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6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8302-CADD-4C61-B105-DF68310DB9E4}" type="datetimeFigureOut">
              <a:rPr lang="zh-CN" altLang="en-US" smtClean="0"/>
              <a:t>2025/2/4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03D2F-D4E6-439C-B7CF-9EBE468589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8302-CADD-4C61-B105-DF68310DB9E4}" type="datetimeFigureOut">
              <a:rPr lang="zh-CN" altLang="en-US" smtClean="0"/>
              <a:t>2025/2/4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03D2F-D4E6-439C-B7CF-9EBE468589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8302-CADD-4C61-B105-DF68310DB9E4}" type="datetimeFigureOut">
              <a:rPr lang="zh-CN" altLang="en-US" smtClean="0"/>
              <a:t>2025/2/4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03D2F-D4E6-439C-B7CF-9EBE468589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8302-CADD-4C61-B105-DF68310DB9E4}" type="datetimeFigureOut">
              <a:rPr lang="zh-CN" altLang="en-US" smtClean="0"/>
              <a:t>2025/2/4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03D2F-D4E6-439C-B7CF-9EBE468589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8302-CADD-4C61-B105-DF68310DB9E4}" type="datetimeFigureOut">
              <a:rPr lang="zh-CN" altLang="en-US" smtClean="0"/>
              <a:t>2025/2/4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03D2F-D4E6-439C-B7CF-9EBE468589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8302-CADD-4C61-B105-DF68310DB9E4}" type="datetimeFigureOut">
              <a:rPr lang="zh-CN" altLang="en-US" smtClean="0"/>
              <a:t>2025/2/4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03D2F-D4E6-439C-B7CF-9EBE468589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8302-CADD-4C61-B105-DF68310DB9E4}" type="datetimeFigureOut">
              <a:rPr lang="zh-CN" altLang="en-US" smtClean="0"/>
              <a:t>2025/2/4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03D2F-D4E6-439C-B7CF-9EBE468589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8302-CADD-4C61-B105-DF68310DB9E4}" type="datetimeFigureOut">
              <a:rPr lang="zh-CN" altLang="en-US" smtClean="0"/>
              <a:t>2025/2/4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03D2F-D4E6-439C-B7CF-9EBE468589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8302-CADD-4C61-B105-DF68310DB9E4}" type="datetimeFigureOut">
              <a:rPr lang="zh-CN" altLang="en-US" smtClean="0"/>
              <a:t>2025/2/4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03D2F-D4E6-439C-B7CF-9EBE468589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8302-CADD-4C61-B105-DF68310DB9E4}" type="datetimeFigureOut">
              <a:rPr lang="zh-CN" altLang="en-US" smtClean="0"/>
              <a:t>2025/2/4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03D2F-D4E6-439C-B7CF-9EBE468589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8302-CADD-4C61-B105-DF68310DB9E4}" type="datetimeFigureOut">
              <a:rPr lang="zh-CN" altLang="en-US" smtClean="0"/>
              <a:t>2025/2/4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03D2F-D4E6-439C-B7CF-9EBE468589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78302-CADD-4C61-B105-DF68310DB9E4}" type="datetimeFigureOut">
              <a:rPr lang="zh-CN" altLang="en-US" smtClean="0"/>
              <a:t>2025/2/4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03D2F-D4E6-439C-B7CF-9EBE468589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EC3538B-35F4-7A88-EA1E-315B0630F24B}"/>
              </a:ext>
            </a:extLst>
          </p:cNvPr>
          <p:cNvSpPr txBox="1"/>
          <p:nvPr/>
        </p:nvSpPr>
        <p:spPr>
          <a:xfrm>
            <a:off x="681180" y="1766792"/>
            <a:ext cx="1113477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0" dirty="0"/>
              <a:t>100066997</a:t>
            </a:r>
            <a:endParaRPr lang="zh-CN" altLang="en-US" sz="18000" dirty="0"/>
          </a:p>
        </p:txBody>
      </p:sp>
    </p:spTree>
    <p:extLst>
      <p:ext uri="{BB962C8B-B14F-4D97-AF65-F5344CB8AC3E}">
        <p14:creationId xmlns:p14="http://schemas.microsoft.com/office/powerpoint/2010/main" val="414534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08523" y="889970"/>
            <a:ext cx="869661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0" dirty="0"/>
              <a:t>392640371</a:t>
            </a:r>
            <a:endParaRPr lang="zh-CN" altLang="en-US" sz="1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8F3E07-DE70-669D-C563-758574C08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C7CD712-21DE-3A73-AC1A-FF281CF49624}"/>
              </a:ext>
            </a:extLst>
          </p:cNvPr>
          <p:cNvSpPr txBox="1"/>
          <p:nvPr/>
        </p:nvSpPr>
        <p:spPr>
          <a:xfrm rot="795355">
            <a:off x="1720842" y="2217729"/>
            <a:ext cx="86507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0" dirty="0"/>
              <a:t>734656223</a:t>
            </a:r>
            <a:endParaRPr lang="zh-CN" altLang="en-US" sz="14000" dirty="0"/>
          </a:p>
        </p:txBody>
      </p:sp>
    </p:spTree>
    <p:extLst>
      <p:ext uri="{BB962C8B-B14F-4D97-AF65-F5344CB8AC3E}">
        <p14:creationId xmlns:p14="http://schemas.microsoft.com/office/powerpoint/2010/main" val="3096317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8E8A3A-4EF4-918B-B5D9-E3D2102FB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92B8578-39D4-7981-1E3B-8C3C4109BC96}"/>
              </a:ext>
            </a:extLst>
          </p:cNvPr>
          <p:cNvSpPr txBox="1"/>
          <p:nvPr/>
        </p:nvSpPr>
        <p:spPr>
          <a:xfrm>
            <a:off x="0" y="940074"/>
            <a:ext cx="122268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0" dirty="0"/>
              <a:t>156133215462131794</a:t>
            </a:r>
            <a:endParaRPr lang="zh-CN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2642650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63D12-6376-07F2-17D0-2034280A4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A7A0D7F-65A8-B2A8-6A2A-07C6C14A8371}"/>
              </a:ext>
            </a:extLst>
          </p:cNvPr>
          <p:cNvSpPr txBox="1"/>
          <p:nvPr/>
        </p:nvSpPr>
        <p:spPr>
          <a:xfrm rot="19809958">
            <a:off x="367974" y="2173888"/>
            <a:ext cx="1058815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0" dirty="0"/>
              <a:t>61681321324</a:t>
            </a:r>
            <a:endParaRPr lang="zh-CN" altLang="en-US" sz="14000" dirty="0"/>
          </a:p>
        </p:txBody>
      </p:sp>
    </p:spTree>
    <p:extLst>
      <p:ext uri="{BB962C8B-B14F-4D97-AF65-F5344CB8AC3E}">
        <p14:creationId xmlns:p14="http://schemas.microsoft.com/office/powerpoint/2010/main" val="1738125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Tk5YzAzNDQyYjI1MzJhMTAzMzMxMjFmYTVjMzE1NWI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</Words>
  <Application>Microsoft Office PowerPoint</Application>
  <PresentationFormat>宽屏</PresentationFormat>
  <Paragraphs>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JIACHEN LIU</dc:creator>
  <cp:lastModifiedBy>JIACHEN LIU</cp:lastModifiedBy>
  <cp:revision>3</cp:revision>
  <dcterms:created xsi:type="dcterms:W3CDTF">2025-01-22T16:42:00Z</dcterms:created>
  <dcterms:modified xsi:type="dcterms:W3CDTF">2025-02-04T12:57:03Z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770E5928E4A442A59EDA7E352E3A7D18_12</vt:lpwstr>
  </property>
  <property fmtid="{D5CDD505-2E9C-101B-9397-08002B2CF9AE}" pid="3" name="KSOProductBuildVer">
    <vt:lpwstr>2052-12.1.0.18240</vt:lpwstr>
  </property>
</Properties>
</file>