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70" r:id="rId3"/>
    <p:sldId id="261" r:id="rId4"/>
    <p:sldId id="265" r:id="rId5"/>
    <p:sldId id="267" r:id="rId6"/>
    <p:sldId id="269" r:id="rId7"/>
    <p:sldId id="266" r:id="rId8"/>
    <p:sldId id="272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66F51-3BFB-4CE4-9679-EA29F35D2D41}" v="330" dt="2021-12-11T12:18:06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예진" userId="46123811b6b6c905" providerId="LiveId" clId="{EA966F51-3BFB-4CE4-9679-EA29F35D2D41}"/>
    <pc:docChg chg="undo custSel addSld delSld modSld sldOrd delMainMaster">
      <pc:chgData name="최 예진" userId="46123811b6b6c905" providerId="LiveId" clId="{EA966F51-3BFB-4CE4-9679-EA29F35D2D41}" dt="2021-12-11T12:20:15.182" v="3842" actId="20577"/>
      <pc:docMkLst>
        <pc:docMk/>
      </pc:docMkLst>
      <pc:sldChg chg="new del">
        <pc:chgData name="최 예진" userId="46123811b6b6c905" providerId="LiveId" clId="{EA966F51-3BFB-4CE4-9679-EA29F35D2D41}" dt="2021-12-03T17:29:26.386" v="6" actId="47"/>
        <pc:sldMkLst>
          <pc:docMk/>
          <pc:sldMk cId="3576395796" sldId="256"/>
        </pc:sldMkLst>
      </pc:sldChg>
      <pc:sldChg chg="add del">
        <pc:chgData name="최 예진" userId="46123811b6b6c905" providerId="LiveId" clId="{EA966F51-3BFB-4CE4-9679-EA29F35D2D41}" dt="2021-12-03T17:30:41.383" v="9" actId="47"/>
        <pc:sldMkLst>
          <pc:docMk/>
          <pc:sldMk cId="0" sldId="257"/>
        </pc:sldMkLst>
      </pc:sldChg>
      <pc:sldChg chg="addSp delSp modSp add mod">
        <pc:chgData name="최 예진" userId="46123811b6b6c905" providerId="LiveId" clId="{EA966F51-3BFB-4CE4-9679-EA29F35D2D41}" dt="2021-12-11T10:52:11.292" v="233" actId="1076"/>
        <pc:sldMkLst>
          <pc:docMk/>
          <pc:sldMk cId="0" sldId="258"/>
        </pc:sldMkLst>
        <pc:spChg chg="add mod">
          <ac:chgData name="최 예진" userId="46123811b6b6c905" providerId="LiveId" clId="{EA966F51-3BFB-4CE4-9679-EA29F35D2D41}" dt="2021-12-11T10:50:10.054" v="184" actId="1076"/>
          <ac:spMkLst>
            <pc:docMk/>
            <pc:sldMk cId="0" sldId="258"/>
            <ac:spMk id="5" creationId="{00D6F948-2932-4582-8F41-C4DAA359EC2F}"/>
          </ac:spMkLst>
        </pc:spChg>
        <pc:spChg chg="mod">
          <ac:chgData name="최 예진" userId="46123811b6b6c905" providerId="LiveId" clId="{EA966F51-3BFB-4CE4-9679-EA29F35D2D41}" dt="2021-12-11T10:52:11.292" v="233" actId="1076"/>
          <ac:spMkLst>
            <pc:docMk/>
            <pc:sldMk cId="0" sldId="258"/>
            <ac:spMk id="65" creationId="{00000000-0000-0000-0000-000000000000}"/>
          </ac:spMkLst>
        </pc:spChg>
        <pc:picChg chg="add del">
          <ac:chgData name="최 예진" userId="46123811b6b6c905" providerId="LiveId" clId="{EA966F51-3BFB-4CE4-9679-EA29F35D2D41}" dt="2021-12-11T10:47:42.533" v="84" actId="21"/>
          <ac:picMkLst>
            <pc:docMk/>
            <pc:sldMk cId="0" sldId="258"/>
            <ac:picMk id="3" creationId="{20421774-7C6E-4E97-9DA5-A8DCDE601615}"/>
          </ac:picMkLst>
        </pc:picChg>
      </pc:sldChg>
      <pc:sldChg chg="addSp delSp modSp mod">
        <pc:chgData name="최 예진" userId="46123811b6b6c905" providerId="LiveId" clId="{EA966F51-3BFB-4CE4-9679-EA29F35D2D41}" dt="2021-12-11T08:59:37.513" v="56" actId="1076"/>
        <pc:sldMkLst>
          <pc:docMk/>
          <pc:sldMk cId="0" sldId="261"/>
        </pc:sldMkLst>
        <pc:spChg chg="add del mod">
          <ac:chgData name="최 예진" userId="46123811b6b6c905" providerId="LiveId" clId="{EA966F51-3BFB-4CE4-9679-EA29F35D2D41}" dt="2021-12-03T17:34:29.768" v="38" actId="478"/>
          <ac:spMkLst>
            <pc:docMk/>
            <pc:sldMk cId="0" sldId="261"/>
            <ac:spMk id="3" creationId="{1702BC37-1193-4D47-B300-4391430D388D}"/>
          </ac:spMkLst>
        </pc:spChg>
        <pc:spChg chg="add del mod">
          <ac:chgData name="최 예진" userId="46123811b6b6c905" providerId="LiveId" clId="{EA966F51-3BFB-4CE4-9679-EA29F35D2D41}" dt="2021-12-03T17:34:30.398" v="39" actId="478"/>
          <ac:spMkLst>
            <pc:docMk/>
            <pc:sldMk cId="0" sldId="261"/>
            <ac:spMk id="5" creationId="{33E237B8-1E98-4306-9180-64EA09C402D8}"/>
          </ac:spMkLst>
        </pc:spChg>
        <pc:spChg chg="del">
          <ac:chgData name="최 예진" userId="46123811b6b6c905" providerId="LiveId" clId="{EA966F51-3BFB-4CE4-9679-EA29F35D2D41}" dt="2021-12-03T17:34:28.583" v="37" actId="478"/>
          <ac:spMkLst>
            <pc:docMk/>
            <pc:sldMk cId="0" sldId="261"/>
            <ac:spMk id="109" creationId="{00000000-0000-0000-0000-000000000000}"/>
          </ac:spMkLst>
        </pc:spChg>
        <pc:spChg chg="del">
          <ac:chgData name="최 예진" userId="46123811b6b6c905" providerId="LiveId" clId="{EA966F51-3BFB-4CE4-9679-EA29F35D2D41}" dt="2021-12-03T17:34:27.354" v="36" actId="478"/>
          <ac:spMkLst>
            <pc:docMk/>
            <pc:sldMk cId="0" sldId="261"/>
            <ac:spMk id="110" creationId="{00000000-0000-0000-0000-000000000000}"/>
          </ac:spMkLst>
        </pc:spChg>
        <pc:picChg chg="add mod">
          <ac:chgData name="최 예진" userId="46123811b6b6c905" providerId="LiveId" clId="{EA966F51-3BFB-4CE4-9679-EA29F35D2D41}" dt="2021-12-11T08:59:37.513" v="56" actId="1076"/>
          <ac:picMkLst>
            <pc:docMk/>
            <pc:sldMk cId="0" sldId="261"/>
            <ac:picMk id="3" creationId="{24E4B5B9-4591-484C-84D3-722F013CF310}"/>
          </ac:picMkLst>
        </pc:picChg>
        <pc:picChg chg="add del mod modCrop">
          <ac:chgData name="최 예진" userId="46123811b6b6c905" providerId="LiveId" clId="{EA966F51-3BFB-4CE4-9679-EA29F35D2D41}" dt="2021-12-11T08:59:11" v="49" actId="478"/>
          <ac:picMkLst>
            <pc:docMk/>
            <pc:sldMk cId="0" sldId="261"/>
            <ac:picMk id="7" creationId="{0B0C914C-704B-49CA-AF60-4BA0756694DF}"/>
          </ac:picMkLst>
        </pc:picChg>
      </pc:sldChg>
      <pc:sldChg chg="addSp delSp modSp del mod">
        <pc:chgData name="최 예진" userId="46123811b6b6c905" providerId="LiveId" clId="{EA966F51-3BFB-4CE4-9679-EA29F35D2D41}" dt="2021-12-11T10:52:37.681" v="249" actId="2696"/>
        <pc:sldMkLst>
          <pc:docMk/>
          <pc:sldMk cId="0" sldId="264"/>
        </pc:sldMkLst>
        <pc:spChg chg="add del mod">
          <ac:chgData name="최 예진" userId="46123811b6b6c905" providerId="LiveId" clId="{EA966F51-3BFB-4CE4-9679-EA29F35D2D41}" dt="2021-12-11T10:52:19.885" v="235" actId="478"/>
          <ac:spMkLst>
            <pc:docMk/>
            <pc:sldMk cId="0" sldId="264"/>
            <ac:spMk id="3" creationId="{CAC69F37-B1F6-48AF-B9EA-9E4B6A1BC111}"/>
          </ac:spMkLst>
        </pc:spChg>
        <pc:spChg chg="add del mod">
          <ac:chgData name="최 예진" userId="46123811b6b6c905" providerId="LiveId" clId="{EA966F51-3BFB-4CE4-9679-EA29F35D2D41}" dt="2021-12-11T10:52:23.678" v="237" actId="478"/>
          <ac:spMkLst>
            <pc:docMk/>
            <pc:sldMk cId="0" sldId="264"/>
            <ac:spMk id="5" creationId="{6FC919BD-D46D-4C73-B57C-A94A4B1E4963}"/>
          </ac:spMkLst>
        </pc:spChg>
        <pc:spChg chg="mod">
          <ac:chgData name="최 예진" userId="46123811b6b6c905" providerId="LiveId" clId="{EA966F51-3BFB-4CE4-9679-EA29F35D2D41}" dt="2021-12-11T10:52:34.066" v="248" actId="20577"/>
          <ac:spMkLst>
            <pc:docMk/>
            <pc:sldMk cId="0" sldId="264"/>
            <ac:spMk id="142" creationId="{00000000-0000-0000-0000-000000000000}"/>
          </ac:spMkLst>
        </pc:spChg>
        <pc:spChg chg="mod">
          <ac:chgData name="최 예진" userId="46123811b6b6c905" providerId="LiveId" clId="{EA966F51-3BFB-4CE4-9679-EA29F35D2D41}" dt="2021-12-11T10:52:28.486" v="240" actId="20577"/>
          <ac:spMkLst>
            <pc:docMk/>
            <pc:sldMk cId="0" sldId="264"/>
            <ac:spMk id="143" creationId="{00000000-0000-0000-0000-000000000000}"/>
          </ac:spMkLst>
        </pc:spChg>
        <pc:spChg chg="del mod">
          <ac:chgData name="최 예진" userId="46123811b6b6c905" providerId="LiveId" clId="{EA966F51-3BFB-4CE4-9679-EA29F35D2D41}" dt="2021-12-11T10:52:18.127" v="234" actId="478"/>
          <ac:spMkLst>
            <pc:docMk/>
            <pc:sldMk cId="0" sldId="264"/>
            <ac:spMk id="144" creationId="{00000000-0000-0000-0000-000000000000}"/>
          </ac:spMkLst>
        </pc:spChg>
        <pc:spChg chg="del">
          <ac:chgData name="최 예진" userId="46123811b6b6c905" providerId="LiveId" clId="{EA966F51-3BFB-4CE4-9679-EA29F35D2D41}" dt="2021-12-11T10:52:22.597" v="236" actId="478"/>
          <ac:spMkLst>
            <pc:docMk/>
            <pc:sldMk cId="0" sldId="264"/>
            <ac:spMk id="145" creationId="{00000000-0000-0000-0000-000000000000}"/>
          </ac:spMkLst>
        </pc:spChg>
      </pc:sldChg>
      <pc:sldChg chg="addSp delSp modSp mod">
        <pc:chgData name="최 예진" userId="46123811b6b6c905" providerId="LiveId" clId="{EA966F51-3BFB-4CE4-9679-EA29F35D2D41}" dt="2021-12-11T12:20:15.182" v="3842" actId="20577"/>
        <pc:sldMkLst>
          <pc:docMk/>
          <pc:sldMk cId="0" sldId="265"/>
        </pc:sldMkLst>
        <pc:spChg chg="add mod">
          <ac:chgData name="최 예진" userId="46123811b6b6c905" providerId="LiveId" clId="{EA966F51-3BFB-4CE4-9679-EA29F35D2D41}" dt="2021-12-11T12:18:17.049" v="3833" actId="1076"/>
          <ac:spMkLst>
            <pc:docMk/>
            <pc:sldMk cId="0" sldId="265"/>
            <ac:spMk id="8" creationId="{AE28FEAB-2691-42A4-A324-24C2983DD77B}"/>
          </ac:spMkLst>
        </pc:spChg>
        <pc:spChg chg="mod">
          <ac:chgData name="최 예진" userId="46123811b6b6c905" providerId="LiveId" clId="{EA966F51-3BFB-4CE4-9679-EA29F35D2D41}" dt="2021-12-11T12:00:31.496" v="3581" actId="20577"/>
          <ac:spMkLst>
            <pc:docMk/>
            <pc:sldMk cId="0" sldId="265"/>
            <ac:spMk id="109" creationId="{00000000-0000-0000-0000-000000000000}"/>
          </ac:spMkLst>
        </pc:spChg>
        <pc:spChg chg="mod">
          <ac:chgData name="최 예진" userId="46123811b6b6c905" providerId="LiveId" clId="{EA966F51-3BFB-4CE4-9679-EA29F35D2D41}" dt="2021-12-11T12:20:15.182" v="3842" actId="20577"/>
          <ac:spMkLst>
            <pc:docMk/>
            <pc:sldMk cId="0" sldId="265"/>
            <ac:spMk id="110" creationId="{00000000-0000-0000-0000-000000000000}"/>
          </ac:spMkLst>
        </pc:spChg>
        <pc:picChg chg="add del mod">
          <ac:chgData name="최 예진" userId="46123811b6b6c905" providerId="LiveId" clId="{EA966F51-3BFB-4CE4-9679-EA29F35D2D41}" dt="2021-12-11T11:11:46.990" v="1247" actId="21"/>
          <ac:picMkLst>
            <pc:docMk/>
            <pc:sldMk cId="0" sldId="265"/>
            <ac:picMk id="3" creationId="{0FE2E5B4-84BB-43A5-BF34-7D3827501AF4}"/>
          </ac:picMkLst>
        </pc:picChg>
        <pc:picChg chg="add mod">
          <ac:chgData name="최 예진" userId="46123811b6b6c905" providerId="LiveId" clId="{EA966F51-3BFB-4CE4-9679-EA29F35D2D41}" dt="2021-12-11T11:11:57.117" v="1252" actId="1076"/>
          <ac:picMkLst>
            <pc:docMk/>
            <pc:sldMk cId="0" sldId="265"/>
            <ac:picMk id="7" creationId="{BD18E2A7-97F6-49DA-8D82-B481B4E9AD55}"/>
          </ac:picMkLst>
        </pc:picChg>
      </pc:sldChg>
      <pc:sldChg chg="addSp delSp modSp mod ord">
        <pc:chgData name="최 예진" userId="46123811b6b6c905" providerId="LiveId" clId="{EA966F51-3BFB-4CE4-9679-EA29F35D2D41}" dt="2021-12-11T11:44:40.174" v="1956"/>
        <pc:sldMkLst>
          <pc:docMk/>
          <pc:sldMk cId="0" sldId="266"/>
        </pc:sldMkLst>
        <pc:spChg chg="add del mod">
          <ac:chgData name="최 예진" userId="46123811b6b6c905" providerId="LiveId" clId="{EA966F51-3BFB-4CE4-9679-EA29F35D2D41}" dt="2021-12-03T17:34:04.286" v="29" actId="478"/>
          <ac:spMkLst>
            <pc:docMk/>
            <pc:sldMk cId="0" sldId="266"/>
            <ac:spMk id="5" creationId="{C61F3BDE-1834-4BF6-BBD3-42F898BFFF0B}"/>
          </ac:spMkLst>
        </pc:spChg>
        <pc:spChg chg="add del mod">
          <ac:chgData name="최 예진" userId="46123811b6b6c905" providerId="LiveId" clId="{EA966F51-3BFB-4CE4-9679-EA29F35D2D41}" dt="2021-12-03T17:34:02.874" v="28" actId="478"/>
          <ac:spMkLst>
            <pc:docMk/>
            <pc:sldMk cId="0" sldId="266"/>
            <ac:spMk id="7" creationId="{50E0B3BB-532D-4752-B60E-24FD2119F441}"/>
          </ac:spMkLst>
        </pc:spChg>
        <pc:spChg chg="del">
          <ac:chgData name="최 예진" userId="46123811b6b6c905" providerId="LiveId" clId="{EA966F51-3BFB-4CE4-9679-EA29F35D2D41}" dt="2021-12-03T17:33:59.411" v="26" actId="478"/>
          <ac:spMkLst>
            <pc:docMk/>
            <pc:sldMk cId="0" sldId="266"/>
            <ac:spMk id="109" creationId="{00000000-0000-0000-0000-000000000000}"/>
          </ac:spMkLst>
        </pc:spChg>
        <pc:spChg chg="del">
          <ac:chgData name="최 예진" userId="46123811b6b6c905" providerId="LiveId" clId="{EA966F51-3BFB-4CE4-9679-EA29F35D2D41}" dt="2021-12-03T17:34:02.037" v="27" actId="478"/>
          <ac:spMkLst>
            <pc:docMk/>
            <pc:sldMk cId="0" sldId="266"/>
            <ac:spMk id="110" creationId="{00000000-0000-0000-0000-000000000000}"/>
          </ac:spMkLst>
        </pc:spChg>
        <pc:picChg chg="add mod">
          <ac:chgData name="최 예진" userId="46123811b6b6c905" providerId="LiveId" clId="{EA966F51-3BFB-4CE4-9679-EA29F35D2D41}" dt="2021-12-03T17:35:11.216" v="46" actId="1076"/>
          <ac:picMkLst>
            <pc:docMk/>
            <pc:sldMk cId="0" sldId="266"/>
            <ac:picMk id="3" creationId="{B8596502-3181-4254-BFEF-4BB6D32C0A0E}"/>
          </ac:picMkLst>
        </pc:picChg>
      </pc:sldChg>
      <pc:sldChg chg="addSp delSp modSp mod">
        <pc:chgData name="최 예진" userId="46123811b6b6c905" providerId="LiveId" clId="{EA966F51-3BFB-4CE4-9679-EA29F35D2D41}" dt="2021-12-11T11:57:39.580" v="3479" actId="1076"/>
        <pc:sldMkLst>
          <pc:docMk/>
          <pc:sldMk cId="0" sldId="267"/>
        </pc:sldMkLst>
        <pc:spChg chg="add del mod">
          <ac:chgData name="최 예진" userId="46123811b6b6c905" providerId="LiveId" clId="{EA966F51-3BFB-4CE4-9679-EA29F35D2D41}" dt="2021-12-11T10:39:26.541" v="69" actId="478"/>
          <ac:spMkLst>
            <pc:docMk/>
            <pc:sldMk cId="0" sldId="267"/>
            <ac:spMk id="5" creationId="{B46DF3DE-C647-422A-B233-C60AC179BD48}"/>
          </ac:spMkLst>
        </pc:spChg>
        <pc:spChg chg="add del mod">
          <ac:chgData name="최 예진" userId="46123811b6b6c905" providerId="LiveId" clId="{EA966F51-3BFB-4CE4-9679-EA29F35D2D41}" dt="2021-12-11T10:39:29.929" v="71" actId="478"/>
          <ac:spMkLst>
            <pc:docMk/>
            <pc:sldMk cId="0" sldId="267"/>
            <ac:spMk id="7" creationId="{D5F46E0F-9346-4DF7-95B4-A47456F324D5}"/>
          </ac:spMkLst>
        </pc:spChg>
        <pc:spChg chg="add mod">
          <ac:chgData name="최 예진" userId="46123811b6b6c905" providerId="LiveId" clId="{EA966F51-3BFB-4CE4-9679-EA29F35D2D41}" dt="2021-12-11T11:53:24.332" v="2847"/>
          <ac:spMkLst>
            <pc:docMk/>
            <pc:sldMk cId="0" sldId="267"/>
            <ac:spMk id="13" creationId="{E488FF57-BFD3-4DE7-BAFD-3F9492F5C67A}"/>
          </ac:spMkLst>
        </pc:spChg>
        <pc:spChg chg="add mod">
          <ac:chgData name="최 예진" userId="46123811b6b6c905" providerId="LiveId" clId="{EA966F51-3BFB-4CE4-9679-EA29F35D2D41}" dt="2021-12-11T11:57:39.580" v="3479" actId="1076"/>
          <ac:spMkLst>
            <pc:docMk/>
            <pc:sldMk cId="0" sldId="267"/>
            <ac:spMk id="14" creationId="{030363F2-0267-46F3-8E54-32CDD4FAB107}"/>
          </ac:spMkLst>
        </pc:spChg>
        <pc:spChg chg="del">
          <ac:chgData name="최 예진" userId="46123811b6b6c905" providerId="LiveId" clId="{EA966F51-3BFB-4CE4-9679-EA29F35D2D41}" dt="2021-12-11T10:39:28.224" v="70" actId="478"/>
          <ac:spMkLst>
            <pc:docMk/>
            <pc:sldMk cId="0" sldId="267"/>
            <ac:spMk id="109" creationId="{00000000-0000-0000-0000-000000000000}"/>
          </ac:spMkLst>
        </pc:spChg>
        <pc:spChg chg="del mod">
          <ac:chgData name="최 예진" userId="46123811b6b6c905" providerId="LiveId" clId="{EA966F51-3BFB-4CE4-9679-EA29F35D2D41}" dt="2021-12-11T10:39:24.406" v="68" actId="478"/>
          <ac:spMkLst>
            <pc:docMk/>
            <pc:sldMk cId="0" sldId="267"/>
            <ac:spMk id="110" creationId="{00000000-0000-0000-0000-000000000000}"/>
          </ac:spMkLst>
        </pc:spChg>
        <pc:picChg chg="add mod">
          <ac:chgData name="최 예진" userId="46123811b6b6c905" providerId="LiveId" clId="{EA966F51-3BFB-4CE4-9679-EA29F35D2D41}" dt="2021-12-11T11:57:33.265" v="3477" actId="1076"/>
          <ac:picMkLst>
            <pc:docMk/>
            <pc:sldMk cId="0" sldId="267"/>
            <ac:picMk id="3" creationId="{9C406B56-5483-4A5F-9150-ACA0F5E92A87}"/>
          </ac:picMkLst>
        </pc:picChg>
        <pc:picChg chg="add del mod modCrop">
          <ac:chgData name="최 예진" userId="46123811b6b6c905" providerId="LiveId" clId="{EA966F51-3BFB-4CE4-9679-EA29F35D2D41}" dt="2021-12-11T11:57:34.925" v="3478" actId="1076"/>
          <ac:picMkLst>
            <pc:docMk/>
            <pc:sldMk cId="0" sldId="267"/>
            <ac:picMk id="9" creationId="{C7B3811E-F5BA-4AC5-AFBC-3689B659B122}"/>
          </ac:picMkLst>
        </pc:picChg>
      </pc:sldChg>
      <pc:sldChg chg="addSp delSp modSp del mod ord">
        <pc:chgData name="최 예진" userId="46123811b6b6c905" providerId="LiveId" clId="{EA966F51-3BFB-4CE4-9679-EA29F35D2D41}" dt="2021-12-11T11:59:52.840" v="3507" actId="47"/>
        <pc:sldMkLst>
          <pc:docMk/>
          <pc:sldMk cId="0" sldId="268"/>
        </pc:sldMkLst>
        <pc:spChg chg="add del mod">
          <ac:chgData name="최 예진" userId="46123811b6b6c905" providerId="LiveId" clId="{EA966F51-3BFB-4CE4-9679-EA29F35D2D41}" dt="2021-12-03T17:33:20.488" v="16" actId="478"/>
          <ac:spMkLst>
            <pc:docMk/>
            <pc:sldMk cId="0" sldId="268"/>
            <ac:spMk id="6" creationId="{B1387904-3966-477D-AA8C-32196080226D}"/>
          </ac:spMkLst>
        </pc:spChg>
        <pc:spChg chg="add del mod">
          <ac:chgData name="최 예진" userId="46123811b6b6c905" providerId="LiveId" clId="{EA966F51-3BFB-4CE4-9679-EA29F35D2D41}" dt="2021-12-03T17:33:22.687" v="18" actId="478"/>
          <ac:spMkLst>
            <pc:docMk/>
            <pc:sldMk cId="0" sldId="268"/>
            <ac:spMk id="8" creationId="{3DEE851E-3262-431C-AFD1-00D8F3BAD094}"/>
          </ac:spMkLst>
        </pc:spChg>
        <pc:spChg chg="del">
          <ac:chgData name="최 예진" userId="46123811b6b6c905" providerId="LiveId" clId="{EA966F51-3BFB-4CE4-9679-EA29F35D2D41}" dt="2021-12-03T17:33:21.238" v="17" actId="478"/>
          <ac:spMkLst>
            <pc:docMk/>
            <pc:sldMk cId="0" sldId="268"/>
            <ac:spMk id="109" creationId="{00000000-0000-0000-0000-000000000000}"/>
          </ac:spMkLst>
        </pc:spChg>
        <pc:spChg chg="del">
          <ac:chgData name="최 예진" userId="46123811b6b6c905" providerId="LiveId" clId="{EA966F51-3BFB-4CE4-9679-EA29F35D2D41}" dt="2021-12-03T17:33:18.672" v="15" actId="478"/>
          <ac:spMkLst>
            <pc:docMk/>
            <pc:sldMk cId="0" sldId="268"/>
            <ac:spMk id="110" creationId="{00000000-0000-0000-0000-000000000000}"/>
          </ac:spMkLst>
        </pc:spChg>
        <pc:picChg chg="del">
          <ac:chgData name="최 예진" userId="46123811b6b6c905" providerId="LiveId" clId="{EA966F51-3BFB-4CE4-9679-EA29F35D2D41}" dt="2021-12-03T17:32:13.352" v="10" actId="478"/>
          <ac:picMkLst>
            <pc:docMk/>
            <pc:sldMk cId="0" sldId="268"/>
            <ac:picMk id="2" creationId="{8E631A53-0DB1-4F08-8D0C-24A1B25E1D31}"/>
          </ac:picMkLst>
        </pc:picChg>
        <pc:picChg chg="add del mod">
          <ac:chgData name="최 예진" userId="46123811b6b6c905" providerId="LiveId" clId="{EA966F51-3BFB-4CE4-9679-EA29F35D2D41}" dt="2021-12-11T11:58:43.697" v="3490" actId="21"/>
          <ac:picMkLst>
            <pc:docMk/>
            <pc:sldMk cId="0" sldId="268"/>
            <ac:picMk id="4" creationId="{67BA90B7-945B-46C6-84AD-6A72E2B76675}"/>
          </ac:picMkLst>
        </pc:picChg>
      </pc:sldChg>
      <pc:sldChg chg="addSp delSp modSp mod ord">
        <pc:chgData name="최 예진" userId="46123811b6b6c905" providerId="LiveId" clId="{EA966F51-3BFB-4CE4-9679-EA29F35D2D41}" dt="2021-12-11T11:59:35.808" v="3506" actId="1076"/>
        <pc:sldMkLst>
          <pc:docMk/>
          <pc:sldMk cId="0" sldId="269"/>
        </pc:sldMkLst>
        <pc:spChg chg="add del mod">
          <ac:chgData name="최 예진" userId="46123811b6b6c905" providerId="LiveId" clId="{EA966F51-3BFB-4CE4-9679-EA29F35D2D41}" dt="2021-12-11T11:11:13.415" v="1243" actId="478"/>
          <ac:spMkLst>
            <pc:docMk/>
            <pc:sldMk cId="0" sldId="269"/>
            <ac:spMk id="3" creationId="{42C9E9D1-50B0-4C37-8E93-F82C0869E48A}"/>
          </ac:spMkLst>
        </pc:spChg>
        <pc:spChg chg="add del mod">
          <ac:chgData name="최 예진" userId="46123811b6b6c905" providerId="LiveId" clId="{EA966F51-3BFB-4CE4-9679-EA29F35D2D41}" dt="2021-12-11T11:12:14.402" v="1256" actId="478"/>
          <ac:spMkLst>
            <pc:docMk/>
            <pc:sldMk cId="0" sldId="269"/>
            <ac:spMk id="5" creationId="{36D18C94-FB97-4198-8339-F130E8F57E49}"/>
          </ac:spMkLst>
        </pc:spChg>
        <pc:spChg chg="add mod">
          <ac:chgData name="최 예진" userId="46123811b6b6c905" providerId="LiveId" clId="{EA966F51-3BFB-4CE4-9679-EA29F35D2D41}" dt="2021-12-11T11:12:36.120" v="1293" actId="20577"/>
          <ac:spMkLst>
            <pc:docMk/>
            <pc:sldMk cId="0" sldId="269"/>
            <ac:spMk id="7" creationId="{D621DEEC-A5B5-40E7-97C7-03B3CE1665A0}"/>
          </ac:spMkLst>
        </pc:spChg>
        <pc:spChg chg="add mod">
          <ac:chgData name="최 예진" userId="46123811b6b6c905" providerId="LiveId" clId="{EA966F51-3BFB-4CE4-9679-EA29F35D2D41}" dt="2021-12-11T11:58:32.935" v="3484" actId="1076"/>
          <ac:spMkLst>
            <pc:docMk/>
            <pc:sldMk cId="0" sldId="269"/>
            <ac:spMk id="10" creationId="{C3009284-7690-4EA2-B43E-9896D180CE6D}"/>
          </ac:spMkLst>
        </pc:spChg>
        <pc:spChg chg="del">
          <ac:chgData name="최 예진" userId="46123811b6b6c905" providerId="LiveId" clId="{EA966F51-3BFB-4CE4-9679-EA29F35D2D41}" dt="2021-12-11T11:11:10.273" v="1242" actId="478"/>
          <ac:spMkLst>
            <pc:docMk/>
            <pc:sldMk cId="0" sldId="269"/>
            <ac:spMk id="109" creationId="{00000000-0000-0000-0000-000000000000}"/>
          </ac:spMkLst>
        </pc:spChg>
        <pc:spChg chg="del">
          <ac:chgData name="최 예진" userId="46123811b6b6c905" providerId="LiveId" clId="{EA966F51-3BFB-4CE4-9679-EA29F35D2D41}" dt="2021-12-11T11:11:20.574" v="1245" actId="478"/>
          <ac:spMkLst>
            <pc:docMk/>
            <pc:sldMk cId="0" sldId="269"/>
            <ac:spMk id="110" creationId="{00000000-0000-0000-0000-000000000000}"/>
          </ac:spMkLst>
        </pc:spChg>
        <pc:picChg chg="add mod modCrop">
          <ac:chgData name="최 예진" userId="46123811b6b6c905" providerId="LiveId" clId="{EA966F51-3BFB-4CE4-9679-EA29F35D2D41}" dt="2021-12-11T11:59:35.808" v="3506" actId="1076"/>
          <ac:picMkLst>
            <pc:docMk/>
            <pc:sldMk cId="0" sldId="269"/>
            <ac:picMk id="11" creationId="{C783C6CC-1D3F-43EE-B668-1DD5A993BBE9}"/>
          </ac:picMkLst>
        </pc:picChg>
      </pc:sldChg>
      <pc:sldChg chg="addSp delSp modSp mod ord">
        <pc:chgData name="최 예진" userId="46123811b6b6c905" providerId="LiveId" clId="{EA966F51-3BFB-4CE4-9679-EA29F35D2D41}" dt="2021-12-11T11:58:02.177" v="3480" actId="1076"/>
        <pc:sldMkLst>
          <pc:docMk/>
          <pc:sldMk cId="0" sldId="270"/>
        </pc:sldMkLst>
        <pc:spChg chg="add del mod">
          <ac:chgData name="최 예진" userId="46123811b6b6c905" providerId="LiveId" clId="{EA966F51-3BFB-4CE4-9679-EA29F35D2D41}" dt="2021-12-11T10:52:48.489" v="252" actId="478"/>
          <ac:spMkLst>
            <pc:docMk/>
            <pc:sldMk cId="0" sldId="270"/>
            <ac:spMk id="5" creationId="{A68B9F4C-FD87-43FB-BA0D-C7FA60FE7932}"/>
          </ac:spMkLst>
        </pc:spChg>
        <pc:spChg chg="mod">
          <ac:chgData name="최 예진" userId="46123811b6b6c905" providerId="LiveId" clId="{EA966F51-3BFB-4CE4-9679-EA29F35D2D41}" dt="2021-12-11T10:53:02.899" v="284" actId="122"/>
          <ac:spMkLst>
            <pc:docMk/>
            <pc:sldMk cId="0" sldId="270"/>
            <ac:spMk id="109" creationId="{00000000-0000-0000-0000-000000000000}"/>
          </ac:spMkLst>
        </pc:spChg>
        <pc:spChg chg="del mod">
          <ac:chgData name="최 예진" userId="46123811b6b6c905" providerId="LiveId" clId="{EA966F51-3BFB-4CE4-9679-EA29F35D2D41}" dt="2021-12-11T10:52:45.804" v="251" actId="478"/>
          <ac:spMkLst>
            <pc:docMk/>
            <pc:sldMk cId="0" sldId="270"/>
            <ac:spMk id="110" creationId="{00000000-0000-0000-0000-000000000000}"/>
          </ac:spMkLst>
        </pc:spChg>
        <pc:picChg chg="add mod">
          <ac:chgData name="최 예진" userId="46123811b6b6c905" providerId="LiveId" clId="{EA966F51-3BFB-4CE4-9679-EA29F35D2D41}" dt="2021-12-11T11:58:02.177" v="3480" actId="1076"/>
          <ac:picMkLst>
            <pc:docMk/>
            <pc:sldMk cId="0" sldId="270"/>
            <ac:picMk id="3" creationId="{05DB4FA4-7978-45C1-A1EE-AE60C3912205}"/>
          </ac:picMkLst>
        </pc:picChg>
      </pc:sldChg>
      <pc:sldChg chg="addSp delSp modSp mod">
        <pc:chgData name="최 예진" userId="46123811b6b6c905" providerId="LiveId" clId="{EA966F51-3BFB-4CE4-9679-EA29F35D2D41}" dt="2021-12-11T11:20:14.230" v="1950" actId="20577"/>
        <pc:sldMkLst>
          <pc:docMk/>
          <pc:sldMk cId="0" sldId="271"/>
        </pc:sldMkLst>
        <pc:spChg chg="add del mod">
          <ac:chgData name="최 예진" userId="46123811b6b6c905" providerId="LiveId" clId="{EA966F51-3BFB-4CE4-9679-EA29F35D2D41}" dt="2021-12-11T11:19:04.575" v="1902" actId="478"/>
          <ac:spMkLst>
            <pc:docMk/>
            <pc:sldMk cId="0" sldId="271"/>
            <ac:spMk id="3" creationId="{C3CCA8D5-C9E1-4B61-893A-ABD62BA255BB}"/>
          </ac:spMkLst>
        </pc:spChg>
        <pc:spChg chg="add mod">
          <ac:chgData name="최 예진" userId="46123811b6b6c905" providerId="LiveId" clId="{EA966F51-3BFB-4CE4-9679-EA29F35D2D41}" dt="2021-12-11T11:20:14.230" v="1950" actId="20577"/>
          <ac:spMkLst>
            <pc:docMk/>
            <pc:sldMk cId="0" sldId="271"/>
            <ac:spMk id="5" creationId="{7A28DDEA-1785-4297-AEE0-A6892B412251}"/>
          </ac:spMkLst>
        </pc:spChg>
        <pc:spChg chg="add mod">
          <ac:chgData name="최 예진" userId="46123811b6b6c905" providerId="LiveId" clId="{EA966F51-3BFB-4CE4-9679-EA29F35D2D41}" dt="2021-12-11T11:20:04.741" v="1935" actId="1076"/>
          <ac:spMkLst>
            <pc:docMk/>
            <pc:sldMk cId="0" sldId="271"/>
            <ac:spMk id="9" creationId="{1FEA3C2B-6846-4E1D-9C53-F1C4AC5D3179}"/>
          </ac:spMkLst>
        </pc:spChg>
        <pc:spChg chg="del mod">
          <ac:chgData name="최 예진" userId="46123811b6b6c905" providerId="LiveId" clId="{EA966F51-3BFB-4CE4-9679-EA29F35D2D41}" dt="2021-12-11T11:19:05.777" v="1903" actId="478"/>
          <ac:spMkLst>
            <pc:docMk/>
            <pc:sldMk cId="0" sldId="271"/>
            <ac:spMk id="109" creationId="{00000000-0000-0000-0000-000000000000}"/>
          </ac:spMkLst>
        </pc:spChg>
        <pc:spChg chg="del">
          <ac:chgData name="최 예진" userId="46123811b6b6c905" providerId="LiveId" clId="{EA966F51-3BFB-4CE4-9679-EA29F35D2D41}" dt="2021-12-11T11:19:02.517" v="1900" actId="478"/>
          <ac:spMkLst>
            <pc:docMk/>
            <pc:sldMk cId="0" sldId="271"/>
            <ac:spMk id="110" creationId="{00000000-0000-0000-0000-000000000000}"/>
          </ac:spMkLst>
        </pc:spChg>
      </pc:sldChg>
      <pc:sldChg chg="addSp delSp modSp add mod">
        <pc:chgData name="최 예진" userId="46123811b6b6c905" providerId="LiveId" clId="{EA966F51-3BFB-4CE4-9679-EA29F35D2D41}" dt="2021-12-11T11:53:58.762" v="2857" actId="1076"/>
        <pc:sldMkLst>
          <pc:docMk/>
          <pc:sldMk cId="1141396548" sldId="272"/>
        </pc:sldMkLst>
        <pc:spChg chg="add mod">
          <ac:chgData name="최 예진" userId="46123811b6b6c905" providerId="LiveId" clId="{EA966F51-3BFB-4CE4-9679-EA29F35D2D41}" dt="2021-12-11T11:45:33.596" v="2006"/>
          <ac:spMkLst>
            <pc:docMk/>
            <pc:sldMk cId="1141396548" sldId="272"/>
            <ac:spMk id="6" creationId="{DE087DE0-4E86-438E-9920-2EA0750293EE}"/>
          </ac:spMkLst>
        </pc:spChg>
        <pc:spChg chg="add mod">
          <ac:chgData name="최 예진" userId="46123811b6b6c905" providerId="LiveId" clId="{EA966F51-3BFB-4CE4-9679-EA29F35D2D41}" dt="2021-12-11T11:52:40.875" v="2732" actId="14100"/>
          <ac:spMkLst>
            <pc:docMk/>
            <pc:sldMk cId="1141396548" sldId="272"/>
            <ac:spMk id="7" creationId="{7F6F9BEF-66BD-4DEC-9DA5-F713BE06D315}"/>
          </ac:spMkLst>
        </pc:spChg>
        <pc:spChg chg="add mod">
          <ac:chgData name="최 예진" userId="46123811b6b6c905" providerId="LiveId" clId="{EA966F51-3BFB-4CE4-9679-EA29F35D2D41}" dt="2021-12-11T11:53:58.762" v="2857" actId="1076"/>
          <ac:spMkLst>
            <pc:docMk/>
            <pc:sldMk cId="1141396548" sldId="272"/>
            <ac:spMk id="9" creationId="{2EBE6F7A-E896-406B-B642-196CE4751860}"/>
          </ac:spMkLst>
        </pc:spChg>
        <pc:picChg chg="del">
          <ac:chgData name="최 예진" userId="46123811b6b6c905" providerId="LiveId" clId="{EA966F51-3BFB-4CE4-9679-EA29F35D2D41}" dt="2021-12-11T11:44:52.722" v="1958" actId="478"/>
          <ac:picMkLst>
            <pc:docMk/>
            <pc:sldMk cId="1141396548" sldId="272"/>
            <ac:picMk id="3" creationId="{B8596502-3181-4254-BFEF-4BB6D32C0A0E}"/>
          </ac:picMkLst>
        </pc:picChg>
        <pc:picChg chg="add mod">
          <ac:chgData name="최 예진" userId="46123811b6b6c905" providerId="LiveId" clId="{EA966F51-3BFB-4CE4-9679-EA29F35D2D41}" dt="2021-12-11T11:52:43.296" v="2733" actId="1076"/>
          <ac:picMkLst>
            <pc:docMk/>
            <pc:sldMk cId="1141396548" sldId="272"/>
            <ac:picMk id="4" creationId="{340F761E-F123-47BC-A7FA-8CC59615C041}"/>
          </ac:picMkLst>
        </pc:picChg>
      </pc:sldChg>
      <pc:sldChg chg="add del">
        <pc:chgData name="최 예진" userId="46123811b6b6c905" providerId="LiveId" clId="{EA966F51-3BFB-4CE4-9679-EA29F35D2D41}" dt="2021-12-11T11:58:38.329" v="3488"/>
        <pc:sldMkLst>
          <pc:docMk/>
          <pc:sldMk cId="2177034733" sldId="273"/>
        </pc:sldMkLst>
      </pc:sldChg>
      <pc:sldMasterChg chg="del delSldLayout">
        <pc:chgData name="최 예진" userId="46123811b6b6c905" providerId="LiveId" clId="{EA966F51-3BFB-4CE4-9679-EA29F35D2D41}" dt="2021-12-03T17:29:26.386" v="6" actId="47"/>
        <pc:sldMasterMkLst>
          <pc:docMk/>
          <pc:sldMasterMk cId="1718725855" sldId="2147483648"/>
        </pc:sldMasterMkLst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3047380215" sldId="2147483649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3201972811" sldId="2147483650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3144831729" sldId="2147483651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3741268284" sldId="2147483652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1410959004" sldId="2147483653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2461211286" sldId="2147483654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4033355663" sldId="2147483655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3299799399" sldId="2147483656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4032099625" sldId="2147483657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3673498680" sldId="2147483658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419416819" sldId="2147483659"/>
          </pc:sldLayoutMkLst>
        </pc:sldLayoutChg>
      </pc:sldMasterChg>
      <pc:sldMasterChg chg="del delSldLayout">
        <pc:chgData name="최 예진" userId="46123811b6b6c905" providerId="LiveId" clId="{EA966F51-3BFB-4CE4-9679-EA29F35D2D41}" dt="2021-12-03T17:29:01.435" v="1" actId="47"/>
        <pc:sldMasterMkLst>
          <pc:docMk/>
          <pc:sldMasterMk cId="1106107361" sldId="2147483660"/>
        </pc:sldMasterMkLst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696721842" sldId="2147483661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1291330868" sldId="2147483662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1536262147" sldId="2147483663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2545713673" sldId="2147483664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2316072380" sldId="2147483665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1633729309" sldId="2147483666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2440449929" sldId="2147483667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486978329" sldId="2147483668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182287487" sldId="2147483669"/>
          </pc:sldLayoutMkLst>
        </pc:sldLayoutChg>
      </pc:sldMasterChg>
      <pc:sldMasterChg chg="delSldLayout">
        <pc:chgData name="최 예진" userId="46123811b6b6c905" providerId="LiveId" clId="{EA966F51-3BFB-4CE4-9679-EA29F35D2D41}" dt="2021-12-11T10:52:37.681" v="249" actId="2696"/>
        <pc:sldMasterMkLst>
          <pc:docMk/>
          <pc:sldMasterMk cId="1520585278" sldId="2147483660"/>
        </pc:sldMasterMkLst>
        <pc:sldLayoutChg chg="del">
          <pc:chgData name="최 예진" userId="46123811b6b6c905" providerId="LiveId" clId="{EA966F51-3BFB-4CE4-9679-EA29F35D2D41}" dt="2021-12-03T17:30:41.383" v="9" actId="47"/>
          <pc:sldLayoutMkLst>
            <pc:docMk/>
            <pc:sldMasterMk cId="1520585278" sldId="2147483660"/>
            <pc:sldLayoutMk cId="3269913900" sldId="2147483665"/>
          </pc:sldLayoutMkLst>
        </pc:sldLayoutChg>
        <pc:sldLayoutChg chg="del">
          <pc:chgData name="최 예진" userId="46123811b6b6c905" providerId="LiveId" clId="{EA966F51-3BFB-4CE4-9679-EA29F35D2D41}" dt="2021-12-11T10:52:37.681" v="249" actId="2696"/>
          <pc:sldLayoutMkLst>
            <pc:docMk/>
            <pc:sldMasterMk cId="1520585278" sldId="2147483660"/>
            <pc:sldLayoutMk cId="1600677172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F478-CECF-4025-A83B-8E2661DE631B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440E1-341B-4898-B696-AD2EA75F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3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8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19200" y="3974485"/>
            <a:ext cx="961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6036236" y="992932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881331" y="4860133"/>
            <a:ext cx="1440000" cy="13268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2"/>
          <p:cNvCxnSpPr/>
          <p:nvPr/>
        </p:nvCxnSpPr>
        <p:spPr>
          <a:xfrm>
            <a:off x="11062324" y="3066475"/>
            <a:ext cx="0" cy="276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6034269" y="-1725157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9621739" y="2518247"/>
            <a:ext cx="1860000" cy="1714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413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6036236" y="-734013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926767" y="1315428"/>
            <a:ext cx="1326800" cy="14216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" name="Google Shape;21;p3"/>
          <p:cNvCxnSpPr/>
          <p:nvPr/>
        </p:nvCxnSpPr>
        <p:spPr>
          <a:xfrm>
            <a:off x="11153733" y="1793733"/>
            <a:ext cx="0" cy="2262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6034269" y="-2845348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9397567" y="3822540"/>
            <a:ext cx="1714000" cy="1836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228267" y="2012275"/>
            <a:ext cx="9607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6264752" y="4145092"/>
            <a:ext cx="47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128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884800" y="3288800"/>
            <a:ext cx="8422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 sz="3200" b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 b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 b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 b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 b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 b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5272588" y="1437725"/>
            <a:ext cx="1616141" cy="1544724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sz="2400"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604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57633" y="1500000"/>
            <a:ext cx="11054400" cy="4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97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55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331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52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89" y="0"/>
            <a:ext cx="121890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2267" y="128400"/>
            <a:ext cx="11954800" cy="6593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09600" y="1500000"/>
            <a:ext cx="10972800" cy="4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05852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592399" y="3429000"/>
            <a:ext cx="96168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2017</a:t>
            </a:r>
            <a:r>
              <a:rPr lang="ko-KR" altLang="en-US" dirty="0"/>
              <a:t>년 화재 데이터 분석 </a:t>
            </a:r>
            <a:endParaRPr dirty="0"/>
          </a:p>
        </p:txBody>
      </p:sp>
      <p:sp>
        <p:nvSpPr>
          <p:cNvPr id="5" name="Google Shape;143;p19">
            <a:extLst>
              <a:ext uri="{FF2B5EF4-FFF2-40B4-BE49-F238E27FC236}">
                <a16:creationId xmlns:a16="http://schemas.microsoft.com/office/drawing/2014/main" id="{00D6F948-2932-4582-8F41-C4DAA359EC2F}"/>
              </a:ext>
            </a:extLst>
          </p:cNvPr>
          <p:cNvSpPr txBox="1">
            <a:spLocks/>
          </p:cNvSpPr>
          <p:nvPr/>
        </p:nvSpPr>
        <p:spPr>
          <a:xfrm>
            <a:off x="7572374" y="1359773"/>
            <a:ext cx="2943225" cy="12024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ko-KR" altLang="en-US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이름 </a:t>
            </a:r>
            <a:r>
              <a:rPr lang="en-US" altLang="ko-KR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최예진</a:t>
            </a:r>
            <a:endParaRPr lang="en-US" altLang="ko-KR" sz="2000" kern="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atinLnBrk="0"/>
            <a:r>
              <a:rPr lang="ko-KR" altLang="en-US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학과 </a:t>
            </a:r>
            <a:r>
              <a:rPr lang="en-US" altLang="ko-KR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지능로봇공학과</a:t>
            </a:r>
            <a:endParaRPr lang="en-US" altLang="ko-KR" sz="2000" kern="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atinLnBrk="0"/>
            <a:r>
              <a:rPr lang="ko-KR" altLang="en-US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학번 </a:t>
            </a:r>
            <a:r>
              <a:rPr lang="en-US" altLang="ko-KR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2021042016</a:t>
            </a:r>
            <a:endParaRPr lang="en-US" sz="2000" kern="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3000" dirty="0"/>
              <a:t>사용한 </a:t>
            </a:r>
            <a:r>
              <a:rPr lang="en-US" altLang="ko-KR" sz="3000" dirty="0"/>
              <a:t>CVS </a:t>
            </a:r>
            <a:r>
              <a:rPr lang="ko-KR" altLang="en-US" sz="3000" dirty="0"/>
              <a:t>파일</a:t>
            </a:r>
            <a:endParaRPr sz="3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2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DB4FA4-7978-45C1-A1EE-AE60C391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1" y="1809718"/>
            <a:ext cx="11378557" cy="25176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3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E4B5B9-4591-484C-84D3-722F013C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17" y="613010"/>
            <a:ext cx="11038165" cy="5631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539233" y="506000"/>
            <a:ext cx="10972800" cy="5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3000" dirty="0"/>
              <a:t>월별 화재 건수 및 재산 피해 소계 분석  </a:t>
            </a:r>
            <a:endParaRPr sz="3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633" y="1057200"/>
            <a:ext cx="11054400" cy="55207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화재 건수가 가장 많은 월 </a:t>
            </a:r>
            <a:r>
              <a:rPr lang="en-US" altLang="ko-KR" dirty="0"/>
              <a:t>: 3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ko-KR" altLang="en-US" dirty="0"/>
              <a:t>화재 피해 소계의 평균이 가장 높은 월 </a:t>
            </a:r>
            <a:r>
              <a:rPr lang="en-US" altLang="ko-KR" dirty="0"/>
              <a:t>: 9</a:t>
            </a:r>
            <a:r>
              <a:rPr lang="ko-KR" altLang="en-US" dirty="0"/>
              <a:t>월</a:t>
            </a:r>
            <a:endParaRPr lang="en-US" altLang="ko-KR" dirty="0"/>
          </a:p>
          <a:p>
            <a:pPr marL="101598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2000" dirty="0"/>
              <a:t>CVS</a:t>
            </a:r>
            <a:r>
              <a:rPr lang="ko-KR" altLang="en-US" sz="2000" dirty="0"/>
              <a:t> 파일에 나와 있는 </a:t>
            </a:r>
            <a:r>
              <a:rPr lang="en-US" altLang="ko-KR" sz="2000" dirty="0"/>
              <a:t>2017-01-01</a:t>
            </a:r>
            <a:r>
              <a:rPr lang="ko-KR" altLang="en-US" sz="2000" dirty="0"/>
              <a:t>을 </a:t>
            </a:r>
            <a:r>
              <a:rPr lang="en-US" altLang="ko-KR" sz="2000" dirty="0"/>
              <a:t>2017, 01, 01 </a:t>
            </a:r>
            <a:r>
              <a:rPr lang="ko-KR" altLang="en-US" sz="2000" dirty="0"/>
              <a:t>로 각각 년 월 행의 행을 추가해  월별로 나눠 데이터를 분석하였다</a:t>
            </a:r>
            <a:r>
              <a:rPr lang="en-US" altLang="ko-KR" sz="2000" dirty="0"/>
              <a:t>. </a:t>
            </a:r>
          </a:p>
          <a:p>
            <a:pPr>
              <a:buFontTx/>
              <a:buChar char="-"/>
            </a:pPr>
            <a:r>
              <a:rPr lang="en-US" altLang="ko-KR" sz="2000" b="0" i="0" dirty="0">
                <a:solidFill>
                  <a:schemeClr val="bg1"/>
                </a:solidFill>
                <a:effectLst/>
              </a:rPr>
              <a:t>3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월은 건조한 날씨와 계절풍의 영향으로 일년 가운데 산불이 가장 많이 발생하는 시기다</a:t>
            </a:r>
            <a:endParaRPr lang="en-US" altLang="ko-KR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4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8E2A7-97F6-49DA-8D82-B481B4E9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7" y="3875255"/>
            <a:ext cx="2804042" cy="2508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28FEAB-2691-42A4-A324-24C2983DD77B}"/>
              </a:ext>
            </a:extLst>
          </p:cNvPr>
          <p:cNvSpPr txBox="1"/>
          <p:nvPr/>
        </p:nvSpPr>
        <p:spPr>
          <a:xfrm>
            <a:off x="3578377" y="4249127"/>
            <a:ext cx="7436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bg1"/>
                </a:solidFill>
              </a:rPr>
              <a:t>가장 높은 피해소계를 낸 화재 사고는 </a:t>
            </a:r>
            <a:r>
              <a:rPr lang="en-US" altLang="ko-KR" sz="1800" dirty="0">
                <a:solidFill>
                  <a:schemeClr val="bg1"/>
                </a:solidFill>
              </a:rPr>
              <a:t>2017</a:t>
            </a:r>
            <a:r>
              <a:rPr lang="ko-KR" altLang="en-US" sz="1800" dirty="0">
                <a:solidFill>
                  <a:schemeClr val="bg1"/>
                </a:solidFill>
              </a:rPr>
              <a:t>년 </a:t>
            </a:r>
            <a:r>
              <a:rPr lang="en-US" altLang="ko-KR" sz="1800" dirty="0">
                <a:solidFill>
                  <a:schemeClr val="bg1"/>
                </a:solidFill>
              </a:rPr>
              <a:t>2</a:t>
            </a:r>
            <a:r>
              <a:rPr lang="ko-KR" altLang="en-US" sz="1800" dirty="0">
                <a:solidFill>
                  <a:schemeClr val="bg1"/>
                </a:solidFill>
              </a:rPr>
              <a:t>월 </a:t>
            </a:r>
            <a:r>
              <a:rPr lang="en-US" altLang="ko-KR" sz="1800" dirty="0">
                <a:solidFill>
                  <a:schemeClr val="bg1"/>
                </a:solidFill>
              </a:rPr>
              <a:t>4</a:t>
            </a:r>
            <a:r>
              <a:rPr lang="ko-KR" altLang="en-US" sz="1800" dirty="0">
                <a:solidFill>
                  <a:schemeClr val="bg1"/>
                </a:solidFill>
              </a:rPr>
              <a:t>일 경기도 화성시 </a:t>
            </a:r>
            <a:r>
              <a:rPr lang="ko-KR" altLang="en-US" sz="1800" dirty="0" err="1">
                <a:solidFill>
                  <a:schemeClr val="bg1"/>
                </a:solidFill>
              </a:rPr>
              <a:t>반송동</a:t>
            </a:r>
            <a:r>
              <a:rPr lang="ko-KR" altLang="en-US" sz="1800" dirty="0">
                <a:solidFill>
                  <a:schemeClr val="bg1"/>
                </a:solidFill>
              </a:rPr>
              <a:t> 쇼핑센터에서 일어난 화재사고이다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인명피해는 </a:t>
            </a:r>
            <a:r>
              <a:rPr lang="en-US" altLang="ko-KR" dirty="0">
                <a:solidFill>
                  <a:schemeClr val="bg1"/>
                </a:solidFill>
              </a:rPr>
              <a:t>18</a:t>
            </a:r>
            <a:r>
              <a:rPr lang="ko-KR" altLang="en-US" dirty="0">
                <a:solidFill>
                  <a:schemeClr val="bg1"/>
                </a:solidFill>
              </a:rPr>
              <a:t>명으로 사망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부상 </a:t>
            </a:r>
            <a:r>
              <a:rPr lang="en-US" altLang="ko-KR" dirty="0">
                <a:solidFill>
                  <a:schemeClr val="bg1"/>
                </a:solidFill>
              </a:rPr>
              <a:t>14</a:t>
            </a:r>
            <a:r>
              <a:rPr lang="ko-KR" altLang="en-US" dirty="0">
                <a:solidFill>
                  <a:schemeClr val="bg1"/>
                </a:solidFill>
              </a:rPr>
              <a:t>명이 났고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약 </a:t>
            </a:r>
            <a:r>
              <a:rPr lang="en-US" altLang="ko-KR" dirty="0">
                <a:solidFill>
                  <a:schemeClr val="bg1"/>
                </a:solidFill>
              </a:rPr>
              <a:t>83</a:t>
            </a:r>
            <a:r>
              <a:rPr lang="ko-KR" altLang="en-US" dirty="0">
                <a:solidFill>
                  <a:schemeClr val="bg1"/>
                </a:solidFill>
              </a:rPr>
              <a:t>억원의 재산피해가 났다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5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406B56-5483-4A5F-9150-ACA0F5E9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39" y="1719262"/>
            <a:ext cx="3629025" cy="4371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B3811E-F5BA-4AC5-AFBC-3689B659B1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841" b="14973"/>
          <a:stretch/>
        </p:blipFill>
        <p:spPr>
          <a:xfrm>
            <a:off x="7561761" y="3536070"/>
            <a:ext cx="3592898" cy="2555167"/>
          </a:xfrm>
          <a:prstGeom prst="rect">
            <a:avLst/>
          </a:prstGeom>
        </p:spPr>
      </p:pic>
      <p:sp>
        <p:nvSpPr>
          <p:cNvPr id="13" name="Google Shape;109;p16">
            <a:extLst>
              <a:ext uri="{FF2B5EF4-FFF2-40B4-BE49-F238E27FC236}">
                <a16:creationId xmlns:a16="http://schemas.microsoft.com/office/drawing/2014/main" id="{E488FF57-BFD3-4DE7-BAFD-3F9492F5C6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233" y="506000"/>
            <a:ext cx="10972800" cy="5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3000" dirty="0"/>
              <a:t>화재사고로 인한 인명피해 분석</a:t>
            </a:r>
            <a:endParaRPr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363F2-0267-46F3-8E54-32CDD4FAB107}"/>
              </a:ext>
            </a:extLst>
          </p:cNvPr>
          <p:cNvSpPr txBox="1"/>
          <p:nvPr/>
        </p:nvSpPr>
        <p:spPr>
          <a:xfrm>
            <a:off x="4321327" y="1591652"/>
            <a:ext cx="74366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chemeClr val="bg1"/>
                </a:solidFill>
              </a:rPr>
              <a:t>2017</a:t>
            </a:r>
            <a:r>
              <a:rPr lang="ko-KR" altLang="en-US" sz="1800" dirty="0">
                <a:solidFill>
                  <a:schemeClr val="bg1"/>
                </a:solidFill>
              </a:rPr>
              <a:t>년 전체 화재 인명피해의 수는 </a:t>
            </a:r>
            <a:r>
              <a:rPr lang="en-US" altLang="ko-KR" sz="1800" dirty="0">
                <a:solidFill>
                  <a:schemeClr val="bg1"/>
                </a:solidFill>
              </a:rPr>
              <a:t>2197</a:t>
            </a:r>
            <a:r>
              <a:rPr lang="ko-KR" altLang="en-US" sz="1800" dirty="0">
                <a:solidFill>
                  <a:schemeClr val="bg1"/>
                </a:solidFill>
              </a:rPr>
              <a:t>명이고 그 중 사망은 </a:t>
            </a:r>
            <a:r>
              <a:rPr lang="en-US" altLang="ko-KR" sz="1800" dirty="0">
                <a:solidFill>
                  <a:schemeClr val="bg1"/>
                </a:solidFill>
              </a:rPr>
              <a:t>345</a:t>
            </a:r>
            <a:r>
              <a:rPr lang="ko-KR" altLang="en-US" sz="1800" dirty="0">
                <a:solidFill>
                  <a:schemeClr val="bg1"/>
                </a:solidFill>
              </a:rPr>
              <a:t>명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부상은 </a:t>
            </a:r>
            <a:r>
              <a:rPr lang="en-US" altLang="ko-KR" sz="1800" dirty="0">
                <a:solidFill>
                  <a:schemeClr val="bg1"/>
                </a:solidFill>
              </a:rPr>
              <a:t>1852</a:t>
            </a:r>
            <a:r>
              <a:rPr lang="ko-KR" altLang="en-US" sz="1800" dirty="0">
                <a:solidFill>
                  <a:schemeClr val="bg1"/>
                </a:solidFill>
              </a:rPr>
              <a:t>명이다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인명피해 건 당 평균은 약 </a:t>
            </a:r>
            <a:r>
              <a:rPr lang="en-US" altLang="ko-KR" dirty="0">
                <a:solidFill>
                  <a:schemeClr val="bg1"/>
                </a:solidFill>
              </a:rPr>
              <a:t>0.05</a:t>
            </a:r>
            <a:r>
              <a:rPr lang="ko-KR" altLang="en-US" dirty="0">
                <a:solidFill>
                  <a:schemeClr val="bg1"/>
                </a:solidFill>
              </a:rPr>
              <a:t>명이고</a:t>
            </a:r>
            <a:r>
              <a:rPr lang="en-US" altLang="ko-KR" dirty="0">
                <a:solidFill>
                  <a:schemeClr val="bg1"/>
                </a:solidFill>
              </a:rPr>
              <a:t>, 2017</a:t>
            </a:r>
            <a:r>
              <a:rPr lang="ko-KR" altLang="en-US" dirty="0">
                <a:solidFill>
                  <a:schemeClr val="bg1"/>
                </a:solidFill>
              </a:rPr>
              <a:t>년에서 가장 많은 인명피해는 </a:t>
            </a:r>
            <a:r>
              <a:rPr lang="en-US" altLang="ko-KR" dirty="0">
                <a:solidFill>
                  <a:schemeClr val="bg1"/>
                </a:solidFill>
              </a:rPr>
              <a:t>69</a:t>
            </a:r>
            <a:r>
              <a:rPr lang="ko-KR" altLang="en-US" dirty="0">
                <a:solidFill>
                  <a:schemeClr val="bg1"/>
                </a:solidFill>
              </a:rPr>
              <a:t>명이다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69</a:t>
            </a:r>
            <a:r>
              <a:rPr lang="ko-KR" altLang="en-US" dirty="0">
                <a:solidFill>
                  <a:schemeClr val="bg1"/>
                </a:solidFill>
              </a:rPr>
              <a:t>명의 피해를 낸 화재사고는 </a:t>
            </a:r>
            <a:r>
              <a:rPr lang="en-US" altLang="ko-KR" dirty="0">
                <a:solidFill>
                  <a:schemeClr val="bg1"/>
                </a:solidFill>
              </a:rPr>
              <a:t>2017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21</a:t>
            </a:r>
            <a:r>
              <a:rPr lang="ko-KR" altLang="en-US" dirty="0">
                <a:solidFill>
                  <a:schemeClr val="bg1"/>
                </a:solidFill>
              </a:rPr>
              <a:t>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충청북도 제천시 하소도에서 일어난 화재사고이다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 사고에서 </a:t>
            </a:r>
            <a:r>
              <a:rPr lang="en-US" altLang="ko-KR" dirty="0">
                <a:solidFill>
                  <a:schemeClr val="bg1"/>
                </a:solidFill>
              </a:rPr>
              <a:t>29</a:t>
            </a:r>
            <a:r>
              <a:rPr lang="ko-KR" altLang="en-US" dirty="0">
                <a:solidFill>
                  <a:schemeClr val="bg1"/>
                </a:solidFill>
              </a:rPr>
              <a:t>명이 사망하고 </a:t>
            </a:r>
            <a:r>
              <a:rPr lang="en-US" altLang="ko-KR" dirty="0">
                <a:solidFill>
                  <a:schemeClr val="bg1"/>
                </a:solidFill>
              </a:rPr>
              <a:t>40</a:t>
            </a:r>
            <a:r>
              <a:rPr lang="ko-KR" altLang="en-US" dirty="0">
                <a:solidFill>
                  <a:schemeClr val="bg1"/>
                </a:solidFill>
              </a:rPr>
              <a:t>명이 부상을 당하였다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6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7" name="Google Shape;109;p16">
            <a:extLst>
              <a:ext uri="{FF2B5EF4-FFF2-40B4-BE49-F238E27FC236}">
                <a16:creationId xmlns:a16="http://schemas.microsoft.com/office/drawing/2014/main" id="{D621DEEC-A5B5-40E7-97C7-03B3CE166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233" y="506000"/>
            <a:ext cx="10972800" cy="5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3000" dirty="0"/>
              <a:t>발화 요인 분석</a:t>
            </a:r>
            <a:endParaRPr sz="3000" dirty="0"/>
          </a:p>
        </p:txBody>
      </p:sp>
      <p:sp>
        <p:nvSpPr>
          <p:cNvPr id="10" name="Google Shape;110;p16">
            <a:extLst>
              <a:ext uri="{FF2B5EF4-FFF2-40B4-BE49-F238E27FC236}">
                <a16:creationId xmlns:a16="http://schemas.microsoft.com/office/drawing/2014/main" id="{C3009284-7690-4EA2-B43E-9896D180CE6D}"/>
              </a:ext>
            </a:extLst>
          </p:cNvPr>
          <p:cNvSpPr txBox="1">
            <a:spLocks/>
          </p:cNvSpPr>
          <p:nvPr/>
        </p:nvSpPr>
        <p:spPr>
          <a:xfrm>
            <a:off x="498433" y="5130081"/>
            <a:ext cx="11054400" cy="136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1219170" marR="0" lvl="1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latinLnBrk="0"/>
            <a:r>
              <a:rPr lang="ko-KR" altLang="en-US" sz="2000" kern="0" dirty="0"/>
              <a:t>발화요인은 부주의가 압도적으로 높고 그 뒤로 전기적 요인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기계적 요인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미상 등이 있다</a:t>
            </a:r>
            <a:r>
              <a:rPr lang="en-US" altLang="ko-KR" sz="2000" kern="0" dirty="0"/>
              <a:t>.</a:t>
            </a:r>
          </a:p>
          <a:p>
            <a:pPr latinLnBrk="0"/>
            <a:r>
              <a:rPr lang="ko-KR" altLang="en-US" sz="2000" kern="0" dirty="0"/>
              <a:t>부주의 종류 중 담배꽁초가 </a:t>
            </a:r>
            <a:r>
              <a:rPr lang="en-US" altLang="ko-KR" sz="2000" kern="0" dirty="0"/>
              <a:t>29.8%</a:t>
            </a:r>
            <a:r>
              <a:rPr lang="ko-KR" altLang="en-US" sz="2000" kern="0" dirty="0"/>
              <a:t>로 가장 높고 그 뒤로 음식물 조리 중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쓰레기 소각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불씨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2000" kern="0" dirty="0"/>
              <a:t>불꽃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2000" kern="0" dirty="0"/>
              <a:t>화원방치가 </a:t>
            </a:r>
            <a:r>
              <a:rPr lang="en-US" altLang="ko-KR" sz="2000" kern="0" dirty="0"/>
              <a:t>15.6%, 15.4%, 14.4%</a:t>
            </a:r>
            <a:r>
              <a:rPr lang="ko-KR" altLang="en-US" sz="2000" kern="0" dirty="0"/>
              <a:t>로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높다</a:t>
            </a:r>
            <a:r>
              <a:rPr lang="en-US" altLang="ko-KR" sz="2000" kern="0" dirty="0"/>
              <a:t>.</a:t>
            </a:r>
            <a:endParaRPr lang="en-US" sz="2000" kern="0" dirty="0"/>
          </a:p>
          <a:p>
            <a:pPr marL="101598" indent="0" latinLnBrk="0">
              <a:buFont typeface="Cousine"/>
              <a:buNone/>
            </a:pPr>
            <a:endParaRPr lang="en-US" altLang="ko-KR" sz="2000" kern="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83C6CC-1D3F-43EE-B668-1DD5A993B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5" t="6378" r="3845"/>
          <a:stretch/>
        </p:blipFill>
        <p:spPr>
          <a:xfrm>
            <a:off x="2320407" y="1129823"/>
            <a:ext cx="7410451" cy="3927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7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596502-3181-4254-BFEF-4BB6D32C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3" y="538976"/>
            <a:ext cx="10786693" cy="5844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8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0F761E-F123-47BC-A7FA-8CC59615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32" y="1990171"/>
            <a:ext cx="6390857" cy="3334858"/>
          </a:xfrm>
          <a:prstGeom prst="rect">
            <a:avLst/>
          </a:prstGeom>
        </p:spPr>
      </p:pic>
      <p:sp>
        <p:nvSpPr>
          <p:cNvPr id="6" name="Google Shape;109;p16">
            <a:extLst>
              <a:ext uri="{FF2B5EF4-FFF2-40B4-BE49-F238E27FC236}">
                <a16:creationId xmlns:a16="http://schemas.microsoft.com/office/drawing/2014/main" id="{DE087DE0-4E86-438E-9920-2EA0750293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233" y="506000"/>
            <a:ext cx="10972800" cy="5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3000" dirty="0"/>
              <a:t>시도별 화재 건수</a:t>
            </a:r>
            <a:endParaRPr sz="3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7F6F9BEF-66BD-4DEC-9DA5-F713BE06D3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632" y="1057200"/>
            <a:ext cx="11658167" cy="7043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화재 건수가 가장 많은 시도 </a:t>
            </a:r>
            <a:r>
              <a:rPr lang="en-US" altLang="ko-KR" dirty="0"/>
              <a:t>: </a:t>
            </a:r>
            <a:r>
              <a:rPr lang="ko-KR" altLang="en-US" dirty="0"/>
              <a:t>경기도</a:t>
            </a:r>
            <a:endParaRPr lang="en-US" altLang="ko-KR" dirty="0"/>
          </a:p>
          <a:p>
            <a:endParaRPr lang="en-US" dirty="0"/>
          </a:p>
          <a:p>
            <a:pPr marL="101598" indent="0">
              <a:buNone/>
            </a:pP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E6F7A-E896-406B-B642-196CE4751860}"/>
              </a:ext>
            </a:extLst>
          </p:cNvPr>
          <p:cNvSpPr txBox="1"/>
          <p:nvPr/>
        </p:nvSpPr>
        <p:spPr>
          <a:xfrm>
            <a:off x="6908016" y="2110063"/>
            <a:ext cx="50709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bg1"/>
                </a:solidFill>
              </a:rPr>
              <a:t>앞선 전체적 발화요인과 마찬가지로 대분류에서 부주의가 두번</a:t>
            </a:r>
            <a:r>
              <a:rPr lang="ko-KR" altLang="en-US" dirty="0">
                <a:solidFill>
                  <a:schemeClr val="bg1"/>
                </a:solidFill>
              </a:rPr>
              <a:t>째로 높은 </a:t>
            </a:r>
            <a:r>
              <a:rPr lang="ko-KR" altLang="en-US" sz="1800" dirty="0">
                <a:solidFill>
                  <a:schemeClr val="bg1"/>
                </a:solidFill>
              </a:rPr>
              <a:t>전기적 요인의 </a:t>
            </a:r>
            <a:r>
              <a:rPr lang="ko-KR" altLang="en-US" dirty="0">
                <a:solidFill>
                  <a:schemeClr val="bg1"/>
                </a:solidFill>
              </a:rPr>
              <a:t>약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배로 가장 높고 소분류에서도 담배꽁초가 가장 높다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bg1"/>
                </a:solidFill>
              </a:rPr>
              <a:t>다른 점은 </a:t>
            </a:r>
            <a:r>
              <a:rPr lang="ko-KR" altLang="en-US" kern="0" dirty="0">
                <a:solidFill>
                  <a:schemeClr val="bg1"/>
                </a:solidFill>
              </a:rPr>
              <a:t>담배꽁초가 </a:t>
            </a:r>
            <a:r>
              <a:rPr lang="en-US" altLang="ko-KR" kern="0" dirty="0">
                <a:solidFill>
                  <a:schemeClr val="bg1"/>
                </a:solidFill>
              </a:rPr>
              <a:t>29.8%</a:t>
            </a:r>
            <a:r>
              <a:rPr lang="ko-KR" altLang="en-US" kern="0" dirty="0">
                <a:solidFill>
                  <a:schemeClr val="bg1"/>
                </a:solidFill>
              </a:rPr>
              <a:t>로 가장 높았었는데 경기도는 담배꽁초는 </a:t>
            </a:r>
            <a:r>
              <a:rPr lang="en-US" altLang="ko-KR" kern="0" dirty="0">
                <a:solidFill>
                  <a:schemeClr val="bg1"/>
                </a:solidFill>
              </a:rPr>
              <a:t>34.2%</a:t>
            </a:r>
            <a:r>
              <a:rPr lang="ko-KR" altLang="en-US" kern="0" dirty="0">
                <a:solidFill>
                  <a:schemeClr val="bg1"/>
                </a:solidFill>
              </a:rPr>
              <a:t>로</a:t>
            </a:r>
            <a:r>
              <a:rPr lang="en-US" altLang="ko-KR" kern="0" dirty="0">
                <a:solidFill>
                  <a:schemeClr val="bg1"/>
                </a:solidFill>
              </a:rPr>
              <a:t> </a:t>
            </a:r>
            <a:r>
              <a:rPr lang="ko-KR" altLang="en-US" kern="0" dirty="0">
                <a:solidFill>
                  <a:schemeClr val="bg1"/>
                </a:solidFill>
              </a:rPr>
              <a:t>전체보다 더 약 </a:t>
            </a:r>
            <a:r>
              <a:rPr lang="en-US" altLang="ko-KR" kern="0" dirty="0">
                <a:solidFill>
                  <a:schemeClr val="bg1"/>
                </a:solidFill>
              </a:rPr>
              <a:t>5%</a:t>
            </a:r>
            <a:r>
              <a:rPr lang="ko-KR" altLang="en-US" kern="0" dirty="0">
                <a:solidFill>
                  <a:schemeClr val="bg1"/>
                </a:solidFill>
              </a:rPr>
              <a:t>더 높고 그 뒤로 높고 그 뒤로 음식물 조리 중</a:t>
            </a:r>
            <a:r>
              <a:rPr lang="en-US" altLang="ko-KR" kern="0" dirty="0">
                <a:solidFill>
                  <a:schemeClr val="bg1"/>
                </a:solidFill>
              </a:rPr>
              <a:t>, </a:t>
            </a:r>
            <a:r>
              <a:rPr lang="ko-KR" altLang="en-US" kern="0" dirty="0">
                <a:solidFill>
                  <a:schemeClr val="bg1"/>
                </a:solidFill>
              </a:rPr>
              <a:t>쓰레기 소각</a:t>
            </a:r>
            <a:r>
              <a:rPr lang="en-US" altLang="ko-KR" kern="0" dirty="0">
                <a:solidFill>
                  <a:schemeClr val="bg1"/>
                </a:solidFill>
              </a:rPr>
              <a:t>, </a:t>
            </a:r>
            <a:r>
              <a:rPr lang="ko-KR" altLang="en-US" kern="0" dirty="0">
                <a:solidFill>
                  <a:schemeClr val="bg1"/>
                </a:solidFill>
              </a:rPr>
              <a:t>불씨</a:t>
            </a: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kern="0" dirty="0">
                <a:solidFill>
                  <a:schemeClr val="bg1"/>
                </a:solidFill>
              </a:rPr>
              <a:t>불꽃</a:t>
            </a: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kern="0" dirty="0">
                <a:solidFill>
                  <a:schemeClr val="bg1"/>
                </a:solidFill>
              </a:rPr>
              <a:t>화원방치</a:t>
            </a:r>
            <a:r>
              <a:rPr lang="en-US" altLang="ko-KR" kern="0" dirty="0">
                <a:solidFill>
                  <a:schemeClr val="bg1"/>
                </a:solidFill>
              </a:rPr>
              <a:t>, </a:t>
            </a:r>
            <a:r>
              <a:rPr lang="ko-KR" altLang="en-US" kern="0" dirty="0">
                <a:solidFill>
                  <a:schemeClr val="bg1"/>
                </a:solidFill>
              </a:rPr>
              <a:t>가연물 근접방치의 순서가 아니라 쓰레기 소각</a:t>
            </a:r>
            <a:r>
              <a:rPr lang="en-US" altLang="ko-KR" kern="0" dirty="0">
                <a:solidFill>
                  <a:schemeClr val="bg1"/>
                </a:solidFill>
              </a:rPr>
              <a:t>, </a:t>
            </a:r>
            <a:r>
              <a:rPr lang="ko-KR" altLang="en-US" kern="0" dirty="0">
                <a:solidFill>
                  <a:schemeClr val="bg1"/>
                </a:solidFill>
              </a:rPr>
              <a:t>불씨</a:t>
            </a: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kern="0" dirty="0">
                <a:solidFill>
                  <a:schemeClr val="bg1"/>
                </a:solidFill>
              </a:rPr>
              <a:t>불꽃</a:t>
            </a: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kern="0" dirty="0">
                <a:solidFill>
                  <a:schemeClr val="bg1"/>
                </a:solidFill>
              </a:rPr>
              <a:t>화원방치</a:t>
            </a:r>
            <a:r>
              <a:rPr lang="en-US" altLang="ko-KR" kern="0" dirty="0">
                <a:solidFill>
                  <a:schemeClr val="bg1"/>
                </a:solidFill>
              </a:rPr>
              <a:t>, </a:t>
            </a:r>
            <a:r>
              <a:rPr lang="ko-KR" altLang="en-US" kern="0" dirty="0">
                <a:solidFill>
                  <a:schemeClr val="bg1"/>
                </a:solidFill>
              </a:rPr>
              <a:t>음식물 조리 중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논</a:t>
            </a: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〮임야태우기가 순서로 오고있다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9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9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A28DDEA-1785-4297-AEE0-A6892B41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9" y="6026756"/>
            <a:ext cx="10972800" cy="551200"/>
          </a:xfrm>
        </p:spPr>
        <p:txBody>
          <a:bodyPr/>
          <a:lstStyle/>
          <a:p>
            <a:r>
              <a:rPr lang="en-US" altLang="ko-KR" dirty="0"/>
              <a:t>GIT HUB :</a:t>
            </a:r>
            <a:endParaRPr lang="ko-KR" altLang="en-US" dirty="0"/>
          </a:p>
        </p:txBody>
      </p:sp>
      <p:sp>
        <p:nvSpPr>
          <p:cNvPr id="9" name="Google Shape;65;p11">
            <a:extLst>
              <a:ext uri="{FF2B5EF4-FFF2-40B4-BE49-F238E27FC236}">
                <a16:creationId xmlns:a16="http://schemas.microsoft.com/office/drawing/2014/main" id="{1FEA3C2B-6846-4E1D-9C53-F1C4AC5D3179}"/>
              </a:ext>
            </a:extLst>
          </p:cNvPr>
          <p:cNvSpPr txBox="1">
            <a:spLocks/>
          </p:cNvSpPr>
          <p:nvPr/>
        </p:nvSpPr>
        <p:spPr>
          <a:xfrm>
            <a:off x="1287600" y="1657350"/>
            <a:ext cx="96168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 latinLnBrk="0"/>
            <a:r>
              <a:rPr lang="ko-KR" altLang="en-US" sz="6000" kern="0" dirty="0"/>
              <a:t>감사합니다</a:t>
            </a:r>
            <a:r>
              <a:rPr lang="en-US" altLang="ko-KR" sz="6000" kern="0" dirty="0"/>
              <a:t>.</a:t>
            </a:r>
            <a:endParaRPr lang="ko-KR" altLang="en-US" sz="6000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337</Words>
  <Application>Microsoft Office PowerPoint</Application>
  <PresentationFormat>와이드스크린</PresentationFormat>
  <Paragraphs>34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Cousine</vt:lpstr>
      <vt:lpstr>맑은 고딕</vt:lpstr>
      <vt:lpstr>한컴 고딕</vt:lpstr>
      <vt:lpstr>Arial</vt:lpstr>
      <vt:lpstr>Valentine template</vt:lpstr>
      <vt:lpstr>2017년 화재 데이터 분석 </vt:lpstr>
      <vt:lpstr>사용한 CVS 파일</vt:lpstr>
      <vt:lpstr>PowerPoint 프레젠테이션</vt:lpstr>
      <vt:lpstr>월별 화재 건수 및 재산 피해 소계 분석  </vt:lpstr>
      <vt:lpstr>화재사고로 인한 인명피해 분석</vt:lpstr>
      <vt:lpstr>발화 요인 분석</vt:lpstr>
      <vt:lpstr>PowerPoint 프레젠테이션</vt:lpstr>
      <vt:lpstr>시도별 화재 건수</vt:lpstr>
      <vt:lpstr>GIT HUB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최 예진</dc:creator>
  <cp:lastModifiedBy>최 예진</cp:lastModifiedBy>
  <cp:revision>1</cp:revision>
  <dcterms:created xsi:type="dcterms:W3CDTF">2021-12-03T17:27:50Z</dcterms:created>
  <dcterms:modified xsi:type="dcterms:W3CDTF">2021-12-11T12:20:34Z</dcterms:modified>
</cp:coreProperties>
</file>