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2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F116B-D5E2-4A2C-97D6-7328CAD5E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2ADF86-05A0-4D56-9BAE-537107D71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DA44D-6A06-44B7-ABEA-BF02F9B7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E99A-44D0-4223-B53C-05850295035C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ABCAC-CB35-4A54-8BEA-2B9BF806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4788F-5BF5-408B-A41F-EAB62F70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4DA7-4F10-4158-8C88-BA425B60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88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0F59D-3004-49E0-90BA-01FF9FA2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747C11-EA04-4A39-8258-A0A13809D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17FE0-D014-4C61-8B32-70D2CACF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E99A-44D0-4223-B53C-05850295035C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EF67A4-C8FF-4BDD-9D84-0557DED1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C4309-C7B2-4AAA-9552-5D208768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4DA7-4F10-4158-8C88-BA425B60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8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036A34-3D78-45E0-9C79-8185C0403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86C02B-94E7-44A0-8893-3C1168798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C9B02-9BDE-4C76-8900-AAF85124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E99A-44D0-4223-B53C-05850295035C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B26AF-C222-4868-8C47-4747E311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23EEF-26DB-4CBB-BCBF-C1B12309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4DA7-4F10-4158-8C88-BA425B60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3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DB5E9-AD99-4CBC-814B-6F5623D9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48450-FD1C-4508-AC5F-76E5789A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F71D5A-2721-467E-9FAA-EA30CE28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E99A-44D0-4223-B53C-05850295035C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877365-52C9-4FFE-A13D-7D937C24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57379-FF48-4690-8949-E015E301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4DA7-4F10-4158-8C88-BA425B60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2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E3D95-1FD6-4AC2-B297-F28F4FE7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1AD6A0-D7CB-46FF-A1FA-3891D61D5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15364-8107-487E-906A-55FD3052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E99A-44D0-4223-B53C-05850295035C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D6477-F6CC-413F-A374-A74E7698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0B4D5-B712-432A-B89B-3DAB2627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4DA7-4F10-4158-8C88-BA425B60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40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7721D-C86B-4689-861C-6DE8DD21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3464B-478A-48C4-88EF-0D80A92A9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F00E91-461B-4457-B820-7A16FE415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C691D-BFEE-47D0-969D-7A665D8E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E99A-44D0-4223-B53C-05850295035C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2C967C-7509-4B42-8D99-A72F6E60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CFC7C-EA7E-4A17-B830-E68A306F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4DA7-4F10-4158-8C88-BA425B60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6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911BF-08A7-478B-8FAC-1FF473B6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8E4515-5C27-4C76-9FBD-5873B231F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ACCA91-8BFF-4A7E-8713-FB4F21818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39305-AA01-45CF-9428-5425F23A6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A61545-E43D-44EC-AEB6-A65D3A111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1BDB88-24C8-4488-BF33-C710E1BF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E99A-44D0-4223-B53C-05850295035C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BAF196-1C19-43C6-A33A-BD54E1A8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06657E-F891-4EE0-8BF0-C409B8DD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4DA7-4F10-4158-8C88-BA425B60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57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0B6F0-23DC-4E32-8D07-1916006E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6984CC-80EC-4299-B4E7-0D256CAE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E99A-44D0-4223-B53C-05850295035C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8A7130-D799-4281-BEE7-0E4E127A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38069F-DDC7-47F9-8364-33A92288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4DA7-4F10-4158-8C88-BA425B60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25B058-58CC-4F0C-AE37-4C55905B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E99A-44D0-4223-B53C-05850295035C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380440-BC37-4682-BCBC-CB2A73CD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3BBD24-D9B8-4886-AC99-6FAB47CA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4DA7-4F10-4158-8C88-BA425B60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98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F6532-94ED-4E1E-AD09-784C0D73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51944-BD09-47E6-8C0D-4F9C585E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F7CC1E-3481-4F1A-8313-D0ABA6083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28BDE9-5AC2-4553-B527-9F17ECB4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E99A-44D0-4223-B53C-05850295035C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D1C635-769C-46F0-9488-02D16117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B03518-C5E9-48E9-B829-A3A9BAB4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4DA7-4F10-4158-8C88-BA425B60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4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0E997-63ED-4377-9438-D0965D8E0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29A169-FFD0-449D-8747-24D22BBD1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F5CDA0-D5AE-458C-BFF5-A97C60EC4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F67809-92F2-47E0-9E44-2A11B7EA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E99A-44D0-4223-B53C-05850295035C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6DE55-03F0-4D31-910F-6CF695CB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D8F23-AD9F-4737-A384-1FD38240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4DA7-4F10-4158-8C88-BA425B60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87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083012-2190-450C-B69D-BF93938B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DFB03C-F28C-4BF2-A830-788E2B2C4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5534D1-A4FF-41D7-B599-6930B4E6A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AE99A-44D0-4223-B53C-05850295035C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760F2-8ADE-400B-90EF-275CFE964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4CEC4-A482-4209-9C4C-696C77E20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74DA7-4F10-4158-8C88-BA425B60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1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1EA57-3AD5-42F8-916D-5439CE1E7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테스트용  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BE8FBB-8351-4690-A257-F34BE83F62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번째 슬라이드</a:t>
            </a:r>
          </a:p>
        </p:txBody>
      </p:sp>
    </p:spTree>
    <p:extLst>
      <p:ext uri="{BB962C8B-B14F-4D97-AF65-F5344CB8AC3E}">
        <p14:creationId xmlns:p14="http://schemas.microsoft.com/office/powerpoint/2010/main" val="235493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260F1-86EB-48BC-BF76-0006C878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번째 슬라이드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63317-802E-4A4F-B695-9168F45B2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테스트용입니다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17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테스트용  제목</vt:lpstr>
      <vt:lpstr>2번째 슬라이드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테스트용  제목</dc:title>
  <dc:creator>user</dc:creator>
  <cp:lastModifiedBy>user</cp:lastModifiedBy>
  <cp:revision>1</cp:revision>
  <dcterms:created xsi:type="dcterms:W3CDTF">2020-04-21T11:29:12Z</dcterms:created>
  <dcterms:modified xsi:type="dcterms:W3CDTF">2020-04-21T11:29:33Z</dcterms:modified>
</cp:coreProperties>
</file>