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5C7A-109E-4E5E-BF5B-D268CC23E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16526-604E-46D0-B56E-3D9F829ED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55AC-1877-4ACC-8FB3-8DE93A52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83E0-A9E6-4B2A-A8F1-8E83DD32407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9BBA9-1578-4E21-B4C5-639B5F94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BFFE-A765-4CC3-93CC-2C474805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F2EC-0CD9-4781-B3B5-CB68785E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EC93-8213-4416-822A-7FABBBE4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6A9C6-1F53-4279-9C03-D88E033F2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117B-3839-441C-B7E8-51E24456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83E0-A9E6-4B2A-A8F1-8E83DD32407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3851-20EC-4AE6-9A0F-06B0C9E9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40FBD-338A-4B6D-9289-5BBCFBC7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F2EC-0CD9-4781-B3B5-CB68785E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0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E0788-0E8F-4FBE-89FB-92FB9452A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BA968-B7C2-42FB-B104-983026734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82755-5CB2-4990-8072-3C611869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83E0-A9E6-4B2A-A8F1-8E83DD32407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C479C-2AE9-4C31-BF31-E25BDA6C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6C3BB-4C01-4C59-9291-3589334D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F2EC-0CD9-4781-B3B5-CB68785E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1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375-A4C3-4FCA-A6B4-819D7697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CDA3-58D6-48FC-92B7-EBD3E770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A4CE-993E-438B-8490-7BF4C535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83E0-A9E6-4B2A-A8F1-8E83DD32407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AF17-0A03-4D03-B7F1-3C9348CC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5CEB6-73B2-44CE-B0C0-074F7DA9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F2EC-0CD9-4781-B3B5-CB68785E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5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F803-C841-4E63-B0AF-C7442DB0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5CBB3-46E9-4768-8C60-9BB24C64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460E-3F17-4847-9ABC-7200A268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83E0-A9E6-4B2A-A8F1-8E83DD32407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B577-9B25-45A4-95D5-2830C94A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E2826-7234-45AB-B51D-14FC3212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F2EC-0CD9-4781-B3B5-CB68785E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1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A73F-4EF6-4479-9F72-F0B3CAEC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9B44-CC27-4A6A-9FD6-351BDC9C1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CB447-2D25-41D7-8A7D-55C62AF50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FB575-29BD-46D9-B86A-6763F838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83E0-A9E6-4B2A-A8F1-8E83DD32407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387FD-DC95-466F-85A8-933F2AA7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CD2AE-A932-4881-9CFA-A67445D0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F2EC-0CD9-4781-B3B5-CB68785E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2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9CD8-ACDE-4657-A790-F37E70ED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BF2ED-7ACC-47C0-A573-595C3A1E2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C55EA-D669-483F-8554-D17F04E4E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3219F-E826-445A-9546-BD5C6FED4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7AAB7-49F7-4D67-8109-0C37B6C92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840BB-112C-4F1F-89B1-11BB7E1C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83E0-A9E6-4B2A-A8F1-8E83DD32407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99924-EC19-429D-BF35-7899EA8C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7545D-10B3-4C00-8F0B-562B4485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F2EC-0CD9-4781-B3B5-CB68785E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54D8-483B-4F4A-B3B1-DDF21CE9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F772E-7AB0-4B97-B111-0B023635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83E0-A9E6-4B2A-A8F1-8E83DD32407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B0208-E7F7-4371-9FFC-D62D3150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0D62A-38B3-45CD-8DB5-7F3E6F5E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F2EC-0CD9-4781-B3B5-CB68785E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2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AD6D7-6F91-43F1-A80E-3AFDB4F4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83E0-A9E6-4B2A-A8F1-8E83DD32407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EE8C1-DC8A-4390-8A96-A0B9C31F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0FCA5-A328-4083-AD83-F622DE29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F2EC-0CD9-4781-B3B5-CB68785E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C440-B464-46DC-ADE8-F04D835C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B763E-A448-4DF8-917A-DC45233C6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3114E-49F8-4D01-98DF-FAF515DC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11F09-CD0B-485E-BF18-D6B0DCD5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83E0-A9E6-4B2A-A8F1-8E83DD32407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08C91-47F9-4F46-938E-621729C1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B6E34-7A34-4A83-9896-CEB4CA9F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F2EC-0CD9-4781-B3B5-CB68785E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0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0BB3-6B0D-43DE-98BA-EF9DA2A6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6C21B-D1D3-4EC3-8D86-371695260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D70E5-D32A-496C-94E0-B7A0EEDE3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EC68B-BEEF-468B-A183-195625B8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83E0-A9E6-4B2A-A8F1-8E83DD32407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35292-CF69-4D89-A409-490B69C2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4A6C4-2FBD-41AA-A9A9-076AD195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F2EC-0CD9-4781-B3B5-CB68785E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3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E8A1F-8308-489F-9F6E-7E9E4800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138AB-2FF7-42AD-9EA1-865EC85FA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ED0FC-B469-474C-809F-153A8970F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183E0-A9E6-4B2A-A8F1-8E83DD324072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1D97-36E6-402E-9F9E-3BA89DBE5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BAF0-FFEA-4BE8-983D-0C7F67FF7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F2EC-0CD9-4781-B3B5-CB68785E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59413-A7F9-43FB-9C8D-964C29AF7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2F379-7748-4245-B8CD-A695263D4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3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FDF7CC2-CB8C-4784-8865-47AF4C31F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45" r="48805" b="49985"/>
          <a:stretch/>
        </p:blipFill>
        <p:spPr>
          <a:xfrm>
            <a:off x="1751610" y="231185"/>
            <a:ext cx="3063240" cy="30498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27B98DF-0414-49DC-8F47-E475076F2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45" t="49985" r="48805"/>
          <a:stretch/>
        </p:blipFill>
        <p:spPr>
          <a:xfrm>
            <a:off x="4814850" y="231185"/>
            <a:ext cx="3063240" cy="30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8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 NGUYEN NHAT MINH</dc:creator>
  <cp:lastModifiedBy>TO NGUYEN NHAT MINH</cp:lastModifiedBy>
  <cp:revision>3</cp:revision>
  <dcterms:created xsi:type="dcterms:W3CDTF">2020-10-03T10:10:10Z</dcterms:created>
  <dcterms:modified xsi:type="dcterms:W3CDTF">2020-10-03T10:18:52Z</dcterms:modified>
</cp:coreProperties>
</file>