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61041-38F8-4895-A6AB-288B16F6C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BB7CCD-E6C8-4882-8527-161DCF848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3E23C-8D59-49F8-96B2-52C2360D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2517-7766-49EC-902D-F0E3287773F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ACD3E5-68BD-4080-9794-7750E956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1B568-7F11-4F1F-AA4F-E68CAA01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6F0B-505E-4831-9C83-5270A90E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91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80BC5-E71F-434D-A286-CAC3970B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F431B8-168E-410F-A1B5-F8CE9F764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3EDE44-7EB7-4594-9244-06553C90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2517-7766-49EC-902D-F0E3287773F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0BEEF-2B6C-42C7-9380-5D47BAF1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1A74A3-26EE-499F-B077-82D729FC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6F0B-505E-4831-9C83-5270A90E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22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AEF97C-B9DE-4AE2-B948-1DD581A3A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2A4B77-8D6E-4830-9916-C8354EB8D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EF46C-6BAF-4EC5-84FD-306BFECF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2517-7766-49EC-902D-F0E3287773F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444BD9-4523-4535-91C8-0286788A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10EB7-889D-4735-9D0D-00B50FAA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6F0B-505E-4831-9C83-5270A90E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98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10CD5-D2B8-40E8-B4E3-EA590257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32F264-2D8B-486E-9B5F-19B032374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8F2654-817E-4FEA-93A9-3DA4DF16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2517-7766-49EC-902D-F0E3287773F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E53D69-6E0F-46CD-9359-D759ADDA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0BC758-DE4E-474E-A22D-5A1C980B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6F0B-505E-4831-9C83-5270A90E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7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685E3-3CF3-4C5E-AD5A-C477F38A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F3A6F-B96A-41B8-A749-F50231EBB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15D9F-EF88-41CD-B309-651523E5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2517-7766-49EC-902D-F0E3287773F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C690B-004E-4959-B3F5-D7BFEF8B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3F6682-26BA-4A7D-BAC3-1C91354F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6F0B-505E-4831-9C83-5270A90E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85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73AD3-BF8B-4F2A-BD3A-EF5D2F40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933DE-245F-4B85-9D11-84B9F033E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17CEA7-3544-4857-942C-81497A2A9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089C12-0460-497B-B93D-6D968085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2517-7766-49EC-902D-F0E3287773F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035DC7-E5D8-433C-8E5B-551C9C61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595916-5F9E-4649-8110-5A4D892D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6F0B-505E-4831-9C83-5270A90E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90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15C4C-A5CA-4172-8DF0-4A589085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38BA12-4906-4A57-B5AE-9898A10C0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2F9DD8-89B6-4EEB-9BAB-67705F9FB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4AC791-64BF-401D-8DFF-AA6C4095C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B3D0B2-C677-4634-9678-EA382563A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9888F2-369E-4037-9551-933BF0902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2517-7766-49EC-902D-F0E3287773F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64117D-EB9A-4993-8C98-7CE8E464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846657-9A46-4330-BEF4-2DB1E862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6F0B-505E-4831-9C83-5270A90E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29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20AE7-E619-4226-9BC8-36EFCEBD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67531F-DD25-4E9A-986B-614EEFA3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2517-7766-49EC-902D-F0E3287773F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F737BC-BF01-4B4E-9D21-9055F46B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D47AD6-B330-4E79-8944-7FC5545D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6F0B-505E-4831-9C83-5270A90E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24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040F11-6A0C-46EA-A78D-C11AE4BF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2517-7766-49EC-902D-F0E3287773F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9A404A-D3C3-437A-8D45-37E461FC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769262-E996-47B9-B461-6E5E2CCA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6F0B-505E-4831-9C83-5270A90E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08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1D8E1-E526-4861-BB5E-A30EE7B3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7721DB-34AD-47E5-B5BB-7894329F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154925-B0AE-4132-8E56-E163838B5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AE65F4-14D1-46CE-9D17-BD9FE1CF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2517-7766-49EC-902D-F0E3287773F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EE3942-278B-4629-83B8-E82B93F7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7FCB5D-D26E-4908-81C6-757D6713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6F0B-505E-4831-9C83-5270A90E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96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D22F3-1B32-4C44-AC13-50C9B68F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1F832D-4ABC-42D7-9C75-29DE6088F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2CD3A5-110A-45CE-83C4-54D2D9AD5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460668-9B77-4D5C-94DC-15FD237C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2517-7766-49EC-902D-F0E3287773F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B805AA-A1E2-47DF-ABEB-BEAC0A53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91811B-DA24-44AA-A3BB-4EC4365A5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6F0B-505E-4831-9C83-5270A90E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29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E5829F-8511-4478-8C7A-B7E5B90A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3B04FF-4AF3-4653-8219-2CFF06AEC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EAF7CE-ADA4-4AE6-9849-C6D9C1CBC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F2517-7766-49EC-902D-F0E3287773F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F40BA-484D-4E29-B40D-2BC21791A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E20C3-C280-4EC2-A939-B085C6DA3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96F0B-505E-4831-9C83-5270A90E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82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59491-4B6B-4692-9708-97D43218EA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215D5F-3E1F-433B-A705-EE988F56E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8C0A82E-A27D-4B1D-BE2F-5DBDD2FBC9AA}"/>
              </a:ext>
            </a:extLst>
          </p:cNvPr>
          <p:cNvGrpSpPr/>
          <p:nvPr/>
        </p:nvGrpSpPr>
        <p:grpSpPr>
          <a:xfrm>
            <a:off x="906807" y="653924"/>
            <a:ext cx="5874960" cy="5457095"/>
            <a:chOff x="906807" y="653924"/>
            <a:chExt cx="5874960" cy="545709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258691F-50F4-4FAB-B657-43213D764CDA}"/>
                </a:ext>
              </a:extLst>
            </p:cNvPr>
            <p:cNvGrpSpPr/>
            <p:nvPr/>
          </p:nvGrpSpPr>
          <p:grpSpPr>
            <a:xfrm>
              <a:off x="906807" y="653924"/>
              <a:ext cx="5874960" cy="5457095"/>
              <a:chOff x="906807" y="653924"/>
              <a:chExt cx="5874960" cy="5457095"/>
            </a:xfrm>
          </p:grpSpPr>
          <p:pic>
            <p:nvPicPr>
              <p:cNvPr id="5" name="그림 4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0425D4CD-E28A-4860-9A64-0CEC488CB7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5" t="13711" r="547"/>
              <a:stretch/>
            </p:blipFill>
            <p:spPr>
              <a:xfrm>
                <a:off x="2872287" y="3398807"/>
                <a:ext cx="1944000" cy="271221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7" name="그림 6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3B7C230B-398E-40A4-9996-4023FFD8F1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2" t="14178" r="854" b="426"/>
              <a:stretch/>
            </p:blipFill>
            <p:spPr>
              <a:xfrm>
                <a:off x="4837767" y="653924"/>
                <a:ext cx="1944000" cy="271221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9" name="그림 8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FD209C82-29C6-40B5-A44E-A084111297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738" r="533"/>
              <a:stretch/>
            </p:blipFill>
            <p:spPr>
              <a:xfrm>
                <a:off x="2872287" y="653924"/>
                <a:ext cx="1944000" cy="271221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52F3AAE8-2718-43CD-8854-E537BDA05A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8" t="13690" r="939" b="674"/>
              <a:stretch/>
            </p:blipFill>
            <p:spPr>
              <a:xfrm>
                <a:off x="906807" y="3398808"/>
                <a:ext cx="1944000" cy="271221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6B26D4B9-671D-4B51-A98D-FE1E558461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2" t="13642" r="901" b="264"/>
              <a:stretch/>
            </p:blipFill>
            <p:spPr>
              <a:xfrm>
                <a:off x="906807" y="653924"/>
                <a:ext cx="1944000" cy="271220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DAF2458-223E-4852-ABE4-43DB25A03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49629" y="3398806"/>
              <a:ext cx="1928343" cy="27122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69721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박예진</dc:creator>
  <cp:lastModifiedBy>박예진</cp:lastModifiedBy>
  <cp:revision>2</cp:revision>
  <dcterms:created xsi:type="dcterms:W3CDTF">2022-04-16T15:16:41Z</dcterms:created>
  <dcterms:modified xsi:type="dcterms:W3CDTF">2022-04-20T12:14:12Z</dcterms:modified>
</cp:coreProperties>
</file>