
<file path=[Content_Types].xml><?xml version="1.0" encoding="utf-8"?>
<Types xmlns="http://schemas.openxmlformats.org/package/2006/content-types">
  <Default Extension="tmp" ContentType="image/png"/>
  <Default Extension="bin" ContentType="application/vnd.openxmlformats-officedocument.oleObject"/>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836" r:id="rId1"/>
    <p:sldMasterId id="2147483889" r:id="rId2"/>
  </p:sldMasterIdLst>
  <p:notesMasterIdLst>
    <p:notesMasterId r:id="rId90"/>
  </p:notesMasterIdLst>
  <p:handoutMasterIdLst>
    <p:handoutMasterId r:id="rId91"/>
  </p:handoutMasterIdLst>
  <p:sldIdLst>
    <p:sldId id="390" r:id="rId3"/>
    <p:sldId id="257" r:id="rId4"/>
    <p:sldId id="312" r:id="rId5"/>
    <p:sldId id="313" r:id="rId6"/>
    <p:sldId id="259" r:id="rId7"/>
    <p:sldId id="260" r:id="rId8"/>
    <p:sldId id="315" r:id="rId9"/>
    <p:sldId id="261" r:id="rId10"/>
    <p:sldId id="262" r:id="rId11"/>
    <p:sldId id="316" r:id="rId12"/>
    <p:sldId id="317" r:id="rId13"/>
    <p:sldId id="263" r:id="rId14"/>
    <p:sldId id="264" r:id="rId15"/>
    <p:sldId id="374" r:id="rId16"/>
    <p:sldId id="376" r:id="rId17"/>
    <p:sldId id="377" r:id="rId18"/>
    <p:sldId id="267" r:id="rId19"/>
    <p:sldId id="325" r:id="rId20"/>
    <p:sldId id="324" r:id="rId21"/>
    <p:sldId id="269" r:id="rId22"/>
    <p:sldId id="270" r:id="rId23"/>
    <p:sldId id="271" r:id="rId24"/>
    <p:sldId id="272" r:id="rId25"/>
    <p:sldId id="273" r:id="rId26"/>
    <p:sldId id="274" r:id="rId27"/>
    <p:sldId id="275" r:id="rId28"/>
    <p:sldId id="326" r:id="rId29"/>
    <p:sldId id="276" r:id="rId30"/>
    <p:sldId id="327" r:id="rId31"/>
    <p:sldId id="328" r:id="rId32"/>
    <p:sldId id="371" r:id="rId33"/>
    <p:sldId id="372" r:id="rId34"/>
    <p:sldId id="373" r:id="rId35"/>
    <p:sldId id="329" r:id="rId36"/>
    <p:sldId id="330" r:id="rId37"/>
    <p:sldId id="279" r:id="rId38"/>
    <p:sldId id="332" r:id="rId39"/>
    <p:sldId id="333" r:id="rId40"/>
    <p:sldId id="281" r:id="rId41"/>
    <p:sldId id="334" r:id="rId42"/>
    <p:sldId id="283" r:id="rId43"/>
    <p:sldId id="379" r:id="rId44"/>
    <p:sldId id="284" r:id="rId45"/>
    <p:sldId id="335" r:id="rId46"/>
    <p:sldId id="336" r:id="rId47"/>
    <p:sldId id="370" r:id="rId48"/>
    <p:sldId id="337" r:id="rId49"/>
    <p:sldId id="338" r:id="rId50"/>
    <p:sldId id="287" r:id="rId51"/>
    <p:sldId id="340" r:id="rId52"/>
    <p:sldId id="341" r:id="rId53"/>
    <p:sldId id="387" r:id="rId54"/>
    <p:sldId id="388" r:id="rId55"/>
    <p:sldId id="290" r:id="rId56"/>
    <p:sldId id="291" r:id="rId57"/>
    <p:sldId id="292" r:id="rId58"/>
    <p:sldId id="293" r:id="rId59"/>
    <p:sldId id="294" r:id="rId60"/>
    <p:sldId id="344" r:id="rId61"/>
    <p:sldId id="347" r:id="rId62"/>
    <p:sldId id="348" r:id="rId63"/>
    <p:sldId id="349" r:id="rId64"/>
    <p:sldId id="298" r:id="rId65"/>
    <p:sldId id="353" r:id="rId66"/>
    <p:sldId id="380" r:id="rId67"/>
    <p:sldId id="381" r:id="rId68"/>
    <p:sldId id="299" r:id="rId69"/>
    <p:sldId id="354" r:id="rId70"/>
    <p:sldId id="382" r:id="rId71"/>
    <p:sldId id="383" r:id="rId72"/>
    <p:sldId id="302" r:id="rId73"/>
    <p:sldId id="357" r:id="rId74"/>
    <p:sldId id="356" r:id="rId75"/>
    <p:sldId id="359" r:id="rId76"/>
    <p:sldId id="360" r:id="rId77"/>
    <p:sldId id="311" r:id="rId78"/>
    <p:sldId id="384" r:id="rId79"/>
    <p:sldId id="385" r:id="rId80"/>
    <p:sldId id="361" r:id="rId81"/>
    <p:sldId id="362" r:id="rId82"/>
    <p:sldId id="363" r:id="rId83"/>
    <p:sldId id="364" r:id="rId84"/>
    <p:sldId id="366" r:id="rId85"/>
    <p:sldId id="389" r:id="rId86"/>
    <p:sldId id="367" r:id="rId87"/>
    <p:sldId id="386" r:id="rId88"/>
    <p:sldId id="391" r:id="rId89"/>
  </p:sldIdLst>
  <p:sldSz cx="9144000" cy="6858000" type="screen4x3"/>
  <p:notesSz cx="6797675" cy="9926638"/>
  <p:defaultTextStyle>
    <a:defPPr>
      <a:defRPr lang="en-AU"/>
    </a:defPPr>
    <a:lvl1pPr algn="l" rtl="0" eaLnBrk="0" fontAlgn="base" hangingPunct="0">
      <a:spcBef>
        <a:spcPct val="0"/>
      </a:spcBef>
      <a:spcAft>
        <a:spcPct val="0"/>
      </a:spcAft>
      <a:defRPr sz="2400" kern="1200" baseline="-25000">
        <a:solidFill>
          <a:schemeClr val="tx1"/>
        </a:solidFill>
        <a:latin typeface="Times" charset="0"/>
        <a:ea typeface="ＭＳ Ｐゴシック" charset="0"/>
        <a:cs typeface="ＭＳ Ｐゴシック" charset="0"/>
      </a:defRPr>
    </a:lvl1pPr>
    <a:lvl2pPr marL="457200" algn="l" rtl="0" eaLnBrk="0" fontAlgn="base" hangingPunct="0">
      <a:spcBef>
        <a:spcPct val="0"/>
      </a:spcBef>
      <a:spcAft>
        <a:spcPct val="0"/>
      </a:spcAft>
      <a:defRPr sz="2400" kern="1200" baseline="-25000">
        <a:solidFill>
          <a:schemeClr val="tx1"/>
        </a:solidFill>
        <a:latin typeface="Times" charset="0"/>
        <a:ea typeface="ＭＳ Ｐゴシック" charset="0"/>
        <a:cs typeface="ＭＳ Ｐゴシック" charset="0"/>
      </a:defRPr>
    </a:lvl2pPr>
    <a:lvl3pPr marL="914400" algn="l" rtl="0" eaLnBrk="0" fontAlgn="base" hangingPunct="0">
      <a:spcBef>
        <a:spcPct val="0"/>
      </a:spcBef>
      <a:spcAft>
        <a:spcPct val="0"/>
      </a:spcAft>
      <a:defRPr sz="2400" kern="1200" baseline="-25000">
        <a:solidFill>
          <a:schemeClr val="tx1"/>
        </a:solidFill>
        <a:latin typeface="Times" charset="0"/>
        <a:ea typeface="ＭＳ Ｐゴシック" charset="0"/>
        <a:cs typeface="ＭＳ Ｐゴシック" charset="0"/>
      </a:defRPr>
    </a:lvl3pPr>
    <a:lvl4pPr marL="1371600" algn="l" rtl="0" eaLnBrk="0" fontAlgn="base" hangingPunct="0">
      <a:spcBef>
        <a:spcPct val="0"/>
      </a:spcBef>
      <a:spcAft>
        <a:spcPct val="0"/>
      </a:spcAft>
      <a:defRPr sz="2400" kern="1200" baseline="-25000">
        <a:solidFill>
          <a:schemeClr val="tx1"/>
        </a:solidFill>
        <a:latin typeface="Times" charset="0"/>
        <a:ea typeface="ＭＳ Ｐゴシック" charset="0"/>
        <a:cs typeface="ＭＳ Ｐゴシック" charset="0"/>
      </a:defRPr>
    </a:lvl4pPr>
    <a:lvl5pPr marL="1828800" algn="l" rtl="0" eaLnBrk="0" fontAlgn="base" hangingPunct="0">
      <a:spcBef>
        <a:spcPct val="0"/>
      </a:spcBef>
      <a:spcAft>
        <a:spcPct val="0"/>
      </a:spcAft>
      <a:defRPr sz="2400" kern="1200" baseline="-25000">
        <a:solidFill>
          <a:schemeClr val="tx1"/>
        </a:solidFill>
        <a:latin typeface="Times" charset="0"/>
        <a:ea typeface="ＭＳ Ｐゴシック" charset="0"/>
        <a:cs typeface="ＭＳ Ｐゴシック" charset="0"/>
      </a:defRPr>
    </a:lvl5pPr>
    <a:lvl6pPr marL="2286000" algn="l" defTabSz="457200" rtl="0" eaLnBrk="1" latinLnBrk="0" hangingPunct="1">
      <a:defRPr sz="2400" kern="1200" baseline="-25000">
        <a:solidFill>
          <a:schemeClr val="tx1"/>
        </a:solidFill>
        <a:latin typeface="Times" charset="0"/>
        <a:ea typeface="ＭＳ Ｐゴシック" charset="0"/>
        <a:cs typeface="ＭＳ Ｐゴシック" charset="0"/>
      </a:defRPr>
    </a:lvl6pPr>
    <a:lvl7pPr marL="2743200" algn="l" defTabSz="457200" rtl="0" eaLnBrk="1" latinLnBrk="0" hangingPunct="1">
      <a:defRPr sz="2400" kern="1200" baseline="-25000">
        <a:solidFill>
          <a:schemeClr val="tx1"/>
        </a:solidFill>
        <a:latin typeface="Times" charset="0"/>
        <a:ea typeface="ＭＳ Ｐゴシック" charset="0"/>
        <a:cs typeface="ＭＳ Ｐゴシック" charset="0"/>
      </a:defRPr>
    </a:lvl7pPr>
    <a:lvl8pPr marL="3200400" algn="l" defTabSz="457200" rtl="0" eaLnBrk="1" latinLnBrk="0" hangingPunct="1">
      <a:defRPr sz="2400" kern="1200" baseline="-25000">
        <a:solidFill>
          <a:schemeClr val="tx1"/>
        </a:solidFill>
        <a:latin typeface="Times" charset="0"/>
        <a:ea typeface="ＭＳ Ｐゴシック" charset="0"/>
        <a:cs typeface="ＭＳ Ｐゴシック" charset="0"/>
      </a:defRPr>
    </a:lvl8pPr>
    <a:lvl9pPr marL="3657600" algn="l" defTabSz="457200" rtl="0" eaLnBrk="1" latinLnBrk="0" hangingPunct="1">
      <a:defRPr sz="2400" kern="1200" baseline="-25000">
        <a:solidFill>
          <a:schemeClr val="tx1"/>
        </a:solidFill>
        <a:latin typeface="Times"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guide id="3" orient="horz" pos="3127">
          <p15:clr>
            <a:srgbClr val="A4A3A4"/>
          </p15:clr>
        </p15:guide>
        <p15:guide id="4"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CC0000"/>
    <a:srgbClr val="E1E3F3"/>
    <a:srgbClr val="E6F3C0"/>
    <a:srgbClr val="CCE68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2" autoAdjust="0"/>
    <p:restoredTop sz="86930" autoAdjust="0"/>
  </p:normalViewPr>
  <p:slideViewPr>
    <p:cSldViewPr>
      <p:cViewPr varScale="1">
        <p:scale>
          <a:sx n="88" d="100"/>
          <a:sy n="88" d="100"/>
        </p:scale>
        <p:origin x="600"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39" d="100"/>
          <a:sy n="39" d="100"/>
        </p:scale>
        <p:origin x="-1566" y="-108"/>
      </p:cViewPr>
      <p:guideLst>
        <p:guide orient="horz" pos="2880"/>
        <p:guide pos="2160"/>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84" Type="http://schemas.openxmlformats.org/officeDocument/2006/relationships/slide" Target="slides/slide82.xml"/><Relationship Id="rId89" Type="http://schemas.openxmlformats.org/officeDocument/2006/relationships/slide" Target="slides/slide87.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slide" Target="slides/slide85.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notesMaster" Target="notesMasters/notesMaster1.xml"/><Relationship Id="rId95" Type="http://schemas.openxmlformats.org/officeDocument/2006/relationships/tableStyles" Target="tableStyle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image" Target="../media/image27.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image" Target="../media/image35.wmf"/><Relationship Id="rId1" Type="http://schemas.openxmlformats.org/officeDocument/2006/relationships/image" Target="../media/image34.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4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46.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47.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4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49.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54.w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56.wmf"/><Relationship Id="rId1" Type="http://schemas.openxmlformats.org/officeDocument/2006/relationships/image" Target="../media/image55.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59.wmf"/><Relationship Id="rId2" Type="http://schemas.openxmlformats.org/officeDocument/2006/relationships/image" Target="../media/image58.wmf"/><Relationship Id="rId1" Type="http://schemas.openxmlformats.org/officeDocument/2006/relationships/image" Target="../media/image57.wmf"/><Relationship Id="rId5" Type="http://schemas.openxmlformats.org/officeDocument/2006/relationships/image" Target="../media/image61.wmf"/><Relationship Id="rId4" Type="http://schemas.openxmlformats.org/officeDocument/2006/relationships/image" Target="../media/image60.w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64.wmf"/><Relationship Id="rId1" Type="http://schemas.openxmlformats.org/officeDocument/2006/relationships/image" Target="../media/image63.wmf"/></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66.wmf"/><Relationship Id="rId1" Type="http://schemas.openxmlformats.org/officeDocument/2006/relationships/image" Target="../media/image65.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67.wmf"/></Relationships>
</file>

<file path=ppt/drawings/_rels/vmlDrawing27.vml.rels><?xml version="1.0" encoding="UTF-8" standalone="yes"?>
<Relationships xmlns="http://schemas.openxmlformats.org/package/2006/relationships"><Relationship Id="rId2" Type="http://schemas.openxmlformats.org/officeDocument/2006/relationships/image" Target="../media/image70.wmf"/><Relationship Id="rId1" Type="http://schemas.openxmlformats.org/officeDocument/2006/relationships/image" Target="../media/image69.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71.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 Id="rId5" Type="http://schemas.openxmlformats.org/officeDocument/2006/relationships/image" Target="../media/image21.wmf"/><Relationship Id="rId4" Type="http://schemas.openxmlformats.org/officeDocument/2006/relationships/image" Target="../media/image20.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45659" cy="49633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aseline="0">
                <a:latin typeface="Times" pitchFamily="18" charset="0"/>
                <a:ea typeface="+mn-ea"/>
                <a:cs typeface="+mn-cs"/>
              </a:defRPr>
            </a:lvl1pPr>
          </a:lstStyle>
          <a:p>
            <a:pPr>
              <a:defRPr/>
            </a:pPr>
            <a:endParaRPr lang="en-AU"/>
          </a:p>
        </p:txBody>
      </p:sp>
      <p:sp>
        <p:nvSpPr>
          <p:cNvPr id="5123" name="Rectangle 3"/>
          <p:cNvSpPr>
            <a:spLocks noGrp="1" noChangeArrowheads="1"/>
          </p:cNvSpPr>
          <p:nvPr>
            <p:ph type="dt" sz="quarter" idx="1"/>
          </p:nvPr>
        </p:nvSpPr>
        <p:spPr bwMode="auto">
          <a:xfrm>
            <a:off x="3852016" y="0"/>
            <a:ext cx="2945659" cy="49633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aseline="0">
                <a:latin typeface="Times" pitchFamily="18" charset="0"/>
                <a:ea typeface="+mn-ea"/>
                <a:cs typeface="+mn-cs"/>
              </a:defRPr>
            </a:lvl1pPr>
          </a:lstStyle>
          <a:p>
            <a:pPr>
              <a:defRPr/>
            </a:pPr>
            <a:endParaRPr lang="en-AU"/>
          </a:p>
        </p:txBody>
      </p:sp>
      <p:sp>
        <p:nvSpPr>
          <p:cNvPr id="5124" name="Rectangle 4"/>
          <p:cNvSpPr>
            <a:spLocks noGrp="1" noChangeArrowheads="1"/>
          </p:cNvSpPr>
          <p:nvPr>
            <p:ph type="ftr" sz="quarter" idx="2"/>
          </p:nvPr>
        </p:nvSpPr>
        <p:spPr bwMode="auto">
          <a:xfrm>
            <a:off x="0" y="9430306"/>
            <a:ext cx="2945659" cy="49633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aseline="0">
                <a:latin typeface="Times" pitchFamily="18" charset="0"/>
                <a:ea typeface="+mn-ea"/>
                <a:cs typeface="+mn-cs"/>
              </a:defRPr>
            </a:lvl1pPr>
          </a:lstStyle>
          <a:p>
            <a:pPr>
              <a:defRPr/>
            </a:pPr>
            <a:endParaRPr lang="en-AU"/>
          </a:p>
        </p:txBody>
      </p:sp>
      <p:sp>
        <p:nvSpPr>
          <p:cNvPr id="5125" name="Rectangle 5"/>
          <p:cNvSpPr>
            <a:spLocks noGrp="1" noChangeArrowheads="1"/>
          </p:cNvSpPr>
          <p:nvPr>
            <p:ph type="sldNum" sz="quarter" idx="3"/>
          </p:nvPr>
        </p:nvSpPr>
        <p:spPr bwMode="auto">
          <a:xfrm>
            <a:off x="3852016" y="9430306"/>
            <a:ext cx="2945659" cy="49633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aseline="0"/>
            </a:lvl1pPr>
          </a:lstStyle>
          <a:p>
            <a:pPr>
              <a:defRPr/>
            </a:pPr>
            <a:fld id="{552BB664-4506-7940-86F7-FFB0BE496363}" type="slidenum">
              <a:rPr lang="en-AU"/>
              <a:pPr>
                <a:defRPr/>
              </a:pPr>
              <a:t>‹#›</a:t>
            </a:fld>
            <a:endParaRPr lang="en-AU"/>
          </a:p>
        </p:txBody>
      </p:sp>
    </p:spTree>
    <p:extLst>
      <p:ext uri="{BB962C8B-B14F-4D97-AF65-F5344CB8AC3E}">
        <p14:creationId xmlns:p14="http://schemas.microsoft.com/office/powerpoint/2010/main" val="33867395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45659" cy="49633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aseline="0">
                <a:latin typeface="Times" pitchFamily="18" charset="0"/>
                <a:ea typeface="+mn-ea"/>
                <a:cs typeface="+mn-cs"/>
              </a:defRPr>
            </a:lvl1pPr>
          </a:lstStyle>
          <a:p>
            <a:pPr>
              <a:defRPr/>
            </a:pPr>
            <a:endParaRPr lang="en-AU"/>
          </a:p>
        </p:txBody>
      </p:sp>
      <p:sp>
        <p:nvSpPr>
          <p:cNvPr id="7171" name="Rectangle 3"/>
          <p:cNvSpPr>
            <a:spLocks noGrp="1" noChangeArrowheads="1"/>
          </p:cNvSpPr>
          <p:nvPr>
            <p:ph type="dt" idx="1"/>
          </p:nvPr>
        </p:nvSpPr>
        <p:spPr bwMode="auto">
          <a:xfrm>
            <a:off x="3852016" y="0"/>
            <a:ext cx="2945659" cy="49633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aseline="0">
                <a:latin typeface="Times" pitchFamily="18" charset="0"/>
                <a:ea typeface="+mn-ea"/>
                <a:cs typeface="+mn-cs"/>
              </a:defRPr>
            </a:lvl1pPr>
          </a:lstStyle>
          <a:p>
            <a:pPr>
              <a:defRPr/>
            </a:pPr>
            <a:endParaRPr lang="en-AU"/>
          </a:p>
        </p:txBody>
      </p:sp>
      <p:sp>
        <p:nvSpPr>
          <p:cNvPr id="15364" name="Rectangle 4"/>
          <p:cNvSpPr>
            <a:spLocks noGrp="1" noRot="1" noChangeAspect="1" noChangeArrowheads="1" noTextEdit="1"/>
          </p:cNvSpPr>
          <p:nvPr>
            <p:ph type="sldImg" idx="2"/>
          </p:nvPr>
        </p:nvSpPr>
        <p:spPr bwMode="auto">
          <a:xfrm>
            <a:off x="917575" y="744538"/>
            <a:ext cx="4962525" cy="37226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7173" name="Rectangle 5"/>
          <p:cNvSpPr>
            <a:spLocks noGrp="1" noChangeArrowheads="1"/>
          </p:cNvSpPr>
          <p:nvPr>
            <p:ph type="body" sz="quarter" idx="3"/>
          </p:nvPr>
        </p:nvSpPr>
        <p:spPr bwMode="auto">
          <a:xfrm>
            <a:off x="906357" y="4715153"/>
            <a:ext cx="4984962" cy="44669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7174" name="Rectangle 6"/>
          <p:cNvSpPr>
            <a:spLocks noGrp="1" noChangeArrowheads="1"/>
          </p:cNvSpPr>
          <p:nvPr>
            <p:ph type="ftr" sz="quarter" idx="4"/>
          </p:nvPr>
        </p:nvSpPr>
        <p:spPr bwMode="auto">
          <a:xfrm>
            <a:off x="0" y="9430306"/>
            <a:ext cx="2945659" cy="49633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aseline="0">
                <a:latin typeface="Times" pitchFamily="18" charset="0"/>
                <a:ea typeface="+mn-ea"/>
                <a:cs typeface="+mn-cs"/>
              </a:defRPr>
            </a:lvl1pPr>
          </a:lstStyle>
          <a:p>
            <a:pPr>
              <a:defRPr/>
            </a:pPr>
            <a:endParaRPr lang="en-AU"/>
          </a:p>
        </p:txBody>
      </p:sp>
      <p:sp>
        <p:nvSpPr>
          <p:cNvPr id="7175" name="Rectangle 7"/>
          <p:cNvSpPr>
            <a:spLocks noGrp="1" noChangeArrowheads="1"/>
          </p:cNvSpPr>
          <p:nvPr>
            <p:ph type="sldNum" sz="quarter" idx="5"/>
          </p:nvPr>
        </p:nvSpPr>
        <p:spPr bwMode="auto">
          <a:xfrm>
            <a:off x="3852016" y="9430306"/>
            <a:ext cx="2945659" cy="49633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aseline="0"/>
            </a:lvl1pPr>
          </a:lstStyle>
          <a:p>
            <a:pPr>
              <a:defRPr/>
            </a:pPr>
            <a:fld id="{99901556-DFA0-4A4D-8572-AB40AE64BDC5}" type="slidenum">
              <a:rPr lang="en-AU"/>
              <a:pPr>
                <a:defRPr/>
              </a:pPr>
              <a:t>‹#›</a:t>
            </a:fld>
            <a:endParaRPr lang="en-AU"/>
          </a:p>
        </p:txBody>
      </p:sp>
    </p:spTree>
    <p:extLst>
      <p:ext uri="{BB962C8B-B14F-4D97-AF65-F5344CB8AC3E}">
        <p14:creationId xmlns:p14="http://schemas.microsoft.com/office/powerpoint/2010/main" val="222912398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pitchFamily="18" charset="0"/>
        <a:ea typeface="ＭＳ Ｐゴシック"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Times" pitchFamily="18"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pitchFamily="18"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pitchFamily="18"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pitchFamily="18"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0"/>
                <a:cs typeface="ＭＳ Ｐゴシック" charset="0"/>
              </a:defRPr>
            </a:lvl1pPr>
            <a:lvl2pPr marL="742950" indent="-285750">
              <a:defRPr sz="2400" baseline="-25000">
                <a:solidFill>
                  <a:schemeClr val="tx1"/>
                </a:solidFill>
                <a:latin typeface="Times" charset="0"/>
                <a:ea typeface="ＭＳ Ｐゴシック" charset="0"/>
              </a:defRPr>
            </a:lvl2pPr>
            <a:lvl3pPr marL="1143000" indent="-228600">
              <a:defRPr sz="2400" baseline="-25000">
                <a:solidFill>
                  <a:schemeClr val="tx1"/>
                </a:solidFill>
                <a:latin typeface="Times" charset="0"/>
                <a:ea typeface="ＭＳ Ｐゴシック" charset="0"/>
              </a:defRPr>
            </a:lvl3pPr>
            <a:lvl4pPr marL="1600200" indent="-228600">
              <a:defRPr sz="2400" baseline="-25000">
                <a:solidFill>
                  <a:schemeClr val="tx1"/>
                </a:solidFill>
                <a:latin typeface="Times" charset="0"/>
                <a:ea typeface="ＭＳ Ｐゴシック" charset="0"/>
              </a:defRPr>
            </a:lvl4pPr>
            <a:lvl5pPr marL="2057400" indent="-228600">
              <a:defRPr sz="2400" baseline="-25000">
                <a:solidFill>
                  <a:schemeClr val="tx1"/>
                </a:solidFill>
                <a:latin typeface="Times" charset="0"/>
                <a:ea typeface="ＭＳ Ｐゴシック" charset="0"/>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0"/>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0"/>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0"/>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0"/>
              </a:defRPr>
            </a:lvl9pPr>
          </a:lstStyle>
          <a:p>
            <a:fld id="{6E790FEC-90C4-3540-8FAE-8249CC2988DF}" type="slidenum">
              <a:rPr lang="en-AU" sz="1200" baseline="0"/>
              <a:pPr/>
              <a:t>2</a:t>
            </a:fld>
            <a:endParaRPr lang="en-AU" sz="1200" baseline="0"/>
          </a:p>
        </p:txBody>
      </p:sp>
      <p:sp>
        <p:nvSpPr>
          <p:cNvPr id="17410" name="Rectangle 2"/>
          <p:cNvSpPr>
            <a:spLocks noGrp="1" noRot="1" noChangeAspect="1" noChangeArrowheads="1" noTextEdit="1"/>
          </p:cNvSpPr>
          <p:nvPr>
            <p:ph type="sldImg"/>
          </p:nvPr>
        </p:nvSpPr>
        <p:spPr>
          <a:ln/>
        </p:spPr>
      </p:sp>
      <p:sp>
        <p:nvSpPr>
          <p:cNvPr id="174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dirty="0">
              <a:latin typeface="Times" charset="0"/>
              <a:ea typeface="ＭＳ Ｐゴシック" charset="0"/>
            </a:endParaRPr>
          </a:p>
        </p:txBody>
      </p:sp>
    </p:spTree>
    <p:extLst>
      <p:ext uri="{BB962C8B-B14F-4D97-AF65-F5344CB8AC3E}">
        <p14:creationId xmlns:p14="http://schemas.microsoft.com/office/powerpoint/2010/main" val="15554367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0"/>
                <a:cs typeface="ＭＳ Ｐゴシック" charset="0"/>
              </a:defRPr>
            </a:lvl1pPr>
            <a:lvl2pPr marL="742950" indent="-285750">
              <a:defRPr sz="2400" baseline="-25000">
                <a:solidFill>
                  <a:schemeClr val="tx1"/>
                </a:solidFill>
                <a:latin typeface="Times" charset="0"/>
                <a:ea typeface="ＭＳ Ｐゴシック" charset="0"/>
              </a:defRPr>
            </a:lvl2pPr>
            <a:lvl3pPr marL="1143000" indent="-228600">
              <a:defRPr sz="2400" baseline="-25000">
                <a:solidFill>
                  <a:schemeClr val="tx1"/>
                </a:solidFill>
                <a:latin typeface="Times" charset="0"/>
                <a:ea typeface="ＭＳ Ｐゴシック" charset="0"/>
              </a:defRPr>
            </a:lvl3pPr>
            <a:lvl4pPr marL="1600200" indent="-228600">
              <a:defRPr sz="2400" baseline="-25000">
                <a:solidFill>
                  <a:schemeClr val="tx1"/>
                </a:solidFill>
                <a:latin typeface="Times" charset="0"/>
                <a:ea typeface="ＭＳ Ｐゴシック" charset="0"/>
              </a:defRPr>
            </a:lvl4pPr>
            <a:lvl5pPr marL="2057400" indent="-228600">
              <a:defRPr sz="2400" baseline="-25000">
                <a:solidFill>
                  <a:schemeClr val="tx1"/>
                </a:solidFill>
                <a:latin typeface="Times" charset="0"/>
                <a:ea typeface="ＭＳ Ｐゴシック" charset="0"/>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0"/>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0"/>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0"/>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0"/>
              </a:defRPr>
            </a:lvl9pPr>
          </a:lstStyle>
          <a:p>
            <a:fld id="{904E29AA-64DD-7A45-BA81-EAAD9FA0CECB}" type="slidenum">
              <a:rPr lang="en-AU" sz="1200" baseline="0"/>
              <a:pPr/>
              <a:t>14</a:t>
            </a:fld>
            <a:endParaRPr lang="en-AU" sz="1200" baseline="0"/>
          </a:p>
        </p:txBody>
      </p:sp>
      <p:sp>
        <p:nvSpPr>
          <p:cNvPr id="32770" name="Rectangle 2"/>
          <p:cNvSpPr>
            <a:spLocks noGrp="1" noRot="1" noChangeAspect="1" noChangeArrowheads="1" noTextEdit="1"/>
          </p:cNvSpPr>
          <p:nvPr>
            <p:ph type="sldImg"/>
          </p:nvPr>
        </p:nvSpPr>
        <p:spPr>
          <a:ln/>
        </p:spPr>
      </p:sp>
      <p:sp>
        <p:nvSpPr>
          <p:cNvPr id="327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dirty="0">
              <a:latin typeface="Times" charset="0"/>
              <a:ea typeface="ＭＳ Ｐゴシック" charset="0"/>
            </a:endParaRPr>
          </a:p>
        </p:txBody>
      </p:sp>
    </p:spTree>
    <p:extLst>
      <p:ext uri="{BB962C8B-B14F-4D97-AF65-F5344CB8AC3E}">
        <p14:creationId xmlns:p14="http://schemas.microsoft.com/office/powerpoint/2010/main" val="5899370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0"/>
                <a:cs typeface="ＭＳ Ｐゴシック" charset="0"/>
              </a:defRPr>
            </a:lvl1pPr>
            <a:lvl2pPr marL="742950" indent="-285750">
              <a:defRPr sz="2400" baseline="-25000">
                <a:solidFill>
                  <a:schemeClr val="tx1"/>
                </a:solidFill>
                <a:latin typeface="Times" charset="0"/>
                <a:ea typeface="ＭＳ Ｐゴシック" charset="0"/>
              </a:defRPr>
            </a:lvl2pPr>
            <a:lvl3pPr marL="1143000" indent="-228600">
              <a:defRPr sz="2400" baseline="-25000">
                <a:solidFill>
                  <a:schemeClr val="tx1"/>
                </a:solidFill>
                <a:latin typeface="Times" charset="0"/>
                <a:ea typeface="ＭＳ Ｐゴシック" charset="0"/>
              </a:defRPr>
            </a:lvl3pPr>
            <a:lvl4pPr marL="1600200" indent="-228600">
              <a:defRPr sz="2400" baseline="-25000">
                <a:solidFill>
                  <a:schemeClr val="tx1"/>
                </a:solidFill>
                <a:latin typeface="Times" charset="0"/>
                <a:ea typeface="ＭＳ Ｐゴシック" charset="0"/>
              </a:defRPr>
            </a:lvl4pPr>
            <a:lvl5pPr marL="2057400" indent="-228600">
              <a:defRPr sz="2400" baseline="-25000">
                <a:solidFill>
                  <a:schemeClr val="tx1"/>
                </a:solidFill>
                <a:latin typeface="Times" charset="0"/>
                <a:ea typeface="ＭＳ Ｐゴシック" charset="0"/>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0"/>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0"/>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0"/>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0"/>
              </a:defRPr>
            </a:lvl9pPr>
          </a:lstStyle>
          <a:p>
            <a:fld id="{904E29AA-64DD-7A45-BA81-EAAD9FA0CECB}" type="slidenum">
              <a:rPr lang="en-AU" sz="1200" baseline="0"/>
              <a:pPr/>
              <a:t>15</a:t>
            </a:fld>
            <a:endParaRPr lang="en-AU" sz="1200" baseline="0"/>
          </a:p>
        </p:txBody>
      </p:sp>
      <p:sp>
        <p:nvSpPr>
          <p:cNvPr id="32770" name="Rectangle 2"/>
          <p:cNvSpPr>
            <a:spLocks noGrp="1" noRot="1" noChangeAspect="1" noChangeArrowheads="1" noTextEdit="1"/>
          </p:cNvSpPr>
          <p:nvPr>
            <p:ph type="sldImg"/>
          </p:nvPr>
        </p:nvSpPr>
        <p:spPr>
          <a:ln/>
        </p:spPr>
      </p:sp>
      <p:sp>
        <p:nvSpPr>
          <p:cNvPr id="327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dirty="0">
              <a:latin typeface="Times" charset="0"/>
              <a:ea typeface="ＭＳ Ｐゴシック" charset="0"/>
            </a:endParaRPr>
          </a:p>
        </p:txBody>
      </p:sp>
    </p:spTree>
    <p:extLst>
      <p:ext uri="{BB962C8B-B14F-4D97-AF65-F5344CB8AC3E}">
        <p14:creationId xmlns:p14="http://schemas.microsoft.com/office/powerpoint/2010/main" val="37316141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0"/>
                <a:cs typeface="ＭＳ Ｐゴシック" charset="0"/>
              </a:defRPr>
            </a:lvl1pPr>
            <a:lvl2pPr marL="742950" indent="-285750">
              <a:defRPr sz="2400" baseline="-25000">
                <a:solidFill>
                  <a:schemeClr val="tx1"/>
                </a:solidFill>
                <a:latin typeface="Times" charset="0"/>
                <a:ea typeface="ＭＳ Ｐゴシック" charset="0"/>
              </a:defRPr>
            </a:lvl2pPr>
            <a:lvl3pPr marL="1143000" indent="-228600">
              <a:defRPr sz="2400" baseline="-25000">
                <a:solidFill>
                  <a:schemeClr val="tx1"/>
                </a:solidFill>
                <a:latin typeface="Times" charset="0"/>
                <a:ea typeface="ＭＳ Ｐゴシック" charset="0"/>
              </a:defRPr>
            </a:lvl3pPr>
            <a:lvl4pPr marL="1600200" indent="-228600">
              <a:defRPr sz="2400" baseline="-25000">
                <a:solidFill>
                  <a:schemeClr val="tx1"/>
                </a:solidFill>
                <a:latin typeface="Times" charset="0"/>
                <a:ea typeface="ＭＳ Ｐゴシック" charset="0"/>
              </a:defRPr>
            </a:lvl4pPr>
            <a:lvl5pPr marL="2057400" indent="-228600">
              <a:defRPr sz="2400" baseline="-25000">
                <a:solidFill>
                  <a:schemeClr val="tx1"/>
                </a:solidFill>
                <a:latin typeface="Times" charset="0"/>
                <a:ea typeface="ＭＳ Ｐゴシック" charset="0"/>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0"/>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0"/>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0"/>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0"/>
              </a:defRPr>
            </a:lvl9pPr>
          </a:lstStyle>
          <a:p>
            <a:fld id="{904E29AA-64DD-7A45-BA81-EAAD9FA0CECB}" type="slidenum">
              <a:rPr lang="en-AU" sz="1200" baseline="0"/>
              <a:pPr/>
              <a:t>16</a:t>
            </a:fld>
            <a:endParaRPr lang="en-AU" sz="1200" baseline="0"/>
          </a:p>
        </p:txBody>
      </p:sp>
      <p:sp>
        <p:nvSpPr>
          <p:cNvPr id="32770" name="Rectangle 2"/>
          <p:cNvSpPr>
            <a:spLocks noGrp="1" noRot="1" noChangeAspect="1" noChangeArrowheads="1" noTextEdit="1"/>
          </p:cNvSpPr>
          <p:nvPr>
            <p:ph type="sldImg"/>
          </p:nvPr>
        </p:nvSpPr>
        <p:spPr>
          <a:ln/>
        </p:spPr>
      </p:sp>
      <p:sp>
        <p:nvSpPr>
          <p:cNvPr id="327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dirty="0">
              <a:latin typeface="Times" charset="0"/>
              <a:ea typeface="ＭＳ Ｐゴシック" charset="0"/>
            </a:endParaRPr>
          </a:p>
        </p:txBody>
      </p:sp>
    </p:spTree>
    <p:extLst>
      <p:ext uri="{BB962C8B-B14F-4D97-AF65-F5344CB8AC3E}">
        <p14:creationId xmlns:p14="http://schemas.microsoft.com/office/powerpoint/2010/main" val="21387512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0"/>
                <a:cs typeface="ＭＳ Ｐゴシック" charset="0"/>
              </a:defRPr>
            </a:lvl1pPr>
            <a:lvl2pPr marL="742950" indent="-285750">
              <a:defRPr sz="2400" baseline="-25000">
                <a:solidFill>
                  <a:schemeClr val="tx1"/>
                </a:solidFill>
                <a:latin typeface="Times" charset="0"/>
                <a:ea typeface="ＭＳ Ｐゴシック" charset="0"/>
              </a:defRPr>
            </a:lvl2pPr>
            <a:lvl3pPr marL="1143000" indent="-228600">
              <a:defRPr sz="2400" baseline="-25000">
                <a:solidFill>
                  <a:schemeClr val="tx1"/>
                </a:solidFill>
                <a:latin typeface="Times" charset="0"/>
                <a:ea typeface="ＭＳ Ｐゴシック" charset="0"/>
              </a:defRPr>
            </a:lvl3pPr>
            <a:lvl4pPr marL="1600200" indent="-228600">
              <a:defRPr sz="2400" baseline="-25000">
                <a:solidFill>
                  <a:schemeClr val="tx1"/>
                </a:solidFill>
                <a:latin typeface="Times" charset="0"/>
                <a:ea typeface="ＭＳ Ｐゴシック" charset="0"/>
              </a:defRPr>
            </a:lvl4pPr>
            <a:lvl5pPr marL="2057400" indent="-228600">
              <a:defRPr sz="2400" baseline="-25000">
                <a:solidFill>
                  <a:schemeClr val="tx1"/>
                </a:solidFill>
                <a:latin typeface="Times" charset="0"/>
                <a:ea typeface="ＭＳ Ｐゴシック" charset="0"/>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0"/>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0"/>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0"/>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0"/>
              </a:defRPr>
            </a:lvl9pPr>
          </a:lstStyle>
          <a:p>
            <a:fld id="{7FF8E7B9-7DD3-2B4B-BBF2-CD79E745306F}" type="slidenum">
              <a:rPr lang="en-AU" sz="1200" baseline="0"/>
              <a:pPr/>
              <a:t>17</a:t>
            </a:fld>
            <a:endParaRPr lang="en-AU" sz="1200" baseline="0"/>
          </a:p>
        </p:txBody>
      </p:sp>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dirty="0">
              <a:latin typeface="Times" charset="0"/>
              <a:ea typeface="ＭＳ Ｐゴシック" charset="0"/>
            </a:endParaRPr>
          </a:p>
        </p:txBody>
      </p:sp>
    </p:spTree>
    <p:extLst>
      <p:ext uri="{BB962C8B-B14F-4D97-AF65-F5344CB8AC3E}">
        <p14:creationId xmlns:p14="http://schemas.microsoft.com/office/powerpoint/2010/main" val="40767849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0"/>
                <a:cs typeface="ＭＳ Ｐゴシック" charset="0"/>
              </a:defRPr>
            </a:lvl1pPr>
            <a:lvl2pPr marL="742950" indent="-285750">
              <a:defRPr sz="2400" baseline="-25000">
                <a:solidFill>
                  <a:schemeClr val="tx1"/>
                </a:solidFill>
                <a:latin typeface="Times" charset="0"/>
                <a:ea typeface="ＭＳ Ｐゴシック" charset="0"/>
              </a:defRPr>
            </a:lvl2pPr>
            <a:lvl3pPr marL="1143000" indent="-228600">
              <a:defRPr sz="2400" baseline="-25000">
                <a:solidFill>
                  <a:schemeClr val="tx1"/>
                </a:solidFill>
                <a:latin typeface="Times" charset="0"/>
                <a:ea typeface="ＭＳ Ｐゴシック" charset="0"/>
              </a:defRPr>
            </a:lvl3pPr>
            <a:lvl4pPr marL="1600200" indent="-228600">
              <a:defRPr sz="2400" baseline="-25000">
                <a:solidFill>
                  <a:schemeClr val="tx1"/>
                </a:solidFill>
                <a:latin typeface="Times" charset="0"/>
                <a:ea typeface="ＭＳ Ｐゴシック" charset="0"/>
              </a:defRPr>
            </a:lvl4pPr>
            <a:lvl5pPr marL="2057400" indent="-228600">
              <a:defRPr sz="2400" baseline="-25000">
                <a:solidFill>
                  <a:schemeClr val="tx1"/>
                </a:solidFill>
                <a:latin typeface="Times" charset="0"/>
                <a:ea typeface="ＭＳ Ｐゴシック" charset="0"/>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0"/>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0"/>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0"/>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0"/>
              </a:defRPr>
            </a:lvl9pPr>
          </a:lstStyle>
          <a:p>
            <a:fld id="{7FF8E7B9-7DD3-2B4B-BBF2-CD79E745306F}" type="slidenum">
              <a:rPr lang="en-AU" sz="1200" baseline="0"/>
              <a:pPr/>
              <a:t>18</a:t>
            </a:fld>
            <a:endParaRPr lang="en-AU" sz="1200" baseline="0"/>
          </a:p>
        </p:txBody>
      </p:sp>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atin typeface="Times" charset="0"/>
              <a:ea typeface="ＭＳ Ｐゴシック" charset="0"/>
            </a:endParaRPr>
          </a:p>
        </p:txBody>
      </p:sp>
    </p:spTree>
    <p:extLst>
      <p:ext uri="{BB962C8B-B14F-4D97-AF65-F5344CB8AC3E}">
        <p14:creationId xmlns:p14="http://schemas.microsoft.com/office/powerpoint/2010/main" val="3349575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0"/>
                <a:cs typeface="ＭＳ Ｐゴシック" charset="0"/>
              </a:defRPr>
            </a:lvl1pPr>
            <a:lvl2pPr marL="742950" indent="-285750">
              <a:defRPr sz="2400" baseline="-25000">
                <a:solidFill>
                  <a:schemeClr val="tx1"/>
                </a:solidFill>
                <a:latin typeface="Times" charset="0"/>
                <a:ea typeface="ＭＳ Ｐゴシック" charset="0"/>
              </a:defRPr>
            </a:lvl2pPr>
            <a:lvl3pPr marL="1143000" indent="-228600">
              <a:defRPr sz="2400" baseline="-25000">
                <a:solidFill>
                  <a:schemeClr val="tx1"/>
                </a:solidFill>
                <a:latin typeface="Times" charset="0"/>
                <a:ea typeface="ＭＳ Ｐゴシック" charset="0"/>
              </a:defRPr>
            </a:lvl3pPr>
            <a:lvl4pPr marL="1600200" indent="-228600">
              <a:defRPr sz="2400" baseline="-25000">
                <a:solidFill>
                  <a:schemeClr val="tx1"/>
                </a:solidFill>
                <a:latin typeface="Times" charset="0"/>
                <a:ea typeface="ＭＳ Ｐゴシック" charset="0"/>
              </a:defRPr>
            </a:lvl4pPr>
            <a:lvl5pPr marL="2057400" indent="-228600">
              <a:defRPr sz="2400" baseline="-25000">
                <a:solidFill>
                  <a:schemeClr val="tx1"/>
                </a:solidFill>
                <a:latin typeface="Times" charset="0"/>
                <a:ea typeface="ＭＳ Ｐゴシック" charset="0"/>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0"/>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0"/>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0"/>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0"/>
              </a:defRPr>
            </a:lvl9pPr>
          </a:lstStyle>
          <a:p>
            <a:fld id="{7FF8E7B9-7DD3-2B4B-BBF2-CD79E745306F}" type="slidenum">
              <a:rPr lang="en-AU" sz="1200" baseline="0"/>
              <a:pPr/>
              <a:t>19</a:t>
            </a:fld>
            <a:endParaRPr lang="en-AU" sz="1200" baseline="0"/>
          </a:p>
        </p:txBody>
      </p:sp>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atin typeface="Times" charset="0"/>
              <a:ea typeface="ＭＳ Ｐゴシック" charset="0"/>
            </a:endParaRPr>
          </a:p>
        </p:txBody>
      </p:sp>
    </p:spTree>
    <p:extLst>
      <p:ext uri="{BB962C8B-B14F-4D97-AF65-F5344CB8AC3E}">
        <p14:creationId xmlns:p14="http://schemas.microsoft.com/office/powerpoint/2010/main" val="18896827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0"/>
                <a:cs typeface="ＭＳ Ｐゴシック" charset="0"/>
              </a:defRPr>
            </a:lvl1pPr>
            <a:lvl2pPr marL="742950" indent="-285750">
              <a:defRPr sz="2400" baseline="-25000">
                <a:solidFill>
                  <a:schemeClr val="tx1"/>
                </a:solidFill>
                <a:latin typeface="Times" charset="0"/>
                <a:ea typeface="ＭＳ Ｐゴシック" charset="0"/>
              </a:defRPr>
            </a:lvl2pPr>
            <a:lvl3pPr marL="1143000" indent="-228600">
              <a:defRPr sz="2400" baseline="-25000">
                <a:solidFill>
                  <a:schemeClr val="tx1"/>
                </a:solidFill>
                <a:latin typeface="Times" charset="0"/>
                <a:ea typeface="ＭＳ Ｐゴシック" charset="0"/>
              </a:defRPr>
            </a:lvl3pPr>
            <a:lvl4pPr marL="1600200" indent="-228600">
              <a:defRPr sz="2400" baseline="-25000">
                <a:solidFill>
                  <a:schemeClr val="tx1"/>
                </a:solidFill>
                <a:latin typeface="Times" charset="0"/>
                <a:ea typeface="ＭＳ Ｐゴシック" charset="0"/>
              </a:defRPr>
            </a:lvl4pPr>
            <a:lvl5pPr marL="2057400" indent="-228600">
              <a:defRPr sz="2400" baseline="-25000">
                <a:solidFill>
                  <a:schemeClr val="tx1"/>
                </a:solidFill>
                <a:latin typeface="Times" charset="0"/>
                <a:ea typeface="ＭＳ Ｐゴシック" charset="0"/>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0"/>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0"/>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0"/>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0"/>
              </a:defRPr>
            </a:lvl9pPr>
          </a:lstStyle>
          <a:p>
            <a:fld id="{AA463D74-71EF-A946-A519-CD3627F60E80}" type="slidenum">
              <a:rPr lang="en-AU" sz="1200" baseline="0"/>
              <a:pPr/>
              <a:t>20</a:t>
            </a:fld>
            <a:endParaRPr lang="en-AU" sz="1200" baseline="0"/>
          </a:p>
        </p:txBody>
      </p:sp>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dirty="0">
              <a:latin typeface="Times" charset="0"/>
              <a:ea typeface="ＭＳ Ｐゴシック" charset="0"/>
            </a:endParaRPr>
          </a:p>
        </p:txBody>
      </p:sp>
    </p:spTree>
    <p:extLst>
      <p:ext uri="{BB962C8B-B14F-4D97-AF65-F5344CB8AC3E}">
        <p14:creationId xmlns:p14="http://schemas.microsoft.com/office/powerpoint/2010/main" val="25065989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0"/>
                <a:cs typeface="ＭＳ Ｐゴシック" charset="0"/>
              </a:defRPr>
            </a:lvl1pPr>
            <a:lvl2pPr marL="742950" indent="-285750">
              <a:defRPr sz="2400" baseline="-25000">
                <a:solidFill>
                  <a:schemeClr val="tx1"/>
                </a:solidFill>
                <a:latin typeface="Times" charset="0"/>
                <a:ea typeface="ＭＳ Ｐゴシック" charset="0"/>
              </a:defRPr>
            </a:lvl2pPr>
            <a:lvl3pPr marL="1143000" indent="-228600">
              <a:defRPr sz="2400" baseline="-25000">
                <a:solidFill>
                  <a:schemeClr val="tx1"/>
                </a:solidFill>
                <a:latin typeface="Times" charset="0"/>
                <a:ea typeface="ＭＳ Ｐゴシック" charset="0"/>
              </a:defRPr>
            </a:lvl3pPr>
            <a:lvl4pPr marL="1600200" indent="-228600">
              <a:defRPr sz="2400" baseline="-25000">
                <a:solidFill>
                  <a:schemeClr val="tx1"/>
                </a:solidFill>
                <a:latin typeface="Times" charset="0"/>
                <a:ea typeface="ＭＳ Ｐゴシック" charset="0"/>
              </a:defRPr>
            </a:lvl4pPr>
            <a:lvl5pPr marL="2057400" indent="-228600">
              <a:defRPr sz="2400" baseline="-25000">
                <a:solidFill>
                  <a:schemeClr val="tx1"/>
                </a:solidFill>
                <a:latin typeface="Times" charset="0"/>
                <a:ea typeface="ＭＳ Ｐゴシック" charset="0"/>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0"/>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0"/>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0"/>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0"/>
              </a:defRPr>
            </a:lvl9pPr>
          </a:lstStyle>
          <a:p>
            <a:fld id="{5AE64557-220B-E64B-B256-746C7340CF25}" type="slidenum">
              <a:rPr lang="en-AU" sz="1200" baseline="0"/>
              <a:pPr/>
              <a:t>21</a:t>
            </a:fld>
            <a:endParaRPr lang="en-AU" sz="1200" baseline="0"/>
          </a:p>
        </p:txBody>
      </p:sp>
      <p:sp>
        <p:nvSpPr>
          <p:cNvPr id="45058" name="Rectangle 2"/>
          <p:cNvSpPr>
            <a:spLocks noGrp="1" noRot="1" noChangeAspect="1" noChangeArrowheads="1" noTextEdit="1"/>
          </p:cNvSpPr>
          <p:nvPr>
            <p:ph type="sldImg"/>
          </p:nvPr>
        </p:nvSpPr>
        <p:spPr>
          <a:ln/>
        </p:spPr>
      </p:sp>
      <p:sp>
        <p:nvSpPr>
          <p:cNvPr id="450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dirty="0">
              <a:latin typeface="Times" charset="0"/>
              <a:ea typeface="ＭＳ Ｐゴシック" charset="0"/>
            </a:endParaRPr>
          </a:p>
        </p:txBody>
      </p:sp>
    </p:spTree>
    <p:extLst>
      <p:ext uri="{BB962C8B-B14F-4D97-AF65-F5344CB8AC3E}">
        <p14:creationId xmlns:p14="http://schemas.microsoft.com/office/powerpoint/2010/main" val="13861430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0"/>
                <a:cs typeface="ＭＳ Ｐゴシック" charset="0"/>
              </a:defRPr>
            </a:lvl1pPr>
            <a:lvl2pPr marL="742950" indent="-285750">
              <a:defRPr sz="2400" baseline="-25000">
                <a:solidFill>
                  <a:schemeClr val="tx1"/>
                </a:solidFill>
                <a:latin typeface="Times" charset="0"/>
                <a:ea typeface="ＭＳ Ｐゴシック" charset="0"/>
              </a:defRPr>
            </a:lvl2pPr>
            <a:lvl3pPr marL="1143000" indent="-228600">
              <a:defRPr sz="2400" baseline="-25000">
                <a:solidFill>
                  <a:schemeClr val="tx1"/>
                </a:solidFill>
                <a:latin typeface="Times" charset="0"/>
                <a:ea typeface="ＭＳ Ｐゴシック" charset="0"/>
              </a:defRPr>
            </a:lvl3pPr>
            <a:lvl4pPr marL="1600200" indent="-228600">
              <a:defRPr sz="2400" baseline="-25000">
                <a:solidFill>
                  <a:schemeClr val="tx1"/>
                </a:solidFill>
                <a:latin typeface="Times" charset="0"/>
                <a:ea typeface="ＭＳ Ｐゴシック" charset="0"/>
              </a:defRPr>
            </a:lvl4pPr>
            <a:lvl5pPr marL="2057400" indent="-228600">
              <a:defRPr sz="2400" baseline="-25000">
                <a:solidFill>
                  <a:schemeClr val="tx1"/>
                </a:solidFill>
                <a:latin typeface="Times" charset="0"/>
                <a:ea typeface="ＭＳ Ｐゴシック" charset="0"/>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0"/>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0"/>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0"/>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0"/>
              </a:defRPr>
            </a:lvl9pPr>
          </a:lstStyle>
          <a:p>
            <a:fld id="{A3DD63B8-EC3B-AC46-ABB6-7596867A110C}" type="slidenum">
              <a:rPr lang="en-AU" sz="1200" baseline="0"/>
              <a:pPr/>
              <a:t>22</a:t>
            </a:fld>
            <a:endParaRPr lang="en-AU" sz="1200" baseline="0"/>
          </a:p>
        </p:txBody>
      </p:sp>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dirty="0">
              <a:latin typeface="Times" charset="0"/>
              <a:ea typeface="ＭＳ Ｐゴシック" charset="0"/>
            </a:endParaRPr>
          </a:p>
        </p:txBody>
      </p:sp>
    </p:spTree>
    <p:extLst>
      <p:ext uri="{BB962C8B-B14F-4D97-AF65-F5344CB8AC3E}">
        <p14:creationId xmlns:p14="http://schemas.microsoft.com/office/powerpoint/2010/main" val="14042543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0"/>
                <a:cs typeface="ＭＳ Ｐゴシック" charset="0"/>
              </a:defRPr>
            </a:lvl1pPr>
            <a:lvl2pPr marL="742950" indent="-285750">
              <a:defRPr sz="2400" baseline="-25000">
                <a:solidFill>
                  <a:schemeClr val="tx1"/>
                </a:solidFill>
                <a:latin typeface="Times" charset="0"/>
                <a:ea typeface="ＭＳ Ｐゴシック" charset="0"/>
              </a:defRPr>
            </a:lvl2pPr>
            <a:lvl3pPr marL="1143000" indent="-228600">
              <a:defRPr sz="2400" baseline="-25000">
                <a:solidFill>
                  <a:schemeClr val="tx1"/>
                </a:solidFill>
                <a:latin typeface="Times" charset="0"/>
                <a:ea typeface="ＭＳ Ｐゴシック" charset="0"/>
              </a:defRPr>
            </a:lvl3pPr>
            <a:lvl4pPr marL="1600200" indent="-228600">
              <a:defRPr sz="2400" baseline="-25000">
                <a:solidFill>
                  <a:schemeClr val="tx1"/>
                </a:solidFill>
                <a:latin typeface="Times" charset="0"/>
                <a:ea typeface="ＭＳ Ｐゴシック" charset="0"/>
              </a:defRPr>
            </a:lvl4pPr>
            <a:lvl5pPr marL="2057400" indent="-228600">
              <a:defRPr sz="2400" baseline="-25000">
                <a:solidFill>
                  <a:schemeClr val="tx1"/>
                </a:solidFill>
                <a:latin typeface="Times" charset="0"/>
                <a:ea typeface="ＭＳ Ｐゴシック" charset="0"/>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0"/>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0"/>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0"/>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0"/>
              </a:defRPr>
            </a:lvl9pPr>
          </a:lstStyle>
          <a:p>
            <a:fld id="{DE287974-1E82-0545-93D9-DAEC78834F05}" type="slidenum">
              <a:rPr lang="en-AU" sz="1200" baseline="0"/>
              <a:pPr/>
              <a:t>23</a:t>
            </a:fld>
            <a:endParaRPr lang="en-AU" sz="1200" baseline="0"/>
          </a:p>
        </p:txBody>
      </p:sp>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baseline="0" dirty="0">
              <a:latin typeface="Times" charset="0"/>
              <a:ea typeface="ＭＳ Ｐゴシック" charset="0"/>
            </a:endParaRPr>
          </a:p>
        </p:txBody>
      </p:sp>
    </p:spTree>
    <p:extLst>
      <p:ext uri="{BB962C8B-B14F-4D97-AF65-F5344CB8AC3E}">
        <p14:creationId xmlns:p14="http://schemas.microsoft.com/office/powerpoint/2010/main" val="6270155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0"/>
                <a:cs typeface="ＭＳ Ｐゴシック" charset="0"/>
              </a:defRPr>
            </a:lvl1pPr>
            <a:lvl2pPr marL="742950" indent="-285750">
              <a:defRPr sz="2400" baseline="-25000">
                <a:solidFill>
                  <a:schemeClr val="tx1"/>
                </a:solidFill>
                <a:latin typeface="Times" charset="0"/>
                <a:ea typeface="ＭＳ Ｐゴシック" charset="0"/>
              </a:defRPr>
            </a:lvl2pPr>
            <a:lvl3pPr marL="1143000" indent="-228600">
              <a:defRPr sz="2400" baseline="-25000">
                <a:solidFill>
                  <a:schemeClr val="tx1"/>
                </a:solidFill>
                <a:latin typeface="Times" charset="0"/>
                <a:ea typeface="ＭＳ Ｐゴシック" charset="0"/>
              </a:defRPr>
            </a:lvl3pPr>
            <a:lvl4pPr marL="1600200" indent="-228600">
              <a:defRPr sz="2400" baseline="-25000">
                <a:solidFill>
                  <a:schemeClr val="tx1"/>
                </a:solidFill>
                <a:latin typeface="Times" charset="0"/>
                <a:ea typeface="ＭＳ Ｐゴシック" charset="0"/>
              </a:defRPr>
            </a:lvl4pPr>
            <a:lvl5pPr marL="2057400" indent="-228600">
              <a:defRPr sz="2400" baseline="-25000">
                <a:solidFill>
                  <a:schemeClr val="tx1"/>
                </a:solidFill>
                <a:latin typeface="Times" charset="0"/>
                <a:ea typeface="ＭＳ Ｐゴシック" charset="0"/>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0"/>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0"/>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0"/>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0"/>
              </a:defRPr>
            </a:lvl9pPr>
          </a:lstStyle>
          <a:p>
            <a:fld id="{55936A21-7449-1349-9BC7-B002615B6724}" type="slidenum">
              <a:rPr lang="en-AU" sz="1200" baseline="0"/>
              <a:pPr/>
              <a:t>5</a:t>
            </a:fld>
            <a:endParaRPr lang="en-AU" sz="1200" baseline="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latin typeface="Times" charset="0"/>
              <a:ea typeface="ＭＳ Ｐゴシック" charset="0"/>
            </a:endParaRPr>
          </a:p>
        </p:txBody>
      </p:sp>
    </p:spTree>
    <p:extLst>
      <p:ext uri="{BB962C8B-B14F-4D97-AF65-F5344CB8AC3E}">
        <p14:creationId xmlns:p14="http://schemas.microsoft.com/office/powerpoint/2010/main" val="3238868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0"/>
                <a:cs typeface="ＭＳ Ｐゴシック" charset="0"/>
              </a:defRPr>
            </a:lvl1pPr>
            <a:lvl2pPr marL="742950" indent="-285750">
              <a:defRPr sz="2400" baseline="-25000">
                <a:solidFill>
                  <a:schemeClr val="tx1"/>
                </a:solidFill>
                <a:latin typeface="Times" charset="0"/>
                <a:ea typeface="ＭＳ Ｐゴシック" charset="0"/>
              </a:defRPr>
            </a:lvl2pPr>
            <a:lvl3pPr marL="1143000" indent="-228600">
              <a:defRPr sz="2400" baseline="-25000">
                <a:solidFill>
                  <a:schemeClr val="tx1"/>
                </a:solidFill>
                <a:latin typeface="Times" charset="0"/>
                <a:ea typeface="ＭＳ Ｐゴシック" charset="0"/>
              </a:defRPr>
            </a:lvl3pPr>
            <a:lvl4pPr marL="1600200" indent="-228600">
              <a:defRPr sz="2400" baseline="-25000">
                <a:solidFill>
                  <a:schemeClr val="tx1"/>
                </a:solidFill>
                <a:latin typeface="Times" charset="0"/>
                <a:ea typeface="ＭＳ Ｐゴシック" charset="0"/>
              </a:defRPr>
            </a:lvl4pPr>
            <a:lvl5pPr marL="2057400" indent="-228600">
              <a:defRPr sz="2400" baseline="-25000">
                <a:solidFill>
                  <a:schemeClr val="tx1"/>
                </a:solidFill>
                <a:latin typeface="Times" charset="0"/>
                <a:ea typeface="ＭＳ Ｐゴシック" charset="0"/>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0"/>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0"/>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0"/>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0"/>
              </a:defRPr>
            </a:lvl9pPr>
          </a:lstStyle>
          <a:p>
            <a:fld id="{B5DE870D-8C7A-D645-BDA7-2C8CC3E0D034}" type="slidenum">
              <a:rPr lang="en-AU" sz="1200" baseline="0"/>
              <a:pPr/>
              <a:t>24</a:t>
            </a:fld>
            <a:endParaRPr lang="en-AU" sz="1200" baseline="0"/>
          </a:p>
        </p:txBody>
      </p:sp>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dirty="0">
              <a:latin typeface="Times" charset="0"/>
              <a:ea typeface="ＭＳ Ｐゴシック" charset="0"/>
            </a:endParaRPr>
          </a:p>
        </p:txBody>
      </p:sp>
    </p:spTree>
    <p:extLst>
      <p:ext uri="{BB962C8B-B14F-4D97-AF65-F5344CB8AC3E}">
        <p14:creationId xmlns:p14="http://schemas.microsoft.com/office/powerpoint/2010/main" val="16168023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0"/>
                <a:cs typeface="ＭＳ Ｐゴシック" charset="0"/>
              </a:defRPr>
            </a:lvl1pPr>
            <a:lvl2pPr marL="742950" indent="-285750">
              <a:defRPr sz="2400" baseline="-25000">
                <a:solidFill>
                  <a:schemeClr val="tx1"/>
                </a:solidFill>
                <a:latin typeface="Times" charset="0"/>
                <a:ea typeface="ＭＳ Ｐゴシック" charset="0"/>
              </a:defRPr>
            </a:lvl2pPr>
            <a:lvl3pPr marL="1143000" indent="-228600">
              <a:defRPr sz="2400" baseline="-25000">
                <a:solidFill>
                  <a:schemeClr val="tx1"/>
                </a:solidFill>
                <a:latin typeface="Times" charset="0"/>
                <a:ea typeface="ＭＳ Ｐゴシック" charset="0"/>
              </a:defRPr>
            </a:lvl3pPr>
            <a:lvl4pPr marL="1600200" indent="-228600">
              <a:defRPr sz="2400" baseline="-25000">
                <a:solidFill>
                  <a:schemeClr val="tx1"/>
                </a:solidFill>
                <a:latin typeface="Times" charset="0"/>
                <a:ea typeface="ＭＳ Ｐゴシック" charset="0"/>
              </a:defRPr>
            </a:lvl4pPr>
            <a:lvl5pPr marL="2057400" indent="-228600">
              <a:defRPr sz="2400" baseline="-25000">
                <a:solidFill>
                  <a:schemeClr val="tx1"/>
                </a:solidFill>
                <a:latin typeface="Times" charset="0"/>
                <a:ea typeface="ＭＳ Ｐゴシック" charset="0"/>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0"/>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0"/>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0"/>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0"/>
              </a:defRPr>
            </a:lvl9pPr>
          </a:lstStyle>
          <a:p>
            <a:fld id="{68ED4393-D3BA-DE43-AE99-877588F9831F}" type="slidenum">
              <a:rPr lang="en-AU" sz="1200" baseline="0"/>
              <a:pPr/>
              <a:t>25</a:t>
            </a:fld>
            <a:endParaRPr lang="en-AU" sz="1200" baseline="0"/>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dirty="0">
              <a:latin typeface="Times" charset="0"/>
              <a:ea typeface="ＭＳ Ｐゴシック" charset="0"/>
            </a:endParaRPr>
          </a:p>
        </p:txBody>
      </p:sp>
    </p:spTree>
    <p:extLst>
      <p:ext uri="{BB962C8B-B14F-4D97-AF65-F5344CB8AC3E}">
        <p14:creationId xmlns:p14="http://schemas.microsoft.com/office/powerpoint/2010/main" val="13405626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0"/>
                <a:cs typeface="ＭＳ Ｐゴシック" charset="0"/>
              </a:defRPr>
            </a:lvl1pPr>
            <a:lvl2pPr marL="742950" indent="-285750">
              <a:defRPr sz="2400" baseline="-25000">
                <a:solidFill>
                  <a:schemeClr val="tx1"/>
                </a:solidFill>
                <a:latin typeface="Times" charset="0"/>
                <a:ea typeface="ＭＳ Ｐゴシック" charset="0"/>
              </a:defRPr>
            </a:lvl2pPr>
            <a:lvl3pPr marL="1143000" indent="-228600">
              <a:defRPr sz="2400" baseline="-25000">
                <a:solidFill>
                  <a:schemeClr val="tx1"/>
                </a:solidFill>
                <a:latin typeface="Times" charset="0"/>
                <a:ea typeface="ＭＳ Ｐゴシック" charset="0"/>
              </a:defRPr>
            </a:lvl3pPr>
            <a:lvl4pPr marL="1600200" indent="-228600">
              <a:defRPr sz="2400" baseline="-25000">
                <a:solidFill>
                  <a:schemeClr val="tx1"/>
                </a:solidFill>
                <a:latin typeface="Times" charset="0"/>
                <a:ea typeface="ＭＳ Ｐゴシック" charset="0"/>
              </a:defRPr>
            </a:lvl4pPr>
            <a:lvl5pPr marL="2057400" indent="-228600">
              <a:defRPr sz="2400" baseline="-25000">
                <a:solidFill>
                  <a:schemeClr val="tx1"/>
                </a:solidFill>
                <a:latin typeface="Times" charset="0"/>
                <a:ea typeface="ＭＳ Ｐゴシック" charset="0"/>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0"/>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0"/>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0"/>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0"/>
              </a:defRPr>
            </a:lvl9pPr>
          </a:lstStyle>
          <a:p>
            <a:fld id="{C20283EE-1334-FB46-860B-0DE8C0B77A00}" type="slidenum">
              <a:rPr lang="en-AU" sz="1200" baseline="0"/>
              <a:pPr/>
              <a:t>26</a:t>
            </a:fld>
            <a:endParaRPr lang="en-AU" sz="1200" baseline="0"/>
          </a:p>
        </p:txBody>
      </p:sp>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atin typeface="Times" charset="0"/>
              <a:ea typeface="ＭＳ Ｐゴシック" charset="0"/>
            </a:endParaRPr>
          </a:p>
        </p:txBody>
      </p:sp>
    </p:spTree>
    <p:extLst>
      <p:ext uri="{BB962C8B-B14F-4D97-AF65-F5344CB8AC3E}">
        <p14:creationId xmlns:p14="http://schemas.microsoft.com/office/powerpoint/2010/main" val="35039199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0"/>
                <a:cs typeface="ＭＳ Ｐゴシック" charset="0"/>
              </a:defRPr>
            </a:lvl1pPr>
            <a:lvl2pPr marL="742950" indent="-285750">
              <a:defRPr sz="2400" baseline="-25000">
                <a:solidFill>
                  <a:schemeClr val="tx1"/>
                </a:solidFill>
                <a:latin typeface="Times" charset="0"/>
                <a:ea typeface="ＭＳ Ｐゴシック" charset="0"/>
              </a:defRPr>
            </a:lvl2pPr>
            <a:lvl3pPr marL="1143000" indent="-228600">
              <a:defRPr sz="2400" baseline="-25000">
                <a:solidFill>
                  <a:schemeClr val="tx1"/>
                </a:solidFill>
                <a:latin typeface="Times" charset="0"/>
                <a:ea typeface="ＭＳ Ｐゴシック" charset="0"/>
              </a:defRPr>
            </a:lvl3pPr>
            <a:lvl4pPr marL="1600200" indent="-228600">
              <a:defRPr sz="2400" baseline="-25000">
                <a:solidFill>
                  <a:schemeClr val="tx1"/>
                </a:solidFill>
                <a:latin typeface="Times" charset="0"/>
                <a:ea typeface="ＭＳ Ｐゴシック" charset="0"/>
              </a:defRPr>
            </a:lvl4pPr>
            <a:lvl5pPr marL="2057400" indent="-228600">
              <a:defRPr sz="2400" baseline="-25000">
                <a:solidFill>
                  <a:schemeClr val="tx1"/>
                </a:solidFill>
                <a:latin typeface="Times" charset="0"/>
                <a:ea typeface="ＭＳ Ｐゴシック" charset="0"/>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0"/>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0"/>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0"/>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0"/>
              </a:defRPr>
            </a:lvl9pPr>
          </a:lstStyle>
          <a:p>
            <a:fld id="{C20283EE-1334-FB46-860B-0DE8C0B77A00}" type="slidenum">
              <a:rPr lang="en-AU" sz="1200" baseline="0"/>
              <a:pPr/>
              <a:t>27</a:t>
            </a:fld>
            <a:endParaRPr lang="en-AU" sz="1200" baseline="0"/>
          </a:p>
        </p:txBody>
      </p:sp>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atin typeface="Times" charset="0"/>
              <a:ea typeface="ＭＳ Ｐゴシック" charset="0"/>
            </a:endParaRPr>
          </a:p>
        </p:txBody>
      </p:sp>
    </p:spTree>
    <p:extLst>
      <p:ext uri="{BB962C8B-B14F-4D97-AF65-F5344CB8AC3E}">
        <p14:creationId xmlns:p14="http://schemas.microsoft.com/office/powerpoint/2010/main" val="41877620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0"/>
                <a:cs typeface="ＭＳ Ｐゴシック" charset="0"/>
              </a:defRPr>
            </a:lvl1pPr>
            <a:lvl2pPr marL="742950" indent="-285750">
              <a:defRPr sz="2400" baseline="-25000">
                <a:solidFill>
                  <a:schemeClr val="tx1"/>
                </a:solidFill>
                <a:latin typeface="Times" charset="0"/>
                <a:ea typeface="ＭＳ Ｐゴシック" charset="0"/>
              </a:defRPr>
            </a:lvl2pPr>
            <a:lvl3pPr marL="1143000" indent="-228600">
              <a:defRPr sz="2400" baseline="-25000">
                <a:solidFill>
                  <a:schemeClr val="tx1"/>
                </a:solidFill>
                <a:latin typeface="Times" charset="0"/>
                <a:ea typeface="ＭＳ Ｐゴシック" charset="0"/>
              </a:defRPr>
            </a:lvl3pPr>
            <a:lvl4pPr marL="1600200" indent="-228600">
              <a:defRPr sz="2400" baseline="-25000">
                <a:solidFill>
                  <a:schemeClr val="tx1"/>
                </a:solidFill>
                <a:latin typeface="Times" charset="0"/>
                <a:ea typeface="ＭＳ Ｐゴシック" charset="0"/>
              </a:defRPr>
            </a:lvl4pPr>
            <a:lvl5pPr marL="2057400" indent="-228600">
              <a:defRPr sz="2400" baseline="-25000">
                <a:solidFill>
                  <a:schemeClr val="tx1"/>
                </a:solidFill>
                <a:latin typeface="Times" charset="0"/>
                <a:ea typeface="ＭＳ Ｐゴシック" charset="0"/>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0"/>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0"/>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0"/>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0"/>
              </a:defRPr>
            </a:lvl9pPr>
          </a:lstStyle>
          <a:p>
            <a:fld id="{077C0A50-0C4E-7D48-B7FB-F0B335AE4E4B}" type="slidenum">
              <a:rPr lang="en-AU" sz="1200" baseline="0"/>
              <a:pPr/>
              <a:t>28</a:t>
            </a:fld>
            <a:endParaRPr lang="en-AU" sz="1200" baseline="0"/>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dirty="0">
              <a:latin typeface="Times" charset="0"/>
              <a:ea typeface="ＭＳ Ｐゴシック" charset="0"/>
            </a:endParaRPr>
          </a:p>
        </p:txBody>
      </p:sp>
    </p:spTree>
    <p:extLst>
      <p:ext uri="{BB962C8B-B14F-4D97-AF65-F5344CB8AC3E}">
        <p14:creationId xmlns:p14="http://schemas.microsoft.com/office/powerpoint/2010/main" val="22725432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0"/>
                <a:cs typeface="ＭＳ Ｐゴシック" charset="0"/>
              </a:defRPr>
            </a:lvl1pPr>
            <a:lvl2pPr marL="742950" indent="-285750">
              <a:defRPr sz="2400" baseline="-25000">
                <a:solidFill>
                  <a:schemeClr val="tx1"/>
                </a:solidFill>
                <a:latin typeface="Times" charset="0"/>
                <a:ea typeface="ＭＳ Ｐゴシック" charset="0"/>
              </a:defRPr>
            </a:lvl2pPr>
            <a:lvl3pPr marL="1143000" indent="-228600">
              <a:defRPr sz="2400" baseline="-25000">
                <a:solidFill>
                  <a:schemeClr val="tx1"/>
                </a:solidFill>
                <a:latin typeface="Times" charset="0"/>
                <a:ea typeface="ＭＳ Ｐゴシック" charset="0"/>
              </a:defRPr>
            </a:lvl3pPr>
            <a:lvl4pPr marL="1600200" indent="-228600">
              <a:defRPr sz="2400" baseline="-25000">
                <a:solidFill>
                  <a:schemeClr val="tx1"/>
                </a:solidFill>
                <a:latin typeface="Times" charset="0"/>
                <a:ea typeface="ＭＳ Ｐゴシック" charset="0"/>
              </a:defRPr>
            </a:lvl4pPr>
            <a:lvl5pPr marL="2057400" indent="-228600">
              <a:defRPr sz="2400" baseline="-25000">
                <a:solidFill>
                  <a:schemeClr val="tx1"/>
                </a:solidFill>
                <a:latin typeface="Times" charset="0"/>
                <a:ea typeface="ＭＳ Ｐゴシック" charset="0"/>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0"/>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0"/>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0"/>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0"/>
              </a:defRPr>
            </a:lvl9pPr>
          </a:lstStyle>
          <a:p>
            <a:fld id="{077C0A50-0C4E-7D48-B7FB-F0B335AE4E4B}" type="slidenum">
              <a:rPr lang="en-AU" sz="1200" baseline="0"/>
              <a:pPr/>
              <a:t>29</a:t>
            </a:fld>
            <a:endParaRPr lang="en-AU" sz="1200" baseline="0"/>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dirty="0">
              <a:latin typeface="Times" charset="0"/>
              <a:ea typeface="ＭＳ Ｐゴシック" charset="0"/>
            </a:endParaRPr>
          </a:p>
        </p:txBody>
      </p:sp>
    </p:spTree>
    <p:extLst>
      <p:ext uri="{BB962C8B-B14F-4D97-AF65-F5344CB8AC3E}">
        <p14:creationId xmlns:p14="http://schemas.microsoft.com/office/powerpoint/2010/main" val="1635538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0"/>
                <a:cs typeface="ＭＳ Ｐゴシック" charset="0"/>
              </a:defRPr>
            </a:lvl1pPr>
            <a:lvl2pPr marL="742950" indent="-285750">
              <a:defRPr sz="2400" baseline="-25000">
                <a:solidFill>
                  <a:schemeClr val="tx1"/>
                </a:solidFill>
                <a:latin typeface="Times" charset="0"/>
                <a:ea typeface="ＭＳ Ｐゴシック" charset="0"/>
              </a:defRPr>
            </a:lvl2pPr>
            <a:lvl3pPr marL="1143000" indent="-228600">
              <a:defRPr sz="2400" baseline="-25000">
                <a:solidFill>
                  <a:schemeClr val="tx1"/>
                </a:solidFill>
                <a:latin typeface="Times" charset="0"/>
                <a:ea typeface="ＭＳ Ｐゴシック" charset="0"/>
              </a:defRPr>
            </a:lvl3pPr>
            <a:lvl4pPr marL="1600200" indent="-228600">
              <a:defRPr sz="2400" baseline="-25000">
                <a:solidFill>
                  <a:schemeClr val="tx1"/>
                </a:solidFill>
                <a:latin typeface="Times" charset="0"/>
                <a:ea typeface="ＭＳ Ｐゴシック" charset="0"/>
              </a:defRPr>
            </a:lvl4pPr>
            <a:lvl5pPr marL="2057400" indent="-228600">
              <a:defRPr sz="2400" baseline="-25000">
                <a:solidFill>
                  <a:schemeClr val="tx1"/>
                </a:solidFill>
                <a:latin typeface="Times" charset="0"/>
                <a:ea typeface="ＭＳ Ｐゴシック" charset="0"/>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0"/>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0"/>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0"/>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0"/>
              </a:defRPr>
            </a:lvl9pPr>
          </a:lstStyle>
          <a:p>
            <a:fld id="{077C0A50-0C4E-7D48-B7FB-F0B335AE4E4B}" type="slidenum">
              <a:rPr lang="en-AU" sz="1200" baseline="0"/>
              <a:pPr/>
              <a:t>30</a:t>
            </a:fld>
            <a:endParaRPr lang="en-AU" sz="1200" baseline="0"/>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dirty="0">
              <a:latin typeface="Times" charset="0"/>
              <a:ea typeface="ＭＳ Ｐゴシック" charset="0"/>
            </a:endParaRPr>
          </a:p>
        </p:txBody>
      </p:sp>
    </p:spTree>
    <p:extLst>
      <p:ext uri="{BB962C8B-B14F-4D97-AF65-F5344CB8AC3E}">
        <p14:creationId xmlns:p14="http://schemas.microsoft.com/office/powerpoint/2010/main" val="36180937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0"/>
                <a:cs typeface="ＭＳ Ｐゴシック" charset="0"/>
              </a:defRPr>
            </a:lvl1pPr>
            <a:lvl2pPr marL="742950" indent="-285750">
              <a:defRPr sz="2400" baseline="-25000">
                <a:solidFill>
                  <a:schemeClr val="tx1"/>
                </a:solidFill>
                <a:latin typeface="Times" charset="0"/>
                <a:ea typeface="ＭＳ Ｐゴシック" charset="0"/>
              </a:defRPr>
            </a:lvl2pPr>
            <a:lvl3pPr marL="1143000" indent="-228600">
              <a:defRPr sz="2400" baseline="-25000">
                <a:solidFill>
                  <a:schemeClr val="tx1"/>
                </a:solidFill>
                <a:latin typeface="Times" charset="0"/>
                <a:ea typeface="ＭＳ Ｐゴシック" charset="0"/>
              </a:defRPr>
            </a:lvl3pPr>
            <a:lvl4pPr marL="1600200" indent="-228600">
              <a:defRPr sz="2400" baseline="-25000">
                <a:solidFill>
                  <a:schemeClr val="tx1"/>
                </a:solidFill>
                <a:latin typeface="Times" charset="0"/>
                <a:ea typeface="ＭＳ Ｐゴシック" charset="0"/>
              </a:defRPr>
            </a:lvl4pPr>
            <a:lvl5pPr marL="2057400" indent="-228600">
              <a:defRPr sz="2400" baseline="-25000">
                <a:solidFill>
                  <a:schemeClr val="tx1"/>
                </a:solidFill>
                <a:latin typeface="Times" charset="0"/>
                <a:ea typeface="ＭＳ Ｐゴシック" charset="0"/>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0"/>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0"/>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0"/>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0"/>
              </a:defRPr>
            </a:lvl9pPr>
          </a:lstStyle>
          <a:p>
            <a:fld id="{904E29AA-64DD-7A45-BA81-EAAD9FA0CECB}" type="slidenum">
              <a:rPr lang="en-AU" sz="1200" baseline="0"/>
              <a:pPr/>
              <a:t>31</a:t>
            </a:fld>
            <a:endParaRPr lang="en-AU" sz="1200" baseline="0"/>
          </a:p>
        </p:txBody>
      </p:sp>
      <p:sp>
        <p:nvSpPr>
          <p:cNvPr id="32770" name="Rectangle 2"/>
          <p:cNvSpPr>
            <a:spLocks noGrp="1" noRot="1" noChangeAspect="1" noChangeArrowheads="1" noTextEdit="1"/>
          </p:cNvSpPr>
          <p:nvPr>
            <p:ph type="sldImg"/>
          </p:nvPr>
        </p:nvSpPr>
        <p:spPr>
          <a:ln/>
        </p:spPr>
      </p:sp>
      <p:sp>
        <p:nvSpPr>
          <p:cNvPr id="327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dirty="0">
              <a:latin typeface="Times" charset="0"/>
              <a:ea typeface="ＭＳ Ｐゴシック" charset="0"/>
            </a:endParaRPr>
          </a:p>
        </p:txBody>
      </p:sp>
    </p:spTree>
    <p:extLst>
      <p:ext uri="{BB962C8B-B14F-4D97-AF65-F5344CB8AC3E}">
        <p14:creationId xmlns:p14="http://schemas.microsoft.com/office/powerpoint/2010/main" val="304219397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0"/>
                <a:cs typeface="ＭＳ Ｐゴシック" charset="0"/>
              </a:defRPr>
            </a:lvl1pPr>
            <a:lvl2pPr marL="742950" indent="-285750">
              <a:defRPr sz="2400" baseline="-25000">
                <a:solidFill>
                  <a:schemeClr val="tx1"/>
                </a:solidFill>
                <a:latin typeface="Times" charset="0"/>
                <a:ea typeface="ＭＳ Ｐゴシック" charset="0"/>
              </a:defRPr>
            </a:lvl2pPr>
            <a:lvl3pPr marL="1143000" indent="-228600">
              <a:defRPr sz="2400" baseline="-25000">
                <a:solidFill>
                  <a:schemeClr val="tx1"/>
                </a:solidFill>
                <a:latin typeface="Times" charset="0"/>
                <a:ea typeface="ＭＳ Ｐゴシック" charset="0"/>
              </a:defRPr>
            </a:lvl3pPr>
            <a:lvl4pPr marL="1600200" indent="-228600">
              <a:defRPr sz="2400" baseline="-25000">
                <a:solidFill>
                  <a:schemeClr val="tx1"/>
                </a:solidFill>
                <a:latin typeface="Times" charset="0"/>
                <a:ea typeface="ＭＳ Ｐゴシック" charset="0"/>
              </a:defRPr>
            </a:lvl4pPr>
            <a:lvl5pPr marL="2057400" indent="-228600">
              <a:defRPr sz="2400" baseline="-25000">
                <a:solidFill>
                  <a:schemeClr val="tx1"/>
                </a:solidFill>
                <a:latin typeface="Times" charset="0"/>
                <a:ea typeface="ＭＳ Ｐゴシック" charset="0"/>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0"/>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0"/>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0"/>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0"/>
              </a:defRPr>
            </a:lvl9pPr>
          </a:lstStyle>
          <a:p>
            <a:fld id="{904E29AA-64DD-7A45-BA81-EAAD9FA0CECB}" type="slidenum">
              <a:rPr lang="en-AU" sz="1200" baseline="0"/>
              <a:pPr/>
              <a:t>32</a:t>
            </a:fld>
            <a:endParaRPr lang="en-AU" sz="1200" baseline="0"/>
          </a:p>
        </p:txBody>
      </p:sp>
      <p:sp>
        <p:nvSpPr>
          <p:cNvPr id="32770" name="Rectangle 2"/>
          <p:cNvSpPr>
            <a:spLocks noGrp="1" noRot="1" noChangeAspect="1" noChangeArrowheads="1" noTextEdit="1"/>
          </p:cNvSpPr>
          <p:nvPr>
            <p:ph type="sldImg"/>
          </p:nvPr>
        </p:nvSpPr>
        <p:spPr>
          <a:ln/>
        </p:spPr>
      </p:sp>
      <p:sp>
        <p:nvSpPr>
          <p:cNvPr id="327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dirty="0">
              <a:latin typeface="Times" charset="0"/>
              <a:ea typeface="ＭＳ Ｐゴシック" charset="0"/>
            </a:endParaRPr>
          </a:p>
        </p:txBody>
      </p:sp>
    </p:spTree>
    <p:extLst>
      <p:ext uri="{BB962C8B-B14F-4D97-AF65-F5344CB8AC3E}">
        <p14:creationId xmlns:p14="http://schemas.microsoft.com/office/powerpoint/2010/main" val="317032856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0"/>
                <a:cs typeface="ＭＳ Ｐゴシック" charset="0"/>
              </a:defRPr>
            </a:lvl1pPr>
            <a:lvl2pPr marL="742950" indent="-285750">
              <a:defRPr sz="2400" baseline="-25000">
                <a:solidFill>
                  <a:schemeClr val="tx1"/>
                </a:solidFill>
                <a:latin typeface="Times" charset="0"/>
                <a:ea typeface="ＭＳ Ｐゴシック" charset="0"/>
              </a:defRPr>
            </a:lvl2pPr>
            <a:lvl3pPr marL="1143000" indent="-228600">
              <a:defRPr sz="2400" baseline="-25000">
                <a:solidFill>
                  <a:schemeClr val="tx1"/>
                </a:solidFill>
                <a:latin typeface="Times" charset="0"/>
                <a:ea typeface="ＭＳ Ｐゴシック" charset="0"/>
              </a:defRPr>
            </a:lvl3pPr>
            <a:lvl4pPr marL="1600200" indent="-228600">
              <a:defRPr sz="2400" baseline="-25000">
                <a:solidFill>
                  <a:schemeClr val="tx1"/>
                </a:solidFill>
                <a:latin typeface="Times" charset="0"/>
                <a:ea typeface="ＭＳ Ｐゴシック" charset="0"/>
              </a:defRPr>
            </a:lvl4pPr>
            <a:lvl5pPr marL="2057400" indent="-228600">
              <a:defRPr sz="2400" baseline="-25000">
                <a:solidFill>
                  <a:schemeClr val="tx1"/>
                </a:solidFill>
                <a:latin typeface="Times" charset="0"/>
                <a:ea typeface="ＭＳ Ｐゴシック" charset="0"/>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0"/>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0"/>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0"/>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0"/>
              </a:defRPr>
            </a:lvl9pPr>
          </a:lstStyle>
          <a:p>
            <a:fld id="{904E29AA-64DD-7A45-BA81-EAAD9FA0CECB}" type="slidenum">
              <a:rPr lang="en-AU" sz="1200" baseline="0"/>
              <a:pPr/>
              <a:t>33</a:t>
            </a:fld>
            <a:endParaRPr lang="en-AU" sz="1200" baseline="0"/>
          </a:p>
        </p:txBody>
      </p:sp>
      <p:sp>
        <p:nvSpPr>
          <p:cNvPr id="32770" name="Rectangle 2"/>
          <p:cNvSpPr>
            <a:spLocks noGrp="1" noRot="1" noChangeAspect="1" noChangeArrowheads="1" noTextEdit="1"/>
          </p:cNvSpPr>
          <p:nvPr>
            <p:ph type="sldImg"/>
          </p:nvPr>
        </p:nvSpPr>
        <p:spPr>
          <a:ln/>
        </p:spPr>
      </p:sp>
      <p:sp>
        <p:nvSpPr>
          <p:cNvPr id="327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dirty="0">
              <a:latin typeface="Times" charset="0"/>
              <a:ea typeface="ＭＳ Ｐゴシック" charset="0"/>
            </a:endParaRPr>
          </a:p>
        </p:txBody>
      </p:sp>
    </p:spTree>
    <p:extLst>
      <p:ext uri="{BB962C8B-B14F-4D97-AF65-F5344CB8AC3E}">
        <p14:creationId xmlns:p14="http://schemas.microsoft.com/office/powerpoint/2010/main" val="6124627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0"/>
                <a:cs typeface="ＭＳ Ｐゴシック" charset="0"/>
              </a:defRPr>
            </a:lvl1pPr>
            <a:lvl2pPr marL="742950" indent="-285750">
              <a:defRPr sz="2400" baseline="-25000">
                <a:solidFill>
                  <a:schemeClr val="tx1"/>
                </a:solidFill>
                <a:latin typeface="Times" charset="0"/>
                <a:ea typeface="ＭＳ Ｐゴシック" charset="0"/>
              </a:defRPr>
            </a:lvl2pPr>
            <a:lvl3pPr marL="1143000" indent="-228600">
              <a:defRPr sz="2400" baseline="-25000">
                <a:solidFill>
                  <a:schemeClr val="tx1"/>
                </a:solidFill>
                <a:latin typeface="Times" charset="0"/>
                <a:ea typeface="ＭＳ Ｐゴシック" charset="0"/>
              </a:defRPr>
            </a:lvl3pPr>
            <a:lvl4pPr marL="1600200" indent="-228600">
              <a:defRPr sz="2400" baseline="-25000">
                <a:solidFill>
                  <a:schemeClr val="tx1"/>
                </a:solidFill>
                <a:latin typeface="Times" charset="0"/>
                <a:ea typeface="ＭＳ Ｐゴシック" charset="0"/>
              </a:defRPr>
            </a:lvl4pPr>
            <a:lvl5pPr marL="2057400" indent="-228600">
              <a:defRPr sz="2400" baseline="-25000">
                <a:solidFill>
                  <a:schemeClr val="tx1"/>
                </a:solidFill>
                <a:latin typeface="Times" charset="0"/>
                <a:ea typeface="ＭＳ Ｐゴシック" charset="0"/>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0"/>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0"/>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0"/>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0"/>
              </a:defRPr>
            </a:lvl9pPr>
          </a:lstStyle>
          <a:p>
            <a:fld id="{8BB8FB4A-7BFB-754D-A6C6-38C8EF6D83D5}" type="slidenum">
              <a:rPr lang="en-AU" sz="1200" baseline="0"/>
              <a:pPr/>
              <a:t>6</a:t>
            </a:fld>
            <a:endParaRPr lang="en-AU" sz="1200" baseline="0"/>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atin typeface="Times" charset="0"/>
              <a:ea typeface="ＭＳ Ｐゴシック" charset="0"/>
            </a:endParaRPr>
          </a:p>
        </p:txBody>
      </p:sp>
    </p:spTree>
    <p:extLst>
      <p:ext uri="{BB962C8B-B14F-4D97-AF65-F5344CB8AC3E}">
        <p14:creationId xmlns:p14="http://schemas.microsoft.com/office/powerpoint/2010/main" val="45180879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0"/>
                <a:cs typeface="ＭＳ Ｐゴシック" charset="0"/>
              </a:defRPr>
            </a:lvl1pPr>
            <a:lvl2pPr marL="742950" indent="-285750">
              <a:defRPr sz="2400" baseline="-25000">
                <a:solidFill>
                  <a:schemeClr val="tx1"/>
                </a:solidFill>
                <a:latin typeface="Times" charset="0"/>
                <a:ea typeface="ＭＳ Ｐゴシック" charset="0"/>
              </a:defRPr>
            </a:lvl2pPr>
            <a:lvl3pPr marL="1143000" indent="-228600">
              <a:defRPr sz="2400" baseline="-25000">
                <a:solidFill>
                  <a:schemeClr val="tx1"/>
                </a:solidFill>
                <a:latin typeface="Times" charset="0"/>
                <a:ea typeface="ＭＳ Ｐゴシック" charset="0"/>
              </a:defRPr>
            </a:lvl3pPr>
            <a:lvl4pPr marL="1600200" indent="-228600">
              <a:defRPr sz="2400" baseline="-25000">
                <a:solidFill>
                  <a:schemeClr val="tx1"/>
                </a:solidFill>
                <a:latin typeface="Times" charset="0"/>
                <a:ea typeface="ＭＳ Ｐゴシック" charset="0"/>
              </a:defRPr>
            </a:lvl4pPr>
            <a:lvl5pPr marL="2057400" indent="-228600">
              <a:defRPr sz="2400" baseline="-25000">
                <a:solidFill>
                  <a:schemeClr val="tx1"/>
                </a:solidFill>
                <a:latin typeface="Times" charset="0"/>
                <a:ea typeface="ＭＳ Ｐゴシック" charset="0"/>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0"/>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0"/>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0"/>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0"/>
              </a:defRPr>
            </a:lvl9pPr>
          </a:lstStyle>
          <a:p>
            <a:fld id="{077C0A50-0C4E-7D48-B7FB-F0B335AE4E4B}" type="slidenum">
              <a:rPr lang="en-AU" sz="1200" baseline="0"/>
              <a:pPr/>
              <a:t>34</a:t>
            </a:fld>
            <a:endParaRPr lang="en-AU" sz="1200" baseline="0"/>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dirty="0">
              <a:latin typeface="Times" charset="0"/>
              <a:ea typeface="ＭＳ Ｐゴシック" charset="0"/>
            </a:endParaRPr>
          </a:p>
        </p:txBody>
      </p:sp>
    </p:spTree>
    <p:extLst>
      <p:ext uri="{BB962C8B-B14F-4D97-AF65-F5344CB8AC3E}">
        <p14:creationId xmlns:p14="http://schemas.microsoft.com/office/powerpoint/2010/main" val="358451833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0"/>
                <a:cs typeface="ＭＳ Ｐゴシック" charset="0"/>
              </a:defRPr>
            </a:lvl1pPr>
            <a:lvl2pPr marL="742950" indent="-285750">
              <a:defRPr sz="2400" baseline="-25000">
                <a:solidFill>
                  <a:schemeClr val="tx1"/>
                </a:solidFill>
                <a:latin typeface="Times" charset="0"/>
                <a:ea typeface="ＭＳ Ｐゴシック" charset="0"/>
              </a:defRPr>
            </a:lvl2pPr>
            <a:lvl3pPr marL="1143000" indent="-228600">
              <a:defRPr sz="2400" baseline="-25000">
                <a:solidFill>
                  <a:schemeClr val="tx1"/>
                </a:solidFill>
                <a:latin typeface="Times" charset="0"/>
                <a:ea typeface="ＭＳ Ｐゴシック" charset="0"/>
              </a:defRPr>
            </a:lvl3pPr>
            <a:lvl4pPr marL="1600200" indent="-228600">
              <a:defRPr sz="2400" baseline="-25000">
                <a:solidFill>
                  <a:schemeClr val="tx1"/>
                </a:solidFill>
                <a:latin typeface="Times" charset="0"/>
                <a:ea typeface="ＭＳ Ｐゴシック" charset="0"/>
              </a:defRPr>
            </a:lvl4pPr>
            <a:lvl5pPr marL="2057400" indent="-228600">
              <a:defRPr sz="2400" baseline="-25000">
                <a:solidFill>
                  <a:schemeClr val="tx1"/>
                </a:solidFill>
                <a:latin typeface="Times" charset="0"/>
                <a:ea typeface="ＭＳ Ｐゴシック" charset="0"/>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0"/>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0"/>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0"/>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0"/>
              </a:defRPr>
            </a:lvl9pPr>
          </a:lstStyle>
          <a:p>
            <a:fld id="{077C0A50-0C4E-7D48-B7FB-F0B335AE4E4B}" type="slidenum">
              <a:rPr lang="en-AU" sz="1200" baseline="0"/>
              <a:pPr/>
              <a:t>35</a:t>
            </a:fld>
            <a:endParaRPr lang="en-AU" sz="1200" baseline="0"/>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dirty="0">
              <a:latin typeface="Times" charset="0"/>
              <a:ea typeface="ＭＳ Ｐゴシック" charset="0"/>
            </a:endParaRPr>
          </a:p>
        </p:txBody>
      </p:sp>
    </p:spTree>
    <p:extLst>
      <p:ext uri="{BB962C8B-B14F-4D97-AF65-F5344CB8AC3E}">
        <p14:creationId xmlns:p14="http://schemas.microsoft.com/office/powerpoint/2010/main" val="29353358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0"/>
                <a:cs typeface="ＭＳ Ｐゴシック" charset="0"/>
              </a:defRPr>
            </a:lvl1pPr>
            <a:lvl2pPr marL="742950" indent="-285750">
              <a:defRPr sz="2400" baseline="-25000">
                <a:solidFill>
                  <a:schemeClr val="tx1"/>
                </a:solidFill>
                <a:latin typeface="Times" charset="0"/>
                <a:ea typeface="ＭＳ Ｐゴシック" charset="0"/>
              </a:defRPr>
            </a:lvl2pPr>
            <a:lvl3pPr marL="1143000" indent="-228600">
              <a:defRPr sz="2400" baseline="-25000">
                <a:solidFill>
                  <a:schemeClr val="tx1"/>
                </a:solidFill>
                <a:latin typeface="Times" charset="0"/>
                <a:ea typeface="ＭＳ Ｐゴシック" charset="0"/>
              </a:defRPr>
            </a:lvl3pPr>
            <a:lvl4pPr marL="1600200" indent="-228600">
              <a:defRPr sz="2400" baseline="-25000">
                <a:solidFill>
                  <a:schemeClr val="tx1"/>
                </a:solidFill>
                <a:latin typeface="Times" charset="0"/>
                <a:ea typeface="ＭＳ Ｐゴシック" charset="0"/>
              </a:defRPr>
            </a:lvl4pPr>
            <a:lvl5pPr marL="2057400" indent="-228600">
              <a:defRPr sz="2400" baseline="-25000">
                <a:solidFill>
                  <a:schemeClr val="tx1"/>
                </a:solidFill>
                <a:latin typeface="Times" charset="0"/>
                <a:ea typeface="ＭＳ Ｐゴシック" charset="0"/>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0"/>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0"/>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0"/>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0"/>
              </a:defRPr>
            </a:lvl9pPr>
          </a:lstStyle>
          <a:p>
            <a:fld id="{931AD809-07FB-724E-9769-1CF9BC28B8C3}" type="slidenum">
              <a:rPr lang="en-AU" sz="1200" baseline="0"/>
              <a:pPr/>
              <a:t>36</a:t>
            </a:fld>
            <a:endParaRPr lang="en-AU" sz="1200" baseline="0"/>
          </a:p>
        </p:txBody>
      </p:sp>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dirty="0">
              <a:latin typeface="Times" charset="0"/>
              <a:ea typeface="ＭＳ Ｐゴシック" charset="0"/>
            </a:endParaRPr>
          </a:p>
        </p:txBody>
      </p:sp>
    </p:spTree>
    <p:extLst>
      <p:ext uri="{BB962C8B-B14F-4D97-AF65-F5344CB8AC3E}">
        <p14:creationId xmlns:p14="http://schemas.microsoft.com/office/powerpoint/2010/main" val="304341481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pPr>
              <a:defRPr/>
            </a:pPr>
            <a:fld id="{99901556-DFA0-4A4D-8572-AB40AE64BDC5}" type="slidenum">
              <a:rPr lang="en-AU" smtClean="0"/>
              <a:pPr>
                <a:defRPr/>
              </a:pPr>
              <a:t>37</a:t>
            </a:fld>
            <a:endParaRPr lang="en-AU"/>
          </a:p>
        </p:txBody>
      </p:sp>
    </p:spTree>
    <p:extLst>
      <p:ext uri="{BB962C8B-B14F-4D97-AF65-F5344CB8AC3E}">
        <p14:creationId xmlns:p14="http://schemas.microsoft.com/office/powerpoint/2010/main" val="396201004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0"/>
                <a:cs typeface="ＭＳ Ｐゴシック" charset="0"/>
              </a:defRPr>
            </a:lvl1pPr>
            <a:lvl2pPr marL="742950" indent="-285750">
              <a:defRPr sz="2400" baseline="-25000">
                <a:solidFill>
                  <a:schemeClr val="tx1"/>
                </a:solidFill>
                <a:latin typeface="Times" charset="0"/>
                <a:ea typeface="ＭＳ Ｐゴシック" charset="0"/>
              </a:defRPr>
            </a:lvl2pPr>
            <a:lvl3pPr marL="1143000" indent="-228600">
              <a:defRPr sz="2400" baseline="-25000">
                <a:solidFill>
                  <a:schemeClr val="tx1"/>
                </a:solidFill>
                <a:latin typeface="Times" charset="0"/>
                <a:ea typeface="ＭＳ Ｐゴシック" charset="0"/>
              </a:defRPr>
            </a:lvl3pPr>
            <a:lvl4pPr marL="1600200" indent="-228600">
              <a:defRPr sz="2400" baseline="-25000">
                <a:solidFill>
                  <a:schemeClr val="tx1"/>
                </a:solidFill>
                <a:latin typeface="Times" charset="0"/>
                <a:ea typeface="ＭＳ Ｐゴシック" charset="0"/>
              </a:defRPr>
            </a:lvl4pPr>
            <a:lvl5pPr marL="2057400" indent="-228600">
              <a:defRPr sz="2400" baseline="-25000">
                <a:solidFill>
                  <a:schemeClr val="tx1"/>
                </a:solidFill>
                <a:latin typeface="Times" charset="0"/>
                <a:ea typeface="ＭＳ Ｐゴシック" charset="0"/>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0"/>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0"/>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0"/>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0"/>
              </a:defRPr>
            </a:lvl9pPr>
          </a:lstStyle>
          <a:p>
            <a:fld id="{077C0A50-0C4E-7D48-B7FB-F0B335AE4E4B}" type="slidenum">
              <a:rPr lang="en-AU" sz="1200" baseline="0"/>
              <a:pPr/>
              <a:t>38</a:t>
            </a:fld>
            <a:endParaRPr lang="en-AU" sz="1200" baseline="0"/>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dirty="0">
              <a:latin typeface="Times" charset="0"/>
              <a:ea typeface="ＭＳ Ｐゴシック" charset="0"/>
            </a:endParaRPr>
          </a:p>
        </p:txBody>
      </p:sp>
    </p:spTree>
    <p:extLst>
      <p:ext uri="{BB962C8B-B14F-4D97-AF65-F5344CB8AC3E}">
        <p14:creationId xmlns:p14="http://schemas.microsoft.com/office/powerpoint/2010/main" val="367636874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0"/>
                <a:cs typeface="ＭＳ Ｐゴシック" charset="0"/>
              </a:defRPr>
            </a:lvl1pPr>
            <a:lvl2pPr marL="742950" indent="-285750">
              <a:defRPr sz="2400" baseline="-25000">
                <a:solidFill>
                  <a:schemeClr val="tx1"/>
                </a:solidFill>
                <a:latin typeface="Times" charset="0"/>
                <a:ea typeface="ＭＳ Ｐゴシック" charset="0"/>
              </a:defRPr>
            </a:lvl2pPr>
            <a:lvl3pPr marL="1143000" indent="-228600">
              <a:defRPr sz="2400" baseline="-25000">
                <a:solidFill>
                  <a:schemeClr val="tx1"/>
                </a:solidFill>
                <a:latin typeface="Times" charset="0"/>
                <a:ea typeface="ＭＳ Ｐゴシック" charset="0"/>
              </a:defRPr>
            </a:lvl3pPr>
            <a:lvl4pPr marL="1600200" indent="-228600">
              <a:defRPr sz="2400" baseline="-25000">
                <a:solidFill>
                  <a:schemeClr val="tx1"/>
                </a:solidFill>
                <a:latin typeface="Times" charset="0"/>
                <a:ea typeface="ＭＳ Ｐゴシック" charset="0"/>
              </a:defRPr>
            </a:lvl4pPr>
            <a:lvl5pPr marL="2057400" indent="-228600">
              <a:defRPr sz="2400" baseline="-25000">
                <a:solidFill>
                  <a:schemeClr val="tx1"/>
                </a:solidFill>
                <a:latin typeface="Times" charset="0"/>
                <a:ea typeface="ＭＳ Ｐゴシック" charset="0"/>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0"/>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0"/>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0"/>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0"/>
              </a:defRPr>
            </a:lvl9pPr>
          </a:lstStyle>
          <a:p>
            <a:fld id="{DF889F64-D6EC-C344-942A-00ABA34D7D40}" type="slidenum">
              <a:rPr lang="en-AU" sz="1200" baseline="0"/>
              <a:pPr/>
              <a:t>39</a:t>
            </a:fld>
            <a:endParaRPr lang="en-AU" sz="1200" baseline="0"/>
          </a:p>
        </p:txBody>
      </p:sp>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atin typeface="Times" charset="0"/>
              <a:ea typeface="ＭＳ Ｐゴシック" charset="0"/>
            </a:endParaRPr>
          </a:p>
        </p:txBody>
      </p:sp>
    </p:spTree>
    <p:extLst>
      <p:ext uri="{BB962C8B-B14F-4D97-AF65-F5344CB8AC3E}">
        <p14:creationId xmlns:p14="http://schemas.microsoft.com/office/powerpoint/2010/main" val="114333994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0"/>
                <a:cs typeface="ＭＳ Ｐゴシック" charset="0"/>
              </a:defRPr>
            </a:lvl1pPr>
            <a:lvl2pPr marL="742950" indent="-285750">
              <a:defRPr sz="2400" baseline="-25000">
                <a:solidFill>
                  <a:schemeClr val="tx1"/>
                </a:solidFill>
                <a:latin typeface="Times" charset="0"/>
                <a:ea typeface="ＭＳ Ｐゴシック" charset="0"/>
              </a:defRPr>
            </a:lvl2pPr>
            <a:lvl3pPr marL="1143000" indent="-228600">
              <a:defRPr sz="2400" baseline="-25000">
                <a:solidFill>
                  <a:schemeClr val="tx1"/>
                </a:solidFill>
                <a:latin typeface="Times" charset="0"/>
                <a:ea typeface="ＭＳ Ｐゴシック" charset="0"/>
              </a:defRPr>
            </a:lvl3pPr>
            <a:lvl4pPr marL="1600200" indent="-228600">
              <a:defRPr sz="2400" baseline="-25000">
                <a:solidFill>
                  <a:schemeClr val="tx1"/>
                </a:solidFill>
                <a:latin typeface="Times" charset="0"/>
                <a:ea typeface="ＭＳ Ｐゴシック" charset="0"/>
              </a:defRPr>
            </a:lvl4pPr>
            <a:lvl5pPr marL="2057400" indent="-228600">
              <a:defRPr sz="2400" baseline="-25000">
                <a:solidFill>
                  <a:schemeClr val="tx1"/>
                </a:solidFill>
                <a:latin typeface="Times" charset="0"/>
                <a:ea typeface="ＭＳ Ｐゴシック" charset="0"/>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0"/>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0"/>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0"/>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0"/>
              </a:defRPr>
            </a:lvl9pPr>
          </a:lstStyle>
          <a:p>
            <a:fld id="{DF889F64-D6EC-C344-942A-00ABA34D7D40}" type="slidenum">
              <a:rPr lang="en-AU" sz="1200" baseline="0"/>
              <a:pPr/>
              <a:t>40</a:t>
            </a:fld>
            <a:endParaRPr lang="en-AU" sz="1200" baseline="0"/>
          </a:p>
        </p:txBody>
      </p:sp>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atin typeface="Times" charset="0"/>
              <a:ea typeface="ＭＳ Ｐゴシック" charset="0"/>
            </a:endParaRPr>
          </a:p>
        </p:txBody>
      </p:sp>
    </p:spTree>
    <p:extLst>
      <p:ext uri="{BB962C8B-B14F-4D97-AF65-F5344CB8AC3E}">
        <p14:creationId xmlns:p14="http://schemas.microsoft.com/office/powerpoint/2010/main" val="245178005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0"/>
                <a:cs typeface="ＭＳ Ｐゴシック" charset="0"/>
              </a:defRPr>
            </a:lvl1pPr>
            <a:lvl2pPr marL="742950" indent="-285750">
              <a:defRPr sz="2400" baseline="-25000">
                <a:solidFill>
                  <a:schemeClr val="tx1"/>
                </a:solidFill>
                <a:latin typeface="Times" charset="0"/>
                <a:ea typeface="ＭＳ Ｐゴシック" charset="0"/>
              </a:defRPr>
            </a:lvl2pPr>
            <a:lvl3pPr marL="1143000" indent="-228600">
              <a:defRPr sz="2400" baseline="-25000">
                <a:solidFill>
                  <a:schemeClr val="tx1"/>
                </a:solidFill>
                <a:latin typeface="Times" charset="0"/>
                <a:ea typeface="ＭＳ Ｐゴシック" charset="0"/>
              </a:defRPr>
            </a:lvl3pPr>
            <a:lvl4pPr marL="1600200" indent="-228600">
              <a:defRPr sz="2400" baseline="-25000">
                <a:solidFill>
                  <a:schemeClr val="tx1"/>
                </a:solidFill>
                <a:latin typeface="Times" charset="0"/>
                <a:ea typeface="ＭＳ Ｐゴシック" charset="0"/>
              </a:defRPr>
            </a:lvl4pPr>
            <a:lvl5pPr marL="2057400" indent="-228600">
              <a:defRPr sz="2400" baseline="-25000">
                <a:solidFill>
                  <a:schemeClr val="tx1"/>
                </a:solidFill>
                <a:latin typeface="Times" charset="0"/>
                <a:ea typeface="ＭＳ Ｐゴシック" charset="0"/>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0"/>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0"/>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0"/>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0"/>
              </a:defRPr>
            </a:lvl9pPr>
          </a:lstStyle>
          <a:p>
            <a:fld id="{CC42EC8E-73F4-E142-9677-D4C2C176876C}" type="slidenum">
              <a:rPr lang="en-AU" sz="1200" baseline="0"/>
              <a:pPr/>
              <a:t>41</a:t>
            </a:fld>
            <a:endParaRPr lang="en-AU" sz="1200" baseline="0"/>
          </a:p>
        </p:txBody>
      </p:sp>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dirty="0">
              <a:latin typeface="Times" charset="0"/>
              <a:ea typeface="ＭＳ Ｐゴシック" charset="0"/>
            </a:endParaRPr>
          </a:p>
        </p:txBody>
      </p:sp>
    </p:spTree>
    <p:extLst>
      <p:ext uri="{BB962C8B-B14F-4D97-AF65-F5344CB8AC3E}">
        <p14:creationId xmlns:p14="http://schemas.microsoft.com/office/powerpoint/2010/main" val="399521111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0"/>
                <a:cs typeface="ＭＳ Ｐゴシック" charset="0"/>
              </a:defRPr>
            </a:lvl1pPr>
            <a:lvl2pPr marL="742950" indent="-285750">
              <a:defRPr sz="2400" baseline="-25000">
                <a:solidFill>
                  <a:schemeClr val="tx1"/>
                </a:solidFill>
                <a:latin typeface="Times" charset="0"/>
                <a:ea typeface="ＭＳ Ｐゴシック" charset="0"/>
              </a:defRPr>
            </a:lvl2pPr>
            <a:lvl3pPr marL="1143000" indent="-228600">
              <a:defRPr sz="2400" baseline="-25000">
                <a:solidFill>
                  <a:schemeClr val="tx1"/>
                </a:solidFill>
                <a:latin typeface="Times" charset="0"/>
                <a:ea typeface="ＭＳ Ｐゴシック" charset="0"/>
              </a:defRPr>
            </a:lvl3pPr>
            <a:lvl4pPr marL="1600200" indent="-228600">
              <a:defRPr sz="2400" baseline="-25000">
                <a:solidFill>
                  <a:schemeClr val="tx1"/>
                </a:solidFill>
                <a:latin typeface="Times" charset="0"/>
                <a:ea typeface="ＭＳ Ｐゴシック" charset="0"/>
              </a:defRPr>
            </a:lvl4pPr>
            <a:lvl5pPr marL="2057400" indent="-228600">
              <a:defRPr sz="2400" baseline="-25000">
                <a:solidFill>
                  <a:schemeClr val="tx1"/>
                </a:solidFill>
                <a:latin typeface="Times" charset="0"/>
                <a:ea typeface="ＭＳ Ｐゴシック" charset="0"/>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0"/>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0"/>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0"/>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0"/>
              </a:defRPr>
            </a:lvl9pPr>
          </a:lstStyle>
          <a:p>
            <a:fld id="{DE287974-1E82-0545-93D9-DAEC78834F05}" type="slidenum">
              <a:rPr lang="en-AU" sz="1200" baseline="0"/>
              <a:pPr/>
              <a:t>42</a:t>
            </a:fld>
            <a:endParaRPr lang="en-AU" sz="1200" baseline="0"/>
          </a:p>
        </p:txBody>
      </p:sp>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baseline="0" dirty="0">
              <a:latin typeface="Times" charset="0"/>
              <a:ea typeface="ＭＳ Ｐゴシック" charset="0"/>
            </a:endParaRPr>
          </a:p>
        </p:txBody>
      </p:sp>
    </p:spTree>
    <p:extLst>
      <p:ext uri="{BB962C8B-B14F-4D97-AF65-F5344CB8AC3E}">
        <p14:creationId xmlns:p14="http://schemas.microsoft.com/office/powerpoint/2010/main" val="159396144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0"/>
                <a:cs typeface="ＭＳ Ｐゴシック" charset="0"/>
              </a:defRPr>
            </a:lvl1pPr>
            <a:lvl2pPr marL="742950" indent="-285750">
              <a:defRPr sz="2400" baseline="-25000">
                <a:solidFill>
                  <a:schemeClr val="tx1"/>
                </a:solidFill>
                <a:latin typeface="Times" charset="0"/>
                <a:ea typeface="ＭＳ Ｐゴシック" charset="0"/>
              </a:defRPr>
            </a:lvl2pPr>
            <a:lvl3pPr marL="1143000" indent="-228600">
              <a:defRPr sz="2400" baseline="-25000">
                <a:solidFill>
                  <a:schemeClr val="tx1"/>
                </a:solidFill>
                <a:latin typeface="Times" charset="0"/>
                <a:ea typeface="ＭＳ Ｐゴシック" charset="0"/>
              </a:defRPr>
            </a:lvl3pPr>
            <a:lvl4pPr marL="1600200" indent="-228600">
              <a:defRPr sz="2400" baseline="-25000">
                <a:solidFill>
                  <a:schemeClr val="tx1"/>
                </a:solidFill>
                <a:latin typeface="Times" charset="0"/>
                <a:ea typeface="ＭＳ Ｐゴシック" charset="0"/>
              </a:defRPr>
            </a:lvl4pPr>
            <a:lvl5pPr marL="2057400" indent="-228600">
              <a:defRPr sz="2400" baseline="-25000">
                <a:solidFill>
                  <a:schemeClr val="tx1"/>
                </a:solidFill>
                <a:latin typeface="Times" charset="0"/>
                <a:ea typeface="ＭＳ Ｐゴシック" charset="0"/>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0"/>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0"/>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0"/>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0"/>
              </a:defRPr>
            </a:lvl9pPr>
          </a:lstStyle>
          <a:p>
            <a:fld id="{454BEC47-E69F-FC4B-B018-9466D9419A97}" type="slidenum">
              <a:rPr lang="en-AU" sz="1200" baseline="0"/>
              <a:pPr/>
              <a:t>43</a:t>
            </a:fld>
            <a:endParaRPr lang="en-AU" sz="1200" baseline="0"/>
          </a:p>
        </p:txBody>
      </p:sp>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atin typeface="Times" charset="0"/>
              <a:ea typeface="ＭＳ Ｐゴシック" charset="0"/>
            </a:endParaRPr>
          </a:p>
        </p:txBody>
      </p:sp>
    </p:spTree>
    <p:extLst>
      <p:ext uri="{BB962C8B-B14F-4D97-AF65-F5344CB8AC3E}">
        <p14:creationId xmlns:p14="http://schemas.microsoft.com/office/powerpoint/2010/main" val="17492488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0"/>
                <a:cs typeface="ＭＳ Ｐゴシック" charset="0"/>
              </a:defRPr>
            </a:lvl1pPr>
            <a:lvl2pPr marL="742950" indent="-285750">
              <a:defRPr sz="2400" baseline="-25000">
                <a:solidFill>
                  <a:schemeClr val="tx1"/>
                </a:solidFill>
                <a:latin typeface="Times" charset="0"/>
                <a:ea typeface="ＭＳ Ｐゴシック" charset="0"/>
              </a:defRPr>
            </a:lvl2pPr>
            <a:lvl3pPr marL="1143000" indent="-228600">
              <a:defRPr sz="2400" baseline="-25000">
                <a:solidFill>
                  <a:schemeClr val="tx1"/>
                </a:solidFill>
                <a:latin typeface="Times" charset="0"/>
                <a:ea typeface="ＭＳ Ｐゴシック" charset="0"/>
              </a:defRPr>
            </a:lvl3pPr>
            <a:lvl4pPr marL="1600200" indent="-228600">
              <a:defRPr sz="2400" baseline="-25000">
                <a:solidFill>
                  <a:schemeClr val="tx1"/>
                </a:solidFill>
                <a:latin typeface="Times" charset="0"/>
                <a:ea typeface="ＭＳ Ｐゴシック" charset="0"/>
              </a:defRPr>
            </a:lvl4pPr>
            <a:lvl5pPr marL="2057400" indent="-228600">
              <a:defRPr sz="2400" baseline="-25000">
                <a:solidFill>
                  <a:schemeClr val="tx1"/>
                </a:solidFill>
                <a:latin typeface="Times" charset="0"/>
                <a:ea typeface="ＭＳ Ｐゴシック" charset="0"/>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0"/>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0"/>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0"/>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0"/>
              </a:defRPr>
            </a:lvl9pPr>
          </a:lstStyle>
          <a:p>
            <a:fld id="{8BB8FB4A-7BFB-754D-A6C6-38C8EF6D83D5}" type="slidenum">
              <a:rPr lang="en-AU" sz="1200" baseline="0"/>
              <a:pPr/>
              <a:t>7</a:t>
            </a:fld>
            <a:endParaRPr lang="en-AU" sz="1200" baseline="0"/>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dirty="0">
              <a:latin typeface="Times" charset="0"/>
              <a:ea typeface="ＭＳ Ｐゴシック" charset="0"/>
            </a:endParaRPr>
          </a:p>
        </p:txBody>
      </p:sp>
    </p:spTree>
    <p:extLst>
      <p:ext uri="{BB962C8B-B14F-4D97-AF65-F5344CB8AC3E}">
        <p14:creationId xmlns:p14="http://schemas.microsoft.com/office/powerpoint/2010/main" val="106632999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0"/>
                <a:cs typeface="ＭＳ Ｐゴシック" charset="0"/>
              </a:defRPr>
            </a:lvl1pPr>
            <a:lvl2pPr marL="742950" indent="-285750">
              <a:defRPr sz="2400" baseline="-25000">
                <a:solidFill>
                  <a:schemeClr val="tx1"/>
                </a:solidFill>
                <a:latin typeface="Times" charset="0"/>
                <a:ea typeface="ＭＳ Ｐゴシック" charset="0"/>
              </a:defRPr>
            </a:lvl2pPr>
            <a:lvl3pPr marL="1143000" indent="-228600">
              <a:defRPr sz="2400" baseline="-25000">
                <a:solidFill>
                  <a:schemeClr val="tx1"/>
                </a:solidFill>
                <a:latin typeface="Times" charset="0"/>
                <a:ea typeface="ＭＳ Ｐゴシック" charset="0"/>
              </a:defRPr>
            </a:lvl3pPr>
            <a:lvl4pPr marL="1600200" indent="-228600">
              <a:defRPr sz="2400" baseline="-25000">
                <a:solidFill>
                  <a:schemeClr val="tx1"/>
                </a:solidFill>
                <a:latin typeface="Times" charset="0"/>
                <a:ea typeface="ＭＳ Ｐゴシック" charset="0"/>
              </a:defRPr>
            </a:lvl4pPr>
            <a:lvl5pPr marL="2057400" indent="-228600">
              <a:defRPr sz="2400" baseline="-25000">
                <a:solidFill>
                  <a:schemeClr val="tx1"/>
                </a:solidFill>
                <a:latin typeface="Times" charset="0"/>
                <a:ea typeface="ＭＳ Ｐゴシック" charset="0"/>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0"/>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0"/>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0"/>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0"/>
              </a:defRPr>
            </a:lvl9pPr>
          </a:lstStyle>
          <a:p>
            <a:fld id="{077C0A50-0C4E-7D48-B7FB-F0B335AE4E4B}" type="slidenum">
              <a:rPr lang="en-AU" sz="1200" baseline="0"/>
              <a:pPr/>
              <a:t>44</a:t>
            </a:fld>
            <a:endParaRPr lang="en-AU" sz="1200" baseline="0"/>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dirty="0">
              <a:latin typeface="Times" charset="0"/>
              <a:ea typeface="ＭＳ Ｐゴシック" charset="0"/>
            </a:endParaRPr>
          </a:p>
        </p:txBody>
      </p:sp>
    </p:spTree>
    <p:extLst>
      <p:ext uri="{BB962C8B-B14F-4D97-AF65-F5344CB8AC3E}">
        <p14:creationId xmlns:p14="http://schemas.microsoft.com/office/powerpoint/2010/main" val="10909245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0"/>
                <a:cs typeface="ＭＳ Ｐゴシック" charset="0"/>
              </a:defRPr>
            </a:lvl1pPr>
            <a:lvl2pPr marL="742950" indent="-285750">
              <a:defRPr sz="2400" baseline="-25000">
                <a:solidFill>
                  <a:schemeClr val="tx1"/>
                </a:solidFill>
                <a:latin typeface="Times" charset="0"/>
                <a:ea typeface="ＭＳ Ｐゴシック" charset="0"/>
              </a:defRPr>
            </a:lvl2pPr>
            <a:lvl3pPr marL="1143000" indent="-228600">
              <a:defRPr sz="2400" baseline="-25000">
                <a:solidFill>
                  <a:schemeClr val="tx1"/>
                </a:solidFill>
                <a:latin typeface="Times" charset="0"/>
                <a:ea typeface="ＭＳ Ｐゴシック" charset="0"/>
              </a:defRPr>
            </a:lvl3pPr>
            <a:lvl4pPr marL="1600200" indent="-228600">
              <a:defRPr sz="2400" baseline="-25000">
                <a:solidFill>
                  <a:schemeClr val="tx1"/>
                </a:solidFill>
                <a:latin typeface="Times" charset="0"/>
                <a:ea typeface="ＭＳ Ｐゴシック" charset="0"/>
              </a:defRPr>
            </a:lvl4pPr>
            <a:lvl5pPr marL="2057400" indent="-228600">
              <a:defRPr sz="2400" baseline="-25000">
                <a:solidFill>
                  <a:schemeClr val="tx1"/>
                </a:solidFill>
                <a:latin typeface="Times" charset="0"/>
                <a:ea typeface="ＭＳ Ｐゴシック" charset="0"/>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0"/>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0"/>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0"/>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0"/>
              </a:defRPr>
            </a:lvl9pPr>
          </a:lstStyle>
          <a:p>
            <a:fld id="{077C0A50-0C4E-7D48-B7FB-F0B335AE4E4B}" type="slidenum">
              <a:rPr lang="en-AU" sz="1200" baseline="0"/>
              <a:pPr/>
              <a:t>45</a:t>
            </a:fld>
            <a:endParaRPr lang="en-AU" sz="1200" baseline="0"/>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dirty="0">
              <a:latin typeface="Times" charset="0"/>
              <a:ea typeface="ＭＳ Ｐゴシック" charset="0"/>
            </a:endParaRPr>
          </a:p>
        </p:txBody>
      </p:sp>
    </p:spTree>
    <p:extLst>
      <p:ext uri="{BB962C8B-B14F-4D97-AF65-F5344CB8AC3E}">
        <p14:creationId xmlns:p14="http://schemas.microsoft.com/office/powerpoint/2010/main" val="121142782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0"/>
                <a:cs typeface="ＭＳ Ｐゴシック" charset="0"/>
              </a:defRPr>
            </a:lvl1pPr>
            <a:lvl2pPr marL="742950" indent="-285750">
              <a:defRPr sz="2400" baseline="-25000">
                <a:solidFill>
                  <a:schemeClr val="tx1"/>
                </a:solidFill>
                <a:latin typeface="Times" charset="0"/>
                <a:ea typeface="ＭＳ Ｐゴシック" charset="0"/>
              </a:defRPr>
            </a:lvl2pPr>
            <a:lvl3pPr marL="1143000" indent="-228600">
              <a:defRPr sz="2400" baseline="-25000">
                <a:solidFill>
                  <a:schemeClr val="tx1"/>
                </a:solidFill>
                <a:latin typeface="Times" charset="0"/>
                <a:ea typeface="ＭＳ Ｐゴシック" charset="0"/>
              </a:defRPr>
            </a:lvl3pPr>
            <a:lvl4pPr marL="1600200" indent="-228600">
              <a:defRPr sz="2400" baseline="-25000">
                <a:solidFill>
                  <a:schemeClr val="tx1"/>
                </a:solidFill>
                <a:latin typeface="Times" charset="0"/>
                <a:ea typeface="ＭＳ Ｐゴシック" charset="0"/>
              </a:defRPr>
            </a:lvl4pPr>
            <a:lvl5pPr marL="2057400" indent="-228600">
              <a:defRPr sz="2400" baseline="-25000">
                <a:solidFill>
                  <a:schemeClr val="tx1"/>
                </a:solidFill>
                <a:latin typeface="Times" charset="0"/>
                <a:ea typeface="ＭＳ Ｐゴシック" charset="0"/>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0"/>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0"/>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0"/>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0"/>
              </a:defRPr>
            </a:lvl9pPr>
          </a:lstStyle>
          <a:p>
            <a:fld id="{077C0A50-0C4E-7D48-B7FB-F0B335AE4E4B}" type="slidenum">
              <a:rPr lang="en-AU" sz="1200" baseline="0"/>
              <a:pPr/>
              <a:t>46</a:t>
            </a:fld>
            <a:endParaRPr lang="en-AU" sz="1200" baseline="0"/>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dirty="0">
              <a:latin typeface="Times" charset="0"/>
              <a:ea typeface="ＭＳ Ｐゴシック" charset="0"/>
            </a:endParaRPr>
          </a:p>
        </p:txBody>
      </p:sp>
    </p:spTree>
    <p:extLst>
      <p:ext uri="{BB962C8B-B14F-4D97-AF65-F5344CB8AC3E}">
        <p14:creationId xmlns:p14="http://schemas.microsoft.com/office/powerpoint/2010/main" val="141669626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0"/>
                <a:cs typeface="ＭＳ Ｐゴシック" charset="0"/>
              </a:defRPr>
            </a:lvl1pPr>
            <a:lvl2pPr marL="742950" indent="-285750">
              <a:defRPr sz="2400" baseline="-25000">
                <a:solidFill>
                  <a:schemeClr val="tx1"/>
                </a:solidFill>
                <a:latin typeface="Times" charset="0"/>
                <a:ea typeface="ＭＳ Ｐゴシック" charset="0"/>
              </a:defRPr>
            </a:lvl2pPr>
            <a:lvl3pPr marL="1143000" indent="-228600">
              <a:defRPr sz="2400" baseline="-25000">
                <a:solidFill>
                  <a:schemeClr val="tx1"/>
                </a:solidFill>
                <a:latin typeface="Times" charset="0"/>
                <a:ea typeface="ＭＳ Ｐゴシック" charset="0"/>
              </a:defRPr>
            </a:lvl3pPr>
            <a:lvl4pPr marL="1600200" indent="-228600">
              <a:defRPr sz="2400" baseline="-25000">
                <a:solidFill>
                  <a:schemeClr val="tx1"/>
                </a:solidFill>
                <a:latin typeface="Times" charset="0"/>
                <a:ea typeface="ＭＳ Ｐゴシック" charset="0"/>
              </a:defRPr>
            </a:lvl4pPr>
            <a:lvl5pPr marL="2057400" indent="-228600">
              <a:defRPr sz="2400" baseline="-25000">
                <a:solidFill>
                  <a:schemeClr val="tx1"/>
                </a:solidFill>
                <a:latin typeface="Times" charset="0"/>
                <a:ea typeface="ＭＳ Ｐゴシック" charset="0"/>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0"/>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0"/>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0"/>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0"/>
              </a:defRPr>
            </a:lvl9pPr>
          </a:lstStyle>
          <a:p>
            <a:fld id="{077C0A50-0C4E-7D48-B7FB-F0B335AE4E4B}" type="slidenum">
              <a:rPr lang="en-AU" sz="1200" baseline="0"/>
              <a:pPr/>
              <a:t>47</a:t>
            </a:fld>
            <a:endParaRPr lang="en-AU" sz="1200" baseline="0"/>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dirty="0">
              <a:latin typeface="Times" charset="0"/>
              <a:ea typeface="ＭＳ Ｐゴシック" charset="0"/>
            </a:endParaRPr>
          </a:p>
        </p:txBody>
      </p:sp>
    </p:spTree>
    <p:extLst>
      <p:ext uri="{BB962C8B-B14F-4D97-AF65-F5344CB8AC3E}">
        <p14:creationId xmlns:p14="http://schemas.microsoft.com/office/powerpoint/2010/main" val="309924756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0"/>
                <a:cs typeface="ＭＳ Ｐゴシック" charset="0"/>
              </a:defRPr>
            </a:lvl1pPr>
            <a:lvl2pPr marL="742950" indent="-285750">
              <a:defRPr sz="2400" baseline="-25000">
                <a:solidFill>
                  <a:schemeClr val="tx1"/>
                </a:solidFill>
                <a:latin typeface="Times" charset="0"/>
                <a:ea typeface="ＭＳ Ｐゴシック" charset="0"/>
              </a:defRPr>
            </a:lvl2pPr>
            <a:lvl3pPr marL="1143000" indent="-228600">
              <a:defRPr sz="2400" baseline="-25000">
                <a:solidFill>
                  <a:schemeClr val="tx1"/>
                </a:solidFill>
                <a:latin typeface="Times" charset="0"/>
                <a:ea typeface="ＭＳ Ｐゴシック" charset="0"/>
              </a:defRPr>
            </a:lvl3pPr>
            <a:lvl4pPr marL="1600200" indent="-228600">
              <a:defRPr sz="2400" baseline="-25000">
                <a:solidFill>
                  <a:schemeClr val="tx1"/>
                </a:solidFill>
                <a:latin typeface="Times" charset="0"/>
                <a:ea typeface="ＭＳ Ｐゴシック" charset="0"/>
              </a:defRPr>
            </a:lvl4pPr>
            <a:lvl5pPr marL="2057400" indent="-228600">
              <a:defRPr sz="2400" baseline="-25000">
                <a:solidFill>
                  <a:schemeClr val="tx1"/>
                </a:solidFill>
                <a:latin typeface="Times" charset="0"/>
                <a:ea typeface="ＭＳ Ｐゴシック" charset="0"/>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0"/>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0"/>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0"/>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0"/>
              </a:defRPr>
            </a:lvl9pPr>
          </a:lstStyle>
          <a:p>
            <a:fld id="{077C0A50-0C4E-7D48-B7FB-F0B335AE4E4B}" type="slidenum">
              <a:rPr lang="en-AU" sz="1200" baseline="0"/>
              <a:pPr/>
              <a:t>48</a:t>
            </a:fld>
            <a:endParaRPr lang="en-AU" sz="1200" baseline="0"/>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dirty="0">
              <a:latin typeface="Times" charset="0"/>
              <a:ea typeface="ＭＳ Ｐゴシック" charset="0"/>
            </a:endParaRPr>
          </a:p>
        </p:txBody>
      </p:sp>
    </p:spTree>
    <p:extLst>
      <p:ext uri="{BB962C8B-B14F-4D97-AF65-F5344CB8AC3E}">
        <p14:creationId xmlns:p14="http://schemas.microsoft.com/office/powerpoint/2010/main" val="12424031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0"/>
                <a:cs typeface="ＭＳ Ｐゴシック" charset="0"/>
              </a:defRPr>
            </a:lvl1pPr>
            <a:lvl2pPr marL="742950" indent="-285750">
              <a:defRPr sz="2400" baseline="-25000">
                <a:solidFill>
                  <a:schemeClr val="tx1"/>
                </a:solidFill>
                <a:latin typeface="Times" charset="0"/>
                <a:ea typeface="ＭＳ Ｐゴシック" charset="0"/>
              </a:defRPr>
            </a:lvl2pPr>
            <a:lvl3pPr marL="1143000" indent="-228600">
              <a:defRPr sz="2400" baseline="-25000">
                <a:solidFill>
                  <a:schemeClr val="tx1"/>
                </a:solidFill>
                <a:latin typeface="Times" charset="0"/>
                <a:ea typeface="ＭＳ Ｐゴシック" charset="0"/>
              </a:defRPr>
            </a:lvl3pPr>
            <a:lvl4pPr marL="1600200" indent="-228600">
              <a:defRPr sz="2400" baseline="-25000">
                <a:solidFill>
                  <a:schemeClr val="tx1"/>
                </a:solidFill>
                <a:latin typeface="Times" charset="0"/>
                <a:ea typeface="ＭＳ Ｐゴシック" charset="0"/>
              </a:defRPr>
            </a:lvl4pPr>
            <a:lvl5pPr marL="2057400" indent="-228600">
              <a:defRPr sz="2400" baseline="-25000">
                <a:solidFill>
                  <a:schemeClr val="tx1"/>
                </a:solidFill>
                <a:latin typeface="Times" charset="0"/>
                <a:ea typeface="ＭＳ Ｐゴシック" charset="0"/>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0"/>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0"/>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0"/>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0"/>
              </a:defRPr>
            </a:lvl9pPr>
          </a:lstStyle>
          <a:p>
            <a:fld id="{ABEE8F31-0E86-9041-87AB-ED95E80C2BB2}" type="slidenum">
              <a:rPr lang="en-AU" sz="1200" baseline="0"/>
              <a:pPr/>
              <a:t>49</a:t>
            </a:fld>
            <a:endParaRPr lang="en-AU" sz="1200" baseline="0"/>
          </a:p>
        </p:txBody>
      </p:sp>
      <p:sp>
        <p:nvSpPr>
          <p:cNvPr id="79874" name="Rectangle 2"/>
          <p:cNvSpPr>
            <a:spLocks noGrp="1" noRot="1" noChangeAspect="1" noChangeArrowheads="1" noTextEdit="1"/>
          </p:cNvSpPr>
          <p:nvPr>
            <p:ph type="sldImg"/>
          </p:nvPr>
        </p:nvSpPr>
        <p:spPr>
          <a:ln/>
        </p:spPr>
      </p:sp>
      <p:sp>
        <p:nvSpPr>
          <p:cNvPr id="798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atin typeface="Times" charset="0"/>
              <a:ea typeface="ＭＳ Ｐゴシック" charset="0"/>
            </a:endParaRPr>
          </a:p>
        </p:txBody>
      </p:sp>
    </p:spTree>
    <p:extLst>
      <p:ext uri="{BB962C8B-B14F-4D97-AF65-F5344CB8AC3E}">
        <p14:creationId xmlns:p14="http://schemas.microsoft.com/office/powerpoint/2010/main" val="251712100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0"/>
                <a:cs typeface="ＭＳ Ｐゴシック" charset="0"/>
              </a:defRPr>
            </a:lvl1pPr>
            <a:lvl2pPr marL="742950" indent="-285750">
              <a:defRPr sz="2400" baseline="-25000">
                <a:solidFill>
                  <a:schemeClr val="tx1"/>
                </a:solidFill>
                <a:latin typeface="Times" charset="0"/>
                <a:ea typeface="ＭＳ Ｐゴシック" charset="0"/>
              </a:defRPr>
            </a:lvl2pPr>
            <a:lvl3pPr marL="1143000" indent="-228600">
              <a:defRPr sz="2400" baseline="-25000">
                <a:solidFill>
                  <a:schemeClr val="tx1"/>
                </a:solidFill>
                <a:latin typeface="Times" charset="0"/>
                <a:ea typeface="ＭＳ Ｐゴシック" charset="0"/>
              </a:defRPr>
            </a:lvl3pPr>
            <a:lvl4pPr marL="1600200" indent="-228600">
              <a:defRPr sz="2400" baseline="-25000">
                <a:solidFill>
                  <a:schemeClr val="tx1"/>
                </a:solidFill>
                <a:latin typeface="Times" charset="0"/>
                <a:ea typeface="ＭＳ Ｐゴシック" charset="0"/>
              </a:defRPr>
            </a:lvl4pPr>
            <a:lvl5pPr marL="2057400" indent="-228600">
              <a:defRPr sz="2400" baseline="-25000">
                <a:solidFill>
                  <a:schemeClr val="tx1"/>
                </a:solidFill>
                <a:latin typeface="Times" charset="0"/>
                <a:ea typeface="ＭＳ Ｐゴシック" charset="0"/>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0"/>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0"/>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0"/>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0"/>
              </a:defRPr>
            </a:lvl9pPr>
          </a:lstStyle>
          <a:p>
            <a:fld id="{077C0A50-0C4E-7D48-B7FB-F0B335AE4E4B}" type="slidenum">
              <a:rPr lang="en-AU" sz="1200" baseline="0"/>
              <a:pPr/>
              <a:t>50</a:t>
            </a:fld>
            <a:endParaRPr lang="en-AU" sz="1200" baseline="0"/>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dirty="0">
              <a:latin typeface="Times" charset="0"/>
              <a:ea typeface="ＭＳ Ｐゴシック" charset="0"/>
            </a:endParaRPr>
          </a:p>
        </p:txBody>
      </p:sp>
    </p:spTree>
    <p:extLst>
      <p:ext uri="{BB962C8B-B14F-4D97-AF65-F5344CB8AC3E}">
        <p14:creationId xmlns:p14="http://schemas.microsoft.com/office/powerpoint/2010/main" val="348024574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0"/>
                <a:cs typeface="ＭＳ Ｐゴシック" charset="0"/>
              </a:defRPr>
            </a:lvl1pPr>
            <a:lvl2pPr marL="742950" indent="-285750">
              <a:defRPr sz="2400" baseline="-25000">
                <a:solidFill>
                  <a:schemeClr val="tx1"/>
                </a:solidFill>
                <a:latin typeface="Times" charset="0"/>
                <a:ea typeface="ＭＳ Ｐゴシック" charset="0"/>
              </a:defRPr>
            </a:lvl2pPr>
            <a:lvl3pPr marL="1143000" indent="-228600">
              <a:defRPr sz="2400" baseline="-25000">
                <a:solidFill>
                  <a:schemeClr val="tx1"/>
                </a:solidFill>
                <a:latin typeface="Times" charset="0"/>
                <a:ea typeface="ＭＳ Ｐゴシック" charset="0"/>
              </a:defRPr>
            </a:lvl3pPr>
            <a:lvl4pPr marL="1600200" indent="-228600">
              <a:defRPr sz="2400" baseline="-25000">
                <a:solidFill>
                  <a:schemeClr val="tx1"/>
                </a:solidFill>
                <a:latin typeface="Times" charset="0"/>
                <a:ea typeface="ＭＳ Ｐゴシック" charset="0"/>
              </a:defRPr>
            </a:lvl4pPr>
            <a:lvl5pPr marL="2057400" indent="-228600">
              <a:defRPr sz="2400" baseline="-25000">
                <a:solidFill>
                  <a:schemeClr val="tx1"/>
                </a:solidFill>
                <a:latin typeface="Times" charset="0"/>
                <a:ea typeface="ＭＳ Ｐゴシック" charset="0"/>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0"/>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0"/>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0"/>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0"/>
              </a:defRPr>
            </a:lvl9pPr>
          </a:lstStyle>
          <a:p>
            <a:fld id="{077C0A50-0C4E-7D48-B7FB-F0B335AE4E4B}" type="slidenum">
              <a:rPr lang="en-AU" sz="1200" baseline="0"/>
              <a:pPr/>
              <a:t>51</a:t>
            </a:fld>
            <a:endParaRPr lang="en-AU" sz="1200" baseline="0"/>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dirty="0">
              <a:latin typeface="Times" charset="0"/>
              <a:ea typeface="ＭＳ Ｐゴシック" charset="0"/>
            </a:endParaRPr>
          </a:p>
        </p:txBody>
      </p:sp>
    </p:spTree>
    <p:extLst>
      <p:ext uri="{BB962C8B-B14F-4D97-AF65-F5344CB8AC3E}">
        <p14:creationId xmlns:p14="http://schemas.microsoft.com/office/powerpoint/2010/main" val="261920841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0"/>
                <a:cs typeface="ＭＳ Ｐゴシック" charset="0"/>
              </a:defRPr>
            </a:lvl1pPr>
            <a:lvl2pPr marL="742950" indent="-285750">
              <a:defRPr sz="2400" baseline="-25000">
                <a:solidFill>
                  <a:schemeClr val="tx1"/>
                </a:solidFill>
                <a:latin typeface="Times" charset="0"/>
                <a:ea typeface="ＭＳ Ｐゴシック" charset="0"/>
              </a:defRPr>
            </a:lvl2pPr>
            <a:lvl3pPr marL="1143000" indent="-228600">
              <a:defRPr sz="2400" baseline="-25000">
                <a:solidFill>
                  <a:schemeClr val="tx1"/>
                </a:solidFill>
                <a:latin typeface="Times" charset="0"/>
                <a:ea typeface="ＭＳ Ｐゴシック" charset="0"/>
              </a:defRPr>
            </a:lvl3pPr>
            <a:lvl4pPr marL="1600200" indent="-228600">
              <a:defRPr sz="2400" baseline="-25000">
                <a:solidFill>
                  <a:schemeClr val="tx1"/>
                </a:solidFill>
                <a:latin typeface="Times" charset="0"/>
                <a:ea typeface="ＭＳ Ｐゴシック" charset="0"/>
              </a:defRPr>
            </a:lvl4pPr>
            <a:lvl5pPr marL="2057400" indent="-228600">
              <a:defRPr sz="2400" baseline="-25000">
                <a:solidFill>
                  <a:schemeClr val="tx1"/>
                </a:solidFill>
                <a:latin typeface="Times" charset="0"/>
                <a:ea typeface="ＭＳ Ｐゴシック" charset="0"/>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0"/>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0"/>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0"/>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0"/>
              </a:defRPr>
            </a:lvl9pPr>
          </a:lstStyle>
          <a:p>
            <a:fld id="{077C0A50-0C4E-7D48-B7FB-F0B335AE4E4B}" type="slidenum">
              <a:rPr lang="en-AU" sz="1200" baseline="0"/>
              <a:pPr/>
              <a:t>52</a:t>
            </a:fld>
            <a:endParaRPr lang="en-AU" sz="1200" baseline="0"/>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baseline="0" dirty="0">
              <a:latin typeface="Times" charset="0"/>
              <a:ea typeface="ＭＳ Ｐゴシック" charset="0"/>
            </a:endParaRPr>
          </a:p>
        </p:txBody>
      </p:sp>
    </p:spTree>
    <p:extLst>
      <p:ext uri="{BB962C8B-B14F-4D97-AF65-F5344CB8AC3E}">
        <p14:creationId xmlns:p14="http://schemas.microsoft.com/office/powerpoint/2010/main" val="309311707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0"/>
                <a:cs typeface="ＭＳ Ｐゴシック" charset="0"/>
              </a:defRPr>
            </a:lvl1pPr>
            <a:lvl2pPr marL="742950" indent="-285750">
              <a:defRPr sz="2400" baseline="-25000">
                <a:solidFill>
                  <a:schemeClr val="tx1"/>
                </a:solidFill>
                <a:latin typeface="Times" charset="0"/>
                <a:ea typeface="ＭＳ Ｐゴシック" charset="0"/>
              </a:defRPr>
            </a:lvl2pPr>
            <a:lvl3pPr marL="1143000" indent="-228600">
              <a:defRPr sz="2400" baseline="-25000">
                <a:solidFill>
                  <a:schemeClr val="tx1"/>
                </a:solidFill>
                <a:latin typeface="Times" charset="0"/>
                <a:ea typeface="ＭＳ Ｐゴシック" charset="0"/>
              </a:defRPr>
            </a:lvl3pPr>
            <a:lvl4pPr marL="1600200" indent="-228600">
              <a:defRPr sz="2400" baseline="-25000">
                <a:solidFill>
                  <a:schemeClr val="tx1"/>
                </a:solidFill>
                <a:latin typeface="Times" charset="0"/>
                <a:ea typeface="ＭＳ Ｐゴシック" charset="0"/>
              </a:defRPr>
            </a:lvl4pPr>
            <a:lvl5pPr marL="2057400" indent="-228600">
              <a:defRPr sz="2400" baseline="-25000">
                <a:solidFill>
                  <a:schemeClr val="tx1"/>
                </a:solidFill>
                <a:latin typeface="Times" charset="0"/>
                <a:ea typeface="ＭＳ Ｐゴシック" charset="0"/>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0"/>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0"/>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0"/>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0"/>
              </a:defRPr>
            </a:lvl9pPr>
          </a:lstStyle>
          <a:p>
            <a:fld id="{077C0A50-0C4E-7D48-B7FB-F0B335AE4E4B}" type="slidenum">
              <a:rPr lang="en-AU" sz="1200" baseline="0"/>
              <a:pPr/>
              <a:t>53</a:t>
            </a:fld>
            <a:endParaRPr lang="en-AU" sz="1200" baseline="0"/>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baseline="0" dirty="0">
              <a:latin typeface="Times" charset="0"/>
              <a:ea typeface="ＭＳ Ｐゴシック" charset="0"/>
            </a:endParaRPr>
          </a:p>
        </p:txBody>
      </p:sp>
    </p:spTree>
    <p:extLst>
      <p:ext uri="{BB962C8B-B14F-4D97-AF65-F5344CB8AC3E}">
        <p14:creationId xmlns:p14="http://schemas.microsoft.com/office/powerpoint/2010/main" val="7162777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0"/>
                <a:cs typeface="ＭＳ Ｐゴシック" charset="0"/>
              </a:defRPr>
            </a:lvl1pPr>
            <a:lvl2pPr marL="742950" indent="-285750">
              <a:defRPr sz="2400" baseline="-25000">
                <a:solidFill>
                  <a:schemeClr val="tx1"/>
                </a:solidFill>
                <a:latin typeface="Times" charset="0"/>
                <a:ea typeface="ＭＳ Ｐゴシック" charset="0"/>
              </a:defRPr>
            </a:lvl2pPr>
            <a:lvl3pPr marL="1143000" indent="-228600">
              <a:defRPr sz="2400" baseline="-25000">
                <a:solidFill>
                  <a:schemeClr val="tx1"/>
                </a:solidFill>
                <a:latin typeface="Times" charset="0"/>
                <a:ea typeface="ＭＳ Ｐゴシック" charset="0"/>
              </a:defRPr>
            </a:lvl3pPr>
            <a:lvl4pPr marL="1600200" indent="-228600">
              <a:defRPr sz="2400" baseline="-25000">
                <a:solidFill>
                  <a:schemeClr val="tx1"/>
                </a:solidFill>
                <a:latin typeface="Times" charset="0"/>
                <a:ea typeface="ＭＳ Ｐゴシック" charset="0"/>
              </a:defRPr>
            </a:lvl4pPr>
            <a:lvl5pPr marL="2057400" indent="-228600">
              <a:defRPr sz="2400" baseline="-25000">
                <a:solidFill>
                  <a:schemeClr val="tx1"/>
                </a:solidFill>
                <a:latin typeface="Times" charset="0"/>
                <a:ea typeface="ＭＳ Ｐゴシック" charset="0"/>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0"/>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0"/>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0"/>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0"/>
              </a:defRPr>
            </a:lvl9pPr>
          </a:lstStyle>
          <a:p>
            <a:fld id="{33CC843C-94D9-704C-9AF4-C512D9B1E61C}" type="slidenum">
              <a:rPr lang="en-AU" sz="1200" baseline="0"/>
              <a:pPr/>
              <a:t>8</a:t>
            </a:fld>
            <a:endParaRPr lang="en-AU" sz="1200" baseline="0"/>
          </a:p>
        </p:txBody>
      </p:sp>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dirty="0">
              <a:latin typeface="Times" charset="0"/>
              <a:ea typeface="ＭＳ Ｐゴシック" charset="0"/>
            </a:endParaRPr>
          </a:p>
        </p:txBody>
      </p:sp>
    </p:spTree>
    <p:extLst>
      <p:ext uri="{BB962C8B-B14F-4D97-AF65-F5344CB8AC3E}">
        <p14:creationId xmlns:p14="http://schemas.microsoft.com/office/powerpoint/2010/main" val="177367926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0"/>
                <a:cs typeface="ＭＳ Ｐゴシック" charset="0"/>
              </a:defRPr>
            </a:lvl1pPr>
            <a:lvl2pPr marL="742950" indent="-285750">
              <a:defRPr sz="2400" baseline="-25000">
                <a:solidFill>
                  <a:schemeClr val="tx1"/>
                </a:solidFill>
                <a:latin typeface="Times" charset="0"/>
                <a:ea typeface="ＭＳ Ｐゴシック" charset="0"/>
              </a:defRPr>
            </a:lvl2pPr>
            <a:lvl3pPr marL="1143000" indent="-228600">
              <a:defRPr sz="2400" baseline="-25000">
                <a:solidFill>
                  <a:schemeClr val="tx1"/>
                </a:solidFill>
                <a:latin typeface="Times" charset="0"/>
                <a:ea typeface="ＭＳ Ｐゴシック" charset="0"/>
              </a:defRPr>
            </a:lvl3pPr>
            <a:lvl4pPr marL="1600200" indent="-228600">
              <a:defRPr sz="2400" baseline="-25000">
                <a:solidFill>
                  <a:schemeClr val="tx1"/>
                </a:solidFill>
                <a:latin typeface="Times" charset="0"/>
                <a:ea typeface="ＭＳ Ｐゴシック" charset="0"/>
              </a:defRPr>
            </a:lvl4pPr>
            <a:lvl5pPr marL="2057400" indent="-228600">
              <a:defRPr sz="2400" baseline="-25000">
                <a:solidFill>
                  <a:schemeClr val="tx1"/>
                </a:solidFill>
                <a:latin typeface="Times" charset="0"/>
                <a:ea typeface="ＭＳ Ｐゴシック" charset="0"/>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0"/>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0"/>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0"/>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0"/>
              </a:defRPr>
            </a:lvl9pPr>
          </a:lstStyle>
          <a:p>
            <a:fld id="{AF883EF1-79BD-6745-A175-3CB20E4369CD}" type="slidenum">
              <a:rPr lang="en-AU" sz="1200" baseline="0"/>
              <a:pPr/>
              <a:t>54</a:t>
            </a:fld>
            <a:endParaRPr lang="en-AU" sz="1200" baseline="0"/>
          </a:p>
        </p:txBody>
      </p:sp>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dirty="0">
              <a:latin typeface="Times" charset="0"/>
              <a:ea typeface="ＭＳ Ｐゴシック" charset="0"/>
            </a:endParaRPr>
          </a:p>
        </p:txBody>
      </p:sp>
    </p:spTree>
    <p:extLst>
      <p:ext uri="{BB962C8B-B14F-4D97-AF65-F5344CB8AC3E}">
        <p14:creationId xmlns:p14="http://schemas.microsoft.com/office/powerpoint/2010/main" val="225197100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0"/>
                <a:cs typeface="ＭＳ Ｐゴシック" charset="0"/>
              </a:defRPr>
            </a:lvl1pPr>
            <a:lvl2pPr marL="742950" indent="-285750">
              <a:defRPr sz="2400" baseline="-25000">
                <a:solidFill>
                  <a:schemeClr val="tx1"/>
                </a:solidFill>
                <a:latin typeface="Times" charset="0"/>
                <a:ea typeface="ＭＳ Ｐゴシック" charset="0"/>
              </a:defRPr>
            </a:lvl2pPr>
            <a:lvl3pPr marL="1143000" indent="-228600">
              <a:defRPr sz="2400" baseline="-25000">
                <a:solidFill>
                  <a:schemeClr val="tx1"/>
                </a:solidFill>
                <a:latin typeface="Times" charset="0"/>
                <a:ea typeface="ＭＳ Ｐゴシック" charset="0"/>
              </a:defRPr>
            </a:lvl3pPr>
            <a:lvl4pPr marL="1600200" indent="-228600">
              <a:defRPr sz="2400" baseline="-25000">
                <a:solidFill>
                  <a:schemeClr val="tx1"/>
                </a:solidFill>
                <a:latin typeface="Times" charset="0"/>
                <a:ea typeface="ＭＳ Ｐゴシック" charset="0"/>
              </a:defRPr>
            </a:lvl4pPr>
            <a:lvl5pPr marL="2057400" indent="-228600">
              <a:defRPr sz="2400" baseline="-25000">
                <a:solidFill>
                  <a:schemeClr val="tx1"/>
                </a:solidFill>
                <a:latin typeface="Times" charset="0"/>
                <a:ea typeface="ＭＳ Ｐゴシック" charset="0"/>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0"/>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0"/>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0"/>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0"/>
              </a:defRPr>
            </a:lvl9pPr>
          </a:lstStyle>
          <a:p>
            <a:fld id="{5DA26817-B9FC-C345-89F5-6CBDBE74D2A7}" type="slidenum">
              <a:rPr lang="en-AU" sz="1200" baseline="0"/>
              <a:pPr/>
              <a:t>55</a:t>
            </a:fld>
            <a:endParaRPr lang="en-AU" sz="1200" baseline="0"/>
          </a:p>
        </p:txBody>
      </p:sp>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atin typeface="Times" charset="0"/>
              <a:ea typeface="ＭＳ Ｐゴシック" charset="0"/>
            </a:endParaRPr>
          </a:p>
        </p:txBody>
      </p:sp>
    </p:spTree>
    <p:extLst>
      <p:ext uri="{BB962C8B-B14F-4D97-AF65-F5344CB8AC3E}">
        <p14:creationId xmlns:p14="http://schemas.microsoft.com/office/powerpoint/2010/main" val="356777851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0"/>
                <a:cs typeface="ＭＳ Ｐゴシック" charset="0"/>
              </a:defRPr>
            </a:lvl1pPr>
            <a:lvl2pPr marL="742950" indent="-285750">
              <a:defRPr sz="2400" baseline="-25000">
                <a:solidFill>
                  <a:schemeClr val="tx1"/>
                </a:solidFill>
                <a:latin typeface="Times" charset="0"/>
                <a:ea typeface="ＭＳ Ｐゴシック" charset="0"/>
              </a:defRPr>
            </a:lvl2pPr>
            <a:lvl3pPr marL="1143000" indent="-228600">
              <a:defRPr sz="2400" baseline="-25000">
                <a:solidFill>
                  <a:schemeClr val="tx1"/>
                </a:solidFill>
                <a:latin typeface="Times" charset="0"/>
                <a:ea typeface="ＭＳ Ｐゴシック" charset="0"/>
              </a:defRPr>
            </a:lvl3pPr>
            <a:lvl4pPr marL="1600200" indent="-228600">
              <a:defRPr sz="2400" baseline="-25000">
                <a:solidFill>
                  <a:schemeClr val="tx1"/>
                </a:solidFill>
                <a:latin typeface="Times" charset="0"/>
                <a:ea typeface="ＭＳ Ｐゴシック" charset="0"/>
              </a:defRPr>
            </a:lvl4pPr>
            <a:lvl5pPr marL="2057400" indent="-228600">
              <a:defRPr sz="2400" baseline="-25000">
                <a:solidFill>
                  <a:schemeClr val="tx1"/>
                </a:solidFill>
                <a:latin typeface="Times" charset="0"/>
                <a:ea typeface="ＭＳ Ｐゴシック" charset="0"/>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0"/>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0"/>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0"/>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0"/>
              </a:defRPr>
            </a:lvl9pPr>
          </a:lstStyle>
          <a:p>
            <a:fld id="{1278C6A4-2462-4144-A292-AA7EEFCDE0CE}" type="slidenum">
              <a:rPr lang="en-AU" sz="1200" baseline="0"/>
              <a:pPr/>
              <a:t>56</a:t>
            </a:fld>
            <a:endParaRPr lang="en-AU" sz="1200" baseline="0"/>
          </a:p>
        </p:txBody>
      </p:sp>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atin typeface="Times" charset="0"/>
              <a:ea typeface="ＭＳ Ｐゴシック" charset="0"/>
            </a:endParaRPr>
          </a:p>
        </p:txBody>
      </p:sp>
    </p:spTree>
    <p:extLst>
      <p:ext uri="{BB962C8B-B14F-4D97-AF65-F5344CB8AC3E}">
        <p14:creationId xmlns:p14="http://schemas.microsoft.com/office/powerpoint/2010/main" val="352423605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0"/>
                <a:cs typeface="ＭＳ Ｐゴシック" charset="0"/>
              </a:defRPr>
            </a:lvl1pPr>
            <a:lvl2pPr marL="742950" indent="-285750">
              <a:defRPr sz="2400" baseline="-25000">
                <a:solidFill>
                  <a:schemeClr val="tx1"/>
                </a:solidFill>
                <a:latin typeface="Times" charset="0"/>
                <a:ea typeface="ＭＳ Ｐゴシック" charset="0"/>
              </a:defRPr>
            </a:lvl2pPr>
            <a:lvl3pPr marL="1143000" indent="-228600">
              <a:defRPr sz="2400" baseline="-25000">
                <a:solidFill>
                  <a:schemeClr val="tx1"/>
                </a:solidFill>
                <a:latin typeface="Times" charset="0"/>
                <a:ea typeface="ＭＳ Ｐゴシック" charset="0"/>
              </a:defRPr>
            </a:lvl3pPr>
            <a:lvl4pPr marL="1600200" indent="-228600">
              <a:defRPr sz="2400" baseline="-25000">
                <a:solidFill>
                  <a:schemeClr val="tx1"/>
                </a:solidFill>
                <a:latin typeface="Times" charset="0"/>
                <a:ea typeface="ＭＳ Ｐゴシック" charset="0"/>
              </a:defRPr>
            </a:lvl4pPr>
            <a:lvl5pPr marL="2057400" indent="-228600">
              <a:defRPr sz="2400" baseline="-25000">
                <a:solidFill>
                  <a:schemeClr val="tx1"/>
                </a:solidFill>
                <a:latin typeface="Times" charset="0"/>
                <a:ea typeface="ＭＳ Ｐゴシック" charset="0"/>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0"/>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0"/>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0"/>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0"/>
              </a:defRPr>
            </a:lvl9pPr>
          </a:lstStyle>
          <a:p>
            <a:fld id="{DC71E6A6-9508-AC49-AC92-FF69C4577A93}" type="slidenum">
              <a:rPr lang="en-AU" sz="1200" baseline="0"/>
              <a:pPr/>
              <a:t>57</a:t>
            </a:fld>
            <a:endParaRPr lang="en-AU" sz="1200" baseline="0"/>
          </a:p>
        </p:txBody>
      </p:sp>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dirty="0">
              <a:latin typeface="Times" charset="0"/>
              <a:ea typeface="ＭＳ Ｐゴシック" charset="0"/>
            </a:endParaRPr>
          </a:p>
        </p:txBody>
      </p:sp>
    </p:spTree>
    <p:extLst>
      <p:ext uri="{BB962C8B-B14F-4D97-AF65-F5344CB8AC3E}">
        <p14:creationId xmlns:p14="http://schemas.microsoft.com/office/powerpoint/2010/main" val="146741731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0"/>
                <a:cs typeface="ＭＳ Ｐゴシック" charset="0"/>
              </a:defRPr>
            </a:lvl1pPr>
            <a:lvl2pPr marL="742950" indent="-285750">
              <a:defRPr sz="2400" baseline="-25000">
                <a:solidFill>
                  <a:schemeClr val="tx1"/>
                </a:solidFill>
                <a:latin typeface="Times" charset="0"/>
                <a:ea typeface="ＭＳ Ｐゴシック" charset="0"/>
              </a:defRPr>
            </a:lvl2pPr>
            <a:lvl3pPr marL="1143000" indent="-228600">
              <a:defRPr sz="2400" baseline="-25000">
                <a:solidFill>
                  <a:schemeClr val="tx1"/>
                </a:solidFill>
                <a:latin typeface="Times" charset="0"/>
                <a:ea typeface="ＭＳ Ｐゴシック" charset="0"/>
              </a:defRPr>
            </a:lvl3pPr>
            <a:lvl4pPr marL="1600200" indent="-228600">
              <a:defRPr sz="2400" baseline="-25000">
                <a:solidFill>
                  <a:schemeClr val="tx1"/>
                </a:solidFill>
                <a:latin typeface="Times" charset="0"/>
                <a:ea typeface="ＭＳ Ｐゴシック" charset="0"/>
              </a:defRPr>
            </a:lvl4pPr>
            <a:lvl5pPr marL="2057400" indent="-228600">
              <a:defRPr sz="2400" baseline="-25000">
                <a:solidFill>
                  <a:schemeClr val="tx1"/>
                </a:solidFill>
                <a:latin typeface="Times" charset="0"/>
                <a:ea typeface="ＭＳ Ｐゴシック" charset="0"/>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0"/>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0"/>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0"/>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0"/>
              </a:defRPr>
            </a:lvl9pPr>
          </a:lstStyle>
          <a:p>
            <a:fld id="{6169F5B8-6D34-2E49-9BDD-E3AF68A53C52}" type="slidenum">
              <a:rPr lang="en-AU" sz="1200" baseline="0"/>
              <a:pPr/>
              <a:t>58</a:t>
            </a:fld>
            <a:endParaRPr lang="en-AU" sz="1200" baseline="0"/>
          </a:p>
        </p:txBody>
      </p:sp>
      <p:sp>
        <p:nvSpPr>
          <p:cNvPr id="94210" name="Rectangle 2"/>
          <p:cNvSpPr>
            <a:spLocks noGrp="1" noRot="1" noChangeAspect="1" noChangeArrowheads="1" noTextEdit="1"/>
          </p:cNvSpPr>
          <p:nvPr>
            <p:ph type="sldImg"/>
          </p:nvPr>
        </p:nvSpPr>
        <p:spPr>
          <a:ln/>
        </p:spPr>
      </p:sp>
      <p:sp>
        <p:nvSpPr>
          <p:cNvPr id="942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dirty="0">
              <a:latin typeface="Times" charset="0"/>
              <a:ea typeface="ＭＳ Ｐゴシック" charset="0"/>
            </a:endParaRPr>
          </a:p>
        </p:txBody>
      </p:sp>
    </p:spTree>
    <p:extLst>
      <p:ext uri="{BB962C8B-B14F-4D97-AF65-F5344CB8AC3E}">
        <p14:creationId xmlns:p14="http://schemas.microsoft.com/office/powerpoint/2010/main" val="239754540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pPr>
              <a:defRPr/>
            </a:pPr>
            <a:fld id="{99901556-DFA0-4A4D-8572-AB40AE64BDC5}" type="slidenum">
              <a:rPr lang="en-AU" smtClean="0"/>
              <a:pPr>
                <a:defRPr/>
              </a:pPr>
              <a:t>59</a:t>
            </a:fld>
            <a:endParaRPr lang="en-AU"/>
          </a:p>
        </p:txBody>
      </p:sp>
    </p:spTree>
    <p:extLst>
      <p:ext uri="{BB962C8B-B14F-4D97-AF65-F5344CB8AC3E}">
        <p14:creationId xmlns:p14="http://schemas.microsoft.com/office/powerpoint/2010/main" val="396201004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0"/>
                <a:cs typeface="ＭＳ Ｐゴシック" charset="0"/>
              </a:defRPr>
            </a:lvl1pPr>
            <a:lvl2pPr marL="742950" indent="-285750">
              <a:defRPr sz="2400" baseline="-25000">
                <a:solidFill>
                  <a:schemeClr val="tx1"/>
                </a:solidFill>
                <a:latin typeface="Times" charset="0"/>
                <a:ea typeface="ＭＳ Ｐゴシック" charset="0"/>
              </a:defRPr>
            </a:lvl2pPr>
            <a:lvl3pPr marL="1143000" indent="-228600">
              <a:defRPr sz="2400" baseline="-25000">
                <a:solidFill>
                  <a:schemeClr val="tx1"/>
                </a:solidFill>
                <a:latin typeface="Times" charset="0"/>
                <a:ea typeface="ＭＳ Ｐゴシック" charset="0"/>
              </a:defRPr>
            </a:lvl3pPr>
            <a:lvl4pPr marL="1600200" indent="-228600">
              <a:defRPr sz="2400" baseline="-25000">
                <a:solidFill>
                  <a:schemeClr val="tx1"/>
                </a:solidFill>
                <a:latin typeface="Times" charset="0"/>
                <a:ea typeface="ＭＳ Ｐゴシック" charset="0"/>
              </a:defRPr>
            </a:lvl4pPr>
            <a:lvl5pPr marL="2057400" indent="-228600">
              <a:defRPr sz="2400" baseline="-25000">
                <a:solidFill>
                  <a:schemeClr val="tx1"/>
                </a:solidFill>
                <a:latin typeface="Times" charset="0"/>
                <a:ea typeface="ＭＳ Ｐゴシック" charset="0"/>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0"/>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0"/>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0"/>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0"/>
              </a:defRPr>
            </a:lvl9pPr>
          </a:lstStyle>
          <a:p>
            <a:fld id="{077C0A50-0C4E-7D48-B7FB-F0B335AE4E4B}" type="slidenum">
              <a:rPr lang="en-AU" sz="1200" baseline="0"/>
              <a:pPr/>
              <a:t>60</a:t>
            </a:fld>
            <a:endParaRPr lang="en-AU" sz="1200" baseline="0"/>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dirty="0">
              <a:latin typeface="Times" charset="0"/>
              <a:ea typeface="ＭＳ Ｐゴシック" charset="0"/>
            </a:endParaRPr>
          </a:p>
        </p:txBody>
      </p:sp>
    </p:spTree>
    <p:extLst>
      <p:ext uri="{BB962C8B-B14F-4D97-AF65-F5344CB8AC3E}">
        <p14:creationId xmlns:p14="http://schemas.microsoft.com/office/powerpoint/2010/main" val="309050862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0"/>
                <a:cs typeface="ＭＳ Ｐゴシック" charset="0"/>
              </a:defRPr>
            </a:lvl1pPr>
            <a:lvl2pPr marL="742950" indent="-285750">
              <a:defRPr sz="2400" baseline="-25000">
                <a:solidFill>
                  <a:schemeClr val="tx1"/>
                </a:solidFill>
                <a:latin typeface="Times" charset="0"/>
                <a:ea typeface="ＭＳ Ｐゴシック" charset="0"/>
              </a:defRPr>
            </a:lvl2pPr>
            <a:lvl3pPr marL="1143000" indent="-228600">
              <a:defRPr sz="2400" baseline="-25000">
                <a:solidFill>
                  <a:schemeClr val="tx1"/>
                </a:solidFill>
                <a:latin typeface="Times" charset="0"/>
                <a:ea typeface="ＭＳ Ｐゴシック" charset="0"/>
              </a:defRPr>
            </a:lvl3pPr>
            <a:lvl4pPr marL="1600200" indent="-228600">
              <a:defRPr sz="2400" baseline="-25000">
                <a:solidFill>
                  <a:schemeClr val="tx1"/>
                </a:solidFill>
                <a:latin typeface="Times" charset="0"/>
                <a:ea typeface="ＭＳ Ｐゴシック" charset="0"/>
              </a:defRPr>
            </a:lvl4pPr>
            <a:lvl5pPr marL="2057400" indent="-228600">
              <a:defRPr sz="2400" baseline="-25000">
                <a:solidFill>
                  <a:schemeClr val="tx1"/>
                </a:solidFill>
                <a:latin typeface="Times" charset="0"/>
                <a:ea typeface="ＭＳ Ｐゴシック" charset="0"/>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0"/>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0"/>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0"/>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0"/>
              </a:defRPr>
            </a:lvl9pPr>
          </a:lstStyle>
          <a:p>
            <a:fld id="{077C0A50-0C4E-7D48-B7FB-F0B335AE4E4B}" type="slidenum">
              <a:rPr lang="en-AU" sz="1200" baseline="0"/>
              <a:pPr/>
              <a:t>61</a:t>
            </a:fld>
            <a:endParaRPr lang="en-AU" sz="1200" baseline="0"/>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baseline="0" dirty="0">
              <a:latin typeface="Times" charset="0"/>
              <a:ea typeface="ＭＳ Ｐゴシック" charset="0"/>
            </a:endParaRPr>
          </a:p>
        </p:txBody>
      </p:sp>
    </p:spTree>
    <p:extLst>
      <p:ext uri="{BB962C8B-B14F-4D97-AF65-F5344CB8AC3E}">
        <p14:creationId xmlns:p14="http://schemas.microsoft.com/office/powerpoint/2010/main" val="178953521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0"/>
                <a:cs typeface="ＭＳ Ｐゴシック" charset="0"/>
              </a:defRPr>
            </a:lvl1pPr>
            <a:lvl2pPr marL="742950" indent="-285750">
              <a:defRPr sz="2400" baseline="-25000">
                <a:solidFill>
                  <a:schemeClr val="tx1"/>
                </a:solidFill>
                <a:latin typeface="Times" charset="0"/>
                <a:ea typeface="ＭＳ Ｐゴシック" charset="0"/>
              </a:defRPr>
            </a:lvl2pPr>
            <a:lvl3pPr marL="1143000" indent="-228600">
              <a:defRPr sz="2400" baseline="-25000">
                <a:solidFill>
                  <a:schemeClr val="tx1"/>
                </a:solidFill>
                <a:latin typeface="Times" charset="0"/>
                <a:ea typeface="ＭＳ Ｐゴシック" charset="0"/>
              </a:defRPr>
            </a:lvl3pPr>
            <a:lvl4pPr marL="1600200" indent="-228600">
              <a:defRPr sz="2400" baseline="-25000">
                <a:solidFill>
                  <a:schemeClr val="tx1"/>
                </a:solidFill>
                <a:latin typeface="Times" charset="0"/>
                <a:ea typeface="ＭＳ Ｐゴシック" charset="0"/>
              </a:defRPr>
            </a:lvl4pPr>
            <a:lvl5pPr marL="2057400" indent="-228600">
              <a:defRPr sz="2400" baseline="-25000">
                <a:solidFill>
                  <a:schemeClr val="tx1"/>
                </a:solidFill>
                <a:latin typeface="Times" charset="0"/>
                <a:ea typeface="ＭＳ Ｐゴシック" charset="0"/>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0"/>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0"/>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0"/>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0"/>
              </a:defRPr>
            </a:lvl9pPr>
          </a:lstStyle>
          <a:p>
            <a:fld id="{077C0A50-0C4E-7D48-B7FB-F0B335AE4E4B}" type="slidenum">
              <a:rPr lang="en-AU" sz="1200" baseline="0"/>
              <a:pPr/>
              <a:t>62</a:t>
            </a:fld>
            <a:endParaRPr lang="en-AU" sz="1200" baseline="0"/>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baseline="0" dirty="0">
              <a:latin typeface="Times" charset="0"/>
              <a:ea typeface="ＭＳ Ｐゴシック" charset="0"/>
            </a:endParaRPr>
          </a:p>
        </p:txBody>
      </p:sp>
    </p:spTree>
    <p:extLst>
      <p:ext uri="{BB962C8B-B14F-4D97-AF65-F5344CB8AC3E}">
        <p14:creationId xmlns:p14="http://schemas.microsoft.com/office/powerpoint/2010/main" val="366345182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0"/>
                <a:cs typeface="ＭＳ Ｐゴシック" charset="0"/>
              </a:defRPr>
            </a:lvl1pPr>
            <a:lvl2pPr marL="742950" indent="-285750">
              <a:defRPr sz="2400" baseline="-25000">
                <a:solidFill>
                  <a:schemeClr val="tx1"/>
                </a:solidFill>
                <a:latin typeface="Times" charset="0"/>
                <a:ea typeface="ＭＳ Ｐゴシック" charset="0"/>
              </a:defRPr>
            </a:lvl2pPr>
            <a:lvl3pPr marL="1143000" indent="-228600">
              <a:defRPr sz="2400" baseline="-25000">
                <a:solidFill>
                  <a:schemeClr val="tx1"/>
                </a:solidFill>
                <a:latin typeface="Times" charset="0"/>
                <a:ea typeface="ＭＳ Ｐゴシック" charset="0"/>
              </a:defRPr>
            </a:lvl3pPr>
            <a:lvl4pPr marL="1600200" indent="-228600">
              <a:defRPr sz="2400" baseline="-25000">
                <a:solidFill>
                  <a:schemeClr val="tx1"/>
                </a:solidFill>
                <a:latin typeface="Times" charset="0"/>
                <a:ea typeface="ＭＳ Ｐゴシック" charset="0"/>
              </a:defRPr>
            </a:lvl4pPr>
            <a:lvl5pPr marL="2057400" indent="-228600">
              <a:defRPr sz="2400" baseline="-25000">
                <a:solidFill>
                  <a:schemeClr val="tx1"/>
                </a:solidFill>
                <a:latin typeface="Times" charset="0"/>
                <a:ea typeface="ＭＳ Ｐゴシック" charset="0"/>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0"/>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0"/>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0"/>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0"/>
              </a:defRPr>
            </a:lvl9pPr>
          </a:lstStyle>
          <a:p>
            <a:fld id="{B7601A98-D526-BA42-A416-58C13CCE67A9}" type="slidenum">
              <a:rPr lang="en-AU" sz="1200" baseline="0"/>
              <a:pPr/>
              <a:t>63</a:t>
            </a:fld>
            <a:endParaRPr lang="en-AU" sz="1200" baseline="0"/>
          </a:p>
        </p:txBody>
      </p:sp>
      <p:sp>
        <p:nvSpPr>
          <p:cNvPr id="102402" name="Rectangle 2"/>
          <p:cNvSpPr>
            <a:spLocks noGrp="1" noRot="1" noChangeAspect="1" noChangeArrowheads="1" noTextEdit="1"/>
          </p:cNvSpPr>
          <p:nvPr>
            <p:ph type="sldImg"/>
          </p:nvPr>
        </p:nvSpPr>
        <p:spPr>
          <a:ln/>
        </p:spPr>
      </p:sp>
      <p:sp>
        <p:nvSpPr>
          <p:cNvPr id="1024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dirty="0">
              <a:latin typeface="Times" charset="0"/>
              <a:ea typeface="ＭＳ Ｐゴシック" charset="0"/>
            </a:endParaRPr>
          </a:p>
        </p:txBody>
      </p:sp>
    </p:spTree>
    <p:extLst>
      <p:ext uri="{BB962C8B-B14F-4D97-AF65-F5344CB8AC3E}">
        <p14:creationId xmlns:p14="http://schemas.microsoft.com/office/powerpoint/2010/main" val="28791400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0"/>
                <a:cs typeface="ＭＳ Ｐゴシック" charset="0"/>
              </a:defRPr>
            </a:lvl1pPr>
            <a:lvl2pPr marL="742950" indent="-285750">
              <a:defRPr sz="2400" baseline="-25000">
                <a:solidFill>
                  <a:schemeClr val="tx1"/>
                </a:solidFill>
                <a:latin typeface="Times" charset="0"/>
                <a:ea typeface="ＭＳ Ｐゴシック" charset="0"/>
              </a:defRPr>
            </a:lvl2pPr>
            <a:lvl3pPr marL="1143000" indent="-228600">
              <a:defRPr sz="2400" baseline="-25000">
                <a:solidFill>
                  <a:schemeClr val="tx1"/>
                </a:solidFill>
                <a:latin typeface="Times" charset="0"/>
                <a:ea typeface="ＭＳ Ｐゴシック" charset="0"/>
              </a:defRPr>
            </a:lvl3pPr>
            <a:lvl4pPr marL="1600200" indent="-228600">
              <a:defRPr sz="2400" baseline="-25000">
                <a:solidFill>
                  <a:schemeClr val="tx1"/>
                </a:solidFill>
                <a:latin typeface="Times" charset="0"/>
                <a:ea typeface="ＭＳ Ｐゴシック" charset="0"/>
              </a:defRPr>
            </a:lvl4pPr>
            <a:lvl5pPr marL="2057400" indent="-228600">
              <a:defRPr sz="2400" baseline="-25000">
                <a:solidFill>
                  <a:schemeClr val="tx1"/>
                </a:solidFill>
                <a:latin typeface="Times" charset="0"/>
                <a:ea typeface="ＭＳ Ｐゴシック" charset="0"/>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0"/>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0"/>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0"/>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0"/>
              </a:defRPr>
            </a:lvl9pPr>
          </a:lstStyle>
          <a:p>
            <a:fld id="{62BBC236-0338-5C48-BA82-A63A369601BC}" type="slidenum">
              <a:rPr lang="en-AU" sz="1200" baseline="0"/>
              <a:pPr/>
              <a:t>9</a:t>
            </a:fld>
            <a:endParaRPr lang="en-AU" sz="1200" baseline="0"/>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dirty="0">
              <a:latin typeface="Times" charset="0"/>
              <a:ea typeface="ＭＳ Ｐゴシック" charset="0"/>
            </a:endParaRPr>
          </a:p>
        </p:txBody>
      </p:sp>
    </p:spTree>
    <p:extLst>
      <p:ext uri="{BB962C8B-B14F-4D97-AF65-F5344CB8AC3E}">
        <p14:creationId xmlns:p14="http://schemas.microsoft.com/office/powerpoint/2010/main" val="344137601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0"/>
                <a:cs typeface="ＭＳ Ｐゴシック" charset="0"/>
              </a:defRPr>
            </a:lvl1pPr>
            <a:lvl2pPr marL="742950" indent="-285750">
              <a:defRPr sz="2400" baseline="-25000">
                <a:solidFill>
                  <a:schemeClr val="tx1"/>
                </a:solidFill>
                <a:latin typeface="Times" charset="0"/>
                <a:ea typeface="ＭＳ Ｐゴシック" charset="0"/>
              </a:defRPr>
            </a:lvl2pPr>
            <a:lvl3pPr marL="1143000" indent="-228600">
              <a:defRPr sz="2400" baseline="-25000">
                <a:solidFill>
                  <a:schemeClr val="tx1"/>
                </a:solidFill>
                <a:latin typeface="Times" charset="0"/>
                <a:ea typeface="ＭＳ Ｐゴシック" charset="0"/>
              </a:defRPr>
            </a:lvl3pPr>
            <a:lvl4pPr marL="1600200" indent="-228600">
              <a:defRPr sz="2400" baseline="-25000">
                <a:solidFill>
                  <a:schemeClr val="tx1"/>
                </a:solidFill>
                <a:latin typeface="Times" charset="0"/>
                <a:ea typeface="ＭＳ Ｐゴシック" charset="0"/>
              </a:defRPr>
            </a:lvl4pPr>
            <a:lvl5pPr marL="2057400" indent="-228600">
              <a:defRPr sz="2400" baseline="-25000">
                <a:solidFill>
                  <a:schemeClr val="tx1"/>
                </a:solidFill>
                <a:latin typeface="Times" charset="0"/>
                <a:ea typeface="ＭＳ Ｐゴシック" charset="0"/>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0"/>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0"/>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0"/>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0"/>
              </a:defRPr>
            </a:lvl9pPr>
          </a:lstStyle>
          <a:p>
            <a:fld id="{077C0A50-0C4E-7D48-B7FB-F0B335AE4E4B}" type="slidenum">
              <a:rPr lang="en-AU" sz="1200" baseline="0"/>
              <a:pPr/>
              <a:t>64</a:t>
            </a:fld>
            <a:endParaRPr lang="en-AU" sz="1200" baseline="0"/>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baseline="0" dirty="0">
              <a:latin typeface="Times" charset="0"/>
              <a:ea typeface="ＭＳ Ｐゴシック" charset="0"/>
            </a:endParaRPr>
          </a:p>
        </p:txBody>
      </p:sp>
    </p:spTree>
    <p:extLst>
      <p:ext uri="{BB962C8B-B14F-4D97-AF65-F5344CB8AC3E}">
        <p14:creationId xmlns:p14="http://schemas.microsoft.com/office/powerpoint/2010/main" val="13626402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0"/>
                <a:cs typeface="ＭＳ Ｐゴシック" charset="0"/>
              </a:defRPr>
            </a:lvl1pPr>
            <a:lvl2pPr marL="742950" indent="-285750">
              <a:defRPr sz="2400" baseline="-25000">
                <a:solidFill>
                  <a:schemeClr val="tx1"/>
                </a:solidFill>
                <a:latin typeface="Times" charset="0"/>
                <a:ea typeface="ＭＳ Ｐゴシック" charset="0"/>
              </a:defRPr>
            </a:lvl2pPr>
            <a:lvl3pPr marL="1143000" indent="-228600">
              <a:defRPr sz="2400" baseline="-25000">
                <a:solidFill>
                  <a:schemeClr val="tx1"/>
                </a:solidFill>
                <a:latin typeface="Times" charset="0"/>
                <a:ea typeface="ＭＳ Ｐゴシック" charset="0"/>
              </a:defRPr>
            </a:lvl3pPr>
            <a:lvl4pPr marL="1600200" indent="-228600">
              <a:defRPr sz="2400" baseline="-25000">
                <a:solidFill>
                  <a:schemeClr val="tx1"/>
                </a:solidFill>
                <a:latin typeface="Times" charset="0"/>
                <a:ea typeface="ＭＳ Ｐゴシック" charset="0"/>
              </a:defRPr>
            </a:lvl4pPr>
            <a:lvl5pPr marL="2057400" indent="-228600">
              <a:defRPr sz="2400" baseline="-25000">
                <a:solidFill>
                  <a:schemeClr val="tx1"/>
                </a:solidFill>
                <a:latin typeface="Times" charset="0"/>
                <a:ea typeface="ＭＳ Ｐゴシック" charset="0"/>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0"/>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0"/>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0"/>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0"/>
              </a:defRPr>
            </a:lvl9pPr>
          </a:lstStyle>
          <a:p>
            <a:fld id="{077C0A50-0C4E-7D48-B7FB-F0B335AE4E4B}" type="slidenum">
              <a:rPr lang="en-AU" sz="1200" baseline="0"/>
              <a:pPr/>
              <a:t>65</a:t>
            </a:fld>
            <a:endParaRPr lang="en-AU" sz="1200" baseline="0"/>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baseline="0" dirty="0">
              <a:latin typeface="Times" charset="0"/>
              <a:ea typeface="ＭＳ Ｐゴシック" charset="0"/>
            </a:endParaRPr>
          </a:p>
        </p:txBody>
      </p:sp>
    </p:spTree>
    <p:extLst>
      <p:ext uri="{BB962C8B-B14F-4D97-AF65-F5344CB8AC3E}">
        <p14:creationId xmlns:p14="http://schemas.microsoft.com/office/powerpoint/2010/main" val="82762370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0"/>
                <a:cs typeface="ＭＳ Ｐゴシック" charset="0"/>
              </a:defRPr>
            </a:lvl1pPr>
            <a:lvl2pPr marL="742950" indent="-285750">
              <a:defRPr sz="2400" baseline="-25000">
                <a:solidFill>
                  <a:schemeClr val="tx1"/>
                </a:solidFill>
                <a:latin typeface="Times" charset="0"/>
                <a:ea typeface="ＭＳ Ｐゴシック" charset="0"/>
              </a:defRPr>
            </a:lvl2pPr>
            <a:lvl3pPr marL="1143000" indent="-228600">
              <a:defRPr sz="2400" baseline="-25000">
                <a:solidFill>
                  <a:schemeClr val="tx1"/>
                </a:solidFill>
                <a:latin typeface="Times" charset="0"/>
                <a:ea typeface="ＭＳ Ｐゴシック" charset="0"/>
              </a:defRPr>
            </a:lvl3pPr>
            <a:lvl4pPr marL="1600200" indent="-228600">
              <a:defRPr sz="2400" baseline="-25000">
                <a:solidFill>
                  <a:schemeClr val="tx1"/>
                </a:solidFill>
                <a:latin typeface="Times" charset="0"/>
                <a:ea typeface="ＭＳ Ｐゴシック" charset="0"/>
              </a:defRPr>
            </a:lvl4pPr>
            <a:lvl5pPr marL="2057400" indent="-228600">
              <a:defRPr sz="2400" baseline="-25000">
                <a:solidFill>
                  <a:schemeClr val="tx1"/>
                </a:solidFill>
                <a:latin typeface="Times" charset="0"/>
                <a:ea typeface="ＭＳ Ｐゴシック" charset="0"/>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0"/>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0"/>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0"/>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0"/>
              </a:defRPr>
            </a:lvl9pPr>
          </a:lstStyle>
          <a:p>
            <a:fld id="{077C0A50-0C4E-7D48-B7FB-F0B335AE4E4B}" type="slidenum">
              <a:rPr lang="en-AU" sz="1200" baseline="0"/>
              <a:pPr/>
              <a:t>66</a:t>
            </a:fld>
            <a:endParaRPr lang="en-AU" sz="1200" baseline="0"/>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baseline="0" dirty="0">
              <a:latin typeface="Times" charset="0"/>
              <a:ea typeface="ＭＳ Ｐゴシック" charset="0"/>
            </a:endParaRPr>
          </a:p>
        </p:txBody>
      </p:sp>
    </p:spTree>
    <p:extLst>
      <p:ext uri="{BB962C8B-B14F-4D97-AF65-F5344CB8AC3E}">
        <p14:creationId xmlns:p14="http://schemas.microsoft.com/office/powerpoint/2010/main" val="344249970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0"/>
                <a:cs typeface="ＭＳ Ｐゴシック" charset="0"/>
              </a:defRPr>
            </a:lvl1pPr>
            <a:lvl2pPr marL="742950" indent="-285750">
              <a:defRPr sz="2400" baseline="-25000">
                <a:solidFill>
                  <a:schemeClr val="tx1"/>
                </a:solidFill>
                <a:latin typeface="Times" charset="0"/>
                <a:ea typeface="ＭＳ Ｐゴシック" charset="0"/>
              </a:defRPr>
            </a:lvl2pPr>
            <a:lvl3pPr marL="1143000" indent="-228600">
              <a:defRPr sz="2400" baseline="-25000">
                <a:solidFill>
                  <a:schemeClr val="tx1"/>
                </a:solidFill>
                <a:latin typeface="Times" charset="0"/>
                <a:ea typeface="ＭＳ Ｐゴシック" charset="0"/>
              </a:defRPr>
            </a:lvl3pPr>
            <a:lvl4pPr marL="1600200" indent="-228600">
              <a:defRPr sz="2400" baseline="-25000">
                <a:solidFill>
                  <a:schemeClr val="tx1"/>
                </a:solidFill>
                <a:latin typeface="Times" charset="0"/>
                <a:ea typeface="ＭＳ Ｐゴシック" charset="0"/>
              </a:defRPr>
            </a:lvl4pPr>
            <a:lvl5pPr marL="2057400" indent="-228600">
              <a:defRPr sz="2400" baseline="-25000">
                <a:solidFill>
                  <a:schemeClr val="tx1"/>
                </a:solidFill>
                <a:latin typeface="Times" charset="0"/>
                <a:ea typeface="ＭＳ Ｐゴシック" charset="0"/>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0"/>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0"/>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0"/>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0"/>
              </a:defRPr>
            </a:lvl9pPr>
          </a:lstStyle>
          <a:p>
            <a:fld id="{A6D78202-2C6E-F647-B40A-D4BFBECF10B9}" type="slidenum">
              <a:rPr lang="en-AU" sz="1200" baseline="0"/>
              <a:pPr/>
              <a:t>67</a:t>
            </a:fld>
            <a:endParaRPr lang="en-AU" sz="1200" baseline="0"/>
          </a:p>
        </p:txBody>
      </p:sp>
      <p:sp>
        <p:nvSpPr>
          <p:cNvPr id="104450" name="Rectangle 2"/>
          <p:cNvSpPr>
            <a:spLocks noGrp="1" noRot="1" noChangeAspect="1" noChangeArrowheads="1" noTextEdit="1"/>
          </p:cNvSpPr>
          <p:nvPr>
            <p:ph type="sldImg"/>
          </p:nvPr>
        </p:nvSpPr>
        <p:spPr>
          <a:ln/>
        </p:spPr>
      </p:sp>
      <p:sp>
        <p:nvSpPr>
          <p:cNvPr id="1044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atin typeface="Times" charset="0"/>
              <a:ea typeface="ＭＳ Ｐゴシック" charset="0"/>
            </a:endParaRPr>
          </a:p>
        </p:txBody>
      </p:sp>
    </p:spTree>
    <p:extLst>
      <p:ext uri="{BB962C8B-B14F-4D97-AF65-F5344CB8AC3E}">
        <p14:creationId xmlns:p14="http://schemas.microsoft.com/office/powerpoint/2010/main" val="240490423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0"/>
                <a:cs typeface="ＭＳ Ｐゴシック" charset="0"/>
              </a:defRPr>
            </a:lvl1pPr>
            <a:lvl2pPr marL="742950" indent="-285750">
              <a:defRPr sz="2400" baseline="-25000">
                <a:solidFill>
                  <a:schemeClr val="tx1"/>
                </a:solidFill>
                <a:latin typeface="Times" charset="0"/>
                <a:ea typeface="ＭＳ Ｐゴシック" charset="0"/>
              </a:defRPr>
            </a:lvl2pPr>
            <a:lvl3pPr marL="1143000" indent="-228600">
              <a:defRPr sz="2400" baseline="-25000">
                <a:solidFill>
                  <a:schemeClr val="tx1"/>
                </a:solidFill>
                <a:latin typeface="Times" charset="0"/>
                <a:ea typeface="ＭＳ Ｐゴシック" charset="0"/>
              </a:defRPr>
            </a:lvl3pPr>
            <a:lvl4pPr marL="1600200" indent="-228600">
              <a:defRPr sz="2400" baseline="-25000">
                <a:solidFill>
                  <a:schemeClr val="tx1"/>
                </a:solidFill>
                <a:latin typeface="Times" charset="0"/>
                <a:ea typeface="ＭＳ Ｐゴシック" charset="0"/>
              </a:defRPr>
            </a:lvl4pPr>
            <a:lvl5pPr marL="2057400" indent="-228600">
              <a:defRPr sz="2400" baseline="-25000">
                <a:solidFill>
                  <a:schemeClr val="tx1"/>
                </a:solidFill>
                <a:latin typeface="Times" charset="0"/>
                <a:ea typeface="ＭＳ Ｐゴシック" charset="0"/>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0"/>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0"/>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0"/>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0"/>
              </a:defRPr>
            </a:lvl9pPr>
          </a:lstStyle>
          <a:p>
            <a:fld id="{A6D78202-2C6E-F647-B40A-D4BFBECF10B9}" type="slidenum">
              <a:rPr lang="en-AU" sz="1200" baseline="0"/>
              <a:pPr/>
              <a:t>68</a:t>
            </a:fld>
            <a:endParaRPr lang="en-AU" sz="1200" baseline="0"/>
          </a:p>
        </p:txBody>
      </p:sp>
      <p:sp>
        <p:nvSpPr>
          <p:cNvPr id="104450" name="Rectangle 2"/>
          <p:cNvSpPr>
            <a:spLocks noGrp="1" noRot="1" noChangeAspect="1" noChangeArrowheads="1" noTextEdit="1"/>
          </p:cNvSpPr>
          <p:nvPr>
            <p:ph type="sldImg"/>
          </p:nvPr>
        </p:nvSpPr>
        <p:spPr>
          <a:ln/>
        </p:spPr>
      </p:sp>
      <p:sp>
        <p:nvSpPr>
          <p:cNvPr id="1044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atin typeface="Times" charset="0"/>
              <a:ea typeface="ＭＳ Ｐゴシック" charset="0"/>
            </a:endParaRPr>
          </a:p>
        </p:txBody>
      </p:sp>
    </p:spTree>
    <p:extLst>
      <p:ext uri="{BB962C8B-B14F-4D97-AF65-F5344CB8AC3E}">
        <p14:creationId xmlns:p14="http://schemas.microsoft.com/office/powerpoint/2010/main" val="216937568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pitchFamily="2" charset="0"/>
                <a:ea typeface="MS PGothic" pitchFamily="34" charset="-128"/>
              </a:defRPr>
            </a:lvl1pPr>
            <a:lvl2pPr marL="742950" indent="-285750">
              <a:defRPr sz="2400" baseline="-25000">
                <a:solidFill>
                  <a:schemeClr val="tx1"/>
                </a:solidFill>
                <a:latin typeface="Times" pitchFamily="2" charset="0"/>
                <a:ea typeface="MS PGothic" pitchFamily="34" charset="-128"/>
              </a:defRPr>
            </a:lvl2pPr>
            <a:lvl3pPr marL="1143000" indent="-228600">
              <a:defRPr sz="2400" baseline="-25000">
                <a:solidFill>
                  <a:schemeClr val="tx1"/>
                </a:solidFill>
                <a:latin typeface="Times" pitchFamily="2" charset="0"/>
                <a:ea typeface="MS PGothic" pitchFamily="34" charset="-128"/>
              </a:defRPr>
            </a:lvl3pPr>
            <a:lvl4pPr marL="1600200" indent="-228600">
              <a:defRPr sz="2400" baseline="-25000">
                <a:solidFill>
                  <a:schemeClr val="tx1"/>
                </a:solidFill>
                <a:latin typeface="Times" pitchFamily="2" charset="0"/>
                <a:ea typeface="MS PGothic" pitchFamily="34" charset="-128"/>
              </a:defRPr>
            </a:lvl4pPr>
            <a:lvl5pPr marL="2057400" indent="-228600">
              <a:defRPr sz="2400" baseline="-25000">
                <a:solidFill>
                  <a:schemeClr val="tx1"/>
                </a:solidFill>
                <a:latin typeface="Times" pitchFamily="2"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9pPr>
          </a:lstStyle>
          <a:p>
            <a:fld id="{ED7A9A52-C3E1-459D-AB06-9437C80D13DE}" type="slidenum">
              <a:rPr lang="en-AU" altLang="en-US" sz="1200" baseline="0"/>
              <a:pPr/>
              <a:t>69</a:t>
            </a:fld>
            <a:endParaRPr lang="en-AU" altLang="en-US" sz="1200" baseline="0"/>
          </a:p>
        </p:txBody>
      </p:sp>
      <p:sp>
        <p:nvSpPr>
          <p:cNvPr id="82946" name="Rectangle 2"/>
          <p:cNvSpPr>
            <a:spLocks noGrp="1" noRot="1" noChangeAspect="1" noChangeArrowheads="1" noTextEdit="1"/>
          </p:cNvSpPr>
          <p:nvPr>
            <p:ph type="sldImg"/>
          </p:nvPr>
        </p:nvSpPr>
        <p:spPr>
          <a:ln/>
        </p:spPr>
      </p:sp>
      <p:sp>
        <p:nvSpPr>
          <p:cNvPr id="829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Times" pitchFamily="2" charset="0"/>
            </a:endParaRPr>
          </a:p>
        </p:txBody>
      </p:sp>
    </p:spTree>
    <p:extLst>
      <p:ext uri="{BB962C8B-B14F-4D97-AF65-F5344CB8AC3E}">
        <p14:creationId xmlns:p14="http://schemas.microsoft.com/office/powerpoint/2010/main" val="201792640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pitchFamily="2" charset="0"/>
                <a:ea typeface="MS PGothic" pitchFamily="34" charset="-128"/>
              </a:defRPr>
            </a:lvl1pPr>
            <a:lvl2pPr marL="742950" indent="-285750">
              <a:defRPr sz="2400" baseline="-25000">
                <a:solidFill>
                  <a:schemeClr val="tx1"/>
                </a:solidFill>
                <a:latin typeface="Times" pitchFamily="2" charset="0"/>
                <a:ea typeface="MS PGothic" pitchFamily="34" charset="-128"/>
              </a:defRPr>
            </a:lvl2pPr>
            <a:lvl3pPr marL="1143000" indent="-228600">
              <a:defRPr sz="2400" baseline="-25000">
                <a:solidFill>
                  <a:schemeClr val="tx1"/>
                </a:solidFill>
                <a:latin typeface="Times" pitchFamily="2" charset="0"/>
                <a:ea typeface="MS PGothic" pitchFamily="34" charset="-128"/>
              </a:defRPr>
            </a:lvl3pPr>
            <a:lvl4pPr marL="1600200" indent="-228600">
              <a:defRPr sz="2400" baseline="-25000">
                <a:solidFill>
                  <a:schemeClr val="tx1"/>
                </a:solidFill>
                <a:latin typeface="Times" pitchFamily="2" charset="0"/>
                <a:ea typeface="MS PGothic" pitchFamily="34" charset="-128"/>
              </a:defRPr>
            </a:lvl4pPr>
            <a:lvl5pPr marL="2057400" indent="-228600">
              <a:defRPr sz="2400" baseline="-25000">
                <a:solidFill>
                  <a:schemeClr val="tx1"/>
                </a:solidFill>
                <a:latin typeface="Times" pitchFamily="2"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9pPr>
          </a:lstStyle>
          <a:p>
            <a:fld id="{6D13727E-5F07-44C8-9BAF-6DE5CAF1E4AD}" type="slidenum">
              <a:rPr lang="en-AU" altLang="en-US" sz="1200" baseline="0"/>
              <a:pPr/>
              <a:t>70</a:t>
            </a:fld>
            <a:endParaRPr lang="en-AU" altLang="en-US" sz="1200" baseline="0"/>
          </a:p>
        </p:txBody>
      </p:sp>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Times" pitchFamily="2" charset="0"/>
            </a:endParaRPr>
          </a:p>
        </p:txBody>
      </p:sp>
    </p:spTree>
    <p:extLst>
      <p:ext uri="{BB962C8B-B14F-4D97-AF65-F5344CB8AC3E}">
        <p14:creationId xmlns:p14="http://schemas.microsoft.com/office/powerpoint/2010/main" val="4115716289"/>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0"/>
                <a:cs typeface="ＭＳ Ｐゴシック" charset="0"/>
              </a:defRPr>
            </a:lvl1pPr>
            <a:lvl2pPr marL="742950" indent="-285750">
              <a:defRPr sz="2400" baseline="-25000">
                <a:solidFill>
                  <a:schemeClr val="tx1"/>
                </a:solidFill>
                <a:latin typeface="Times" charset="0"/>
                <a:ea typeface="ＭＳ Ｐゴシック" charset="0"/>
              </a:defRPr>
            </a:lvl2pPr>
            <a:lvl3pPr marL="1143000" indent="-228600">
              <a:defRPr sz="2400" baseline="-25000">
                <a:solidFill>
                  <a:schemeClr val="tx1"/>
                </a:solidFill>
                <a:latin typeface="Times" charset="0"/>
                <a:ea typeface="ＭＳ Ｐゴシック" charset="0"/>
              </a:defRPr>
            </a:lvl3pPr>
            <a:lvl4pPr marL="1600200" indent="-228600">
              <a:defRPr sz="2400" baseline="-25000">
                <a:solidFill>
                  <a:schemeClr val="tx1"/>
                </a:solidFill>
                <a:latin typeface="Times" charset="0"/>
                <a:ea typeface="ＭＳ Ｐゴシック" charset="0"/>
              </a:defRPr>
            </a:lvl4pPr>
            <a:lvl5pPr marL="2057400" indent="-228600">
              <a:defRPr sz="2400" baseline="-25000">
                <a:solidFill>
                  <a:schemeClr val="tx1"/>
                </a:solidFill>
                <a:latin typeface="Times" charset="0"/>
                <a:ea typeface="ＭＳ Ｐゴシック" charset="0"/>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0"/>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0"/>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0"/>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0"/>
              </a:defRPr>
            </a:lvl9pPr>
          </a:lstStyle>
          <a:p>
            <a:fld id="{6A1C608C-0A89-1A4C-99F3-3ECBD073DAAC}" type="slidenum">
              <a:rPr lang="en-AU" sz="1200" baseline="0"/>
              <a:pPr/>
              <a:t>71</a:t>
            </a:fld>
            <a:endParaRPr lang="en-AU" sz="1200" baseline="0"/>
          </a:p>
        </p:txBody>
      </p:sp>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dirty="0">
              <a:latin typeface="Times" charset="0"/>
              <a:ea typeface="ＭＳ Ｐゴシック" charset="0"/>
            </a:endParaRPr>
          </a:p>
        </p:txBody>
      </p:sp>
    </p:spTree>
    <p:extLst>
      <p:ext uri="{BB962C8B-B14F-4D97-AF65-F5344CB8AC3E}">
        <p14:creationId xmlns:p14="http://schemas.microsoft.com/office/powerpoint/2010/main" val="382401908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pPr>
              <a:defRPr/>
            </a:pPr>
            <a:fld id="{99901556-DFA0-4A4D-8572-AB40AE64BDC5}" type="slidenum">
              <a:rPr lang="en-AU" smtClean="0"/>
              <a:pPr>
                <a:defRPr/>
              </a:pPr>
              <a:t>72</a:t>
            </a:fld>
            <a:endParaRPr lang="en-AU"/>
          </a:p>
        </p:txBody>
      </p:sp>
    </p:spTree>
    <p:extLst>
      <p:ext uri="{BB962C8B-B14F-4D97-AF65-F5344CB8AC3E}">
        <p14:creationId xmlns:p14="http://schemas.microsoft.com/office/powerpoint/2010/main" val="396201004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0"/>
                <a:cs typeface="ＭＳ Ｐゴシック" charset="0"/>
              </a:defRPr>
            </a:lvl1pPr>
            <a:lvl2pPr marL="742950" indent="-285750">
              <a:defRPr sz="2400" baseline="-25000">
                <a:solidFill>
                  <a:schemeClr val="tx1"/>
                </a:solidFill>
                <a:latin typeface="Times" charset="0"/>
                <a:ea typeface="ＭＳ Ｐゴシック" charset="0"/>
              </a:defRPr>
            </a:lvl2pPr>
            <a:lvl3pPr marL="1143000" indent="-228600">
              <a:defRPr sz="2400" baseline="-25000">
                <a:solidFill>
                  <a:schemeClr val="tx1"/>
                </a:solidFill>
                <a:latin typeface="Times" charset="0"/>
                <a:ea typeface="ＭＳ Ｐゴシック" charset="0"/>
              </a:defRPr>
            </a:lvl3pPr>
            <a:lvl4pPr marL="1600200" indent="-228600">
              <a:defRPr sz="2400" baseline="-25000">
                <a:solidFill>
                  <a:schemeClr val="tx1"/>
                </a:solidFill>
                <a:latin typeface="Times" charset="0"/>
                <a:ea typeface="ＭＳ Ｐゴシック" charset="0"/>
              </a:defRPr>
            </a:lvl4pPr>
            <a:lvl5pPr marL="2057400" indent="-228600">
              <a:defRPr sz="2400" baseline="-25000">
                <a:solidFill>
                  <a:schemeClr val="tx1"/>
                </a:solidFill>
                <a:latin typeface="Times" charset="0"/>
                <a:ea typeface="ＭＳ Ｐゴシック" charset="0"/>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0"/>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0"/>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0"/>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0"/>
              </a:defRPr>
            </a:lvl9pPr>
          </a:lstStyle>
          <a:p>
            <a:fld id="{077C0A50-0C4E-7D48-B7FB-F0B335AE4E4B}" type="slidenum">
              <a:rPr lang="en-AU" sz="1200" baseline="0"/>
              <a:pPr/>
              <a:t>73</a:t>
            </a:fld>
            <a:endParaRPr lang="en-AU" sz="1200" baseline="0"/>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dirty="0">
              <a:latin typeface="Times" charset="0"/>
              <a:ea typeface="ＭＳ Ｐゴシック" charset="0"/>
            </a:endParaRPr>
          </a:p>
        </p:txBody>
      </p:sp>
    </p:spTree>
    <p:extLst>
      <p:ext uri="{BB962C8B-B14F-4D97-AF65-F5344CB8AC3E}">
        <p14:creationId xmlns:p14="http://schemas.microsoft.com/office/powerpoint/2010/main" val="10050315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0"/>
                <a:cs typeface="ＭＳ Ｐゴシック" charset="0"/>
              </a:defRPr>
            </a:lvl1pPr>
            <a:lvl2pPr marL="742950" indent="-285750">
              <a:defRPr sz="2400" baseline="-25000">
                <a:solidFill>
                  <a:schemeClr val="tx1"/>
                </a:solidFill>
                <a:latin typeface="Times" charset="0"/>
                <a:ea typeface="ＭＳ Ｐゴシック" charset="0"/>
              </a:defRPr>
            </a:lvl2pPr>
            <a:lvl3pPr marL="1143000" indent="-228600">
              <a:defRPr sz="2400" baseline="-25000">
                <a:solidFill>
                  <a:schemeClr val="tx1"/>
                </a:solidFill>
                <a:latin typeface="Times" charset="0"/>
                <a:ea typeface="ＭＳ Ｐゴシック" charset="0"/>
              </a:defRPr>
            </a:lvl3pPr>
            <a:lvl4pPr marL="1600200" indent="-228600">
              <a:defRPr sz="2400" baseline="-25000">
                <a:solidFill>
                  <a:schemeClr val="tx1"/>
                </a:solidFill>
                <a:latin typeface="Times" charset="0"/>
                <a:ea typeface="ＭＳ Ｐゴシック" charset="0"/>
              </a:defRPr>
            </a:lvl4pPr>
            <a:lvl5pPr marL="2057400" indent="-228600">
              <a:defRPr sz="2400" baseline="-25000">
                <a:solidFill>
                  <a:schemeClr val="tx1"/>
                </a:solidFill>
                <a:latin typeface="Times" charset="0"/>
                <a:ea typeface="ＭＳ Ｐゴシック" charset="0"/>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0"/>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0"/>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0"/>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0"/>
              </a:defRPr>
            </a:lvl9pPr>
          </a:lstStyle>
          <a:p>
            <a:fld id="{62BBC236-0338-5C48-BA82-A63A369601BC}" type="slidenum">
              <a:rPr lang="en-AU" sz="1200" baseline="0"/>
              <a:pPr/>
              <a:t>11</a:t>
            </a:fld>
            <a:endParaRPr lang="en-AU" sz="1200" baseline="0"/>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dirty="0">
              <a:latin typeface="Times" charset="0"/>
              <a:ea typeface="ＭＳ Ｐゴシック" charset="0"/>
            </a:endParaRPr>
          </a:p>
        </p:txBody>
      </p:sp>
    </p:spTree>
    <p:extLst>
      <p:ext uri="{BB962C8B-B14F-4D97-AF65-F5344CB8AC3E}">
        <p14:creationId xmlns:p14="http://schemas.microsoft.com/office/powerpoint/2010/main" val="29427186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0"/>
                <a:cs typeface="ＭＳ Ｐゴシック" charset="0"/>
              </a:defRPr>
            </a:lvl1pPr>
            <a:lvl2pPr marL="742950" indent="-285750">
              <a:defRPr sz="2400" baseline="-25000">
                <a:solidFill>
                  <a:schemeClr val="tx1"/>
                </a:solidFill>
                <a:latin typeface="Times" charset="0"/>
                <a:ea typeface="ＭＳ Ｐゴシック" charset="0"/>
              </a:defRPr>
            </a:lvl2pPr>
            <a:lvl3pPr marL="1143000" indent="-228600">
              <a:defRPr sz="2400" baseline="-25000">
                <a:solidFill>
                  <a:schemeClr val="tx1"/>
                </a:solidFill>
                <a:latin typeface="Times" charset="0"/>
                <a:ea typeface="ＭＳ Ｐゴシック" charset="0"/>
              </a:defRPr>
            </a:lvl3pPr>
            <a:lvl4pPr marL="1600200" indent="-228600">
              <a:defRPr sz="2400" baseline="-25000">
                <a:solidFill>
                  <a:schemeClr val="tx1"/>
                </a:solidFill>
                <a:latin typeface="Times" charset="0"/>
                <a:ea typeface="ＭＳ Ｐゴシック" charset="0"/>
              </a:defRPr>
            </a:lvl4pPr>
            <a:lvl5pPr marL="2057400" indent="-228600">
              <a:defRPr sz="2400" baseline="-25000">
                <a:solidFill>
                  <a:schemeClr val="tx1"/>
                </a:solidFill>
                <a:latin typeface="Times" charset="0"/>
                <a:ea typeface="ＭＳ Ｐゴシック" charset="0"/>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0"/>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0"/>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0"/>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0"/>
              </a:defRPr>
            </a:lvl9pPr>
          </a:lstStyle>
          <a:p>
            <a:fld id="{077C0A50-0C4E-7D48-B7FB-F0B335AE4E4B}" type="slidenum">
              <a:rPr lang="en-AU" sz="1200" baseline="0"/>
              <a:pPr/>
              <a:t>74</a:t>
            </a:fld>
            <a:endParaRPr lang="en-AU" sz="1200" baseline="0"/>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dirty="0">
              <a:latin typeface="Times" charset="0"/>
              <a:ea typeface="ＭＳ Ｐゴシック" charset="0"/>
            </a:endParaRPr>
          </a:p>
        </p:txBody>
      </p:sp>
    </p:spTree>
    <p:extLst>
      <p:ext uri="{BB962C8B-B14F-4D97-AF65-F5344CB8AC3E}">
        <p14:creationId xmlns:p14="http://schemas.microsoft.com/office/powerpoint/2010/main" val="216580474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0"/>
                <a:cs typeface="ＭＳ Ｐゴシック" charset="0"/>
              </a:defRPr>
            </a:lvl1pPr>
            <a:lvl2pPr marL="742950" indent="-285750">
              <a:defRPr sz="2400" baseline="-25000">
                <a:solidFill>
                  <a:schemeClr val="tx1"/>
                </a:solidFill>
                <a:latin typeface="Times" charset="0"/>
                <a:ea typeface="ＭＳ Ｐゴシック" charset="0"/>
              </a:defRPr>
            </a:lvl2pPr>
            <a:lvl3pPr marL="1143000" indent="-228600">
              <a:defRPr sz="2400" baseline="-25000">
                <a:solidFill>
                  <a:schemeClr val="tx1"/>
                </a:solidFill>
                <a:latin typeface="Times" charset="0"/>
                <a:ea typeface="ＭＳ Ｐゴシック" charset="0"/>
              </a:defRPr>
            </a:lvl3pPr>
            <a:lvl4pPr marL="1600200" indent="-228600">
              <a:defRPr sz="2400" baseline="-25000">
                <a:solidFill>
                  <a:schemeClr val="tx1"/>
                </a:solidFill>
                <a:latin typeface="Times" charset="0"/>
                <a:ea typeface="ＭＳ Ｐゴシック" charset="0"/>
              </a:defRPr>
            </a:lvl4pPr>
            <a:lvl5pPr marL="2057400" indent="-228600">
              <a:defRPr sz="2400" baseline="-25000">
                <a:solidFill>
                  <a:schemeClr val="tx1"/>
                </a:solidFill>
                <a:latin typeface="Times" charset="0"/>
                <a:ea typeface="ＭＳ Ｐゴシック" charset="0"/>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0"/>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0"/>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0"/>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0"/>
              </a:defRPr>
            </a:lvl9pPr>
          </a:lstStyle>
          <a:p>
            <a:fld id="{077C0A50-0C4E-7D48-B7FB-F0B335AE4E4B}" type="slidenum">
              <a:rPr lang="en-AU" sz="1200" baseline="0"/>
              <a:pPr/>
              <a:t>75</a:t>
            </a:fld>
            <a:endParaRPr lang="en-AU" sz="1200" baseline="0"/>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dirty="0">
              <a:latin typeface="Times" charset="0"/>
              <a:ea typeface="ＭＳ Ｐゴシック" charset="0"/>
            </a:endParaRPr>
          </a:p>
        </p:txBody>
      </p:sp>
    </p:spTree>
    <p:extLst>
      <p:ext uri="{BB962C8B-B14F-4D97-AF65-F5344CB8AC3E}">
        <p14:creationId xmlns:p14="http://schemas.microsoft.com/office/powerpoint/2010/main" val="229535648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0"/>
                <a:cs typeface="ＭＳ Ｐゴシック" charset="0"/>
              </a:defRPr>
            </a:lvl1pPr>
            <a:lvl2pPr marL="742950" indent="-285750">
              <a:defRPr sz="2400" baseline="-25000">
                <a:solidFill>
                  <a:schemeClr val="tx1"/>
                </a:solidFill>
                <a:latin typeface="Times" charset="0"/>
                <a:ea typeface="ＭＳ Ｐゴシック" charset="0"/>
              </a:defRPr>
            </a:lvl2pPr>
            <a:lvl3pPr marL="1143000" indent="-228600">
              <a:defRPr sz="2400" baseline="-25000">
                <a:solidFill>
                  <a:schemeClr val="tx1"/>
                </a:solidFill>
                <a:latin typeface="Times" charset="0"/>
                <a:ea typeface="ＭＳ Ｐゴシック" charset="0"/>
              </a:defRPr>
            </a:lvl3pPr>
            <a:lvl4pPr marL="1600200" indent="-228600">
              <a:defRPr sz="2400" baseline="-25000">
                <a:solidFill>
                  <a:schemeClr val="tx1"/>
                </a:solidFill>
                <a:latin typeface="Times" charset="0"/>
                <a:ea typeface="ＭＳ Ｐゴシック" charset="0"/>
              </a:defRPr>
            </a:lvl4pPr>
            <a:lvl5pPr marL="2057400" indent="-228600">
              <a:defRPr sz="2400" baseline="-25000">
                <a:solidFill>
                  <a:schemeClr val="tx1"/>
                </a:solidFill>
                <a:latin typeface="Times" charset="0"/>
                <a:ea typeface="ＭＳ Ｐゴシック" charset="0"/>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0"/>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0"/>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0"/>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0"/>
              </a:defRPr>
            </a:lvl9pPr>
          </a:lstStyle>
          <a:p>
            <a:fld id="{C1B9102C-6870-AE42-B812-B3EED8CFE4F3}" type="slidenum">
              <a:rPr lang="en-AU" sz="1200" baseline="0"/>
              <a:pPr/>
              <a:t>76</a:t>
            </a:fld>
            <a:endParaRPr lang="en-AU" sz="1200" baseline="0"/>
          </a:p>
        </p:txBody>
      </p:sp>
      <p:sp>
        <p:nvSpPr>
          <p:cNvPr id="118786" name="Rectangle 2"/>
          <p:cNvSpPr>
            <a:spLocks noGrp="1" noRot="1" noChangeAspect="1" noChangeArrowheads="1" noTextEdit="1"/>
          </p:cNvSpPr>
          <p:nvPr>
            <p:ph type="sldImg"/>
          </p:nvPr>
        </p:nvSpPr>
        <p:spPr>
          <a:ln/>
        </p:spPr>
      </p:sp>
      <p:sp>
        <p:nvSpPr>
          <p:cNvPr id="1187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dirty="0">
              <a:latin typeface="Times" charset="0"/>
              <a:ea typeface="ＭＳ Ｐゴシック" charset="0"/>
            </a:endParaRPr>
          </a:p>
        </p:txBody>
      </p:sp>
    </p:spTree>
    <p:extLst>
      <p:ext uri="{BB962C8B-B14F-4D97-AF65-F5344CB8AC3E}">
        <p14:creationId xmlns:p14="http://schemas.microsoft.com/office/powerpoint/2010/main" val="411934008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0"/>
                <a:cs typeface="ＭＳ Ｐゴシック" charset="0"/>
              </a:defRPr>
            </a:lvl1pPr>
            <a:lvl2pPr marL="742950" indent="-285750">
              <a:defRPr sz="2400" baseline="-25000">
                <a:solidFill>
                  <a:schemeClr val="tx1"/>
                </a:solidFill>
                <a:latin typeface="Times" charset="0"/>
                <a:ea typeface="ＭＳ Ｐゴシック" charset="0"/>
              </a:defRPr>
            </a:lvl2pPr>
            <a:lvl3pPr marL="1143000" indent="-228600">
              <a:defRPr sz="2400" baseline="-25000">
                <a:solidFill>
                  <a:schemeClr val="tx1"/>
                </a:solidFill>
                <a:latin typeface="Times" charset="0"/>
                <a:ea typeface="ＭＳ Ｐゴシック" charset="0"/>
              </a:defRPr>
            </a:lvl3pPr>
            <a:lvl4pPr marL="1600200" indent="-228600">
              <a:defRPr sz="2400" baseline="-25000">
                <a:solidFill>
                  <a:schemeClr val="tx1"/>
                </a:solidFill>
                <a:latin typeface="Times" charset="0"/>
                <a:ea typeface="ＭＳ Ｐゴシック" charset="0"/>
              </a:defRPr>
            </a:lvl4pPr>
            <a:lvl5pPr marL="2057400" indent="-228600">
              <a:defRPr sz="2400" baseline="-25000">
                <a:solidFill>
                  <a:schemeClr val="tx1"/>
                </a:solidFill>
                <a:latin typeface="Times" charset="0"/>
                <a:ea typeface="ＭＳ Ｐゴシック" charset="0"/>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0"/>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0"/>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0"/>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0"/>
              </a:defRPr>
            </a:lvl9pPr>
          </a:lstStyle>
          <a:p>
            <a:fld id="{077C0A50-0C4E-7D48-B7FB-F0B335AE4E4B}" type="slidenum">
              <a:rPr lang="en-AU" sz="1200" baseline="0"/>
              <a:pPr/>
              <a:t>77</a:t>
            </a:fld>
            <a:endParaRPr lang="en-AU" sz="1200" baseline="0"/>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dirty="0">
              <a:latin typeface="Times" charset="0"/>
              <a:ea typeface="ＭＳ Ｐゴシック" charset="0"/>
            </a:endParaRPr>
          </a:p>
        </p:txBody>
      </p:sp>
    </p:spTree>
    <p:extLst>
      <p:ext uri="{BB962C8B-B14F-4D97-AF65-F5344CB8AC3E}">
        <p14:creationId xmlns:p14="http://schemas.microsoft.com/office/powerpoint/2010/main" val="1670519128"/>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0"/>
                <a:cs typeface="ＭＳ Ｐゴシック" charset="0"/>
              </a:defRPr>
            </a:lvl1pPr>
            <a:lvl2pPr marL="742950" indent="-285750">
              <a:defRPr sz="2400" baseline="-25000">
                <a:solidFill>
                  <a:schemeClr val="tx1"/>
                </a:solidFill>
                <a:latin typeface="Times" charset="0"/>
                <a:ea typeface="ＭＳ Ｐゴシック" charset="0"/>
              </a:defRPr>
            </a:lvl2pPr>
            <a:lvl3pPr marL="1143000" indent="-228600">
              <a:defRPr sz="2400" baseline="-25000">
                <a:solidFill>
                  <a:schemeClr val="tx1"/>
                </a:solidFill>
                <a:latin typeface="Times" charset="0"/>
                <a:ea typeface="ＭＳ Ｐゴシック" charset="0"/>
              </a:defRPr>
            </a:lvl3pPr>
            <a:lvl4pPr marL="1600200" indent="-228600">
              <a:defRPr sz="2400" baseline="-25000">
                <a:solidFill>
                  <a:schemeClr val="tx1"/>
                </a:solidFill>
                <a:latin typeface="Times" charset="0"/>
                <a:ea typeface="ＭＳ Ｐゴシック" charset="0"/>
              </a:defRPr>
            </a:lvl4pPr>
            <a:lvl5pPr marL="2057400" indent="-228600">
              <a:defRPr sz="2400" baseline="-25000">
                <a:solidFill>
                  <a:schemeClr val="tx1"/>
                </a:solidFill>
                <a:latin typeface="Times" charset="0"/>
                <a:ea typeface="ＭＳ Ｐゴシック" charset="0"/>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0"/>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0"/>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0"/>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0"/>
              </a:defRPr>
            </a:lvl9pPr>
          </a:lstStyle>
          <a:p>
            <a:fld id="{077C0A50-0C4E-7D48-B7FB-F0B335AE4E4B}" type="slidenum">
              <a:rPr lang="en-AU" sz="1200" baseline="0"/>
              <a:pPr/>
              <a:t>78</a:t>
            </a:fld>
            <a:endParaRPr lang="en-AU" sz="1200" baseline="0"/>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dirty="0">
              <a:latin typeface="Times" charset="0"/>
              <a:ea typeface="ＭＳ Ｐゴシック" charset="0"/>
            </a:endParaRPr>
          </a:p>
        </p:txBody>
      </p:sp>
    </p:spTree>
    <p:extLst>
      <p:ext uri="{BB962C8B-B14F-4D97-AF65-F5344CB8AC3E}">
        <p14:creationId xmlns:p14="http://schemas.microsoft.com/office/powerpoint/2010/main" val="519213120"/>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0"/>
                <a:cs typeface="ＭＳ Ｐゴシック" charset="0"/>
              </a:defRPr>
            </a:lvl1pPr>
            <a:lvl2pPr marL="742950" indent="-285750">
              <a:defRPr sz="2400" baseline="-25000">
                <a:solidFill>
                  <a:schemeClr val="tx1"/>
                </a:solidFill>
                <a:latin typeface="Times" charset="0"/>
                <a:ea typeface="ＭＳ Ｐゴシック" charset="0"/>
              </a:defRPr>
            </a:lvl2pPr>
            <a:lvl3pPr marL="1143000" indent="-228600">
              <a:defRPr sz="2400" baseline="-25000">
                <a:solidFill>
                  <a:schemeClr val="tx1"/>
                </a:solidFill>
                <a:latin typeface="Times" charset="0"/>
                <a:ea typeface="ＭＳ Ｐゴシック" charset="0"/>
              </a:defRPr>
            </a:lvl3pPr>
            <a:lvl4pPr marL="1600200" indent="-228600">
              <a:defRPr sz="2400" baseline="-25000">
                <a:solidFill>
                  <a:schemeClr val="tx1"/>
                </a:solidFill>
                <a:latin typeface="Times" charset="0"/>
                <a:ea typeface="ＭＳ Ｐゴシック" charset="0"/>
              </a:defRPr>
            </a:lvl4pPr>
            <a:lvl5pPr marL="2057400" indent="-228600">
              <a:defRPr sz="2400" baseline="-25000">
                <a:solidFill>
                  <a:schemeClr val="tx1"/>
                </a:solidFill>
                <a:latin typeface="Times" charset="0"/>
                <a:ea typeface="ＭＳ Ｐゴシック" charset="0"/>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0"/>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0"/>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0"/>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0"/>
              </a:defRPr>
            </a:lvl9pPr>
          </a:lstStyle>
          <a:p>
            <a:fld id="{077C0A50-0C4E-7D48-B7FB-F0B335AE4E4B}" type="slidenum">
              <a:rPr lang="en-AU" sz="1200" baseline="0"/>
              <a:pPr/>
              <a:t>79</a:t>
            </a:fld>
            <a:endParaRPr lang="en-AU" sz="1200" baseline="0"/>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dirty="0">
              <a:latin typeface="Times" charset="0"/>
              <a:ea typeface="ＭＳ Ｐゴシック" charset="0"/>
            </a:endParaRPr>
          </a:p>
        </p:txBody>
      </p:sp>
    </p:spTree>
    <p:extLst>
      <p:ext uri="{BB962C8B-B14F-4D97-AF65-F5344CB8AC3E}">
        <p14:creationId xmlns:p14="http://schemas.microsoft.com/office/powerpoint/2010/main" val="1360643233"/>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0"/>
                <a:cs typeface="ＭＳ Ｐゴシック" charset="0"/>
              </a:defRPr>
            </a:lvl1pPr>
            <a:lvl2pPr marL="742950" indent="-285750">
              <a:defRPr sz="2400" baseline="-25000">
                <a:solidFill>
                  <a:schemeClr val="tx1"/>
                </a:solidFill>
                <a:latin typeface="Times" charset="0"/>
                <a:ea typeface="ＭＳ Ｐゴシック" charset="0"/>
              </a:defRPr>
            </a:lvl2pPr>
            <a:lvl3pPr marL="1143000" indent="-228600">
              <a:defRPr sz="2400" baseline="-25000">
                <a:solidFill>
                  <a:schemeClr val="tx1"/>
                </a:solidFill>
                <a:latin typeface="Times" charset="0"/>
                <a:ea typeface="ＭＳ Ｐゴシック" charset="0"/>
              </a:defRPr>
            </a:lvl3pPr>
            <a:lvl4pPr marL="1600200" indent="-228600">
              <a:defRPr sz="2400" baseline="-25000">
                <a:solidFill>
                  <a:schemeClr val="tx1"/>
                </a:solidFill>
                <a:latin typeface="Times" charset="0"/>
                <a:ea typeface="ＭＳ Ｐゴシック" charset="0"/>
              </a:defRPr>
            </a:lvl4pPr>
            <a:lvl5pPr marL="2057400" indent="-228600">
              <a:defRPr sz="2400" baseline="-25000">
                <a:solidFill>
                  <a:schemeClr val="tx1"/>
                </a:solidFill>
                <a:latin typeface="Times" charset="0"/>
                <a:ea typeface="ＭＳ Ｐゴシック" charset="0"/>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0"/>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0"/>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0"/>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0"/>
              </a:defRPr>
            </a:lvl9pPr>
          </a:lstStyle>
          <a:p>
            <a:fld id="{077C0A50-0C4E-7D48-B7FB-F0B335AE4E4B}" type="slidenum">
              <a:rPr lang="en-AU" sz="1200" baseline="0"/>
              <a:pPr/>
              <a:t>80</a:t>
            </a:fld>
            <a:endParaRPr lang="en-AU" sz="1200" baseline="0"/>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dirty="0">
              <a:latin typeface="Times" charset="0"/>
              <a:ea typeface="ＭＳ Ｐゴシック" charset="0"/>
            </a:endParaRPr>
          </a:p>
        </p:txBody>
      </p:sp>
    </p:spTree>
    <p:extLst>
      <p:ext uri="{BB962C8B-B14F-4D97-AF65-F5344CB8AC3E}">
        <p14:creationId xmlns:p14="http://schemas.microsoft.com/office/powerpoint/2010/main" val="516261869"/>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0"/>
                <a:cs typeface="ＭＳ Ｐゴシック" charset="0"/>
              </a:defRPr>
            </a:lvl1pPr>
            <a:lvl2pPr marL="742950" indent="-285750">
              <a:defRPr sz="2400" baseline="-25000">
                <a:solidFill>
                  <a:schemeClr val="tx1"/>
                </a:solidFill>
                <a:latin typeface="Times" charset="0"/>
                <a:ea typeface="ＭＳ Ｐゴシック" charset="0"/>
              </a:defRPr>
            </a:lvl2pPr>
            <a:lvl3pPr marL="1143000" indent="-228600">
              <a:defRPr sz="2400" baseline="-25000">
                <a:solidFill>
                  <a:schemeClr val="tx1"/>
                </a:solidFill>
                <a:latin typeface="Times" charset="0"/>
                <a:ea typeface="ＭＳ Ｐゴシック" charset="0"/>
              </a:defRPr>
            </a:lvl3pPr>
            <a:lvl4pPr marL="1600200" indent="-228600">
              <a:defRPr sz="2400" baseline="-25000">
                <a:solidFill>
                  <a:schemeClr val="tx1"/>
                </a:solidFill>
                <a:latin typeface="Times" charset="0"/>
                <a:ea typeface="ＭＳ Ｐゴシック" charset="0"/>
              </a:defRPr>
            </a:lvl4pPr>
            <a:lvl5pPr marL="2057400" indent="-228600">
              <a:defRPr sz="2400" baseline="-25000">
                <a:solidFill>
                  <a:schemeClr val="tx1"/>
                </a:solidFill>
                <a:latin typeface="Times" charset="0"/>
                <a:ea typeface="ＭＳ Ｐゴシック" charset="0"/>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0"/>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0"/>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0"/>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0"/>
              </a:defRPr>
            </a:lvl9pPr>
          </a:lstStyle>
          <a:p>
            <a:fld id="{077C0A50-0C4E-7D48-B7FB-F0B335AE4E4B}" type="slidenum">
              <a:rPr lang="en-AU" sz="1200" baseline="0"/>
              <a:pPr/>
              <a:t>81</a:t>
            </a:fld>
            <a:endParaRPr lang="en-AU" sz="1200" baseline="0"/>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dirty="0">
              <a:latin typeface="Times" charset="0"/>
              <a:ea typeface="ＭＳ Ｐゴシック" charset="0"/>
            </a:endParaRPr>
          </a:p>
        </p:txBody>
      </p:sp>
    </p:spTree>
    <p:extLst>
      <p:ext uri="{BB962C8B-B14F-4D97-AF65-F5344CB8AC3E}">
        <p14:creationId xmlns:p14="http://schemas.microsoft.com/office/powerpoint/2010/main" val="1323474963"/>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0"/>
                <a:cs typeface="ＭＳ Ｐゴシック" charset="0"/>
              </a:defRPr>
            </a:lvl1pPr>
            <a:lvl2pPr marL="742950" indent="-285750">
              <a:defRPr sz="2400" baseline="-25000">
                <a:solidFill>
                  <a:schemeClr val="tx1"/>
                </a:solidFill>
                <a:latin typeface="Times" charset="0"/>
                <a:ea typeface="ＭＳ Ｐゴシック" charset="0"/>
              </a:defRPr>
            </a:lvl2pPr>
            <a:lvl3pPr marL="1143000" indent="-228600">
              <a:defRPr sz="2400" baseline="-25000">
                <a:solidFill>
                  <a:schemeClr val="tx1"/>
                </a:solidFill>
                <a:latin typeface="Times" charset="0"/>
                <a:ea typeface="ＭＳ Ｐゴシック" charset="0"/>
              </a:defRPr>
            </a:lvl3pPr>
            <a:lvl4pPr marL="1600200" indent="-228600">
              <a:defRPr sz="2400" baseline="-25000">
                <a:solidFill>
                  <a:schemeClr val="tx1"/>
                </a:solidFill>
                <a:latin typeface="Times" charset="0"/>
                <a:ea typeface="ＭＳ Ｐゴシック" charset="0"/>
              </a:defRPr>
            </a:lvl4pPr>
            <a:lvl5pPr marL="2057400" indent="-228600">
              <a:defRPr sz="2400" baseline="-25000">
                <a:solidFill>
                  <a:schemeClr val="tx1"/>
                </a:solidFill>
                <a:latin typeface="Times" charset="0"/>
                <a:ea typeface="ＭＳ Ｐゴシック" charset="0"/>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0"/>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0"/>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0"/>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0"/>
              </a:defRPr>
            </a:lvl9pPr>
          </a:lstStyle>
          <a:p>
            <a:fld id="{077C0A50-0C4E-7D48-B7FB-F0B335AE4E4B}" type="slidenum">
              <a:rPr lang="en-AU" sz="1200" baseline="0"/>
              <a:pPr/>
              <a:t>82</a:t>
            </a:fld>
            <a:endParaRPr lang="en-AU" sz="1200" baseline="0"/>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dirty="0">
              <a:latin typeface="Times" charset="0"/>
              <a:ea typeface="ＭＳ Ｐゴシック" charset="0"/>
            </a:endParaRPr>
          </a:p>
        </p:txBody>
      </p:sp>
    </p:spTree>
    <p:extLst>
      <p:ext uri="{BB962C8B-B14F-4D97-AF65-F5344CB8AC3E}">
        <p14:creationId xmlns:p14="http://schemas.microsoft.com/office/powerpoint/2010/main" val="3540130263"/>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0"/>
                <a:cs typeface="ＭＳ Ｐゴシック" charset="0"/>
              </a:defRPr>
            </a:lvl1pPr>
            <a:lvl2pPr marL="742950" indent="-285750">
              <a:defRPr sz="2400" baseline="-25000">
                <a:solidFill>
                  <a:schemeClr val="tx1"/>
                </a:solidFill>
                <a:latin typeface="Times" charset="0"/>
                <a:ea typeface="ＭＳ Ｐゴシック" charset="0"/>
              </a:defRPr>
            </a:lvl2pPr>
            <a:lvl3pPr marL="1143000" indent="-228600">
              <a:defRPr sz="2400" baseline="-25000">
                <a:solidFill>
                  <a:schemeClr val="tx1"/>
                </a:solidFill>
                <a:latin typeface="Times" charset="0"/>
                <a:ea typeface="ＭＳ Ｐゴシック" charset="0"/>
              </a:defRPr>
            </a:lvl3pPr>
            <a:lvl4pPr marL="1600200" indent="-228600">
              <a:defRPr sz="2400" baseline="-25000">
                <a:solidFill>
                  <a:schemeClr val="tx1"/>
                </a:solidFill>
                <a:latin typeface="Times" charset="0"/>
                <a:ea typeface="ＭＳ Ｐゴシック" charset="0"/>
              </a:defRPr>
            </a:lvl4pPr>
            <a:lvl5pPr marL="2057400" indent="-228600">
              <a:defRPr sz="2400" baseline="-25000">
                <a:solidFill>
                  <a:schemeClr val="tx1"/>
                </a:solidFill>
                <a:latin typeface="Times" charset="0"/>
                <a:ea typeface="ＭＳ Ｐゴシック" charset="0"/>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0"/>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0"/>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0"/>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0"/>
              </a:defRPr>
            </a:lvl9pPr>
          </a:lstStyle>
          <a:p>
            <a:fld id="{077C0A50-0C4E-7D48-B7FB-F0B335AE4E4B}" type="slidenum">
              <a:rPr lang="en-AU" sz="1200" baseline="0"/>
              <a:pPr/>
              <a:t>83</a:t>
            </a:fld>
            <a:endParaRPr lang="en-AU" sz="1200" baseline="0"/>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dirty="0">
              <a:latin typeface="Times" charset="0"/>
              <a:ea typeface="ＭＳ Ｐゴシック" charset="0"/>
            </a:endParaRPr>
          </a:p>
        </p:txBody>
      </p:sp>
    </p:spTree>
    <p:extLst>
      <p:ext uri="{BB962C8B-B14F-4D97-AF65-F5344CB8AC3E}">
        <p14:creationId xmlns:p14="http://schemas.microsoft.com/office/powerpoint/2010/main" val="9732111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0"/>
                <a:cs typeface="ＭＳ Ｐゴシック" charset="0"/>
              </a:defRPr>
            </a:lvl1pPr>
            <a:lvl2pPr marL="742950" indent="-285750">
              <a:defRPr sz="2400" baseline="-25000">
                <a:solidFill>
                  <a:schemeClr val="tx1"/>
                </a:solidFill>
                <a:latin typeface="Times" charset="0"/>
                <a:ea typeface="ＭＳ Ｐゴシック" charset="0"/>
              </a:defRPr>
            </a:lvl2pPr>
            <a:lvl3pPr marL="1143000" indent="-228600">
              <a:defRPr sz="2400" baseline="-25000">
                <a:solidFill>
                  <a:schemeClr val="tx1"/>
                </a:solidFill>
                <a:latin typeface="Times" charset="0"/>
                <a:ea typeface="ＭＳ Ｐゴシック" charset="0"/>
              </a:defRPr>
            </a:lvl3pPr>
            <a:lvl4pPr marL="1600200" indent="-228600">
              <a:defRPr sz="2400" baseline="-25000">
                <a:solidFill>
                  <a:schemeClr val="tx1"/>
                </a:solidFill>
                <a:latin typeface="Times" charset="0"/>
                <a:ea typeface="ＭＳ Ｐゴシック" charset="0"/>
              </a:defRPr>
            </a:lvl4pPr>
            <a:lvl5pPr marL="2057400" indent="-228600">
              <a:defRPr sz="2400" baseline="-25000">
                <a:solidFill>
                  <a:schemeClr val="tx1"/>
                </a:solidFill>
                <a:latin typeface="Times" charset="0"/>
                <a:ea typeface="ＭＳ Ｐゴシック" charset="0"/>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0"/>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0"/>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0"/>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0"/>
              </a:defRPr>
            </a:lvl9pPr>
          </a:lstStyle>
          <a:p>
            <a:fld id="{0EBAEFAF-2677-DD45-8C5A-104405CAEB23}" type="slidenum">
              <a:rPr lang="en-AU" sz="1200" baseline="0"/>
              <a:pPr/>
              <a:t>12</a:t>
            </a:fld>
            <a:endParaRPr lang="en-AU" sz="1200" baseline="0"/>
          </a:p>
        </p:txBody>
      </p:sp>
      <p:sp>
        <p:nvSpPr>
          <p:cNvPr id="30722"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atin typeface="Times" charset="0"/>
              <a:ea typeface="ＭＳ Ｐゴシック" charset="0"/>
            </a:endParaRPr>
          </a:p>
        </p:txBody>
      </p:sp>
    </p:spTree>
    <p:extLst>
      <p:ext uri="{BB962C8B-B14F-4D97-AF65-F5344CB8AC3E}">
        <p14:creationId xmlns:p14="http://schemas.microsoft.com/office/powerpoint/2010/main" val="2658169396"/>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0"/>
                <a:cs typeface="ＭＳ Ｐゴシック" charset="0"/>
              </a:defRPr>
            </a:lvl1pPr>
            <a:lvl2pPr marL="742950" indent="-285750">
              <a:defRPr sz="2400" baseline="-25000">
                <a:solidFill>
                  <a:schemeClr val="tx1"/>
                </a:solidFill>
                <a:latin typeface="Times" charset="0"/>
                <a:ea typeface="ＭＳ Ｐゴシック" charset="0"/>
              </a:defRPr>
            </a:lvl2pPr>
            <a:lvl3pPr marL="1143000" indent="-228600">
              <a:defRPr sz="2400" baseline="-25000">
                <a:solidFill>
                  <a:schemeClr val="tx1"/>
                </a:solidFill>
                <a:latin typeface="Times" charset="0"/>
                <a:ea typeface="ＭＳ Ｐゴシック" charset="0"/>
              </a:defRPr>
            </a:lvl3pPr>
            <a:lvl4pPr marL="1600200" indent="-228600">
              <a:defRPr sz="2400" baseline="-25000">
                <a:solidFill>
                  <a:schemeClr val="tx1"/>
                </a:solidFill>
                <a:latin typeface="Times" charset="0"/>
                <a:ea typeface="ＭＳ Ｐゴシック" charset="0"/>
              </a:defRPr>
            </a:lvl4pPr>
            <a:lvl5pPr marL="2057400" indent="-228600">
              <a:defRPr sz="2400" baseline="-25000">
                <a:solidFill>
                  <a:schemeClr val="tx1"/>
                </a:solidFill>
                <a:latin typeface="Times" charset="0"/>
                <a:ea typeface="ＭＳ Ｐゴシック" charset="0"/>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0"/>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0"/>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0"/>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0"/>
              </a:defRPr>
            </a:lvl9pPr>
          </a:lstStyle>
          <a:p>
            <a:fld id="{077C0A50-0C4E-7D48-B7FB-F0B335AE4E4B}" type="slidenum">
              <a:rPr lang="en-AU" sz="1200" baseline="0"/>
              <a:pPr/>
              <a:t>84</a:t>
            </a:fld>
            <a:endParaRPr lang="en-AU" sz="1200" baseline="0"/>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dirty="0">
              <a:latin typeface="Times" charset="0"/>
              <a:ea typeface="ＭＳ Ｐゴシック" charset="0"/>
            </a:endParaRPr>
          </a:p>
        </p:txBody>
      </p:sp>
    </p:spTree>
    <p:extLst>
      <p:ext uri="{BB962C8B-B14F-4D97-AF65-F5344CB8AC3E}">
        <p14:creationId xmlns:p14="http://schemas.microsoft.com/office/powerpoint/2010/main" val="2978917374"/>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0"/>
                <a:cs typeface="ＭＳ Ｐゴシック" charset="0"/>
              </a:defRPr>
            </a:lvl1pPr>
            <a:lvl2pPr marL="742950" indent="-285750">
              <a:defRPr sz="2400" baseline="-25000">
                <a:solidFill>
                  <a:schemeClr val="tx1"/>
                </a:solidFill>
                <a:latin typeface="Times" charset="0"/>
                <a:ea typeface="ＭＳ Ｐゴシック" charset="0"/>
              </a:defRPr>
            </a:lvl2pPr>
            <a:lvl3pPr marL="1143000" indent="-228600">
              <a:defRPr sz="2400" baseline="-25000">
                <a:solidFill>
                  <a:schemeClr val="tx1"/>
                </a:solidFill>
                <a:latin typeface="Times" charset="0"/>
                <a:ea typeface="ＭＳ Ｐゴシック" charset="0"/>
              </a:defRPr>
            </a:lvl3pPr>
            <a:lvl4pPr marL="1600200" indent="-228600">
              <a:defRPr sz="2400" baseline="-25000">
                <a:solidFill>
                  <a:schemeClr val="tx1"/>
                </a:solidFill>
                <a:latin typeface="Times" charset="0"/>
                <a:ea typeface="ＭＳ Ｐゴシック" charset="0"/>
              </a:defRPr>
            </a:lvl4pPr>
            <a:lvl5pPr marL="2057400" indent="-228600">
              <a:defRPr sz="2400" baseline="-25000">
                <a:solidFill>
                  <a:schemeClr val="tx1"/>
                </a:solidFill>
                <a:latin typeface="Times" charset="0"/>
                <a:ea typeface="ＭＳ Ｐゴシック" charset="0"/>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0"/>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0"/>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0"/>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0"/>
              </a:defRPr>
            </a:lvl9pPr>
          </a:lstStyle>
          <a:p>
            <a:fld id="{077C0A50-0C4E-7D48-B7FB-F0B335AE4E4B}" type="slidenum">
              <a:rPr lang="en-AU" sz="1200" baseline="0"/>
              <a:pPr/>
              <a:t>85</a:t>
            </a:fld>
            <a:endParaRPr lang="en-AU" sz="1200" baseline="0"/>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dirty="0">
              <a:latin typeface="Times" charset="0"/>
              <a:ea typeface="ＭＳ Ｐゴシック" charset="0"/>
            </a:endParaRPr>
          </a:p>
        </p:txBody>
      </p:sp>
    </p:spTree>
    <p:extLst>
      <p:ext uri="{BB962C8B-B14F-4D97-AF65-F5344CB8AC3E}">
        <p14:creationId xmlns:p14="http://schemas.microsoft.com/office/powerpoint/2010/main" val="2264076354"/>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0"/>
                <a:cs typeface="ＭＳ Ｐゴシック" charset="0"/>
              </a:defRPr>
            </a:lvl1pPr>
            <a:lvl2pPr marL="742950" indent="-285750">
              <a:defRPr sz="2400" baseline="-25000">
                <a:solidFill>
                  <a:schemeClr val="tx1"/>
                </a:solidFill>
                <a:latin typeface="Times" charset="0"/>
                <a:ea typeface="ＭＳ Ｐゴシック" charset="0"/>
              </a:defRPr>
            </a:lvl2pPr>
            <a:lvl3pPr marL="1143000" indent="-228600">
              <a:defRPr sz="2400" baseline="-25000">
                <a:solidFill>
                  <a:schemeClr val="tx1"/>
                </a:solidFill>
                <a:latin typeface="Times" charset="0"/>
                <a:ea typeface="ＭＳ Ｐゴシック" charset="0"/>
              </a:defRPr>
            </a:lvl3pPr>
            <a:lvl4pPr marL="1600200" indent="-228600">
              <a:defRPr sz="2400" baseline="-25000">
                <a:solidFill>
                  <a:schemeClr val="tx1"/>
                </a:solidFill>
                <a:latin typeface="Times" charset="0"/>
                <a:ea typeface="ＭＳ Ｐゴシック" charset="0"/>
              </a:defRPr>
            </a:lvl4pPr>
            <a:lvl5pPr marL="2057400" indent="-228600">
              <a:defRPr sz="2400" baseline="-25000">
                <a:solidFill>
                  <a:schemeClr val="tx1"/>
                </a:solidFill>
                <a:latin typeface="Times" charset="0"/>
                <a:ea typeface="ＭＳ Ｐゴシック" charset="0"/>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0"/>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0"/>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0"/>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0"/>
              </a:defRPr>
            </a:lvl9pPr>
          </a:lstStyle>
          <a:p>
            <a:fld id="{077C0A50-0C4E-7D48-B7FB-F0B335AE4E4B}" type="slidenum">
              <a:rPr lang="en-AU" sz="1200" baseline="0"/>
              <a:pPr/>
              <a:t>86</a:t>
            </a:fld>
            <a:endParaRPr lang="en-AU" sz="1200" baseline="0"/>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dirty="0">
              <a:latin typeface="Times" charset="0"/>
              <a:ea typeface="ＭＳ Ｐゴシック" charset="0"/>
            </a:endParaRPr>
          </a:p>
        </p:txBody>
      </p:sp>
    </p:spTree>
    <p:extLst>
      <p:ext uri="{BB962C8B-B14F-4D97-AF65-F5344CB8AC3E}">
        <p14:creationId xmlns:p14="http://schemas.microsoft.com/office/powerpoint/2010/main" val="2426683240"/>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0"/>
                <a:cs typeface="ＭＳ Ｐゴシック" charset="0"/>
              </a:defRPr>
            </a:lvl1pPr>
            <a:lvl2pPr marL="742950" indent="-285750">
              <a:defRPr sz="2400" baseline="-25000">
                <a:solidFill>
                  <a:schemeClr val="tx1"/>
                </a:solidFill>
                <a:latin typeface="Times" charset="0"/>
                <a:ea typeface="ＭＳ Ｐゴシック" charset="0"/>
              </a:defRPr>
            </a:lvl2pPr>
            <a:lvl3pPr marL="1143000" indent="-228600">
              <a:defRPr sz="2400" baseline="-25000">
                <a:solidFill>
                  <a:schemeClr val="tx1"/>
                </a:solidFill>
                <a:latin typeface="Times" charset="0"/>
                <a:ea typeface="ＭＳ Ｐゴシック" charset="0"/>
              </a:defRPr>
            </a:lvl3pPr>
            <a:lvl4pPr marL="1600200" indent="-228600">
              <a:defRPr sz="2400" baseline="-25000">
                <a:solidFill>
                  <a:schemeClr val="tx1"/>
                </a:solidFill>
                <a:latin typeface="Times" charset="0"/>
                <a:ea typeface="ＭＳ Ｐゴシック" charset="0"/>
              </a:defRPr>
            </a:lvl4pPr>
            <a:lvl5pPr marL="2057400" indent="-228600">
              <a:defRPr sz="2400" baseline="-25000">
                <a:solidFill>
                  <a:schemeClr val="tx1"/>
                </a:solidFill>
                <a:latin typeface="Times" charset="0"/>
                <a:ea typeface="ＭＳ Ｐゴシック" charset="0"/>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0"/>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0"/>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0"/>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0"/>
              </a:defRPr>
            </a:lvl9pPr>
          </a:lstStyle>
          <a:p>
            <a:fld id="{077C0A50-0C4E-7D48-B7FB-F0B335AE4E4B}" type="slidenum">
              <a:rPr lang="en-AU" sz="1200" baseline="0"/>
              <a:pPr/>
              <a:t>87</a:t>
            </a:fld>
            <a:endParaRPr lang="en-AU" sz="1200" baseline="0"/>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dirty="0">
              <a:latin typeface="Times" charset="0"/>
              <a:ea typeface="ＭＳ Ｐゴシック" charset="0"/>
            </a:endParaRPr>
          </a:p>
        </p:txBody>
      </p:sp>
    </p:spTree>
    <p:extLst>
      <p:ext uri="{BB962C8B-B14F-4D97-AF65-F5344CB8AC3E}">
        <p14:creationId xmlns:p14="http://schemas.microsoft.com/office/powerpoint/2010/main" val="24856536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0"/>
                <a:cs typeface="ＭＳ Ｐゴシック" charset="0"/>
              </a:defRPr>
            </a:lvl1pPr>
            <a:lvl2pPr marL="742950" indent="-285750">
              <a:defRPr sz="2400" baseline="-25000">
                <a:solidFill>
                  <a:schemeClr val="tx1"/>
                </a:solidFill>
                <a:latin typeface="Times" charset="0"/>
                <a:ea typeface="ＭＳ Ｐゴシック" charset="0"/>
              </a:defRPr>
            </a:lvl2pPr>
            <a:lvl3pPr marL="1143000" indent="-228600">
              <a:defRPr sz="2400" baseline="-25000">
                <a:solidFill>
                  <a:schemeClr val="tx1"/>
                </a:solidFill>
                <a:latin typeface="Times" charset="0"/>
                <a:ea typeface="ＭＳ Ｐゴシック" charset="0"/>
              </a:defRPr>
            </a:lvl3pPr>
            <a:lvl4pPr marL="1600200" indent="-228600">
              <a:defRPr sz="2400" baseline="-25000">
                <a:solidFill>
                  <a:schemeClr val="tx1"/>
                </a:solidFill>
                <a:latin typeface="Times" charset="0"/>
                <a:ea typeface="ＭＳ Ｐゴシック" charset="0"/>
              </a:defRPr>
            </a:lvl4pPr>
            <a:lvl5pPr marL="2057400" indent="-228600">
              <a:defRPr sz="2400" baseline="-25000">
                <a:solidFill>
                  <a:schemeClr val="tx1"/>
                </a:solidFill>
                <a:latin typeface="Times" charset="0"/>
                <a:ea typeface="ＭＳ Ｐゴシック" charset="0"/>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0"/>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0"/>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0"/>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0"/>
              </a:defRPr>
            </a:lvl9pPr>
          </a:lstStyle>
          <a:p>
            <a:fld id="{904E29AA-64DD-7A45-BA81-EAAD9FA0CECB}" type="slidenum">
              <a:rPr lang="en-AU" sz="1200" baseline="0"/>
              <a:pPr/>
              <a:t>13</a:t>
            </a:fld>
            <a:endParaRPr lang="en-AU" sz="1200" baseline="0"/>
          </a:p>
        </p:txBody>
      </p:sp>
      <p:sp>
        <p:nvSpPr>
          <p:cNvPr id="32770" name="Rectangle 2"/>
          <p:cNvSpPr>
            <a:spLocks noGrp="1" noRot="1" noChangeAspect="1" noChangeArrowheads="1" noTextEdit="1"/>
          </p:cNvSpPr>
          <p:nvPr>
            <p:ph type="sldImg"/>
          </p:nvPr>
        </p:nvSpPr>
        <p:spPr>
          <a:ln/>
        </p:spPr>
      </p:sp>
      <p:sp>
        <p:nvSpPr>
          <p:cNvPr id="327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atin typeface="Times" charset="0"/>
              <a:ea typeface="ＭＳ Ｐゴシック" charset="0"/>
            </a:endParaRPr>
          </a:p>
        </p:txBody>
      </p:sp>
    </p:spTree>
    <p:extLst>
      <p:ext uri="{BB962C8B-B14F-4D97-AF65-F5344CB8AC3E}">
        <p14:creationId xmlns:p14="http://schemas.microsoft.com/office/powerpoint/2010/main" val="18304486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lgn="ctr" defTabSz="457200" rtl="0" fontAlgn="auto">
              <a:spcBef>
                <a:spcPct val="0"/>
              </a:spcBef>
              <a:spcAft>
                <a:spcPts val="0"/>
              </a:spcAft>
              <a:defRPr lang="en-US" sz="4000" kern="1200" cap="all" dirty="0">
                <a:solidFill>
                  <a:schemeClr val="bg2">
                    <a:lumMod val="50000"/>
                  </a:schemeClr>
                </a:solidFill>
                <a:latin typeface="Arial"/>
                <a:ea typeface="+mj-ea"/>
                <a:cs typeface="Arial"/>
              </a:defRPr>
            </a:lvl1pPr>
          </a:lstStyle>
          <a:p>
            <a:r>
              <a:rPr lang="en-AU"/>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a:t>Click to edit Master subtitle style</a:t>
            </a:r>
            <a:endParaRPr lang="en-US"/>
          </a:p>
        </p:txBody>
      </p:sp>
      <p:sp>
        <p:nvSpPr>
          <p:cNvPr id="4" name="Slide Number Placeholder 4"/>
          <p:cNvSpPr>
            <a:spLocks noGrp="1"/>
          </p:cNvSpPr>
          <p:nvPr>
            <p:ph type="sldNum" sz="quarter" idx="10"/>
          </p:nvPr>
        </p:nvSpPr>
        <p:spPr/>
        <p:txBody>
          <a:bodyPr/>
          <a:lstStyle>
            <a:lvl1pPr>
              <a:defRPr/>
            </a:lvl1pPr>
          </a:lstStyle>
          <a:p>
            <a:pPr>
              <a:defRPr/>
            </a:pPr>
            <a:fld id="{17000733-0D24-D34F-AFC5-B15CC74EA439}" type="slidenum">
              <a:rPr lang="en-AU"/>
              <a:pPr>
                <a:defRPr/>
              </a:pPr>
              <a:t>‹#›</a:t>
            </a:fld>
            <a:endParaRPr lang="en-AU"/>
          </a:p>
        </p:txBody>
      </p:sp>
    </p:spTree>
    <p:extLst>
      <p:ext uri="{BB962C8B-B14F-4D97-AF65-F5344CB8AC3E}">
        <p14:creationId xmlns:p14="http://schemas.microsoft.com/office/powerpoint/2010/main" val="24964432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Slide Number Placeholder 4"/>
          <p:cNvSpPr txBox="1">
            <a:spLocks/>
          </p:cNvSpPr>
          <p:nvPr/>
        </p:nvSpPr>
        <p:spPr>
          <a:xfrm>
            <a:off x="8610600" y="0"/>
            <a:ext cx="533400" cy="365125"/>
          </a:xfrm>
          <a:prstGeom prst="rect">
            <a:avLst/>
          </a:prstGeom>
        </p:spPr>
        <p:txBody>
          <a:bodyPr/>
          <a:lstStyle>
            <a:lvl1pPr>
              <a:defRPr sz="2400" baseline="-25000">
                <a:solidFill>
                  <a:schemeClr val="tx1"/>
                </a:solidFill>
                <a:latin typeface="Times" charset="0"/>
                <a:ea typeface="MS PGothic" charset="0"/>
                <a:cs typeface="MS PGothic" charset="0"/>
              </a:defRPr>
            </a:lvl1pPr>
            <a:lvl2pPr marL="742950" indent="-285750">
              <a:defRPr sz="2400" baseline="-25000">
                <a:solidFill>
                  <a:schemeClr val="tx1"/>
                </a:solidFill>
                <a:latin typeface="Times" charset="0"/>
                <a:ea typeface="MS PGothic" charset="0"/>
                <a:cs typeface="MS PGothic" charset="0"/>
              </a:defRPr>
            </a:lvl2pPr>
            <a:lvl3pPr marL="1143000" indent="-228600">
              <a:defRPr sz="2400" baseline="-25000">
                <a:solidFill>
                  <a:schemeClr val="tx1"/>
                </a:solidFill>
                <a:latin typeface="Times" charset="0"/>
                <a:ea typeface="MS PGothic" charset="0"/>
                <a:cs typeface="MS PGothic" charset="0"/>
              </a:defRPr>
            </a:lvl3pPr>
            <a:lvl4pPr marL="1600200" indent="-228600">
              <a:defRPr sz="2400" baseline="-25000">
                <a:solidFill>
                  <a:schemeClr val="tx1"/>
                </a:solidFill>
                <a:latin typeface="Times" charset="0"/>
                <a:ea typeface="MS PGothic" charset="0"/>
                <a:cs typeface="MS PGothic" charset="0"/>
              </a:defRPr>
            </a:lvl4pPr>
            <a:lvl5pPr marL="2057400" indent="-228600">
              <a:defRPr sz="2400" baseline="-25000">
                <a:solidFill>
                  <a:schemeClr val="tx1"/>
                </a:solidFill>
                <a:latin typeface="Times" charset="0"/>
                <a:ea typeface="MS PGothic" charset="0"/>
                <a:cs typeface="MS PGothic" charset="0"/>
              </a:defRPr>
            </a:lvl5pPr>
            <a:lvl6pPr marL="2514600" indent="-228600" eaLnBrk="0" fontAlgn="base" hangingPunct="0">
              <a:spcBef>
                <a:spcPct val="0"/>
              </a:spcBef>
              <a:spcAft>
                <a:spcPct val="0"/>
              </a:spcAft>
              <a:defRPr sz="2400" baseline="-25000">
                <a:solidFill>
                  <a:schemeClr val="tx1"/>
                </a:solidFill>
                <a:latin typeface="Times" charset="0"/>
                <a:ea typeface="MS PGothic" charset="0"/>
                <a:cs typeface="MS PGothic" charset="0"/>
              </a:defRPr>
            </a:lvl6pPr>
            <a:lvl7pPr marL="2971800" indent="-228600" eaLnBrk="0" fontAlgn="base" hangingPunct="0">
              <a:spcBef>
                <a:spcPct val="0"/>
              </a:spcBef>
              <a:spcAft>
                <a:spcPct val="0"/>
              </a:spcAft>
              <a:defRPr sz="2400" baseline="-25000">
                <a:solidFill>
                  <a:schemeClr val="tx1"/>
                </a:solidFill>
                <a:latin typeface="Times" charset="0"/>
                <a:ea typeface="MS PGothic" charset="0"/>
                <a:cs typeface="MS PGothic" charset="0"/>
              </a:defRPr>
            </a:lvl7pPr>
            <a:lvl8pPr marL="3429000" indent="-228600" eaLnBrk="0" fontAlgn="base" hangingPunct="0">
              <a:spcBef>
                <a:spcPct val="0"/>
              </a:spcBef>
              <a:spcAft>
                <a:spcPct val="0"/>
              </a:spcAft>
              <a:defRPr sz="2400" baseline="-25000">
                <a:solidFill>
                  <a:schemeClr val="tx1"/>
                </a:solidFill>
                <a:latin typeface="Times" charset="0"/>
                <a:ea typeface="MS PGothic" charset="0"/>
                <a:cs typeface="MS PGothic" charset="0"/>
              </a:defRPr>
            </a:lvl8pPr>
            <a:lvl9pPr marL="3886200" indent="-228600" eaLnBrk="0" fontAlgn="base" hangingPunct="0">
              <a:spcBef>
                <a:spcPct val="0"/>
              </a:spcBef>
              <a:spcAft>
                <a:spcPct val="0"/>
              </a:spcAft>
              <a:defRPr sz="2400" baseline="-25000">
                <a:solidFill>
                  <a:schemeClr val="tx1"/>
                </a:solidFill>
                <a:latin typeface="Times" charset="0"/>
                <a:ea typeface="MS PGothic" charset="0"/>
                <a:cs typeface="MS PGothic" charset="0"/>
              </a:defRPr>
            </a:lvl9pPr>
          </a:lstStyle>
          <a:p>
            <a:pPr eaLnBrk="1" hangingPunct="1">
              <a:defRPr/>
            </a:pPr>
            <a:fld id="{DB75A9EE-DF43-C342-AF3B-F72A2A718531}" type="slidenum">
              <a:rPr lang="en-US" sz="1800" smtClean="0">
                <a:latin typeface="Calibri" charset="0"/>
              </a:rPr>
              <a:pPr eaLnBrk="1" hangingPunct="1">
                <a:defRPr/>
              </a:pPr>
              <a:t>‹#›</a:t>
            </a:fld>
            <a:endParaRPr lang="en-US" sz="1800">
              <a:latin typeface="Calibri" charset="0"/>
            </a:endParaRPr>
          </a:p>
        </p:txBody>
      </p:sp>
      <p:sp>
        <p:nvSpPr>
          <p:cNvPr id="2" name="Title 1"/>
          <p:cNvSpPr>
            <a:spLocks noGrp="1"/>
          </p:cNvSpPr>
          <p:nvPr>
            <p:ph type="title"/>
          </p:nvPr>
        </p:nvSpPr>
        <p:spPr/>
        <p:txBody>
          <a:bodyPr/>
          <a:lstStyle/>
          <a:p>
            <a:r>
              <a:rPr lang="en-AU"/>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5" name="Date Placeholder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Calibri" pitchFamily="34" charset="0"/>
                <a:ea typeface="MS PGothic" pitchFamily="34" charset="-128"/>
                <a:cs typeface="+mn-cs"/>
              </a:defRPr>
            </a:lvl1pPr>
          </a:lstStyle>
          <a:p>
            <a:pPr>
              <a:defRPr/>
            </a:pPr>
            <a:endParaRPr lang="en-US"/>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en-US"/>
          </a:p>
        </p:txBody>
      </p:sp>
      <p:sp>
        <p:nvSpPr>
          <p:cNvPr id="7" name="Slide Number Placeholder 5"/>
          <p:cNvSpPr>
            <a:spLocks noGrp="1"/>
          </p:cNvSpPr>
          <p:nvPr>
            <p:ph type="sldNum" sz="quarter" idx="12"/>
          </p:nvPr>
        </p:nvSpPr>
        <p:spPr>
          <a:xfrm>
            <a:off x="6553200" y="6356350"/>
            <a:ext cx="2133600" cy="365125"/>
          </a:xfrm>
        </p:spPr>
        <p:txBody>
          <a:bodyPr/>
          <a:lstStyle>
            <a:lvl1pPr>
              <a:defRPr/>
            </a:lvl1pPr>
          </a:lstStyle>
          <a:p>
            <a:pPr>
              <a:defRPr/>
            </a:pPr>
            <a:fld id="{479D3C23-D9D7-B24C-8601-9A6F027D5DDE}" type="slidenum">
              <a:rPr lang="en-AU"/>
              <a:pPr>
                <a:defRPr/>
              </a:pPr>
              <a:t>‹#›</a:t>
            </a:fld>
            <a:endParaRPr lang="en-AU"/>
          </a:p>
        </p:txBody>
      </p:sp>
    </p:spTree>
    <p:extLst>
      <p:ext uri="{BB962C8B-B14F-4D97-AF65-F5344CB8AC3E}">
        <p14:creationId xmlns:p14="http://schemas.microsoft.com/office/powerpoint/2010/main" val="31494898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Slide Number Placeholder 4"/>
          <p:cNvSpPr txBox="1">
            <a:spLocks/>
          </p:cNvSpPr>
          <p:nvPr/>
        </p:nvSpPr>
        <p:spPr>
          <a:xfrm>
            <a:off x="8610600" y="0"/>
            <a:ext cx="533400" cy="365125"/>
          </a:xfrm>
          <a:prstGeom prst="rect">
            <a:avLst/>
          </a:prstGeom>
        </p:spPr>
        <p:txBody>
          <a:bodyPr/>
          <a:lstStyle>
            <a:lvl1pPr>
              <a:defRPr sz="2400" baseline="-25000">
                <a:solidFill>
                  <a:schemeClr val="tx1"/>
                </a:solidFill>
                <a:latin typeface="Times" charset="0"/>
                <a:ea typeface="MS PGothic" charset="0"/>
                <a:cs typeface="MS PGothic" charset="0"/>
              </a:defRPr>
            </a:lvl1pPr>
            <a:lvl2pPr marL="742950" indent="-285750">
              <a:defRPr sz="2400" baseline="-25000">
                <a:solidFill>
                  <a:schemeClr val="tx1"/>
                </a:solidFill>
                <a:latin typeface="Times" charset="0"/>
                <a:ea typeface="MS PGothic" charset="0"/>
                <a:cs typeface="MS PGothic" charset="0"/>
              </a:defRPr>
            </a:lvl2pPr>
            <a:lvl3pPr marL="1143000" indent="-228600">
              <a:defRPr sz="2400" baseline="-25000">
                <a:solidFill>
                  <a:schemeClr val="tx1"/>
                </a:solidFill>
                <a:latin typeface="Times" charset="0"/>
                <a:ea typeface="MS PGothic" charset="0"/>
                <a:cs typeface="MS PGothic" charset="0"/>
              </a:defRPr>
            </a:lvl3pPr>
            <a:lvl4pPr marL="1600200" indent="-228600">
              <a:defRPr sz="2400" baseline="-25000">
                <a:solidFill>
                  <a:schemeClr val="tx1"/>
                </a:solidFill>
                <a:latin typeface="Times" charset="0"/>
                <a:ea typeface="MS PGothic" charset="0"/>
                <a:cs typeface="MS PGothic" charset="0"/>
              </a:defRPr>
            </a:lvl4pPr>
            <a:lvl5pPr marL="2057400" indent="-228600">
              <a:defRPr sz="2400" baseline="-25000">
                <a:solidFill>
                  <a:schemeClr val="tx1"/>
                </a:solidFill>
                <a:latin typeface="Times" charset="0"/>
                <a:ea typeface="MS PGothic" charset="0"/>
                <a:cs typeface="MS PGothic" charset="0"/>
              </a:defRPr>
            </a:lvl5pPr>
            <a:lvl6pPr marL="2514600" indent="-228600" eaLnBrk="0" fontAlgn="base" hangingPunct="0">
              <a:spcBef>
                <a:spcPct val="0"/>
              </a:spcBef>
              <a:spcAft>
                <a:spcPct val="0"/>
              </a:spcAft>
              <a:defRPr sz="2400" baseline="-25000">
                <a:solidFill>
                  <a:schemeClr val="tx1"/>
                </a:solidFill>
                <a:latin typeface="Times" charset="0"/>
                <a:ea typeface="MS PGothic" charset="0"/>
                <a:cs typeface="MS PGothic" charset="0"/>
              </a:defRPr>
            </a:lvl6pPr>
            <a:lvl7pPr marL="2971800" indent="-228600" eaLnBrk="0" fontAlgn="base" hangingPunct="0">
              <a:spcBef>
                <a:spcPct val="0"/>
              </a:spcBef>
              <a:spcAft>
                <a:spcPct val="0"/>
              </a:spcAft>
              <a:defRPr sz="2400" baseline="-25000">
                <a:solidFill>
                  <a:schemeClr val="tx1"/>
                </a:solidFill>
                <a:latin typeface="Times" charset="0"/>
                <a:ea typeface="MS PGothic" charset="0"/>
                <a:cs typeface="MS PGothic" charset="0"/>
              </a:defRPr>
            </a:lvl7pPr>
            <a:lvl8pPr marL="3429000" indent="-228600" eaLnBrk="0" fontAlgn="base" hangingPunct="0">
              <a:spcBef>
                <a:spcPct val="0"/>
              </a:spcBef>
              <a:spcAft>
                <a:spcPct val="0"/>
              </a:spcAft>
              <a:defRPr sz="2400" baseline="-25000">
                <a:solidFill>
                  <a:schemeClr val="tx1"/>
                </a:solidFill>
                <a:latin typeface="Times" charset="0"/>
                <a:ea typeface="MS PGothic" charset="0"/>
                <a:cs typeface="MS PGothic" charset="0"/>
              </a:defRPr>
            </a:lvl8pPr>
            <a:lvl9pPr marL="3886200" indent="-228600" eaLnBrk="0" fontAlgn="base" hangingPunct="0">
              <a:spcBef>
                <a:spcPct val="0"/>
              </a:spcBef>
              <a:spcAft>
                <a:spcPct val="0"/>
              </a:spcAft>
              <a:defRPr sz="2400" baseline="-25000">
                <a:solidFill>
                  <a:schemeClr val="tx1"/>
                </a:solidFill>
                <a:latin typeface="Times" charset="0"/>
                <a:ea typeface="MS PGothic" charset="0"/>
                <a:cs typeface="MS PGothic" charset="0"/>
              </a:defRPr>
            </a:lvl9pPr>
          </a:lstStyle>
          <a:p>
            <a:pPr eaLnBrk="1" hangingPunct="1">
              <a:defRPr/>
            </a:pPr>
            <a:fld id="{827EC018-5C14-B24B-A578-02F4228C1273}" type="slidenum">
              <a:rPr lang="en-US" sz="1800" smtClean="0">
                <a:latin typeface="Calibri" charset="0"/>
              </a:rPr>
              <a:pPr eaLnBrk="1" hangingPunct="1">
                <a:defRPr/>
              </a:pPr>
              <a:t>‹#›</a:t>
            </a:fld>
            <a:endParaRPr lang="en-US" sz="1800">
              <a:latin typeface="Calibri" charset="0"/>
            </a:endParaRPr>
          </a:p>
        </p:txBody>
      </p:sp>
      <p:sp>
        <p:nvSpPr>
          <p:cNvPr id="2" name="Vertical Title 1"/>
          <p:cNvSpPr>
            <a:spLocks noGrp="1"/>
          </p:cNvSpPr>
          <p:nvPr>
            <p:ph type="title" orient="vert"/>
          </p:nvPr>
        </p:nvSpPr>
        <p:spPr>
          <a:xfrm>
            <a:off x="6629400" y="274638"/>
            <a:ext cx="2057400" cy="5851525"/>
          </a:xfrm>
        </p:spPr>
        <p:txBody>
          <a:bodyPr vert="eaVert"/>
          <a:lstStyle/>
          <a:p>
            <a:r>
              <a:rPr lang="en-AU"/>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5" name="Date Placeholder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Calibri" pitchFamily="34" charset="0"/>
                <a:ea typeface="MS PGothic" pitchFamily="34" charset="-128"/>
                <a:cs typeface="+mn-cs"/>
              </a:defRPr>
            </a:lvl1pPr>
          </a:lstStyle>
          <a:p>
            <a:pPr>
              <a:defRPr/>
            </a:pPr>
            <a:endParaRPr lang="en-US"/>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en-US"/>
          </a:p>
        </p:txBody>
      </p:sp>
      <p:sp>
        <p:nvSpPr>
          <p:cNvPr id="7" name="Slide Number Placeholder 5"/>
          <p:cNvSpPr>
            <a:spLocks noGrp="1"/>
          </p:cNvSpPr>
          <p:nvPr>
            <p:ph type="sldNum" sz="quarter" idx="12"/>
          </p:nvPr>
        </p:nvSpPr>
        <p:spPr>
          <a:xfrm>
            <a:off x="6553200" y="6356350"/>
            <a:ext cx="2133600" cy="365125"/>
          </a:xfrm>
        </p:spPr>
        <p:txBody>
          <a:bodyPr/>
          <a:lstStyle>
            <a:lvl1pPr>
              <a:defRPr/>
            </a:lvl1pPr>
          </a:lstStyle>
          <a:p>
            <a:pPr>
              <a:defRPr/>
            </a:pPr>
            <a:fld id="{0BE0E02A-5023-2E4C-A00E-8C392A102855}" type="slidenum">
              <a:rPr lang="en-AU"/>
              <a:pPr>
                <a:defRPr/>
              </a:pPr>
              <a:t>‹#›</a:t>
            </a:fld>
            <a:endParaRPr lang="en-AU"/>
          </a:p>
        </p:txBody>
      </p:sp>
    </p:spTree>
    <p:extLst>
      <p:ext uri="{BB962C8B-B14F-4D97-AF65-F5344CB8AC3E}">
        <p14:creationId xmlns:p14="http://schemas.microsoft.com/office/powerpoint/2010/main" val="27501455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763000" cy="609600"/>
          </a:xfrm>
        </p:spPr>
        <p:txBody>
          <a:bodyPr/>
          <a:lstStyle/>
          <a:p>
            <a:r>
              <a:rPr lang="en-AU"/>
              <a:t>Click to edit Master title style</a:t>
            </a:r>
            <a:endParaRPr lang="en-US"/>
          </a:p>
        </p:txBody>
      </p:sp>
      <p:sp>
        <p:nvSpPr>
          <p:cNvPr id="3" name="Text Placeholder 2"/>
          <p:cNvSpPr>
            <a:spLocks noGrp="1"/>
          </p:cNvSpPr>
          <p:nvPr>
            <p:ph type="body" sz="half" idx="1"/>
          </p:nvPr>
        </p:nvSpPr>
        <p:spPr>
          <a:xfrm>
            <a:off x="241300" y="914400"/>
            <a:ext cx="4375150" cy="5486400"/>
          </a:xfrm>
        </p:spPr>
        <p:txBody>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Content Placeholder 3"/>
          <p:cNvSpPr>
            <a:spLocks noGrp="1"/>
          </p:cNvSpPr>
          <p:nvPr>
            <p:ph sz="half" idx="2"/>
          </p:nvPr>
        </p:nvSpPr>
        <p:spPr>
          <a:xfrm>
            <a:off x="4768850" y="914400"/>
            <a:ext cx="4375150" cy="5486400"/>
          </a:xfrm>
        </p:spPr>
        <p:txBody>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5" name="Date Placeholder 4"/>
          <p:cNvSpPr>
            <a:spLocks noGrp="1" noChangeArrowheads="1"/>
          </p:cNvSpPr>
          <p:nvPr>
            <p:ph type="dt" sz="half" idx="10"/>
          </p:nvPr>
        </p:nvSpPr>
        <p:spPr>
          <a:xfrm>
            <a:off x="6858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a:latin typeface="Times" pitchFamily="1" charset="0"/>
                <a:ea typeface="ＭＳ Ｐゴシック" charset="-128"/>
                <a:cs typeface="+mn-cs"/>
              </a:defRPr>
            </a:lvl1pPr>
          </a:lstStyle>
          <a:p>
            <a:pPr>
              <a:defRPr/>
            </a:pPr>
            <a:endParaRPr lang="en-US"/>
          </a:p>
        </p:txBody>
      </p:sp>
      <p:sp>
        <p:nvSpPr>
          <p:cNvPr id="6" name="Footer Placeholder 5"/>
          <p:cNvSpPr>
            <a:spLocks noGrp="1" noChangeArrowheads="1"/>
          </p:cNvSpPr>
          <p:nvPr>
            <p:ph type="ftr" sz="quarter" idx="11"/>
          </p:nvPr>
        </p:nvSpPr>
        <p:spPr>
          <a:xfrm>
            <a:off x="3124200" y="6248400"/>
            <a:ext cx="2895600" cy="457200"/>
          </a:xfrm>
          <a:prstGeom prst="rect">
            <a:avLst/>
          </a:prstGeom>
        </p:spPr>
        <p:txBody>
          <a:bodyPr vert="horz" wrap="square" lIns="91440" tIns="45720" rIns="91440" bIns="45720" numCol="1" anchor="t" anchorCtr="0" compatLnSpc="1">
            <a:prstTxWarp prst="textNoShape">
              <a:avLst/>
            </a:prstTxWarp>
          </a:bodyPr>
          <a:lstStyle>
            <a:lvl1pPr>
              <a:defRPr>
                <a:latin typeface="Times" pitchFamily="1" charset="0"/>
                <a:ea typeface="ＭＳ Ｐゴシック" charset="-128"/>
                <a:cs typeface="+mn-cs"/>
              </a:defRPr>
            </a:lvl1pPr>
          </a:lstStyle>
          <a:p>
            <a:pPr>
              <a:defRPr/>
            </a:pPr>
            <a:endParaRPr lang="en-US"/>
          </a:p>
        </p:txBody>
      </p:sp>
      <p:sp>
        <p:nvSpPr>
          <p:cNvPr id="7" name="Rectangle 6"/>
          <p:cNvSpPr>
            <a:spLocks noGrp="1" noChangeArrowheads="1"/>
          </p:cNvSpPr>
          <p:nvPr>
            <p:ph type="sldNum" sz="quarter" idx="12"/>
          </p:nvPr>
        </p:nvSpPr>
        <p:spPr>
          <a:xfrm>
            <a:off x="6553200" y="6096000"/>
            <a:ext cx="1905000" cy="457200"/>
          </a:xfrm>
        </p:spPr>
        <p:txBody>
          <a:bodyPr/>
          <a:lstStyle>
            <a:lvl1pPr>
              <a:defRPr/>
            </a:lvl1pPr>
          </a:lstStyle>
          <a:p>
            <a:pPr>
              <a:defRPr/>
            </a:pPr>
            <a:fld id="{6A121AD6-1149-384F-AD6A-9D0FB2A29846}" type="slidenum">
              <a:rPr lang="en-AU"/>
              <a:pPr>
                <a:defRPr/>
              </a:pPr>
              <a:t>‹#›</a:t>
            </a:fld>
            <a:endParaRPr lang="en-AU"/>
          </a:p>
        </p:txBody>
      </p:sp>
    </p:spTree>
    <p:extLst>
      <p:ext uri="{BB962C8B-B14F-4D97-AF65-F5344CB8AC3E}">
        <p14:creationId xmlns:p14="http://schemas.microsoft.com/office/powerpoint/2010/main" val="25811782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lgn="ctr" defTabSz="457200" rtl="0" fontAlgn="auto">
              <a:spcBef>
                <a:spcPct val="0"/>
              </a:spcBef>
              <a:spcAft>
                <a:spcPts val="0"/>
              </a:spcAft>
              <a:defRPr lang="en-US" sz="4000" kern="1200" cap="all" dirty="0">
                <a:solidFill>
                  <a:schemeClr val="bg2">
                    <a:lumMod val="50000"/>
                  </a:schemeClr>
                </a:solidFill>
                <a:latin typeface="Arial"/>
                <a:ea typeface="+mj-ea"/>
                <a:cs typeface="Arial"/>
              </a:defRPr>
            </a:lvl1pPr>
          </a:lstStyle>
          <a:p>
            <a:r>
              <a:rPr lang="en-AU" dirty="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a:t>Click to edit Master subtitle style</a:t>
            </a:r>
            <a:endParaRPr lang="en-US"/>
          </a:p>
        </p:txBody>
      </p:sp>
    </p:spTree>
    <p:extLst>
      <p:ext uri="{BB962C8B-B14F-4D97-AF65-F5344CB8AC3E}">
        <p14:creationId xmlns:p14="http://schemas.microsoft.com/office/powerpoint/2010/main" val="28960698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687374"/>
            <a:ext cx="8229600" cy="884238"/>
          </a:xfrm>
        </p:spPr>
        <p:txBody>
          <a:bodyPr/>
          <a:lstStyle>
            <a:lvl1pPr algn="ctr" defTabSz="457200" rtl="0" fontAlgn="auto">
              <a:spcBef>
                <a:spcPct val="0"/>
              </a:spcBef>
              <a:spcAft>
                <a:spcPts val="0"/>
              </a:spcAft>
              <a:defRPr lang="en-US" sz="4000" kern="1200" cap="all" dirty="0">
                <a:solidFill>
                  <a:schemeClr val="bg2">
                    <a:lumMod val="50000"/>
                  </a:schemeClr>
                </a:solidFill>
                <a:latin typeface="Arial"/>
                <a:ea typeface="+mj-ea"/>
                <a:cs typeface="Arial"/>
              </a:defRPr>
            </a:lvl1pPr>
          </a:lstStyle>
          <a:p>
            <a:r>
              <a:rPr lang="en-AU" dirty="0"/>
              <a:t>Click to edit Master title style</a:t>
            </a:r>
            <a:endParaRPr lang="en-US" dirty="0"/>
          </a:p>
        </p:txBody>
      </p:sp>
      <p:sp>
        <p:nvSpPr>
          <p:cNvPr id="3" name="Content Placeholder 2"/>
          <p:cNvSpPr>
            <a:spLocks noGrp="1"/>
          </p:cNvSpPr>
          <p:nvPr>
            <p:ph idx="1"/>
          </p:nvPr>
        </p:nvSpPr>
        <p:spPr/>
        <p:txBody>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Tree>
    <p:extLst>
      <p:ext uri="{BB962C8B-B14F-4D97-AF65-F5344CB8AC3E}">
        <p14:creationId xmlns:p14="http://schemas.microsoft.com/office/powerpoint/2010/main" val="19830041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ctr" defTabSz="457200" rtl="0" fontAlgn="auto">
              <a:spcBef>
                <a:spcPct val="0"/>
              </a:spcBef>
              <a:spcAft>
                <a:spcPts val="0"/>
              </a:spcAft>
              <a:defRPr lang="en-US" sz="4000" kern="1200" cap="all" dirty="0">
                <a:solidFill>
                  <a:schemeClr val="bg2">
                    <a:lumMod val="50000"/>
                  </a:schemeClr>
                </a:solidFill>
                <a:latin typeface="Arial"/>
                <a:ea typeface="+mj-ea"/>
                <a:cs typeface="Arial"/>
              </a:defRPr>
            </a:lvl1pPr>
          </a:lstStyle>
          <a:p>
            <a:r>
              <a:rPr lang="en-AU" dirty="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AU"/>
              <a:t>Click to edit Master text styles</a:t>
            </a:r>
          </a:p>
        </p:txBody>
      </p:sp>
    </p:spTree>
    <p:extLst>
      <p:ext uri="{BB962C8B-B14F-4D97-AF65-F5344CB8AC3E}">
        <p14:creationId xmlns:p14="http://schemas.microsoft.com/office/powerpoint/2010/main" val="25239059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lang="en-US" sz="4000" kern="1200" cap="all" dirty="0">
                <a:solidFill>
                  <a:schemeClr val="bg2">
                    <a:lumMod val="50000"/>
                  </a:schemeClr>
                </a:solidFill>
                <a:latin typeface="Arial"/>
                <a:ea typeface="+mj-ea"/>
                <a:cs typeface="Arial"/>
              </a:defRPr>
            </a:lvl1pPr>
          </a:lstStyle>
          <a:p>
            <a:r>
              <a:rPr lang="en-AU" dirty="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Tree>
    <p:extLst>
      <p:ext uri="{BB962C8B-B14F-4D97-AF65-F5344CB8AC3E}">
        <p14:creationId xmlns:p14="http://schemas.microsoft.com/office/powerpoint/2010/main" val="25439611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defTabSz="457200" rtl="0" fontAlgn="base">
              <a:spcBef>
                <a:spcPct val="0"/>
              </a:spcBef>
              <a:spcAft>
                <a:spcPct val="0"/>
              </a:spcAft>
              <a:defRPr lang="en-US" sz="4000" kern="1200" cap="all" dirty="0">
                <a:solidFill>
                  <a:schemeClr val="bg2">
                    <a:lumMod val="50000"/>
                  </a:schemeClr>
                </a:solidFill>
                <a:latin typeface="Arial"/>
                <a:ea typeface="+mj-ea"/>
                <a:cs typeface="Arial"/>
              </a:defRPr>
            </a:lvl1pPr>
          </a:lstStyle>
          <a:p>
            <a:r>
              <a:rPr lang="en-AU" dirty="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Tree>
    <p:extLst>
      <p:ext uri="{BB962C8B-B14F-4D97-AF65-F5344CB8AC3E}">
        <p14:creationId xmlns:p14="http://schemas.microsoft.com/office/powerpoint/2010/main" val="5169656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defTabSz="457200"/>
            <a:endParaRPr lang="en-US" altLang="en-US" sz="1800" baseline="0">
              <a:solidFill>
                <a:prstClr val="black"/>
              </a:solidFill>
              <a:latin typeface="Calibri" panose="020F0502020204030204" pitchFamily="34" charset="0"/>
              <a:ea typeface="MS PGothic" panose="020B0600070205080204" pitchFamily="34" charset="-128"/>
              <a:cs typeface="+mn-cs"/>
            </a:endParaRPr>
          </a:p>
        </p:txBody>
      </p:sp>
      <p:sp>
        <p:nvSpPr>
          <p:cNvPr id="4" name="Footer Placeholder 3"/>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defTabSz="457200"/>
            <a:endParaRPr lang="en-US" altLang="en-US" sz="1800" baseline="0">
              <a:solidFill>
                <a:prstClr val="black"/>
              </a:solidFill>
              <a:latin typeface="Calibri" panose="020F0502020204030204" pitchFamily="34" charset="0"/>
              <a:ea typeface="MS PGothic" panose="020B0600070205080204" pitchFamily="34" charset="-128"/>
              <a:cs typeface="+mn-cs"/>
            </a:endParaRPr>
          </a:p>
        </p:txBody>
      </p:sp>
      <p:sp>
        <p:nvSpPr>
          <p:cNvPr id="5" name="Slide Number Placeholder 4"/>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defTabSz="457200"/>
            <a:fld id="{CD15F4F5-FC35-43BE-ADBD-E5B1A87BFDBE}" type="slidenum">
              <a:rPr lang="en-US" altLang="en-US" sz="1800" baseline="0" smtClean="0">
                <a:solidFill>
                  <a:prstClr val="black"/>
                </a:solidFill>
                <a:latin typeface="Calibri" panose="020F0502020204030204" pitchFamily="34" charset="0"/>
                <a:ea typeface="MS PGothic" panose="020B0600070205080204" pitchFamily="34" charset="-128"/>
                <a:cs typeface="+mn-cs"/>
              </a:rPr>
              <a:pPr defTabSz="457200"/>
              <a:t>‹#›</a:t>
            </a:fld>
            <a:endParaRPr lang="en-US" altLang="en-US" sz="1800" baseline="0">
              <a:solidFill>
                <a:prstClr val="black"/>
              </a:solidFill>
              <a:latin typeface="Calibri" panose="020F0502020204030204" pitchFamily="34" charset="0"/>
              <a:ea typeface="MS PGothic" panose="020B0600070205080204" pitchFamily="34" charset="-128"/>
              <a:cs typeface="+mn-cs"/>
            </a:endParaRPr>
          </a:p>
        </p:txBody>
      </p:sp>
    </p:spTree>
    <p:extLst>
      <p:ext uri="{BB962C8B-B14F-4D97-AF65-F5344CB8AC3E}">
        <p14:creationId xmlns:p14="http://schemas.microsoft.com/office/powerpoint/2010/main" val="115992149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defTabSz="457200"/>
            <a:endParaRPr lang="en-US" altLang="en-US" sz="1800" baseline="0">
              <a:solidFill>
                <a:prstClr val="black"/>
              </a:solidFill>
              <a:latin typeface="Calibri" panose="020F0502020204030204" pitchFamily="34" charset="0"/>
              <a:ea typeface="MS PGothic" panose="020B0600070205080204" pitchFamily="34" charset="-128"/>
              <a:cs typeface="+mn-cs"/>
            </a:endParaRPr>
          </a:p>
        </p:txBody>
      </p:sp>
      <p:sp>
        <p:nvSpPr>
          <p:cNvPr id="3" name="Footer Placeholder 2"/>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defTabSz="457200"/>
            <a:endParaRPr lang="en-US" altLang="en-US" sz="1800" baseline="0">
              <a:solidFill>
                <a:prstClr val="black"/>
              </a:solidFill>
              <a:latin typeface="Calibri" panose="020F0502020204030204" pitchFamily="34" charset="0"/>
              <a:ea typeface="MS PGothic" panose="020B0600070205080204" pitchFamily="34" charset="-128"/>
              <a:cs typeface="+mn-cs"/>
            </a:endParaRPr>
          </a:p>
        </p:txBody>
      </p:sp>
      <p:sp>
        <p:nvSpPr>
          <p:cNvPr id="4" name="Slide Number Placeholder 3"/>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defTabSz="457200"/>
            <a:fld id="{B7D58E54-5CE9-4D15-B580-92E0BE213FFA}" type="slidenum">
              <a:rPr lang="en-US" altLang="en-US" sz="1800" baseline="0" smtClean="0">
                <a:solidFill>
                  <a:prstClr val="black"/>
                </a:solidFill>
                <a:latin typeface="Calibri" panose="020F0502020204030204" pitchFamily="34" charset="0"/>
                <a:ea typeface="MS PGothic" panose="020B0600070205080204" pitchFamily="34" charset="-128"/>
                <a:cs typeface="+mn-cs"/>
              </a:rPr>
              <a:pPr defTabSz="457200"/>
              <a:t>‹#›</a:t>
            </a:fld>
            <a:endParaRPr lang="en-US" altLang="en-US" sz="1800" baseline="0">
              <a:solidFill>
                <a:prstClr val="black"/>
              </a:solidFill>
              <a:latin typeface="Calibri" panose="020F0502020204030204" pitchFamily="34" charset="0"/>
              <a:ea typeface="MS PGothic" panose="020B0600070205080204" pitchFamily="34" charset="-128"/>
              <a:cs typeface="+mn-cs"/>
            </a:endParaRPr>
          </a:p>
        </p:txBody>
      </p:sp>
    </p:spTree>
    <p:extLst>
      <p:ext uri="{BB962C8B-B14F-4D97-AF65-F5344CB8AC3E}">
        <p14:creationId xmlns:p14="http://schemas.microsoft.com/office/powerpoint/2010/main" val="15406969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687374"/>
            <a:ext cx="8229600" cy="884238"/>
          </a:xfrm>
        </p:spPr>
        <p:txBody>
          <a:bodyPr/>
          <a:lstStyle>
            <a:lvl1pPr algn="ctr" defTabSz="457200" rtl="0" fontAlgn="auto">
              <a:spcBef>
                <a:spcPct val="0"/>
              </a:spcBef>
              <a:spcAft>
                <a:spcPts val="0"/>
              </a:spcAft>
              <a:defRPr lang="en-US" sz="4000" kern="1200" cap="all" dirty="0">
                <a:solidFill>
                  <a:schemeClr val="bg2">
                    <a:lumMod val="50000"/>
                  </a:schemeClr>
                </a:solidFill>
                <a:latin typeface="Arial"/>
                <a:ea typeface="+mj-ea"/>
                <a:cs typeface="Arial"/>
              </a:defRPr>
            </a:lvl1pPr>
          </a:lstStyle>
          <a:p>
            <a:r>
              <a:rPr lang="en-AU"/>
              <a:t>Click to edit Master title style</a:t>
            </a:r>
            <a:endParaRPr lang="en-US" dirty="0"/>
          </a:p>
        </p:txBody>
      </p:sp>
      <p:sp>
        <p:nvSpPr>
          <p:cNvPr id="3" name="Content Placeholder 2"/>
          <p:cNvSpPr>
            <a:spLocks noGrp="1"/>
          </p:cNvSpPr>
          <p:nvPr>
            <p:ph idx="1"/>
          </p:nvPr>
        </p:nvSpPr>
        <p:spPr/>
        <p:txBody>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Slide Number Placeholder 4"/>
          <p:cNvSpPr>
            <a:spLocks noGrp="1"/>
          </p:cNvSpPr>
          <p:nvPr>
            <p:ph type="sldNum" sz="quarter" idx="10"/>
          </p:nvPr>
        </p:nvSpPr>
        <p:spPr/>
        <p:txBody>
          <a:bodyPr/>
          <a:lstStyle>
            <a:lvl1pPr>
              <a:defRPr/>
            </a:lvl1pPr>
          </a:lstStyle>
          <a:p>
            <a:pPr>
              <a:defRPr/>
            </a:pPr>
            <a:fld id="{0F81927A-1CC7-684A-9762-B5143172B9A8}" type="slidenum">
              <a:rPr lang="en-AU"/>
              <a:pPr>
                <a:defRPr/>
              </a:pPr>
              <a:t>‹#›</a:t>
            </a:fld>
            <a:endParaRPr lang="en-AU"/>
          </a:p>
        </p:txBody>
      </p:sp>
    </p:spTree>
    <p:extLst>
      <p:ext uri="{BB962C8B-B14F-4D97-AF65-F5344CB8AC3E}">
        <p14:creationId xmlns:p14="http://schemas.microsoft.com/office/powerpoint/2010/main" val="273777387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AU"/>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defTabSz="457200"/>
            <a:endParaRPr lang="en-US" altLang="en-US" sz="1800" baseline="0">
              <a:solidFill>
                <a:prstClr val="black"/>
              </a:solidFill>
              <a:latin typeface="Calibri" panose="020F0502020204030204" pitchFamily="34" charset="0"/>
              <a:ea typeface="MS PGothic" panose="020B0600070205080204" pitchFamily="34" charset="-128"/>
              <a:cs typeface="+mn-cs"/>
            </a:endParaRPr>
          </a:p>
        </p:txBody>
      </p:sp>
      <p:sp>
        <p:nvSpPr>
          <p:cNvPr id="6" name="Footer Placeholder 5"/>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defTabSz="457200"/>
            <a:endParaRPr lang="en-US" altLang="en-US" sz="1800" baseline="0">
              <a:solidFill>
                <a:prstClr val="black"/>
              </a:solidFill>
              <a:latin typeface="Calibri" panose="020F0502020204030204" pitchFamily="34" charset="0"/>
              <a:ea typeface="MS PGothic" panose="020B0600070205080204" pitchFamily="34" charset="-128"/>
              <a:cs typeface="+mn-cs"/>
            </a:endParaRPr>
          </a:p>
        </p:txBody>
      </p:sp>
      <p:sp>
        <p:nvSpPr>
          <p:cNvPr id="7" name="Slide Number Placeholder 6"/>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defTabSz="457200"/>
            <a:fld id="{B495EAF3-14FC-42C8-8EDD-05179D180FB5}" type="slidenum">
              <a:rPr lang="en-US" altLang="en-US" sz="1800" baseline="0" smtClean="0">
                <a:solidFill>
                  <a:prstClr val="black"/>
                </a:solidFill>
                <a:latin typeface="Calibri" panose="020F0502020204030204" pitchFamily="34" charset="0"/>
                <a:ea typeface="MS PGothic" panose="020B0600070205080204" pitchFamily="34" charset="-128"/>
                <a:cs typeface="+mn-cs"/>
              </a:rPr>
              <a:pPr defTabSz="457200"/>
              <a:t>‹#›</a:t>
            </a:fld>
            <a:endParaRPr lang="en-US" altLang="en-US" sz="1800" baseline="0">
              <a:solidFill>
                <a:prstClr val="black"/>
              </a:solidFill>
              <a:latin typeface="Calibri" panose="020F0502020204030204" pitchFamily="34" charset="0"/>
              <a:ea typeface="MS PGothic" panose="020B0600070205080204" pitchFamily="34" charset="-128"/>
              <a:cs typeface="+mn-cs"/>
            </a:endParaRPr>
          </a:p>
        </p:txBody>
      </p:sp>
    </p:spTree>
    <p:extLst>
      <p:ext uri="{BB962C8B-B14F-4D97-AF65-F5344CB8AC3E}">
        <p14:creationId xmlns:p14="http://schemas.microsoft.com/office/powerpoint/2010/main" val="154119519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AU"/>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defTabSz="457200"/>
            <a:endParaRPr lang="en-US" altLang="en-US" sz="1800" baseline="0">
              <a:solidFill>
                <a:prstClr val="black"/>
              </a:solidFill>
              <a:latin typeface="Calibri" panose="020F0502020204030204" pitchFamily="34" charset="0"/>
              <a:ea typeface="MS PGothic" panose="020B0600070205080204" pitchFamily="34" charset="-128"/>
              <a:cs typeface="+mn-cs"/>
            </a:endParaRPr>
          </a:p>
        </p:txBody>
      </p:sp>
      <p:sp>
        <p:nvSpPr>
          <p:cNvPr id="6" name="Footer Placeholder 5"/>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defTabSz="457200"/>
            <a:endParaRPr lang="en-US" altLang="en-US" sz="1800" baseline="0">
              <a:solidFill>
                <a:prstClr val="black"/>
              </a:solidFill>
              <a:latin typeface="Calibri" panose="020F0502020204030204" pitchFamily="34" charset="0"/>
              <a:ea typeface="MS PGothic" panose="020B0600070205080204" pitchFamily="34" charset="-128"/>
              <a:cs typeface="+mn-cs"/>
            </a:endParaRPr>
          </a:p>
        </p:txBody>
      </p:sp>
      <p:sp>
        <p:nvSpPr>
          <p:cNvPr id="7" name="Slide Number Placeholder 6"/>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defTabSz="457200"/>
            <a:fld id="{99A7C213-4265-4934-A689-7C8A105CFC1A}" type="slidenum">
              <a:rPr lang="en-US" altLang="en-US" sz="1800" baseline="0" smtClean="0">
                <a:solidFill>
                  <a:prstClr val="black"/>
                </a:solidFill>
                <a:latin typeface="Calibri" panose="020F0502020204030204" pitchFamily="34" charset="0"/>
                <a:ea typeface="MS PGothic" panose="020B0600070205080204" pitchFamily="34" charset="-128"/>
                <a:cs typeface="+mn-cs"/>
              </a:rPr>
              <a:pPr defTabSz="457200"/>
              <a:t>‹#›</a:t>
            </a:fld>
            <a:endParaRPr lang="en-US" altLang="en-US" sz="1800" baseline="0">
              <a:solidFill>
                <a:prstClr val="black"/>
              </a:solidFill>
              <a:latin typeface="Calibri" panose="020F0502020204030204" pitchFamily="34" charset="0"/>
              <a:ea typeface="MS PGothic" panose="020B0600070205080204" pitchFamily="34" charset="-128"/>
              <a:cs typeface="+mn-cs"/>
            </a:endParaRPr>
          </a:p>
        </p:txBody>
      </p:sp>
    </p:spTree>
    <p:extLst>
      <p:ext uri="{BB962C8B-B14F-4D97-AF65-F5344CB8AC3E}">
        <p14:creationId xmlns:p14="http://schemas.microsoft.com/office/powerpoint/2010/main" val="198462732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defTabSz="457200"/>
            <a:endParaRPr lang="en-US" altLang="en-US" sz="1800" baseline="0">
              <a:solidFill>
                <a:prstClr val="black"/>
              </a:solidFill>
              <a:latin typeface="Calibri" panose="020F0502020204030204" pitchFamily="34" charset="0"/>
              <a:ea typeface="MS PGothic" panose="020B0600070205080204" pitchFamily="34" charset="-128"/>
              <a:cs typeface="+mn-cs"/>
            </a:endParaRPr>
          </a:p>
        </p:txBody>
      </p:sp>
      <p:sp>
        <p:nvSpPr>
          <p:cNvPr id="5" name="Footer Placeholder 4"/>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defTabSz="457200"/>
            <a:endParaRPr lang="en-US" altLang="en-US" sz="1800" baseline="0">
              <a:solidFill>
                <a:prstClr val="black"/>
              </a:solidFill>
              <a:latin typeface="Calibri" panose="020F0502020204030204" pitchFamily="34" charset="0"/>
              <a:ea typeface="MS PGothic" panose="020B0600070205080204" pitchFamily="34" charset="-128"/>
              <a:cs typeface="+mn-cs"/>
            </a:endParaRPr>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defTabSz="457200"/>
            <a:fld id="{254071FB-FEC8-4F7A-A27A-3E62C84B8311}" type="slidenum">
              <a:rPr lang="en-US" altLang="en-US" sz="1800" baseline="0" smtClean="0">
                <a:solidFill>
                  <a:prstClr val="black"/>
                </a:solidFill>
                <a:latin typeface="Calibri" panose="020F0502020204030204" pitchFamily="34" charset="0"/>
                <a:ea typeface="MS PGothic" panose="020B0600070205080204" pitchFamily="34" charset="-128"/>
                <a:cs typeface="+mn-cs"/>
              </a:rPr>
              <a:pPr defTabSz="457200"/>
              <a:t>‹#›</a:t>
            </a:fld>
            <a:endParaRPr lang="en-US" altLang="en-US" sz="1800" baseline="0">
              <a:solidFill>
                <a:prstClr val="black"/>
              </a:solidFill>
              <a:latin typeface="Calibri" panose="020F0502020204030204" pitchFamily="34" charset="0"/>
              <a:ea typeface="MS PGothic" panose="020B0600070205080204" pitchFamily="34" charset="-128"/>
              <a:cs typeface="+mn-cs"/>
            </a:endParaRPr>
          </a:p>
        </p:txBody>
      </p:sp>
    </p:spTree>
    <p:extLst>
      <p:ext uri="{BB962C8B-B14F-4D97-AF65-F5344CB8AC3E}">
        <p14:creationId xmlns:p14="http://schemas.microsoft.com/office/powerpoint/2010/main" val="420448547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AU"/>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defTabSz="457200"/>
            <a:endParaRPr lang="en-US" altLang="en-US" sz="1800" baseline="0">
              <a:solidFill>
                <a:prstClr val="black"/>
              </a:solidFill>
              <a:latin typeface="Calibri" panose="020F0502020204030204" pitchFamily="34" charset="0"/>
              <a:ea typeface="MS PGothic" panose="020B0600070205080204" pitchFamily="34" charset="-128"/>
              <a:cs typeface="+mn-cs"/>
            </a:endParaRPr>
          </a:p>
        </p:txBody>
      </p:sp>
      <p:sp>
        <p:nvSpPr>
          <p:cNvPr id="5" name="Footer Placeholder 4"/>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defTabSz="457200"/>
            <a:endParaRPr lang="en-US" altLang="en-US" sz="1800" baseline="0">
              <a:solidFill>
                <a:prstClr val="black"/>
              </a:solidFill>
              <a:latin typeface="Calibri" panose="020F0502020204030204" pitchFamily="34" charset="0"/>
              <a:ea typeface="MS PGothic" panose="020B0600070205080204" pitchFamily="34" charset="-128"/>
              <a:cs typeface="+mn-cs"/>
            </a:endParaRPr>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defTabSz="457200"/>
            <a:fld id="{30EAE173-B302-44E8-8265-1B373BC2703D}" type="slidenum">
              <a:rPr lang="en-US" altLang="en-US" sz="1800" baseline="0" smtClean="0">
                <a:solidFill>
                  <a:prstClr val="black"/>
                </a:solidFill>
                <a:latin typeface="Calibri" panose="020F0502020204030204" pitchFamily="34" charset="0"/>
                <a:ea typeface="MS PGothic" panose="020B0600070205080204" pitchFamily="34" charset="-128"/>
                <a:cs typeface="+mn-cs"/>
              </a:rPr>
              <a:pPr defTabSz="457200"/>
              <a:t>‹#›</a:t>
            </a:fld>
            <a:endParaRPr lang="en-US" altLang="en-US" sz="1800" baseline="0">
              <a:solidFill>
                <a:prstClr val="black"/>
              </a:solidFill>
              <a:latin typeface="Calibri" panose="020F0502020204030204" pitchFamily="34" charset="0"/>
              <a:ea typeface="MS PGothic" panose="020B0600070205080204" pitchFamily="34" charset="-128"/>
              <a:cs typeface="+mn-cs"/>
            </a:endParaRPr>
          </a:p>
        </p:txBody>
      </p:sp>
    </p:spTree>
    <p:extLst>
      <p:ext uri="{BB962C8B-B14F-4D97-AF65-F5344CB8AC3E}">
        <p14:creationId xmlns:p14="http://schemas.microsoft.com/office/powerpoint/2010/main" val="24191024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ctr" defTabSz="457200" rtl="0" fontAlgn="auto">
              <a:spcBef>
                <a:spcPct val="0"/>
              </a:spcBef>
              <a:spcAft>
                <a:spcPts val="0"/>
              </a:spcAft>
              <a:defRPr lang="en-US" sz="4000" kern="1200" cap="all" dirty="0">
                <a:solidFill>
                  <a:schemeClr val="bg2">
                    <a:lumMod val="50000"/>
                  </a:schemeClr>
                </a:solidFill>
                <a:latin typeface="Arial"/>
                <a:ea typeface="+mj-ea"/>
                <a:cs typeface="Arial"/>
              </a:defRPr>
            </a:lvl1pPr>
          </a:lstStyle>
          <a:p>
            <a:r>
              <a:rPr lang="en-AU"/>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AU"/>
              <a:t>Click to edit Master text styles</a:t>
            </a:r>
          </a:p>
        </p:txBody>
      </p:sp>
      <p:sp>
        <p:nvSpPr>
          <p:cNvPr id="4" name="Slide Number Placeholder 4"/>
          <p:cNvSpPr>
            <a:spLocks noGrp="1"/>
          </p:cNvSpPr>
          <p:nvPr>
            <p:ph type="sldNum" sz="quarter" idx="10"/>
          </p:nvPr>
        </p:nvSpPr>
        <p:spPr>
          <a:xfrm>
            <a:off x="8610600" y="-26988"/>
            <a:ext cx="533400" cy="365126"/>
          </a:xfrm>
        </p:spPr>
        <p:txBody>
          <a:bodyPr/>
          <a:lstStyle>
            <a:lvl1pPr>
              <a:defRPr/>
            </a:lvl1pPr>
          </a:lstStyle>
          <a:p>
            <a:pPr>
              <a:defRPr/>
            </a:pPr>
            <a:fld id="{79AA108B-6386-9F47-B18A-0FB1C37F6C99}" type="slidenum">
              <a:rPr lang="en-AU"/>
              <a:pPr>
                <a:defRPr/>
              </a:pPr>
              <a:t>‹#›</a:t>
            </a:fld>
            <a:endParaRPr lang="en-AU"/>
          </a:p>
        </p:txBody>
      </p:sp>
    </p:spTree>
    <p:extLst>
      <p:ext uri="{BB962C8B-B14F-4D97-AF65-F5344CB8AC3E}">
        <p14:creationId xmlns:p14="http://schemas.microsoft.com/office/powerpoint/2010/main" val="31229643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lang="en-US" sz="4000" kern="1200" cap="all" dirty="0">
                <a:solidFill>
                  <a:schemeClr val="bg2">
                    <a:lumMod val="50000"/>
                  </a:schemeClr>
                </a:solidFill>
                <a:latin typeface="Arial"/>
                <a:ea typeface="+mj-ea"/>
                <a:cs typeface="Arial"/>
              </a:defRPr>
            </a:lvl1pPr>
          </a:lstStyle>
          <a:p>
            <a:r>
              <a:rPr lang="en-AU"/>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5" name="Slide Number Placeholder 4"/>
          <p:cNvSpPr>
            <a:spLocks noGrp="1"/>
          </p:cNvSpPr>
          <p:nvPr>
            <p:ph type="sldNum" sz="quarter" idx="10"/>
          </p:nvPr>
        </p:nvSpPr>
        <p:spPr/>
        <p:txBody>
          <a:bodyPr/>
          <a:lstStyle>
            <a:lvl1pPr>
              <a:defRPr/>
            </a:lvl1pPr>
          </a:lstStyle>
          <a:p>
            <a:pPr>
              <a:defRPr/>
            </a:pPr>
            <a:fld id="{A798FA50-ED54-9E48-A8BE-BA24C317621E}" type="slidenum">
              <a:rPr lang="en-AU"/>
              <a:pPr>
                <a:defRPr/>
              </a:pPr>
              <a:t>‹#›</a:t>
            </a:fld>
            <a:endParaRPr lang="en-AU"/>
          </a:p>
        </p:txBody>
      </p:sp>
    </p:spTree>
    <p:extLst>
      <p:ext uri="{BB962C8B-B14F-4D97-AF65-F5344CB8AC3E}">
        <p14:creationId xmlns:p14="http://schemas.microsoft.com/office/powerpoint/2010/main" val="2908690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defTabSz="457200" rtl="0" fontAlgn="base">
              <a:spcBef>
                <a:spcPct val="0"/>
              </a:spcBef>
              <a:spcAft>
                <a:spcPct val="0"/>
              </a:spcAft>
              <a:defRPr lang="en-US" sz="4000" kern="1200" cap="all" dirty="0">
                <a:solidFill>
                  <a:schemeClr val="bg2">
                    <a:lumMod val="50000"/>
                  </a:schemeClr>
                </a:solidFill>
                <a:latin typeface="Arial"/>
                <a:ea typeface="+mj-ea"/>
                <a:cs typeface="Arial"/>
              </a:defRPr>
            </a:lvl1pPr>
          </a:lstStyle>
          <a:p>
            <a:r>
              <a:rPr lang="en-AU"/>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7" name="Slide Number Placeholder 4"/>
          <p:cNvSpPr>
            <a:spLocks noGrp="1"/>
          </p:cNvSpPr>
          <p:nvPr>
            <p:ph type="sldNum" sz="quarter" idx="10"/>
          </p:nvPr>
        </p:nvSpPr>
        <p:spPr/>
        <p:txBody>
          <a:bodyPr/>
          <a:lstStyle>
            <a:lvl1pPr>
              <a:defRPr/>
            </a:lvl1pPr>
          </a:lstStyle>
          <a:p>
            <a:pPr>
              <a:defRPr/>
            </a:pPr>
            <a:fld id="{097AA2FD-4F61-F64E-9DF0-3DD96284A0C1}" type="slidenum">
              <a:rPr lang="en-AU"/>
              <a:pPr>
                <a:defRPr/>
              </a:pPr>
              <a:t>‹#›</a:t>
            </a:fld>
            <a:endParaRPr lang="en-AU"/>
          </a:p>
        </p:txBody>
      </p:sp>
    </p:spTree>
    <p:extLst>
      <p:ext uri="{BB962C8B-B14F-4D97-AF65-F5344CB8AC3E}">
        <p14:creationId xmlns:p14="http://schemas.microsoft.com/office/powerpoint/2010/main" val="25131755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Calibri" pitchFamily="34" charset="0"/>
                <a:ea typeface="MS PGothic" pitchFamily="34" charset="-128"/>
                <a:cs typeface="+mn-cs"/>
              </a:defRPr>
            </a:lvl1pPr>
          </a:lstStyle>
          <a:p>
            <a:pPr>
              <a:defRPr/>
            </a:pPr>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en-US"/>
          </a:p>
        </p:txBody>
      </p:sp>
    </p:spTree>
    <p:extLst>
      <p:ext uri="{BB962C8B-B14F-4D97-AF65-F5344CB8AC3E}">
        <p14:creationId xmlns:p14="http://schemas.microsoft.com/office/powerpoint/2010/main" val="460248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Calibri" pitchFamily="34" charset="0"/>
                <a:ea typeface="MS PGothic" pitchFamily="34" charset="-128"/>
                <a:cs typeface="+mn-cs"/>
              </a:defRPr>
            </a:lvl1pPr>
          </a:lstStyle>
          <a:p>
            <a:pPr>
              <a:defRPr/>
            </a:pPr>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en-US"/>
          </a:p>
        </p:txBody>
      </p:sp>
      <p:sp>
        <p:nvSpPr>
          <p:cNvPr id="4" name="Slide Number Placeholder 4"/>
          <p:cNvSpPr>
            <a:spLocks noGrp="1"/>
          </p:cNvSpPr>
          <p:nvPr>
            <p:ph type="sldNum" sz="quarter" idx="12"/>
          </p:nvPr>
        </p:nvSpPr>
        <p:spPr/>
        <p:txBody>
          <a:bodyPr/>
          <a:lstStyle>
            <a:lvl1pPr>
              <a:defRPr/>
            </a:lvl1pPr>
          </a:lstStyle>
          <a:p>
            <a:pPr>
              <a:defRPr/>
            </a:pPr>
            <a:fld id="{94D7037D-0A46-BB44-803B-F162655ECC66}" type="slidenum">
              <a:rPr lang="en-AU"/>
              <a:pPr>
                <a:defRPr/>
              </a:pPr>
              <a:t>‹#›</a:t>
            </a:fld>
            <a:endParaRPr lang="en-AU"/>
          </a:p>
        </p:txBody>
      </p:sp>
    </p:spTree>
    <p:extLst>
      <p:ext uri="{BB962C8B-B14F-4D97-AF65-F5344CB8AC3E}">
        <p14:creationId xmlns:p14="http://schemas.microsoft.com/office/powerpoint/2010/main" val="30862745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Slide Number Placeholder 4"/>
          <p:cNvSpPr txBox="1">
            <a:spLocks/>
          </p:cNvSpPr>
          <p:nvPr/>
        </p:nvSpPr>
        <p:spPr>
          <a:xfrm>
            <a:off x="8610600" y="0"/>
            <a:ext cx="533400" cy="365125"/>
          </a:xfrm>
          <a:prstGeom prst="rect">
            <a:avLst/>
          </a:prstGeom>
        </p:spPr>
        <p:txBody>
          <a:bodyPr/>
          <a:lstStyle>
            <a:lvl1pPr>
              <a:defRPr sz="2400" baseline="-25000">
                <a:solidFill>
                  <a:schemeClr val="tx1"/>
                </a:solidFill>
                <a:latin typeface="Times" charset="0"/>
                <a:ea typeface="MS PGothic" charset="0"/>
                <a:cs typeface="MS PGothic" charset="0"/>
              </a:defRPr>
            </a:lvl1pPr>
            <a:lvl2pPr marL="742950" indent="-285750">
              <a:defRPr sz="2400" baseline="-25000">
                <a:solidFill>
                  <a:schemeClr val="tx1"/>
                </a:solidFill>
                <a:latin typeface="Times" charset="0"/>
                <a:ea typeface="MS PGothic" charset="0"/>
                <a:cs typeface="MS PGothic" charset="0"/>
              </a:defRPr>
            </a:lvl2pPr>
            <a:lvl3pPr marL="1143000" indent="-228600">
              <a:defRPr sz="2400" baseline="-25000">
                <a:solidFill>
                  <a:schemeClr val="tx1"/>
                </a:solidFill>
                <a:latin typeface="Times" charset="0"/>
                <a:ea typeface="MS PGothic" charset="0"/>
                <a:cs typeface="MS PGothic" charset="0"/>
              </a:defRPr>
            </a:lvl3pPr>
            <a:lvl4pPr marL="1600200" indent="-228600">
              <a:defRPr sz="2400" baseline="-25000">
                <a:solidFill>
                  <a:schemeClr val="tx1"/>
                </a:solidFill>
                <a:latin typeface="Times" charset="0"/>
                <a:ea typeface="MS PGothic" charset="0"/>
                <a:cs typeface="MS PGothic" charset="0"/>
              </a:defRPr>
            </a:lvl4pPr>
            <a:lvl5pPr marL="2057400" indent="-228600">
              <a:defRPr sz="2400" baseline="-25000">
                <a:solidFill>
                  <a:schemeClr val="tx1"/>
                </a:solidFill>
                <a:latin typeface="Times" charset="0"/>
                <a:ea typeface="MS PGothic" charset="0"/>
                <a:cs typeface="MS PGothic" charset="0"/>
              </a:defRPr>
            </a:lvl5pPr>
            <a:lvl6pPr marL="2514600" indent="-228600" eaLnBrk="0" fontAlgn="base" hangingPunct="0">
              <a:spcBef>
                <a:spcPct val="0"/>
              </a:spcBef>
              <a:spcAft>
                <a:spcPct val="0"/>
              </a:spcAft>
              <a:defRPr sz="2400" baseline="-25000">
                <a:solidFill>
                  <a:schemeClr val="tx1"/>
                </a:solidFill>
                <a:latin typeface="Times" charset="0"/>
                <a:ea typeface="MS PGothic" charset="0"/>
                <a:cs typeface="MS PGothic" charset="0"/>
              </a:defRPr>
            </a:lvl6pPr>
            <a:lvl7pPr marL="2971800" indent="-228600" eaLnBrk="0" fontAlgn="base" hangingPunct="0">
              <a:spcBef>
                <a:spcPct val="0"/>
              </a:spcBef>
              <a:spcAft>
                <a:spcPct val="0"/>
              </a:spcAft>
              <a:defRPr sz="2400" baseline="-25000">
                <a:solidFill>
                  <a:schemeClr val="tx1"/>
                </a:solidFill>
                <a:latin typeface="Times" charset="0"/>
                <a:ea typeface="MS PGothic" charset="0"/>
                <a:cs typeface="MS PGothic" charset="0"/>
              </a:defRPr>
            </a:lvl7pPr>
            <a:lvl8pPr marL="3429000" indent="-228600" eaLnBrk="0" fontAlgn="base" hangingPunct="0">
              <a:spcBef>
                <a:spcPct val="0"/>
              </a:spcBef>
              <a:spcAft>
                <a:spcPct val="0"/>
              </a:spcAft>
              <a:defRPr sz="2400" baseline="-25000">
                <a:solidFill>
                  <a:schemeClr val="tx1"/>
                </a:solidFill>
                <a:latin typeface="Times" charset="0"/>
                <a:ea typeface="MS PGothic" charset="0"/>
                <a:cs typeface="MS PGothic" charset="0"/>
              </a:defRPr>
            </a:lvl8pPr>
            <a:lvl9pPr marL="3886200" indent="-228600" eaLnBrk="0" fontAlgn="base" hangingPunct="0">
              <a:spcBef>
                <a:spcPct val="0"/>
              </a:spcBef>
              <a:spcAft>
                <a:spcPct val="0"/>
              </a:spcAft>
              <a:defRPr sz="2400" baseline="-25000">
                <a:solidFill>
                  <a:schemeClr val="tx1"/>
                </a:solidFill>
                <a:latin typeface="Times" charset="0"/>
                <a:ea typeface="MS PGothic" charset="0"/>
                <a:cs typeface="MS PGothic" charset="0"/>
              </a:defRPr>
            </a:lvl9pPr>
          </a:lstStyle>
          <a:p>
            <a:pPr eaLnBrk="1" hangingPunct="1">
              <a:defRPr/>
            </a:pPr>
            <a:fld id="{21B21405-D270-C045-A174-9C05A62070DA}" type="slidenum">
              <a:rPr lang="en-US" sz="1800" smtClean="0">
                <a:latin typeface="Calibri" charset="0"/>
              </a:rPr>
              <a:pPr eaLnBrk="1" hangingPunct="1">
                <a:defRPr/>
              </a:pPr>
              <a:t>‹#›</a:t>
            </a:fld>
            <a:endParaRPr lang="en-US" sz="1800">
              <a:latin typeface="Calibri" charset="0"/>
            </a:endParaRPr>
          </a:p>
        </p:txBody>
      </p:sp>
      <p:sp>
        <p:nvSpPr>
          <p:cNvPr id="2" name="Title 1"/>
          <p:cNvSpPr>
            <a:spLocks noGrp="1"/>
          </p:cNvSpPr>
          <p:nvPr>
            <p:ph type="title"/>
          </p:nvPr>
        </p:nvSpPr>
        <p:spPr>
          <a:xfrm>
            <a:off x="457200" y="273050"/>
            <a:ext cx="3008313" cy="1162050"/>
          </a:xfrm>
        </p:spPr>
        <p:txBody>
          <a:bodyPr anchor="b"/>
          <a:lstStyle>
            <a:lvl1pPr algn="l">
              <a:defRPr sz="2000" b="1"/>
            </a:lvl1pPr>
          </a:lstStyle>
          <a:p>
            <a:r>
              <a:rPr lang="en-AU"/>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a:t>Click to edit Master text styles</a:t>
            </a:r>
          </a:p>
        </p:txBody>
      </p:sp>
      <p:sp>
        <p:nvSpPr>
          <p:cNvPr id="6" name="Date Placeholder 4"/>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Calibri" pitchFamily="34" charset="0"/>
                <a:ea typeface="MS PGothic" pitchFamily="34" charset="-128"/>
                <a:cs typeface="+mn-cs"/>
              </a:defRPr>
            </a:lvl1pPr>
          </a:lstStyle>
          <a:p>
            <a:pPr>
              <a:defRPr/>
            </a:pPr>
            <a:endParaRPr lang="en-US"/>
          </a:p>
        </p:txBody>
      </p:sp>
      <p:sp>
        <p:nvSpPr>
          <p:cNvPr id="7" name="Footer Placeholder 5"/>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en-US"/>
          </a:p>
        </p:txBody>
      </p:sp>
      <p:sp>
        <p:nvSpPr>
          <p:cNvPr id="8" name="Slide Number Placeholder 6"/>
          <p:cNvSpPr>
            <a:spLocks noGrp="1"/>
          </p:cNvSpPr>
          <p:nvPr>
            <p:ph type="sldNum" sz="quarter" idx="12"/>
          </p:nvPr>
        </p:nvSpPr>
        <p:spPr>
          <a:xfrm>
            <a:off x="6553200" y="6356350"/>
            <a:ext cx="2133600" cy="365125"/>
          </a:xfrm>
        </p:spPr>
        <p:txBody>
          <a:bodyPr/>
          <a:lstStyle>
            <a:lvl1pPr>
              <a:defRPr/>
            </a:lvl1pPr>
          </a:lstStyle>
          <a:p>
            <a:pPr>
              <a:defRPr/>
            </a:pPr>
            <a:fld id="{9C3718F9-2D65-2C46-B568-24004865BAEA}" type="slidenum">
              <a:rPr lang="en-AU"/>
              <a:pPr>
                <a:defRPr/>
              </a:pPr>
              <a:t>‹#›</a:t>
            </a:fld>
            <a:endParaRPr lang="en-AU"/>
          </a:p>
        </p:txBody>
      </p:sp>
    </p:spTree>
    <p:extLst>
      <p:ext uri="{BB962C8B-B14F-4D97-AF65-F5344CB8AC3E}">
        <p14:creationId xmlns:p14="http://schemas.microsoft.com/office/powerpoint/2010/main" val="322626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Slide Number Placeholder 4"/>
          <p:cNvSpPr txBox="1">
            <a:spLocks/>
          </p:cNvSpPr>
          <p:nvPr/>
        </p:nvSpPr>
        <p:spPr>
          <a:xfrm>
            <a:off x="8610600" y="0"/>
            <a:ext cx="533400" cy="365125"/>
          </a:xfrm>
          <a:prstGeom prst="rect">
            <a:avLst/>
          </a:prstGeom>
        </p:spPr>
        <p:txBody>
          <a:bodyPr/>
          <a:lstStyle>
            <a:lvl1pPr>
              <a:defRPr sz="2400" baseline="-25000">
                <a:solidFill>
                  <a:schemeClr val="tx1"/>
                </a:solidFill>
                <a:latin typeface="Times" charset="0"/>
                <a:ea typeface="MS PGothic" charset="0"/>
                <a:cs typeface="MS PGothic" charset="0"/>
              </a:defRPr>
            </a:lvl1pPr>
            <a:lvl2pPr marL="742950" indent="-285750">
              <a:defRPr sz="2400" baseline="-25000">
                <a:solidFill>
                  <a:schemeClr val="tx1"/>
                </a:solidFill>
                <a:latin typeface="Times" charset="0"/>
                <a:ea typeface="MS PGothic" charset="0"/>
                <a:cs typeface="MS PGothic" charset="0"/>
              </a:defRPr>
            </a:lvl2pPr>
            <a:lvl3pPr marL="1143000" indent="-228600">
              <a:defRPr sz="2400" baseline="-25000">
                <a:solidFill>
                  <a:schemeClr val="tx1"/>
                </a:solidFill>
                <a:latin typeface="Times" charset="0"/>
                <a:ea typeface="MS PGothic" charset="0"/>
                <a:cs typeface="MS PGothic" charset="0"/>
              </a:defRPr>
            </a:lvl3pPr>
            <a:lvl4pPr marL="1600200" indent="-228600">
              <a:defRPr sz="2400" baseline="-25000">
                <a:solidFill>
                  <a:schemeClr val="tx1"/>
                </a:solidFill>
                <a:latin typeface="Times" charset="0"/>
                <a:ea typeface="MS PGothic" charset="0"/>
                <a:cs typeface="MS PGothic" charset="0"/>
              </a:defRPr>
            </a:lvl4pPr>
            <a:lvl5pPr marL="2057400" indent="-228600">
              <a:defRPr sz="2400" baseline="-25000">
                <a:solidFill>
                  <a:schemeClr val="tx1"/>
                </a:solidFill>
                <a:latin typeface="Times" charset="0"/>
                <a:ea typeface="MS PGothic" charset="0"/>
                <a:cs typeface="MS PGothic" charset="0"/>
              </a:defRPr>
            </a:lvl5pPr>
            <a:lvl6pPr marL="2514600" indent="-228600" eaLnBrk="0" fontAlgn="base" hangingPunct="0">
              <a:spcBef>
                <a:spcPct val="0"/>
              </a:spcBef>
              <a:spcAft>
                <a:spcPct val="0"/>
              </a:spcAft>
              <a:defRPr sz="2400" baseline="-25000">
                <a:solidFill>
                  <a:schemeClr val="tx1"/>
                </a:solidFill>
                <a:latin typeface="Times" charset="0"/>
                <a:ea typeface="MS PGothic" charset="0"/>
                <a:cs typeface="MS PGothic" charset="0"/>
              </a:defRPr>
            </a:lvl6pPr>
            <a:lvl7pPr marL="2971800" indent="-228600" eaLnBrk="0" fontAlgn="base" hangingPunct="0">
              <a:spcBef>
                <a:spcPct val="0"/>
              </a:spcBef>
              <a:spcAft>
                <a:spcPct val="0"/>
              </a:spcAft>
              <a:defRPr sz="2400" baseline="-25000">
                <a:solidFill>
                  <a:schemeClr val="tx1"/>
                </a:solidFill>
                <a:latin typeface="Times" charset="0"/>
                <a:ea typeface="MS PGothic" charset="0"/>
                <a:cs typeface="MS PGothic" charset="0"/>
              </a:defRPr>
            </a:lvl7pPr>
            <a:lvl8pPr marL="3429000" indent="-228600" eaLnBrk="0" fontAlgn="base" hangingPunct="0">
              <a:spcBef>
                <a:spcPct val="0"/>
              </a:spcBef>
              <a:spcAft>
                <a:spcPct val="0"/>
              </a:spcAft>
              <a:defRPr sz="2400" baseline="-25000">
                <a:solidFill>
                  <a:schemeClr val="tx1"/>
                </a:solidFill>
                <a:latin typeface="Times" charset="0"/>
                <a:ea typeface="MS PGothic" charset="0"/>
                <a:cs typeface="MS PGothic" charset="0"/>
              </a:defRPr>
            </a:lvl8pPr>
            <a:lvl9pPr marL="3886200" indent="-228600" eaLnBrk="0" fontAlgn="base" hangingPunct="0">
              <a:spcBef>
                <a:spcPct val="0"/>
              </a:spcBef>
              <a:spcAft>
                <a:spcPct val="0"/>
              </a:spcAft>
              <a:defRPr sz="2400" baseline="-25000">
                <a:solidFill>
                  <a:schemeClr val="tx1"/>
                </a:solidFill>
                <a:latin typeface="Times" charset="0"/>
                <a:ea typeface="MS PGothic" charset="0"/>
                <a:cs typeface="MS PGothic" charset="0"/>
              </a:defRPr>
            </a:lvl9pPr>
          </a:lstStyle>
          <a:p>
            <a:pPr eaLnBrk="1" hangingPunct="1">
              <a:defRPr/>
            </a:pPr>
            <a:fld id="{F4AC4BF4-0019-AD49-82D6-456277638DFB}" type="slidenum">
              <a:rPr lang="en-US" sz="1800" smtClean="0">
                <a:latin typeface="Calibri" charset="0"/>
              </a:rPr>
              <a:pPr eaLnBrk="1" hangingPunct="1">
                <a:defRPr/>
              </a:pPr>
              <a:t>‹#›</a:t>
            </a:fld>
            <a:endParaRPr lang="en-US" sz="1800">
              <a:latin typeface="Calibri" charset="0"/>
            </a:endParaRPr>
          </a:p>
        </p:txBody>
      </p:sp>
      <p:sp>
        <p:nvSpPr>
          <p:cNvPr id="2" name="Title 1"/>
          <p:cNvSpPr>
            <a:spLocks noGrp="1"/>
          </p:cNvSpPr>
          <p:nvPr>
            <p:ph type="title"/>
          </p:nvPr>
        </p:nvSpPr>
        <p:spPr>
          <a:xfrm>
            <a:off x="1792288" y="4800600"/>
            <a:ext cx="5486400" cy="566738"/>
          </a:xfrm>
        </p:spPr>
        <p:txBody>
          <a:bodyPr anchor="b"/>
          <a:lstStyle>
            <a:lvl1pPr algn="l">
              <a:defRPr sz="2000" b="1"/>
            </a:lvl1pPr>
          </a:lstStyle>
          <a:p>
            <a:r>
              <a:rPr lang="en-AU"/>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AU" noProof="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a:t>Click to edit Master text styles</a:t>
            </a:r>
          </a:p>
        </p:txBody>
      </p:sp>
      <p:sp>
        <p:nvSpPr>
          <p:cNvPr id="6" name="Date Placeholder 4"/>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Calibri" pitchFamily="34" charset="0"/>
                <a:ea typeface="MS PGothic" pitchFamily="34" charset="-128"/>
                <a:cs typeface="+mn-cs"/>
              </a:defRPr>
            </a:lvl1pPr>
          </a:lstStyle>
          <a:p>
            <a:pPr>
              <a:defRPr/>
            </a:pPr>
            <a:endParaRPr lang="en-US"/>
          </a:p>
        </p:txBody>
      </p:sp>
      <p:sp>
        <p:nvSpPr>
          <p:cNvPr id="7" name="Footer Placeholder 5"/>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en-US"/>
          </a:p>
        </p:txBody>
      </p:sp>
      <p:sp>
        <p:nvSpPr>
          <p:cNvPr id="8" name="Slide Number Placeholder 6"/>
          <p:cNvSpPr>
            <a:spLocks noGrp="1"/>
          </p:cNvSpPr>
          <p:nvPr>
            <p:ph type="sldNum" sz="quarter" idx="12"/>
          </p:nvPr>
        </p:nvSpPr>
        <p:spPr>
          <a:xfrm>
            <a:off x="6553200" y="6356350"/>
            <a:ext cx="2133600" cy="365125"/>
          </a:xfrm>
        </p:spPr>
        <p:txBody>
          <a:bodyPr/>
          <a:lstStyle>
            <a:lvl1pPr>
              <a:defRPr/>
            </a:lvl1pPr>
          </a:lstStyle>
          <a:p>
            <a:pPr>
              <a:defRPr/>
            </a:pPr>
            <a:fld id="{A234B77A-1EB3-9B4B-880E-DCF7517985C4}" type="slidenum">
              <a:rPr lang="en-AU"/>
              <a:pPr>
                <a:defRPr/>
              </a:pPr>
              <a:t>‹#›</a:t>
            </a:fld>
            <a:endParaRPr lang="en-AU"/>
          </a:p>
        </p:txBody>
      </p:sp>
    </p:spTree>
    <p:extLst>
      <p:ext uri="{BB962C8B-B14F-4D97-AF65-F5344CB8AC3E}">
        <p14:creationId xmlns:p14="http://schemas.microsoft.com/office/powerpoint/2010/main" val="19136753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2.jpe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lum/>
          </a:blip>
          <a:srcRect/>
          <a:stretch>
            <a:fillRect l="-3000" r="-3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609600"/>
            <a:ext cx="8001000" cy="1219200"/>
          </a:xfrm>
          <a:prstGeom prst="rect">
            <a:avLst/>
          </a:prstGeom>
        </p:spPr>
        <p:txBody>
          <a:bodyPr vert="horz" lIns="91440" tIns="45720" rIns="91440" bIns="45720" rtlCol="0" anchor="ctr">
            <a:noAutofit/>
          </a:bodyPr>
          <a:lstStyle/>
          <a:p>
            <a:endParaRPr lang="en-US" dirty="0"/>
          </a:p>
        </p:txBody>
      </p:sp>
      <p:sp>
        <p:nvSpPr>
          <p:cNvPr id="1027" name="Text Placeholder 2"/>
          <p:cNvSpPr>
            <a:spLocks noGrp="1"/>
          </p:cNvSpPr>
          <p:nvPr>
            <p:ph type="body" idx="1"/>
          </p:nvPr>
        </p:nvSpPr>
        <p:spPr bwMode="auto">
          <a:xfrm>
            <a:off x="609600" y="2057400"/>
            <a:ext cx="8001000" cy="429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AU"/>
              <a:t>Click to edit Master text styles</a:t>
            </a:r>
          </a:p>
          <a:p>
            <a:pPr lvl="1"/>
            <a:r>
              <a:rPr lang="en-AU"/>
              <a:t>SecondClick to edit Master title style</a:t>
            </a:r>
            <a:endParaRPr lang="en-US"/>
          </a:p>
          <a:p>
            <a:pPr lvl="1"/>
            <a:r>
              <a:rPr lang="en-AU"/>
              <a:t> level</a:t>
            </a:r>
          </a:p>
          <a:p>
            <a:pPr lvl="2"/>
            <a:r>
              <a:rPr lang="en-AU"/>
              <a:t>Third level</a:t>
            </a:r>
          </a:p>
          <a:p>
            <a:pPr lvl="3"/>
            <a:r>
              <a:rPr lang="en-AU"/>
              <a:t>Fourth level</a:t>
            </a:r>
          </a:p>
          <a:p>
            <a:pPr lvl="4"/>
            <a:r>
              <a:rPr lang="en-AU"/>
              <a:t>Fifth level</a:t>
            </a:r>
            <a:endParaRPr lang="en-US"/>
          </a:p>
        </p:txBody>
      </p:sp>
      <p:sp>
        <p:nvSpPr>
          <p:cNvPr id="5" name="Slide Number Placeholder 4"/>
          <p:cNvSpPr>
            <a:spLocks noGrp="1"/>
          </p:cNvSpPr>
          <p:nvPr>
            <p:ph type="sldNum" sz="quarter" idx="4"/>
          </p:nvPr>
        </p:nvSpPr>
        <p:spPr>
          <a:xfrm>
            <a:off x="8610600" y="0"/>
            <a:ext cx="5334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508FF27D-1BCD-5D45-BEFE-38B42433114B}" type="slidenum">
              <a:rPr lang="en-AU"/>
              <a:pPr>
                <a:defRPr/>
              </a:pPr>
              <a:t>‹#›</a:t>
            </a:fld>
            <a:endParaRPr lang="en-AU"/>
          </a:p>
        </p:txBody>
      </p:sp>
    </p:spTree>
  </p:cSld>
  <p:clrMap bg1="lt1" tx1="dk1" bg2="lt2" tx2="dk2" accent1="accent1" accent2="accent2" accent3="accent3" accent4="accent4" accent5="accent5" accent6="accent6" hlink="hlink" folHlink="folHlink"/>
  <p:sldLayoutIdLst>
    <p:sldLayoutId id="2147483877" r:id="rId1"/>
    <p:sldLayoutId id="2147483878" r:id="rId2"/>
    <p:sldLayoutId id="2147483881" r:id="rId3"/>
    <p:sldLayoutId id="2147483879" r:id="rId4"/>
    <p:sldLayoutId id="2147483880" r:id="rId5"/>
    <p:sldLayoutId id="2147483882" r:id="rId6"/>
    <p:sldLayoutId id="2147483883" r:id="rId7"/>
    <p:sldLayoutId id="2147483884" r:id="rId8"/>
    <p:sldLayoutId id="2147483885" r:id="rId9"/>
    <p:sldLayoutId id="2147483886" r:id="rId10"/>
    <p:sldLayoutId id="2147483887" r:id="rId11"/>
    <p:sldLayoutId id="2147483888" r:id="rId12"/>
  </p:sldLayoutIdLst>
  <p:hf sldNum="0" hdr="0" ftr="0" dt="0"/>
  <p:txStyles>
    <p:titleStyle>
      <a:lvl1pPr algn="ctr" defTabSz="457200" rtl="0" eaLnBrk="0" fontAlgn="base" hangingPunct="0">
        <a:spcBef>
          <a:spcPct val="0"/>
        </a:spcBef>
        <a:spcAft>
          <a:spcPct val="0"/>
        </a:spcAft>
        <a:defRPr lang="en-US" sz="4000" kern="1200" cap="all" dirty="0">
          <a:solidFill>
            <a:srgbClr val="948A54"/>
          </a:solidFill>
          <a:latin typeface="Arial"/>
          <a:ea typeface="MS PGothic" pitchFamily="34" charset="-128"/>
          <a:cs typeface="Arial"/>
        </a:defRPr>
      </a:lvl1pPr>
      <a:lvl2pPr algn="ctr" defTabSz="457200" rtl="0" eaLnBrk="0" fontAlgn="base" hangingPunct="0">
        <a:spcBef>
          <a:spcPct val="0"/>
        </a:spcBef>
        <a:spcAft>
          <a:spcPct val="0"/>
        </a:spcAft>
        <a:defRPr sz="4000">
          <a:solidFill>
            <a:srgbClr val="948A54"/>
          </a:solidFill>
          <a:latin typeface="Arial" pitchFamily="34" charset="0"/>
          <a:ea typeface="MS PGothic" pitchFamily="34" charset="-128"/>
          <a:cs typeface="Arial" charset="0"/>
        </a:defRPr>
      </a:lvl2pPr>
      <a:lvl3pPr algn="ctr" defTabSz="457200" rtl="0" eaLnBrk="0" fontAlgn="base" hangingPunct="0">
        <a:spcBef>
          <a:spcPct val="0"/>
        </a:spcBef>
        <a:spcAft>
          <a:spcPct val="0"/>
        </a:spcAft>
        <a:defRPr sz="4000">
          <a:solidFill>
            <a:srgbClr val="948A54"/>
          </a:solidFill>
          <a:latin typeface="Arial" pitchFamily="34" charset="0"/>
          <a:ea typeface="MS PGothic" pitchFamily="34" charset="-128"/>
          <a:cs typeface="Arial" charset="0"/>
        </a:defRPr>
      </a:lvl3pPr>
      <a:lvl4pPr algn="ctr" defTabSz="457200" rtl="0" eaLnBrk="0" fontAlgn="base" hangingPunct="0">
        <a:spcBef>
          <a:spcPct val="0"/>
        </a:spcBef>
        <a:spcAft>
          <a:spcPct val="0"/>
        </a:spcAft>
        <a:defRPr sz="4000">
          <a:solidFill>
            <a:srgbClr val="948A54"/>
          </a:solidFill>
          <a:latin typeface="Arial" pitchFamily="34" charset="0"/>
          <a:ea typeface="MS PGothic" pitchFamily="34" charset="-128"/>
          <a:cs typeface="Arial" charset="0"/>
        </a:defRPr>
      </a:lvl4pPr>
      <a:lvl5pPr algn="ctr" defTabSz="457200" rtl="0" eaLnBrk="0" fontAlgn="base" hangingPunct="0">
        <a:spcBef>
          <a:spcPct val="0"/>
        </a:spcBef>
        <a:spcAft>
          <a:spcPct val="0"/>
        </a:spcAft>
        <a:defRPr sz="4000">
          <a:solidFill>
            <a:srgbClr val="948A54"/>
          </a:solidFill>
          <a:latin typeface="Arial" pitchFamily="34" charset="0"/>
          <a:ea typeface="MS PGothic" pitchFamily="34" charset="-128"/>
          <a:cs typeface="Arial" charset="0"/>
        </a:defRPr>
      </a:lvl5pPr>
      <a:lvl6pPr marL="4572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6pPr>
      <a:lvl7pPr marL="9144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7pPr>
      <a:lvl8pPr marL="13716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8pPr>
      <a:lvl9pPr marL="18288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9pPr>
    </p:titleStyle>
    <p:body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Arial"/>
          <a:ea typeface="MS PGothic" pitchFamily="34" charset="-128"/>
          <a:cs typeface="Arial"/>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Arial"/>
          <a:ea typeface="MS PGothic" pitchFamily="34" charset="-128"/>
          <a:cs typeface="Arial"/>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Arial"/>
          <a:ea typeface="MS PGothic" pitchFamily="34" charset="-128"/>
          <a:cs typeface="Arial"/>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Arial"/>
          <a:ea typeface="MS PGothic" pitchFamily="34" charset="-128"/>
          <a:cs typeface="Arial"/>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Arial"/>
          <a:ea typeface="MS PGothic" pitchFamily="34" charset="-128"/>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609600"/>
            <a:ext cx="8001000" cy="1219200"/>
          </a:xfrm>
          <a:prstGeom prst="rect">
            <a:avLst/>
          </a:prstGeom>
        </p:spPr>
        <p:txBody>
          <a:bodyPr vert="horz" wrap="square" lIns="91440" tIns="45720" rIns="91440" bIns="45720" numCol="1" anchor="ctr" anchorCtr="0" compatLnSpc="1">
            <a:prstTxWarp prst="textNoShape">
              <a:avLst/>
            </a:prstTxWarp>
            <a:noAutofit/>
          </a:bodyPr>
          <a:lstStyle/>
          <a:p>
            <a:pPr lvl="0"/>
            <a:endParaRPr lang="en-US" altLang="en-US"/>
          </a:p>
        </p:txBody>
      </p:sp>
      <p:sp>
        <p:nvSpPr>
          <p:cNvPr id="1027" name="Text Placeholder 2"/>
          <p:cNvSpPr>
            <a:spLocks noGrp="1"/>
          </p:cNvSpPr>
          <p:nvPr>
            <p:ph type="body" idx="1"/>
          </p:nvPr>
        </p:nvSpPr>
        <p:spPr bwMode="auto">
          <a:xfrm>
            <a:off x="609600" y="2057400"/>
            <a:ext cx="8001000" cy="429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AU" altLang="en-US"/>
              <a:t>Click to edit Master text styles</a:t>
            </a:r>
          </a:p>
          <a:p>
            <a:pPr lvl="1"/>
            <a:r>
              <a:rPr lang="en-AU" altLang="en-US"/>
              <a:t>SecondClick to edit Master title style</a:t>
            </a:r>
            <a:endParaRPr lang="en-US" altLang="en-US"/>
          </a:p>
          <a:p>
            <a:pPr lvl="1"/>
            <a:r>
              <a:rPr lang="en-AU" altLang="en-US"/>
              <a:t> level</a:t>
            </a:r>
          </a:p>
          <a:p>
            <a:pPr lvl="2"/>
            <a:r>
              <a:rPr lang="en-AU" altLang="en-US"/>
              <a:t>Third level</a:t>
            </a:r>
          </a:p>
          <a:p>
            <a:pPr lvl="3"/>
            <a:r>
              <a:rPr lang="en-AU" altLang="en-US"/>
              <a:t>Fourth level</a:t>
            </a:r>
          </a:p>
          <a:p>
            <a:pPr lvl="4"/>
            <a:r>
              <a:rPr lang="en-AU" altLang="en-US"/>
              <a:t>Fifth level</a:t>
            </a:r>
            <a:endParaRPr lang="en-US" altLang="en-US"/>
          </a:p>
        </p:txBody>
      </p:sp>
    </p:spTree>
    <p:extLst>
      <p:ext uri="{BB962C8B-B14F-4D97-AF65-F5344CB8AC3E}">
        <p14:creationId xmlns:p14="http://schemas.microsoft.com/office/powerpoint/2010/main" val="2249904521"/>
      </p:ext>
    </p:extLst>
  </p:cSld>
  <p:clrMap bg1="lt1" tx1="dk1" bg2="lt2" tx2="dk2" accent1="accent1" accent2="accent2" accent3="accent3" accent4="accent4" accent5="accent5" accent6="accent6" hlink="hlink" folHlink="folHlink"/>
  <p:sldLayoutIdLst>
    <p:sldLayoutId id="2147483890" r:id="rId1"/>
    <p:sldLayoutId id="2147483891" r:id="rId2"/>
    <p:sldLayoutId id="2147483892" r:id="rId3"/>
    <p:sldLayoutId id="2147483893" r:id="rId4"/>
    <p:sldLayoutId id="2147483894" r:id="rId5"/>
    <p:sldLayoutId id="2147483895" r:id="rId6"/>
    <p:sldLayoutId id="2147483896" r:id="rId7"/>
    <p:sldLayoutId id="2147483897" r:id="rId8"/>
    <p:sldLayoutId id="2147483898" r:id="rId9"/>
    <p:sldLayoutId id="2147483899" r:id="rId10"/>
    <p:sldLayoutId id="2147483900" r:id="rId11"/>
  </p:sldLayoutIdLst>
  <p:hf sldNum="0" hdr="0" ftr="0" dt="0"/>
  <p:txStyles>
    <p:titleStyle>
      <a:lvl1pPr algn="ctr" defTabSz="457200" rtl="0" eaLnBrk="0" fontAlgn="base" hangingPunct="0">
        <a:spcBef>
          <a:spcPct val="0"/>
        </a:spcBef>
        <a:spcAft>
          <a:spcPct val="0"/>
        </a:spcAft>
        <a:defRPr sz="4000" kern="1200" cap="all">
          <a:solidFill>
            <a:schemeClr val="tx1"/>
          </a:solidFill>
          <a:latin typeface="Arial"/>
          <a:ea typeface="MS PGothic" panose="020B0600070205080204" pitchFamily="34" charset="-128"/>
          <a:cs typeface="Arial"/>
        </a:defRPr>
      </a:lvl1pPr>
      <a:lvl2pPr algn="ctr" defTabSz="457200" rtl="0" eaLnBrk="0" fontAlgn="base" hangingPunct="0">
        <a:spcBef>
          <a:spcPct val="0"/>
        </a:spcBef>
        <a:spcAft>
          <a:spcPct val="0"/>
        </a:spcAft>
        <a:defRPr sz="4000">
          <a:solidFill>
            <a:schemeClr val="tx1"/>
          </a:solidFill>
          <a:latin typeface="Arial" pitchFamily="34" charset="0"/>
          <a:ea typeface="MS PGothic" panose="020B0600070205080204" pitchFamily="34" charset="-128"/>
          <a:cs typeface="Arial" charset="0"/>
        </a:defRPr>
      </a:lvl2pPr>
      <a:lvl3pPr algn="ctr" defTabSz="457200" rtl="0" eaLnBrk="0" fontAlgn="base" hangingPunct="0">
        <a:spcBef>
          <a:spcPct val="0"/>
        </a:spcBef>
        <a:spcAft>
          <a:spcPct val="0"/>
        </a:spcAft>
        <a:defRPr sz="4000">
          <a:solidFill>
            <a:schemeClr val="tx1"/>
          </a:solidFill>
          <a:latin typeface="Arial" pitchFamily="34" charset="0"/>
          <a:ea typeface="MS PGothic" panose="020B0600070205080204" pitchFamily="34" charset="-128"/>
          <a:cs typeface="Arial" charset="0"/>
        </a:defRPr>
      </a:lvl3pPr>
      <a:lvl4pPr algn="ctr" defTabSz="457200" rtl="0" eaLnBrk="0" fontAlgn="base" hangingPunct="0">
        <a:spcBef>
          <a:spcPct val="0"/>
        </a:spcBef>
        <a:spcAft>
          <a:spcPct val="0"/>
        </a:spcAft>
        <a:defRPr sz="4000">
          <a:solidFill>
            <a:schemeClr val="tx1"/>
          </a:solidFill>
          <a:latin typeface="Arial" pitchFamily="34" charset="0"/>
          <a:ea typeface="MS PGothic" panose="020B0600070205080204" pitchFamily="34" charset="-128"/>
          <a:cs typeface="Arial" charset="0"/>
        </a:defRPr>
      </a:lvl4pPr>
      <a:lvl5pPr algn="ctr" defTabSz="457200" rtl="0" eaLnBrk="0" fontAlgn="base" hangingPunct="0">
        <a:spcBef>
          <a:spcPct val="0"/>
        </a:spcBef>
        <a:spcAft>
          <a:spcPct val="0"/>
        </a:spcAft>
        <a:defRPr sz="4000">
          <a:solidFill>
            <a:schemeClr val="tx1"/>
          </a:solidFill>
          <a:latin typeface="Arial" pitchFamily="34" charset="0"/>
          <a:ea typeface="MS PGothic" panose="020B0600070205080204" pitchFamily="34" charset="-128"/>
          <a:cs typeface="Arial" charset="0"/>
        </a:defRPr>
      </a:lvl5pPr>
      <a:lvl6pPr marL="457200" algn="ctr" defTabSz="457200" rtl="0" fontAlgn="base">
        <a:spcBef>
          <a:spcPct val="0"/>
        </a:spcBef>
        <a:spcAft>
          <a:spcPct val="0"/>
        </a:spcAft>
        <a:defRPr sz="4000">
          <a:solidFill>
            <a:schemeClr val="tx1"/>
          </a:solidFill>
          <a:latin typeface="Arial" pitchFamily="34" charset="0"/>
          <a:ea typeface="ＭＳ Ｐゴシック" pitchFamily="1" charset="-128"/>
        </a:defRPr>
      </a:lvl6pPr>
      <a:lvl7pPr marL="914400" algn="ctr" defTabSz="457200" rtl="0" fontAlgn="base">
        <a:spcBef>
          <a:spcPct val="0"/>
        </a:spcBef>
        <a:spcAft>
          <a:spcPct val="0"/>
        </a:spcAft>
        <a:defRPr sz="4000">
          <a:solidFill>
            <a:schemeClr val="tx1"/>
          </a:solidFill>
          <a:latin typeface="Arial" pitchFamily="34" charset="0"/>
          <a:ea typeface="ＭＳ Ｐゴシック" pitchFamily="1" charset="-128"/>
        </a:defRPr>
      </a:lvl7pPr>
      <a:lvl8pPr marL="1371600" algn="ctr" defTabSz="457200" rtl="0" fontAlgn="base">
        <a:spcBef>
          <a:spcPct val="0"/>
        </a:spcBef>
        <a:spcAft>
          <a:spcPct val="0"/>
        </a:spcAft>
        <a:defRPr sz="4000">
          <a:solidFill>
            <a:schemeClr val="tx1"/>
          </a:solidFill>
          <a:latin typeface="Arial" pitchFamily="34" charset="0"/>
          <a:ea typeface="ＭＳ Ｐゴシック" pitchFamily="1" charset="-128"/>
        </a:defRPr>
      </a:lvl8pPr>
      <a:lvl9pPr marL="1828800" algn="ctr" defTabSz="457200" rtl="0" fontAlgn="base">
        <a:spcBef>
          <a:spcPct val="0"/>
        </a:spcBef>
        <a:spcAft>
          <a:spcPct val="0"/>
        </a:spcAft>
        <a:defRPr sz="4000">
          <a:solidFill>
            <a:schemeClr val="tx1"/>
          </a:solidFill>
          <a:latin typeface="Arial" pitchFamily="34" charset="0"/>
          <a:ea typeface="ＭＳ Ｐゴシック" pitchFamily="1" charset="-128"/>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Arial"/>
          <a:ea typeface="MS PGothic" panose="020B0600070205080204" pitchFamily="34" charset="-128"/>
          <a:cs typeface="Arial"/>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Arial"/>
          <a:ea typeface="MS PGothic" panose="020B0600070205080204" pitchFamily="34" charset="-128"/>
          <a:cs typeface="Arial"/>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Arial"/>
          <a:ea typeface="MS PGothic" panose="020B0600070205080204" pitchFamily="34" charset="-128"/>
          <a:cs typeface="Arial"/>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Arial"/>
          <a:ea typeface="MS PGothic" panose="020B0600070205080204" pitchFamily="34" charset="-128"/>
          <a:cs typeface="Arial"/>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Arial"/>
          <a:ea typeface="MS PGothic" panose="020B0600070205080204" pitchFamily="34" charset="-128"/>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7.wmf"/><Relationship Id="rId5" Type="http://schemas.openxmlformats.org/officeDocument/2006/relationships/oleObject" Target="../embeddings/oleObject2.bin"/><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1.xml"/><Relationship Id="rId7" Type="http://schemas.openxmlformats.org/officeDocument/2006/relationships/image" Target="../media/image9.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4.bin"/><Relationship Id="rId5" Type="http://schemas.openxmlformats.org/officeDocument/2006/relationships/image" Target="../media/image8.wmf"/><Relationship Id="rId4" Type="http://schemas.openxmlformats.org/officeDocument/2006/relationships/oleObject" Target="../embeddings/oleObject3.bin"/></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14.wmf"/><Relationship Id="rId5" Type="http://schemas.openxmlformats.org/officeDocument/2006/relationships/oleObject" Target="../embeddings/oleObject5.bin"/><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16.wmf"/><Relationship Id="rId4" Type="http://schemas.openxmlformats.org/officeDocument/2006/relationships/oleObject" Target="../embeddings/oleObject6.bin"/></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9.bin"/><Relationship Id="rId13" Type="http://schemas.openxmlformats.org/officeDocument/2006/relationships/image" Target="../media/image21.wmf"/><Relationship Id="rId3" Type="http://schemas.openxmlformats.org/officeDocument/2006/relationships/notesSlide" Target="../notesSlides/notesSlide18.xml"/><Relationship Id="rId7" Type="http://schemas.openxmlformats.org/officeDocument/2006/relationships/image" Target="../media/image18.wmf"/><Relationship Id="rId12"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8.bin"/><Relationship Id="rId11" Type="http://schemas.openxmlformats.org/officeDocument/2006/relationships/image" Target="../media/image20.wmf"/><Relationship Id="rId5" Type="http://schemas.openxmlformats.org/officeDocument/2006/relationships/image" Target="../media/image17.wmf"/><Relationship Id="rId10" Type="http://schemas.openxmlformats.org/officeDocument/2006/relationships/oleObject" Target="../embeddings/oleObject10.bin"/><Relationship Id="rId4" Type="http://schemas.openxmlformats.org/officeDocument/2006/relationships/oleObject" Target="../embeddings/oleObject7.bin"/><Relationship Id="rId9" Type="http://schemas.openxmlformats.org/officeDocument/2006/relationships/image" Target="../media/image19.wmf"/></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vmlDrawing" Target="../drawings/vmlDrawing7.vml"/><Relationship Id="rId5" Type="http://schemas.openxmlformats.org/officeDocument/2006/relationships/image" Target="../media/image22.wmf"/><Relationship Id="rId4" Type="http://schemas.openxmlformats.org/officeDocument/2006/relationships/oleObject" Target="../embeddings/oleObject12.bin"/></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23.wmf"/><Relationship Id="rId4" Type="http://schemas.openxmlformats.org/officeDocument/2006/relationships/oleObject" Target="../embeddings/oleObject13.bin"/></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4.tmp"/><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25.emf"/><Relationship Id="rId4" Type="http://schemas.openxmlformats.org/officeDocument/2006/relationships/oleObject" Target="../embeddings/oleObject14.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image" Target="../media/image26.wmf"/><Relationship Id="rId4" Type="http://schemas.openxmlformats.org/officeDocument/2006/relationships/oleObject" Target="../embeddings/oleObject15.bin"/></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8.xml"/><Relationship Id="rId7" Type="http://schemas.openxmlformats.org/officeDocument/2006/relationships/image" Target="../media/image28.wmf"/><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embeddings/oleObject17.bin"/><Relationship Id="rId5" Type="http://schemas.openxmlformats.org/officeDocument/2006/relationships/image" Target="../media/image27.wmf"/><Relationship Id="rId4" Type="http://schemas.openxmlformats.org/officeDocument/2006/relationships/oleObject" Target="../embeddings/oleObject16.bin"/></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9.tmp"/><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32.tmp"/><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7.xml"/><Relationship Id="rId1" Type="http://schemas.openxmlformats.org/officeDocument/2006/relationships/vmlDrawing" Target="../drawings/vmlDrawing12.vml"/><Relationship Id="rId5" Type="http://schemas.openxmlformats.org/officeDocument/2006/relationships/image" Target="../media/image33.wmf"/><Relationship Id="rId4" Type="http://schemas.openxmlformats.org/officeDocument/2006/relationships/oleObject" Target="../embeddings/oleObject18.bin"/></Relationships>
</file>

<file path=ppt/slides/_rels/slide4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8" Type="http://schemas.openxmlformats.org/officeDocument/2006/relationships/oleObject" Target="../embeddings/oleObject21.bin"/><Relationship Id="rId3" Type="http://schemas.openxmlformats.org/officeDocument/2006/relationships/notesSlide" Target="../notesSlides/notesSlide38.xml"/><Relationship Id="rId7" Type="http://schemas.openxmlformats.org/officeDocument/2006/relationships/image" Target="../media/image35.wmf"/><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oleObject" Target="../embeddings/oleObject20.bin"/><Relationship Id="rId5" Type="http://schemas.openxmlformats.org/officeDocument/2006/relationships/image" Target="../media/image34.wmf"/><Relationship Id="rId4" Type="http://schemas.openxmlformats.org/officeDocument/2006/relationships/oleObject" Target="../embeddings/oleObject19.bin"/><Relationship Id="rId9" Type="http://schemas.openxmlformats.org/officeDocument/2006/relationships/image" Target="../media/image36.wmf"/></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7.tmp"/><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0.tmp"/><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2.xml"/><Relationship Id="rId1" Type="http://schemas.openxmlformats.org/officeDocument/2006/relationships/vmlDrawing" Target="../drawings/vmlDrawing14.vml"/><Relationship Id="rId5" Type="http://schemas.openxmlformats.org/officeDocument/2006/relationships/image" Target="../media/image41.emf"/><Relationship Id="rId4" Type="http://schemas.openxmlformats.org/officeDocument/2006/relationships/oleObject" Target="../embeddings/oleObject22.bin"/></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2.xml"/><Relationship Id="rId1" Type="http://schemas.openxmlformats.org/officeDocument/2006/relationships/vmlDrawing" Target="../drawings/vmlDrawing15.vml"/><Relationship Id="rId5" Type="http://schemas.openxmlformats.org/officeDocument/2006/relationships/image" Target="../media/image42.wmf"/><Relationship Id="rId4" Type="http://schemas.openxmlformats.org/officeDocument/2006/relationships/oleObject" Target="../embeddings/oleObject23.bin"/></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2.xml"/><Relationship Id="rId1" Type="http://schemas.openxmlformats.org/officeDocument/2006/relationships/vmlDrawing" Target="../drawings/vmlDrawing16.vml"/><Relationship Id="rId5" Type="http://schemas.openxmlformats.org/officeDocument/2006/relationships/image" Target="../media/image43.wmf"/><Relationship Id="rId4" Type="http://schemas.openxmlformats.org/officeDocument/2006/relationships/oleObject" Target="../embeddings/oleObject24.bin"/></Relationships>
</file>

<file path=ppt/slides/_rels/slide5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45.tmp"/><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2.xml"/><Relationship Id="rId1" Type="http://schemas.openxmlformats.org/officeDocument/2006/relationships/vmlDrawing" Target="../drawings/vmlDrawing17.vml"/><Relationship Id="rId5" Type="http://schemas.openxmlformats.org/officeDocument/2006/relationships/image" Target="../media/image46.emf"/><Relationship Id="rId4" Type="http://schemas.openxmlformats.org/officeDocument/2006/relationships/oleObject" Target="../embeddings/oleObject25.bin"/></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image" Target="../media/image47.wmf"/><Relationship Id="rId5" Type="http://schemas.openxmlformats.org/officeDocument/2006/relationships/oleObject" Target="../embeddings/oleObject26.bin"/><Relationship Id="rId4" Type="http://schemas.openxmlformats.org/officeDocument/2006/relationships/image" Target="../media/image48.png"/></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2.xml"/><Relationship Id="rId1" Type="http://schemas.openxmlformats.org/officeDocument/2006/relationships/vmlDrawing" Target="../drawings/vmlDrawing19.vml"/><Relationship Id="rId5" Type="http://schemas.openxmlformats.org/officeDocument/2006/relationships/image" Target="../media/image48.wmf"/><Relationship Id="rId4" Type="http://schemas.openxmlformats.org/officeDocument/2006/relationships/oleObject" Target="../embeddings/oleObject27.bin"/></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7.xml"/><Relationship Id="rId1" Type="http://schemas.openxmlformats.org/officeDocument/2006/relationships/vmlDrawing" Target="../drawings/vmlDrawing20.vml"/><Relationship Id="rId5" Type="http://schemas.openxmlformats.org/officeDocument/2006/relationships/image" Target="../media/image49.wmf"/><Relationship Id="rId4" Type="http://schemas.openxmlformats.org/officeDocument/2006/relationships/oleObject" Target="../embeddings/oleObject28.bin"/></Relationships>
</file>

<file path=ppt/slides/_rels/slide64.xml.rels><?xml version="1.0" encoding="UTF-8" standalone="yes"?>
<Relationships xmlns="http://schemas.openxmlformats.org/package/2006/relationships"><Relationship Id="rId3" Type="http://schemas.openxmlformats.org/officeDocument/2006/relationships/image" Target="../media/image50.tmp"/><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53.tmp"/><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image" Target="../media/image54.wmf"/><Relationship Id="rId5" Type="http://schemas.openxmlformats.org/officeDocument/2006/relationships/oleObject" Target="../embeddings/oleObject29.bin"/><Relationship Id="rId4" Type="http://schemas.openxmlformats.org/officeDocument/2006/relationships/image" Target="../media/image60.png"/></Relationships>
</file>

<file path=ppt/slides/_rels/slide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8" Type="http://schemas.openxmlformats.org/officeDocument/2006/relationships/image" Target="../media/image56.wmf"/><Relationship Id="rId3" Type="http://schemas.openxmlformats.org/officeDocument/2006/relationships/notesSlide" Target="../notesSlides/notesSlide66.xml"/><Relationship Id="rId7" Type="http://schemas.openxmlformats.org/officeDocument/2006/relationships/oleObject" Target="../embeddings/oleObject31.bin"/><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image" Target="../media/image55.wmf"/><Relationship Id="rId5" Type="http://schemas.openxmlformats.org/officeDocument/2006/relationships/oleObject" Target="../embeddings/oleObject30.bin"/><Relationship Id="rId4" Type="http://schemas.openxmlformats.org/officeDocument/2006/relationships/image" Target="../media/image63.png"/><Relationship Id="rId9" Type="http://schemas.openxmlformats.org/officeDocument/2006/relationships/image" Target="../media/image64.png"/></Relationships>
</file>

<file path=ppt/slides/_rels/slide71.xml.rels><?xml version="1.0" encoding="UTF-8" standalone="yes"?>
<Relationships xmlns="http://schemas.openxmlformats.org/package/2006/relationships"><Relationship Id="rId8" Type="http://schemas.openxmlformats.org/officeDocument/2006/relationships/oleObject" Target="../embeddings/oleObject34.bin"/><Relationship Id="rId13" Type="http://schemas.openxmlformats.org/officeDocument/2006/relationships/image" Target="../media/image61.wmf"/><Relationship Id="rId3" Type="http://schemas.openxmlformats.org/officeDocument/2006/relationships/notesSlide" Target="../notesSlides/notesSlide67.xml"/><Relationship Id="rId7" Type="http://schemas.openxmlformats.org/officeDocument/2006/relationships/image" Target="../media/image58.wmf"/><Relationship Id="rId12" Type="http://schemas.openxmlformats.org/officeDocument/2006/relationships/oleObject" Target="../embeddings/oleObject36.bin"/><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oleObject" Target="../embeddings/oleObject33.bin"/><Relationship Id="rId11" Type="http://schemas.openxmlformats.org/officeDocument/2006/relationships/image" Target="../media/image60.wmf"/><Relationship Id="rId5" Type="http://schemas.openxmlformats.org/officeDocument/2006/relationships/image" Target="../media/image57.wmf"/><Relationship Id="rId10" Type="http://schemas.openxmlformats.org/officeDocument/2006/relationships/oleObject" Target="../embeddings/oleObject35.bin"/><Relationship Id="rId4" Type="http://schemas.openxmlformats.org/officeDocument/2006/relationships/oleObject" Target="../embeddings/oleObject32.bin"/><Relationship Id="rId9" Type="http://schemas.openxmlformats.org/officeDocument/2006/relationships/image" Target="../media/image59.wmf"/></Relationships>
</file>

<file path=ppt/slides/_rels/slide72.xml.rels><?xml version="1.0" encoding="UTF-8" standalone="yes"?>
<Relationships xmlns="http://schemas.openxmlformats.org/package/2006/relationships"><Relationship Id="rId3" Type="http://schemas.openxmlformats.org/officeDocument/2006/relationships/image" Target="../media/image62.tmp"/><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70.xml"/><Relationship Id="rId7" Type="http://schemas.openxmlformats.org/officeDocument/2006/relationships/image" Target="../media/image64.wmf"/><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oleObject" Target="../embeddings/oleObject38.bin"/><Relationship Id="rId5" Type="http://schemas.openxmlformats.org/officeDocument/2006/relationships/image" Target="../media/image63.wmf"/><Relationship Id="rId4" Type="http://schemas.openxmlformats.org/officeDocument/2006/relationships/oleObject" Target="../embeddings/oleObject37.bin"/></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71.xml"/><Relationship Id="rId7" Type="http://schemas.openxmlformats.org/officeDocument/2006/relationships/image" Target="../media/image66.wmf"/><Relationship Id="rId2" Type="http://schemas.openxmlformats.org/officeDocument/2006/relationships/slideLayout" Target="../slideLayouts/slideLayout2.xml"/><Relationship Id="rId1" Type="http://schemas.openxmlformats.org/officeDocument/2006/relationships/vmlDrawing" Target="../drawings/vmlDrawing25.vml"/><Relationship Id="rId6" Type="http://schemas.openxmlformats.org/officeDocument/2006/relationships/oleObject" Target="../embeddings/oleObject40.bin"/><Relationship Id="rId5" Type="http://schemas.openxmlformats.org/officeDocument/2006/relationships/image" Target="../media/image65.wmf"/><Relationship Id="rId4" Type="http://schemas.openxmlformats.org/officeDocument/2006/relationships/oleObject" Target="../embeddings/oleObject39.bin"/></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72.xml"/><Relationship Id="rId2" Type="http://schemas.openxmlformats.org/officeDocument/2006/relationships/slideLayout" Target="../slideLayouts/slideLayout2.xml"/><Relationship Id="rId1" Type="http://schemas.openxmlformats.org/officeDocument/2006/relationships/vmlDrawing" Target="../drawings/vmlDrawing26.vml"/><Relationship Id="rId5" Type="http://schemas.openxmlformats.org/officeDocument/2006/relationships/image" Target="../media/image67.wmf"/><Relationship Id="rId4" Type="http://schemas.openxmlformats.org/officeDocument/2006/relationships/oleObject" Target="../embeddings/oleObject41.bin"/></Relationships>
</file>

<file path=ppt/slides/_rels/slide77.xml.rels><?xml version="1.0" encoding="UTF-8" standalone="yes"?>
<Relationships xmlns="http://schemas.openxmlformats.org/package/2006/relationships"><Relationship Id="rId3" Type="http://schemas.openxmlformats.org/officeDocument/2006/relationships/image" Target="../media/image68.wmf"/><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notesSlide" Target="../notesSlides/notesSlide77.xml"/><Relationship Id="rId7" Type="http://schemas.openxmlformats.org/officeDocument/2006/relationships/image" Target="../media/image70.wmf"/><Relationship Id="rId2" Type="http://schemas.openxmlformats.org/officeDocument/2006/relationships/slideLayout" Target="../slideLayouts/slideLayout2.xml"/><Relationship Id="rId1" Type="http://schemas.openxmlformats.org/officeDocument/2006/relationships/vmlDrawing" Target="../drawings/vmlDrawing27.vml"/><Relationship Id="rId6" Type="http://schemas.openxmlformats.org/officeDocument/2006/relationships/oleObject" Target="../embeddings/oleObject43.bin"/><Relationship Id="rId5" Type="http://schemas.openxmlformats.org/officeDocument/2006/relationships/image" Target="../media/image69.wmf"/><Relationship Id="rId4" Type="http://schemas.openxmlformats.org/officeDocument/2006/relationships/oleObject" Target="../embeddings/oleObject42.bin"/></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78.xml"/><Relationship Id="rId2" Type="http://schemas.openxmlformats.org/officeDocument/2006/relationships/slideLayout" Target="../slideLayouts/slideLayout2.xml"/><Relationship Id="rId1" Type="http://schemas.openxmlformats.org/officeDocument/2006/relationships/vmlDrawing" Target="../drawings/vmlDrawing28.vml"/><Relationship Id="rId5" Type="http://schemas.openxmlformats.org/officeDocument/2006/relationships/image" Target="../media/image71.wmf"/><Relationship Id="rId4" Type="http://schemas.openxmlformats.org/officeDocument/2006/relationships/oleObject" Target="../embeddings/oleObject44.bin"/></Relationships>
</file>

<file path=ppt/slides/_rels/slide83.xml.rels><?xml version="1.0" encoding="UTF-8" standalone="yes"?>
<Relationships xmlns="http://schemas.openxmlformats.org/package/2006/relationships"><Relationship Id="rId3" Type="http://schemas.openxmlformats.org/officeDocument/2006/relationships/image" Target="../media/image72.tmp"/><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75.tmp"/><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5.wmf"/><Relationship Id="rId5" Type="http://schemas.openxmlformats.org/officeDocument/2006/relationships/oleObject" Target="../embeddings/oleObject1.bin"/><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58522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04664"/>
            <a:ext cx="8229600" cy="884238"/>
          </a:xfrm>
        </p:spPr>
        <p:txBody>
          <a:bodyPr vert="horz" wrap="square" lIns="91440" tIns="45720" rIns="91440" bIns="45720" numCol="1" rtlCol="0" anchor="ctr" anchorCtr="0" compatLnSpc="1">
            <a:prstTxWarp prst="textNoShape">
              <a:avLst/>
            </a:prstTxWarp>
            <a:noAutofit/>
          </a:bodyPr>
          <a:lstStyle/>
          <a:p>
            <a:pPr algn="l" eaLnBrk="1" fontAlgn="base" hangingPunct="1">
              <a:spcAft>
                <a:spcPct val="0"/>
              </a:spcAft>
            </a:pPr>
            <a:r>
              <a:rPr lang="en-AU" sz="3200" cap="none" dirty="0">
                <a:solidFill>
                  <a:srgbClr val="EA0088"/>
                </a:solidFill>
                <a:latin typeface="Trebuchet MS" charset="0"/>
                <a:ea typeface="ＭＳ Ｐゴシック" charset="0"/>
                <a:cs typeface="ＭＳ Ｐゴシック" charset="0"/>
              </a:rPr>
              <a:t>Factors that identify…</a:t>
            </a:r>
          </a:p>
        </p:txBody>
      </p:sp>
      <p:sp>
        <p:nvSpPr>
          <p:cNvPr id="5"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13.</a:t>
            </a:r>
            <a:fld id="{17DEBACC-685D-46EF-8023-566F1A297EEB}" type="slidenum">
              <a:rPr lang="en-AU" altLang="en-US" sz="1400" b="1" baseline="0" smtClean="0">
                <a:latin typeface="Trebuchet MS" pitchFamily="34" charset="0"/>
              </a:rPr>
              <a:pPr>
                <a:spcBef>
                  <a:spcPct val="0"/>
                </a:spcBef>
                <a:buFontTx/>
                <a:buNone/>
              </a:pPr>
              <a:t>10</a:t>
            </a:fld>
            <a:endParaRPr lang="en-AU" altLang="en-US" sz="1400" b="1" baseline="0" dirty="0">
              <a:latin typeface="Trebuchet MS" pitchFamily="34" charset="0"/>
            </a:endParaRPr>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665" y="1772816"/>
            <a:ext cx="8111088" cy="2740504"/>
          </a:xfrm>
          <a:prstGeom prst="rect">
            <a:avLst/>
          </a:prstGeom>
        </p:spPr>
      </p:pic>
    </p:spTree>
    <p:extLst>
      <p:ext uri="{BB962C8B-B14F-4D97-AF65-F5344CB8AC3E}">
        <p14:creationId xmlns:p14="http://schemas.microsoft.com/office/powerpoint/2010/main" val="27524082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80" name="Rectangle 7"/>
          <p:cNvSpPr>
            <a:spLocks noGrp="1" noChangeArrowheads="1"/>
          </p:cNvSpPr>
          <p:nvPr>
            <p:ph type="title"/>
          </p:nvPr>
        </p:nvSpPr>
        <p:spPr>
          <a:xfrm>
            <a:off x="467544" y="365124"/>
            <a:ext cx="8054975" cy="759619"/>
          </a:xfrm>
        </p:spPr>
        <p:txBody>
          <a:bodyPr vert="horz" wrap="square" lIns="91440" tIns="45720" rIns="91440" bIns="45720" numCol="1" rtlCol="0" anchor="ctr" anchorCtr="0" compatLnSpc="1">
            <a:prstTxWarp prst="textNoShape">
              <a:avLst/>
            </a:prstTxWarp>
            <a:noAutofit/>
          </a:bodyPr>
          <a:lstStyle/>
          <a:p>
            <a:pPr algn="l" eaLnBrk="1" fontAlgn="base" hangingPunct="1">
              <a:spcAft>
                <a:spcPct val="0"/>
              </a:spcAft>
            </a:pPr>
            <a:r>
              <a:rPr lang="en-AU" sz="3200" cap="none" dirty="0">
                <a:solidFill>
                  <a:srgbClr val="EA0088"/>
                </a:solidFill>
                <a:latin typeface="Trebuchet MS" charset="0"/>
                <a:ea typeface="ＭＳ Ｐゴシック" charset="0"/>
                <a:cs typeface="ＭＳ Ｐゴシック" charset="0"/>
              </a:rPr>
              <a:t>6 steps of hypothesis testing…</a:t>
            </a:r>
            <a:endParaRPr sz="3200" cap="none" dirty="0">
              <a:solidFill>
                <a:srgbClr val="EA0088"/>
              </a:solidFill>
              <a:latin typeface="Trebuchet MS" charset="0"/>
              <a:ea typeface="ＭＳ Ｐゴシック" charset="0"/>
              <a:cs typeface="ＭＳ Ｐゴシック" charset="0"/>
            </a:endParaRPr>
          </a:p>
        </p:txBody>
      </p:sp>
      <p:sp>
        <p:nvSpPr>
          <p:cNvPr id="27650" name="Rectangle 2"/>
          <p:cNvSpPr>
            <a:spLocks noGrp="1" noChangeArrowheads="1"/>
          </p:cNvSpPr>
          <p:nvPr>
            <p:ph idx="1"/>
          </p:nvPr>
        </p:nvSpPr>
        <p:spPr>
          <a:xfrm>
            <a:off x="609600" y="1412776"/>
            <a:ext cx="7620000" cy="3429000"/>
          </a:xfrm>
        </p:spPr>
        <p:txBody>
          <a:bodyPr/>
          <a:lstStyle/>
          <a:p>
            <a:pPr marL="0" indent="0" algn="just" eaLnBrk="1" hangingPunct="1">
              <a:spcAft>
                <a:spcPts val="1200"/>
              </a:spcAft>
              <a:buClr>
                <a:schemeClr val="tx1"/>
              </a:buClr>
              <a:buNone/>
            </a:pPr>
            <a:r>
              <a:rPr lang="en-US" sz="2400" dirty="0">
                <a:latin typeface="Trebuchet MS" panose="020B0603020202020204" pitchFamily="34" charset="0"/>
                <a:ea typeface="ＭＳ Ｐゴシック" charset="0"/>
                <a:cs typeface="ＭＳ Ｐゴシック" charset="0"/>
              </a:rPr>
              <a:t>As before in Chapter 12, we follow the 6 steps to perform hypothesis testing when comparing two populations:</a:t>
            </a:r>
          </a:p>
          <a:p>
            <a:pPr marL="457200" indent="-457200" algn="just" eaLnBrk="1" hangingPunct="1">
              <a:buClr>
                <a:schemeClr val="tx1"/>
              </a:buClr>
              <a:buAutoNum type="arabicPeriod"/>
            </a:pPr>
            <a:r>
              <a:rPr lang="en-US" sz="2200" dirty="0">
                <a:solidFill>
                  <a:schemeClr val="tx1">
                    <a:lumMod val="75000"/>
                    <a:lumOff val="25000"/>
                  </a:schemeClr>
                </a:solidFill>
                <a:latin typeface="Trebuchet MS" panose="020B0603020202020204" pitchFamily="34" charset="0"/>
                <a:ea typeface="ＭＳ Ｐゴシック" charset="0"/>
                <a:cs typeface="ＭＳ Ｐゴシック" charset="0"/>
              </a:rPr>
              <a:t>Specify the null and alternative hypotheses</a:t>
            </a:r>
          </a:p>
          <a:p>
            <a:pPr marL="457200" indent="-457200" algn="just" eaLnBrk="1" hangingPunct="1">
              <a:buClr>
                <a:schemeClr val="tx1"/>
              </a:buClr>
              <a:buAutoNum type="arabicPeriod"/>
            </a:pPr>
            <a:r>
              <a:rPr lang="en-US" sz="2200" dirty="0">
                <a:solidFill>
                  <a:schemeClr val="bg2">
                    <a:lumMod val="50000"/>
                  </a:schemeClr>
                </a:solidFill>
                <a:latin typeface="Trebuchet MS" panose="020B0603020202020204" pitchFamily="34" charset="0"/>
                <a:ea typeface="ＭＳ Ｐゴシック" charset="0"/>
                <a:cs typeface="ＭＳ Ｐゴシック" charset="0"/>
              </a:rPr>
              <a:t>Determine the test statistic</a:t>
            </a:r>
          </a:p>
          <a:p>
            <a:pPr marL="457200" indent="-457200" algn="just" eaLnBrk="1" hangingPunct="1">
              <a:buClr>
                <a:schemeClr val="tx1"/>
              </a:buClr>
              <a:buAutoNum type="arabicPeriod"/>
            </a:pPr>
            <a:r>
              <a:rPr lang="en-US" sz="2200" dirty="0">
                <a:solidFill>
                  <a:srgbClr val="00B050"/>
                </a:solidFill>
                <a:latin typeface="Trebuchet MS" panose="020B0603020202020204" pitchFamily="34" charset="0"/>
                <a:ea typeface="ＭＳ Ｐゴシック" charset="0"/>
                <a:cs typeface="ＭＳ Ｐゴシック" charset="0"/>
              </a:rPr>
              <a:t>Specify the significance level</a:t>
            </a:r>
          </a:p>
          <a:p>
            <a:pPr marL="457200" indent="-457200" algn="just" eaLnBrk="1" hangingPunct="1">
              <a:buClr>
                <a:schemeClr val="tx1"/>
              </a:buClr>
              <a:buAutoNum type="arabicPeriod"/>
            </a:pPr>
            <a:r>
              <a:rPr lang="en-US" sz="2200" dirty="0">
                <a:solidFill>
                  <a:srgbClr val="7030A0"/>
                </a:solidFill>
                <a:latin typeface="Trebuchet MS" panose="020B0603020202020204" pitchFamily="34" charset="0"/>
                <a:ea typeface="ＭＳ Ｐゴシック" charset="0"/>
                <a:cs typeface="ＭＳ Ｐゴシック" charset="0"/>
              </a:rPr>
              <a:t>Define the decision rule</a:t>
            </a:r>
          </a:p>
          <a:p>
            <a:pPr marL="457200" indent="-457200" algn="just" eaLnBrk="1" hangingPunct="1">
              <a:buClr>
                <a:schemeClr val="tx1"/>
              </a:buClr>
              <a:buAutoNum type="arabicPeriod"/>
            </a:pPr>
            <a:r>
              <a:rPr lang="en-US" sz="2200" dirty="0">
                <a:solidFill>
                  <a:schemeClr val="accent3">
                    <a:lumMod val="75000"/>
                  </a:schemeClr>
                </a:solidFill>
                <a:latin typeface="Trebuchet MS" panose="020B0603020202020204" pitchFamily="34" charset="0"/>
                <a:ea typeface="ＭＳ Ｐゴシック" charset="0"/>
                <a:cs typeface="ＭＳ Ｐゴシック" charset="0"/>
              </a:rPr>
              <a:t>Calculate the value of the test statistic</a:t>
            </a:r>
          </a:p>
          <a:p>
            <a:pPr marL="457200" indent="-457200" algn="just" eaLnBrk="1" hangingPunct="1">
              <a:buClr>
                <a:schemeClr val="tx1"/>
              </a:buClr>
              <a:buAutoNum type="arabicPeriod"/>
            </a:pPr>
            <a:r>
              <a:rPr lang="en-US" sz="2200" dirty="0">
                <a:solidFill>
                  <a:srgbClr val="FF0000"/>
                </a:solidFill>
                <a:latin typeface="Trebuchet MS" panose="020B0603020202020204" pitchFamily="34" charset="0"/>
                <a:ea typeface="ＭＳ Ｐゴシック" charset="0"/>
                <a:cs typeface="ＭＳ Ｐゴシック" charset="0"/>
              </a:rPr>
              <a:t>Make your conclusions</a:t>
            </a:r>
          </a:p>
        </p:txBody>
      </p:sp>
      <p:sp>
        <p:nvSpPr>
          <p:cNvPr id="606214" name="Rectangle 6"/>
          <p:cNvSpPr>
            <a:spLocks noChangeArrowheads="1"/>
          </p:cNvSpPr>
          <p:nvPr/>
        </p:nvSpPr>
        <p:spPr bwMode="auto">
          <a:xfrm>
            <a:off x="762000" y="5105400"/>
            <a:ext cx="73152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FontTx/>
              <a:buChar char="–"/>
            </a:pPr>
            <a:endParaRPr lang="en-US" sz="3200" baseline="0" dirty="0">
              <a:latin typeface="Verdana" charset="0"/>
            </a:endParaRPr>
          </a:p>
        </p:txBody>
      </p:sp>
      <p:sp>
        <p:nvSpPr>
          <p:cNvPr id="6"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13.</a:t>
            </a:r>
            <a:fld id="{17DEBACC-685D-46EF-8023-566F1A297EEB}" type="slidenum">
              <a:rPr lang="en-AU" altLang="en-US" sz="1400" b="1" baseline="0" smtClean="0">
                <a:latin typeface="Trebuchet MS" pitchFamily="34" charset="0"/>
              </a:rPr>
              <a:pPr>
                <a:spcBef>
                  <a:spcPct val="0"/>
                </a:spcBef>
                <a:buFontTx/>
                <a:buNone/>
              </a:pPr>
              <a:t>11</a:t>
            </a:fld>
            <a:endParaRPr lang="en-AU" altLang="en-US" sz="1400" b="1" baseline="0" dirty="0">
              <a:latin typeface="Trebuchet MS" pitchFamily="34" charset="0"/>
            </a:endParaRPr>
          </a:p>
        </p:txBody>
      </p:sp>
    </p:spTree>
    <p:extLst>
      <p:ext uri="{BB962C8B-B14F-4D97-AF65-F5344CB8AC3E}">
        <p14:creationId xmlns:p14="http://schemas.microsoft.com/office/powerpoint/2010/main" val="12113659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nodePh="1">
                                  <p:stCondLst>
                                    <p:cond delay="0"/>
                                  </p:stCondLst>
                                  <p:endCondLst>
                                    <p:cond evt="begin" delay="0">
                                      <p:tn val="5"/>
                                    </p:cond>
                                  </p:endCondLst>
                                  <p:childTnLst>
                                    <p:set>
                                      <p:cBhvr>
                                        <p:cTn id="6" dur="1" fill="hold">
                                          <p:stCondLst>
                                            <p:cond delay="0"/>
                                          </p:stCondLst>
                                        </p:cTn>
                                        <p:tgtEl>
                                          <p:spTgt spid="606214"/>
                                        </p:tgtEl>
                                        <p:attrNameLst>
                                          <p:attrName>style.visibility</p:attrName>
                                        </p:attrNameLst>
                                      </p:cBhvr>
                                      <p:to>
                                        <p:strVal val="visible"/>
                                      </p:to>
                                    </p:set>
                                    <p:anim calcmode="lin" valueType="num">
                                      <p:cBhvr additive="base">
                                        <p:cTn id="7" dur="500" fill="hold"/>
                                        <p:tgtEl>
                                          <p:spTgt spid="606214"/>
                                        </p:tgtEl>
                                        <p:attrNameLst>
                                          <p:attrName>ppt_x</p:attrName>
                                        </p:attrNameLst>
                                      </p:cBhvr>
                                      <p:tavLst>
                                        <p:tav tm="0">
                                          <p:val>
                                            <p:strVal val="0-#ppt_w/2"/>
                                          </p:val>
                                        </p:tav>
                                        <p:tav tm="100000">
                                          <p:val>
                                            <p:strVal val="#ppt_x"/>
                                          </p:val>
                                        </p:tav>
                                      </p:tavLst>
                                    </p:anim>
                                    <p:anim calcmode="lin" valueType="num">
                                      <p:cBhvr additive="base">
                                        <p:cTn id="8" dur="500" fill="hold"/>
                                        <p:tgtEl>
                                          <p:spTgt spid="6062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6214"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65301"/>
            <a:ext cx="8229600" cy="884238"/>
          </a:xfrm>
        </p:spPr>
        <p:txBody>
          <a:bodyPr vert="horz" wrap="square" lIns="91440" tIns="45720" rIns="91440" bIns="45720" numCol="1" rtlCol="0" anchor="ctr" anchorCtr="0" compatLnSpc="1">
            <a:prstTxWarp prst="textNoShape">
              <a:avLst/>
            </a:prstTxWarp>
            <a:noAutofit/>
          </a:bodyPr>
          <a:lstStyle/>
          <a:p>
            <a:pPr algn="l" eaLnBrk="1" fontAlgn="base" hangingPunct="1">
              <a:spcAft>
                <a:spcPct val="0"/>
              </a:spcAft>
            </a:pPr>
            <a:r>
              <a:rPr lang="en-AU" sz="3200" cap="none" dirty="0">
                <a:solidFill>
                  <a:srgbClr val="EA0088"/>
                </a:solidFill>
                <a:latin typeface="Trebuchet MS" charset="0"/>
                <a:ea typeface="ＭＳ Ｐゴシック" charset="0"/>
                <a:cs typeface="ＭＳ Ｐゴシック" charset="0"/>
              </a:rPr>
              <a:t>Example 1</a:t>
            </a:r>
            <a:br>
              <a:rPr lang="en-AU" sz="3200" cap="none" dirty="0">
                <a:solidFill>
                  <a:srgbClr val="EA0088"/>
                </a:solidFill>
                <a:latin typeface="Trebuchet MS" charset="0"/>
                <a:ea typeface="ＭＳ Ｐゴシック" charset="0"/>
                <a:cs typeface="ＭＳ Ｐゴシック" charset="0"/>
              </a:rPr>
            </a:br>
            <a:r>
              <a:rPr lang="en-AU" sz="2600" i="1" cap="none" dirty="0">
                <a:solidFill>
                  <a:srgbClr val="EA0088"/>
                </a:solidFill>
                <a:latin typeface="Trebuchet MS" charset="0"/>
                <a:ea typeface="ＭＳ Ｐゴシック" charset="0"/>
                <a:cs typeface="ＭＳ Ｐゴシック" charset="0"/>
              </a:rPr>
              <a:t>(Example 13.1, p522)</a:t>
            </a:r>
            <a:endParaRPr lang="en-AU" sz="2600" cap="none" dirty="0">
              <a:solidFill>
                <a:srgbClr val="EA0088"/>
              </a:solidFill>
              <a:latin typeface="Trebuchet MS" charset="0"/>
              <a:ea typeface="ＭＳ Ｐゴシック" charset="0"/>
              <a:cs typeface="ＭＳ Ｐゴシック" charset="0"/>
            </a:endParaRPr>
          </a:p>
        </p:txBody>
      </p:sp>
      <p:sp>
        <p:nvSpPr>
          <p:cNvPr id="29697" name="Rectangle 2"/>
          <p:cNvSpPr>
            <a:spLocks noGrp="1" noChangeArrowheads="1"/>
          </p:cNvSpPr>
          <p:nvPr>
            <p:ph idx="1"/>
          </p:nvPr>
        </p:nvSpPr>
        <p:spPr>
          <a:xfrm>
            <a:off x="467544" y="1216894"/>
            <a:ext cx="8568952" cy="4516362"/>
          </a:xfrm>
        </p:spPr>
        <p:txBody>
          <a:bodyPr/>
          <a:lstStyle/>
          <a:p>
            <a:pPr marL="0" indent="0">
              <a:buNone/>
            </a:pPr>
            <a:r>
              <a:rPr lang="en-US" sz="2200" dirty="0">
                <a:solidFill>
                  <a:schemeClr val="accent1"/>
                </a:solidFill>
                <a:latin typeface="Trebuchet MS" panose="020B0603020202020204" pitchFamily="34" charset="0"/>
                <a:ea typeface="ＭＳ Ｐゴシック" charset="0"/>
                <a:cs typeface="ＭＳ Ｐゴシック" charset="0"/>
              </a:rPr>
              <a:t>XM13-01 </a:t>
            </a:r>
            <a:r>
              <a:rPr lang="en-US" sz="2200" dirty="0">
                <a:latin typeface="Trebuchet MS" panose="020B0603020202020204" pitchFamily="34" charset="0"/>
                <a:ea typeface="ＭＳ Ｐゴシック" charset="0"/>
                <a:cs typeface="ＭＳ Ｐゴシック" charset="0"/>
              </a:rPr>
              <a:t>The selection of a new shop location depends on many factors, one of which is the level of household income in areas around the proposed site. Suppose that a large department-store chain in Queensland is trying to decide whether to build a new store in Logan City or in Ipswich. Building costs are lower in Ipswich, and the company decides it will build there unless the average household income is higher in Logan City. A survey of 100 residences in each of the areas found that the mean annual household income was $54 180 in Logan City and $45 340 in Ipswich. From other sources, it is known that the population standard deviations of annual household incomes are $5365 in Logan City and $7440 in Ipswich. At the 5% significance level, can it be concluded that the mean household income in Logan City exceeds that of Ipswich?</a:t>
            </a:r>
          </a:p>
        </p:txBody>
      </p:sp>
      <p:sp>
        <p:nvSpPr>
          <p:cNvPr id="5"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13.</a:t>
            </a:r>
            <a:fld id="{17DEBACC-685D-46EF-8023-566F1A297EEB}" type="slidenum">
              <a:rPr lang="en-AU" altLang="en-US" sz="1400" b="1" baseline="0" smtClean="0">
                <a:latin typeface="Trebuchet MS" pitchFamily="34" charset="0"/>
              </a:rPr>
              <a:pPr>
                <a:spcBef>
                  <a:spcPct val="0"/>
                </a:spcBef>
                <a:buFontTx/>
                <a:buNone/>
              </a:pPr>
              <a:t>12</a:t>
            </a:fld>
            <a:endParaRPr lang="en-AU" altLang="en-US" sz="1400" b="1" baseline="0" dirty="0">
              <a:latin typeface="Trebuchet MS" pitchFamily="34" charset="0"/>
            </a:endParaRP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5092"/>
            <a:ext cx="8229600" cy="884238"/>
          </a:xfrm>
        </p:spPr>
        <p:txBody>
          <a:bodyPr/>
          <a:lstStyle/>
          <a:p>
            <a:pPr algn="l" eaLnBrk="1" hangingPunct="1"/>
            <a:r>
              <a:rPr lang="en-AU" sz="3600" cap="none" dirty="0">
                <a:solidFill>
                  <a:srgbClr val="EA0088"/>
                </a:solidFill>
                <a:latin typeface="Trebuchet MS" charset="0"/>
                <a:ea typeface="ＭＳ Ｐゴシック" charset="0"/>
                <a:cs typeface="ＭＳ Ｐゴシック" charset="0"/>
              </a:rPr>
              <a:t>Example 1: Solution</a:t>
            </a:r>
          </a:p>
        </p:txBody>
      </p:sp>
      <p:sp>
        <p:nvSpPr>
          <p:cNvPr id="4" name="Title 1"/>
          <p:cNvSpPr txBox="1">
            <a:spLocks/>
          </p:cNvSpPr>
          <p:nvPr/>
        </p:nvSpPr>
        <p:spPr>
          <a:xfrm>
            <a:off x="457200" y="687374"/>
            <a:ext cx="8229600" cy="884238"/>
          </a:xfrm>
          <a:prstGeom prst="rect">
            <a:avLst/>
          </a:prstGeom>
        </p:spPr>
        <p:txBody>
          <a:bodyPr vert="horz" wrap="square" lIns="91440" tIns="45720" rIns="91440" bIns="45720" numCol="1" rtlCol="0" anchor="ctr" anchorCtr="0" compatLnSpc="1">
            <a:prstTxWarp prst="textNoShape">
              <a:avLst/>
            </a:prstTxWarp>
            <a:noAutofit/>
          </a:bodyPr>
          <a:lstStyle>
            <a:lvl1pPr algn="ctr" defTabSz="457200" rtl="0" eaLnBrk="0" fontAlgn="base" hangingPunct="0">
              <a:spcBef>
                <a:spcPct val="0"/>
              </a:spcBef>
              <a:spcAft>
                <a:spcPct val="0"/>
              </a:spcAft>
              <a:defRPr lang="en-US" sz="4000" kern="1200" cap="all" dirty="0">
                <a:solidFill>
                  <a:srgbClr val="948A54"/>
                </a:solidFill>
                <a:latin typeface="Arial"/>
                <a:ea typeface="MS PGothic" pitchFamily="34" charset="-128"/>
                <a:cs typeface="Arial"/>
              </a:defRPr>
            </a:lvl1pPr>
            <a:lvl2pPr algn="ctr" defTabSz="457200" rtl="0" eaLnBrk="0" fontAlgn="base" hangingPunct="0">
              <a:spcBef>
                <a:spcPct val="0"/>
              </a:spcBef>
              <a:spcAft>
                <a:spcPct val="0"/>
              </a:spcAft>
              <a:defRPr sz="4000">
                <a:solidFill>
                  <a:srgbClr val="948A54"/>
                </a:solidFill>
                <a:latin typeface="Arial" pitchFamily="34" charset="0"/>
                <a:ea typeface="MS PGothic" pitchFamily="34" charset="-128"/>
                <a:cs typeface="Arial" charset="0"/>
              </a:defRPr>
            </a:lvl2pPr>
            <a:lvl3pPr algn="ctr" defTabSz="457200" rtl="0" eaLnBrk="0" fontAlgn="base" hangingPunct="0">
              <a:spcBef>
                <a:spcPct val="0"/>
              </a:spcBef>
              <a:spcAft>
                <a:spcPct val="0"/>
              </a:spcAft>
              <a:defRPr sz="4000">
                <a:solidFill>
                  <a:srgbClr val="948A54"/>
                </a:solidFill>
                <a:latin typeface="Arial" pitchFamily="34" charset="0"/>
                <a:ea typeface="MS PGothic" pitchFamily="34" charset="-128"/>
                <a:cs typeface="Arial" charset="0"/>
              </a:defRPr>
            </a:lvl3pPr>
            <a:lvl4pPr algn="ctr" defTabSz="457200" rtl="0" eaLnBrk="0" fontAlgn="base" hangingPunct="0">
              <a:spcBef>
                <a:spcPct val="0"/>
              </a:spcBef>
              <a:spcAft>
                <a:spcPct val="0"/>
              </a:spcAft>
              <a:defRPr sz="4000">
                <a:solidFill>
                  <a:srgbClr val="948A54"/>
                </a:solidFill>
                <a:latin typeface="Arial" pitchFamily="34" charset="0"/>
                <a:ea typeface="MS PGothic" pitchFamily="34" charset="-128"/>
                <a:cs typeface="Arial" charset="0"/>
              </a:defRPr>
            </a:lvl4pPr>
            <a:lvl5pPr algn="ctr" defTabSz="457200" rtl="0" eaLnBrk="0" fontAlgn="base" hangingPunct="0">
              <a:spcBef>
                <a:spcPct val="0"/>
              </a:spcBef>
              <a:spcAft>
                <a:spcPct val="0"/>
              </a:spcAft>
              <a:defRPr sz="4000">
                <a:solidFill>
                  <a:srgbClr val="948A54"/>
                </a:solidFill>
                <a:latin typeface="Arial" pitchFamily="34" charset="0"/>
                <a:ea typeface="MS PGothic" pitchFamily="34" charset="-128"/>
                <a:cs typeface="Arial" charset="0"/>
              </a:defRPr>
            </a:lvl5pPr>
            <a:lvl6pPr marL="4572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6pPr>
            <a:lvl7pPr marL="9144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7pPr>
            <a:lvl8pPr marL="13716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8pPr>
            <a:lvl9pPr marL="18288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9pPr>
          </a:lstStyle>
          <a:p>
            <a:pPr algn="l" eaLnBrk="1" hangingPunct="1"/>
            <a:endParaRPr lang="en-AU" sz="3200" cap="none" baseline="0" dirty="0">
              <a:solidFill>
                <a:srgbClr val="EA0088"/>
              </a:solidFill>
              <a:latin typeface="Trebuchet MS" charset="0"/>
              <a:ea typeface="ＭＳ Ｐゴシック" charset="0"/>
              <a:cs typeface="ＭＳ Ｐゴシック" charset="0"/>
            </a:endParaRPr>
          </a:p>
        </p:txBody>
      </p:sp>
      <p:sp>
        <p:nvSpPr>
          <p:cNvPr id="6"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13.</a:t>
            </a:r>
            <a:fld id="{17DEBACC-685D-46EF-8023-566F1A297EEB}" type="slidenum">
              <a:rPr lang="en-AU" altLang="en-US" sz="1400" b="1" baseline="0" smtClean="0">
                <a:latin typeface="Trebuchet MS" pitchFamily="34" charset="0"/>
              </a:rPr>
              <a:pPr>
                <a:spcBef>
                  <a:spcPct val="0"/>
                </a:spcBef>
                <a:buFontTx/>
                <a:buNone/>
              </a:pPr>
              <a:t>13</a:t>
            </a:fld>
            <a:endParaRPr lang="en-AU" altLang="en-US" sz="1400" b="1" baseline="0" dirty="0">
              <a:latin typeface="Trebuchet MS" pitchFamily="34" charset="0"/>
            </a:endParaRPr>
          </a:p>
        </p:txBody>
      </p:sp>
      <p:sp>
        <p:nvSpPr>
          <p:cNvPr id="7" name="AutoShape 29"/>
          <p:cNvSpPr>
            <a:spLocks noChangeArrowheads="1"/>
          </p:cNvSpPr>
          <p:nvPr/>
        </p:nvSpPr>
        <p:spPr bwMode="auto">
          <a:xfrm>
            <a:off x="6297488" y="455712"/>
            <a:ext cx="2667000" cy="381000"/>
          </a:xfrm>
          <a:prstGeom prst="roundRect">
            <a:avLst>
              <a:gd name="adj" fmla="val 50000"/>
            </a:avLst>
          </a:prstGeom>
          <a:solidFill>
            <a:srgbClr val="99CCFF"/>
          </a:solidFill>
          <a:ln w="9525">
            <a:solidFill>
              <a:schemeClr val="tx1"/>
            </a:solidFill>
            <a:round/>
            <a:headEnd/>
            <a:tailEnd/>
          </a:ln>
        </p:spPr>
        <p:txBody>
          <a:bodyPr wrap="none" anchor="ct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pPr algn="ctr"/>
            <a:r>
              <a:rPr lang="en-US" altLang="en-US" b="1" baseline="0" dirty="0">
                <a:latin typeface="Tahoma" pitchFamily="34" charset="0"/>
                <a:cs typeface="Arial" pitchFamily="34" charset="0"/>
              </a:rPr>
              <a:t>IDENTIFY</a:t>
            </a:r>
          </a:p>
        </p:txBody>
      </p:sp>
      <mc:AlternateContent xmlns:mc="http://schemas.openxmlformats.org/markup-compatibility/2006" xmlns:a14="http://schemas.microsoft.com/office/drawing/2010/main">
        <mc:Choice Requires="a14">
          <p:sp>
            <p:nvSpPr>
              <p:cNvPr id="11" name="Content Placeholder 2"/>
              <p:cNvSpPr txBox="1">
                <a:spLocks noGrp="1"/>
              </p:cNvSpPr>
              <p:nvPr>
                <p:ph idx="1"/>
              </p:nvPr>
            </p:nvSpPr>
            <p:spPr bwMode="auto">
              <a:xfrm>
                <a:off x="571500" y="1229917"/>
                <a:ext cx="8001000" cy="4297363"/>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Arial"/>
                    <a:ea typeface="MS PGothic" pitchFamily="34" charset="-128"/>
                    <a:cs typeface="Arial"/>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Arial"/>
                    <a:ea typeface="MS PGothic" pitchFamily="34" charset="-128"/>
                    <a:cs typeface="Arial"/>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Arial"/>
                    <a:ea typeface="MS PGothic" pitchFamily="34" charset="-128"/>
                    <a:cs typeface="Arial"/>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Arial"/>
                    <a:ea typeface="MS PGothic" pitchFamily="34" charset="-128"/>
                    <a:cs typeface="Arial"/>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Arial"/>
                    <a:ea typeface="MS PGothic" pitchFamily="34" charset="-128"/>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charset="0"/>
                  <a:buNone/>
                </a:pPr>
                <a:r>
                  <a:rPr lang="en-US" sz="2400" b="1" baseline="0" dirty="0">
                    <a:latin typeface="Trebuchet MS" panose="020B0603020202020204" pitchFamily="34" charset="0"/>
                  </a:rPr>
                  <a:t>Identifying the technique</a:t>
                </a:r>
              </a:p>
              <a:p>
                <a:pPr marL="449263" indent="-449263" algn="just" defTabSz="449263">
                  <a:buClr>
                    <a:schemeClr val="tx1">
                      <a:lumMod val="75000"/>
                      <a:lumOff val="25000"/>
                    </a:schemeClr>
                  </a:buClr>
                  <a:buNone/>
                </a:pPr>
                <a:r>
                  <a:rPr lang="en-US" altLang="en-US" sz="2400" baseline="0" dirty="0">
                    <a:solidFill>
                      <a:schemeClr val="tx1">
                        <a:lumMod val="50000"/>
                        <a:lumOff val="50000"/>
                      </a:schemeClr>
                    </a:solidFill>
                    <a:latin typeface="Trebuchet MS" pitchFamily="34" charset="0"/>
                  </a:rPr>
                  <a:t>Data type: </a:t>
                </a:r>
                <a:r>
                  <a:rPr lang="en-US" altLang="en-US" sz="2400" baseline="0" dirty="0">
                    <a:latin typeface="Trebuchet MS" pitchFamily="34" charset="0"/>
                  </a:rPr>
                  <a:t>Numerical, comparing two populations with known variances</a:t>
                </a:r>
              </a:p>
              <a:p>
                <a:pPr marL="449263" indent="-449263" algn="just" defTabSz="449263">
                  <a:buClr>
                    <a:schemeClr val="tx1">
                      <a:lumMod val="75000"/>
                      <a:lumOff val="25000"/>
                    </a:schemeClr>
                  </a:buClr>
                  <a:buNone/>
                </a:pPr>
                <a:r>
                  <a:rPr lang="en-US" altLang="en-US" sz="2400" dirty="0">
                    <a:solidFill>
                      <a:schemeClr val="tx1">
                        <a:lumMod val="50000"/>
                        <a:lumOff val="50000"/>
                      </a:schemeClr>
                    </a:solidFill>
                    <a:latin typeface="Trebuchet MS" pitchFamily="34" charset="0"/>
                  </a:rPr>
                  <a:t>Problem objective: </a:t>
                </a:r>
                <a:r>
                  <a:rPr lang="en-US" altLang="en-US" sz="2400" baseline="0" dirty="0">
                    <a:latin typeface="Trebuchet MS" pitchFamily="34" charset="0"/>
                  </a:rPr>
                  <a:t>We investigate whether the mean annual household income in Logan City (</a:t>
                </a:r>
                <a:r>
                  <a:rPr lang="en-US" altLang="en-US" sz="2400" baseline="0" dirty="0">
                    <a:latin typeface="Trebuchet MS" pitchFamily="34" charset="0"/>
                    <a:sym typeface="Symbol" panose="05050102010706020507" pitchFamily="18" charset="2"/>
                  </a:rPr>
                  <a:t></a:t>
                </a:r>
                <a:r>
                  <a:rPr lang="en-US" altLang="en-US" sz="2400" baseline="-25000" dirty="0">
                    <a:latin typeface="Trebuchet MS" pitchFamily="34" charset="0"/>
                    <a:sym typeface="Symbol" panose="05050102010706020507" pitchFamily="18" charset="2"/>
                  </a:rPr>
                  <a:t>1</a:t>
                </a:r>
                <a:r>
                  <a:rPr lang="en-US" altLang="en-US" sz="2400" baseline="0" dirty="0">
                    <a:latin typeface="Trebuchet MS" pitchFamily="34" charset="0"/>
                    <a:sym typeface="Symbol" panose="05050102010706020507" pitchFamily="18" charset="2"/>
                  </a:rPr>
                  <a:t>) is greater than that in Ipswich (</a:t>
                </a:r>
                <a:r>
                  <a:rPr lang="en-US" altLang="en-US" sz="2400" baseline="-25000" dirty="0">
                    <a:latin typeface="Trebuchet MS" pitchFamily="34" charset="0"/>
                    <a:sym typeface="Symbol" panose="05050102010706020507" pitchFamily="18" charset="2"/>
                  </a:rPr>
                  <a:t>2</a:t>
                </a:r>
                <a:r>
                  <a:rPr lang="en-US" altLang="en-US" sz="2400" baseline="0" dirty="0">
                    <a:latin typeface="Trebuchet MS" pitchFamily="34" charset="0"/>
                    <a:sym typeface="Symbol" panose="05050102010706020507" pitchFamily="18" charset="2"/>
                  </a:rPr>
                  <a:t>).</a:t>
                </a:r>
              </a:p>
              <a:p>
                <a:pPr marL="449263" indent="-449263" algn="just" defTabSz="449263">
                  <a:buClr>
                    <a:schemeClr val="tx1">
                      <a:lumMod val="75000"/>
                      <a:lumOff val="25000"/>
                    </a:schemeClr>
                  </a:buClr>
                  <a:buNone/>
                </a:pPr>
                <a:r>
                  <a:rPr lang="en-US" altLang="en-US" sz="2400" dirty="0">
                    <a:solidFill>
                      <a:schemeClr val="tx1">
                        <a:lumMod val="50000"/>
                        <a:lumOff val="50000"/>
                      </a:schemeClr>
                    </a:solidFill>
                    <a:latin typeface="Trebuchet MS" pitchFamily="34" charset="0"/>
                    <a:sym typeface="Symbol" panose="05050102010706020507" pitchFamily="18" charset="2"/>
                  </a:rPr>
                  <a:t>Parameter of interest: </a:t>
                </a:r>
                <a:r>
                  <a:rPr lang="en-US" altLang="en-US" sz="2400" baseline="0" dirty="0">
                    <a:latin typeface="Trebuchet MS" pitchFamily="34" charset="0"/>
                    <a:sym typeface="Symbol" panose="05050102010706020507" pitchFamily="18" charset="2"/>
                  </a:rPr>
                  <a:t>Difference in the two population means, </a:t>
                </a:r>
                <a:r>
                  <a:rPr lang="en-US" altLang="en-US" sz="2400" baseline="-25000" dirty="0">
                    <a:latin typeface="Trebuchet MS" pitchFamily="34" charset="0"/>
                    <a:sym typeface="Symbol" panose="05050102010706020507" pitchFamily="18" charset="2"/>
                  </a:rPr>
                  <a:t>1</a:t>
                </a:r>
                <a:r>
                  <a:rPr lang="en-US" altLang="en-US" sz="2400" baseline="0" dirty="0">
                    <a:latin typeface="Trebuchet MS" pitchFamily="34" charset="0"/>
                    <a:sym typeface="Symbol" panose="05050102010706020507" pitchFamily="18" charset="2"/>
                  </a:rPr>
                  <a:t> - </a:t>
                </a:r>
                <a:r>
                  <a:rPr lang="en-US" altLang="en-US" sz="2400" baseline="-25000" dirty="0">
                    <a:latin typeface="Trebuchet MS" pitchFamily="34" charset="0"/>
                    <a:sym typeface="Symbol" panose="05050102010706020507" pitchFamily="18" charset="2"/>
                  </a:rPr>
                  <a:t>2</a:t>
                </a:r>
                <a:r>
                  <a:rPr lang="en-US" altLang="en-US" sz="2400" baseline="0" dirty="0">
                    <a:latin typeface="Trebuchet MS" pitchFamily="34" charset="0"/>
                    <a:sym typeface="Symbol" panose="05050102010706020507" pitchFamily="18" charset="2"/>
                  </a:rPr>
                  <a:t>.</a:t>
                </a:r>
              </a:p>
              <a:p>
                <a:pPr marL="449263" indent="-449263" algn="just" defTabSz="449263">
                  <a:buClr>
                    <a:schemeClr val="tx1">
                      <a:lumMod val="75000"/>
                      <a:lumOff val="25000"/>
                    </a:schemeClr>
                  </a:buClr>
                  <a:buNone/>
                </a:pPr>
                <a:r>
                  <a:rPr lang="en-US" altLang="en-US" sz="2400" dirty="0">
                    <a:solidFill>
                      <a:schemeClr val="tx1">
                        <a:lumMod val="50000"/>
                        <a:lumOff val="50000"/>
                      </a:schemeClr>
                    </a:solidFill>
                    <a:latin typeface="Trebuchet MS" pitchFamily="34" charset="0"/>
                    <a:sym typeface="Symbol" panose="05050102010706020507" pitchFamily="18" charset="2"/>
                  </a:rPr>
                  <a:t>Population variances: </a:t>
                </a:r>
                <a:r>
                  <a:rPr lang="en-US" altLang="en-US" sz="2400" baseline="0" dirty="0">
                    <a:latin typeface="Trebuchet MS" pitchFamily="34" charset="0"/>
                    <a:sym typeface="Symbol" panose="05050102010706020507" pitchFamily="18" charset="2"/>
                  </a:rPr>
                  <a:t>Known.</a:t>
                </a:r>
              </a:p>
              <a:p>
                <a:pPr marL="449263" indent="-449263" algn="just" defTabSz="449263">
                  <a:buClr>
                    <a:schemeClr val="tx1">
                      <a:lumMod val="75000"/>
                      <a:lumOff val="25000"/>
                    </a:schemeClr>
                  </a:buClr>
                  <a:buNone/>
                </a:pPr>
                <a:r>
                  <a:rPr lang="en-US" altLang="en-US" sz="2400" dirty="0">
                    <a:solidFill>
                      <a:schemeClr val="tx1">
                        <a:lumMod val="50000"/>
                        <a:lumOff val="50000"/>
                      </a:schemeClr>
                    </a:solidFill>
                    <a:latin typeface="Trebuchet MS" pitchFamily="34" charset="0"/>
                    <a:sym typeface="Symbol" panose="05050102010706020507" pitchFamily="18" charset="2"/>
                  </a:rPr>
                  <a:t>Distribution: </a:t>
                </a:r>
                <a:r>
                  <a:rPr lang="en-US" altLang="en-US" sz="2400" baseline="0" dirty="0">
                    <a:latin typeface="Trebuchet MS" pitchFamily="34" charset="0"/>
                    <a:sym typeface="Symbol" panose="05050102010706020507" pitchFamily="18" charset="2"/>
                  </a:rPr>
                  <a:t>As the sample sizes (n</a:t>
                </a:r>
                <a:r>
                  <a:rPr lang="en-US" altLang="en-US" sz="2400" dirty="0">
                    <a:latin typeface="Trebuchet MS" pitchFamily="34" charset="0"/>
                    <a:sym typeface="Symbol" panose="05050102010706020507" pitchFamily="18" charset="2"/>
                  </a:rPr>
                  <a:t>1</a:t>
                </a:r>
                <a:r>
                  <a:rPr lang="en-US" altLang="en-US" sz="2400" baseline="0" dirty="0">
                    <a:latin typeface="Trebuchet MS" pitchFamily="34" charset="0"/>
                    <a:sym typeface="Symbol" panose="05050102010706020507" pitchFamily="18" charset="2"/>
                  </a:rPr>
                  <a:t>=n</a:t>
                </a:r>
                <a:r>
                  <a:rPr lang="en-US" altLang="en-US" sz="2400" dirty="0">
                    <a:latin typeface="Trebuchet MS" pitchFamily="34" charset="0"/>
                    <a:sym typeface="Symbol" panose="05050102010706020507" pitchFamily="18" charset="2"/>
                  </a:rPr>
                  <a:t>2</a:t>
                </a:r>
                <a:r>
                  <a:rPr lang="en-US" altLang="en-US" sz="2400" baseline="0" dirty="0">
                    <a:latin typeface="Trebuchet MS" pitchFamily="34" charset="0"/>
                    <a:sym typeface="Symbol" panose="05050102010706020507" pitchFamily="18" charset="2"/>
                  </a:rPr>
                  <a:t>=100) are large, </a:t>
                </a:r>
                <a14:m>
                  <m:oMath xmlns:m="http://schemas.openxmlformats.org/officeDocument/2006/math">
                    <m:sSub>
                      <m:sSubPr>
                        <m:ctrlPr>
                          <a:rPr lang="en-US" altLang="en-US" sz="2400" i="1" baseline="0" smtClean="0">
                            <a:latin typeface="Cambria Math" panose="02040503050406030204" pitchFamily="18" charset="0"/>
                            <a:sym typeface="Symbol" panose="05050102010706020507" pitchFamily="18" charset="2"/>
                          </a:rPr>
                        </m:ctrlPr>
                      </m:sSubPr>
                      <m:e>
                        <m:acc>
                          <m:accPr>
                            <m:chr m:val="̅"/>
                            <m:ctrlPr>
                              <a:rPr lang="en-US" altLang="en-US" sz="2400" i="1" baseline="0" smtClean="0">
                                <a:latin typeface="Cambria Math" panose="02040503050406030204" pitchFamily="18" charset="0"/>
                                <a:sym typeface="Symbol" panose="05050102010706020507" pitchFamily="18" charset="2"/>
                              </a:rPr>
                            </m:ctrlPr>
                          </m:accPr>
                          <m:e>
                            <m:r>
                              <a:rPr lang="en-AU" altLang="en-US" sz="2400" b="0" i="1" baseline="0" smtClean="0">
                                <a:latin typeface="Cambria Math" panose="02040503050406030204" pitchFamily="18" charset="0"/>
                                <a:sym typeface="Symbol" panose="05050102010706020507" pitchFamily="18" charset="2"/>
                              </a:rPr>
                              <m:t>𝑋</m:t>
                            </m:r>
                          </m:e>
                        </m:acc>
                      </m:e>
                      <m:sub>
                        <m:r>
                          <a:rPr lang="en-AU" altLang="en-US" sz="2400" b="0" i="1" baseline="0" smtClean="0">
                            <a:latin typeface="Cambria Math" panose="02040503050406030204" pitchFamily="18" charset="0"/>
                            <a:sym typeface="Symbol" panose="05050102010706020507" pitchFamily="18" charset="2"/>
                          </a:rPr>
                          <m:t>1</m:t>
                        </m:r>
                      </m:sub>
                    </m:sSub>
                    <m:r>
                      <a:rPr lang="en-AU" altLang="en-US" sz="2400" b="0" i="1" baseline="0" smtClean="0">
                        <a:latin typeface="Cambria Math" panose="02040503050406030204" pitchFamily="18" charset="0"/>
                        <a:sym typeface="Symbol" panose="05050102010706020507" pitchFamily="18" charset="2"/>
                      </a:rPr>
                      <m:t>−</m:t>
                    </m:r>
                    <m:sSub>
                      <m:sSubPr>
                        <m:ctrlPr>
                          <a:rPr lang="en-US" altLang="en-US" sz="2400" i="1" baseline="0">
                            <a:latin typeface="Cambria Math" panose="02040503050406030204" pitchFamily="18" charset="0"/>
                            <a:sym typeface="Symbol" panose="05050102010706020507" pitchFamily="18" charset="2"/>
                          </a:rPr>
                        </m:ctrlPr>
                      </m:sSubPr>
                      <m:e>
                        <m:acc>
                          <m:accPr>
                            <m:chr m:val="̅"/>
                            <m:ctrlPr>
                              <a:rPr lang="en-US" altLang="en-US" sz="2400" i="1" baseline="0">
                                <a:latin typeface="Cambria Math" panose="02040503050406030204" pitchFamily="18" charset="0"/>
                                <a:sym typeface="Symbol" panose="05050102010706020507" pitchFamily="18" charset="2"/>
                              </a:rPr>
                            </m:ctrlPr>
                          </m:accPr>
                          <m:e>
                            <m:r>
                              <a:rPr lang="en-AU" altLang="en-US" sz="2400" i="1" baseline="0">
                                <a:latin typeface="Cambria Math" panose="02040503050406030204" pitchFamily="18" charset="0"/>
                                <a:sym typeface="Symbol" panose="05050102010706020507" pitchFamily="18" charset="2"/>
                              </a:rPr>
                              <m:t>𝑋</m:t>
                            </m:r>
                          </m:e>
                        </m:acc>
                      </m:e>
                      <m:sub>
                        <m:r>
                          <a:rPr lang="en-AU" altLang="en-US" sz="2400" b="0" i="1" baseline="0" smtClean="0">
                            <a:latin typeface="Cambria Math" panose="02040503050406030204" pitchFamily="18" charset="0"/>
                            <a:sym typeface="Symbol" panose="05050102010706020507" pitchFamily="18" charset="2"/>
                          </a:rPr>
                          <m:t>2</m:t>
                        </m:r>
                      </m:sub>
                    </m:sSub>
                  </m:oMath>
                </a14:m>
                <a:r>
                  <a:rPr lang="en-US" altLang="en-US" sz="2400" baseline="0" dirty="0">
                    <a:latin typeface="Trebuchet MS" pitchFamily="34" charset="0"/>
                  </a:rPr>
                  <a:t> is approximately normal. </a:t>
                </a:r>
              </a:p>
            </p:txBody>
          </p:sp>
        </mc:Choice>
        <mc:Fallback xmlns="">
          <p:sp>
            <p:nvSpPr>
              <p:cNvPr id="11" name="Content Placeholder 2"/>
              <p:cNvSpPr txBox="1">
                <a:spLocks noGrp="1" noRot="1" noChangeAspect="1" noMove="1" noResize="1" noEditPoints="1" noAdjustHandles="1" noChangeArrowheads="1" noChangeShapeType="1" noTextEdit="1"/>
              </p:cNvSpPr>
              <p:nvPr>
                <p:ph idx="1"/>
              </p:nvPr>
            </p:nvSpPr>
            <p:spPr bwMode="auto">
              <a:xfrm>
                <a:off x="571500" y="1229917"/>
                <a:ext cx="8001000" cy="4297363"/>
              </a:xfrm>
              <a:prstGeom prst="rect">
                <a:avLst/>
              </a:prstGeom>
              <a:blipFill rotWithShape="0">
                <a:blip r:embed="rId3"/>
                <a:stretch>
                  <a:fillRect l="-1220" t="-1135" r="-1143" b="-7518"/>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r>
                  <a:rPr lang="en-AU">
                    <a:noFill/>
                  </a:rPr>
                  <a:t> </a:t>
                </a:r>
              </a:p>
            </p:txBody>
          </p:sp>
        </mc:Fallback>
      </mc:AlternateContent>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884238"/>
          </a:xfrm>
        </p:spPr>
        <p:txBody>
          <a:bodyPr/>
          <a:lstStyle/>
          <a:p>
            <a:pPr algn="l" eaLnBrk="1" hangingPunct="1"/>
            <a:r>
              <a:rPr lang="en-AU" sz="3200" cap="none" dirty="0">
                <a:solidFill>
                  <a:srgbClr val="EA0088"/>
                </a:solidFill>
                <a:latin typeface="Trebuchet MS" charset="0"/>
                <a:ea typeface="ＭＳ Ｐゴシック" charset="0"/>
                <a:cs typeface="ＭＳ Ｐゴシック" charset="0"/>
              </a:rPr>
              <a:t>Example 1: Solution…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67544" y="1129494"/>
                <a:ext cx="8001000" cy="5009246"/>
              </a:xfrm>
            </p:spPr>
            <p:txBody>
              <a:bodyPr/>
              <a:lstStyle/>
              <a:p>
                <a:pPr marL="0" indent="0">
                  <a:buNone/>
                </a:pPr>
                <a:r>
                  <a:rPr lang="en-US" sz="2400" dirty="0">
                    <a:solidFill>
                      <a:schemeClr val="tx1">
                        <a:lumMod val="75000"/>
                        <a:lumOff val="25000"/>
                      </a:schemeClr>
                    </a:solidFill>
                    <a:latin typeface="Trebuchet MS" panose="020B0603020202020204" pitchFamily="34" charset="0"/>
                  </a:rPr>
                  <a:t>1.	</a:t>
                </a:r>
                <a:r>
                  <a:rPr lang="en-US" sz="2400" dirty="0">
                    <a:solidFill>
                      <a:schemeClr val="tx1">
                        <a:lumMod val="50000"/>
                        <a:lumOff val="50000"/>
                      </a:schemeClr>
                    </a:solidFill>
                    <a:latin typeface="Trebuchet MS" panose="020B0603020202020204" pitchFamily="34" charset="0"/>
                  </a:rPr>
                  <a:t>Hypotheses </a:t>
                </a:r>
                <a:r>
                  <a:rPr lang="en-US" sz="2400" dirty="0">
                    <a:latin typeface="Trebuchet MS" panose="020B0603020202020204" pitchFamily="34" charset="0"/>
                  </a:rPr>
                  <a:t>of the test are:</a:t>
                </a:r>
              </a:p>
              <a:p>
                <a:pPr marL="0" indent="0">
                  <a:buNone/>
                  <a:tabLst>
                    <a:tab pos="361950" algn="l"/>
                  </a:tabLst>
                </a:pPr>
                <a:r>
                  <a:rPr lang="en-US" sz="2400" dirty="0">
                    <a:latin typeface="Trebuchet MS" panose="020B0603020202020204" pitchFamily="34" charset="0"/>
                  </a:rPr>
                  <a:t>	H</a:t>
                </a:r>
                <a:r>
                  <a:rPr lang="en-US" sz="2400" baseline="-25000" dirty="0">
                    <a:latin typeface="Trebuchet MS" panose="020B0603020202020204" pitchFamily="34" charset="0"/>
                  </a:rPr>
                  <a:t>0</a:t>
                </a:r>
                <a:r>
                  <a:rPr lang="en-US" sz="2400" dirty="0">
                    <a:latin typeface="Trebuchet MS" panose="020B0603020202020204" pitchFamily="34" charset="0"/>
                  </a:rPr>
                  <a:t>:  (</a:t>
                </a:r>
                <a:r>
                  <a:rPr lang="el-GR" sz="2400" dirty="0">
                    <a:latin typeface="Trebuchet MS" panose="020B0603020202020204" pitchFamily="34" charset="0"/>
                  </a:rPr>
                  <a:t>μ</a:t>
                </a:r>
                <a:r>
                  <a:rPr lang="en-US" sz="2400" baseline="-25000" dirty="0">
                    <a:latin typeface="Trebuchet MS" panose="020B0603020202020204" pitchFamily="34" charset="0"/>
                  </a:rPr>
                  <a:t>1</a:t>
                </a:r>
                <a:r>
                  <a:rPr lang="en-US" sz="2400" dirty="0">
                    <a:latin typeface="Trebuchet MS" panose="020B0603020202020204" pitchFamily="34" charset="0"/>
                  </a:rPr>
                  <a:t> – </a:t>
                </a:r>
                <a:r>
                  <a:rPr lang="el-GR" sz="2400" dirty="0">
                    <a:latin typeface="Trebuchet MS" panose="020B0603020202020204" pitchFamily="34" charset="0"/>
                  </a:rPr>
                  <a:t>μ</a:t>
                </a:r>
                <a:r>
                  <a:rPr lang="en-US" sz="2400" baseline="-25000" dirty="0">
                    <a:latin typeface="Trebuchet MS" panose="020B0603020202020204" pitchFamily="34" charset="0"/>
                  </a:rPr>
                  <a:t>2</a:t>
                </a:r>
                <a:r>
                  <a:rPr lang="en-US" sz="2400" dirty="0">
                    <a:latin typeface="Trebuchet MS" panose="020B0603020202020204" pitchFamily="34" charset="0"/>
                  </a:rPr>
                  <a:t>) = 0</a:t>
                </a:r>
              </a:p>
              <a:p>
                <a:pPr marL="0" indent="0">
                  <a:spcAft>
                    <a:spcPts val="600"/>
                  </a:spcAft>
                  <a:buNone/>
                  <a:tabLst>
                    <a:tab pos="361950" algn="l"/>
                  </a:tabLst>
                </a:pPr>
                <a:r>
                  <a:rPr lang="en-US" sz="2400" dirty="0">
                    <a:latin typeface="Trebuchet MS" panose="020B0603020202020204" pitchFamily="34" charset="0"/>
                  </a:rPr>
                  <a:t>	H</a:t>
                </a:r>
                <a:r>
                  <a:rPr lang="en-US" sz="2400" baseline="-25000" dirty="0">
                    <a:latin typeface="Trebuchet MS" panose="020B0603020202020204" pitchFamily="34" charset="0"/>
                  </a:rPr>
                  <a:t>A</a:t>
                </a:r>
                <a:r>
                  <a:rPr lang="en-US" sz="2400" dirty="0">
                    <a:latin typeface="Trebuchet MS" panose="020B0603020202020204" pitchFamily="34" charset="0"/>
                  </a:rPr>
                  <a:t>:  (</a:t>
                </a:r>
                <a:r>
                  <a:rPr lang="el-GR" sz="2400" dirty="0">
                    <a:latin typeface="Trebuchet MS" panose="020B0603020202020204" pitchFamily="34" charset="0"/>
                  </a:rPr>
                  <a:t>μ</a:t>
                </a:r>
                <a:r>
                  <a:rPr lang="en-US" sz="2400" baseline="-25000" dirty="0">
                    <a:latin typeface="Trebuchet MS" panose="020B0603020202020204" pitchFamily="34" charset="0"/>
                  </a:rPr>
                  <a:t>1</a:t>
                </a:r>
                <a:r>
                  <a:rPr lang="en-US" sz="2400" dirty="0">
                    <a:latin typeface="Trebuchet MS" panose="020B0603020202020204" pitchFamily="34" charset="0"/>
                  </a:rPr>
                  <a:t> – </a:t>
                </a:r>
                <a:r>
                  <a:rPr lang="el-GR" sz="2400" dirty="0">
                    <a:latin typeface="Trebuchet MS" panose="020B0603020202020204" pitchFamily="34" charset="0"/>
                  </a:rPr>
                  <a:t>μ</a:t>
                </a:r>
                <a:r>
                  <a:rPr lang="en-US" sz="2400" baseline="-25000" dirty="0">
                    <a:latin typeface="Trebuchet MS" panose="020B0603020202020204" pitchFamily="34" charset="0"/>
                  </a:rPr>
                  <a:t>2</a:t>
                </a:r>
                <a:r>
                  <a:rPr lang="en-US" sz="2400" dirty="0">
                    <a:latin typeface="Trebuchet MS" panose="020B0603020202020204" pitchFamily="34" charset="0"/>
                  </a:rPr>
                  <a:t>) &gt; 0		(i.e., </a:t>
                </a:r>
                <a:r>
                  <a:rPr lang="el-GR" sz="2400" dirty="0">
                    <a:latin typeface="Trebuchet MS" panose="020B0603020202020204" pitchFamily="34" charset="0"/>
                  </a:rPr>
                  <a:t>μ</a:t>
                </a:r>
                <a:r>
                  <a:rPr lang="en-US" sz="2400" baseline="-25000" dirty="0">
                    <a:latin typeface="Trebuchet MS" panose="020B0603020202020204" pitchFamily="34" charset="0"/>
                  </a:rPr>
                  <a:t>1</a:t>
                </a:r>
                <a:r>
                  <a:rPr lang="en-US" sz="2400" dirty="0">
                    <a:latin typeface="Trebuchet MS" panose="020B0603020202020204" pitchFamily="34" charset="0"/>
                  </a:rPr>
                  <a:t> &gt; </a:t>
                </a:r>
                <a:r>
                  <a:rPr lang="el-GR" sz="2400" dirty="0">
                    <a:latin typeface="Trebuchet MS" panose="020B0603020202020204" pitchFamily="34" charset="0"/>
                  </a:rPr>
                  <a:t>μ</a:t>
                </a:r>
                <a:r>
                  <a:rPr lang="en-US" sz="2400" baseline="-25000" dirty="0">
                    <a:latin typeface="Trebuchet MS" panose="020B0603020202020204" pitchFamily="34" charset="0"/>
                  </a:rPr>
                  <a:t>2</a:t>
                </a:r>
                <a:r>
                  <a:rPr lang="en-US" sz="2400" dirty="0">
                    <a:latin typeface="Trebuchet MS" panose="020B0603020202020204" pitchFamily="34" charset="0"/>
                  </a:rPr>
                  <a:t>)    </a:t>
                </a:r>
                <a:r>
                  <a:rPr lang="en-US" sz="2400" dirty="0">
                    <a:solidFill>
                      <a:schemeClr val="accent1"/>
                    </a:solidFill>
                    <a:latin typeface="Trebuchet MS" panose="020B0603020202020204" pitchFamily="34" charset="0"/>
                  </a:rPr>
                  <a:t>Right one-tail</a:t>
                </a:r>
              </a:p>
              <a:p>
                <a:pPr marL="457200" indent="-457200" algn="just" defTabSz="449263">
                  <a:buClr>
                    <a:schemeClr val="tx1">
                      <a:lumMod val="75000"/>
                      <a:lumOff val="25000"/>
                    </a:schemeClr>
                  </a:buClr>
                  <a:buFont typeface="Arial" pitchFamily="34" charset="0"/>
                  <a:buAutoNum type="arabicPeriod" startAt="2"/>
                </a:pPr>
                <a:r>
                  <a:rPr lang="en-US" altLang="en-US" sz="2400" dirty="0">
                    <a:solidFill>
                      <a:schemeClr val="tx1">
                        <a:lumMod val="50000"/>
                        <a:lumOff val="50000"/>
                      </a:schemeClr>
                    </a:solidFill>
                    <a:latin typeface="Trebuchet MS" pitchFamily="34" charset="0"/>
                  </a:rPr>
                  <a:t>Test statistic</a:t>
                </a:r>
                <a:r>
                  <a:rPr lang="en-US" altLang="en-US" sz="2400" dirty="0">
                    <a:solidFill>
                      <a:schemeClr val="tx1">
                        <a:lumMod val="75000"/>
                        <a:lumOff val="25000"/>
                      </a:schemeClr>
                    </a:solidFill>
                    <a:latin typeface="Trebuchet MS" pitchFamily="34" charset="0"/>
                  </a:rPr>
                  <a:t>:  </a:t>
                </a:r>
                <a:r>
                  <a:rPr lang="en-US" altLang="en-US" sz="2400" dirty="0">
                    <a:solidFill>
                      <a:schemeClr val="tx1"/>
                    </a:solidFill>
                    <a:latin typeface="Trebuchet MS" pitchFamily="34" charset="0"/>
                  </a:rPr>
                  <a:t>As variances are known, we use a z-test. Since</a:t>
                </a:r>
                <a14:m>
                  <m:oMath xmlns:m="http://schemas.openxmlformats.org/officeDocument/2006/math">
                    <m:r>
                      <a:rPr lang="en-AU" altLang="en-US" sz="2400" b="0" i="0" smtClean="0">
                        <a:solidFill>
                          <a:schemeClr val="tx1"/>
                        </a:solidFill>
                        <a:latin typeface="Cambria Math"/>
                      </a:rPr>
                      <m:t> </m:t>
                    </m:r>
                    <m:sSub>
                      <m:sSubPr>
                        <m:ctrlPr>
                          <a:rPr lang="en-US" altLang="en-US" sz="2400" i="1">
                            <a:solidFill>
                              <a:schemeClr val="tx1"/>
                            </a:solidFill>
                            <a:latin typeface="Cambria Math" panose="02040503050406030204" pitchFamily="18" charset="0"/>
                          </a:rPr>
                        </m:ctrlPr>
                      </m:sSubPr>
                      <m:e>
                        <m:acc>
                          <m:accPr>
                            <m:chr m:val="̅"/>
                            <m:ctrlPr>
                              <a:rPr lang="en-US" altLang="en-US" sz="2400" i="1">
                                <a:solidFill>
                                  <a:schemeClr val="tx1"/>
                                </a:solidFill>
                                <a:latin typeface="Cambria Math" panose="02040503050406030204" pitchFamily="18" charset="0"/>
                              </a:rPr>
                            </m:ctrlPr>
                          </m:accPr>
                          <m:e>
                            <m:r>
                              <a:rPr lang="en-AU" altLang="en-US" sz="2400" i="1">
                                <a:solidFill>
                                  <a:schemeClr val="tx1"/>
                                </a:solidFill>
                                <a:latin typeface="Cambria Math"/>
                              </a:rPr>
                              <m:t>𝑋</m:t>
                            </m:r>
                          </m:e>
                        </m:acc>
                      </m:e>
                      <m:sub>
                        <m:r>
                          <a:rPr lang="en-AU" altLang="en-US" sz="2400" i="1">
                            <a:solidFill>
                              <a:schemeClr val="tx1"/>
                            </a:solidFill>
                            <a:latin typeface="Cambria Math"/>
                          </a:rPr>
                          <m:t>1</m:t>
                        </m:r>
                      </m:sub>
                    </m:sSub>
                  </m:oMath>
                </a14:m>
                <a:r>
                  <a:rPr lang="en-US" altLang="en-US" sz="2400" dirty="0">
                    <a:solidFill>
                      <a:schemeClr val="tx1"/>
                    </a:solidFill>
                    <a:latin typeface="Trebuchet MS" panose="020B0603020202020204" pitchFamily="34" charset="0"/>
                  </a:rPr>
                  <a:t>-</a:t>
                </a:r>
                <a14:m>
                  <m:oMath xmlns:m="http://schemas.openxmlformats.org/officeDocument/2006/math">
                    <m:sSub>
                      <m:sSubPr>
                        <m:ctrlPr>
                          <a:rPr lang="en-US" altLang="en-US" sz="2400" i="1">
                            <a:solidFill>
                              <a:schemeClr val="tx1"/>
                            </a:solidFill>
                            <a:latin typeface="Cambria Math" panose="02040503050406030204" pitchFamily="18" charset="0"/>
                          </a:rPr>
                        </m:ctrlPr>
                      </m:sSubPr>
                      <m:e>
                        <m:acc>
                          <m:accPr>
                            <m:chr m:val="̅"/>
                            <m:ctrlPr>
                              <a:rPr lang="en-US" altLang="en-US" sz="2400" i="1">
                                <a:solidFill>
                                  <a:schemeClr val="tx1"/>
                                </a:solidFill>
                                <a:latin typeface="Cambria Math" panose="02040503050406030204" pitchFamily="18" charset="0"/>
                              </a:rPr>
                            </m:ctrlPr>
                          </m:accPr>
                          <m:e>
                            <m:r>
                              <a:rPr lang="en-AU" altLang="en-US" sz="2400" i="1">
                                <a:solidFill>
                                  <a:schemeClr val="tx1"/>
                                </a:solidFill>
                                <a:latin typeface="Cambria Math"/>
                              </a:rPr>
                              <m:t>𝑋</m:t>
                            </m:r>
                          </m:e>
                        </m:acc>
                      </m:e>
                      <m:sub>
                        <m:r>
                          <a:rPr lang="en-AU" altLang="en-US" sz="2400" i="1">
                            <a:solidFill>
                              <a:schemeClr val="tx1"/>
                            </a:solidFill>
                            <a:latin typeface="Cambria Math"/>
                          </a:rPr>
                          <m:t>2</m:t>
                        </m:r>
                      </m:sub>
                    </m:sSub>
                  </m:oMath>
                </a14:m>
                <a:r>
                  <a:rPr lang="en-US" altLang="en-US" sz="2400" dirty="0">
                    <a:solidFill>
                      <a:schemeClr val="tx1"/>
                    </a:solidFill>
                    <a:latin typeface="Trebuchet MS" pitchFamily="34" charset="0"/>
                  </a:rPr>
                  <a:t>is approximately normal, the </a:t>
                </a:r>
                <a:r>
                  <a:rPr lang="en-US" altLang="en-US" sz="2400" dirty="0" err="1">
                    <a:solidFill>
                      <a:schemeClr val="tx1"/>
                    </a:solidFill>
                    <a:latin typeface="Trebuchet MS" pitchFamily="34" charset="0"/>
                  </a:rPr>
                  <a:t>standardised</a:t>
                </a:r>
                <a:r>
                  <a:rPr lang="en-US" altLang="en-US" sz="2400" dirty="0">
                    <a:solidFill>
                      <a:schemeClr val="tx1"/>
                    </a:solidFill>
                    <a:latin typeface="Trebuchet MS" pitchFamily="34" charset="0"/>
                  </a:rPr>
                  <a:t> test statistic</a:t>
                </a:r>
                <a:endParaRPr lang="en-US" altLang="en-US" sz="2400" dirty="0">
                  <a:solidFill>
                    <a:srgbClr val="002060"/>
                  </a:solidFill>
                  <a:latin typeface="Trebuchet MS" pitchFamily="34" charset="0"/>
                </a:endParaRPr>
              </a:p>
              <a:p>
                <a:pPr marL="0" indent="0" algn="just" defTabSz="449263">
                  <a:buNone/>
                </a:pPr>
                <a:r>
                  <a:rPr lang="en-US" altLang="en-US" sz="2400" dirty="0">
                    <a:solidFill>
                      <a:schemeClr val="tx1">
                        <a:lumMod val="75000"/>
                        <a:lumOff val="25000"/>
                      </a:schemeClr>
                    </a:solidFill>
                    <a:latin typeface="Trebuchet MS" pitchFamily="34" charset="0"/>
                  </a:rPr>
                  <a:t>         </a:t>
                </a:r>
                <a:r>
                  <a:rPr lang="en-US" altLang="en-US" sz="2400" dirty="0">
                    <a:solidFill>
                      <a:srgbClr val="002060"/>
                    </a:solidFill>
                    <a:latin typeface="Trebuchet MS" pitchFamily="34" charset="0"/>
                  </a:rPr>
                  <a:t>			</a:t>
                </a:r>
                <a:endParaRPr lang="en-US" altLang="en-US" sz="2400" baseline="-25000" dirty="0">
                  <a:solidFill>
                    <a:srgbClr val="002060"/>
                  </a:solidFill>
                  <a:latin typeface="Trebuchet MS" pitchFamily="34" charset="0"/>
                </a:endParaRPr>
              </a:p>
              <a:p>
                <a:pPr marL="457200" indent="-457200" algn="just" defTabSz="449263">
                  <a:buFont typeface="Arial" pitchFamily="34" charset="0"/>
                  <a:buNone/>
                </a:pPr>
                <a:endParaRPr lang="en-US" altLang="en-US" sz="2400" baseline="-25000" dirty="0">
                  <a:solidFill>
                    <a:srgbClr val="002060"/>
                  </a:solidFill>
                  <a:latin typeface="Trebuchet MS" pitchFamily="34" charset="0"/>
                </a:endParaRPr>
              </a:p>
              <a:p>
                <a:pPr marL="457200" indent="-457200" algn="just" defTabSz="449263">
                  <a:buFont typeface="Arial" pitchFamily="34" charset="0"/>
                  <a:buNone/>
                </a:pPr>
                <a:endParaRPr lang="en-US" altLang="en-US" sz="2400" baseline="-25000" dirty="0">
                  <a:solidFill>
                    <a:srgbClr val="002060"/>
                  </a:solidFill>
                  <a:latin typeface="Trebuchet MS" pitchFamily="34" charset="0"/>
                </a:endParaRPr>
              </a:p>
              <a:p>
                <a:pPr marL="457200" indent="-457200" algn="just" defTabSz="449263">
                  <a:buFont typeface="Arial" pitchFamily="34" charset="0"/>
                  <a:buNone/>
                </a:pPr>
                <a:endParaRPr lang="en-US" altLang="en-US" sz="2400" baseline="-25000" dirty="0">
                  <a:solidFill>
                    <a:srgbClr val="002060"/>
                  </a:solidFill>
                  <a:latin typeface="Trebuchet MS" pitchFamily="34" charset="0"/>
                </a:endParaRPr>
              </a:p>
              <a:p>
                <a:pPr marL="457200" indent="-457200" algn="just" defTabSz="449263">
                  <a:buFont typeface="Arial" pitchFamily="34" charset="0"/>
                  <a:buNone/>
                </a:pPr>
                <a:endParaRPr lang="en-US" altLang="en-US" sz="2400" baseline="-25000" dirty="0">
                  <a:solidFill>
                    <a:srgbClr val="002060"/>
                  </a:solidFill>
                  <a:latin typeface="Trebuchet MS" pitchFamily="34" charset="0"/>
                </a:endParaRPr>
              </a:p>
              <a:p>
                <a:pPr marL="457200" indent="-457200" algn="just" defTabSz="449263">
                  <a:spcAft>
                    <a:spcPts val="1200"/>
                  </a:spcAft>
                  <a:buClr>
                    <a:schemeClr val="tx1">
                      <a:lumMod val="75000"/>
                      <a:lumOff val="25000"/>
                    </a:schemeClr>
                  </a:buClr>
                  <a:buFont typeface="Arial" pitchFamily="34" charset="0"/>
                  <a:buAutoNum type="arabicPeriod" startAt="3"/>
                </a:pPr>
                <a:r>
                  <a:rPr lang="en-US" altLang="en-US" sz="2400" dirty="0">
                    <a:solidFill>
                      <a:schemeClr val="tx1">
                        <a:lumMod val="50000"/>
                        <a:lumOff val="50000"/>
                      </a:schemeClr>
                    </a:solidFill>
                    <a:latin typeface="Trebuchet MS" pitchFamily="34" charset="0"/>
                  </a:rPr>
                  <a:t>Level of significance</a:t>
                </a:r>
                <a:r>
                  <a:rPr lang="en-US" altLang="en-US" sz="2400" dirty="0">
                    <a:solidFill>
                      <a:schemeClr val="tx1">
                        <a:lumMod val="75000"/>
                        <a:lumOff val="25000"/>
                      </a:schemeClr>
                    </a:solidFill>
                    <a:latin typeface="Trebuchet MS" pitchFamily="34" charset="0"/>
                  </a:rPr>
                  <a:t>: </a:t>
                </a:r>
                <a:r>
                  <a:rPr lang="en-US" altLang="en-US" sz="2400" dirty="0">
                    <a:solidFill>
                      <a:srgbClr val="002060"/>
                    </a:solidFill>
                    <a:latin typeface="Trebuchet MS" pitchFamily="34" charset="0"/>
                    <a:sym typeface="Symbol"/>
                  </a:rPr>
                  <a:t></a:t>
                </a:r>
                <a:r>
                  <a:rPr lang="en-US" altLang="en-US" sz="2400" dirty="0">
                    <a:solidFill>
                      <a:srgbClr val="002060"/>
                    </a:solidFill>
                    <a:latin typeface="Trebuchet MS" pitchFamily="34" charset="0"/>
                  </a:rPr>
                  <a:t> = 0.05</a:t>
                </a:r>
              </a:p>
              <a:p>
                <a:pPr marL="0" indent="0" algn="just" defTabSz="449263">
                  <a:buNone/>
                </a:pPr>
                <a:r>
                  <a:rPr lang="en-US" altLang="en-US" sz="2400" dirty="0">
                    <a:solidFill>
                      <a:srgbClr val="002060"/>
                    </a:solidFill>
                    <a:latin typeface="Trebuchet MS" pitchFamily="34" charset="0"/>
                  </a:rPr>
                  <a:t>	</a:t>
                </a:r>
                <a:endParaRPr lang="en-AU" sz="2400" dirty="0">
                  <a:latin typeface="Trebuchet MS" panose="020B0603020202020204"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67544" y="1129494"/>
                <a:ext cx="8001000" cy="5009246"/>
              </a:xfrm>
              <a:blipFill rotWithShape="1">
                <a:blip r:embed="rId4" cstate="print"/>
                <a:stretch>
                  <a:fillRect l="-1220" t="-973" r="-1143"/>
                </a:stretch>
              </a:blipFill>
            </p:spPr>
            <p:txBody>
              <a:bodyPr/>
              <a:lstStyle/>
              <a:p>
                <a:r>
                  <a:rPr lang="en-AU">
                    <a:noFill/>
                  </a:rPr>
                  <a:t> </a:t>
                </a:r>
              </a:p>
            </p:txBody>
          </p:sp>
        </mc:Fallback>
      </mc:AlternateContent>
      <p:sp>
        <p:nvSpPr>
          <p:cNvPr id="4" name="Title 1"/>
          <p:cNvSpPr txBox="1">
            <a:spLocks/>
          </p:cNvSpPr>
          <p:nvPr/>
        </p:nvSpPr>
        <p:spPr>
          <a:xfrm>
            <a:off x="457200" y="687374"/>
            <a:ext cx="8229600" cy="884238"/>
          </a:xfrm>
          <a:prstGeom prst="rect">
            <a:avLst/>
          </a:prstGeom>
        </p:spPr>
        <p:txBody>
          <a:bodyPr vert="horz" wrap="square" lIns="91440" tIns="45720" rIns="91440" bIns="45720" numCol="1" rtlCol="0" anchor="ctr" anchorCtr="0" compatLnSpc="1">
            <a:prstTxWarp prst="textNoShape">
              <a:avLst/>
            </a:prstTxWarp>
            <a:noAutofit/>
          </a:bodyPr>
          <a:lstStyle>
            <a:lvl1pPr algn="ctr" defTabSz="457200" rtl="0" eaLnBrk="0" fontAlgn="base" hangingPunct="0">
              <a:spcBef>
                <a:spcPct val="0"/>
              </a:spcBef>
              <a:spcAft>
                <a:spcPct val="0"/>
              </a:spcAft>
              <a:defRPr lang="en-US" sz="4000" kern="1200" cap="all" dirty="0">
                <a:solidFill>
                  <a:srgbClr val="948A54"/>
                </a:solidFill>
                <a:latin typeface="Arial"/>
                <a:ea typeface="MS PGothic" pitchFamily="34" charset="-128"/>
                <a:cs typeface="Arial"/>
              </a:defRPr>
            </a:lvl1pPr>
            <a:lvl2pPr algn="ctr" defTabSz="457200" rtl="0" eaLnBrk="0" fontAlgn="base" hangingPunct="0">
              <a:spcBef>
                <a:spcPct val="0"/>
              </a:spcBef>
              <a:spcAft>
                <a:spcPct val="0"/>
              </a:spcAft>
              <a:defRPr sz="4000">
                <a:solidFill>
                  <a:srgbClr val="948A54"/>
                </a:solidFill>
                <a:latin typeface="Arial" pitchFamily="34" charset="0"/>
                <a:ea typeface="MS PGothic" pitchFamily="34" charset="-128"/>
                <a:cs typeface="Arial" charset="0"/>
              </a:defRPr>
            </a:lvl2pPr>
            <a:lvl3pPr algn="ctr" defTabSz="457200" rtl="0" eaLnBrk="0" fontAlgn="base" hangingPunct="0">
              <a:spcBef>
                <a:spcPct val="0"/>
              </a:spcBef>
              <a:spcAft>
                <a:spcPct val="0"/>
              </a:spcAft>
              <a:defRPr sz="4000">
                <a:solidFill>
                  <a:srgbClr val="948A54"/>
                </a:solidFill>
                <a:latin typeface="Arial" pitchFamily="34" charset="0"/>
                <a:ea typeface="MS PGothic" pitchFamily="34" charset="-128"/>
                <a:cs typeface="Arial" charset="0"/>
              </a:defRPr>
            </a:lvl3pPr>
            <a:lvl4pPr algn="ctr" defTabSz="457200" rtl="0" eaLnBrk="0" fontAlgn="base" hangingPunct="0">
              <a:spcBef>
                <a:spcPct val="0"/>
              </a:spcBef>
              <a:spcAft>
                <a:spcPct val="0"/>
              </a:spcAft>
              <a:defRPr sz="4000">
                <a:solidFill>
                  <a:srgbClr val="948A54"/>
                </a:solidFill>
                <a:latin typeface="Arial" pitchFamily="34" charset="0"/>
                <a:ea typeface="MS PGothic" pitchFamily="34" charset="-128"/>
                <a:cs typeface="Arial" charset="0"/>
              </a:defRPr>
            </a:lvl4pPr>
            <a:lvl5pPr algn="ctr" defTabSz="457200" rtl="0" eaLnBrk="0" fontAlgn="base" hangingPunct="0">
              <a:spcBef>
                <a:spcPct val="0"/>
              </a:spcBef>
              <a:spcAft>
                <a:spcPct val="0"/>
              </a:spcAft>
              <a:defRPr sz="4000">
                <a:solidFill>
                  <a:srgbClr val="948A54"/>
                </a:solidFill>
                <a:latin typeface="Arial" pitchFamily="34" charset="0"/>
                <a:ea typeface="MS PGothic" pitchFamily="34" charset="-128"/>
                <a:cs typeface="Arial" charset="0"/>
              </a:defRPr>
            </a:lvl5pPr>
            <a:lvl6pPr marL="4572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6pPr>
            <a:lvl7pPr marL="9144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7pPr>
            <a:lvl8pPr marL="13716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8pPr>
            <a:lvl9pPr marL="18288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9pPr>
          </a:lstStyle>
          <a:p>
            <a:pPr algn="l" eaLnBrk="1" hangingPunct="1"/>
            <a:endParaRPr lang="en-AU" sz="3200" cap="none" baseline="0" dirty="0">
              <a:solidFill>
                <a:srgbClr val="EA0088"/>
              </a:solidFill>
              <a:latin typeface="Trebuchet MS" charset="0"/>
              <a:ea typeface="ＭＳ Ｐゴシック" charset="0"/>
              <a:cs typeface="ＭＳ Ｐゴシック" charset="0"/>
            </a:endParaRPr>
          </a:p>
        </p:txBody>
      </p:sp>
      <p:sp>
        <p:nvSpPr>
          <p:cNvPr id="7"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13.</a:t>
            </a:r>
            <a:fld id="{17DEBACC-685D-46EF-8023-566F1A297EEB}" type="slidenum">
              <a:rPr lang="en-AU" altLang="en-US" sz="1400" b="1" baseline="0" smtClean="0">
                <a:latin typeface="Trebuchet MS" pitchFamily="34" charset="0"/>
              </a:rPr>
              <a:pPr>
                <a:spcBef>
                  <a:spcPct val="0"/>
                </a:spcBef>
                <a:buFontTx/>
                <a:buNone/>
              </a:pPr>
              <a:t>14</a:t>
            </a:fld>
            <a:endParaRPr lang="en-AU" altLang="en-US" sz="1400" b="1" baseline="0" dirty="0">
              <a:latin typeface="Trebuchet MS" pitchFamily="34" charset="0"/>
            </a:endParaRPr>
          </a:p>
        </p:txBody>
      </p:sp>
      <p:sp>
        <p:nvSpPr>
          <p:cNvPr id="8" name="AutoShape 29"/>
          <p:cNvSpPr>
            <a:spLocks noChangeArrowheads="1"/>
          </p:cNvSpPr>
          <p:nvPr/>
        </p:nvSpPr>
        <p:spPr bwMode="auto">
          <a:xfrm>
            <a:off x="6297488" y="455712"/>
            <a:ext cx="2667000" cy="381000"/>
          </a:xfrm>
          <a:prstGeom prst="roundRect">
            <a:avLst>
              <a:gd name="adj" fmla="val 50000"/>
            </a:avLst>
          </a:prstGeom>
          <a:solidFill>
            <a:srgbClr val="99CCFF"/>
          </a:solidFill>
          <a:ln w="9525">
            <a:solidFill>
              <a:schemeClr val="tx1"/>
            </a:solidFill>
            <a:round/>
            <a:headEnd/>
            <a:tailEnd/>
          </a:ln>
        </p:spPr>
        <p:txBody>
          <a:bodyPr wrap="none" anchor="ct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pPr algn="ctr"/>
            <a:r>
              <a:rPr lang="en-US" altLang="en-US" b="1" baseline="0" dirty="0">
                <a:latin typeface="Tahoma" pitchFamily="34" charset="0"/>
                <a:cs typeface="Arial" pitchFamily="34" charset="0"/>
              </a:rPr>
              <a:t>IDENTIFY</a:t>
            </a:r>
          </a:p>
        </p:txBody>
      </p:sp>
      <p:graphicFrame>
        <p:nvGraphicFramePr>
          <p:cNvPr id="6" name="Object 5"/>
          <p:cNvGraphicFramePr>
            <a:graphicFrameLocks noChangeAspect="1"/>
          </p:cNvGraphicFramePr>
          <p:nvPr>
            <p:extLst>
              <p:ext uri="{D42A27DB-BD31-4B8C-83A1-F6EECF244321}">
                <p14:modId xmlns:p14="http://schemas.microsoft.com/office/powerpoint/2010/main" val="1723230569"/>
              </p:ext>
            </p:extLst>
          </p:nvPr>
        </p:nvGraphicFramePr>
        <p:xfrm>
          <a:off x="1338263" y="3870325"/>
          <a:ext cx="5097462" cy="1358900"/>
        </p:xfrm>
        <a:graphic>
          <a:graphicData uri="http://schemas.openxmlformats.org/presentationml/2006/ole">
            <mc:AlternateContent xmlns:mc="http://schemas.openxmlformats.org/markup-compatibility/2006">
              <mc:Choice xmlns:v="urn:schemas-microsoft-com:vml" Requires="v">
                <p:oleObj spid="_x0000_s181307" name="Equation" r:id="rId5" imgW="2349360" imgH="660240" progId="Equation.DSMT4">
                  <p:embed/>
                </p:oleObj>
              </mc:Choice>
              <mc:Fallback>
                <p:oleObj name="Equation" r:id="rId5" imgW="2349360" imgH="660240" progId="Equation.DSMT4">
                  <p:embed/>
                  <p:pic>
                    <p:nvPicPr>
                      <p:cNvPr id="0" name="Picture 20"/>
                      <p:cNvPicPr>
                        <a:picLocks noChangeAspect="1" noChangeArrowheads="1"/>
                      </p:cNvPicPr>
                      <p:nvPr/>
                    </p:nvPicPr>
                    <p:blipFill>
                      <a:blip r:embed="rId6"/>
                      <a:srcRect/>
                      <a:stretch>
                        <a:fillRect/>
                      </a:stretch>
                    </p:blipFill>
                    <p:spPr bwMode="auto">
                      <a:xfrm>
                        <a:off x="1338263" y="3870325"/>
                        <a:ext cx="5097462" cy="1358900"/>
                      </a:xfrm>
                      <a:prstGeom prst="rect">
                        <a:avLst/>
                      </a:prstGeom>
                      <a:solidFill>
                        <a:schemeClr val="bg1"/>
                      </a:solidFill>
                      <a:ln w="9525">
                        <a:solidFill>
                          <a:schemeClr val="tx1"/>
                        </a:solidFill>
                        <a:miter lim="800000"/>
                        <a:headEnd/>
                        <a:tailEnd/>
                      </a:ln>
                      <a:effectLst>
                        <a:outerShdw dist="71842" dir="2700000" algn="ctr" rotWithShape="0">
                          <a:srgbClr val="0066FF">
                            <a:alpha val="74997"/>
                          </a:srgbClr>
                        </a:outerShdw>
                      </a:effectLst>
                    </p:spPr>
                  </p:pic>
                </p:oleObj>
              </mc:Fallback>
            </mc:AlternateContent>
          </a:graphicData>
        </a:graphic>
      </p:graphicFrame>
    </p:spTree>
    <p:extLst>
      <p:ext uri="{BB962C8B-B14F-4D97-AF65-F5344CB8AC3E}">
        <p14:creationId xmlns:p14="http://schemas.microsoft.com/office/powerpoint/2010/main" val="894159613"/>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884238"/>
          </a:xfrm>
        </p:spPr>
        <p:txBody>
          <a:bodyPr/>
          <a:lstStyle/>
          <a:p>
            <a:pPr algn="l" eaLnBrk="1" hangingPunct="1"/>
            <a:r>
              <a:rPr lang="en-AU" sz="3200" cap="none" dirty="0">
                <a:solidFill>
                  <a:srgbClr val="EA0088"/>
                </a:solidFill>
                <a:latin typeface="Trebuchet MS" charset="0"/>
                <a:ea typeface="ＭＳ Ｐゴシック" charset="0"/>
                <a:cs typeface="ＭＳ Ｐゴシック" charset="0"/>
              </a:rPr>
              <a:t>Example 1: Solution…</a:t>
            </a:r>
          </a:p>
        </p:txBody>
      </p:sp>
      <p:sp>
        <p:nvSpPr>
          <p:cNvPr id="3" name="Content Placeholder 2"/>
          <p:cNvSpPr>
            <a:spLocks noGrp="1"/>
          </p:cNvSpPr>
          <p:nvPr>
            <p:ph idx="1"/>
          </p:nvPr>
        </p:nvSpPr>
        <p:spPr>
          <a:xfrm>
            <a:off x="467544" y="1052736"/>
            <a:ext cx="8001000" cy="5009246"/>
          </a:xfrm>
        </p:spPr>
        <p:txBody>
          <a:bodyPr/>
          <a:lstStyle/>
          <a:p>
            <a:pPr marL="457200" indent="-457200" algn="just" defTabSz="449263">
              <a:spcAft>
                <a:spcPts val="600"/>
              </a:spcAft>
              <a:buClr>
                <a:schemeClr val="tx1">
                  <a:lumMod val="75000"/>
                  <a:lumOff val="25000"/>
                </a:schemeClr>
              </a:buClr>
              <a:buFont typeface="Arial" pitchFamily="34" charset="0"/>
              <a:buAutoNum type="arabicPeriod" startAt="4"/>
            </a:pPr>
            <a:r>
              <a:rPr lang="en-US" altLang="en-US" sz="2400" dirty="0">
                <a:solidFill>
                  <a:schemeClr val="tx1">
                    <a:lumMod val="50000"/>
                    <a:lumOff val="50000"/>
                  </a:schemeClr>
                </a:solidFill>
                <a:latin typeface="Trebuchet MS" pitchFamily="34" charset="0"/>
              </a:rPr>
              <a:t>Critical value</a:t>
            </a:r>
            <a:r>
              <a:rPr lang="en-US" altLang="en-US" sz="2400" dirty="0">
                <a:solidFill>
                  <a:schemeClr val="tx1">
                    <a:lumMod val="75000"/>
                    <a:lumOff val="25000"/>
                  </a:schemeClr>
                </a:solidFill>
                <a:latin typeface="Trebuchet MS" pitchFamily="34" charset="0"/>
              </a:rPr>
              <a:t>: </a:t>
            </a:r>
            <a:r>
              <a:rPr lang="en-US" altLang="en-US" sz="2400" dirty="0">
                <a:solidFill>
                  <a:srgbClr val="002060"/>
                </a:solidFill>
                <a:latin typeface="Trebuchet MS" pitchFamily="34" charset="0"/>
              </a:rPr>
              <a:t>z</a:t>
            </a:r>
            <a:r>
              <a:rPr lang="en-US" altLang="en-US" sz="2400" baseline="-25000" dirty="0">
                <a:solidFill>
                  <a:srgbClr val="002060"/>
                </a:solidFill>
                <a:latin typeface="Trebuchet MS" pitchFamily="34" charset="0"/>
                <a:sym typeface="Symbol"/>
              </a:rPr>
              <a:t></a:t>
            </a:r>
            <a:r>
              <a:rPr lang="en-US" altLang="en-US" sz="2400" dirty="0">
                <a:solidFill>
                  <a:srgbClr val="002060"/>
                </a:solidFill>
                <a:latin typeface="Trebuchet MS" pitchFamily="34" charset="0"/>
              </a:rPr>
              <a:t> = z</a:t>
            </a:r>
            <a:r>
              <a:rPr lang="en-US" altLang="en-US" sz="2400" baseline="-25000" dirty="0">
                <a:solidFill>
                  <a:srgbClr val="002060"/>
                </a:solidFill>
                <a:latin typeface="Trebuchet MS" pitchFamily="34" charset="0"/>
              </a:rPr>
              <a:t>0.05</a:t>
            </a:r>
            <a:r>
              <a:rPr lang="en-US" altLang="en-US" sz="2400" dirty="0">
                <a:solidFill>
                  <a:srgbClr val="002060"/>
                </a:solidFill>
                <a:latin typeface="Trebuchet MS" pitchFamily="34" charset="0"/>
              </a:rPr>
              <a:t> = 1.645</a:t>
            </a:r>
          </a:p>
          <a:p>
            <a:pPr marL="0" indent="0" algn="just" defTabSz="449263">
              <a:buNone/>
            </a:pPr>
            <a:r>
              <a:rPr lang="en-US" altLang="en-US" sz="2400" dirty="0">
                <a:solidFill>
                  <a:schemeClr val="tx1">
                    <a:lumMod val="75000"/>
                    <a:lumOff val="25000"/>
                  </a:schemeClr>
                </a:solidFill>
                <a:latin typeface="Trebuchet MS" pitchFamily="34" charset="0"/>
              </a:rPr>
              <a:t>	Decision rule:</a:t>
            </a:r>
          </a:p>
          <a:p>
            <a:pPr marL="457200" indent="-457200" algn="just" defTabSz="449263">
              <a:buFont typeface="Arial" pitchFamily="34" charset="0"/>
              <a:buNone/>
            </a:pPr>
            <a:r>
              <a:rPr lang="en-US" altLang="en-US" sz="2400" dirty="0">
                <a:solidFill>
                  <a:schemeClr val="tx1">
                    <a:lumMod val="75000"/>
                    <a:lumOff val="25000"/>
                  </a:schemeClr>
                </a:solidFill>
                <a:latin typeface="Trebuchet MS" pitchFamily="34" charset="0"/>
              </a:rPr>
              <a:t>	</a:t>
            </a:r>
            <a:r>
              <a:rPr lang="en-US" altLang="en-US" sz="2400" baseline="-25000" dirty="0">
                <a:solidFill>
                  <a:srgbClr val="002060"/>
                </a:solidFill>
                <a:latin typeface="Trebuchet MS" pitchFamily="34" charset="0"/>
              </a:rPr>
              <a:t>	</a:t>
            </a:r>
            <a:r>
              <a:rPr lang="en-US" altLang="en-US" sz="2400" dirty="0">
                <a:solidFill>
                  <a:srgbClr val="002060"/>
                </a:solidFill>
                <a:latin typeface="Trebuchet MS" pitchFamily="34" charset="0"/>
              </a:rPr>
              <a:t>Reject H</a:t>
            </a:r>
            <a:r>
              <a:rPr lang="en-US" altLang="en-US" sz="2400" baseline="-25000" dirty="0">
                <a:solidFill>
                  <a:srgbClr val="002060"/>
                </a:solidFill>
                <a:latin typeface="Trebuchet MS" pitchFamily="34" charset="0"/>
              </a:rPr>
              <a:t>0</a:t>
            </a:r>
            <a:r>
              <a:rPr lang="en-US" altLang="en-US" sz="2400" baseline="30000" dirty="0">
                <a:solidFill>
                  <a:srgbClr val="002060"/>
                </a:solidFill>
                <a:latin typeface="Trebuchet MS" pitchFamily="34" charset="0"/>
              </a:rPr>
              <a:t> </a:t>
            </a:r>
            <a:r>
              <a:rPr lang="en-US" altLang="en-US" sz="2400" dirty="0">
                <a:solidFill>
                  <a:srgbClr val="002060"/>
                </a:solidFill>
                <a:latin typeface="Trebuchet MS" pitchFamily="34" charset="0"/>
              </a:rPr>
              <a:t>if z &gt; 1.645; otherwise do not reject H</a:t>
            </a:r>
            <a:r>
              <a:rPr lang="en-US" altLang="en-US" sz="2400" baseline="-25000" dirty="0">
                <a:solidFill>
                  <a:srgbClr val="002060"/>
                </a:solidFill>
                <a:latin typeface="Trebuchet MS" pitchFamily="34" charset="0"/>
              </a:rPr>
              <a:t>0</a:t>
            </a:r>
            <a:r>
              <a:rPr lang="en-US" altLang="en-US" sz="2400" dirty="0">
                <a:solidFill>
                  <a:srgbClr val="002060"/>
                </a:solidFill>
                <a:latin typeface="Trebuchet MS" pitchFamily="34" charset="0"/>
              </a:rPr>
              <a:t>.</a:t>
            </a:r>
          </a:p>
          <a:p>
            <a:pPr marL="457200" lvl="1" indent="-457200" algn="just" defTabSz="449263">
              <a:buNone/>
            </a:pPr>
            <a:r>
              <a:rPr lang="en-US" altLang="en-US" sz="2400" dirty="0">
                <a:solidFill>
                  <a:srgbClr val="002060"/>
                </a:solidFill>
                <a:latin typeface="Trebuchet MS" pitchFamily="34" charset="0"/>
              </a:rPr>
              <a:t>		OR Reject H</a:t>
            </a:r>
            <a:r>
              <a:rPr lang="en-US" altLang="en-US" sz="2400" baseline="-25000" dirty="0">
                <a:solidFill>
                  <a:srgbClr val="002060"/>
                </a:solidFill>
                <a:latin typeface="Trebuchet MS" pitchFamily="34" charset="0"/>
              </a:rPr>
              <a:t>0</a:t>
            </a:r>
            <a:r>
              <a:rPr lang="en-US" altLang="en-US" sz="2400" dirty="0">
                <a:solidFill>
                  <a:srgbClr val="002060"/>
                </a:solidFill>
                <a:latin typeface="Trebuchet MS" pitchFamily="34" charset="0"/>
              </a:rPr>
              <a:t> if </a:t>
            </a:r>
            <a:r>
              <a:rPr lang="en-US" altLang="en-US" sz="2400" i="1" dirty="0">
                <a:solidFill>
                  <a:srgbClr val="002060"/>
                </a:solidFill>
                <a:latin typeface="Trebuchet MS" pitchFamily="34" charset="0"/>
              </a:rPr>
              <a:t>p</a:t>
            </a:r>
            <a:r>
              <a:rPr lang="en-US" altLang="en-US" sz="2400" dirty="0">
                <a:solidFill>
                  <a:srgbClr val="002060"/>
                </a:solidFill>
                <a:latin typeface="Trebuchet MS" pitchFamily="34" charset="0"/>
              </a:rPr>
              <a:t>-value &lt;</a:t>
            </a:r>
            <a:r>
              <a:rPr lang="en-US" sz="2400" dirty="0">
                <a:latin typeface="Verdana" charset="0"/>
              </a:rPr>
              <a:t> </a:t>
            </a:r>
            <a:r>
              <a:rPr lang="en-US" sz="2400" dirty="0">
                <a:latin typeface="Verdana" charset="0"/>
                <a:sym typeface="Symbol" charset="0"/>
              </a:rPr>
              <a:t></a:t>
            </a:r>
            <a:r>
              <a:rPr lang="en-US" sz="2400" dirty="0">
                <a:latin typeface="Verdana" charset="0"/>
              </a:rPr>
              <a:t> = 0.05. </a:t>
            </a:r>
          </a:p>
          <a:p>
            <a:pPr marL="0" indent="0">
              <a:buNone/>
            </a:pPr>
            <a:r>
              <a:rPr lang="en-US" sz="2400" dirty="0">
                <a:solidFill>
                  <a:schemeClr val="tx1">
                    <a:lumMod val="75000"/>
                    <a:lumOff val="25000"/>
                  </a:schemeClr>
                </a:solidFill>
                <a:latin typeface="Trebuchet MS"/>
                <a:cs typeface="Trebuchet MS"/>
              </a:rPr>
              <a:t>5.	</a:t>
            </a:r>
            <a:r>
              <a:rPr lang="en-US" sz="2400" dirty="0">
                <a:solidFill>
                  <a:schemeClr val="tx1">
                    <a:lumMod val="50000"/>
                    <a:lumOff val="50000"/>
                  </a:schemeClr>
                </a:solidFill>
                <a:latin typeface="Trebuchet MS"/>
                <a:cs typeface="Trebuchet MS"/>
              </a:rPr>
              <a:t>Sample value of the test statistic</a:t>
            </a:r>
            <a:r>
              <a:rPr lang="en-US" sz="2400" dirty="0">
                <a:solidFill>
                  <a:schemeClr val="tx1">
                    <a:lumMod val="75000"/>
                    <a:lumOff val="25000"/>
                  </a:schemeClr>
                </a:solidFill>
                <a:latin typeface="Trebuchet MS"/>
                <a:cs typeface="Trebuchet MS"/>
              </a:rPr>
              <a:t>:</a:t>
            </a:r>
          </a:p>
          <a:p>
            <a:pPr marL="0" indent="0">
              <a:buNone/>
            </a:pPr>
            <a:r>
              <a:rPr lang="en-US" sz="2400" dirty="0">
                <a:latin typeface="Trebuchet MS" panose="020B0603020202020204" pitchFamily="34" charset="0"/>
              </a:rPr>
              <a:t>	From the data,</a:t>
            </a:r>
          </a:p>
          <a:p>
            <a:endParaRPr lang="en-US" sz="2400" dirty="0">
              <a:latin typeface="Trebuchet MS" panose="020B0603020202020204" pitchFamily="34" charset="0"/>
            </a:endParaRPr>
          </a:p>
          <a:p>
            <a:endParaRPr lang="en-US" sz="2400" dirty="0">
              <a:latin typeface="Trebuchet MS" panose="020B0603020202020204" pitchFamily="34" charset="0"/>
            </a:endParaRPr>
          </a:p>
          <a:p>
            <a:endParaRPr lang="en-US" sz="2400" dirty="0">
              <a:latin typeface="Trebuchet MS" panose="020B0603020202020204" pitchFamily="34" charset="0"/>
            </a:endParaRPr>
          </a:p>
          <a:p>
            <a:pPr marL="0" indent="0" algn="just" defTabSz="449263">
              <a:buNone/>
              <a:defRPr/>
            </a:pPr>
            <a:r>
              <a:rPr lang="en-US" sz="2400" dirty="0">
                <a:solidFill>
                  <a:srgbClr val="002060"/>
                </a:solidFill>
                <a:latin typeface="Trebuchet MS"/>
                <a:cs typeface="Trebuchet MS"/>
              </a:rPr>
              <a:t>	</a:t>
            </a:r>
          </a:p>
          <a:p>
            <a:pPr algn="just">
              <a:buFont typeface="Arial" panose="020B0604020202020204" pitchFamily="34" charset="0"/>
              <a:buChar char="•"/>
            </a:pPr>
            <a:endParaRPr lang="en-AU" sz="2400" dirty="0">
              <a:latin typeface="Trebuchet MS" panose="020B0603020202020204" pitchFamily="34" charset="0"/>
            </a:endParaRPr>
          </a:p>
        </p:txBody>
      </p:sp>
      <p:sp>
        <p:nvSpPr>
          <p:cNvPr id="4" name="Title 1"/>
          <p:cNvSpPr txBox="1">
            <a:spLocks/>
          </p:cNvSpPr>
          <p:nvPr/>
        </p:nvSpPr>
        <p:spPr>
          <a:xfrm>
            <a:off x="457200" y="687374"/>
            <a:ext cx="8229600" cy="884238"/>
          </a:xfrm>
          <a:prstGeom prst="rect">
            <a:avLst/>
          </a:prstGeom>
        </p:spPr>
        <p:txBody>
          <a:bodyPr vert="horz" wrap="square" lIns="91440" tIns="45720" rIns="91440" bIns="45720" numCol="1" rtlCol="0" anchor="ctr" anchorCtr="0" compatLnSpc="1">
            <a:prstTxWarp prst="textNoShape">
              <a:avLst/>
            </a:prstTxWarp>
            <a:noAutofit/>
          </a:bodyPr>
          <a:lstStyle>
            <a:lvl1pPr algn="ctr" defTabSz="457200" rtl="0" eaLnBrk="0" fontAlgn="base" hangingPunct="0">
              <a:spcBef>
                <a:spcPct val="0"/>
              </a:spcBef>
              <a:spcAft>
                <a:spcPct val="0"/>
              </a:spcAft>
              <a:defRPr lang="en-US" sz="4000" kern="1200" cap="all" dirty="0">
                <a:solidFill>
                  <a:srgbClr val="948A54"/>
                </a:solidFill>
                <a:latin typeface="Arial"/>
                <a:ea typeface="MS PGothic" pitchFamily="34" charset="-128"/>
                <a:cs typeface="Arial"/>
              </a:defRPr>
            </a:lvl1pPr>
            <a:lvl2pPr algn="ctr" defTabSz="457200" rtl="0" eaLnBrk="0" fontAlgn="base" hangingPunct="0">
              <a:spcBef>
                <a:spcPct val="0"/>
              </a:spcBef>
              <a:spcAft>
                <a:spcPct val="0"/>
              </a:spcAft>
              <a:defRPr sz="4000">
                <a:solidFill>
                  <a:srgbClr val="948A54"/>
                </a:solidFill>
                <a:latin typeface="Arial" pitchFamily="34" charset="0"/>
                <a:ea typeface="MS PGothic" pitchFamily="34" charset="-128"/>
                <a:cs typeface="Arial" charset="0"/>
              </a:defRPr>
            </a:lvl2pPr>
            <a:lvl3pPr algn="ctr" defTabSz="457200" rtl="0" eaLnBrk="0" fontAlgn="base" hangingPunct="0">
              <a:spcBef>
                <a:spcPct val="0"/>
              </a:spcBef>
              <a:spcAft>
                <a:spcPct val="0"/>
              </a:spcAft>
              <a:defRPr sz="4000">
                <a:solidFill>
                  <a:srgbClr val="948A54"/>
                </a:solidFill>
                <a:latin typeface="Arial" pitchFamily="34" charset="0"/>
                <a:ea typeface="MS PGothic" pitchFamily="34" charset="-128"/>
                <a:cs typeface="Arial" charset="0"/>
              </a:defRPr>
            </a:lvl3pPr>
            <a:lvl4pPr algn="ctr" defTabSz="457200" rtl="0" eaLnBrk="0" fontAlgn="base" hangingPunct="0">
              <a:spcBef>
                <a:spcPct val="0"/>
              </a:spcBef>
              <a:spcAft>
                <a:spcPct val="0"/>
              </a:spcAft>
              <a:defRPr sz="4000">
                <a:solidFill>
                  <a:srgbClr val="948A54"/>
                </a:solidFill>
                <a:latin typeface="Arial" pitchFamily="34" charset="0"/>
                <a:ea typeface="MS PGothic" pitchFamily="34" charset="-128"/>
                <a:cs typeface="Arial" charset="0"/>
              </a:defRPr>
            </a:lvl4pPr>
            <a:lvl5pPr algn="ctr" defTabSz="457200" rtl="0" eaLnBrk="0" fontAlgn="base" hangingPunct="0">
              <a:spcBef>
                <a:spcPct val="0"/>
              </a:spcBef>
              <a:spcAft>
                <a:spcPct val="0"/>
              </a:spcAft>
              <a:defRPr sz="4000">
                <a:solidFill>
                  <a:srgbClr val="948A54"/>
                </a:solidFill>
                <a:latin typeface="Arial" pitchFamily="34" charset="0"/>
                <a:ea typeface="MS PGothic" pitchFamily="34" charset="-128"/>
                <a:cs typeface="Arial" charset="0"/>
              </a:defRPr>
            </a:lvl5pPr>
            <a:lvl6pPr marL="4572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6pPr>
            <a:lvl7pPr marL="9144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7pPr>
            <a:lvl8pPr marL="13716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8pPr>
            <a:lvl9pPr marL="18288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9pPr>
          </a:lstStyle>
          <a:p>
            <a:pPr algn="l" eaLnBrk="1" hangingPunct="1"/>
            <a:endParaRPr lang="en-AU" sz="3200" cap="none" baseline="0" dirty="0">
              <a:solidFill>
                <a:srgbClr val="EA0088"/>
              </a:solidFill>
              <a:latin typeface="Trebuchet MS" charset="0"/>
              <a:ea typeface="ＭＳ Ｐゴシック" charset="0"/>
              <a:cs typeface="ＭＳ Ｐゴシック" charset="0"/>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2204641794"/>
              </p:ext>
            </p:extLst>
          </p:nvPr>
        </p:nvGraphicFramePr>
        <p:xfrm>
          <a:off x="3278188" y="3346450"/>
          <a:ext cx="3505200" cy="1246188"/>
        </p:xfrm>
        <a:graphic>
          <a:graphicData uri="http://schemas.openxmlformats.org/presentationml/2006/ole">
            <mc:AlternateContent xmlns:mc="http://schemas.openxmlformats.org/markup-compatibility/2006">
              <mc:Choice xmlns:v="urn:schemas-microsoft-com:vml" Requires="v">
                <p:oleObj spid="_x0000_s182390" name="Equation" r:id="rId4" imgW="1828800" imgH="685800" progId="Equation.DSMT4">
                  <p:embed/>
                </p:oleObj>
              </mc:Choice>
              <mc:Fallback>
                <p:oleObj name="Equation" r:id="rId4" imgW="1828800" imgH="685800" progId="Equation.DSMT4">
                  <p:embed/>
                  <p:pic>
                    <p:nvPicPr>
                      <p:cNvPr id="0" name="Picture 38"/>
                      <p:cNvPicPr>
                        <a:picLocks noChangeAspect="1" noChangeArrowheads="1"/>
                      </p:cNvPicPr>
                      <p:nvPr/>
                    </p:nvPicPr>
                    <p:blipFill>
                      <a:blip r:embed="rId5"/>
                      <a:srcRect/>
                      <a:stretch>
                        <a:fillRect/>
                      </a:stretch>
                    </p:blipFill>
                    <p:spPr bwMode="auto">
                      <a:xfrm>
                        <a:off x="3278188" y="3346450"/>
                        <a:ext cx="3505200" cy="1246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13.</a:t>
            </a:r>
            <a:fld id="{17DEBACC-685D-46EF-8023-566F1A297EEB}" type="slidenum">
              <a:rPr lang="en-AU" altLang="en-US" sz="1400" b="1" baseline="0" smtClean="0">
                <a:latin typeface="Trebuchet MS" pitchFamily="34" charset="0"/>
              </a:rPr>
              <a:pPr>
                <a:spcBef>
                  <a:spcPct val="0"/>
                </a:spcBef>
                <a:buFontTx/>
                <a:buNone/>
              </a:pPr>
              <a:t>15</a:t>
            </a:fld>
            <a:endParaRPr lang="en-AU" altLang="en-US" sz="1400" b="1" baseline="0" dirty="0">
              <a:latin typeface="Trebuchet MS" pitchFamily="34" charset="0"/>
            </a:endParaRPr>
          </a:p>
        </p:txBody>
      </p:sp>
      <p:sp>
        <p:nvSpPr>
          <p:cNvPr id="8" name="AutoShape 29"/>
          <p:cNvSpPr>
            <a:spLocks noChangeArrowheads="1"/>
          </p:cNvSpPr>
          <p:nvPr/>
        </p:nvSpPr>
        <p:spPr bwMode="auto">
          <a:xfrm>
            <a:off x="6297488" y="455712"/>
            <a:ext cx="2667000" cy="381000"/>
          </a:xfrm>
          <a:prstGeom prst="roundRect">
            <a:avLst>
              <a:gd name="adj" fmla="val 50000"/>
            </a:avLst>
          </a:prstGeom>
          <a:solidFill>
            <a:srgbClr val="99CCFF"/>
          </a:solidFill>
          <a:ln w="9525">
            <a:solidFill>
              <a:schemeClr val="tx1"/>
            </a:solidFill>
            <a:round/>
            <a:headEnd/>
            <a:tailEnd/>
          </a:ln>
        </p:spPr>
        <p:txBody>
          <a:bodyPr wrap="none" anchor="ct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pPr algn="ctr"/>
            <a:r>
              <a:rPr lang="en-US" altLang="en-US" b="1" baseline="0" dirty="0">
                <a:latin typeface="Tahoma" pitchFamily="34" charset="0"/>
                <a:cs typeface="Arial" pitchFamily="34" charset="0"/>
              </a:rPr>
              <a:t>CALCULATE</a:t>
            </a:r>
          </a:p>
        </p:txBody>
      </p:sp>
      <p:graphicFrame>
        <p:nvGraphicFramePr>
          <p:cNvPr id="6" name="Object 5"/>
          <p:cNvGraphicFramePr>
            <a:graphicFrameLocks noChangeAspect="1"/>
          </p:cNvGraphicFramePr>
          <p:nvPr>
            <p:extLst>
              <p:ext uri="{D42A27DB-BD31-4B8C-83A1-F6EECF244321}">
                <p14:modId xmlns:p14="http://schemas.microsoft.com/office/powerpoint/2010/main" val="1218685044"/>
              </p:ext>
            </p:extLst>
          </p:nvPr>
        </p:nvGraphicFramePr>
        <p:xfrm>
          <a:off x="863600" y="4643438"/>
          <a:ext cx="6057900" cy="1141412"/>
        </p:xfrm>
        <a:graphic>
          <a:graphicData uri="http://schemas.openxmlformats.org/presentationml/2006/ole">
            <mc:AlternateContent xmlns:mc="http://schemas.openxmlformats.org/markup-compatibility/2006">
              <mc:Choice xmlns:v="urn:schemas-microsoft-com:vml" Requires="v">
                <p:oleObj spid="_x0000_s182391" name="Equation" r:id="rId6" imgW="3517560" imgH="698400" progId="Equation.DSMT4">
                  <p:embed/>
                </p:oleObj>
              </mc:Choice>
              <mc:Fallback>
                <p:oleObj name="Equation" r:id="rId6" imgW="3517560" imgH="698400" progId="Equation.DSMT4">
                  <p:embed/>
                  <p:pic>
                    <p:nvPicPr>
                      <p:cNvPr id="0" name="Picture 39"/>
                      <p:cNvPicPr>
                        <a:picLocks noChangeAspect="1" noChangeArrowheads="1"/>
                      </p:cNvPicPr>
                      <p:nvPr/>
                    </p:nvPicPr>
                    <p:blipFill>
                      <a:blip r:embed="rId7"/>
                      <a:srcRect/>
                      <a:stretch>
                        <a:fillRect/>
                      </a:stretch>
                    </p:blipFill>
                    <p:spPr bwMode="auto">
                      <a:xfrm>
                        <a:off x="863600" y="4643438"/>
                        <a:ext cx="6057900" cy="1141412"/>
                      </a:xfrm>
                      <a:prstGeom prst="rect">
                        <a:avLst/>
                      </a:prstGeom>
                      <a:solidFill>
                        <a:srgbClr val="CCFFCC"/>
                      </a:solidFill>
                      <a:ln w="9525">
                        <a:solidFill>
                          <a:schemeClr val="tx1"/>
                        </a:solidFill>
                        <a:miter lim="800000"/>
                        <a:headEnd/>
                        <a:tailEnd/>
                      </a:ln>
                      <a:effectLst>
                        <a:outerShdw dist="71842" dir="2700000" algn="ctr" rotWithShape="0">
                          <a:srgbClr val="0066FF">
                            <a:alpha val="74997"/>
                          </a:srgbClr>
                        </a:outerShdw>
                      </a:effectLst>
                    </p:spPr>
                  </p:pic>
                </p:oleObj>
              </mc:Fallback>
            </mc:AlternateContent>
          </a:graphicData>
        </a:graphic>
      </p:graphicFrame>
    </p:spTree>
    <p:extLst>
      <p:ext uri="{BB962C8B-B14F-4D97-AF65-F5344CB8AC3E}">
        <p14:creationId xmlns:p14="http://schemas.microsoft.com/office/powerpoint/2010/main" val="187419149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0648"/>
            <a:ext cx="8229600" cy="884238"/>
          </a:xfrm>
        </p:spPr>
        <p:txBody>
          <a:bodyPr/>
          <a:lstStyle/>
          <a:p>
            <a:pPr algn="l" eaLnBrk="1" hangingPunct="1"/>
            <a:r>
              <a:rPr lang="en-AU" sz="3200" cap="none" dirty="0">
                <a:solidFill>
                  <a:srgbClr val="EA0088"/>
                </a:solidFill>
                <a:latin typeface="Trebuchet MS" charset="0"/>
                <a:ea typeface="ＭＳ Ｐゴシック" charset="0"/>
                <a:cs typeface="ＭＳ Ｐゴシック" charset="0"/>
              </a:rPr>
              <a:t>Example 1: Solution…</a:t>
            </a:r>
          </a:p>
        </p:txBody>
      </p:sp>
      <p:sp>
        <p:nvSpPr>
          <p:cNvPr id="3" name="Content Placeholder 2"/>
          <p:cNvSpPr>
            <a:spLocks noGrp="1"/>
          </p:cNvSpPr>
          <p:nvPr>
            <p:ph idx="1"/>
          </p:nvPr>
        </p:nvSpPr>
        <p:spPr>
          <a:xfrm>
            <a:off x="467544" y="1129494"/>
            <a:ext cx="8001000" cy="5009246"/>
          </a:xfrm>
        </p:spPr>
        <p:txBody>
          <a:bodyPr/>
          <a:lstStyle/>
          <a:p>
            <a:pPr marL="457200" lvl="1" indent="-457200">
              <a:lnSpc>
                <a:spcPct val="110000"/>
              </a:lnSpc>
              <a:buClr>
                <a:schemeClr val="tx1">
                  <a:lumMod val="75000"/>
                  <a:lumOff val="25000"/>
                </a:schemeClr>
              </a:buClr>
              <a:buAutoNum type="arabicPeriod" startAt="6"/>
            </a:pPr>
            <a:r>
              <a:rPr lang="en-US" sz="2400" dirty="0">
                <a:solidFill>
                  <a:schemeClr val="tx1">
                    <a:lumMod val="50000"/>
                    <a:lumOff val="50000"/>
                  </a:schemeClr>
                </a:solidFill>
                <a:latin typeface="Trebuchet MS" panose="020B0603020202020204" pitchFamily="34" charset="0"/>
              </a:rPr>
              <a:t>Conclusion: </a:t>
            </a:r>
          </a:p>
          <a:p>
            <a:pPr marL="0" lvl="1" indent="0">
              <a:lnSpc>
                <a:spcPct val="110000"/>
              </a:lnSpc>
              <a:buNone/>
            </a:pPr>
            <a:r>
              <a:rPr lang="en-US" sz="2400" i="1" dirty="0">
                <a:solidFill>
                  <a:srgbClr val="002060"/>
                </a:solidFill>
                <a:latin typeface="Trebuchet MS"/>
                <a:cs typeface="Trebuchet MS"/>
              </a:rPr>
              <a:t>	</a:t>
            </a:r>
            <a:r>
              <a:rPr lang="en-US" sz="2400" i="1" u="sng" dirty="0">
                <a:solidFill>
                  <a:srgbClr val="002060"/>
                </a:solidFill>
                <a:latin typeface="Trebuchet MS"/>
                <a:cs typeface="Trebuchet MS"/>
              </a:rPr>
              <a:t>t-value method</a:t>
            </a:r>
          </a:p>
          <a:p>
            <a:pPr marL="0" lvl="1" indent="0">
              <a:lnSpc>
                <a:spcPct val="110000"/>
              </a:lnSpc>
              <a:buNone/>
            </a:pPr>
            <a:r>
              <a:rPr lang="en-US" sz="2400" dirty="0">
                <a:latin typeface="Trebuchet MS" panose="020B0603020202020204" pitchFamily="34" charset="0"/>
              </a:rPr>
              <a:t>	As z</a:t>
            </a:r>
            <a:r>
              <a:rPr lang="en-US" sz="2400" baseline="-25000" dirty="0">
                <a:latin typeface="Trebuchet MS" panose="020B0603020202020204" pitchFamily="34" charset="0"/>
              </a:rPr>
              <a:t>0</a:t>
            </a:r>
            <a:r>
              <a:rPr lang="en-US" sz="2400" dirty="0">
                <a:latin typeface="Trebuchet MS" panose="020B0603020202020204" pitchFamily="34" charset="0"/>
              </a:rPr>
              <a:t> = 9.637 &gt; 1.645, reject H</a:t>
            </a:r>
            <a:r>
              <a:rPr lang="en-US" sz="2400" baseline="-25000" dirty="0">
                <a:latin typeface="Trebuchet MS" panose="020B0603020202020204" pitchFamily="34" charset="0"/>
              </a:rPr>
              <a:t>0</a:t>
            </a:r>
            <a:r>
              <a:rPr lang="en-US" sz="2400" dirty="0">
                <a:latin typeface="Trebuchet MS" panose="020B0603020202020204" pitchFamily="34" charset="0"/>
              </a:rPr>
              <a:t>. </a:t>
            </a:r>
          </a:p>
          <a:p>
            <a:pPr marL="0" lvl="1" indent="0" algn="just" defTabSz="449263">
              <a:buNone/>
              <a:defRPr/>
            </a:pPr>
            <a:r>
              <a:rPr lang="en-US" sz="2400" i="1" dirty="0">
                <a:solidFill>
                  <a:srgbClr val="002060"/>
                </a:solidFill>
                <a:latin typeface="Trebuchet MS"/>
                <a:cs typeface="Trebuchet MS"/>
              </a:rPr>
              <a:t>	</a:t>
            </a:r>
            <a:r>
              <a:rPr lang="en-US" sz="2400" i="1" u="sng" dirty="0">
                <a:solidFill>
                  <a:srgbClr val="002060"/>
                </a:solidFill>
                <a:latin typeface="Trebuchet MS"/>
                <a:cs typeface="Trebuchet MS"/>
              </a:rPr>
              <a:t>p-value method</a:t>
            </a:r>
          </a:p>
          <a:p>
            <a:pPr marL="0" indent="0" algn="just" defTabSz="449263">
              <a:buNone/>
              <a:defRPr/>
            </a:pPr>
            <a:r>
              <a:rPr lang="en-US" sz="2400" dirty="0">
                <a:solidFill>
                  <a:srgbClr val="002060"/>
                </a:solidFill>
                <a:latin typeface="Trebuchet MS"/>
                <a:cs typeface="Trebuchet MS"/>
              </a:rPr>
              <a:t>	From the output below,</a:t>
            </a:r>
          </a:p>
          <a:p>
            <a:pPr marL="0" indent="0" algn="just" defTabSz="449263">
              <a:spcAft>
                <a:spcPts val="1200"/>
              </a:spcAft>
              <a:buNone/>
              <a:defRPr/>
            </a:pPr>
            <a:r>
              <a:rPr lang="en-US" sz="2400" dirty="0">
                <a:solidFill>
                  <a:srgbClr val="002060"/>
                </a:solidFill>
                <a:latin typeface="Trebuchet MS"/>
                <a:cs typeface="Trebuchet MS"/>
              </a:rPr>
              <a:t>	p-value = 0.000 &lt; 0.05 = </a:t>
            </a:r>
            <a:r>
              <a:rPr lang="en-US" sz="2400" dirty="0">
                <a:solidFill>
                  <a:srgbClr val="002060"/>
                </a:solidFill>
                <a:latin typeface="Trebuchet MS"/>
                <a:cs typeface="Trebuchet MS"/>
                <a:sym typeface="Symbol"/>
              </a:rPr>
              <a:t>, </a:t>
            </a:r>
            <a:r>
              <a:rPr lang="en-US" sz="2400" dirty="0">
                <a:solidFill>
                  <a:srgbClr val="002060"/>
                </a:solidFill>
                <a:latin typeface="Trebuchet MS"/>
                <a:cs typeface="Trebuchet MS"/>
              </a:rPr>
              <a:t>reject H</a:t>
            </a:r>
            <a:r>
              <a:rPr lang="en-US" sz="2400" baseline="-25000" dirty="0">
                <a:solidFill>
                  <a:srgbClr val="002060"/>
                </a:solidFill>
                <a:latin typeface="Trebuchet MS"/>
                <a:cs typeface="Trebuchet MS"/>
              </a:rPr>
              <a:t>0</a:t>
            </a:r>
            <a:r>
              <a:rPr lang="en-US" sz="2400" dirty="0">
                <a:solidFill>
                  <a:srgbClr val="002060"/>
                </a:solidFill>
                <a:latin typeface="Trebuchet MS"/>
                <a:cs typeface="Trebuchet MS"/>
              </a:rPr>
              <a:t>. </a:t>
            </a:r>
          </a:p>
          <a:p>
            <a:pPr marL="0" indent="0" algn="just" defTabSz="449263">
              <a:buNone/>
              <a:defRPr/>
            </a:pPr>
            <a:r>
              <a:rPr lang="en-US" sz="2400" i="1" dirty="0">
                <a:solidFill>
                  <a:srgbClr val="00B050"/>
                </a:solidFill>
                <a:latin typeface="Trebuchet MS"/>
                <a:cs typeface="Trebuchet MS"/>
              </a:rPr>
              <a:t>There is enough evidence to conclude that mean household income for Logan City (</a:t>
            </a:r>
            <a:r>
              <a:rPr lang="en-US" sz="2400" i="1" dirty="0">
                <a:solidFill>
                  <a:srgbClr val="00B050"/>
                </a:solidFill>
                <a:latin typeface="Trebuchet MS"/>
                <a:cs typeface="Trebuchet MS"/>
                <a:sym typeface="Symbol"/>
              </a:rPr>
              <a:t></a:t>
            </a:r>
            <a:r>
              <a:rPr lang="en-US" sz="2400" i="1" baseline="-25000" dirty="0">
                <a:solidFill>
                  <a:srgbClr val="00B050"/>
                </a:solidFill>
                <a:latin typeface="Trebuchet MS"/>
                <a:cs typeface="Trebuchet MS"/>
                <a:sym typeface="Symbol"/>
              </a:rPr>
              <a:t>1</a:t>
            </a:r>
            <a:r>
              <a:rPr lang="en-US" sz="2400" i="1" dirty="0">
                <a:solidFill>
                  <a:srgbClr val="00B050"/>
                </a:solidFill>
                <a:latin typeface="Trebuchet MS"/>
                <a:cs typeface="Trebuchet MS"/>
                <a:sym typeface="Symbol"/>
              </a:rPr>
              <a:t>) </a:t>
            </a:r>
            <a:r>
              <a:rPr lang="en-US" sz="2400" i="1" dirty="0">
                <a:solidFill>
                  <a:srgbClr val="00B050"/>
                </a:solidFill>
                <a:latin typeface="Trebuchet MS"/>
                <a:cs typeface="Trebuchet MS"/>
              </a:rPr>
              <a:t>exceeds that of Ipswich (</a:t>
            </a:r>
            <a:r>
              <a:rPr lang="en-US" sz="2400" i="1" dirty="0">
                <a:solidFill>
                  <a:srgbClr val="00B050"/>
                </a:solidFill>
                <a:latin typeface="Trebuchet MS"/>
                <a:cs typeface="Trebuchet MS"/>
                <a:sym typeface="Symbol"/>
              </a:rPr>
              <a:t></a:t>
            </a:r>
            <a:r>
              <a:rPr lang="en-US" sz="2400" i="1" baseline="-25000" dirty="0">
                <a:solidFill>
                  <a:srgbClr val="00B050"/>
                </a:solidFill>
                <a:latin typeface="Trebuchet MS"/>
                <a:cs typeface="Trebuchet MS"/>
                <a:sym typeface="Symbol"/>
              </a:rPr>
              <a:t>2</a:t>
            </a:r>
            <a:r>
              <a:rPr lang="en-US" sz="2400" i="1" dirty="0">
                <a:solidFill>
                  <a:srgbClr val="00B050"/>
                </a:solidFill>
                <a:latin typeface="Trebuchet MS"/>
                <a:cs typeface="Trebuchet MS"/>
                <a:sym typeface="Symbol"/>
              </a:rPr>
              <a:t>)</a:t>
            </a:r>
            <a:r>
              <a:rPr lang="en-US" sz="2400" i="1" dirty="0">
                <a:solidFill>
                  <a:srgbClr val="00B050"/>
                </a:solidFill>
                <a:latin typeface="Trebuchet MS"/>
                <a:cs typeface="Trebuchet MS"/>
              </a:rPr>
              <a:t>. Therefore the management may decide to build a new department-store at Logan City.</a:t>
            </a:r>
          </a:p>
          <a:p>
            <a:pPr marL="361950" lvl="1" indent="-361950">
              <a:lnSpc>
                <a:spcPct val="110000"/>
              </a:lnSpc>
              <a:buFont typeface="Arial" panose="020B0604020202020204" pitchFamily="34" charset="0"/>
              <a:buChar char="•"/>
            </a:pPr>
            <a:endParaRPr lang="en-US" sz="2400" dirty="0">
              <a:latin typeface="Trebuchet MS" panose="020B0603020202020204" pitchFamily="34" charset="0"/>
            </a:endParaRPr>
          </a:p>
        </p:txBody>
      </p:sp>
      <p:sp>
        <p:nvSpPr>
          <p:cNvPr id="4" name="Title 1"/>
          <p:cNvSpPr txBox="1">
            <a:spLocks/>
          </p:cNvSpPr>
          <p:nvPr/>
        </p:nvSpPr>
        <p:spPr>
          <a:xfrm>
            <a:off x="457200" y="687374"/>
            <a:ext cx="8229600" cy="884238"/>
          </a:xfrm>
          <a:prstGeom prst="rect">
            <a:avLst/>
          </a:prstGeom>
        </p:spPr>
        <p:txBody>
          <a:bodyPr vert="horz" wrap="square" lIns="91440" tIns="45720" rIns="91440" bIns="45720" numCol="1" rtlCol="0" anchor="ctr" anchorCtr="0" compatLnSpc="1">
            <a:prstTxWarp prst="textNoShape">
              <a:avLst/>
            </a:prstTxWarp>
            <a:noAutofit/>
          </a:bodyPr>
          <a:lstStyle>
            <a:lvl1pPr algn="ctr" defTabSz="457200" rtl="0" eaLnBrk="0" fontAlgn="base" hangingPunct="0">
              <a:spcBef>
                <a:spcPct val="0"/>
              </a:spcBef>
              <a:spcAft>
                <a:spcPct val="0"/>
              </a:spcAft>
              <a:defRPr lang="en-US" sz="4000" kern="1200" cap="all" dirty="0">
                <a:solidFill>
                  <a:srgbClr val="948A54"/>
                </a:solidFill>
                <a:latin typeface="Arial"/>
                <a:ea typeface="MS PGothic" pitchFamily="34" charset="-128"/>
                <a:cs typeface="Arial"/>
              </a:defRPr>
            </a:lvl1pPr>
            <a:lvl2pPr algn="ctr" defTabSz="457200" rtl="0" eaLnBrk="0" fontAlgn="base" hangingPunct="0">
              <a:spcBef>
                <a:spcPct val="0"/>
              </a:spcBef>
              <a:spcAft>
                <a:spcPct val="0"/>
              </a:spcAft>
              <a:defRPr sz="4000">
                <a:solidFill>
                  <a:srgbClr val="948A54"/>
                </a:solidFill>
                <a:latin typeface="Arial" pitchFamily="34" charset="0"/>
                <a:ea typeface="MS PGothic" pitchFamily="34" charset="-128"/>
                <a:cs typeface="Arial" charset="0"/>
              </a:defRPr>
            </a:lvl2pPr>
            <a:lvl3pPr algn="ctr" defTabSz="457200" rtl="0" eaLnBrk="0" fontAlgn="base" hangingPunct="0">
              <a:spcBef>
                <a:spcPct val="0"/>
              </a:spcBef>
              <a:spcAft>
                <a:spcPct val="0"/>
              </a:spcAft>
              <a:defRPr sz="4000">
                <a:solidFill>
                  <a:srgbClr val="948A54"/>
                </a:solidFill>
                <a:latin typeface="Arial" pitchFamily="34" charset="0"/>
                <a:ea typeface="MS PGothic" pitchFamily="34" charset="-128"/>
                <a:cs typeface="Arial" charset="0"/>
              </a:defRPr>
            </a:lvl3pPr>
            <a:lvl4pPr algn="ctr" defTabSz="457200" rtl="0" eaLnBrk="0" fontAlgn="base" hangingPunct="0">
              <a:spcBef>
                <a:spcPct val="0"/>
              </a:spcBef>
              <a:spcAft>
                <a:spcPct val="0"/>
              </a:spcAft>
              <a:defRPr sz="4000">
                <a:solidFill>
                  <a:srgbClr val="948A54"/>
                </a:solidFill>
                <a:latin typeface="Arial" pitchFamily="34" charset="0"/>
                <a:ea typeface="MS PGothic" pitchFamily="34" charset="-128"/>
                <a:cs typeface="Arial" charset="0"/>
              </a:defRPr>
            </a:lvl4pPr>
            <a:lvl5pPr algn="ctr" defTabSz="457200" rtl="0" eaLnBrk="0" fontAlgn="base" hangingPunct="0">
              <a:spcBef>
                <a:spcPct val="0"/>
              </a:spcBef>
              <a:spcAft>
                <a:spcPct val="0"/>
              </a:spcAft>
              <a:defRPr sz="4000">
                <a:solidFill>
                  <a:srgbClr val="948A54"/>
                </a:solidFill>
                <a:latin typeface="Arial" pitchFamily="34" charset="0"/>
                <a:ea typeface="MS PGothic" pitchFamily="34" charset="-128"/>
                <a:cs typeface="Arial" charset="0"/>
              </a:defRPr>
            </a:lvl5pPr>
            <a:lvl6pPr marL="4572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6pPr>
            <a:lvl7pPr marL="9144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7pPr>
            <a:lvl8pPr marL="13716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8pPr>
            <a:lvl9pPr marL="18288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9pPr>
          </a:lstStyle>
          <a:p>
            <a:pPr algn="l" eaLnBrk="1" hangingPunct="1"/>
            <a:endParaRPr lang="en-AU" sz="3200" cap="none" baseline="0" dirty="0">
              <a:solidFill>
                <a:srgbClr val="EA0088"/>
              </a:solidFill>
              <a:latin typeface="Trebuchet MS" charset="0"/>
              <a:ea typeface="ＭＳ Ｐゴシック" charset="0"/>
              <a:cs typeface="ＭＳ Ｐゴシック" charset="0"/>
            </a:endParaRPr>
          </a:p>
        </p:txBody>
      </p:sp>
      <p:sp>
        <p:nvSpPr>
          <p:cNvPr id="9"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13.</a:t>
            </a:r>
            <a:fld id="{17DEBACC-685D-46EF-8023-566F1A297EEB}" type="slidenum">
              <a:rPr lang="en-AU" altLang="en-US" sz="1400" b="1" baseline="0" smtClean="0">
                <a:latin typeface="Trebuchet MS" pitchFamily="34" charset="0"/>
              </a:rPr>
              <a:pPr>
                <a:spcBef>
                  <a:spcPct val="0"/>
                </a:spcBef>
                <a:buFontTx/>
                <a:buNone/>
              </a:pPr>
              <a:t>16</a:t>
            </a:fld>
            <a:endParaRPr lang="en-AU" altLang="en-US" sz="1400" b="1" baseline="0" dirty="0">
              <a:latin typeface="Trebuchet MS" pitchFamily="34" charset="0"/>
            </a:endParaRPr>
          </a:p>
        </p:txBody>
      </p:sp>
      <p:sp>
        <p:nvSpPr>
          <p:cNvPr id="6" name="AutoShape 29"/>
          <p:cNvSpPr>
            <a:spLocks noChangeArrowheads="1"/>
          </p:cNvSpPr>
          <p:nvPr/>
        </p:nvSpPr>
        <p:spPr bwMode="auto">
          <a:xfrm>
            <a:off x="6297488" y="455712"/>
            <a:ext cx="2667000" cy="381000"/>
          </a:xfrm>
          <a:prstGeom prst="roundRect">
            <a:avLst>
              <a:gd name="adj" fmla="val 50000"/>
            </a:avLst>
          </a:prstGeom>
          <a:solidFill>
            <a:srgbClr val="99CCFF"/>
          </a:solidFill>
          <a:ln w="9525">
            <a:solidFill>
              <a:schemeClr val="tx1"/>
            </a:solidFill>
            <a:round/>
            <a:headEnd/>
            <a:tailEnd/>
          </a:ln>
        </p:spPr>
        <p:txBody>
          <a:bodyPr wrap="none" anchor="ct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pPr algn="ctr"/>
            <a:r>
              <a:rPr lang="en-US" altLang="en-US" b="1" baseline="0" dirty="0">
                <a:latin typeface="Tahoma" pitchFamily="34" charset="0"/>
                <a:cs typeface="Arial" pitchFamily="34" charset="0"/>
              </a:rPr>
              <a:t>INTERPRET</a:t>
            </a:r>
          </a:p>
        </p:txBody>
      </p:sp>
    </p:spTree>
    <p:extLst>
      <p:ext uri="{BB962C8B-B14F-4D97-AF65-F5344CB8AC3E}">
        <p14:creationId xmlns:p14="http://schemas.microsoft.com/office/powerpoint/2010/main" val="2218691159"/>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a:spLocks/>
          </p:cNvSpPr>
          <p:nvPr/>
        </p:nvSpPr>
        <p:spPr>
          <a:xfrm>
            <a:off x="457200" y="260648"/>
            <a:ext cx="8229600" cy="884238"/>
          </a:xfrm>
          <a:prstGeom prst="rect">
            <a:avLst/>
          </a:prstGeom>
        </p:spPr>
        <p:txBody>
          <a:bodyPr/>
          <a:lstStyle>
            <a:lvl1pPr algn="ctr" defTabSz="457200" rtl="0" eaLnBrk="0" fontAlgn="base" hangingPunct="0">
              <a:spcBef>
                <a:spcPct val="0"/>
              </a:spcBef>
              <a:spcAft>
                <a:spcPct val="0"/>
              </a:spcAft>
              <a:defRPr lang="en-US" sz="4000" kern="1200" cap="all" dirty="0">
                <a:solidFill>
                  <a:srgbClr val="948A54"/>
                </a:solidFill>
                <a:latin typeface="Arial"/>
                <a:ea typeface="MS PGothic" pitchFamily="34" charset="-128"/>
                <a:cs typeface="Arial"/>
              </a:defRPr>
            </a:lvl1pPr>
            <a:lvl2pPr algn="ctr" defTabSz="457200" rtl="0" eaLnBrk="0" fontAlgn="base" hangingPunct="0">
              <a:spcBef>
                <a:spcPct val="0"/>
              </a:spcBef>
              <a:spcAft>
                <a:spcPct val="0"/>
              </a:spcAft>
              <a:defRPr sz="4000">
                <a:solidFill>
                  <a:srgbClr val="948A54"/>
                </a:solidFill>
                <a:latin typeface="Arial" pitchFamily="34" charset="0"/>
                <a:ea typeface="MS PGothic" pitchFamily="34" charset="-128"/>
                <a:cs typeface="Arial" charset="0"/>
              </a:defRPr>
            </a:lvl2pPr>
            <a:lvl3pPr algn="ctr" defTabSz="457200" rtl="0" eaLnBrk="0" fontAlgn="base" hangingPunct="0">
              <a:spcBef>
                <a:spcPct val="0"/>
              </a:spcBef>
              <a:spcAft>
                <a:spcPct val="0"/>
              </a:spcAft>
              <a:defRPr sz="4000">
                <a:solidFill>
                  <a:srgbClr val="948A54"/>
                </a:solidFill>
                <a:latin typeface="Arial" pitchFamily="34" charset="0"/>
                <a:ea typeface="MS PGothic" pitchFamily="34" charset="-128"/>
                <a:cs typeface="Arial" charset="0"/>
              </a:defRPr>
            </a:lvl3pPr>
            <a:lvl4pPr algn="ctr" defTabSz="457200" rtl="0" eaLnBrk="0" fontAlgn="base" hangingPunct="0">
              <a:spcBef>
                <a:spcPct val="0"/>
              </a:spcBef>
              <a:spcAft>
                <a:spcPct val="0"/>
              </a:spcAft>
              <a:defRPr sz="4000">
                <a:solidFill>
                  <a:srgbClr val="948A54"/>
                </a:solidFill>
                <a:latin typeface="Arial" pitchFamily="34" charset="0"/>
                <a:ea typeface="MS PGothic" pitchFamily="34" charset="-128"/>
                <a:cs typeface="Arial" charset="0"/>
              </a:defRPr>
            </a:lvl4pPr>
            <a:lvl5pPr algn="ctr" defTabSz="457200" rtl="0" eaLnBrk="0" fontAlgn="base" hangingPunct="0">
              <a:spcBef>
                <a:spcPct val="0"/>
              </a:spcBef>
              <a:spcAft>
                <a:spcPct val="0"/>
              </a:spcAft>
              <a:defRPr sz="4000">
                <a:solidFill>
                  <a:srgbClr val="948A54"/>
                </a:solidFill>
                <a:latin typeface="Arial" pitchFamily="34" charset="0"/>
                <a:ea typeface="MS PGothic" pitchFamily="34" charset="-128"/>
                <a:cs typeface="Arial" charset="0"/>
              </a:defRPr>
            </a:lvl5pPr>
            <a:lvl6pPr marL="4572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6pPr>
            <a:lvl7pPr marL="9144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7pPr>
            <a:lvl8pPr marL="13716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8pPr>
            <a:lvl9pPr marL="18288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9pPr>
          </a:lstStyle>
          <a:p>
            <a:pPr algn="l" eaLnBrk="1" hangingPunct="1"/>
            <a:r>
              <a:rPr lang="en-AU" sz="3200" cap="none" baseline="0" dirty="0">
                <a:solidFill>
                  <a:srgbClr val="EA0088"/>
                </a:solidFill>
                <a:latin typeface="Trebuchet MS" charset="0"/>
                <a:ea typeface="ＭＳ Ｐゴシック" charset="0"/>
                <a:cs typeface="ＭＳ Ｐゴシック" charset="0"/>
              </a:rPr>
              <a:t>Example 1: Solution…</a:t>
            </a:r>
          </a:p>
        </p:txBody>
      </p:sp>
      <p:sp>
        <p:nvSpPr>
          <p:cNvPr id="14" name="Content Placeholder 2"/>
          <p:cNvSpPr txBox="1">
            <a:spLocks/>
          </p:cNvSpPr>
          <p:nvPr/>
        </p:nvSpPr>
        <p:spPr>
          <a:xfrm>
            <a:off x="467544" y="1129494"/>
            <a:ext cx="8001000" cy="5009246"/>
          </a:xfrm>
          <a:prstGeom prst="rect">
            <a:avLst/>
          </a:prstGeom>
        </p:spPr>
        <p:txBody>
          <a:bodyPr/>
          <a:lst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Arial"/>
                <a:ea typeface="MS PGothic" pitchFamily="34" charset="-128"/>
                <a:cs typeface="Arial"/>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Arial"/>
                <a:ea typeface="MS PGothic" pitchFamily="34" charset="-128"/>
                <a:cs typeface="Arial"/>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Arial"/>
                <a:ea typeface="MS PGothic" pitchFamily="34" charset="-128"/>
                <a:cs typeface="Arial"/>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Arial"/>
                <a:ea typeface="MS PGothic" pitchFamily="34" charset="-128"/>
                <a:cs typeface="Arial"/>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Arial"/>
                <a:ea typeface="MS PGothic" pitchFamily="34" charset="-128"/>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charset="0"/>
              <a:buNone/>
            </a:pPr>
            <a:r>
              <a:rPr lang="en-US" sz="2400" b="1" baseline="0" dirty="0">
                <a:latin typeface="Trebuchet MS" panose="020B0603020202020204" pitchFamily="34" charset="0"/>
              </a:rPr>
              <a:t>Using Excel (Data Analysis)</a:t>
            </a:r>
          </a:p>
          <a:p>
            <a:pPr marL="0" indent="0">
              <a:buFont typeface="Arial" charset="0"/>
              <a:buNone/>
            </a:pPr>
            <a:endParaRPr lang="en-US" sz="2400" b="1" baseline="0" dirty="0">
              <a:latin typeface="Trebuchet MS" panose="020B0603020202020204" pitchFamily="34" charset="0"/>
            </a:endParaRPr>
          </a:p>
          <a:p>
            <a:pPr marL="0" indent="0">
              <a:buFont typeface="Arial" charset="0"/>
              <a:buNone/>
            </a:pPr>
            <a:endParaRPr lang="en-US" sz="2400" b="1" baseline="0" dirty="0">
              <a:latin typeface="Trebuchet MS" panose="020B0603020202020204" pitchFamily="34" charset="0"/>
            </a:endParaRPr>
          </a:p>
          <a:p>
            <a:pPr marL="0" indent="0">
              <a:buFont typeface="Arial" charset="0"/>
              <a:buNone/>
            </a:pPr>
            <a:endParaRPr lang="en-US" sz="2400" b="1" baseline="0" dirty="0">
              <a:latin typeface="Trebuchet MS" panose="020B0603020202020204" pitchFamily="34" charset="0"/>
            </a:endParaRPr>
          </a:p>
          <a:p>
            <a:pPr marL="0" indent="0">
              <a:buFont typeface="Arial" charset="0"/>
              <a:buNone/>
            </a:pPr>
            <a:endParaRPr lang="en-US" sz="2400" b="1" baseline="0" dirty="0">
              <a:latin typeface="Trebuchet MS" panose="020B0603020202020204" pitchFamily="34" charset="0"/>
            </a:endParaRPr>
          </a:p>
          <a:p>
            <a:pPr marL="0" indent="0">
              <a:buFont typeface="Arial" charset="0"/>
              <a:buNone/>
            </a:pPr>
            <a:endParaRPr lang="en-US" sz="2400" b="1" baseline="0" dirty="0">
              <a:latin typeface="Trebuchet MS" panose="020B0603020202020204" pitchFamily="34" charset="0"/>
            </a:endParaRPr>
          </a:p>
          <a:p>
            <a:pPr marL="0" indent="0">
              <a:buFont typeface="Arial" charset="0"/>
              <a:buNone/>
            </a:pPr>
            <a:endParaRPr lang="en-US" sz="2400" b="1" baseline="0" dirty="0">
              <a:latin typeface="Trebuchet MS" panose="020B0603020202020204" pitchFamily="34" charset="0"/>
            </a:endParaRPr>
          </a:p>
          <a:p>
            <a:pPr marL="0" indent="0">
              <a:buFont typeface="Arial" charset="0"/>
              <a:buNone/>
            </a:pPr>
            <a:endParaRPr lang="en-US" sz="2400" b="1" baseline="0" dirty="0">
              <a:latin typeface="Trebuchet MS" panose="020B0603020202020204" pitchFamily="34" charset="0"/>
            </a:endParaRPr>
          </a:p>
          <a:p>
            <a:pPr marL="0" indent="0" algn="just">
              <a:buNone/>
            </a:pPr>
            <a:r>
              <a:rPr lang="en-AU" sz="2400" baseline="0" dirty="0">
                <a:latin typeface="Trebuchet MS" panose="020B0603020202020204" pitchFamily="34" charset="0"/>
              </a:rPr>
              <a:t>Alternatively, if the sample means are already known (given or computed), use the </a:t>
            </a:r>
            <a:r>
              <a:rPr lang="en-AU" sz="2400" b="1" baseline="0" dirty="0">
                <a:latin typeface="Trebuchet MS" panose="020B0603020202020204" pitchFamily="34" charset="0"/>
              </a:rPr>
              <a:t>z-test_2 Means </a:t>
            </a:r>
            <a:r>
              <a:rPr lang="en-AU" sz="2400" baseline="0" dirty="0">
                <a:latin typeface="Trebuchet MS" panose="020B0603020202020204" pitchFamily="34" charset="0"/>
              </a:rPr>
              <a:t>worksheet in the </a:t>
            </a:r>
            <a:r>
              <a:rPr lang="en-AU" sz="2400" b="1" baseline="0" dirty="0">
                <a:latin typeface="Trebuchet MS" panose="020B0603020202020204" pitchFamily="34" charset="0"/>
              </a:rPr>
              <a:t>Test Statistics </a:t>
            </a:r>
            <a:r>
              <a:rPr lang="en-AU" sz="2400" baseline="0" dirty="0">
                <a:latin typeface="Trebuchet MS" panose="020B0603020202020204" pitchFamily="34" charset="0"/>
              </a:rPr>
              <a:t>workbook to produce the results.</a:t>
            </a:r>
            <a:endParaRPr lang="en-US" sz="2400" baseline="0" dirty="0">
              <a:latin typeface="Trebuchet MS" panose="020B0603020202020204" pitchFamily="34" charset="0"/>
            </a:endParaRPr>
          </a:p>
        </p:txBody>
      </p:sp>
      <p:sp>
        <p:nvSpPr>
          <p:cNvPr id="6"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13.</a:t>
            </a:r>
            <a:fld id="{17DEBACC-685D-46EF-8023-566F1A297EEB}" type="slidenum">
              <a:rPr lang="en-AU" altLang="en-US" sz="1400" b="1" baseline="0" smtClean="0">
                <a:latin typeface="Trebuchet MS" pitchFamily="34" charset="0"/>
              </a:rPr>
              <a:pPr>
                <a:spcBef>
                  <a:spcPct val="0"/>
                </a:spcBef>
                <a:buFontTx/>
                <a:buNone/>
              </a:pPr>
              <a:t>17</a:t>
            </a:fld>
            <a:endParaRPr lang="en-AU" altLang="en-US" sz="1400" b="1" baseline="0" dirty="0">
              <a:latin typeface="Trebuchet MS" pitchFamily="34" charset="0"/>
            </a:endParaRPr>
          </a:p>
        </p:txBody>
      </p:sp>
      <p:pic>
        <p:nvPicPr>
          <p:cNvPr id="3" name="Picture 2" descr="Screen Clippi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611560" y="1628800"/>
            <a:ext cx="5112568" cy="3052519"/>
          </a:xfrm>
          <a:prstGeom prst="rect">
            <a:avLst/>
          </a:prstGeom>
        </p:spPr>
      </p:pic>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a:spLocks/>
          </p:cNvSpPr>
          <p:nvPr/>
        </p:nvSpPr>
        <p:spPr>
          <a:xfrm>
            <a:off x="457200" y="260648"/>
            <a:ext cx="8229600" cy="884238"/>
          </a:xfrm>
          <a:prstGeom prst="rect">
            <a:avLst/>
          </a:prstGeom>
        </p:spPr>
        <p:txBody>
          <a:bodyPr/>
          <a:lstStyle>
            <a:lvl1pPr algn="ctr" defTabSz="457200" rtl="0" eaLnBrk="0" fontAlgn="base" hangingPunct="0">
              <a:spcBef>
                <a:spcPct val="0"/>
              </a:spcBef>
              <a:spcAft>
                <a:spcPct val="0"/>
              </a:spcAft>
              <a:defRPr lang="en-US" sz="4000" kern="1200" cap="all" dirty="0">
                <a:solidFill>
                  <a:srgbClr val="948A54"/>
                </a:solidFill>
                <a:latin typeface="Arial"/>
                <a:ea typeface="MS PGothic" pitchFamily="34" charset="-128"/>
                <a:cs typeface="Arial"/>
              </a:defRPr>
            </a:lvl1pPr>
            <a:lvl2pPr algn="ctr" defTabSz="457200" rtl="0" eaLnBrk="0" fontAlgn="base" hangingPunct="0">
              <a:spcBef>
                <a:spcPct val="0"/>
              </a:spcBef>
              <a:spcAft>
                <a:spcPct val="0"/>
              </a:spcAft>
              <a:defRPr sz="4000">
                <a:solidFill>
                  <a:srgbClr val="948A54"/>
                </a:solidFill>
                <a:latin typeface="Arial" pitchFamily="34" charset="0"/>
                <a:ea typeface="MS PGothic" pitchFamily="34" charset="-128"/>
                <a:cs typeface="Arial" charset="0"/>
              </a:defRPr>
            </a:lvl2pPr>
            <a:lvl3pPr algn="ctr" defTabSz="457200" rtl="0" eaLnBrk="0" fontAlgn="base" hangingPunct="0">
              <a:spcBef>
                <a:spcPct val="0"/>
              </a:spcBef>
              <a:spcAft>
                <a:spcPct val="0"/>
              </a:spcAft>
              <a:defRPr sz="4000">
                <a:solidFill>
                  <a:srgbClr val="948A54"/>
                </a:solidFill>
                <a:latin typeface="Arial" pitchFamily="34" charset="0"/>
                <a:ea typeface="MS PGothic" pitchFamily="34" charset="-128"/>
                <a:cs typeface="Arial" charset="0"/>
              </a:defRPr>
            </a:lvl3pPr>
            <a:lvl4pPr algn="ctr" defTabSz="457200" rtl="0" eaLnBrk="0" fontAlgn="base" hangingPunct="0">
              <a:spcBef>
                <a:spcPct val="0"/>
              </a:spcBef>
              <a:spcAft>
                <a:spcPct val="0"/>
              </a:spcAft>
              <a:defRPr sz="4000">
                <a:solidFill>
                  <a:srgbClr val="948A54"/>
                </a:solidFill>
                <a:latin typeface="Arial" pitchFamily="34" charset="0"/>
                <a:ea typeface="MS PGothic" pitchFamily="34" charset="-128"/>
                <a:cs typeface="Arial" charset="0"/>
              </a:defRPr>
            </a:lvl4pPr>
            <a:lvl5pPr algn="ctr" defTabSz="457200" rtl="0" eaLnBrk="0" fontAlgn="base" hangingPunct="0">
              <a:spcBef>
                <a:spcPct val="0"/>
              </a:spcBef>
              <a:spcAft>
                <a:spcPct val="0"/>
              </a:spcAft>
              <a:defRPr sz="4000">
                <a:solidFill>
                  <a:srgbClr val="948A54"/>
                </a:solidFill>
                <a:latin typeface="Arial" pitchFamily="34" charset="0"/>
                <a:ea typeface="MS PGothic" pitchFamily="34" charset="-128"/>
                <a:cs typeface="Arial" charset="0"/>
              </a:defRPr>
            </a:lvl5pPr>
            <a:lvl6pPr marL="4572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6pPr>
            <a:lvl7pPr marL="9144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7pPr>
            <a:lvl8pPr marL="13716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8pPr>
            <a:lvl9pPr marL="18288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9pPr>
          </a:lstStyle>
          <a:p>
            <a:pPr algn="l" eaLnBrk="1" hangingPunct="1"/>
            <a:r>
              <a:rPr lang="en-AU" sz="3600" cap="none" baseline="0" dirty="0">
                <a:solidFill>
                  <a:srgbClr val="EA0088"/>
                </a:solidFill>
                <a:latin typeface="Trebuchet MS" charset="0"/>
                <a:ea typeface="ＭＳ Ｐゴシック" charset="0"/>
                <a:cs typeface="ＭＳ Ｐゴシック" charset="0"/>
              </a:rPr>
              <a:t>Example 1: Solution…</a:t>
            </a:r>
          </a:p>
        </p:txBody>
      </p:sp>
      <p:sp>
        <p:nvSpPr>
          <p:cNvPr id="6"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13.</a:t>
            </a:r>
            <a:fld id="{17DEBACC-685D-46EF-8023-566F1A297EEB}" type="slidenum">
              <a:rPr lang="en-AU" altLang="en-US" sz="1400" b="1" baseline="0" smtClean="0">
                <a:latin typeface="Trebuchet MS" pitchFamily="34" charset="0"/>
              </a:rPr>
              <a:pPr>
                <a:spcBef>
                  <a:spcPct val="0"/>
                </a:spcBef>
                <a:buFontTx/>
                <a:buNone/>
              </a:pPr>
              <a:t>18</a:t>
            </a:fld>
            <a:endParaRPr lang="en-AU" altLang="en-US" sz="1400" b="1" baseline="0" dirty="0">
              <a:latin typeface="Trebuchet MS" pitchFamily="34" charset="0"/>
            </a:endParaRPr>
          </a:p>
        </p:txBody>
      </p:sp>
      <p:sp>
        <p:nvSpPr>
          <p:cNvPr id="7" name="Rectangle 3"/>
          <p:cNvSpPr txBox="1">
            <a:spLocks noChangeArrowheads="1"/>
          </p:cNvSpPr>
          <p:nvPr/>
        </p:nvSpPr>
        <p:spPr>
          <a:xfrm>
            <a:off x="539750" y="1124744"/>
            <a:ext cx="8064500" cy="1395171"/>
          </a:xfrm>
          <a:prstGeom prst="rect">
            <a:avLst/>
          </a:prstGeom>
        </p:spPr>
        <p:txBody>
          <a:bodyPr/>
          <a:lst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Arial"/>
                <a:ea typeface="MS PGothic" pitchFamily="34" charset="-128"/>
                <a:cs typeface="Arial"/>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Arial"/>
                <a:ea typeface="MS PGothic" pitchFamily="34" charset="-128"/>
                <a:cs typeface="Arial"/>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Arial"/>
                <a:ea typeface="MS PGothic" pitchFamily="34" charset="-128"/>
                <a:cs typeface="Arial"/>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Arial"/>
                <a:ea typeface="MS PGothic" pitchFamily="34" charset="-128"/>
                <a:cs typeface="Arial"/>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Arial"/>
                <a:ea typeface="MS PGothic" pitchFamily="34" charset="-128"/>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charset="0"/>
              <a:buNone/>
            </a:pPr>
            <a:r>
              <a:rPr lang="en-AU" sz="2400" b="1" baseline="0" dirty="0">
                <a:solidFill>
                  <a:schemeClr val="accent1"/>
                </a:solidFill>
                <a:latin typeface="Trebuchet MS" panose="020B0603020202020204" pitchFamily="34" charset="0"/>
                <a:cs typeface="Arial" panose="020B0604020202020204" pitchFamily="34" charset="0"/>
              </a:rPr>
              <a:t>Using Excel (</a:t>
            </a:r>
            <a:r>
              <a:rPr lang="en-US" altLang="en-US" sz="2400" baseline="0" dirty="0">
                <a:solidFill>
                  <a:schemeClr val="accent1"/>
                </a:solidFill>
                <a:latin typeface="Trebuchet MS" panose="020B0603020202020204" pitchFamily="34" charset="0"/>
                <a:cs typeface="Arial" charset="0"/>
              </a:rPr>
              <a:t>Data Analysis)</a:t>
            </a:r>
            <a:endParaRPr lang="en-US" altLang="en-US" sz="2400" baseline="0" dirty="0">
              <a:solidFill>
                <a:schemeClr val="accent1"/>
              </a:solidFill>
              <a:latin typeface="Trebuchet MS" panose="020B0603020202020204" pitchFamily="34" charset="0"/>
              <a:cs typeface="Arial" panose="020B0604020202020204" pitchFamily="34" charset="0"/>
            </a:endParaRPr>
          </a:p>
          <a:p>
            <a:pPr marL="0" indent="0" algn="just">
              <a:buFont typeface="Arial" charset="0"/>
              <a:buNone/>
            </a:pPr>
            <a:r>
              <a:rPr lang="en-AU" sz="2400" baseline="0" dirty="0">
                <a:latin typeface="Trebuchet MS" panose="020B0603020202020204" pitchFamily="34" charset="0"/>
                <a:cs typeface="Arial" panose="020B0604020202020204" pitchFamily="34" charset="0"/>
              </a:rPr>
              <a:t>In the </a:t>
            </a:r>
            <a:r>
              <a:rPr lang="en-AU" sz="2400" b="1" baseline="0" dirty="0">
                <a:latin typeface="Trebuchet MS" panose="020B0603020202020204" pitchFamily="34" charset="0"/>
                <a:cs typeface="Arial" panose="020B0604020202020204" pitchFamily="34" charset="0"/>
              </a:rPr>
              <a:t>Data Analysis </a:t>
            </a:r>
            <a:r>
              <a:rPr lang="en-AU" sz="2400" baseline="0" dirty="0">
                <a:latin typeface="Trebuchet MS" panose="020B0603020202020204" pitchFamily="34" charset="0"/>
                <a:cs typeface="Arial" panose="020B0604020202020204" pitchFamily="34" charset="0"/>
              </a:rPr>
              <a:t>dialogue box (shown below), enter the input and the output is presented in the next slide.</a:t>
            </a:r>
            <a:endParaRPr lang="en-US" altLang="en-US" sz="2400" baseline="0" dirty="0">
              <a:latin typeface="Trebuchet MS" panose="020B0603020202020204" pitchFamily="34" charset="0"/>
              <a:cs typeface="Arial" panose="020B0604020202020204" pitchFamily="34" charset="0"/>
            </a:endParaRPr>
          </a:p>
        </p:txBody>
      </p:sp>
      <p:pic>
        <p:nvPicPr>
          <p:cNvPr id="2" name="Picture 1"/>
          <p:cNvPicPr>
            <a:picLocks noChangeAspect="1"/>
          </p:cNvPicPr>
          <p:nvPr/>
        </p:nvPicPr>
        <p:blipFill>
          <a:blip r:embed="rId3"/>
          <a:stretch>
            <a:fillRect/>
          </a:stretch>
        </p:blipFill>
        <p:spPr>
          <a:xfrm>
            <a:off x="971600" y="2519915"/>
            <a:ext cx="5179283" cy="3354053"/>
          </a:xfrm>
          <a:prstGeom prst="rect">
            <a:avLst/>
          </a:prstGeom>
        </p:spPr>
      </p:pic>
    </p:spTree>
    <p:extLst>
      <p:ext uri="{BB962C8B-B14F-4D97-AF65-F5344CB8AC3E}">
        <p14:creationId xmlns:p14="http://schemas.microsoft.com/office/powerpoint/2010/main" val="3200339449"/>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a:spLocks/>
          </p:cNvSpPr>
          <p:nvPr/>
        </p:nvSpPr>
        <p:spPr>
          <a:xfrm>
            <a:off x="457200" y="279799"/>
            <a:ext cx="8229600" cy="884238"/>
          </a:xfrm>
          <a:prstGeom prst="rect">
            <a:avLst/>
          </a:prstGeom>
        </p:spPr>
        <p:txBody>
          <a:bodyPr/>
          <a:lstStyle>
            <a:lvl1pPr algn="ctr" defTabSz="457200" rtl="0" eaLnBrk="0" fontAlgn="base" hangingPunct="0">
              <a:spcBef>
                <a:spcPct val="0"/>
              </a:spcBef>
              <a:spcAft>
                <a:spcPct val="0"/>
              </a:spcAft>
              <a:defRPr lang="en-US" sz="4000" kern="1200" cap="all" dirty="0">
                <a:solidFill>
                  <a:srgbClr val="948A54"/>
                </a:solidFill>
                <a:latin typeface="Arial"/>
                <a:ea typeface="MS PGothic" pitchFamily="34" charset="-128"/>
                <a:cs typeface="Arial"/>
              </a:defRPr>
            </a:lvl1pPr>
            <a:lvl2pPr algn="ctr" defTabSz="457200" rtl="0" eaLnBrk="0" fontAlgn="base" hangingPunct="0">
              <a:spcBef>
                <a:spcPct val="0"/>
              </a:spcBef>
              <a:spcAft>
                <a:spcPct val="0"/>
              </a:spcAft>
              <a:defRPr sz="4000">
                <a:solidFill>
                  <a:srgbClr val="948A54"/>
                </a:solidFill>
                <a:latin typeface="Arial" pitchFamily="34" charset="0"/>
                <a:ea typeface="MS PGothic" pitchFamily="34" charset="-128"/>
                <a:cs typeface="Arial" charset="0"/>
              </a:defRPr>
            </a:lvl2pPr>
            <a:lvl3pPr algn="ctr" defTabSz="457200" rtl="0" eaLnBrk="0" fontAlgn="base" hangingPunct="0">
              <a:spcBef>
                <a:spcPct val="0"/>
              </a:spcBef>
              <a:spcAft>
                <a:spcPct val="0"/>
              </a:spcAft>
              <a:defRPr sz="4000">
                <a:solidFill>
                  <a:srgbClr val="948A54"/>
                </a:solidFill>
                <a:latin typeface="Arial" pitchFamily="34" charset="0"/>
                <a:ea typeface="MS PGothic" pitchFamily="34" charset="-128"/>
                <a:cs typeface="Arial" charset="0"/>
              </a:defRPr>
            </a:lvl3pPr>
            <a:lvl4pPr algn="ctr" defTabSz="457200" rtl="0" eaLnBrk="0" fontAlgn="base" hangingPunct="0">
              <a:spcBef>
                <a:spcPct val="0"/>
              </a:spcBef>
              <a:spcAft>
                <a:spcPct val="0"/>
              </a:spcAft>
              <a:defRPr sz="4000">
                <a:solidFill>
                  <a:srgbClr val="948A54"/>
                </a:solidFill>
                <a:latin typeface="Arial" pitchFamily="34" charset="0"/>
                <a:ea typeface="MS PGothic" pitchFamily="34" charset="-128"/>
                <a:cs typeface="Arial" charset="0"/>
              </a:defRPr>
            </a:lvl4pPr>
            <a:lvl5pPr algn="ctr" defTabSz="457200" rtl="0" eaLnBrk="0" fontAlgn="base" hangingPunct="0">
              <a:spcBef>
                <a:spcPct val="0"/>
              </a:spcBef>
              <a:spcAft>
                <a:spcPct val="0"/>
              </a:spcAft>
              <a:defRPr sz="4000">
                <a:solidFill>
                  <a:srgbClr val="948A54"/>
                </a:solidFill>
                <a:latin typeface="Arial" pitchFamily="34" charset="0"/>
                <a:ea typeface="MS PGothic" pitchFamily="34" charset="-128"/>
                <a:cs typeface="Arial" charset="0"/>
              </a:defRPr>
            </a:lvl5pPr>
            <a:lvl6pPr marL="4572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6pPr>
            <a:lvl7pPr marL="9144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7pPr>
            <a:lvl8pPr marL="13716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8pPr>
            <a:lvl9pPr marL="18288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9pPr>
          </a:lstStyle>
          <a:p>
            <a:pPr algn="l" eaLnBrk="1" hangingPunct="1"/>
            <a:r>
              <a:rPr lang="en-AU" sz="3200" cap="none" baseline="0" dirty="0">
                <a:solidFill>
                  <a:srgbClr val="EA0088"/>
                </a:solidFill>
                <a:latin typeface="Trebuchet MS" charset="0"/>
                <a:ea typeface="ＭＳ Ｐゴシック" charset="0"/>
                <a:cs typeface="ＭＳ Ｐゴシック" charset="0"/>
              </a:rPr>
              <a:t>Example 1: Solution…</a:t>
            </a:r>
          </a:p>
        </p:txBody>
      </p:sp>
      <p:sp>
        <p:nvSpPr>
          <p:cNvPr id="14" name="Content Placeholder 2"/>
          <p:cNvSpPr txBox="1">
            <a:spLocks/>
          </p:cNvSpPr>
          <p:nvPr/>
        </p:nvSpPr>
        <p:spPr>
          <a:xfrm>
            <a:off x="467544" y="1129494"/>
            <a:ext cx="8001000" cy="5009246"/>
          </a:xfrm>
          <a:prstGeom prst="rect">
            <a:avLst/>
          </a:prstGeom>
        </p:spPr>
        <p:txBody>
          <a:bodyPr/>
          <a:lst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Arial"/>
                <a:ea typeface="MS PGothic" pitchFamily="34" charset="-128"/>
                <a:cs typeface="Arial"/>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Arial"/>
                <a:ea typeface="MS PGothic" pitchFamily="34" charset="-128"/>
                <a:cs typeface="Arial"/>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Arial"/>
                <a:ea typeface="MS PGothic" pitchFamily="34" charset="-128"/>
                <a:cs typeface="Arial"/>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Arial"/>
                <a:ea typeface="MS PGothic" pitchFamily="34" charset="-128"/>
                <a:cs typeface="Arial"/>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Arial"/>
                <a:ea typeface="MS PGothic" pitchFamily="34" charset="-128"/>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charset="0"/>
              <a:buNone/>
            </a:pPr>
            <a:r>
              <a:rPr lang="en-US" sz="2400" b="1" baseline="0" dirty="0">
                <a:latin typeface="Trebuchet MS" panose="020B0603020202020204" pitchFamily="34" charset="0"/>
              </a:rPr>
              <a:t>Using Excel (output)</a:t>
            </a:r>
          </a:p>
        </p:txBody>
      </p:sp>
      <p:sp>
        <p:nvSpPr>
          <p:cNvPr id="11"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13.</a:t>
            </a:r>
            <a:fld id="{17DEBACC-685D-46EF-8023-566F1A297EEB}" type="slidenum">
              <a:rPr lang="en-AU" altLang="en-US" sz="1400" b="1" baseline="0" smtClean="0">
                <a:latin typeface="Trebuchet MS" pitchFamily="34" charset="0"/>
              </a:rPr>
              <a:pPr>
                <a:spcBef>
                  <a:spcPct val="0"/>
                </a:spcBef>
                <a:buFontTx/>
                <a:buNone/>
              </a:pPr>
              <a:t>19</a:t>
            </a:fld>
            <a:endParaRPr lang="en-AU" altLang="en-US" sz="1400" b="1" baseline="0" dirty="0">
              <a:latin typeface="Trebuchet MS" pitchFamily="34" charset="0"/>
            </a:endParaRPr>
          </a:p>
        </p:txBody>
      </p:sp>
      <p:sp>
        <p:nvSpPr>
          <p:cNvPr id="3" name="Rectangle 2"/>
          <p:cNvSpPr/>
          <p:nvPr/>
        </p:nvSpPr>
        <p:spPr>
          <a:xfrm>
            <a:off x="736526" y="4797152"/>
            <a:ext cx="8065368" cy="1154162"/>
          </a:xfrm>
          <a:prstGeom prst="rect">
            <a:avLst/>
          </a:prstGeom>
        </p:spPr>
        <p:txBody>
          <a:bodyPr wrap="square">
            <a:spAutoFit/>
          </a:bodyPr>
          <a:lstStyle/>
          <a:p>
            <a:pPr marL="0" indent="0" algn="just">
              <a:buFont typeface="Arial" charset="0"/>
              <a:buNone/>
            </a:pPr>
            <a:r>
              <a:rPr lang="en-US" sz="2300" baseline="0" dirty="0">
                <a:latin typeface="Trebuchet MS" panose="020B0603020202020204" pitchFamily="34" charset="0"/>
              </a:rPr>
              <a:t>Therefore, there is enough evidence to infer that the mean annual household income of Logan City (</a:t>
            </a:r>
            <a:r>
              <a:rPr lang="el-GR" sz="2300" baseline="0" dirty="0">
                <a:latin typeface="Trebuchet MS" panose="020B0603020202020204" pitchFamily="34" charset="0"/>
              </a:rPr>
              <a:t>μ</a:t>
            </a:r>
            <a:r>
              <a:rPr lang="en-US" sz="2300" dirty="0">
                <a:latin typeface="Trebuchet MS" panose="020B0603020202020204" pitchFamily="34" charset="0"/>
              </a:rPr>
              <a:t>1</a:t>
            </a:r>
            <a:r>
              <a:rPr lang="en-US" sz="2300" baseline="0" dirty="0">
                <a:latin typeface="Trebuchet MS" panose="020B0603020202020204" pitchFamily="34" charset="0"/>
              </a:rPr>
              <a:t>) exceeds that of Ipswich (</a:t>
            </a:r>
            <a:r>
              <a:rPr lang="el-GR" sz="2300" baseline="0" dirty="0">
                <a:latin typeface="Trebuchet MS" panose="020B0603020202020204" pitchFamily="34" charset="0"/>
              </a:rPr>
              <a:t>μ</a:t>
            </a:r>
            <a:r>
              <a:rPr lang="en-US" sz="2300" dirty="0">
                <a:latin typeface="Trebuchet MS" panose="020B0603020202020204" pitchFamily="34" charset="0"/>
              </a:rPr>
              <a:t>2</a:t>
            </a:r>
            <a:r>
              <a:rPr lang="en-US" sz="2300" baseline="0" dirty="0">
                <a:latin typeface="Trebuchet MS" panose="020B0603020202020204" pitchFamily="34" charset="0"/>
              </a:rPr>
              <a:t>).</a:t>
            </a:r>
          </a:p>
        </p:txBody>
      </p:sp>
      <p:pic>
        <p:nvPicPr>
          <p:cNvPr id="6" name="Picture 5"/>
          <p:cNvPicPr>
            <a:picLocks noChangeAspect="1"/>
          </p:cNvPicPr>
          <p:nvPr/>
        </p:nvPicPr>
        <p:blipFill>
          <a:blip r:embed="rId4"/>
          <a:stretch>
            <a:fillRect/>
          </a:stretch>
        </p:blipFill>
        <p:spPr>
          <a:xfrm>
            <a:off x="477642" y="1764952"/>
            <a:ext cx="4428792" cy="2650015"/>
          </a:xfrm>
          <a:prstGeom prst="rect">
            <a:avLst/>
          </a:prstGeom>
          <a:ln w="3175">
            <a:solidFill>
              <a:schemeClr val="tx1"/>
            </a:solidFill>
          </a:ln>
        </p:spPr>
      </p:pic>
      <p:grpSp>
        <p:nvGrpSpPr>
          <p:cNvPr id="2" name="Group 6"/>
          <p:cNvGrpSpPr>
            <a:grpSpLocks/>
          </p:cNvGrpSpPr>
          <p:nvPr/>
        </p:nvGrpSpPr>
        <p:grpSpPr bwMode="auto">
          <a:xfrm>
            <a:off x="3958294" y="2216425"/>
            <a:ext cx="2705736" cy="1068388"/>
            <a:chOff x="3286" y="2880"/>
            <a:chExt cx="1872" cy="673"/>
          </a:xfrm>
        </p:grpSpPr>
        <p:graphicFrame>
          <p:nvGraphicFramePr>
            <p:cNvPr id="37897" name="Object 7"/>
            <p:cNvGraphicFramePr>
              <a:graphicFrameLocks noChangeAspect="1"/>
            </p:cNvGraphicFramePr>
            <p:nvPr>
              <p:extLst>
                <p:ext uri="{D42A27DB-BD31-4B8C-83A1-F6EECF244321}">
                  <p14:modId xmlns:p14="http://schemas.microsoft.com/office/powerpoint/2010/main" val="32366162"/>
                </p:ext>
              </p:extLst>
            </p:nvPr>
          </p:nvGraphicFramePr>
          <p:xfrm>
            <a:off x="4534" y="2880"/>
            <a:ext cx="624" cy="254"/>
          </p:xfrm>
          <a:graphic>
            <a:graphicData uri="http://schemas.openxmlformats.org/presentationml/2006/ole">
              <mc:AlternateContent xmlns:mc="http://schemas.openxmlformats.org/markup-compatibility/2006">
                <mc:Choice xmlns:v="urn:schemas-microsoft-com:vml" Requires="v">
                  <p:oleObj spid="_x0000_s155805" name="Equation" r:id="rId5" imgW="444114" imgH="215713" progId="Equation.3">
                    <p:embed/>
                  </p:oleObj>
                </mc:Choice>
                <mc:Fallback>
                  <p:oleObj name="Equation" r:id="rId5" imgW="444114" imgH="215713" progId="Equation.3">
                    <p:embed/>
                    <p:pic>
                      <p:nvPicPr>
                        <p:cNvPr id="0" name="Picture 1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34" y="2880"/>
                          <a:ext cx="624" cy="254"/>
                        </a:xfrm>
                        <a:prstGeom prst="rect">
                          <a:avLst/>
                        </a:prstGeom>
                        <a:solidFill>
                          <a:schemeClr val="tx1">
                            <a:lumMod val="10000"/>
                            <a:lumOff val="90000"/>
                          </a:schemeClr>
                        </a:solidFill>
                        <a:ln w="9525">
                          <a:solidFill>
                            <a:schemeClr val="accent2"/>
                          </a:solidFill>
                          <a:miter lim="800000"/>
                          <a:headEnd/>
                          <a:tailEnd/>
                        </a:ln>
                        <a:effectLst/>
                        <a:extLst/>
                      </p:spPr>
                    </p:pic>
                  </p:oleObj>
                </mc:Fallback>
              </mc:AlternateContent>
            </a:graphicData>
          </a:graphic>
        </p:graphicFrame>
        <p:sp>
          <p:nvSpPr>
            <p:cNvPr id="37898" name="Line 8"/>
            <p:cNvSpPr>
              <a:spLocks noChangeShapeType="1"/>
            </p:cNvSpPr>
            <p:nvPr/>
          </p:nvSpPr>
          <p:spPr bwMode="auto">
            <a:xfrm flipV="1">
              <a:off x="3286" y="3022"/>
              <a:ext cx="1220" cy="5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611331" name="AutoShape 3"/>
          <p:cNvSpPr>
            <a:spLocks/>
          </p:cNvSpPr>
          <p:nvPr/>
        </p:nvSpPr>
        <p:spPr bwMode="auto">
          <a:xfrm flipH="1">
            <a:off x="5490745" y="2760127"/>
            <a:ext cx="3172569" cy="1631216"/>
          </a:xfrm>
          <a:prstGeom prst="borderCallout3">
            <a:avLst>
              <a:gd name="adj1" fmla="val 18183"/>
              <a:gd name="adj2" fmla="val 101884"/>
              <a:gd name="adj3" fmla="val 31754"/>
              <a:gd name="adj4" fmla="val 116727"/>
              <a:gd name="adj5" fmla="val 31778"/>
              <a:gd name="adj6" fmla="val 116464"/>
              <a:gd name="adj7" fmla="val 59940"/>
              <a:gd name="adj8" fmla="val 147893"/>
            </a:avLst>
          </a:prstGeom>
          <a:solidFill>
            <a:srgbClr val="CCFFCC"/>
          </a:solidFill>
          <a:ln w="9525">
            <a:solidFill>
              <a:schemeClr val="tx1"/>
            </a:solidFill>
            <a:miter lim="800000"/>
            <a:headEnd/>
            <a:tailEnd/>
          </a:ln>
        </p:spPr>
        <p:txBody>
          <a:bodyPr wrap="square">
            <a:spAutoFit/>
          </a:bodyPr>
          <a:lstStyle/>
          <a:p>
            <a:pPr algn="just"/>
            <a:r>
              <a:rPr lang="en-US" sz="2000" i="1" baseline="0" dirty="0">
                <a:latin typeface="Arial Narrow" charset="0"/>
              </a:rPr>
              <a:t>p</a:t>
            </a:r>
            <a:r>
              <a:rPr lang="en-US" sz="2000" baseline="0" dirty="0">
                <a:latin typeface="Arial Narrow" charset="0"/>
              </a:rPr>
              <a:t>-value method: </a:t>
            </a:r>
          </a:p>
          <a:p>
            <a:pPr algn="just"/>
            <a:r>
              <a:rPr lang="en-US" sz="2000" baseline="0" dirty="0">
                <a:latin typeface="Arial Narrow" charset="0"/>
              </a:rPr>
              <a:t>As p-value = 0 &lt; 0.05, at the 5% significance level, there is sufficient evidence to reject the null hypothesis.</a:t>
            </a:r>
          </a:p>
        </p:txBody>
      </p:sp>
    </p:spTree>
    <p:extLst>
      <p:ext uri="{BB962C8B-B14F-4D97-AF65-F5344CB8AC3E}">
        <p14:creationId xmlns:p14="http://schemas.microsoft.com/office/powerpoint/2010/main" val="307771835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ppt_w/2"/>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ppt_w</p:attrName>
                                        </p:attrNameLst>
                                      </p:cBhvr>
                                      <p:tavLst>
                                        <p:tav tm="0">
                                          <p:val>
                                            <p:fltVal val="0"/>
                                          </p:val>
                                        </p:tav>
                                        <p:tav tm="100000">
                                          <p:val>
                                            <p:strVal val="#ppt_w"/>
                                          </p:val>
                                        </p:tav>
                                      </p:tavLst>
                                    </p:anim>
                                    <p:anim calcmode="lin" valueType="num">
                                      <p:cBhvr>
                                        <p:cTn id="10" dur="5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611331"/>
                                        </p:tgtEl>
                                        <p:attrNameLst>
                                          <p:attrName>style.visibility</p:attrName>
                                        </p:attrNameLst>
                                      </p:cBhvr>
                                      <p:to>
                                        <p:strVal val="visible"/>
                                      </p:to>
                                    </p:set>
                                    <p:animEffect transition="in" filter="wipe(up)">
                                      <p:cBhvr>
                                        <p:cTn id="15" dur="500"/>
                                        <p:tgtEl>
                                          <p:spTgt spid="61133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11331" grpId="0" animBg="1"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ctrTitle"/>
          </p:nvPr>
        </p:nvSpPr>
        <p:spPr>
          <a:xfrm>
            <a:off x="685800" y="2286000"/>
            <a:ext cx="4191000" cy="1143000"/>
          </a:xfrm>
        </p:spPr>
        <p:txBody>
          <a:bodyPr/>
          <a:lstStyle/>
          <a:p>
            <a:pPr algn="l" eaLnBrk="1" hangingPunct="1">
              <a:defRPr/>
            </a:pPr>
            <a:r>
              <a:rPr lang="en-AU" sz="4600" cap="none" dirty="0">
                <a:latin typeface="Trebuchet MS" panose="020B0603020202020204" pitchFamily="34" charset="0"/>
                <a:ea typeface="ＭＳ Ｐゴシック" charset="0"/>
                <a:cs typeface="ＭＳ Ｐゴシック" charset="0"/>
              </a:rPr>
              <a:t>Chapter 13</a:t>
            </a:r>
          </a:p>
        </p:txBody>
      </p:sp>
      <p:sp>
        <p:nvSpPr>
          <p:cNvPr id="16386" name="Rectangle 3"/>
          <p:cNvSpPr>
            <a:spLocks noGrp="1" noChangeArrowheads="1"/>
          </p:cNvSpPr>
          <p:nvPr>
            <p:ph type="subTitle" idx="1"/>
          </p:nvPr>
        </p:nvSpPr>
        <p:spPr>
          <a:xfrm>
            <a:off x="762000" y="3573463"/>
            <a:ext cx="6781800" cy="2674937"/>
          </a:xfrm>
        </p:spPr>
        <p:txBody>
          <a:bodyPr/>
          <a:lstStyle/>
          <a:p>
            <a:pPr algn="l" eaLnBrk="1" hangingPunct="1"/>
            <a:r>
              <a:rPr lang="en-AU" dirty="0">
                <a:solidFill>
                  <a:srgbClr val="EA0088"/>
                </a:solidFill>
                <a:latin typeface="Trebuchet MS" charset="0"/>
                <a:ea typeface="ＭＳ Ｐゴシック" charset="0"/>
                <a:cs typeface="ＭＳ Ｐゴシック" charset="0"/>
              </a:rPr>
              <a:t>Hypothesis testing: </a:t>
            </a:r>
            <a:br>
              <a:rPr lang="en-AU" dirty="0">
                <a:solidFill>
                  <a:srgbClr val="EA0088"/>
                </a:solidFill>
                <a:latin typeface="Trebuchet MS" charset="0"/>
                <a:ea typeface="ＭＳ Ｐゴシック" charset="0"/>
                <a:cs typeface="ＭＳ Ｐゴシック" charset="0"/>
              </a:rPr>
            </a:br>
            <a:r>
              <a:rPr lang="en-AU" dirty="0">
                <a:solidFill>
                  <a:srgbClr val="EA0088"/>
                </a:solidFill>
                <a:latin typeface="Trebuchet MS" charset="0"/>
                <a:ea typeface="ＭＳ Ｐゴシック" charset="0"/>
                <a:cs typeface="ＭＳ Ｐゴシック" charset="0"/>
              </a:rPr>
              <a:t>Comparing two populations</a:t>
            </a:r>
          </a:p>
        </p:txBody>
      </p:sp>
      <p:sp>
        <p:nvSpPr>
          <p:cNvPr id="16387" name="Rectangle 6"/>
          <p:cNvSpPr>
            <a:spLocks noChangeArrowheads="1"/>
          </p:cNvSpPr>
          <p:nvPr/>
        </p:nvSpPr>
        <p:spPr bwMode="auto">
          <a:xfrm>
            <a:off x="2005013" y="-4926013"/>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endParaRPr lang="en-US" baseline="0"/>
          </a:p>
        </p:txBody>
      </p:sp>
    </p:spTree>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80" name="Rectangle 13"/>
          <p:cNvSpPr>
            <a:spLocks noGrp="1" noChangeArrowheads="1"/>
          </p:cNvSpPr>
          <p:nvPr>
            <p:ph type="title"/>
          </p:nvPr>
        </p:nvSpPr>
        <p:spPr>
          <a:xfrm>
            <a:off x="496094" y="365327"/>
            <a:ext cx="8229600" cy="884238"/>
          </a:xfrm>
        </p:spPr>
        <p:txBody>
          <a:bodyPr vert="horz" wrap="square" lIns="91440" tIns="45720" rIns="91440" bIns="45720" numCol="1" rtlCol="0" anchor="ctr" anchorCtr="0" compatLnSpc="1">
            <a:prstTxWarp prst="textNoShape">
              <a:avLst/>
            </a:prstTxWarp>
            <a:noAutofit/>
          </a:bodyPr>
          <a:lstStyle/>
          <a:p>
            <a:pPr algn="l" eaLnBrk="1" fontAlgn="base" hangingPunct="1">
              <a:spcAft>
                <a:spcPct val="0"/>
              </a:spcAft>
            </a:pPr>
            <a:r>
              <a:rPr sz="2800" cap="none" dirty="0">
                <a:solidFill>
                  <a:srgbClr val="EA0088"/>
                </a:solidFill>
                <a:latin typeface="Trebuchet MS" charset="0"/>
                <a:ea typeface="ＭＳ Ｐゴシック" charset="0"/>
                <a:cs typeface="ＭＳ Ｐゴシック" charset="0"/>
              </a:rPr>
              <a:t>Cases 2 &amp; 3: Testing a hypothesis about </a:t>
            </a:r>
            <a:r>
              <a:rPr lang="el-GR" sz="2800" cap="none" dirty="0">
                <a:solidFill>
                  <a:srgbClr val="EA0088"/>
                </a:solidFill>
                <a:latin typeface="Trebuchet MS" charset="0"/>
                <a:ea typeface="ＭＳ Ｐゴシック" charset="0"/>
                <a:cs typeface="ＭＳ Ｐゴシック" charset="0"/>
              </a:rPr>
              <a:t>μ</a:t>
            </a:r>
            <a:r>
              <a:rPr sz="2800" cap="none" baseline="-25000" dirty="0">
                <a:solidFill>
                  <a:srgbClr val="EA0088"/>
                </a:solidFill>
                <a:latin typeface="Trebuchet MS" charset="0"/>
                <a:ea typeface="ＭＳ Ｐゴシック" charset="0"/>
                <a:cs typeface="ＭＳ Ｐゴシック" charset="0"/>
              </a:rPr>
              <a:t>1</a:t>
            </a:r>
            <a:r>
              <a:rPr sz="2800" cap="none" dirty="0">
                <a:solidFill>
                  <a:srgbClr val="EA0088"/>
                </a:solidFill>
                <a:latin typeface="Trebuchet MS" charset="0"/>
                <a:ea typeface="ＭＳ Ｐゴシック" charset="0"/>
                <a:cs typeface="ＭＳ Ｐゴシック" charset="0"/>
              </a:rPr>
              <a:t> – </a:t>
            </a:r>
            <a:r>
              <a:rPr lang="el-GR" sz="2800" cap="none" dirty="0">
                <a:solidFill>
                  <a:srgbClr val="EA0088"/>
                </a:solidFill>
                <a:latin typeface="Trebuchet MS" charset="0"/>
                <a:ea typeface="ＭＳ Ｐゴシック" charset="0"/>
                <a:cs typeface="ＭＳ Ｐゴシック" charset="0"/>
              </a:rPr>
              <a:t>μ</a:t>
            </a:r>
            <a:r>
              <a:rPr sz="2800" cap="none" baseline="-25000" dirty="0">
                <a:solidFill>
                  <a:srgbClr val="EA0088"/>
                </a:solidFill>
                <a:latin typeface="Trebuchet MS" charset="0"/>
                <a:ea typeface="ＭＳ Ｐゴシック" charset="0"/>
                <a:cs typeface="ＭＳ Ｐゴシック" charset="0"/>
              </a:rPr>
              <a:t>2</a:t>
            </a:r>
            <a:r>
              <a:rPr sz="2800" cap="none" dirty="0">
                <a:solidFill>
                  <a:srgbClr val="EA0088"/>
                </a:solidFill>
                <a:latin typeface="Trebuchet MS" charset="0"/>
                <a:ea typeface="ＭＳ Ｐゴシック" charset="0"/>
                <a:cs typeface="ＭＳ Ｐゴシック" charset="0"/>
              </a:rPr>
              <a:t> when the population variances are unknown</a:t>
            </a:r>
          </a:p>
        </p:txBody>
      </p:sp>
      <p:sp>
        <p:nvSpPr>
          <p:cNvPr id="613378" name="Rectangle 2"/>
          <p:cNvSpPr>
            <a:spLocks noGrp="1" noChangeArrowheads="1"/>
          </p:cNvSpPr>
          <p:nvPr>
            <p:ph idx="1"/>
          </p:nvPr>
        </p:nvSpPr>
        <p:spPr>
          <a:xfrm>
            <a:off x="665163" y="1677193"/>
            <a:ext cx="8001000" cy="4297363"/>
          </a:xfrm>
        </p:spPr>
        <p:txBody>
          <a:bodyPr/>
          <a:lstStyle/>
          <a:p>
            <a:pPr marL="0" indent="0" algn="just" eaLnBrk="1" hangingPunct="1">
              <a:buClr>
                <a:schemeClr val="tx1"/>
              </a:buClr>
              <a:buNone/>
            </a:pPr>
            <a:r>
              <a:rPr lang="en-US" sz="2400" dirty="0">
                <a:latin typeface="Trebuchet MS" panose="020B0603020202020204" pitchFamily="34" charset="0"/>
                <a:ea typeface="ＭＳ Ｐゴシック" charset="0"/>
                <a:cs typeface="ＭＳ Ｐゴシック" charset="0"/>
              </a:rPr>
              <a:t>Practically, the </a:t>
            </a:r>
            <a:r>
              <a:rPr lang="en-US" sz="2400" i="1" dirty="0">
                <a:latin typeface="Trebuchet MS" panose="020B0603020202020204" pitchFamily="34" charset="0"/>
                <a:ea typeface="ＭＳ Ｐゴシック" charset="0"/>
                <a:cs typeface="ＭＳ Ｐゴシック" charset="0"/>
              </a:rPr>
              <a:t>z</a:t>
            </a:r>
            <a:r>
              <a:rPr lang="en-US" sz="2400" dirty="0">
                <a:latin typeface="Trebuchet MS" panose="020B0603020202020204" pitchFamily="34" charset="0"/>
                <a:ea typeface="ＭＳ Ｐゴシック" charset="0"/>
                <a:cs typeface="ＭＳ Ｐゴシック" charset="0"/>
              </a:rPr>
              <a:t>-statistic is hardly used, because the population variances, </a:t>
            </a:r>
            <a:r>
              <a:rPr lang="el-GR" sz="2400" dirty="0">
                <a:latin typeface="Trebuchet MS" panose="020B0603020202020204" pitchFamily="34" charset="0"/>
                <a:ea typeface="ＭＳ Ｐゴシック" charset="0"/>
                <a:cs typeface="ＭＳ Ｐゴシック" charset="0"/>
              </a:rPr>
              <a:t>σ</a:t>
            </a:r>
            <a:r>
              <a:rPr lang="en-AU" sz="2400" baseline="-25000" dirty="0">
                <a:latin typeface="Trebuchet MS" panose="020B0603020202020204" pitchFamily="34" charset="0"/>
                <a:ea typeface="ＭＳ Ｐゴシック" charset="0"/>
                <a:cs typeface="ＭＳ Ｐゴシック" charset="0"/>
              </a:rPr>
              <a:t>1</a:t>
            </a:r>
            <a:r>
              <a:rPr lang="en-AU" sz="2400" baseline="30000" dirty="0">
                <a:latin typeface="Trebuchet MS" panose="020B0603020202020204" pitchFamily="34" charset="0"/>
                <a:ea typeface="ＭＳ Ｐゴシック" charset="0"/>
                <a:cs typeface="ＭＳ Ｐゴシック" charset="0"/>
              </a:rPr>
              <a:t>2</a:t>
            </a:r>
            <a:r>
              <a:rPr lang="en-AU" sz="2400" dirty="0">
                <a:latin typeface="Trebuchet MS" panose="020B0603020202020204" pitchFamily="34" charset="0"/>
                <a:ea typeface="ＭＳ Ｐゴシック" charset="0"/>
                <a:cs typeface="ＭＳ Ｐゴシック" charset="0"/>
              </a:rPr>
              <a:t> and </a:t>
            </a:r>
            <a:r>
              <a:rPr lang="el-GR" sz="2400" dirty="0">
                <a:latin typeface="Trebuchet MS" panose="020B0603020202020204" pitchFamily="34" charset="0"/>
                <a:ea typeface="ＭＳ Ｐゴシック" charset="0"/>
                <a:cs typeface="ＭＳ Ｐゴシック" charset="0"/>
              </a:rPr>
              <a:t>σ</a:t>
            </a:r>
            <a:r>
              <a:rPr lang="en-AU" sz="2400" baseline="-25000" dirty="0">
                <a:latin typeface="Trebuchet MS" panose="020B0603020202020204" pitchFamily="34" charset="0"/>
                <a:ea typeface="ＭＳ Ｐゴシック" charset="0"/>
                <a:cs typeface="ＭＳ Ｐゴシック" charset="0"/>
              </a:rPr>
              <a:t>2</a:t>
            </a:r>
            <a:r>
              <a:rPr lang="en-AU" sz="2400" baseline="30000" dirty="0">
                <a:latin typeface="Trebuchet MS" panose="020B0603020202020204" pitchFamily="34" charset="0"/>
                <a:ea typeface="ＭＳ Ｐゴシック" charset="0"/>
                <a:cs typeface="ＭＳ Ｐゴシック" charset="0"/>
              </a:rPr>
              <a:t>2</a:t>
            </a:r>
            <a:r>
              <a:rPr lang="en-AU" sz="2400" dirty="0">
                <a:latin typeface="Trebuchet MS" panose="020B0603020202020204" pitchFamily="34" charset="0"/>
                <a:ea typeface="ＭＳ Ｐゴシック" charset="0"/>
                <a:cs typeface="ＭＳ Ｐゴシック" charset="0"/>
              </a:rPr>
              <a:t>, </a:t>
            </a:r>
            <a:r>
              <a:rPr lang="en-US" sz="2400" dirty="0">
                <a:latin typeface="Trebuchet MS" panose="020B0603020202020204" pitchFamily="34" charset="0"/>
                <a:ea typeface="ＭＳ Ｐゴシック" charset="0"/>
                <a:cs typeface="ＭＳ Ｐゴシック" charset="0"/>
              </a:rPr>
              <a:t>are usually not known and estimated by sample variances, </a:t>
            </a:r>
            <a:r>
              <a:rPr lang="en-AU" sz="2400" dirty="0">
                <a:latin typeface="Trebuchet MS" panose="020B0603020202020204" pitchFamily="34" charset="0"/>
                <a:ea typeface="ＭＳ Ｐゴシック" charset="0"/>
                <a:cs typeface="ＭＳ Ｐゴシック" charset="0"/>
              </a:rPr>
              <a:t>s</a:t>
            </a:r>
            <a:r>
              <a:rPr lang="en-AU" sz="2400" baseline="-25000" dirty="0">
                <a:latin typeface="Trebuchet MS" panose="020B0603020202020204" pitchFamily="34" charset="0"/>
                <a:ea typeface="ＭＳ Ｐゴシック" charset="0"/>
                <a:cs typeface="ＭＳ Ｐゴシック" charset="0"/>
              </a:rPr>
              <a:t>1</a:t>
            </a:r>
            <a:r>
              <a:rPr lang="en-AU" sz="2400" baseline="30000" dirty="0">
                <a:latin typeface="Trebuchet MS" panose="020B0603020202020204" pitchFamily="34" charset="0"/>
                <a:ea typeface="ＭＳ Ｐゴシック" charset="0"/>
                <a:cs typeface="ＭＳ Ｐゴシック" charset="0"/>
              </a:rPr>
              <a:t>2</a:t>
            </a:r>
            <a:r>
              <a:rPr lang="en-AU" sz="2400" dirty="0">
                <a:latin typeface="Trebuchet MS" panose="020B0603020202020204" pitchFamily="34" charset="0"/>
                <a:ea typeface="ＭＳ Ｐゴシック" charset="0"/>
                <a:cs typeface="ＭＳ Ｐゴシック" charset="0"/>
              </a:rPr>
              <a:t> and s</a:t>
            </a:r>
            <a:r>
              <a:rPr lang="en-AU" sz="2400" baseline="-25000" dirty="0">
                <a:latin typeface="Trebuchet MS" panose="020B0603020202020204" pitchFamily="34" charset="0"/>
                <a:ea typeface="ＭＳ Ｐゴシック" charset="0"/>
                <a:cs typeface="ＭＳ Ｐゴシック" charset="0"/>
              </a:rPr>
              <a:t>2</a:t>
            </a:r>
            <a:r>
              <a:rPr lang="en-AU" sz="2400" baseline="30000" dirty="0">
                <a:latin typeface="Trebuchet MS" panose="020B0603020202020204" pitchFamily="34" charset="0"/>
                <a:ea typeface="ＭＳ Ｐゴシック" charset="0"/>
                <a:cs typeface="ＭＳ Ｐゴシック" charset="0"/>
              </a:rPr>
              <a:t>2</a:t>
            </a:r>
            <a:r>
              <a:rPr lang="en-US" sz="2400" dirty="0">
                <a:latin typeface="Trebuchet MS" panose="020B0603020202020204" pitchFamily="34" charset="0"/>
                <a:ea typeface="ＭＳ Ｐゴシック" charset="0"/>
                <a:cs typeface="ＭＳ Ｐゴシック" charset="0"/>
              </a:rPr>
              <a:t>.</a:t>
            </a:r>
          </a:p>
          <a:p>
            <a:pPr marL="0" indent="0" algn="just" eaLnBrk="1" hangingPunct="1">
              <a:buClr>
                <a:schemeClr val="tx1"/>
              </a:buClr>
              <a:buNone/>
            </a:pPr>
            <a:endParaRPr lang="en-US" sz="2400" dirty="0">
              <a:latin typeface="Trebuchet MS" panose="020B0603020202020204" pitchFamily="34" charset="0"/>
              <a:ea typeface="ＭＳ Ｐゴシック" charset="0"/>
              <a:cs typeface="ＭＳ Ｐゴシック" charset="0"/>
            </a:endParaRPr>
          </a:p>
          <a:p>
            <a:pPr marL="0" indent="0" algn="just" eaLnBrk="1" hangingPunct="1">
              <a:buClr>
                <a:schemeClr val="tx1"/>
              </a:buClr>
              <a:buNone/>
            </a:pPr>
            <a:endParaRPr lang="en-US" sz="2400" dirty="0">
              <a:latin typeface="Trebuchet MS" panose="020B0603020202020204" pitchFamily="34" charset="0"/>
              <a:ea typeface="ＭＳ Ｐゴシック" charset="0"/>
              <a:cs typeface="ＭＳ Ｐゴシック" charset="0"/>
            </a:endParaRPr>
          </a:p>
          <a:p>
            <a:pPr marL="0" indent="0" algn="just" eaLnBrk="1" hangingPunct="1">
              <a:buClr>
                <a:schemeClr val="tx1"/>
              </a:buClr>
              <a:buNone/>
            </a:pPr>
            <a:endParaRPr lang="en-US" sz="2400" dirty="0">
              <a:latin typeface="Trebuchet MS" panose="020B0603020202020204" pitchFamily="34" charset="0"/>
              <a:ea typeface="ＭＳ Ｐゴシック" charset="0"/>
              <a:cs typeface="ＭＳ Ｐゴシック" charset="0"/>
            </a:endParaRPr>
          </a:p>
          <a:p>
            <a:pPr marL="0" indent="0" algn="just" eaLnBrk="1" hangingPunct="1">
              <a:buClr>
                <a:schemeClr val="tx1"/>
              </a:buClr>
              <a:buNone/>
            </a:pPr>
            <a:endParaRPr lang="en-US" sz="2400" dirty="0">
              <a:latin typeface="Trebuchet MS" panose="020B0603020202020204" pitchFamily="34" charset="0"/>
              <a:ea typeface="ＭＳ Ｐゴシック" charset="0"/>
              <a:cs typeface="ＭＳ Ｐゴシック" charset="0"/>
            </a:endParaRPr>
          </a:p>
          <a:p>
            <a:pPr marL="0" indent="0" algn="just" eaLnBrk="1" hangingPunct="1">
              <a:buClr>
                <a:schemeClr val="tx1"/>
              </a:buClr>
              <a:buNone/>
            </a:pPr>
            <a:endParaRPr lang="en-US" sz="2400" dirty="0">
              <a:latin typeface="Trebuchet MS" panose="020B0603020202020204" pitchFamily="34" charset="0"/>
              <a:ea typeface="ＭＳ Ｐゴシック" charset="0"/>
              <a:cs typeface="ＭＳ Ｐゴシック" charset="0"/>
            </a:endParaRPr>
          </a:p>
          <a:p>
            <a:pPr marL="0" indent="0" algn="just">
              <a:buNone/>
            </a:pPr>
            <a:r>
              <a:rPr lang="en-US" sz="2400" dirty="0">
                <a:latin typeface="Trebuchet MS" panose="020B0603020202020204" pitchFamily="34" charset="0"/>
              </a:rPr>
              <a:t>Instead of a z-statistic, we construct a </a:t>
            </a:r>
            <a:r>
              <a:rPr lang="en-US" sz="2400" i="1" dirty="0">
                <a:latin typeface="Trebuchet MS" panose="020B0603020202020204" pitchFamily="34" charset="0"/>
              </a:rPr>
              <a:t>t</a:t>
            </a:r>
            <a:r>
              <a:rPr lang="en-US" sz="2400" dirty="0">
                <a:latin typeface="Trebuchet MS" panose="020B0603020202020204" pitchFamily="34" charset="0"/>
              </a:rPr>
              <a:t>-statistic using the sample ‘variances’ (s</a:t>
            </a:r>
            <a:r>
              <a:rPr lang="en-US" sz="2400" baseline="-25000" dirty="0">
                <a:latin typeface="Trebuchet MS" panose="020B0603020202020204" pitchFamily="34" charset="0"/>
              </a:rPr>
              <a:t>1</a:t>
            </a:r>
            <a:r>
              <a:rPr lang="en-US" sz="2400" baseline="30000" dirty="0">
                <a:latin typeface="Trebuchet MS" panose="020B0603020202020204" pitchFamily="34" charset="0"/>
              </a:rPr>
              <a:t>2 </a:t>
            </a:r>
            <a:r>
              <a:rPr lang="en-US" sz="2400" dirty="0">
                <a:latin typeface="Trebuchet MS" panose="020B0603020202020204" pitchFamily="34" charset="0"/>
              </a:rPr>
              <a:t>and s</a:t>
            </a:r>
            <a:r>
              <a:rPr lang="en-US" sz="2400" baseline="-25000" dirty="0">
                <a:latin typeface="Trebuchet MS" panose="020B0603020202020204" pitchFamily="34" charset="0"/>
              </a:rPr>
              <a:t>2</a:t>
            </a:r>
            <a:r>
              <a:rPr lang="en-US" sz="2400" baseline="30000" dirty="0">
                <a:latin typeface="Trebuchet MS" panose="020B0603020202020204" pitchFamily="34" charset="0"/>
              </a:rPr>
              <a:t>2</a:t>
            </a:r>
            <a:r>
              <a:rPr lang="en-US" sz="2400" dirty="0">
                <a:latin typeface="Trebuchet MS" panose="020B0603020202020204" pitchFamily="34" charset="0"/>
              </a:rPr>
              <a:t>).</a:t>
            </a:r>
          </a:p>
          <a:p>
            <a:pPr marL="0" indent="0" algn="just" eaLnBrk="1" hangingPunct="1">
              <a:buClr>
                <a:schemeClr val="tx1"/>
              </a:buClr>
              <a:buNone/>
            </a:pPr>
            <a:endParaRPr lang="en-US" sz="2400" dirty="0">
              <a:latin typeface="Trebuchet MS" panose="020B0603020202020204" pitchFamily="34" charset="0"/>
              <a:ea typeface="ＭＳ Ｐゴシック" charset="0"/>
              <a:cs typeface="ＭＳ Ｐゴシック" charset="0"/>
            </a:endParaRPr>
          </a:p>
        </p:txBody>
      </p:sp>
      <p:graphicFrame>
        <p:nvGraphicFramePr>
          <p:cNvPr id="613379" name="Object 3"/>
          <p:cNvGraphicFramePr>
            <a:graphicFrameLocks noChangeAspect="1"/>
          </p:cNvGraphicFramePr>
          <p:nvPr>
            <p:extLst>
              <p:ext uri="{D42A27DB-BD31-4B8C-83A1-F6EECF244321}">
                <p14:modId xmlns:p14="http://schemas.microsoft.com/office/powerpoint/2010/main" val="1549471441"/>
              </p:ext>
            </p:extLst>
          </p:nvPr>
        </p:nvGraphicFramePr>
        <p:xfrm>
          <a:off x="2007096" y="3170981"/>
          <a:ext cx="3429000" cy="1554163"/>
        </p:xfrm>
        <a:graphic>
          <a:graphicData uri="http://schemas.openxmlformats.org/presentationml/2006/ole">
            <mc:AlternateContent xmlns:mc="http://schemas.openxmlformats.org/markup-compatibility/2006">
              <mc:Choice xmlns:v="urn:schemas-microsoft-com:vml" Requires="v">
                <p:oleObj spid="_x0000_s42161" name="Equation" r:id="rId4" imgW="1384300" imgH="660400" progId="Equation.3">
                  <p:embed/>
                </p:oleObj>
              </mc:Choice>
              <mc:Fallback>
                <p:oleObj name="Equation" r:id="rId4" imgW="1384300" imgH="660400" progId="Equation.3">
                  <p:embed/>
                  <p:pic>
                    <p:nvPicPr>
                      <p:cNvPr id="0" name="Picture 13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07096" y="3170981"/>
                        <a:ext cx="3429000" cy="1554163"/>
                      </a:xfrm>
                      <a:prstGeom prst="rect">
                        <a:avLst/>
                      </a:prstGeom>
                      <a:solidFill>
                        <a:srgbClr val="CCFFCC"/>
                      </a:solidFill>
                      <a:ln w="9525">
                        <a:solidFill>
                          <a:schemeClr val="tx1"/>
                        </a:solidFill>
                        <a:miter lim="800000"/>
                        <a:headEnd/>
                        <a:tailEnd/>
                      </a:ln>
                      <a:effectLst>
                        <a:outerShdw dist="71842" dir="2700000" algn="ctr" rotWithShape="0">
                          <a:srgbClr val="0066FF">
                            <a:alpha val="74997"/>
                          </a:srgbClr>
                        </a:outerShdw>
                      </a:effectLst>
                    </p:spPr>
                  </p:pic>
                </p:oleObj>
              </mc:Fallback>
            </mc:AlternateContent>
          </a:graphicData>
        </a:graphic>
      </p:graphicFrame>
      <p:sp>
        <p:nvSpPr>
          <p:cNvPr id="613380" name="Text Box 4"/>
          <p:cNvSpPr txBox="1">
            <a:spLocks noChangeArrowheads="1"/>
          </p:cNvSpPr>
          <p:nvPr/>
        </p:nvSpPr>
        <p:spPr bwMode="auto">
          <a:xfrm>
            <a:off x="3523158" y="3691681"/>
            <a:ext cx="381000" cy="579438"/>
          </a:xfrm>
          <a:prstGeom prst="rect">
            <a:avLst/>
          </a:prstGeom>
          <a:solidFill>
            <a:srgbClr val="00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aseline="-25000">
                <a:solidFill>
                  <a:schemeClr val="tx1"/>
                </a:solidFill>
                <a:latin typeface="Times" charset="0"/>
                <a:ea typeface="ＭＳ Ｐゴシック" charset="0"/>
                <a:cs typeface="ＭＳ Ｐゴシック" charset="0"/>
              </a:defRPr>
            </a:lvl1pPr>
            <a:lvl2pPr marL="742950" indent="-285750">
              <a:defRPr sz="2400" baseline="-25000">
                <a:solidFill>
                  <a:schemeClr val="tx1"/>
                </a:solidFill>
                <a:latin typeface="Times" charset="0"/>
                <a:ea typeface="ＭＳ Ｐゴシック" charset="0"/>
              </a:defRPr>
            </a:lvl2pPr>
            <a:lvl3pPr marL="1143000" indent="-228600">
              <a:defRPr sz="2400" baseline="-25000">
                <a:solidFill>
                  <a:schemeClr val="tx1"/>
                </a:solidFill>
                <a:latin typeface="Times" charset="0"/>
                <a:ea typeface="ＭＳ Ｐゴシック" charset="0"/>
              </a:defRPr>
            </a:lvl3pPr>
            <a:lvl4pPr marL="1600200" indent="-228600">
              <a:defRPr sz="2400" baseline="-25000">
                <a:solidFill>
                  <a:schemeClr val="tx1"/>
                </a:solidFill>
                <a:latin typeface="Times" charset="0"/>
                <a:ea typeface="ＭＳ Ｐゴシック" charset="0"/>
              </a:defRPr>
            </a:lvl4pPr>
            <a:lvl5pPr marL="2057400" indent="-228600">
              <a:defRPr sz="2400" baseline="-25000">
                <a:solidFill>
                  <a:schemeClr val="tx1"/>
                </a:solidFill>
                <a:latin typeface="Times" charset="0"/>
                <a:ea typeface="ＭＳ Ｐゴシック" charset="0"/>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0"/>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0"/>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0"/>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0"/>
              </a:defRPr>
            </a:lvl9pPr>
          </a:lstStyle>
          <a:p>
            <a:pPr algn="ctr"/>
            <a:r>
              <a:rPr lang="en-US" sz="3200" baseline="0">
                <a:solidFill>
                  <a:srgbClr val="FF3399"/>
                </a:solidFill>
                <a:latin typeface="Algerian" charset="0"/>
              </a:rPr>
              <a:t>?</a:t>
            </a:r>
            <a:endParaRPr lang="en-US" sz="3200" baseline="0">
              <a:latin typeface="Algerian" charset="0"/>
            </a:endParaRPr>
          </a:p>
        </p:txBody>
      </p:sp>
      <p:sp>
        <p:nvSpPr>
          <p:cNvPr id="613381" name="Text Box 5"/>
          <p:cNvSpPr txBox="1">
            <a:spLocks noChangeArrowheads="1"/>
          </p:cNvSpPr>
          <p:nvPr/>
        </p:nvSpPr>
        <p:spPr bwMode="auto">
          <a:xfrm>
            <a:off x="4208958" y="3691681"/>
            <a:ext cx="381000" cy="579438"/>
          </a:xfrm>
          <a:prstGeom prst="rect">
            <a:avLst/>
          </a:prstGeom>
          <a:solidFill>
            <a:srgbClr val="00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aseline="-25000">
                <a:solidFill>
                  <a:schemeClr val="tx1"/>
                </a:solidFill>
                <a:latin typeface="Times" charset="0"/>
                <a:ea typeface="ＭＳ Ｐゴシック" charset="0"/>
                <a:cs typeface="ＭＳ Ｐゴシック" charset="0"/>
              </a:defRPr>
            </a:lvl1pPr>
            <a:lvl2pPr marL="742950" indent="-285750">
              <a:defRPr sz="2400" baseline="-25000">
                <a:solidFill>
                  <a:schemeClr val="tx1"/>
                </a:solidFill>
                <a:latin typeface="Times" charset="0"/>
                <a:ea typeface="ＭＳ Ｐゴシック" charset="0"/>
              </a:defRPr>
            </a:lvl2pPr>
            <a:lvl3pPr marL="1143000" indent="-228600">
              <a:defRPr sz="2400" baseline="-25000">
                <a:solidFill>
                  <a:schemeClr val="tx1"/>
                </a:solidFill>
                <a:latin typeface="Times" charset="0"/>
                <a:ea typeface="ＭＳ Ｐゴシック" charset="0"/>
              </a:defRPr>
            </a:lvl3pPr>
            <a:lvl4pPr marL="1600200" indent="-228600">
              <a:defRPr sz="2400" baseline="-25000">
                <a:solidFill>
                  <a:schemeClr val="tx1"/>
                </a:solidFill>
                <a:latin typeface="Times" charset="0"/>
                <a:ea typeface="ＭＳ Ｐゴシック" charset="0"/>
              </a:defRPr>
            </a:lvl4pPr>
            <a:lvl5pPr marL="2057400" indent="-228600">
              <a:defRPr sz="2400" baseline="-25000">
                <a:solidFill>
                  <a:schemeClr val="tx1"/>
                </a:solidFill>
                <a:latin typeface="Times" charset="0"/>
                <a:ea typeface="ＭＳ Ｐゴシック" charset="0"/>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0"/>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0"/>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0"/>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0"/>
              </a:defRPr>
            </a:lvl9pPr>
          </a:lstStyle>
          <a:p>
            <a:pPr algn="ctr"/>
            <a:r>
              <a:rPr lang="en-US" sz="3200" baseline="0">
                <a:solidFill>
                  <a:srgbClr val="FF3399"/>
                </a:solidFill>
                <a:latin typeface="Algerian" charset="0"/>
              </a:rPr>
              <a:t>?</a:t>
            </a:r>
            <a:endParaRPr lang="en-US" sz="4400" baseline="0">
              <a:latin typeface="Algerian" charset="0"/>
            </a:endParaRPr>
          </a:p>
        </p:txBody>
      </p:sp>
      <p:sp>
        <p:nvSpPr>
          <p:cNvPr id="613383" name="Text Box 7"/>
          <p:cNvSpPr txBox="1">
            <a:spLocks noChangeArrowheads="1"/>
          </p:cNvSpPr>
          <p:nvPr/>
        </p:nvSpPr>
        <p:spPr bwMode="auto">
          <a:xfrm>
            <a:off x="4226421" y="3767881"/>
            <a:ext cx="438150" cy="396875"/>
          </a:xfrm>
          <a:prstGeom prst="rect">
            <a:avLst/>
          </a:prstGeom>
          <a:solidFill>
            <a:srgbClr val="00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aseline="-25000">
                <a:solidFill>
                  <a:schemeClr val="tx1"/>
                </a:solidFill>
                <a:latin typeface="Times" charset="0"/>
                <a:ea typeface="ＭＳ Ｐゴシック" charset="0"/>
                <a:cs typeface="ＭＳ Ｐゴシック" charset="0"/>
              </a:defRPr>
            </a:lvl1pPr>
            <a:lvl2pPr marL="742950" indent="-285750">
              <a:defRPr sz="2400" baseline="-25000">
                <a:solidFill>
                  <a:schemeClr val="tx1"/>
                </a:solidFill>
                <a:latin typeface="Times" charset="0"/>
                <a:ea typeface="ＭＳ Ｐゴシック" charset="0"/>
              </a:defRPr>
            </a:lvl2pPr>
            <a:lvl3pPr marL="1143000" indent="-228600">
              <a:defRPr sz="2400" baseline="-25000">
                <a:solidFill>
                  <a:schemeClr val="tx1"/>
                </a:solidFill>
                <a:latin typeface="Times" charset="0"/>
                <a:ea typeface="ＭＳ Ｐゴシック" charset="0"/>
              </a:defRPr>
            </a:lvl3pPr>
            <a:lvl4pPr marL="1600200" indent="-228600">
              <a:defRPr sz="2400" baseline="-25000">
                <a:solidFill>
                  <a:schemeClr val="tx1"/>
                </a:solidFill>
                <a:latin typeface="Times" charset="0"/>
                <a:ea typeface="ＭＳ Ｐゴシック" charset="0"/>
              </a:defRPr>
            </a:lvl4pPr>
            <a:lvl5pPr marL="2057400" indent="-228600">
              <a:defRPr sz="2400" baseline="-25000">
                <a:solidFill>
                  <a:schemeClr val="tx1"/>
                </a:solidFill>
                <a:latin typeface="Times" charset="0"/>
                <a:ea typeface="ＭＳ Ｐゴシック" charset="0"/>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0"/>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0"/>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0"/>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0"/>
              </a:defRPr>
            </a:lvl9pPr>
          </a:lstStyle>
          <a:p>
            <a:pPr algn="ctr"/>
            <a:r>
              <a:rPr lang="en-US" sz="2000" baseline="0">
                <a:latin typeface="Arial Narrow" charset="0"/>
              </a:rPr>
              <a:t>s</a:t>
            </a:r>
            <a:r>
              <a:rPr lang="en-US" sz="2000">
                <a:latin typeface="Arial Narrow" charset="0"/>
              </a:rPr>
              <a:t>2</a:t>
            </a:r>
            <a:r>
              <a:rPr lang="en-US" sz="2000" baseline="30000">
                <a:latin typeface="Arial Narrow" charset="0"/>
              </a:rPr>
              <a:t>2</a:t>
            </a:r>
          </a:p>
        </p:txBody>
      </p:sp>
      <p:sp>
        <p:nvSpPr>
          <p:cNvPr id="613384" name="Text Box 8"/>
          <p:cNvSpPr txBox="1">
            <a:spLocks noChangeArrowheads="1"/>
          </p:cNvSpPr>
          <p:nvPr/>
        </p:nvSpPr>
        <p:spPr bwMode="auto">
          <a:xfrm>
            <a:off x="3540621" y="3767881"/>
            <a:ext cx="438150" cy="396875"/>
          </a:xfrm>
          <a:prstGeom prst="rect">
            <a:avLst/>
          </a:prstGeom>
          <a:solidFill>
            <a:srgbClr val="00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aseline="-25000">
                <a:solidFill>
                  <a:schemeClr val="tx1"/>
                </a:solidFill>
                <a:latin typeface="Times" charset="0"/>
                <a:ea typeface="ＭＳ Ｐゴシック" charset="0"/>
                <a:cs typeface="ＭＳ Ｐゴシック" charset="0"/>
              </a:defRPr>
            </a:lvl1pPr>
            <a:lvl2pPr marL="742950" indent="-285750">
              <a:defRPr sz="2400" baseline="-25000">
                <a:solidFill>
                  <a:schemeClr val="tx1"/>
                </a:solidFill>
                <a:latin typeface="Times" charset="0"/>
                <a:ea typeface="ＭＳ Ｐゴシック" charset="0"/>
              </a:defRPr>
            </a:lvl2pPr>
            <a:lvl3pPr marL="1143000" indent="-228600">
              <a:defRPr sz="2400" baseline="-25000">
                <a:solidFill>
                  <a:schemeClr val="tx1"/>
                </a:solidFill>
                <a:latin typeface="Times" charset="0"/>
                <a:ea typeface="ＭＳ Ｐゴシック" charset="0"/>
              </a:defRPr>
            </a:lvl3pPr>
            <a:lvl4pPr marL="1600200" indent="-228600">
              <a:defRPr sz="2400" baseline="-25000">
                <a:solidFill>
                  <a:schemeClr val="tx1"/>
                </a:solidFill>
                <a:latin typeface="Times" charset="0"/>
                <a:ea typeface="ＭＳ Ｐゴシック" charset="0"/>
              </a:defRPr>
            </a:lvl4pPr>
            <a:lvl5pPr marL="2057400" indent="-228600">
              <a:defRPr sz="2400" baseline="-25000">
                <a:solidFill>
                  <a:schemeClr val="tx1"/>
                </a:solidFill>
                <a:latin typeface="Times" charset="0"/>
                <a:ea typeface="ＭＳ Ｐゴシック" charset="0"/>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0"/>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0"/>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0"/>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0"/>
              </a:defRPr>
            </a:lvl9pPr>
          </a:lstStyle>
          <a:p>
            <a:pPr algn="ctr"/>
            <a:r>
              <a:rPr lang="en-US" sz="2000" baseline="0">
                <a:latin typeface="Arial Narrow" charset="0"/>
              </a:rPr>
              <a:t>s</a:t>
            </a:r>
            <a:r>
              <a:rPr lang="en-US" sz="2000">
                <a:latin typeface="Arial Narrow" charset="0"/>
              </a:rPr>
              <a:t>1</a:t>
            </a:r>
            <a:r>
              <a:rPr lang="en-US" sz="2000" baseline="30000">
                <a:latin typeface="Arial Narrow" charset="0"/>
              </a:rPr>
              <a:t>2</a:t>
            </a:r>
          </a:p>
        </p:txBody>
      </p:sp>
      <p:grpSp>
        <p:nvGrpSpPr>
          <p:cNvPr id="2" name="Group 9"/>
          <p:cNvGrpSpPr>
            <a:grpSpLocks/>
          </p:cNvGrpSpPr>
          <p:nvPr/>
        </p:nvGrpSpPr>
        <p:grpSpPr bwMode="auto">
          <a:xfrm>
            <a:off x="1770558" y="3310681"/>
            <a:ext cx="762000" cy="533400"/>
            <a:chOff x="1776" y="1584"/>
            <a:chExt cx="480" cy="336"/>
          </a:xfrm>
        </p:grpSpPr>
        <p:sp>
          <p:nvSpPr>
            <p:cNvPr id="41996" name="Line 10"/>
            <p:cNvSpPr>
              <a:spLocks noChangeShapeType="1"/>
            </p:cNvSpPr>
            <p:nvPr/>
          </p:nvSpPr>
          <p:spPr bwMode="auto">
            <a:xfrm>
              <a:off x="1776" y="1584"/>
              <a:ext cx="480" cy="336"/>
            </a:xfrm>
            <a:prstGeom prst="line">
              <a:avLst/>
            </a:prstGeom>
            <a:noFill/>
            <a:ln w="38100">
              <a:solidFill>
                <a:srgbClr val="CC33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997" name="Line 11"/>
            <p:cNvSpPr>
              <a:spLocks noChangeShapeType="1"/>
            </p:cNvSpPr>
            <p:nvPr/>
          </p:nvSpPr>
          <p:spPr bwMode="auto">
            <a:xfrm flipH="1">
              <a:off x="1776" y="1584"/>
              <a:ext cx="480" cy="336"/>
            </a:xfrm>
            <a:prstGeom prst="line">
              <a:avLst/>
            </a:prstGeom>
            <a:noFill/>
            <a:ln w="38100">
              <a:solidFill>
                <a:srgbClr val="CC33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613388" name="Text Box 12"/>
          <p:cNvSpPr txBox="1">
            <a:spLocks noChangeArrowheads="1"/>
          </p:cNvSpPr>
          <p:nvPr/>
        </p:nvSpPr>
        <p:spPr bwMode="auto">
          <a:xfrm>
            <a:off x="1999158" y="3234481"/>
            <a:ext cx="288925" cy="6413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aseline="-25000">
                <a:solidFill>
                  <a:schemeClr val="tx1"/>
                </a:solidFill>
                <a:latin typeface="Times" charset="0"/>
                <a:ea typeface="ＭＳ Ｐゴシック" charset="0"/>
                <a:cs typeface="ＭＳ Ｐゴシック" charset="0"/>
              </a:defRPr>
            </a:lvl1pPr>
            <a:lvl2pPr marL="742950" indent="-285750">
              <a:defRPr sz="2400" baseline="-25000">
                <a:solidFill>
                  <a:schemeClr val="tx1"/>
                </a:solidFill>
                <a:latin typeface="Times" charset="0"/>
                <a:ea typeface="ＭＳ Ｐゴシック" charset="0"/>
              </a:defRPr>
            </a:lvl2pPr>
            <a:lvl3pPr marL="1143000" indent="-228600">
              <a:defRPr sz="2400" baseline="-25000">
                <a:solidFill>
                  <a:schemeClr val="tx1"/>
                </a:solidFill>
                <a:latin typeface="Times" charset="0"/>
                <a:ea typeface="ＭＳ Ｐゴシック" charset="0"/>
              </a:defRPr>
            </a:lvl3pPr>
            <a:lvl4pPr marL="1600200" indent="-228600">
              <a:defRPr sz="2400" baseline="-25000">
                <a:solidFill>
                  <a:schemeClr val="tx1"/>
                </a:solidFill>
                <a:latin typeface="Times" charset="0"/>
                <a:ea typeface="ＭＳ Ｐゴシック" charset="0"/>
              </a:defRPr>
            </a:lvl4pPr>
            <a:lvl5pPr marL="2057400" indent="-228600">
              <a:defRPr sz="2400" baseline="-25000">
                <a:solidFill>
                  <a:schemeClr val="tx1"/>
                </a:solidFill>
                <a:latin typeface="Times" charset="0"/>
                <a:ea typeface="ＭＳ Ｐゴシック" charset="0"/>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0"/>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0"/>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0"/>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0"/>
              </a:defRPr>
            </a:lvl9pPr>
          </a:lstStyle>
          <a:p>
            <a:r>
              <a:rPr lang="en-US" sz="3600" baseline="0">
                <a:latin typeface="Arial Narrow" charset="0"/>
              </a:rPr>
              <a:t>t</a:t>
            </a:r>
          </a:p>
        </p:txBody>
      </p:sp>
      <p:sp>
        <p:nvSpPr>
          <p:cNvPr id="14"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13.</a:t>
            </a:r>
            <a:fld id="{17DEBACC-685D-46EF-8023-566F1A297EEB}" type="slidenum">
              <a:rPr lang="en-AU" altLang="en-US" sz="1400" b="1" baseline="0" smtClean="0">
                <a:latin typeface="Trebuchet MS" pitchFamily="34" charset="0"/>
              </a:rPr>
              <a:pPr>
                <a:spcBef>
                  <a:spcPct val="0"/>
                </a:spcBef>
                <a:buFontTx/>
                <a:buNone/>
              </a:pPr>
              <a:t>20</a:t>
            </a:fld>
            <a:endParaRPr lang="en-AU" altLang="en-US" sz="1400" b="1" baseline="0" dirty="0">
              <a:latin typeface="Trebuchet MS"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613378">
                                            <p:txEl>
                                              <p:pRg st="0" end="0"/>
                                            </p:txEl>
                                          </p:spTgt>
                                        </p:tgtEl>
                                        <p:attrNameLst>
                                          <p:attrName>style.visibility</p:attrName>
                                        </p:attrNameLst>
                                      </p:cBhvr>
                                      <p:to>
                                        <p:strVal val="visible"/>
                                      </p:to>
                                    </p:set>
                                  </p:childTnLst>
                                </p:cTn>
                              </p:par>
                            </p:childTnLst>
                          </p:cTn>
                        </p:par>
                        <p:par>
                          <p:cTn id="7" fill="hold">
                            <p:stCondLst>
                              <p:cond delay="500"/>
                            </p:stCondLst>
                            <p:childTnLst>
                              <p:par>
                                <p:cTn id="8" presetID="9" presetClass="entr" presetSubtype="0" fill="hold" nodeType="afterEffect">
                                  <p:stCondLst>
                                    <p:cond delay="0"/>
                                  </p:stCondLst>
                                  <p:childTnLst>
                                    <p:set>
                                      <p:cBhvr>
                                        <p:cTn id="9" dur="1" fill="hold">
                                          <p:stCondLst>
                                            <p:cond delay="0"/>
                                          </p:stCondLst>
                                        </p:cTn>
                                        <p:tgtEl>
                                          <p:spTgt spid="613379"/>
                                        </p:tgtEl>
                                        <p:attrNameLst>
                                          <p:attrName>style.visibility</p:attrName>
                                        </p:attrNameLst>
                                      </p:cBhvr>
                                      <p:to>
                                        <p:strVal val="visible"/>
                                      </p:to>
                                    </p:set>
                                    <p:animEffect transition="in" filter="dissolve">
                                      <p:cBhvr>
                                        <p:cTn id="10" dur="500"/>
                                        <p:tgtEl>
                                          <p:spTgt spid="613379"/>
                                        </p:tgtEl>
                                      </p:cBhvr>
                                    </p:animEffect>
                                  </p:childTnLst>
                                </p:cTn>
                              </p:par>
                            </p:childTnLst>
                          </p:cTn>
                        </p:par>
                        <p:par>
                          <p:cTn id="11" fill="hold">
                            <p:stCondLst>
                              <p:cond delay="1000"/>
                            </p:stCondLst>
                            <p:childTnLst>
                              <p:par>
                                <p:cTn id="12" presetID="1" presetClass="entr" presetSubtype="0" fill="hold" grpId="0" nodeType="afterEffect">
                                  <p:stCondLst>
                                    <p:cond delay="0"/>
                                  </p:stCondLst>
                                  <p:childTnLst>
                                    <p:set>
                                      <p:cBhvr>
                                        <p:cTn id="13" dur="1" fill="hold">
                                          <p:stCondLst>
                                            <p:cond delay="499"/>
                                          </p:stCondLst>
                                        </p:cTn>
                                        <p:tgtEl>
                                          <p:spTgt spid="613378">
                                            <p:txEl>
                                              <p:pRg st="6" end="6"/>
                                            </p:txEl>
                                          </p:spTgt>
                                        </p:tgtEl>
                                        <p:attrNameLst>
                                          <p:attrName>style.visibility</p:attrName>
                                        </p:attrNameLst>
                                      </p:cBhvr>
                                      <p:to>
                                        <p:strVal val="visible"/>
                                      </p:to>
                                    </p:set>
                                  </p:childTnLst>
                                </p:cTn>
                              </p:par>
                            </p:childTnLst>
                          </p:cTn>
                        </p:par>
                        <p:par>
                          <p:cTn id="14" fill="hold" nodeType="afterGroup">
                            <p:stCondLst>
                              <p:cond delay="1500"/>
                            </p:stCondLst>
                            <p:childTnLst>
                              <p:par>
                                <p:cTn id="15" presetID="1" presetClass="entr" presetSubtype="0" fill="hold" grpId="0" nodeType="afterEffect">
                                  <p:stCondLst>
                                    <p:cond delay="4000"/>
                                  </p:stCondLst>
                                  <p:childTnLst>
                                    <p:set>
                                      <p:cBhvr>
                                        <p:cTn id="16" dur="1" fill="hold">
                                          <p:stCondLst>
                                            <p:cond delay="499"/>
                                          </p:stCondLst>
                                        </p:cTn>
                                        <p:tgtEl>
                                          <p:spTgt spid="613381"/>
                                        </p:tgtEl>
                                        <p:attrNameLst>
                                          <p:attrName>style.visibility</p:attrName>
                                        </p:attrNameLst>
                                      </p:cBhvr>
                                      <p:to>
                                        <p:strVal val="visible"/>
                                      </p:to>
                                    </p:set>
                                  </p:childTnLst>
                                  <p:subTnLst>
                                    <p:set>
                                      <p:cBhvr override="childStyle">
                                        <p:cTn dur="1" fill="hold" display="0" masterRel="nextClick" afterEffect="1"/>
                                        <p:tgtEl>
                                          <p:spTgt spid="613381"/>
                                        </p:tgtEl>
                                        <p:attrNameLst>
                                          <p:attrName>style.visibility</p:attrName>
                                        </p:attrNameLst>
                                      </p:cBhvr>
                                      <p:to>
                                        <p:strVal val="hidden"/>
                                      </p:to>
                                    </p:set>
                                  </p:subTnLst>
                                </p:cTn>
                              </p:par>
                            </p:childTnLst>
                          </p:cTn>
                        </p:par>
                        <p:par>
                          <p:cTn id="17" fill="hold" nodeType="afterGroup">
                            <p:stCondLst>
                              <p:cond delay="6000"/>
                            </p:stCondLst>
                            <p:childTnLst>
                              <p:par>
                                <p:cTn id="18" presetID="1" presetClass="entr" presetSubtype="0" fill="hold" grpId="0" nodeType="afterEffect">
                                  <p:stCondLst>
                                    <p:cond delay="0"/>
                                  </p:stCondLst>
                                  <p:childTnLst>
                                    <p:set>
                                      <p:cBhvr>
                                        <p:cTn id="19" dur="1" fill="hold">
                                          <p:stCondLst>
                                            <p:cond delay="499"/>
                                          </p:stCondLst>
                                        </p:cTn>
                                        <p:tgtEl>
                                          <p:spTgt spid="613380"/>
                                        </p:tgtEl>
                                        <p:attrNameLst>
                                          <p:attrName>style.visibility</p:attrName>
                                        </p:attrNameLst>
                                      </p:cBhvr>
                                      <p:to>
                                        <p:strVal val="visible"/>
                                      </p:to>
                                    </p:set>
                                  </p:childTnLst>
                                  <p:subTnLst>
                                    <p:set>
                                      <p:cBhvr override="childStyle">
                                        <p:cTn dur="1" fill="hold" display="0" masterRel="nextClick" afterEffect="1"/>
                                        <p:tgtEl>
                                          <p:spTgt spid="613380"/>
                                        </p:tgtEl>
                                        <p:attrNameLst>
                                          <p:attrName>style.visibility</p:attrName>
                                        </p:attrNameLst>
                                      </p:cBhvr>
                                      <p:to>
                                        <p:strVal val="hidden"/>
                                      </p:to>
                                    </p:set>
                                  </p:sub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613384"/>
                                        </p:tgtEl>
                                        <p:attrNameLst>
                                          <p:attrName>style.visibility</p:attrName>
                                        </p:attrNameLst>
                                      </p:cBhvr>
                                      <p:to>
                                        <p:strVal val="visible"/>
                                      </p:to>
                                    </p:set>
                                    <p:anim calcmode="lin" valueType="num">
                                      <p:cBhvr additive="base">
                                        <p:cTn id="24" dur="500" fill="hold"/>
                                        <p:tgtEl>
                                          <p:spTgt spid="613384"/>
                                        </p:tgtEl>
                                        <p:attrNameLst>
                                          <p:attrName>ppt_x</p:attrName>
                                        </p:attrNameLst>
                                      </p:cBhvr>
                                      <p:tavLst>
                                        <p:tav tm="0">
                                          <p:val>
                                            <p:strVal val="#ppt_x"/>
                                          </p:val>
                                        </p:tav>
                                        <p:tav tm="100000">
                                          <p:val>
                                            <p:strVal val="#ppt_x"/>
                                          </p:val>
                                        </p:tav>
                                      </p:tavLst>
                                    </p:anim>
                                    <p:anim calcmode="lin" valueType="num">
                                      <p:cBhvr additive="base">
                                        <p:cTn id="25" dur="500" fill="hold"/>
                                        <p:tgtEl>
                                          <p:spTgt spid="613384"/>
                                        </p:tgtEl>
                                        <p:attrNameLst>
                                          <p:attrName>ppt_y</p:attrName>
                                        </p:attrNameLst>
                                      </p:cBhvr>
                                      <p:tavLst>
                                        <p:tav tm="0">
                                          <p:val>
                                            <p:strVal val="1+#ppt_h/2"/>
                                          </p:val>
                                        </p:tav>
                                        <p:tav tm="100000">
                                          <p:val>
                                            <p:strVal val="#ppt_y"/>
                                          </p:val>
                                        </p:tav>
                                      </p:tavLst>
                                    </p:anim>
                                  </p:childTnLst>
                                </p:cTn>
                              </p:par>
                            </p:childTnLst>
                          </p:cTn>
                        </p:par>
                        <p:par>
                          <p:cTn id="26" fill="hold" nodeType="afterGroup">
                            <p:stCondLst>
                              <p:cond delay="500"/>
                            </p:stCondLst>
                            <p:childTnLst>
                              <p:par>
                                <p:cTn id="27" presetID="2" presetClass="entr" presetSubtype="4" fill="hold" grpId="0" nodeType="afterEffect">
                                  <p:stCondLst>
                                    <p:cond delay="0"/>
                                  </p:stCondLst>
                                  <p:childTnLst>
                                    <p:set>
                                      <p:cBhvr>
                                        <p:cTn id="28" dur="1" fill="hold">
                                          <p:stCondLst>
                                            <p:cond delay="0"/>
                                          </p:stCondLst>
                                        </p:cTn>
                                        <p:tgtEl>
                                          <p:spTgt spid="613383"/>
                                        </p:tgtEl>
                                        <p:attrNameLst>
                                          <p:attrName>style.visibility</p:attrName>
                                        </p:attrNameLst>
                                      </p:cBhvr>
                                      <p:to>
                                        <p:strVal val="visible"/>
                                      </p:to>
                                    </p:set>
                                    <p:anim calcmode="lin" valueType="num">
                                      <p:cBhvr additive="base">
                                        <p:cTn id="29" dur="500" fill="hold"/>
                                        <p:tgtEl>
                                          <p:spTgt spid="613383"/>
                                        </p:tgtEl>
                                        <p:attrNameLst>
                                          <p:attrName>ppt_x</p:attrName>
                                        </p:attrNameLst>
                                      </p:cBhvr>
                                      <p:tavLst>
                                        <p:tav tm="0">
                                          <p:val>
                                            <p:strVal val="#ppt_x"/>
                                          </p:val>
                                        </p:tav>
                                        <p:tav tm="100000">
                                          <p:val>
                                            <p:strVal val="#ppt_x"/>
                                          </p:val>
                                        </p:tav>
                                      </p:tavLst>
                                    </p:anim>
                                    <p:anim calcmode="lin" valueType="num">
                                      <p:cBhvr additive="base">
                                        <p:cTn id="30" dur="500" fill="hold"/>
                                        <p:tgtEl>
                                          <p:spTgt spid="613383"/>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19" presetClass="entr" presetSubtype="10" fill="hold" nodeType="clickEffect">
                                  <p:stCondLst>
                                    <p:cond delay="0"/>
                                  </p:stCondLst>
                                  <p:childTnLst>
                                    <p:set>
                                      <p:cBhvr>
                                        <p:cTn id="34" dur="1" fill="hold">
                                          <p:stCondLst>
                                            <p:cond delay="0"/>
                                          </p:stCondLst>
                                        </p:cTn>
                                        <p:tgtEl>
                                          <p:spTgt spid="2"/>
                                        </p:tgtEl>
                                        <p:attrNameLst>
                                          <p:attrName>style.visibility</p:attrName>
                                        </p:attrNameLst>
                                      </p:cBhvr>
                                      <p:to>
                                        <p:strVal val="visible"/>
                                      </p:to>
                                    </p:set>
                                    <p:anim calcmode="lin" valueType="num">
                                      <p:cBhvr>
                                        <p:cTn id="35" dur="5000" fill="hold"/>
                                        <p:tgtEl>
                                          <p:spTgt spid="2"/>
                                        </p:tgtEl>
                                        <p:attrNameLst>
                                          <p:attrName>ppt_w</p:attrName>
                                        </p:attrNameLst>
                                      </p:cBhvr>
                                      <p:tavLst>
                                        <p:tav tm="0" fmla="#ppt_w*sin(2.5*pi*$)">
                                          <p:val>
                                            <p:fltVal val="0"/>
                                          </p:val>
                                        </p:tav>
                                        <p:tav tm="100000">
                                          <p:val>
                                            <p:fltVal val="1"/>
                                          </p:val>
                                        </p:tav>
                                      </p:tavLst>
                                    </p:anim>
                                    <p:anim calcmode="lin" valueType="num">
                                      <p:cBhvr>
                                        <p:cTn id="36" dur="5000" fill="hold"/>
                                        <p:tgtEl>
                                          <p:spTgt spid="2"/>
                                        </p:tgtEl>
                                        <p:attrNameLst>
                                          <p:attrName>ppt_h</p:attrName>
                                        </p:attrNameLst>
                                      </p:cBhvr>
                                      <p:tavLst>
                                        <p:tav tm="0">
                                          <p:val>
                                            <p:strVal val="#ppt_h"/>
                                          </p:val>
                                        </p:tav>
                                        <p:tav tm="100000">
                                          <p:val>
                                            <p:strVal val="#ppt_h"/>
                                          </p:val>
                                        </p:tav>
                                      </p:tavLst>
                                    </p:anim>
                                  </p:childTnLst>
                                </p:cTn>
                              </p:par>
                            </p:childTnLst>
                          </p:cTn>
                        </p:par>
                        <p:par>
                          <p:cTn id="37" fill="hold" nodeType="afterGroup">
                            <p:stCondLst>
                              <p:cond delay="5000"/>
                            </p:stCondLst>
                            <p:childTnLst>
                              <p:par>
                                <p:cTn id="38" presetID="2" presetClass="entr" presetSubtype="8" fill="hold" grpId="0" nodeType="afterEffect">
                                  <p:stCondLst>
                                    <p:cond delay="0"/>
                                  </p:stCondLst>
                                  <p:childTnLst>
                                    <p:set>
                                      <p:cBhvr>
                                        <p:cTn id="39" dur="1" fill="hold">
                                          <p:stCondLst>
                                            <p:cond delay="0"/>
                                          </p:stCondLst>
                                        </p:cTn>
                                        <p:tgtEl>
                                          <p:spTgt spid="613388"/>
                                        </p:tgtEl>
                                        <p:attrNameLst>
                                          <p:attrName>style.visibility</p:attrName>
                                        </p:attrNameLst>
                                      </p:cBhvr>
                                      <p:to>
                                        <p:strVal val="visible"/>
                                      </p:to>
                                    </p:set>
                                    <p:anim calcmode="lin" valueType="num">
                                      <p:cBhvr additive="base">
                                        <p:cTn id="40" dur="500" fill="hold"/>
                                        <p:tgtEl>
                                          <p:spTgt spid="613388"/>
                                        </p:tgtEl>
                                        <p:attrNameLst>
                                          <p:attrName>ppt_x</p:attrName>
                                        </p:attrNameLst>
                                      </p:cBhvr>
                                      <p:tavLst>
                                        <p:tav tm="0">
                                          <p:val>
                                            <p:strVal val="0-#ppt_w/2"/>
                                          </p:val>
                                        </p:tav>
                                        <p:tav tm="100000">
                                          <p:val>
                                            <p:strVal val="#ppt_x"/>
                                          </p:val>
                                        </p:tav>
                                      </p:tavLst>
                                    </p:anim>
                                    <p:anim calcmode="lin" valueType="num">
                                      <p:cBhvr additive="base">
                                        <p:cTn id="41" dur="500" fill="hold"/>
                                        <p:tgtEl>
                                          <p:spTgt spid="61338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3378" grpId="0" uiExpand="1" build="p" autoUpdateAnimBg="0" advAuto="0"/>
      <p:bldP spid="613380" grpId="0" animBg="1" autoUpdateAnimBg="0"/>
      <p:bldP spid="613381" grpId="0" animBg="1" autoUpdateAnimBg="0"/>
      <p:bldP spid="613383" grpId="0" animBg="1" autoUpdateAnimBg="0"/>
      <p:bldP spid="613384" grpId="0" animBg="1" autoUpdateAnimBg="0"/>
      <p:bldP spid="613388" grpId="0" animBg="1"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402" name="Rectangle 2"/>
          <p:cNvSpPr>
            <a:spLocks noGrp="1" noChangeArrowheads="1"/>
          </p:cNvSpPr>
          <p:nvPr>
            <p:ph idx="1"/>
          </p:nvPr>
        </p:nvSpPr>
        <p:spPr>
          <a:xfrm>
            <a:off x="664369" y="1556792"/>
            <a:ext cx="8137525" cy="2819400"/>
          </a:xfrm>
        </p:spPr>
        <p:txBody>
          <a:bodyPr/>
          <a:lstStyle/>
          <a:p>
            <a:pPr marL="0" indent="0" algn="just" eaLnBrk="1" hangingPunct="1">
              <a:spcAft>
                <a:spcPts val="600"/>
              </a:spcAft>
              <a:buNone/>
            </a:pPr>
            <a:r>
              <a:rPr lang="en-US" sz="2400" dirty="0">
                <a:latin typeface="Trebuchet MS" panose="020B0603020202020204" pitchFamily="34" charset="0"/>
                <a:ea typeface="ＭＳ Ｐゴシック" charset="0"/>
                <a:cs typeface="ＭＳ Ｐゴシック" charset="0"/>
              </a:rPr>
              <a:t>Two cases are considered when producing the </a:t>
            </a:r>
            <a:r>
              <a:rPr lang="en-US" sz="2400" i="1" dirty="0">
                <a:latin typeface="Trebuchet MS" panose="020B0603020202020204" pitchFamily="34" charset="0"/>
                <a:ea typeface="ＭＳ Ｐゴシック" charset="0"/>
                <a:cs typeface="ＭＳ Ｐゴシック" charset="0"/>
              </a:rPr>
              <a:t>t</a:t>
            </a:r>
            <a:r>
              <a:rPr lang="en-US" sz="2400" dirty="0">
                <a:latin typeface="Trebuchet MS" panose="020B0603020202020204" pitchFamily="34" charset="0"/>
                <a:ea typeface="ＭＳ Ｐゴシック" charset="0"/>
                <a:cs typeface="ＭＳ Ｐゴシック" charset="0"/>
              </a:rPr>
              <a:t>-statistic:</a:t>
            </a:r>
          </a:p>
          <a:p>
            <a:pPr marL="1703388" lvl="1" indent="-1341438" eaLnBrk="1" hangingPunct="1">
              <a:spcAft>
                <a:spcPts val="600"/>
              </a:spcAft>
              <a:buFontTx/>
              <a:buNone/>
            </a:pPr>
            <a:r>
              <a:rPr lang="en-US" sz="2400" dirty="0">
                <a:solidFill>
                  <a:schemeClr val="accent1"/>
                </a:solidFill>
                <a:latin typeface="Trebuchet MS" panose="020B0603020202020204" pitchFamily="34" charset="0"/>
                <a:ea typeface="ＭＳ Ｐゴシック" charset="0"/>
                <a:cs typeface="ＭＳ Ｐゴシック" charset="0"/>
              </a:rPr>
              <a:t>Case 2:	The two unknown population variances are </a:t>
            </a:r>
            <a:r>
              <a:rPr lang="en-US" sz="2400" i="1" dirty="0">
                <a:solidFill>
                  <a:schemeClr val="accent1"/>
                </a:solidFill>
                <a:latin typeface="Trebuchet MS" panose="020B0603020202020204" pitchFamily="34" charset="0"/>
                <a:ea typeface="ＭＳ Ｐゴシック" charset="0"/>
                <a:cs typeface="ＭＳ Ｐゴシック" charset="0"/>
              </a:rPr>
              <a:t>equal.</a:t>
            </a:r>
          </a:p>
          <a:p>
            <a:pPr marL="1703388" lvl="1" indent="-1341438" eaLnBrk="1" hangingPunct="1">
              <a:buFontTx/>
              <a:buNone/>
            </a:pPr>
            <a:r>
              <a:rPr lang="en-US" sz="2400" dirty="0">
                <a:solidFill>
                  <a:schemeClr val="tx1">
                    <a:lumMod val="50000"/>
                    <a:lumOff val="50000"/>
                  </a:schemeClr>
                </a:solidFill>
                <a:latin typeface="Trebuchet MS" panose="020B0603020202020204" pitchFamily="34" charset="0"/>
                <a:ea typeface="ＭＳ Ｐゴシック" charset="0"/>
                <a:cs typeface="ＭＳ Ｐゴシック" charset="0"/>
              </a:rPr>
              <a:t>Case 3:	The two unknown population variances are </a:t>
            </a:r>
            <a:r>
              <a:rPr lang="en-US" sz="2400" i="1" dirty="0">
                <a:solidFill>
                  <a:schemeClr val="tx1">
                    <a:lumMod val="50000"/>
                    <a:lumOff val="50000"/>
                  </a:schemeClr>
                </a:solidFill>
                <a:latin typeface="Trebuchet MS" panose="020B0603020202020204" pitchFamily="34" charset="0"/>
                <a:ea typeface="ＭＳ Ｐゴシック" charset="0"/>
                <a:cs typeface="ＭＳ Ｐゴシック" charset="0"/>
              </a:rPr>
              <a:t>not equal</a:t>
            </a:r>
            <a:r>
              <a:rPr lang="en-US" sz="2400" dirty="0">
                <a:solidFill>
                  <a:schemeClr val="tx1">
                    <a:lumMod val="50000"/>
                    <a:lumOff val="50000"/>
                  </a:schemeClr>
                </a:solidFill>
                <a:latin typeface="Trebuchet MS" panose="020B0603020202020204" pitchFamily="34" charset="0"/>
                <a:ea typeface="ＭＳ Ｐゴシック" charset="0"/>
                <a:cs typeface="ＭＳ Ｐゴシック" charset="0"/>
              </a:rPr>
              <a:t>.</a:t>
            </a:r>
          </a:p>
        </p:txBody>
      </p:sp>
      <p:sp>
        <p:nvSpPr>
          <p:cNvPr id="4"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13.</a:t>
            </a:r>
            <a:fld id="{17DEBACC-685D-46EF-8023-566F1A297EEB}" type="slidenum">
              <a:rPr lang="en-AU" altLang="en-US" sz="1400" b="1" baseline="0" smtClean="0">
                <a:latin typeface="Trebuchet MS" pitchFamily="34" charset="0"/>
              </a:rPr>
              <a:pPr>
                <a:spcBef>
                  <a:spcPct val="0"/>
                </a:spcBef>
                <a:buFontTx/>
                <a:buNone/>
              </a:pPr>
              <a:t>21</a:t>
            </a:fld>
            <a:endParaRPr lang="en-AU" altLang="en-US" sz="1400" b="1" baseline="0" dirty="0">
              <a:latin typeface="Trebuchet MS" pitchFamily="34" charset="0"/>
            </a:endParaRPr>
          </a:p>
        </p:txBody>
      </p:sp>
      <p:sp>
        <p:nvSpPr>
          <p:cNvPr id="5" name="Rectangle 13"/>
          <p:cNvSpPr>
            <a:spLocks noGrp="1" noChangeArrowheads="1"/>
          </p:cNvSpPr>
          <p:nvPr>
            <p:ph type="title"/>
          </p:nvPr>
        </p:nvSpPr>
        <p:spPr>
          <a:xfrm>
            <a:off x="496094" y="365327"/>
            <a:ext cx="8229600" cy="884238"/>
          </a:xfrm>
        </p:spPr>
        <p:txBody>
          <a:bodyPr vert="horz" wrap="square" lIns="91440" tIns="45720" rIns="91440" bIns="45720" numCol="1" rtlCol="0" anchor="ctr" anchorCtr="0" compatLnSpc="1">
            <a:prstTxWarp prst="textNoShape">
              <a:avLst/>
            </a:prstTxWarp>
            <a:noAutofit/>
          </a:bodyPr>
          <a:lstStyle/>
          <a:p>
            <a:pPr algn="l" eaLnBrk="1" fontAlgn="base" hangingPunct="1">
              <a:spcAft>
                <a:spcPct val="0"/>
              </a:spcAft>
            </a:pPr>
            <a:r>
              <a:rPr sz="2800" cap="none" dirty="0">
                <a:solidFill>
                  <a:srgbClr val="EA0088"/>
                </a:solidFill>
                <a:latin typeface="Trebuchet MS" charset="0"/>
                <a:ea typeface="ＭＳ Ｐゴシック" charset="0"/>
                <a:cs typeface="ＭＳ Ｐゴシック" charset="0"/>
              </a:rPr>
              <a:t>Cases 2 &amp; 3: Testing a hypothesis about </a:t>
            </a:r>
            <a:r>
              <a:rPr lang="el-GR" sz="2800" cap="none" dirty="0">
                <a:solidFill>
                  <a:srgbClr val="EA0088"/>
                </a:solidFill>
                <a:latin typeface="Trebuchet MS" charset="0"/>
                <a:ea typeface="ＭＳ Ｐゴシック" charset="0"/>
                <a:cs typeface="ＭＳ Ｐゴシック" charset="0"/>
              </a:rPr>
              <a:t>μ</a:t>
            </a:r>
            <a:r>
              <a:rPr sz="2800" cap="none" baseline="-25000" dirty="0">
                <a:solidFill>
                  <a:srgbClr val="EA0088"/>
                </a:solidFill>
                <a:latin typeface="Trebuchet MS" charset="0"/>
                <a:ea typeface="ＭＳ Ｐゴシック" charset="0"/>
                <a:cs typeface="ＭＳ Ｐゴシック" charset="0"/>
              </a:rPr>
              <a:t>1</a:t>
            </a:r>
            <a:r>
              <a:rPr sz="2800" cap="none" dirty="0">
                <a:solidFill>
                  <a:srgbClr val="EA0088"/>
                </a:solidFill>
                <a:latin typeface="Trebuchet MS" charset="0"/>
                <a:ea typeface="ＭＳ Ｐゴシック" charset="0"/>
                <a:cs typeface="ＭＳ Ｐゴシック" charset="0"/>
              </a:rPr>
              <a:t> – </a:t>
            </a:r>
            <a:r>
              <a:rPr lang="el-GR" sz="2800" cap="none" dirty="0">
                <a:solidFill>
                  <a:srgbClr val="EA0088"/>
                </a:solidFill>
                <a:latin typeface="Trebuchet MS" charset="0"/>
                <a:ea typeface="ＭＳ Ｐゴシック" charset="0"/>
                <a:cs typeface="ＭＳ Ｐゴシック" charset="0"/>
              </a:rPr>
              <a:t>μ</a:t>
            </a:r>
            <a:r>
              <a:rPr sz="2800" cap="none" baseline="-25000" dirty="0">
                <a:solidFill>
                  <a:srgbClr val="EA0088"/>
                </a:solidFill>
                <a:latin typeface="Trebuchet MS" charset="0"/>
                <a:ea typeface="ＭＳ Ｐゴシック" charset="0"/>
                <a:cs typeface="ＭＳ Ｐゴシック" charset="0"/>
              </a:rPr>
              <a:t>2</a:t>
            </a:r>
            <a:r>
              <a:rPr sz="2800" cap="none" dirty="0">
                <a:solidFill>
                  <a:srgbClr val="EA0088"/>
                </a:solidFill>
                <a:latin typeface="Trebuchet MS" charset="0"/>
                <a:ea typeface="ＭＳ Ｐゴシック" charset="0"/>
                <a:cs typeface="ＭＳ Ｐゴシック" charset="0"/>
              </a:rPr>
              <a:t> when the population variances are unknown</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14402">
                                            <p:txEl>
                                              <p:pRg st="0" end="0"/>
                                            </p:txEl>
                                          </p:spTgt>
                                        </p:tgtEl>
                                        <p:attrNameLst>
                                          <p:attrName>style.visibility</p:attrName>
                                        </p:attrNameLst>
                                      </p:cBhvr>
                                      <p:to>
                                        <p:strVal val="visible"/>
                                      </p:to>
                                    </p:set>
                                    <p:anim calcmode="lin" valueType="num">
                                      <p:cBhvr additive="base">
                                        <p:cTn id="7" dur="500" fill="hold"/>
                                        <p:tgtEl>
                                          <p:spTgt spid="61440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14402">
                                            <p:txEl>
                                              <p:pRg st="0" end="0"/>
                                            </p:txEl>
                                          </p:spTgt>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614402">
                                            <p:txEl>
                                              <p:pRg st="1" end="1"/>
                                            </p:txEl>
                                          </p:spTgt>
                                        </p:tgtEl>
                                        <p:attrNameLst>
                                          <p:attrName>style.visibility</p:attrName>
                                        </p:attrNameLst>
                                      </p:cBhvr>
                                      <p:to>
                                        <p:strVal val="visible"/>
                                      </p:to>
                                    </p:set>
                                    <p:anim calcmode="lin" valueType="num">
                                      <p:cBhvr additive="base">
                                        <p:cTn id="12" dur="500" fill="hold"/>
                                        <p:tgtEl>
                                          <p:spTgt spid="614402">
                                            <p:txEl>
                                              <p:pRg st="1" end="1"/>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614402">
                                            <p:txEl>
                                              <p:pRg st="1" end="1"/>
                                            </p:txEl>
                                          </p:spTgt>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614402">
                                            <p:txEl>
                                              <p:pRg st="2" end="2"/>
                                            </p:txEl>
                                          </p:spTgt>
                                        </p:tgtEl>
                                        <p:attrNameLst>
                                          <p:attrName>style.visibility</p:attrName>
                                        </p:attrNameLst>
                                      </p:cBhvr>
                                      <p:to>
                                        <p:strVal val="visible"/>
                                      </p:to>
                                    </p:set>
                                    <p:anim calcmode="lin" valueType="num">
                                      <p:cBhvr additive="base">
                                        <p:cTn id="17" dur="500" fill="hold"/>
                                        <p:tgtEl>
                                          <p:spTgt spid="614402">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614402">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02" grpId="0" build="p" bldLvl="2" autoUpdateAnimBg="0" advAuto="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02" name="Rectangle 8"/>
          <p:cNvSpPr>
            <a:spLocks noGrp="1" noChangeArrowheads="1"/>
          </p:cNvSpPr>
          <p:nvPr>
            <p:ph type="title"/>
          </p:nvPr>
        </p:nvSpPr>
        <p:spPr>
          <a:xfrm>
            <a:off x="395288" y="476250"/>
            <a:ext cx="7848600" cy="685800"/>
          </a:xfrm>
        </p:spPr>
        <p:txBody>
          <a:bodyPr vert="horz" wrap="square" lIns="91440" tIns="45720" rIns="91440" bIns="45720" numCol="1" rtlCol="0" anchor="ctr" anchorCtr="0" compatLnSpc="1">
            <a:prstTxWarp prst="textNoShape">
              <a:avLst/>
            </a:prstTxWarp>
            <a:noAutofit/>
          </a:bodyPr>
          <a:lstStyle/>
          <a:p>
            <a:pPr algn="l" eaLnBrk="1" fontAlgn="base" hangingPunct="1">
              <a:spcAft>
                <a:spcPct val="0"/>
              </a:spcAft>
            </a:pPr>
            <a:r>
              <a:rPr sz="3200" cap="none" dirty="0">
                <a:solidFill>
                  <a:srgbClr val="EA0088"/>
                </a:solidFill>
                <a:latin typeface="Trebuchet MS" charset="0"/>
                <a:ea typeface="ＭＳ Ｐゴシック" charset="0"/>
                <a:cs typeface="ＭＳ Ｐゴシック" charset="0"/>
              </a:rPr>
              <a:t>Case 2: Unknown but equal variances</a:t>
            </a:r>
          </a:p>
        </p:txBody>
      </p:sp>
      <p:sp>
        <p:nvSpPr>
          <p:cNvPr id="615430" name="Freeform 6"/>
          <p:cNvSpPr>
            <a:spLocks/>
          </p:cNvSpPr>
          <p:nvPr/>
        </p:nvSpPr>
        <p:spPr bwMode="auto">
          <a:xfrm>
            <a:off x="7334250" y="4267200"/>
            <a:ext cx="381000" cy="228600"/>
          </a:xfrm>
          <a:custGeom>
            <a:avLst/>
            <a:gdLst>
              <a:gd name="T0" fmla="*/ 2147483647 w 240"/>
              <a:gd name="T1" fmla="*/ 0 h 144"/>
              <a:gd name="T2" fmla="*/ 0 w 240"/>
              <a:gd name="T3" fmla="*/ 2147483647 h 144"/>
              <a:gd name="T4" fmla="*/ 2147483647 w 240"/>
              <a:gd name="T5" fmla="*/ 2147483647 h 144"/>
              <a:gd name="T6" fmla="*/ 2147483647 w 240"/>
              <a:gd name="T7" fmla="*/ 0 h 144"/>
              <a:gd name="T8" fmla="*/ 0 60000 65536"/>
              <a:gd name="T9" fmla="*/ 0 60000 65536"/>
              <a:gd name="T10" fmla="*/ 0 60000 65536"/>
              <a:gd name="T11" fmla="*/ 0 60000 65536"/>
              <a:gd name="T12" fmla="*/ 0 w 240"/>
              <a:gd name="T13" fmla="*/ 0 h 144"/>
              <a:gd name="T14" fmla="*/ 240 w 240"/>
              <a:gd name="T15" fmla="*/ 144 h 144"/>
            </a:gdLst>
            <a:ahLst/>
            <a:cxnLst>
              <a:cxn ang="T8">
                <a:pos x="T0" y="T1"/>
              </a:cxn>
              <a:cxn ang="T9">
                <a:pos x="T2" y="T3"/>
              </a:cxn>
              <a:cxn ang="T10">
                <a:pos x="T4" y="T5"/>
              </a:cxn>
              <a:cxn ang="T11">
                <a:pos x="T6" y="T7"/>
              </a:cxn>
            </a:cxnLst>
            <a:rect l="T12" t="T13" r="T14" b="T15"/>
            <a:pathLst>
              <a:path w="240" h="144">
                <a:moveTo>
                  <a:pt x="144" y="0"/>
                </a:moveTo>
                <a:lnTo>
                  <a:pt x="0" y="144"/>
                </a:lnTo>
                <a:lnTo>
                  <a:pt x="240" y="144"/>
                </a:lnTo>
                <a:lnTo>
                  <a:pt x="144" y="0"/>
                </a:lnTo>
                <a:close/>
              </a:path>
            </a:pathLst>
          </a:custGeom>
          <a:solidFill>
            <a:srgbClr val="35A39E"/>
          </a:solidFill>
          <a:ln w="9525">
            <a:round/>
            <a:headEnd/>
            <a:tailEnd/>
          </a:ln>
          <a:scene3d>
            <a:camera prst="legacyObliqueTopRight"/>
            <a:lightRig rig="legacyFlat3" dir="b"/>
          </a:scene3d>
          <a:sp3d extrusionH="430200" prstMaterial="legacyMatte">
            <a:bevelT w="13500" h="13500" prst="angle"/>
            <a:bevelB w="13500" h="13500" prst="angle"/>
            <a:extrusionClr>
              <a:srgbClr val="35A39E"/>
            </a:extrusionClr>
          </a:sp3d>
        </p:spPr>
        <p:txBody>
          <a:bodyPr wrap="none" anchor="ctr">
            <a:flatTx/>
          </a:bodyPr>
          <a:lstStyle/>
          <a:p>
            <a:endParaRPr lang="en-US"/>
          </a:p>
        </p:txBody>
      </p:sp>
      <p:sp>
        <p:nvSpPr>
          <p:cNvPr id="615431" name="Rectangle 7"/>
          <p:cNvSpPr>
            <a:spLocks noChangeArrowheads="1"/>
          </p:cNvSpPr>
          <p:nvPr/>
        </p:nvSpPr>
        <p:spPr bwMode="auto">
          <a:xfrm>
            <a:off x="6553200" y="4192588"/>
            <a:ext cx="2328863" cy="85725"/>
          </a:xfrm>
          <a:prstGeom prst="rect">
            <a:avLst/>
          </a:prstGeom>
          <a:solidFill>
            <a:srgbClr val="FFFFFF"/>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FFFF"/>
            </a:extrusionClr>
          </a:sp3d>
        </p:spPr>
        <p:txBody>
          <a:bodyPr wrap="none" anchor="ctr">
            <a:flatTx/>
          </a:bodyPr>
          <a:lstStyle/>
          <a:p>
            <a:endParaRPr lang="en-US"/>
          </a:p>
        </p:txBody>
      </p:sp>
      <p:graphicFrame>
        <p:nvGraphicFramePr>
          <p:cNvPr id="615433" name="Object 9"/>
          <p:cNvGraphicFramePr>
            <a:graphicFrameLocks noChangeAspect="1"/>
          </p:cNvGraphicFramePr>
          <p:nvPr>
            <p:extLst>
              <p:ext uri="{D42A27DB-BD31-4B8C-83A1-F6EECF244321}">
                <p14:modId xmlns:p14="http://schemas.microsoft.com/office/powerpoint/2010/main" val="4183023713"/>
              </p:ext>
            </p:extLst>
          </p:nvPr>
        </p:nvGraphicFramePr>
        <p:xfrm>
          <a:off x="2476500" y="2330450"/>
          <a:ext cx="4090988" cy="1146175"/>
        </p:xfrm>
        <a:graphic>
          <a:graphicData uri="http://schemas.openxmlformats.org/presentationml/2006/ole">
            <mc:AlternateContent xmlns:mc="http://schemas.openxmlformats.org/markup-compatibility/2006">
              <mc:Choice xmlns:v="urn:schemas-microsoft-com:vml" Requires="v">
                <p:oleObj spid="_x0000_s46932" name="Equation" r:id="rId4" imgW="1625400" imgH="457200" progId="Equation.DSMT4">
                  <p:embed/>
                </p:oleObj>
              </mc:Choice>
              <mc:Fallback>
                <p:oleObj name="Equation" r:id="rId4" imgW="1625400" imgH="457200" progId="Equation.DSMT4">
                  <p:embed/>
                  <p:pic>
                    <p:nvPicPr>
                      <p:cNvPr id="0" name="Picture 662"/>
                      <p:cNvPicPr>
                        <a:picLocks noChangeAspect="1" noChangeArrowheads="1"/>
                      </p:cNvPicPr>
                      <p:nvPr/>
                    </p:nvPicPr>
                    <p:blipFill>
                      <a:blip r:embed="rId5"/>
                      <a:srcRect/>
                      <a:stretch>
                        <a:fillRect/>
                      </a:stretch>
                    </p:blipFill>
                    <p:spPr bwMode="auto">
                      <a:xfrm>
                        <a:off x="2476500" y="2330450"/>
                        <a:ext cx="4090988" cy="114617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29783" dir="1514402" algn="ctr" rotWithShape="0">
                                <a:srgbClr val="0066FF">
                                  <a:alpha val="74997"/>
                                </a:srgbClr>
                              </a:outerShdw>
                            </a:effectLst>
                          </a14:hiddenEffects>
                        </a:ext>
                      </a:extLst>
                    </p:spPr>
                  </p:pic>
                </p:oleObj>
              </mc:Fallback>
            </mc:AlternateContent>
          </a:graphicData>
        </a:graphic>
      </p:graphicFrame>
      <p:grpSp>
        <p:nvGrpSpPr>
          <p:cNvPr id="2" name="Group 10"/>
          <p:cNvGrpSpPr>
            <a:grpSpLocks/>
          </p:cNvGrpSpPr>
          <p:nvPr/>
        </p:nvGrpSpPr>
        <p:grpSpPr bwMode="auto">
          <a:xfrm>
            <a:off x="762000" y="4437112"/>
            <a:ext cx="7318376" cy="1395413"/>
            <a:chOff x="672" y="2112"/>
            <a:chExt cx="4610" cy="879"/>
          </a:xfrm>
        </p:grpSpPr>
        <p:sp>
          <p:nvSpPr>
            <p:cNvPr id="46099" name="Text Box 11"/>
            <p:cNvSpPr txBox="1">
              <a:spLocks noChangeArrowheads="1"/>
            </p:cNvSpPr>
            <p:nvPr/>
          </p:nvSpPr>
          <p:spPr bwMode="auto">
            <a:xfrm>
              <a:off x="672" y="2112"/>
              <a:ext cx="461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aseline="-25000">
                  <a:solidFill>
                    <a:schemeClr val="tx1"/>
                  </a:solidFill>
                  <a:latin typeface="Times" charset="0"/>
                  <a:ea typeface="ＭＳ Ｐゴシック" charset="0"/>
                  <a:cs typeface="ＭＳ Ｐゴシック" charset="0"/>
                </a:defRPr>
              </a:lvl1pPr>
              <a:lvl2pPr marL="742950" indent="-285750">
                <a:defRPr sz="2400" baseline="-25000">
                  <a:solidFill>
                    <a:schemeClr val="tx1"/>
                  </a:solidFill>
                  <a:latin typeface="Times" charset="0"/>
                  <a:ea typeface="ＭＳ Ｐゴシック" charset="0"/>
                </a:defRPr>
              </a:lvl2pPr>
              <a:lvl3pPr marL="1143000" indent="-228600">
                <a:defRPr sz="2400" baseline="-25000">
                  <a:solidFill>
                    <a:schemeClr val="tx1"/>
                  </a:solidFill>
                  <a:latin typeface="Times" charset="0"/>
                  <a:ea typeface="ＭＳ Ｐゴシック" charset="0"/>
                </a:defRPr>
              </a:lvl3pPr>
              <a:lvl4pPr marL="1600200" indent="-228600">
                <a:defRPr sz="2400" baseline="-25000">
                  <a:solidFill>
                    <a:schemeClr val="tx1"/>
                  </a:solidFill>
                  <a:latin typeface="Times" charset="0"/>
                  <a:ea typeface="ＭＳ Ｐゴシック" charset="0"/>
                </a:defRPr>
              </a:lvl4pPr>
              <a:lvl5pPr marL="2057400" indent="-228600">
                <a:defRPr sz="2400" baseline="-25000">
                  <a:solidFill>
                    <a:schemeClr val="tx1"/>
                  </a:solidFill>
                  <a:latin typeface="Times" charset="0"/>
                  <a:ea typeface="ＭＳ Ｐゴシック" charset="0"/>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0"/>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0"/>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0"/>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0"/>
                </a:defRPr>
              </a:lvl9pPr>
            </a:lstStyle>
            <a:p>
              <a:r>
                <a:rPr lang="en-US" baseline="0" dirty="0">
                  <a:solidFill>
                    <a:srgbClr val="00B050"/>
                  </a:solidFill>
                  <a:latin typeface="Trebuchet MS" panose="020B0603020202020204" pitchFamily="34" charset="0"/>
                </a:rPr>
                <a:t>Example: s</a:t>
              </a:r>
              <a:r>
                <a:rPr lang="en-US" dirty="0">
                  <a:solidFill>
                    <a:srgbClr val="00B050"/>
                  </a:solidFill>
                  <a:latin typeface="Trebuchet MS" panose="020B0603020202020204" pitchFamily="34" charset="0"/>
                </a:rPr>
                <a:t>1</a:t>
              </a:r>
              <a:r>
                <a:rPr lang="en-US" baseline="30000" dirty="0">
                  <a:solidFill>
                    <a:srgbClr val="00B050"/>
                  </a:solidFill>
                  <a:latin typeface="Trebuchet MS" panose="020B0603020202020204" pitchFamily="34" charset="0"/>
                </a:rPr>
                <a:t>2</a:t>
              </a:r>
              <a:r>
                <a:rPr lang="en-US" baseline="0" dirty="0">
                  <a:solidFill>
                    <a:srgbClr val="00B050"/>
                  </a:solidFill>
                  <a:latin typeface="Trebuchet MS" panose="020B0603020202020204" pitchFamily="34" charset="0"/>
                </a:rPr>
                <a:t> = 25; s</a:t>
              </a:r>
              <a:r>
                <a:rPr lang="en-US" dirty="0">
                  <a:solidFill>
                    <a:srgbClr val="00B050"/>
                  </a:solidFill>
                  <a:latin typeface="Trebuchet MS" panose="020B0603020202020204" pitchFamily="34" charset="0"/>
                </a:rPr>
                <a:t>2</a:t>
              </a:r>
              <a:r>
                <a:rPr lang="en-US" baseline="30000" dirty="0">
                  <a:solidFill>
                    <a:srgbClr val="00B050"/>
                  </a:solidFill>
                  <a:latin typeface="Trebuchet MS" panose="020B0603020202020204" pitchFamily="34" charset="0"/>
                </a:rPr>
                <a:t>2</a:t>
              </a:r>
              <a:r>
                <a:rPr lang="en-US" baseline="0" dirty="0">
                  <a:solidFill>
                    <a:srgbClr val="00B050"/>
                  </a:solidFill>
                  <a:latin typeface="Trebuchet MS" panose="020B0603020202020204" pitchFamily="34" charset="0"/>
                </a:rPr>
                <a:t> = 30; n</a:t>
              </a:r>
              <a:r>
                <a:rPr lang="en-US" dirty="0">
                  <a:solidFill>
                    <a:srgbClr val="00B050"/>
                  </a:solidFill>
                  <a:latin typeface="Trebuchet MS" panose="020B0603020202020204" pitchFamily="34" charset="0"/>
                </a:rPr>
                <a:t>1</a:t>
              </a:r>
              <a:r>
                <a:rPr lang="en-US" baseline="0" dirty="0">
                  <a:solidFill>
                    <a:srgbClr val="00B050"/>
                  </a:solidFill>
                  <a:latin typeface="Trebuchet MS" panose="020B0603020202020204" pitchFamily="34" charset="0"/>
                </a:rPr>
                <a:t> = 11; n</a:t>
              </a:r>
              <a:r>
                <a:rPr lang="en-US" dirty="0">
                  <a:solidFill>
                    <a:srgbClr val="00B050"/>
                  </a:solidFill>
                  <a:latin typeface="Trebuchet MS" panose="020B0603020202020204" pitchFamily="34" charset="0"/>
                </a:rPr>
                <a:t>2 </a:t>
              </a:r>
              <a:r>
                <a:rPr lang="en-US" baseline="0" dirty="0">
                  <a:solidFill>
                    <a:srgbClr val="00B050"/>
                  </a:solidFill>
                  <a:latin typeface="Trebuchet MS" panose="020B0603020202020204" pitchFamily="34" charset="0"/>
                </a:rPr>
                <a:t> = 16. Then</a:t>
              </a:r>
              <a:r>
                <a:rPr lang="en-US" baseline="0" dirty="0">
                  <a:latin typeface="Trebuchet MS" panose="020B0603020202020204" pitchFamily="34" charset="0"/>
                </a:rPr>
                <a:t>,</a:t>
              </a:r>
            </a:p>
          </p:txBody>
        </p:sp>
        <p:graphicFrame>
          <p:nvGraphicFramePr>
            <p:cNvPr id="46100" name="Object 12"/>
            <p:cNvGraphicFramePr>
              <a:graphicFrameLocks noChangeAspect="1"/>
            </p:cNvGraphicFramePr>
            <p:nvPr>
              <p:extLst>
                <p:ext uri="{D42A27DB-BD31-4B8C-83A1-F6EECF244321}">
                  <p14:modId xmlns:p14="http://schemas.microsoft.com/office/powerpoint/2010/main" val="1004678028"/>
                </p:ext>
              </p:extLst>
            </p:nvPr>
          </p:nvGraphicFramePr>
          <p:xfrm>
            <a:off x="1711" y="2535"/>
            <a:ext cx="2434" cy="456"/>
          </p:xfrm>
          <a:graphic>
            <a:graphicData uri="http://schemas.openxmlformats.org/presentationml/2006/ole">
              <mc:AlternateContent xmlns:mc="http://schemas.openxmlformats.org/markup-compatibility/2006">
                <mc:Choice xmlns:v="urn:schemas-microsoft-com:vml" Requires="v">
                  <p:oleObj spid="_x0000_s46933" name="Equation" r:id="rId6" imgW="2019240" imgH="368280" progId="Equation.DSMT4">
                    <p:embed/>
                  </p:oleObj>
                </mc:Choice>
                <mc:Fallback>
                  <p:oleObj name="Equation" r:id="rId6" imgW="2019240" imgH="368280" progId="Equation.DSMT4">
                    <p:embed/>
                    <p:pic>
                      <p:nvPicPr>
                        <p:cNvPr id="0" name="Picture 663"/>
                        <p:cNvPicPr>
                          <a:picLocks noChangeAspect="1" noChangeArrowheads="1"/>
                        </p:cNvPicPr>
                        <p:nvPr/>
                      </p:nvPicPr>
                      <p:blipFill>
                        <a:blip r:embed="rId7"/>
                        <a:srcRect/>
                        <a:stretch>
                          <a:fillRect/>
                        </a:stretch>
                      </p:blipFill>
                      <p:spPr bwMode="auto">
                        <a:xfrm>
                          <a:off x="1711" y="2535"/>
                          <a:ext cx="2434" cy="45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pic>
                  </p:oleObj>
                </mc:Fallback>
              </mc:AlternateContent>
            </a:graphicData>
          </a:graphic>
        </p:graphicFrame>
      </p:grpSp>
      <p:sp>
        <p:nvSpPr>
          <p:cNvPr id="46087" name="Text Box 13"/>
          <p:cNvSpPr txBox="1">
            <a:spLocks noChangeArrowheads="1"/>
          </p:cNvSpPr>
          <p:nvPr/>
        </p:nvSpPr>
        <p:spPr bwMode="auto">
          <a:xfrm>
            <a:off x="304800" y="1447800"/>
            <a:ext cx="616226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aseline="-25000">
                <a:solidFill>
                  <a:schemeClr val="tx1"/>
                </a:solidFill>
                <a:latin typeface="Times" charset="0"/>
                <a:ea typeface="ＭＳ Ｐゴシック" charset="0"/>
                <a:cs typeface="ＭＳ Ｐゴシック" charset="0"/>
              </a:defRPr>
            </a:lvl1pPr>
            <a:lvl2pPr marL="742950" indent="-285750">
              <a:defRPr sz="2400" baseline="-25000">
                <a:solidFill>
                  <a:schemeClr val="tx1"/>
                </a:solidFill>
                <a:latin typeface="Times" charset="0"/>
                <a:ea typeface="ＭＳ Ｐゴシック" charset="0"/>
              </a:defRPr>
            </a:lvl2pPr>
            <a:lvl3pPr marL="1143000" indent="-228600">
              <a:defRPr sz="2400" baseline="-25000">
                <a:solidFill>
                  <a:schemeClr val="tx1"/>
                </a:solidFill>
                <a:latin typeface="Times" charset="0"/>
                <a:ea typeface="ＭＳ Ｐゴシック" charset="0"/>
              </a:defRPr>
            </a:lvl3pPr>
            <a:lvl4pPr marL="1600200" indent="-228600">
              <a:defRPr sz="2400" baseline="-25000">
                <a:solidFill>
                  <a:schemeClr val="tx1"/>
                </a:solidFill>
                <a:latin typeface="Times" charset="0"/>
                <a:ea typeface="ＭＳ Ｐゴシック" charset="0"/>
              </a:defRPr>
            </a:lvl4pPr>
            <a:lvl5pPr marL="2057400" indent="-228600">
              <a:defRPr sz="2400" baseline="-25000">
                <a:solidFill>
                  <a:schemeClr val="tx1"/>
                </a:solidFill>
                <a:latin typeface="Times" charset="0"/>
                <a:ea typeface="ＭＳ Ｐゴシック" charset="0"/>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0"/>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0"/>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0"/>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0"/>
              </a:defRPr>
            </a:lvl9pPr>
          </a:lstStyle>
          <a:p>
            <a:r>
              <a:rPr lang="en-US" baseline="0" dirty="0">
                <a:latin typeface="Trebuchet MS" panose="020B0603020202020204" pitchFamily="34" charset="0"/>
              </a:rPr>
              <a:t>Calculate the </a:t>
            </a:r>
            <a:r>
              <a:rPr lang="en-US" baseline="0" dirty="0">
                <a:solidFill>
                  <a:schemeClr val="tx1">
                    <a:lumMod val="75000"/>
                    <a:lumOff val="25000"/>
                  </a:schemeClr>
                </a:solidFill>
                <a:latin typeface="Trebuchet MS" panose="020B0603020202020204" pitchFamily="34" charset="0"/>
              </a:rPr>
              <a:t>pooled variance </a:t>
            </a:r>
            <a:r>
              <a:rPr lang="en-US" baseline="0" dirty="0">
                <a:latin typeface="Trebuchet MS" panose="020B0603020202020204" pitchFamily="34" charset="0"/>
              </a:rPr>
              <a:t>estimate by:</a:t>
            </a:r>
          </a:p>
        </p:txBody>
      </p:sp>
      <p:sp>
        <p:nvSpPr>
          <p:cNvPr id="615438" name="Rectangle 14"/>
          <p:cNvSpPr>
            <a:spLocks noChangeArrowheads="1"/>
          </p:cNvSpPr>
          <p:nvPr/>
        </p:nvSpPr>
        <p:spPr bwMode="auto">
          <a:xfrm>
            <a:off x="7772400" y="3717925"/>
            <a:ext cx="417513" cy="473075"/>
          </a:xfrm>
          <a:prstGeom prst="rect">
            <a:avLst/>
          </a:prstGeom>
          <a:solidFill>
            <a:srgbClr val="FF33CC"/>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33CC"/>
            </a:extrusionClr>
          </a:sp3d>
        </p:spPr>
        <p:txBody>
          <a:bodyPr wrap="none" anchor="ctr">
            <a:flatTx/>
          </a:bodyPr>
          <a:lstStyle/>
          <a:p>
            <a:endParaRPr lang="en-US"/>
          </a:p>
        </p:txBody>
      </p:sp>
      <p:graphicFrame>
        <p:nvGraphicFramePr>
          <p:cNvPr id="615439" name="Object 15"/>
          <p:cNvGraphicFramePr>
            <a:graphicFrameLocks noChangeAspect="1"/>
          </p:cNvGraphicFramePr>
          <p:nvPr>
            <p:extLst>
              <p:ext uri="{D42A27DB-BD31-4B8C-83A1-F6EECF244321}">
                <p14:modId xmlns:p14="http://schemas.microsoft.com/office/powerpoint/2010/main" val="3774349635"/>
              </p:ext>
            </p:extLst>
          </p:nvPr>
        </p:nvGraphicFramePr>
        <p:xfrm>
          <a:off x="7778750" y="3732213"/>
          <a:ext cx="398463" cy="428625"/>
        </p:xfrm>
        <a:graphic>
          <a:graphicData uri="http://schemas.openxmlformats.org/presentationml/2006/ole">
            <mc:AlternateContent xmlns:mc="http://schemas.openxmlformats.org/markup-compatibility/2006">
              <mc:Choice xmlns:v="urn:schemas-microsoft-com:vml" Requires="v">
                <p:oleObj spid="_x0000_s46934" name="Equation" r:id="rId8" imgW="164880" imgH="241200" progId="Equation.DSMT4">
                  <p:embed/>
                </p:oleObj>
              </mc:Choice>
              <mc:Fallback>
                <p:oleObj name="Equation" r:id="rId8" imgW="164880" imgH="241200" progId="Equation.DSMT4">
                  <p:embed/>
                  <p:pic>
                    <p:nvPicPr>
                      <p:cNvPr id="0" name="Picture 664"/>
                      <p:cNvPicPr>
                        <a:picLocks noChangeAspect="1" noChangeArrowheads="1"/>
                      </p:cNvPicPr>
                      <p:nvPr/>
                    </p:nvPicPr>
                    <p:blipFill>
                      <a:blip r:embed="rId9"/>
                      <a:srcRect/>
                      <a:stretch>
                        <a:fillRect/>
                      </a:stretch>
                    </p:blipFill>
                    <p:spPr bwMode="auto">
                      <a:xfrm>
                        <a:off x="7778750" y="3732213"/>
                        <a:ext cx="398463" cy="428625"/>
                      </a:xfrm>
                      <a:prstGeom prst="rect">
                        <a:avLst/>
                      </a:prstGeom>
                      <a:solidFill>
                        <a:schemeClr val="bg1"/>
                      </a:solidFill>
                      <a:effectLst/>
                      <a:extLs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pic>
                </p:oleObj>
              </mc:Fallback>
            </mc:AlternateContent>
          </a:graphicData>
        </a:graphic>
      </p:graphicFrame>
      <p:sp>
        <p:nvSpPr>
          <p:cNvPr id="615440" name="Text Box 16"/>
          <p:cNvSpPr txBox="1">
            <a:spLocks noChangeArrowheads="1"/>
          </p:cNvSpPr>
          <p:nvPr/>
        </p:nvSpPr>
        <p:spPr bwMode="auto">
          <a:xfrm>
            <a:off x="8229600" y="3062288"/>
            <a:ext cx="78899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aseline="-25000">
                <a:solidFill>
                  <a:schemeClr val="tx1"/>
                </a:solidFill>
                <a:latin typeface="Times" charset="0"/>
                <a:ea typeface="ＭＳ Ｐゴシック" charset="0"/>
                <a:cs typeface="ＭＳ Ｐゴシック" charset="0"/>
              </a:defRPr>
            </a:lvl1pPr>
            <a:lvl2pPr marL="742950" indent="-285750">
              <a:defRPr sz="2400" baseline="-25000">
                <a:solidFill>
                  <a:schemeClr val="tx1"/>
                </a:solidFill>
                <a:latin typeface="Times" charset="0"/>
                <a:ea typeface="ＭＳ Ｐゴシック" charset="0"/>
              </a:defRPr>
            </a:lvl2pPr>
            <a:lvl3pPr marL="1143000" indent="-228600">
              <a:defRPr sz="2400" baseline="-25000">
                <a:solidFill>
                  <a:schemeClr val="tx1"/>
                </a:solidFill>
                <a:latin typeface="Times" charset="0"/>
                <a:ea typeface="ＭＳ Ｐゴシック" charset="0"/>
              </a:defRPr>
            </a:lvl3pPr>
            <a:lvl4pPr marL="1600200" indent="-228600">
              <a:defRPr sz="2400" baseline="-25000">
                <a:solidFill>
                  <a:schemeClr val="tx1"/>
                </a:solidFill>
                <a:latin typeface="Times" charset="0"/>
                <a:ea typeface="ＭＳ Ｐゴシック" charset="0"/>
              </a:defRPr>
            </a:lvl4pPr>
            <a:lvl5pPr marL="2057400" indent="-228600">
              <a:defRPr sz="2400" baseline="-25000">
                <a:solidFill>
                  <a:schemeClr val="tx1"/>
                </a:solidFill>
                <a:latin typeface="Times" charset="0"/>
                <a:ea typeface="ＭＳ Ｐゴシック" charset="0"/>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0"/>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0"/>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0"/>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0"/>
              </a:defRPr>
            </a:lvl9pPr>
          </a:lstStyle>
          <a:p>
            <a:r>
              <a:rPr lang="en-US" sz="1800" baseline="0" dirty="0">
                <a:latin typeface="Arial Narrow" charset="0"/>
              </a:rPr>
              <a:t>n</a:t>
            </a:r>
            <a:r>
              <a:rPr lang="en-US" sz="1800" dirty="0">
                <a:latin typeface="Arial Narrow" charset="0"/>
              </a:rPr>
              <a:t>2</a:t>
            </a:r>
            <a:r>
              <a:rPr lang="en-US" sz="1800" baseline="0" dirty="0">
                <a:latin typeface="Arial Narrow" charset="0"/>
              </a:rPr>
              <a:t> = 16</a:t>
            </a:r>
            <a:endParaRPr lang="en-US" sz="1800" baseline="0" dirty="0"/>
          </a:p>
        </p:txBody>
      </p:sp>
      <p:sp>
        <p:nvSpPr>
          <p:cNvPr id="615441" name="Text Box 17"/>
          <p:cNvSpPr txBox="1">
            <a:spLocks noChangeArrowheads="1"/>
          </p:cNvSpPr>
          <p:nvPr/>
        </p:nvSpPr>
        <p:spPr bwMode="auto">
          <a:xfrm>
            <a:off x="6477000" y="3276600"/>
            <a:ext cx="81041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aseline="-25000">
                <a:solidFill>
                  <a:schemeClr val="tx1"/>
                </a:solidFill>
                <a:latin typeface="Times" charset="0"/>
                <a:ea typeface="ＭＳ Ｐゴシック" charset="0"/>
                <a:cs typeface="ＭＳ Ｐゴシック" charset="0"/>
              </a:defRPr>
            </a:lvl1pPr>
            <a:lvl2pPr marL="742950" indent="-285750">
              <a:defRPr sz="2400" baseline="-25000">
                <a:solidFill>
                  <a:schemeClr val="tx1"/>
                </a:solidFill>
                <a:latin typeface="Times" charset="0"/>
                <a:ea typeface="ＭＳ Ｐゴシック" charset="0"/>
              </a:defRPr>
            </a:lvl2pPr>
            <a:lvl3pPr marL="1143000" indent="-228600">
              <a:defRPr sz="2400" baseline="-25000">
                <a:solidFill>
                  <a:schemeClr val="tx1"/>
                </a:solidFill>
                <a:latin typeface="Times" charset="0"/>
                <a:ea typeface="ＭＳ Ｐゴシック" charset="0"/>
              </a:defRPr>
            </a:lvl3pPr>
            <a:lvl4pPr marL="1600200" indent="-228600">
              <a:defRPr sz="2400" baseline="-25000">
                <a:solidFill>
                  <a:schemeClr val="tx1"/>
                </a:solidFill>
                <a:latin typeface="Times" charset="0"/>
                <a:ea typeface="ＭＳ Ｐゴシック" charset="0"/>
              </a:defRPr>
            </a:lvl4pPr>
            <a:lvl5pPr marL="2057400" indent="-228600">
              <a:defRPr sz="2400" baseline="-25000">
                <a:solidFill>
                  <a:schemeClr val="tx1"/>
                </a:solidFill>
                <a:latin typeface="Times" charset="0"/>
                <a:ea typeface="ＭＳ Ｐゴシック" charset="0"/>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0"/>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0"/>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0"/>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0"/>
              </a:defRPr>
            </a:lvl9pPr>
          </a:lstStyle>
          <a:p>
            <a:r>
              <a:rPr lang="en-US" sz="1800" baseline="0" dirty="0">
                <a:latin typeface="Arial Narrow" charset="0"/>
              </a:rPr>
              <a:t>n</a:t>
            </a:r>
            <a:r>
              <a:rPr lang="en-US" sz="1800" dirty="0">
                <a:latin typeface="Arial Narrow" charset="0"/>
              </a:rPr>
              <a:t>1 </a:t>
            </a:r>
            <a:r>
              <a:rPr lang="en-US" sz="1800" baseline="0" dirty="0">
                <a:latin typeface="Arial Narrow" charset="0"/>
              </a:rPr>
              <a:t> = 11</a:t>
            </a:r>
            <a:endParaRPr lang="en-US" sz="1800" baseline="0" dirty="0"/>
          </a:p>
        </p:txBody>
      </p:sp>
      <p:grpSp>
        <p:nvGrpSpPr>
          <p:cNvPr id="3" name="Group 18"/>
          <p:cNvGrpSpPr>
            <a:grpSpLocks/>
          </p:cNvGrpSpPr>
          <p:nvPr/>
        </p:nvGrpSpPr>
        <p:grpSpPr bwMode="auto">
          <a:xfrm>
            <a:off x="6551613" y="3581400"/>
            <a:ext cx="2273300" cy="611188"/>
            <a:chOff x="4127" y="2256"/>
            <a:chExt cx="1432" cy="385"/>
          </a:xfrm>
        </p:grpSpPr>
        <p:sp>
          <p:nvSpPr>
            <p:cNvPr id="46097" name="Rectangle 19"/>
            <p:cNvSpPr>
              <a:spLocks noChangeArrowheads="1"/>
            </p:cNvSpPr>
            <p:nvPr/>
          </p:nvSpPr>
          <p:spPr bwMode="auto">
            <a:xfrm>
              <a:off x="4127" y="2401"/>
              <a:ext cx="240" cy="240"/>
            </a:xfrm>
            <a:prstGeom prst="rect">
              <a:avLst/>
            </a:prstGeom>
            <a:solidFill>
              <a:srgbClr val="0066FF"/>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0066FF"/>
              </a:extrusionClr>
            </a:sp3d>
          </p:spPr>
          <p:txBody>
            <a:bodyPr wrap="none" anchor="ctr">
              <a:flatTx/>
            </a:bodyPr>
            <a:lstStyle/>
            <a:p>
              <a:endParaRPr lang="en-US"/>
            </a:p>
          </p:txBody>
        </p:sp>
        <p:sp>
          <p:nvSpPr>
            <p:cNvPr id="46098" name="Rectangle 20"/>
            <p:cNvSpPr>
              <a:spLocks noChangeArrowheads="1"/>
            </p:cNvSpPr>
            <p:nvPr/>
          </p:nvSpPr>
          <p:spPr bwMode="auto">
            <a:xfrm>
              <a:off x="5232" y="2256"/>
              <a:ext cx="327" cy="384"/>
            </a:xfrm>
            <a:prstGeom prst="rect">
              <a:avLst/>
            </a:prstGeom>
            <a:solidFill>
              <a:srgbClr val="0066FF"/>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0066FF"/>
              </a:extrusionClr>
            </a:sp3d>
          </p:spPr>
          <p:txBody>
            <a:bodyPr wrap="none" anchor="ctr">
              <a:flatTx/>
            </a:bodyPr>
            <a:lstStyle/>
            <a:p>
              <a:endParaRPr lang="en-US"/>
            </a:p>
          </p:txBody>
        </p:sp>
      </p:grpSp>
      <p:grpSp>
        <p:nvGrpSpPr>
          <p:cNvPr id="4" name="Group 21"/>
          <p:cNvGrpSpPr>
            <a:grpSpLocks/>
          </p:cNvGrpSpPr>
          <p:nvPr/>
        </p:nvGrpSpPr>
        <p:grpSpPr bwMode="auto">
          <a:xfrm>
            <a:off x="6561137" y="3660778"/>
            <a:ext cx="2222499" cy="541338"/>
            <a:chOff x="4133" y="2306"/>
            <a:chExt cx="1400" cy="341"/>
          </a:xfrm>
        </p:grpSpPr>
        <p:graphicFrame>
          <p:nvGraphicFramePr>
            <p:cNvPr id="46095" name="Object 22"/>
            <p:cNvGraphicFramePr>
              <a:graphicFrameLocks noChangeAspect="1"/>
            </p:cNvGraphicFramePr>
            <p:nvPr>
              <p:extLst>
                <p:ext uri="{D42A27DB-BD31-4B8C-83A1-F6EECF244321}">
                  <p14:modId xmlns:p14="http://schemas.microsoft.com/office/powerpoint/2010/main" val="2656805338"/>
                </p:ext>
              </p:extLst>
            </p:nvPr>
          </p:nvGraphicFramePr>
          <p:xfrm>
            <a:off x="4133" y="2407"/>
            <a:ext cx="223" cy="240"/>
          </p:xfrm>
          <a:graphic>
            <a:graphicData uri="http://schemas.openxmlformats.org/presentationml/2006/ole">
              <mc:AlternateContent xmlns:mc="http://schemas.openxmlformats.org/markup-compatibility/2006">
                <mc:Choice xmlns:v="urn:schemas-microsoft-com:vml" Requires="v">
                  <p:oleObj spid="_x0000_s46935" name="Equation" r:id="rId10" imgW="164880" imgH="241200" progId="Equation.DSMT4">
                    <p:embed/>
                  </p:oleObj>
                </mc:Choice>
                <mc:Fallback>
                  <p:oleObj name="Equation" r:id="rId10" imgW="164880" imgH="241200" progId="Equation.DSMT4">
                    <p:embed/>
                    <p:pic>
                      <p:nvPicPr>
                        <p:cNvPr id="0" name="Picture 665"/>
                        <p:cNvPicPr>
                          <a:picLocks noChangeAspect="1" noChangeArrowheads="1"/>
                        </p:cNvPicPr>
                        <p:nvPr/>
                      </p:nvPicPr>
                      <p:blipFill>
                        <a:blip r:embed="rId11"/>
                        <a:srcRect/>
                        <a:stretch>
                          <a:fillRect/>
                        </a:stretch>
                      </p:blipFill>
                      <p:spPr bwMode="auto">
                        <a:xfrm>
                          <a:off x="4133" y="2407"/>
                          <a:ext cx="223" cy="240"/>
                        </a:xfrm>
                        <a:prstGeom prst="rect">
                          <a:avLst/>
                        </a:prstGeom>
                        <a:solidFill>
                          <a:schemeClr val="bg1"/>
                        </a:solidFill>
                        <a:effectLst/>
                        <a:extLs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pic>
                  </p:oleObj>
                </mc:Fallback>
              </mc:AlternateContent>
            </a:graphicData>
          </a:graphic>
        </p:graphicFrame>
        <p:graphicFrame>
          <p:nvGraphicFramePr>
            <p:cNvPr id="46096" name="Object 23"/>
            <p:cNvGraphicFramePr>
              <a:graphicFrameLocks noChangeAspect="1"/>
            </p:cNvGraphicFramePr>
            <p:nvPr>
              <p:extLst>
                <p:ext uri="{D42A27DB-BD31-4B8C-83A1-F6EECF244321}">
                  <p14:modId xmlns:p14="http://schemas.microsoft.com/office/powerpoint/2010/main" val="1679344449"/>
                </p:ext>
              </p:extLst>
            </p:nvPr>
          </p:nvGraphicFramePr>
          <p:xfrm>
            <a:off x="5241" y="2306"/>
            <a:ext cx="292" cy="313"/>
          </p:xfrm>
          <a:graphic>
            <a:graphicData uri="http://schemas.openxmlformats.org/presentationml/2006/ole">
              <mc:AlternateContent xmlns:mc="http://schemas.openxmlformats.org/markup-compatibility/2006">
                <mc:Choice xmlns:v="urn:schemas-microsoft-com:vml" Requires="v">
                  <p:oleObj spid="_x0000_s46936" name="Equation" r:id="rId12" imgW="164880" imgH="241200" progId="Equation.DSMT4">
                    <p:embed/>
                  </p:oleObj>
                </mc:Choice>
                <mc:Fallback>
                  <p:oleObj name="Equation" r:id="rId12" imgW="164880" imgH="241200" progId="Equation.DSMT4">
                    <p:embed/>
                    <p:pic>
                      <p:nvPicPr>
                        <p:cNvPr id="0" name="Picture 666"/>
                        <p:cNvPicPr>
                          <a:picLocks noChangeAspect="1" noChangeArrowheads="1"/>
                        </p:cNvPicPr>
                        <p:nvPr/>
                      </p:nvPicPr>
                      <p:blipFill>
                        <a:blip r:embed="rId13"/>
                        <a:srcRect/>
                        <a:stretch>
                          <a:fillRect/>
                        </a:stretch>
                      </p:blipFill>
                      <p:spPr bwMode="auto">
                        <a:xfrm>
                          <a:off x="5241" y="2306"/>
                          <a:ext cx="292" cy="313"/>
                        </a:xfrm>
                        <a:prstGeom prst="rect">
                          <a:avLst/>
                        </a:prstGeom>
                        <a:solidFill>
                          <a:schemeClr val="bg1"/>
                        </a:solidFill>
                        <a:effectLst/>
                        <a:extLs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pic>
                  </p:oleObj>
                </mc:Fallback>
              </mc:AlternateContent>
            </a:graphicData>
          </a:graphic>
        </p:graphicFrame>
      </p:grpSp>
      <p:sp>
        <p:nvSpPr>
          <p:cNvPr id="615448" name="Text Box 24"/>
          <p:cNvSpPr txBox="1">
            <a:spLocks noChangeArrowheads="1"/>
          </p:cNvSpPr>
          <p:nvPr/>
        </p:nvSpPr>
        <p:spPr bwMode="auto">
          <a:xfrm>
            <a:off x="609600" y="2309813"/>
            <a:ext cx="1651000" cy="1382712"/>
          </a:xfrm>
          <a:prstGeom prst="rect">
            <a:avLst/>
          </a:prstGeom>
          <a:solidFill>
            <a:srgbClr val="CCFFCC"/>
          </a:solidFill>
          <a:ln w="9525">
            <a:solidFill>
              <a:schemeClr val="tx1"/>
            </a:solidFill>
            <a:miter lim="800000"/>
            <a:headEnd/>
            <a:tailEnd/>
          </a:ln>
        </p:spPr>
        <p:txBody>
          <a:bodyPr wrap="none">
            <a:spAutoFit/>
          </a:bodyPr>
          <a:lstStyle>
            <a:lvl1pPr>
              <a:defRPr sz="2400" baseline="-25000">
                <a:solidFill>
                  <a:schemeClr val="tx1"/>
                </a:solidFill>
                <a:latin typeface="Times" charset="0"/>
                <a:ea typeface="ＭＳ Ｐゴシック" charset="0"/>
                <a:cs typeface="ＭＳ Ｐゴシック" charset="0"/>
              </a:defRPr>
            </a:lvl1pPr>
            <a:lvl2pPr marL="742950" indent="-285750">
              <a:defRPr sz="2400" baseline="-25000">
                <a:solidFill>
                  <a:schemeClr val="tx1"/>
                </a:solidFill>
                <a:latin typeface="Times" charset="0"/>
                <a:ea typeface="ＭＳ Ｐゴシック" charset="0"/>
              </a:defRPr>
            </a:lvl2pPr>
            <a:lvl3pPr marL="1143000" indent="-228600">
              <a:defRPr sz="2400" baseline="-25000">
                <a:solidFill>
                  <a:schemeClr val="tx1"/>
                </a:solidFill>
                <a:latin typeface="Times" charset="0"/>
                <a:ea typeface="ＭＳ Ｐゴシック" charset="0"/>
              </a:defRPr>
            </a:lvl3pPr>
            <a:lvl4pPr marL="1600200" indent="-228600">
              <a:defRPr sz="2400" baseline="-25000">
                <a:solidFill>
                  <a:schemeClr val="tx1"/>
                </a:solidFill>
                <a:latin typeface="Times" charset="0"/>
                <a:ea typeface="ＭＳ Ｐゴシック" charset="0"/>
              </a:defRPr>
            </a:lvl4pPr>
            <a:lvl5pPr marL="2057400" indent="-228600">
              <a:defRPr sz="2400" baseline="-25000">
                <a:solidFill>
                  <a:schemeClr val="tx1"/>
                </a:solidFill>
                <a:latin typeface="Times" charset="0"/>
                <a:ea typeface="ＭＳ Ｐゴシック" charset="0"/>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0"/>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0"/>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0"/>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0"/>
              </a:defRPr>
            </a:lvl9pPr>
          </a:lstStyle>
          <a:p>
            <a:r>
              <a:rPr lang="en-US" sz="2800" baseline="0">
                <a:latin typeface="Arial Narrow" charset="0"/>
              </a:rPr>
              <a:t>The pooled</a:t>
            </a:r>
          </a:p>
          <a:p>
            <a:r>
              <a:rPr lang="en-US" sz="2800" baseline="0">
                <a:latin typeface="Arial Narrow" charset="0"/>
              </a:rPr>
              <a:t>variance </a:t>
            </a:r>
          </a:p>
          <a:p>
            <a:r>
              <a:rPr lang="en-US" sz="2800" baseline="0">
                <a:latin typeface="Arial Narrow" charset="0"/>
              </a:rPr>
              <a:t>estimator</a:t>
            </a:r>
          </a:p>
        </p:txBody>
      </p:sp>
      <p:sp>
        <p:nvSpPr>
          <p:cNvPr id="22"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13.</a:t>
            </a:r>
            <a:fld id="{17DEBACC-685D-46EF-8023-566F1A297EEB}" type="slidenum">
              <a:rPr lang="en-AU" altLang="en-US" sz="1400" b="1" baseline="0" smtClean="0">
                <a:latin typeface="Trebuchet MS" pitchFamily="34" charset="0"/>
              </a:rPr>
              <a:pPr>
                <a:spcBef>
                  <a:spcPct val="0"/>
                </a:spcBef>
                <a:buFontTx/>
                <a:buNone/>
              </a:pPr>
              <a:t>22</a:t>
            </a:fld>
            <a:endParaRPr lang="en-AU" altLang="en-US" sz="1400" b="1" baseline="0" dirty="0">
              <a:latin typeface="Trebuchet MS" pitchFamily="34" charset="0"/>
            </a:endParaRP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afterEffect">
                                  <p:stCondLst>
                                    <p:cond delay="2000"/>
                                  </p:stCondLst>
                                  <p:childTnLst>
                                    <p:set>
                                      <p:cBhvr>
                                        <p:cTn id="6" dur="1" fill="hold">
                                          <p:stCondLst>
                                            <p:cond delay="0"/>
                                          </p:stCondLst>
                                        </p:cTn>
                                        <p:tgtEl>
                                          <p:spTgt spid="615433"/>
                                        </p:tgtEl>
                                        <p:attrNameLst>
                                          <p:attrName>style.visibility</p:attrName>
                                        </p:attrNameLst>
                                      </p:cBhvr>
                                      <p:to>
                                        <p:strVal val="visible"/>
                                      </p:to>
                                    </p:set>
                                    <p:anim calcmode="lin" valueType="num">
                                      <p:cBhvr additive="base">
                                        <p:cTn id="7" dur="500" fill="hold"/>
                                        <p:tgtEl>
                                          <p:spTgt spid="615433"/>
                                        </p:tgtEl>
                                        <p:attrNameLst>
                                          <p:attrName>ppt_x</p:attrName>
                                        </p:attrNameLst>
                                      </p:cBhvr>
                                      <p:tavLst>
                                        <p:tav tm="0">
                                          <p:val>
                                            <p:strVal val="0-#ppt_w/2"/>
                                          </p:val>
                                        </p:tav>
                                        <p:tav tm="100000">
                                          <p:val>
                                            <p:strVal val="#ppt_x"/>
                                          </p:val>
                                        </p:tav>
                                      </p:tavLst>
                                    </p:anim>
                                    <p:anim calcmode="lin" valueType="num">
                                      <p:cBhvr additive="base">
                                        <p:cTn id="8" dur="500" fill="hold"/>
                                        <p:tgtEl>
                                          <p:spTgt spid="615433"/>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2500"/>
                            </p:stCondLst>
                            <p:childTnLst>
                              <p:par>
                                <p:cTn id="10" presetID="2" presetClass="entr" presetSubtype="8" fill="hold" grpId="0" nodeType="afterEffect">
                                  <p:stCondLst>
                                    <p:cond delay="0"/>
                                  </p:stCondLst>
                                  <p:childTnLst>
                                    <p:set>
                                      <p:cBhvr>
                                        <p:cTn id="11" dur="1" fill="hold">
                                          <p:stCondLst>
                                            <p:cond delay="0"/>
                                          </p:stCondLst>
                                        </p:cTn>
                                        <p:tgtEl>
                                          <p:spTgt spid="615448"/>
                                        </p:tgtEl>
                                        <p:attrNameLst>
                                          <p:attrName>style.visibility</p:attrName>
                                        </p:attrNameLst>
                                      </p:cBhvr>
                                      <p:to>
                                        <p:strVal val="visible"/>
                                      </p:to>
                                    </p:set>
                                    <p:anim calcmode="lin" valueType="num">
                                      <p:cBhvr additive="base">
                                        <p:cTn id="12" dur="500" fill="hold"/>
                                        <p:tgtEl>
                                          <p:spTgt spid="615448"/>
                                        </p:tgtEl>
                                        <p:attrNameLst>
                                          <p:attrName>ppt_x</p:attrName>
                                        </p:attrNameLst>
                                      </p:cBhvr>
                                      <p:tavLst>
                                        <p:tav tm="0">
                                          <p:val>
                                            <p:strVal val="0-#ppt_w/2"/>
                                          </p:val>
                                        </p:tav>
                                        <p:tav tm="100000">
                                          <p:val>
                                            <p:strVal val="#ppt_x"/>
                                          </p:val>
                                        </p:tav>
                                      </p:tavLst>
                                    </p:anim>
                                    <p:anim calcmode="lin" valueType="num">
                                      <p:cBhvr additive="base">
                                        <p:cTn id="13" dur="500" fill="hold"/>
                                        <p:tgtEl>
                                          <p:spTgt spid="615448"/>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 calcmode="lin" valueType="num">
                                      <p:cBhvr additive="base">
                                        <p:cTn id="18" dur="500" fill="hold"/>
                                        <p:tgtEl>
                                          <p:spTgt spid="2"/>
                                        </p:tgtEl>
                                        <p:attrNameLst>
                                          <p:attrName>ppt_x</p:attrName>
                                        </p:attrNameLst>
                                      </p:cBhvr>
                                      <p:tavLst>
                                        <p:tav tm="0">
                                          <p:val>
                                            <p:strVal val="#ppt_x"/>
                                          </p:val>
                                        </p:tav>
                                        <p:tav tm="100000">
                                          <p:val>
                                            <p:strVal val="#ppt_x"/>
                                          </p:val>
                                        </p:tav>
                                      </p:tavLst>
                                    </p:anim>
                                    <p:anim calcmode="lin" valueType="num">
                                      <p:cBhvr additive="base">
                                        <p:cTn id="19"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615430"/>
                                        </p:tgtEl>
                                        <p:attrNameLst>
                                          <p:attrName>style.visibility</p:attrName>
                                        </p:attrNameLst>
                                      </p:cBhvr>
                                      <p:to>
                                        <p:strVal val="visible"/>
                                      </p:to>
                                    </p:set>
                                    <p:anim calcmode="lin" valueType="num">
                                      <p:cBhvr additive="base">
                                        <p:cTn id="24" dur="500" fill="hold"/>
                                        <p:tgtEl>
                                          <p:spTgt spid="615430"/>
                                        </p:tgtEl>
                                        <p:attrNameLst>
                                          <p:attrName>ppt_x</p:attrName>
                                        </p:attrNameLst>
                                      </p:cBhvr>
                                      <p:tavLst>
                                        <p:tav tm="0">
                                          <p:val>
                                            <p:strVal val="#ppt_x"/>
                                          </p:val>
                                        </p:tav>
                                        <p:tav tm="100000">
                                          <p:val>
                                            <p:strVal val="#ppt_x"/>
                                          </p:val>
                                        </p:tav>
                                      </p:tavLst>
                                    </p:anim>
                                    <p:anim calcmode="lin" valueType="num">
                                      <p:cBhvr additive="base">
                                        <p:cTn id="25" dur="500" fill="hold"/>
                                        <p:tgtEl>
                                          <p:spTgt spid="615430"/>
                                        </p:tgtEl>
                                        <p:attrNameLst>
                                          <p:attrName>ppt_y</p:attrName>
                                        </p:attrNameLst>
                                      </p:cBhvr>
                                      <p:tavLst>
                                        <p:tav tm="0">
                                          <p:val>
                                            <p:strVal val="1+#ppt_h/2"/>
                                          </p:val>
                                        </p:tav>
                                        <p:tav tm="100000">
                                          <p:val>
                                            <p:strVal val="#ppt_y"/>
                                          </p:val>
                                        </p:tav>
                                      </p:tavLst>
                                    </p:anim>
                                  </p:childTnLst>
                                </p:cTn>
                              </p:par>
                            </p:childTnLst>
                          </p:cTn>
                        </p:par>
                        <p:par>
                          <p:cTn id="26" fill="hold" nodeType="afterGroup">
                            <p:stCondLst>
                              <p:cond delay="500"/>
                            </p:stCondLst>
                            <p:childTnLst>
                              <p:par>
                                <p:cTn id="27" presetID="2" presetClass="entr" presetSubtype="2" fill="hold" grpId="0" nodeType="afterEffect">
                                  <p:stCondLst>
                                    <p:cond delay="0"/>
                                  </p:stCondLst>
                                  <p:childTnLst>
                                    <p:set>
                                      <p:cBhvr>
                                        <p:cTn id="28" dur="1" fill="hold">
                                          <p:stCondLst>
                                            <p:cond delay="0"/>
                                          </p:stCondLst>
                                        </p:cTn>
                                        <p:tgtEl>
                                          <p:spTgt spid="615431"/>
                                        </p:tgtEl>
                                        <p:attrNameLst>
                                          <p:attrName>style.visibility</p:attrName>
                                        </p:attrNameLst>
                                      </p:cBhvr>
                                      <p:to>
                                        <p:strVal val="visible"/>
                                      </p:to>
                                    </p:set>
                                    <p:anim calcmode="lin" valueType="num">
                                      <p:cBhvr additive="base">
                                        <p:cTn id="29" dur="500" fill="hold"/>
                                        <p:tgtEl>
                                          <p:spTgt spid="615431"/>
                                        </p:tgtEl>
                                        <p:attrNameLst>
                                          <p:attrName>ppt_x</p:attrName>
                                        </p:attrNameLst>
                                      </p:cBhvr>
                                      <p:tavLst>
                                        <p:tav tm="0">
                                          <p:val>
                                            <p:strVal val="1+#ppt_w/2"/>
                                          </p:val>
                                        </p:tav>
                                        <p:tav tm="100000">
                                          <p:val>
                                            <p:strVal val="#ppt_x"/>
                                          </p:val>
                                        </p:tav>
                                      </p:tavLst>
                                    </p:anim>
                                    <p:anim calcmode="lin" valueType="num">
                                      <p:cBhvr additive="base">
                                        <p:cTn id="30" dur="500" fill="hold"/>
                                        <p:tgtEl>
                                          <p:spTgt spid="615431"/>
                                        </p:tgtEl>
                                        <p:attrNameLst>
                                          <p:attrName>ppt_y</p:attrName>
                                        </p:attrNameLst>
                                      </p:cBhvr>
                                      <p:tavLst>
                                        <p:tav tm="0">
                                          <p:val>
                                            <p:strVal val="#ppt_y"/>
                                          </p:val>
                                        </p:tav>
                                        <p:tav tm="100000">
                                          <p:val>
                                            <p:strVal val="#ppt_y"/>
                                          </p:val>
                                        </p:tav>
                                      </p:tavLst>
                                    </p:anim>
                                  </p:childTnLst>
                                </p:cTn>
                              </p:par>
                            </p:childTnLst>
                          </p:cTn>
                        </p:par>
                        <p:par>
                          <p:cTn id="31" fill="hold" nodeType="afterGroup">
                            <p:stCondLst>
                              <p:cond delay="1000"/>
                            </p:stCondLst>
                            <p:childTnLst>
                              <p:par>
                                <p:cTn id="32" presetID="5" presetClass="entr" presetSubtype="10" fill="hold" nodeType="afterEffect">
                                  <p:stCondLst>
                                    <p:cond delay="0"/>
                                  </p:stCondLst>
                                  <p:childTnLst>
                                    <p:set>
                                      <p:cBhvr>
                                        <p:cTn id="33" dur="1" fill="hold">
                                          <p:stCondLst>
                                            <p:cond delay="0"/>
                                          </p:stCondLst>
                                        </p:cTn>
                                        <p:tgtEl>
                                          <p:spTgt spid="3"/>
                                        </p:tgtEl>
                                        <p:attrNameLst>
                                          <p:attrName>style.visibility</p:attrName>
                                        </p:attrNameLst>
                                      </p:cBhvr>
                                      <p:to>
                                        <p:strVal val="visible"/>
                                      </p:to>
                                    </p:set>
                                    <p:animEffect transition="in" filter="checkerboard(across)">
                                      <p:cBhvr>
                                        <p:cTn id="34" dur="500"/>
                                        <p:tgtEl>
                                          <p:spTgt spid="3"/>
                                        </p:tgtEl>
                                      </p:cBhvr>
                                    </p:animEffect>
                                  </p:childTnLst>
                                </p:cTn>
                              </p:par>
                            </p:childTnLst>
                          </p:cTn>
                        </p:par>
                        <p:par>
                          <p:cTn id="35" fill="hold" nodeType="afterGroup">
                            <p:stCondLst>
                              <p:cond delay="1500"/>
                            </p:stCondLst>
                            <p:childTnLst>
                              <p:par>
                                <p:cTn id="36" presetID="4" presetClass="entr" presetSubtype="16" fill="hold" nodeType="afterEffect">
                                  <p:stCondLst>
                                    <p:cond delay="0"/>
                                  </p:stCondLst>
                                  <p:childTnLst>
                                    <p:set>
                                      <p:cBhvr>
                                        <p:cTn id="37" dur="1" fill="hold">
                                          <p:stCondLst>
                                            <p:cond delay="0"/>
                                          </p:stCondLst>
                                        </p:cTn>
                                        <p:tgtEl>
                                          <p:spTgt spid="4"/>
                                        </p:tgtEl>
                                        <p:attrNameLst>
                                          <p:attrName>style.visibility</p:attrName>
                                        </p:attrNameLst>
                                      </p:cBhvr>
                                      <p:to>
                                        <p:strVal val="visible"/>
                                      </p:to>
                                    </p:set>
                                    <p:animEffect transition="in" filter="box(in)">
                                      <p:cBhvr>
                                        <p:cTn id="38" dur="500"/>
                                        <p:tgtEl>
                                          <p:spTgt spid="4"/>
                                        </p:tgtEl>
                                      </p:cBhvr>
                                    </p:animEffect>
                                  </p:childTnLst>
                                </p:cTn>
                              </p:par>
                            </p:childTnLst>
                          </p:cTn>
                        </p:par>
                        <p:par>
                          <p:cTn id="39" fill="hold" nodeType="afterGroup">
                            <p:stCondLst>
                              <p:cond delay="2000"/>
                            </p:stCondLst>
                            <p:childTnLst>
                              <p:par>
                                <p:cTn id="40" presetID="1" presetClass="entr" presetSubtype="0" fill="hold" grpId="0" nodeType="afterEffect">
                                  <p:stCondLst>
                                    <p:cond delay="0"/>
                                  </p:stCondLst>
                                  <p:childTnLst>
                                    <p:set>
                                      <p:cBhvr>
                                        <p:cTn id="41" dur="1" fill="hold">
                                          <p:stCondLst>
                                            <p:cond delay="499"/>
                                          </p:stCondLst>
                                        </p:cTn>
                                        <p:tgtEl>
                                          <p:spTgt spid="615440"/>
                                        </p:tgtEl>
                                        <p:attrNameLst>
                                          <p:attrName>style.visibility</p:attrName>
                                        </p:attrNameLst>
                                      </p:cBhvr>
                                      <p:to>
                                        <p:strVal val="visible"/>
                                      </p:to>
                                    </p:set>
                                  </p:childTnLst>
                                </p:cTn>
                              </p:par>
                            </p:childTnLst>
                          </p:cTn>
                        </p:par>
                        <p:par>
                          <p:cTn id="42" fill="hold" nodeType="afterGroup">
                            <p:stCondLst>
                              <p:cond delay="2500"/>
                            </p:stCondLst>
                            <p:childTnLst>
                              <p:par>
                                <p:cTn id="43" presetID="1" presetClass="entr" presetSubtype="0" fill="hold" grpId="0" nodeType="afterEffect">
                                  <p:stCondLst>
                                    <p:cond delay="0"/>
                                  </p:stCondLst>
                                  <p:childTnLst>
                                    <p:set>
                                      <p:cBhvr>
                                        <p:cTn id="44" dur="1" fill="hold">
                                          <p:stCondLst>
                                            <p:cond delay="499"/>
                                          </p:stCondLst>
                                        </p:cTn>
                                        <p:tgtEl>
                                          <p:spTgt spid="615441"/>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0" presetClass="path" presetSubtype="0" accel="50000" decel="50000" fill="hold" grpId="1" nodeType="clickEffect">
                                  <p:stCondLst>
                                    <p:cond delay="0"/>
                                  </p:stCondLst>
                                  <p:childTnLst>
                                    <p:animMotion origin="layout" path="M 0 0 L 0.03941 0 " pathEditMode="relative" ptsTypes="AA">
                                      <p:cBhvr>
                                        <p:cTn id="48" dur="2000" fill="hold"/>
                                        <p:tgtEl>
                                          <p:spTgt spid="615430"/>
                                        </p:tgtEl>
                                        <p:attrNameLst>
                                          <p:attrName>ppt_x</p:attrName>
                                          <p:attrName>ppt_y</p:attrName>
                                        </p:attrNameLst>
                                      </p:cBhvr>
                                    </p:animMotion>
                                  </p:childTnLst>
                                </p:cTn>
                              </p:par>
                            </p:childTnLst>
                          </p:cTn>
                        </p:par>
                        <p:par>
                          <p:cTn id="49" fill="hold" nodeType="afterGroup">
                            <p:stCondLst>
                              <p:cond delay="2000"/>
                            </p:stCondLst>
                            <p:childTnLst>
                              <p:par>
                                <p:cTn id="50" presetID="2" presetClass="entr" presetSubtype="1" fill="hold" grpId="0" nodeType="afterEffect">
                                  <p:stCondLst>
                                    <p:cond delay="0"/>
                                  </p:stCondLst>
                                  <p:childTnLst>
                                    <p:set>
                                      <p:cBhvr>
                                        <p:cTn id="51" dur="1" fill="hold">
                                          <p:stCondLst>
                                            <p:cond delay="0"/>
                                          </p:stCondLst>
                                        </p:cTn>
                                        <p:tgtEl>
                                          <p:spTgt spid="615438"/>
                                        </p:tgtEl>
                                        <p:attrNameLst>
                                          <p:attrName>style.visibility</p:attrName>
                                        </p:attrNameLst>
                                      </p:cBhvr>
                                      <p:to>
                                        <p:strVal val="visible"/>
                                      </p:to>
                                    </p:set>
                                    <p:anim calcmode="lin" valueType="num">
                                      <p:cBhvr additive="base">
                                        <p:cTn id="52" dur="500" fill="hold"/>
                                        <p:tgtEl>
                                          <p:spTgt spid="615438"/>
                                        </p:tgtEl>
                                        <p:attrNameLst>
                                          <p:attrName>ppt_x</p:attrName>
                                        </p:attrNameLst>
                                      </p:cBhvr>
                                      <p:tavLst>
                                        <p:tav tm="0">
                                          <p:val>
                                            <p:strVal val="#ppt_x"/>
                                          </p:val>
                                        </p:tav>
                                        <p:tav tm="100000">
                                          <p:val>
                                            <p:strVal val="#ppt_x"/>
                                          </p:val>
                                        </p:tav>
                                      </p:tavLst>
                                    </p:anim>
                                    <p:anim calcmode="lin" valueType="num">
                                      <p:cBhvr additive="base">
                                        <p:cTn id="53" dur="500" fill="hold"/>
                                        <p:tgtEl>
                                          <p:spTgt spid="615438"/>
                                        </p:tgtEl>
                                        <p:attrNameLst>
                                          <p:attrName>ppt_y</p:attrName>
                                        </p:attrNameLst>
                                      </p:cBhvr>
                                      <p:tavLst>
                                        <p:tav tm="0">
                                          <p:val>
                                            <p:strVal val="0-#ppt_h/2"/>
                                          </p:val>
                                        </p:tav>
                                        <p:tav tm="100000">
                                          <p:val>
                                            <p:strVal val="#ppt_y"/>
                                          </p:val>
                                        </p:tav>
                                      </p:tavLst>
                                    </p:anim>
                                  </p:childTnLst>
                                </p:cTn>
                              </p:par>
                              <p:par>
                                <p:cTn id="54" presetID="2" presetClass="entr" presetSubtype="1" fill="hold" nodeType="withEffect">
                                  <p:stCondLst>
                                    <p:cond delay="0"/>
                                  </p:stCondLst>
                                  <p:childTnLst>
                                    <p:set>
                                      <p:cBhvr>
                                        <p:cTn id="55" dur="1" fill="hold">
                                          <p:stCondLst>
                                            <p:cond delay="0"/>
                                          </p:stCondLst>
                                        </p:cTn>
                                        <p:tgtEl>
                                          <p:spTgt spid="615439"/>
                                        </p:tgtEl>
                                        <p:attrNameLst>
                                          <p:attrName>style.visibility</p:attrName>
                                        </p:attrNameLst>
                                      </p:cBhvr>
                                      <p:to>
                                        <p:strVal val="visible"/>
                                      </p:to>
                                    </p:set>
                                    <p:anim calcmode="lin" valueType="num">
                                      <p:cBhvr additive="base">
                                        <p:cTn id="56" dur="500" fill="hold"/>
                                        <p:tgtEl>
                                          <p:spTgt spid="615439"/>
                                        </p:tgtEl>
                                        <p:attrNameLst>
                                          <p:attrName>ppt_x</p:attrName>
                                        </p:attrNameLst>
                                      </p:cBhvr>
                                      <p:tavLst>
                                        <p:tav tm="0">
                                          <p:val>
                                            <p:strVal val="#ppt_x"/>
                                          </p:val>
                                        </p:tav>
                                        <p:tav tm="100000">
                                          <p:val>
                                            <p:strVal val="#ppt_x"/>
                                          </p:val>
                                        </p:tav>
                                      </p:tavLst>
                                    </p:anim>
                                    <p:anim calcmode="lin" valueType="num">
                                      <p:cBhvr additive="base">
                                        <p:cTn id="57" dur="500" fill="hold"/>
                                        <p:tgtEl>
                                          <p:spTgt spid="61543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430" grpId="0" animBg="1"/>
      <p:bldP spid="615430" grpId="1" animBg="1"/>
      <p:bldP spid="615431" grpId="0" animBg="1"/>
      <p:bldP spid="615438" grpId="0" animBg="1"/>
      <p:bldP spid="615440" grpId="0" autoUpdateAnimBg="0"/>
      <p:bldP spid="615441" grpId="0" autoUpdateAnimBg="0"/>
      <p:bldP spid="615448" grpId="0" animBg="1"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6450" name="Rectangle 2"/>
          <p:cNvSpPr>
            <a:spLocks noChangeArrowheads="1"/>
          </p:cNvSpPr>
          <p:nvPr/>
        </p:nvSpPr>
        <p:spPr bwMode="auto">
          <a:xfrm>
            <a:off x="685800" y="769938"/>
            <a:ext cx="77724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baseline="0" dirty="0">
                <a:latin typeface="Trebuchet MS" panose="020B0603020202020204" pitchFamily="34" charset="0"/>
              </a:rPr>
              <a:t>Construct the </a:t>
            </a:r>
            <a:r>
              <a:rPr lang="en-US" baseline="0" dirty="0">
                <a:solidFill>
                  <a:schemeClr val="tx1">
                    <a:lumMod val="75000"/>
                    <a:lumOff val="25000"/>
                  </a:schemeClr>
                </a:solidFill>
                <a:latin typeface="Trebuchet MS" panose="020B0603020202020204" pitchFamily="34" charset="0"/>
              </a:rPr>
              <a:t>equal-variances </a:t>
            </a:r>
            <a:r>
              <a:rPr lang="en-US" i="1" baseline="0" dirty="0">
                <a:solidFill>
                  <a:schemeClr val="tx1">
                    <a:lumMod val="75000"/>
                    <a:lumOff val="25000"/>
                  </a:schemeClr>
                </a:solidFill>
                <a:latin typeface="Trebuchet MS" panose="020B0603020202020204" pitchFamily="34" charset="0"/>
              </a:rPr>
              <a:t>t</a:t>
            </a:r>
            <a:r>
              <a:rPr lang="en-US" baseline="0" dirty="0">
                <a:solidFill>
                  <a:schemeClr val="tx1">
                    <a:lumMod val="75000"/>
                    <a:lumOff val="25000"/>
                  </a:schemeClr>
                </a:solidFill>
                <a:latin typeface="Trebuchet MS" panose="020B0603020202020204" pitchFamily="34" charset="0"/>
              </a:rPr>
              <a:t>-statistic </a:t>
            </a:r>
            <a:r>
              <a:rPr lang="en-US" baseline="0" dirty="0">
                <a:latin typeface="Trebuchet MS" panose="020B0603020202020204" pitchFamily="34" charset="0"/>
              </a:rPr>
              <a:t>as follows:</a:t>
            </a:r>
          </a:p>
        </p:txBody>
      </p:sp>
      <p:graphicFrame>
        <p:nvGraphicFramePr>
          <p:cNvPr id="616451" name="Object 3"/>
          <p:cNvGraphicFramePr>
            <a:graphicFrameLocks noChangeAspect="1"/>
          </p:cNvGraphicFramePr>
          <p:nvPr>
            <p:extLst>
              <p:ext uri="{D42A27DB-BD31-4B8C-83A1-F6EECF244321}">
                <p14:modId xmlns:p14="http://schemas.microsoft.com/office/powerpoint/2010/main" val="571074216"/>
              </p:ext>
            </p:extLst>
          </p:nvPr>
        </p:nvGraphicFramePr>
        <p:xfrm>
          <a:off x="1598613" y="1484313"/>
          <a:ext cx="3554412" cy="2043112"/>
        </p:xfrm>
        <a:graphic>
          <a:graphicData uri="http://schemas.openxmlformats.org/presentationml/2006/ole">
            <mc:AlternateContent xmlns:mc="http://schemas.openxmlformats.org/markup-compatibility/2006">
              <mc:Choice xmlns:v="urn:schemas-microsoft-com:vml" Requires="v">
                <p:oleObj spid="_x0000_s48321" name="Equation" r:id="rId4" imgW="1460160" imgH="838080" progId="Equation.DSMT4">
                  <p:embed/>
                </p:oleObj>
              </mc:Choice>
              <mc:Fallback>
                <p:oleObj name="Equation" r:id="rId4" imgW="1460160" imgH="838080" progId="Equation.DSMT4">
                  <p:embed/>
                  <p:pic>
                    <p:nvPicPr>
                      <p:cNvPr id="0" name="Picture 154"/>
                      <p:cNvPicPr>
                        <a:picLocks noChangeAspect="1" noChangeArrowheads="1"/>
                      </p:cNvPicPr>
                      <p:nvPr/>
                    </p:nvPicPr>
                    <p:blipFill>
                      <a:blip r:embed="rId5"/>
                      <a:srcRect/>
                      <a:stretch>
                        <a:fillRect/>
                      </a:stretch>
                    </p:blipFill>
                    <p:spPr bwMode="auto">
                      <a:xfrm>
                        <a:off x="1598613" y="1484313"/>
                        <a:ext cx="3554412" cy="204311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pic>
                </p:oleObj>
              </mc:Fallback>
            </mc:AlternateContent>
          </a:graphicData>
        </a:graphic>
      </p:graphicFrame>
      <p:sp>
        <p:nvSpPr>
          <p:cNvPr id="616452" name="Text Box 4"/>
          <p:cNvSpPr txBox="1">
            <a:spLocks noChangeArrowheads="1"/>
          </p:cNvSpPr>
          <p:nvPr/>
        </p:nvSpPr>
        <p:spPr bwMode="auto">
          <a:xfrm>
            <a:off x="838200" y="3789040"/>
            <a:ext cx="6248827"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aseline="-25000">
                <a:solidFill>
                  <a:schemeClr val="tx1"/>
                </a:solidFill>
                <a:latin typeface="Times" charset="0"/>
                <a:ea typeface="ＭＳ Ｐゴシック" charset="0"/>
                <a:cs typeface="ＭＳ Ｐゴシック" charset="0"/>
              </a:defRPr>
            </a:lvl1pPr>
            <a:lvl2pPr marL="742950" indent="-285750">
              <a:defRPr sz="2400" baseline="-25000">
                <a:solidFill>
                  <a:schemeClr val="tx1"/>
                </a:solidFill>
                <a:latin typeface="Times" charset="0"/>
                <a:ea typeface="ＭＳ Ｐゴシック" charset="0"/>
              </a:defRPr>
            </a:lvl2pPr>
            <a:lvl3pPr marL="1143000" indent="-228600">
              <a:defRPr sz="2400" baseline="-25000">
                <a:solidFill>
                  <a:schemeClr val="tx1"/>
                </a:solidFill>
                <a:latin typeface="Times" charset="0"/>
                <a:ea typeface="ＭＳ Ｐゴシック" charset="0"/>
              </a:defRPr>
            </a:lvl3pPr>
            <a:lvl4pPr marL="1600200" indent="-228600">
              <a:defRPr sz="2400" baseline="-25000">
                <a:solidFill>
                  <a:schemeClr val="tx1"/>
                </a:solidFill>
                <a:latin typeface="Times" charset="0"/>
                <a:ea typeface="ＭＳ Ｐゴシック" charset="0"/>
              </a:defRPr>
            </a:lvl4pPr>
            <a:lvl5pPr marL="2057400" indent="-228600">
              <a:defRPr sz="2400" baseline="-25000">
                <a:solidFill>
                  <a:schemeClr val="tx1"/>
                </a:solidFill>
                <a:latin typeface="Times" charset="0"/>
                <a:ea typeface="ＭＳ Ｐゴシック" charset="0"/>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0"/>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0"/>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0"/>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0"/>
              </a:defRPr>
            </a:lvl9pPr>
          </a:lstStyle>
          <a:p>
            <a:r>
              <a:rPr lang="en-US" baseline="0" dirty="0">
                <a:latin typeface="Trebuchet MS" panose="020B0603020202020204" pitchFamily="34" charset="0"/>
              </a:rPr>
              <a:t>Perform an </a:t>
            </a:r>
            <a:r>
              <a:rPr lang="en-US" i="1" baseline="0" dirty="0">
                <a:latin typeface="Trebuchet MS" panose="020B0603020202020204" pitchFamily="34" charset="0"/>
              </a:rPr>
              <a:t>equal-variances t-test of </a:t>
            </a:r>
            <a:r>
              <a:rPr lang="el-GR" i="1" baseline="0" dirty="0">
                <a:latin typeface="Trebuchet MS" panose="020B0603020202020204" pitchFamily="34" charset="0"/>
              </a:rPr>
              <a:t>μ</a:t>
            </a:r>
            <a:r>
              <a:rPr lang="en-US" i="1" dirty="0">
                <a:latin typeface="Trebuchet MS" panose="020B0603020202020204" pitchFamily="34" charset="0"/>
              </a:rPr>
              <a:t>1</a:t>
            </a:r>
            <a:r>
              <a:rPr lang="en-US" i="1" baseline="0" dirty="0">
                <a:latin typeface="Trebuchet MS" panose="020B0603020202020204" pitchFamily="34" charset="0"/>
              </a:rPr>
              <a:t> – </a:t>
            </a:r>
            <a:r>
              <a:rPr lang="el-GR" i="1" baseline="0" dirty="0">
                <a:latin typeface="Trebuchet MS" panose="020B0603020202020204" pitchFamily="34" charset="0"/>
              </a:rPr>
              <a:t>μ</a:t>
            </a:r>
            <a:r>
              <a:rPr lang="en-US" dirty="0">
                <a:latin typeface="Trebuchet MS" panose="020B0603020202020204" pitchFamily="34" charset="0"/>
              </a:rPr>
              <a:t>2</a:t>
            </a:r>
            <a:endParaRPr lang="en-US" baseline="0" dirty="0">
              <a:latin typeface="Trebuchet MS" panose="020B0603020202020204" pitchFamily="34" charset="0"/>
            </a:endParaRPr>
          </a:p>
          <a:p>
            <a:r>
              <a:rPr lang="en-US" baseline="0" dirty="0">
                <a:latin typeface="Trebuchet MS" panose="020B0603020202020204" pitchFamily="34" charset="0"/>
              </a:rPr>
              <a:t>        H</a:t>
            </a:r>
            <a:r>
              <a:rPr lang="en-US" dirty="0">
                <a:latin typeface="Trebuchet MS" panose="020B0603020202020204" pitchFamily="34" charset="0"/>
              </a:rPr>
              <a:t>0</a:t>
            </a:r>
            <a:r>
              <a:rPr lang="en-US" baseline="0" dirty="0">
                <a:latin typeface="Trebuchet MS" panose="020B0603020202020204" pitchFamily="34" charset="0"/>
              </a:rPr>
              <a:t>:  </a:t>
            </a:r>
            <a:r>
              <a:rPr lang="el-GR" baseline="0" dirty="0">
                <a:latin typeface="Trebuchet MS" panose="020B0603020202020204" pitchFamily="34" charset="0"/>
              </a:rPr>
              <a:t>μ</a:t>
            </a:r>
            <a:r>
              <a:rPr lang="en-US" dirty="0">
                <a:latin typeface="Trebuchet MS" panose="020B0603020202020204" pitchFamily="34" charset="0"/>
              </a:rPr>
              <a:t>1</a:t>
            </a:r>
            <a:r>
              <a:rPr lang="en-US" baseline="0" dirty="0">
                <a:latin typeface="Trebuchet MS" panose="020B0603020202020204" pitchFamily="34" charset="0"/>
              </a:rPr>
              <a:t> - </a:t>
            </a:r>
            <a:r>
              <a:rPr lang="el-GR" baseline="0" dirty="0">
                <a:latin typeface="Trebuchet MS" panose="020B0603020202020204" pitchFamily="34" charset="0"/>
              </a:rPr>
              <a:t>μ</a:t>
            </a:r>
            <a:r>
              <a:rPr lang="en-US" dirty="0">
                <a:latin typeface="Trebuchet MS" panose="020B0603020202020204" pitchFamily="34" charset="0"/>
              </a:rPr>
              <a:t>2</a:t>
            </a:r>
            <a:r>
              <a:rPr lang="en-US" baseline="0" dirty="0">
                <a:latin typeface="Trebuchet MS" panose="020B0603020202020204" pitchFamily="34" charset="0"/>
              </a:rPr>
              <a:t> = 0</a:t>
            </a:r>
          </a:p>
          <a:p>
            <a:r>
              <a:rPr lang="en-US" baseline="0" dirty="0">
                <a:latin typeface="Trebuchet MS" panose="020B0603020202020204" pitchFamily="34" charset="0"/>
              </a:rPr>
              <a:t>        H</a:t>
            </a:r>
            <a:r>
              <a:rPr lang="en-US" dirty="0">
                <a:latin typeface="Trebuchet MS" panose="020B0603020202020204" pitchFamily="34" charset="0"/>
              </a:rPr>
              <a:t>A</a:t>
            </a:r>
            <a:r>
              <a:rPr lang="en-US" baseline="0" dirty="0">
                <a:latin typeface="Trebuchet MS" panose="020B0603020202020204" pitchFamily="34" charset="0"/>
              </a:rPr>
              <a:t>:  </a:t>
            </a:r>
            <a:r>
              <a:rPr lang="el-GR" baseline="0" dirty="0">
                <a:latin typeface="Trebuchet MS" panose="020B0603020202020204" pitchFamily="34" charset="0"/>
              </a:rPr>
              <a:t>μ</a:t>
            </a:r>
            <a:r>
              <a:rPr lang="en-US" dirty="0">
                <a:latin typeface="Trebuchet MS" panose="020B0603020202020204" pitchFamily="34" charset="0"/>
              </a:rPr>
              <a:t>1</a:t>
            </a:r>
            <a:r>
              <a:rPr lang="en-US" baseline="0" dirty="0">
                <a:latin typeface="Trebuchet MS" panose="020B0603020202020204" pitchFamily="34" charset="0"/>
              </a:rPr>
              <a:t> - </a:t>
            </a:r>
            <a:r>
              <a:rPr lang="el-GR" baseline="0" dirty="0">
                <a:latin typeface="Trebuchet MS" panose="020B0603020202020204" pitchFamily="34" charset="0"/>
              </a:rPr>
              <a:t>μ</a:t>
            </a:r>
            <a:r>
              <a:rPr lang="en-US" dirty="0">
                <a:latin typeface="Trebuchet MS" panose="020B0603020202020204" pitchFamily="34" charset="0"/>
              </a:rPr>
              <a:t>2</a:t>
            </a:r>
            <a:r>
              <a:rPr lang="en-US" baseline="0" dirty="0">
                <a:latin typeface="Trebuchet MS" panose="020B0603020202020204" pitchFamily="34" charset="0"/>
              </a:rPr>
              <a:t> &gt; 0; </a:t>
            </a:r>
          </a:p>
        </p:txBody>
      </p:sp>
      <p:sp>
        <p:nvSpPr>
          <p:cNvPr id="616453" name="Text Box 5"/>
          <p:cNvSpPr txBox="1">
            <a:spLocks noChangeArrowheads="1"/>
          </p:cNvSpPr>
          <p:nvPr/>
        </p:nvSpPr>
        <p:spPr bwMode="auto">
          <a:xfrm>
            <a:off x="1907704" y="5470376"/>
            <a:ext cx="109356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aseline="-25000">
                <a:solidFill>
                  <a:schemeClr val="tx1"/>
                </a:solidFill>
                <a:latin typeface="Times" charset="0"/>
                <a:ea typeface="ＭＳ Ｐゴシック" charset="0"/>
                <a:cs typeface="ＭＳ Ｐゴシック" charset="0"/>
              </a:defRPr>
            </a:lvl1pPr>
            <a:lvl2pPr marL="742950" indent="-285750">
              <a:defRPr sz="2400" baseline="-25000">
                <a:solidFill>
                  <a:schemeClr val="tx1"/>
                </a:solidFill>
                <a:latin typeface="Times" charset="0"/>
                <a:ea typeface="ＭＳ Ｐゴシック" charset="0"/>
              </a:defRPr>
            </a:lvl2pPr>
            <a:lvl3pPr marL="1143000" indent="-228600">
              <a:defRPr sz="2400" baseline="-25000">
                <a:solidFill>
                  <a:schemeClr val="tx1"/>
                </a:solidFill>
                <a:latin typeface="Times" charset="0"/>
                <a:ea typeface="ＭＳ Ｐゴシック" charset="0"/>
              </a:defRPr>
            </a:lvl3pPr>
            <a:lvl4pPr marL="1600200" indent="-228600">
              <a:defRPr sz="2400" baseline="-25000">
                <a:solidFill>
                  <a:schemeClr val="tx1"/>
                </a:solidFill>
                <a:latin typeface="Times" charset="0"/>
                <a:ea typeface="ＭＳ Ｐゴシック" charset="0"/>
              </a:defRPr>
            </a:lvl4pPr>
            <a:lvl5pPr marL="2057400" indent="-228600">
              <a:defRPr sz="2400" baseline="-25000">
                <a:solidFill>
                  <a:schemeClr val="tx1"/>
                </a:solidFill>
                <a:latin typeface="Times" charset="0"/>
                <a:ea typeface="ＭＳ Ｐゴシック" charset="0"/>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0"/>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0"/>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0"/>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0"/>
              </a:defRPr>
            </a:lvl9pPr>
          </a:lstStyle>
          <a:p>
            <a:pPr algn="ctr"/>
            <a:r>
              <a:rPr lang="en-US" baseline="0" dirty="0">
                <a:latin typeface="Trebuchet MS" panose="020B0603020202020204" pitchFamily="34" charset="0"/>
              </a:rPr>
              <a:t>or &lt; 0;</a:t>
            </a:r>
          </a:p>
        </p:txBody>
      </p:sp>
      <p:sp>
        <p:nvSpPr>
          <p:cNvPr id="48137" name="Text Box 7"/>
          <p:cNvSpPr txBox="1">
            <a:spLocks noChangeArrowheads="1"/>
          </p:cNvSpPr>
          <p:nvPr/>
        </p:nvSpPr>
        <p:spPr bwMode="auto">
          <a:xfrm>
            <a:off x="3637836" y="5470376"/>
            <a:ext cx="97975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aseline="-25000">
                <a:solidFill>
                  <a:schemeClr val="tx1"/>
                </a:solidFill>
                <a:latin typeface="Times" charset="0"/>
                <a:ea typeface="ＭＳ Ｐゴシック" charset="0"/>
                <a:cs typeface="ＭＳ Ｐゴシック" charset="0"/>
              </a:defRPr>
            </a:lvl1pPr>
            <a:lvl2pPr marL="742950" indent="-285750">
              <a:defRPr sz="2400" baseline="-25000">
                <a:solidFill>
                  <a:schemeClr val="tx1"/>
                </a:solidFill>
                <a:latin typeface="Times" charset="0"/>
                <a:ea typeface="ＭＳ Ｐゴシック" charset="0"/>
              </a:defRPr>
            </a:lvl2pPr>
            <a:lvl3pPr marL="1143000" indent="-228600">
              <a:defRPr sz="2400" baseline="-25000">
                <a:solidFill>
                  <a:schemeClr val="tx1"/>
                </a:solidFill>
                <a:latin typeface="Times" charset="0"/>
                <a:ea typeface="ＭＳ Ｐゴシック" charset="0"/>
              </a:defRPr>
            </a:lvl3pPr>
            <a:lvl4pPr marL="1600200" indent="-228600">
              <a:defRPr sz="2400" baseline="-25000">
                <a:solidFill>
                  <a:schemeClr val="tx1"/>
                </a:solidFill>
                <a:latin typeface="Times" charset="0"/>
                <a:ea typeface="ＭＳ Ｐゴシック" charset="0"/>
              </a:defRPr>
            </a:lvl4pPr>
            <a:lvl5pPr marL="2057400" indent="-228600">
              <a:defRPr sz="2400" baseline="-25000">
                <a:solidFill>
                  <a:schemeClr val="tx1"/>
                </a:solidFill>
                <a:latin typeface="Times" charset="0"/>
                <a:ea typeface="ＭＳ Ｐゴシック" charset="0"/>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0"/>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0"/>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0"/>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0"/>
              </a:defRPr>
            </a:lvl9pPr>
          </a:lstStyle>
          <a:p>
            <a:pPr algn="ctr"/>
            <a:r>
              <a:rPr lang="en-US" baseline="0" dirty="0">
                <a:latin typeface="Trebuchet MS" panose="020B0603020202020204" pitchFamily="34" charset="0"/>
              </a:rPr>
              <a:t>or ≠ 0</a:t>
            </a:r>
          </a:p>
        </p:txBody>
      </p:sp>
      <p:sp>
        <p:nvSpPr>
          <p:cNvPr id="616457" name="Line 9"/>
          <p:cNvSpPr>
            <a:spLocks noChangeShapeType="1"/>
          </p:cNvSpPr>
          <p:nvPr/>
        </p:nvSpPr>
        <p:spPr bwMode="auto">
          <a:xfrm flipH="1">
            <a:off x="2460838" y="5013176"/>
            <a:ext cx="762000" cy="5334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16458" name="Line 10"/>
          <p:cNvSpPr>
            <a:spLocks noChangeShapeType="1"/>
          </p:cNvSpPr>
          <p:nvPr/>
        </p:nvSpPr>
        <p:spPr bwMode="auto">
          <a:xfrm>
            <a:off x="3375238" y="5013176"/>
            <a:ext cx="838200" cy="5334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13.</a:t>
            </a:r>
            <a:fld id="{17DEBACC-685D-46EF-8023-566F1A297EEB}" type="slidenum">
              <a:rPr lang="en-AU" altLang="en-US" sz="1400" b="1" baseline="0" smtClean="0">
                <a:latin typeface="Trebuchet MS" pitchFamily="34" charset="0"/>
              </a:rPr>
              <a:pPr>
                <a:spcBef>
                  <a:spcPct val="0"/>
                </a:spcBef>
                <a:buFontTx/>
                <a:buNone/>
              </a:pPr>
              <a:t>23</a:t>
            </a:fld>
            <a:endParaRPr lang="en-AU" altLang="en-US" sz="1400" b="1" baseline="0" dirty="0">
              <a:latin typeface="Trebuchet MS"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616450"/>
                                        </p:tgtEl>
                                        <p:attrNameLst>
                                          <p:attrName>style.visibility</p:attrName>
                                        </p:attrNameLst>
                                      </p:cBhvr>
                                      <p:to>
                                        <p:strVal val="visible"/>
                                      </p:to>
                                    </p:set>
                                    <p:anim calcmode="lin" valueType="num">
                                      <p:cBhvr additive="base">
                                        <p:cTn id="7" dur="500" fill="hold"/>
                                        <p:tgtEl>
                                          <p:spTgt spid="616450"/>
                                        </p:tgtEl>
                                        <p:attrNameLst>
                                          <p:attrName>ppt_x</p:attrName>
                                        </p:attrNameLst>
                                      </p:cBhvr>
                                      <p:tavLst>
                                        <p:tav tm="0">
                                          <p:val>
                                            <p:strVal val="#ppt_x"/>
                                          </p:val>
                                        </p:tav>
                                        <p:tav tm="100000">
                                          <p:val>
                                            <p:strVal val="#ppt_x"/>
                                          </p:val>
                                        </p:tav>
                                      </p:tavLst>
                                    </p:anim>
                                    <p:anim calcmode="lin" valueType="num">
                                      <p:cBhvr additive="base">
                                        <p:cTn id="8" dur="500" fill="hold"/>
                                        <p:tgtEl>
                                          <p:spTgt spid="616450"/>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8" fill="hold" nodeType="afterEffect">
                                  <p:stCondLst>
                                    <p:cond delay="1000"/>
                                  </p:stCondLst>
                                  <p:childTnLst>
                                    <p:set>
                                      <p:cBhvr>
                                        <p:cTn id="11" dur="1" fill="hold">
                                          <p:stCondLst>
                                            <p:cond delay="0"/>
                                          </p:stCondLst>
                                        </p:cTn>
                                        <p:tgtEl>
                                          <p:spTgt spid="616451"/>
                                        </p:tgtEl>
                                        <p:attrNameLst>
                                          <p:attrName>style.visibility</p:attrName>
                                        </p:attrNameLst>
                                      </p:cBhvr>
                                      <p:to>
                                        <p:strVal val="visible"/>
                                      </p:to>
                                    </p:set>
                                    <p:anim calcmode="lin" valueType="num">
                                      <p:cBhvr additive="base">
                                        <p:cTn id="12" dur="500" fill="hold"/>
                                        <p:tgtEl>
                                          <p:spTgt spid="616451"/>
                                        </p:tgtEl>
                                        <p:attrNameLst>
                                          <p:attrName>ppt_x</p:attrName>
                                        </p:attrNameLst>
                                      </p:cBhvr>
                                      <p:tavLst>
                                        <p:tav tm="0">
                                          <p:val>
                                            <p:strVal val="0-#ppt_w/2"/>
                                          </p:val>
                                        </p:tav>
                                        <p:tav tm="100000">
                                          <p:val>
                                            <p:strVal val="#ppt_x"/>
                                          </p:val>
                                        </p:tav>
                                      </p:tavLst>
                                    </p:anim>
                                    <p:anim calcmode="lin" valueType="num">
                                      <p:cBhvr additive="base">
                                        <p:cTn id="13" dur="500" fill="hold"/>
                                        <p:tgtEl>
                                          <p:spTgt spid="616451"/>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5" fill="hold" grpId="0" nodeType="clickEffect">
                                  <p:stCondLst>
                                    <p:cond delay="0"/>
                                  </p:stCondLst>
                                  <p:childTnLst>
                                    <p:set>
                                      <p:cBhvr>
                                        <p:cTn id="17" dur="1" fill="hold">
                                          <p:stCondLst>
                                            <p:cond delay="0"/>
                                          </p:stCondLst>
                                        </p:cTn>
                                        <p:tgtEl>
                                          <p:spTgt spid="616452"/>
                                        </p:tgtEl>
                                        <p:attrNameLst>
                                          <p:attrName>style.visibility</p:attrName>
                                        </p:attrNameLst>
                                      </p:cBhvr>
                                      <p:to>
                                        <p:strVal val="visible"/>
                                      </p:to>
                                    </p:set>
                                    <p:animEffect transition="in" filter="blinds(vertical)">
                                      <p:cBhvr>
                                        <p:cTn id="18" dur="500"/>
                                        <p:tgtEl>
                                          <p:spTgt spid="616452"/>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616457"/>
                                        </p:tgtEl>
                                        <p:attrNameLst>
                                          <p:attrName>style.visibility</p:attrName>
                                        </p:attrNameLst>
                                      </p:cBhvr>
                                      <p:to>
                                        <p:strVal val="visible"/>
                                      </p:to>
                                    </p:set>
                                  </p:childTnLst>
                                </p:cTn>
                              </p:par>
                            </p:childTnLst>
                          </p:cTn>
                        </p:par>
                        <p:par>
                          <p:cTn id="23" fill="hold" nodeType="afterGroup">
                            <p:stCondLst>
                              <p:cond delay="500"/>
                            </p:stCondLst>
                            <p:childTnLst>
                              <p:par>
                                <p:cTn id="24" presetID="22" presetClass="entr" presetSubtype="1" fill="hold" grpId="0" nodeType="afterEffect">
                                  <p:stCondLst>
                                    <p:cond delay="0"/>
                                  </p:stCondLst>
                                  <p:childTnLst>
                                    <p:set>
                                      <p:cBhvr>
                                        <p:cTn id="25" dur="1" fill="hold">
                                          <p:stCondLst>
                                            <p:cond delay="0"/>
                                          </p:stCondLst>
                                        </p:cTn>
                                        <p:tgtEl>
                                          <p:spTgt spid="616453"/>
                                        </p:tgtEl>
                                        <p:attrNameLst>
                                          <p:attrName>style.visibility</p:attrName>
                                        </p:attrNameLst>
                                      </p:cBhvr>
                                      <p:to>
                                        <p:strVal val="visible"/>
                                      </p:to>
                                    </p:set>
                                    <p:animEffect transition="in" filter="wipe(up)">
                                      <p:cBhvr>
                                        <p:cTn id="26" dur="500"/>
                                        <p:tgtEl>
                                          <p:spTgt spid="616453"/>
                                        </p:tgtEl>
                                      </p:cBhvr>
                                    </p:animEffect>
                                  </p:childTnLst>
                                </p:cTn>
                              </p:par>
                            </p:childTnLst>
                          </p:cTn>
                        </p:par>
                        <p:par>
                          <p:cTn id="27" fill="hold" nodeType="afterGroup">
                            <p:stCondLst>
                              <p:cond delay="1000"/>
                            </p:stCondLst>
                            <p:childTnLst>
                              <p:par>
                                <p:cTn id="28" presetID="1" presetClass="entr" presetSubtype="0" fill="hold" grpId="0" nodeType="afterEffect">
                                  <p:stCondLst>
                                    <p:cond delay="1000"/>
                                  </p:stCondLst>
                                  <p:childTnLst>
                                    <p:set>
                                      <p:cBhvr>
                                        <p:cTn id="29" dur="1" fill="hold">
                                          <p:stCondLst>
                                            <p:cond delay="499"/>
                                          </p:stCondLst>
                                        </p:cTn>
                                        <p:tgtEl>
                                          <p:spTgt spid="616458"/>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48137"/>
                                        </p:tgtEl>
                                        <p:attrNameLst>
                                          <p:attrName>style.visibility</p:attrName>
                                        </p:attrNameLst>
                                      </p:cBhvr>
                                      <p:to>
                                        <p:strVal val="visible"/>
                                      </p:to>
                                    </p:set>
                                    <p:animEffect transition="in" filter="fade">
                                      <p:cBhvr>
                                        <p:cTn id="34" dur="500"/>
                                        <p:tgtEl>
                                          <p:spTgt spid="481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6450" grpId="0" autoUpdateAnimBg="0"/>
      <p:bldP spid="616452" grpId="0" autoUpdateAnimBg="0"/>
      <p:bldP spid="616453" grpId="0" autoUpdateAnimBg="0"/>
      <p:bldP spid="48137" grpId="0"/>
      <p:bldP spid="616457" grpId="0" animBg="1"/>
      <p:bldP spid="61645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3"/>
          <p:cNvSpPr>
            <a:spLocks noGrp="1" noChangeArrowheads="1"/>
          </p:cNvSpPr>
          <p:nvPr>
            <p:ph type="title"/>
          </p:nvPr>
        </p:nvSpPr>
        <p:spPr>
          <a:xfrm>
            <a:off x="457200" y="533400"/>
            <a:ext cx="8232775" cy="685800"/>
          </a:xfrm>
        </p:spPr>
        <p:txBody>
          <a:bodyPr vert="horz" wrap="square" lIns="91440" tIns="45720" rIns="91440" bIns="45720" numCol="1" rtlCol="0" anchor="ctr" anchorCtr="0" compatLnSpc="1">
            <a:prstTxWarp prst="textNoShape">
              <a:avLst/>
            </a:prstTxWarp>
            <a:noAutofit/>
          </a:bodyPr>
          <a:lstStyle/>
          <a:p>
            <a:pPr algn="l" eaLnBrk="1" fontAlgn="base" hangingPunct="1">
              <a:spcAft>
                <a:spcPct val="0"/>
              </a:spcAft>
            </a:pPr>
            <a:r>
              <a:rPr sz="3200" cap="none" dirty="0">
                <a:solidFill>
                  <a:srgbClr val="EA0088"/>
                </a:solidFill>
                <a:latin typeface="Trebuchet MS" charset="0"/>
                <a:ea typeface="ＭＳ Ｐゴシック" charset="0"/>
                <a:cs typeface="ＭＳ Ｐゴシック" charset="0"/>
              </a:rPr>
              <a:t>Case 3: Unknown and unequal variances</a:t>
            </a:r>
          </a:p>
        </p:txBody>
      </p:sp>
      <p:graphicFrame>
        <p:nvGraphicFramePr>
          <p:cNvPr id="617474" name="Object 2"/>
          <p:cNvGraphicFramePr>
            <a:graphicFrameLocks noChangeAspect="1"/>
          </p:cNvGraphicFramePr>
          <p:nvPr>
            <p:extLst>
              <p:ext uri="{D42A27DB-BD31-4B8C-83A1-F6EECF244321}">
                <p14:modId xmlns:p14="http://schemas.microsoft.com/office/powerpoint/2010/main" val="850701151"/>
              </p:ext>
            </p:extLst>
          </p:nvPr>
        </p:nvGraphicFramePr>
        <p:xfrm>
          <a:off x="1895475" y="2133600"/>
          <a:ext cx="3824288" cy="2724150"/>
        </p:xfrm>
        <a:graphic>
          <a:graphicData uri="http://schemas.openxmlformats.org/presentationml/2006/ole">
            <mc:AlternateContent xmlns:mc="http://schemas.openxmlformats.org/markup-compatibility/2006">
              <mc:Choice xmlns:v="urn:schemas-microsoft-com:vml" Requires="v">
                <p:oleObj spid="_x0000_s50348" name="Equation" r:id="rId4" imgW="1892160" imgH="1346040" progId="Equation.DSMT4">
                  <p:embed/>
                </p:oleObj>
              </mc:Choice>
              <mc:Fallback>
                <p:oleObj name="Equation" r:id="rId4" imgW="1892160" imgH="1346040" progId="Equation.DSMT4">
                  <p:embed/>
                  <p:pic>
                    <p:nvPicPr>
                      <p:cNvPr id="0" name="Picture 133"/>
                      <p:cNvPicPr>
                        <a:picLocks noChangeAspect="1" noChangeArrowheads="1"/>
                      </p:cNvPicPr>
                      <p:nvPr/>
                    </p:nvPicPr>
                    <p:blipFill>
                      <a:blip r:embed="rId5"/>
                      <a:srcRect/>
                      <a:stretch>
                        <a:fillRect/>
                      </a:stretch>
                    </p:blipFill>
                    <p:spPr bwMode="auto">
                      <a:xfrm>
                        <a:off x="1895475" y="2133600"/>
                        <a:ext cx="3824288" cy="27241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0180" name="Rectangle 4"/>
          <p:cNvSpPr>
            <a:spLocks noChangeArrowheads="1"/>
          </p:cNvSpPr>
          <p:nvPr/>
        </p:nvSpPr>
        <p:spPr bwMode="auto">
          <a:xfrm>
            <a:off x="609600" y="1371600"/>
            <a:ext cx="8305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spcBef>
                <a:spcPct val="50000"/>
              </a:spcBef>
            </a:pPr>
            <a:r>
              <a:rPr lang="en-US" baseline="0" dirty="0">
                <a:latin typeface="Trebuchet MS" panose="020B0603020202020204" pitchFamily="34" charset="0"/>
              </a:rPr>
              <a:t>Construct the </a:t>
            </a:r>
            <a:r>
              <a:rPr lang="en-US" baseline="0" dirty="0">
                <a:solidFill>
                  <a:schemeClr val="tx1">
                    <a:lumMod val="75000"/>
                    <a:lumOff val="25000"/>
                  </a:schemeClr>
                </a:solidFill>
                <a:latin typeface="Trebuchet MS" panose="020B0603020202020204" pitchFamily="34" charset="0"/>
              </a:rPr>
              <a:t>unequal-variances </a:t>
            </a:r>
            <a:r>
              <a:rPr lang="en-US" i="1" baseline="0" dirty="0">
                <a:solidFill>
                  <a:schemeClr val="tx1">
                    <a:lumMod val="75000"/>
                    <a:lumOff val="25000"/>
                  </a:schemeClr>
                </a:solidFill>
                <a:latin typeface="Trebuchet MS" panose="020B0603020202020204" pitchFamily="34" charset="0"/>
              </a:rPr>
              <a:t>t</a:t>
            </a:r>
            <a:r>
              <a:rPr lang="en-US" baseline="0" dirty="0">
                <a:solidFill>
                  <a:schemeClr val="tx1">
                    <a:lumMod val="75000"/>
                    <a:lumOff val="25000"/>
                  </a:schemeClr>
                </a:solidFill>
                <a:latin typeface="Trebuchet MS" panose="020B0603020202020204" pitchFamily="34" charset="0"/>
              </a:rPr>
              <a:t>-statistic </a:t>
            </a:r>
            <a:r>
              <a:rPr lang="en-US" baseline="0" dirty="0">
                <a:latin typeface="Trebuchet MS" panose="020B0603020202020204" pitchFamily="34" charset="0"/>
              </a:rPr>
              <a:t>as follows:</a:t>
            </a:r>
          </a:p>
        </p:txBody>
      </p:sp>
      <p:sp>
        <p:nvSpPr>
          <p:cNvPr id="6"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13.</a:t>
            </a:r>
            <a:fld id="{17DEBACC-685D-46EF-8023-566F1A297EEB}" type="slidenum">
              <a:rPr lang="en-AU" altLang="en-US" sz="1400" b="1" baseline="0" smtClean="0">
                <a:latin typeface="Trebuchet MS" pitchFamily="34" charset="0"/>
              </a:rPr>
              <a:pPr>
                <a:spcBef>
                  <a:spcPct val="0"/>
                </a:spcBef>
                <a:buFontTx/>
                <a:buNone/>
              </a:pPr>
              <a:t>24</a:t>
            </a:fld>
            <a:endParaRPr lang="en-AU" altLang="en-US" sz="1400" b="1" baseline="0" dirty="0">
              <a:latin typeface="Trebuchet MS" pitchFamily="34" charset="0"/>
            </a:endParaRP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1000"/>
                                  </p:stCondLst>
                                  <p:childTnLst>
                                    <p:set>
                                      <p:cBhvr>
                                        <p:cTn id="6" dur="1" fill="hold">
                                          <p:stCondLst>
                                            <p:cond delay="0"/>
                                          </p:stCondLst>
                                        </p:cTn>
                                        <p:tgtEl>
                                          <p:spTgt spid="617474"/>
                                        </p:tgtEl>
                                        <p:attrNameLst>
                                          <p:attrName>style.visibility</p:attrName>
                                        </p:attrNameLst>
                                      </p:cBhvr>
                                      <p:to>
                                        <p:strVal val="visible"/>
                                      </p:to>
                                    </p:set>
                                    <p:animEffect transition="in" filter="wipe(up)">
                                      <p:cBhvr>
                                        <p:cTn id="7" dur="500"/>
                                        <p:tgtEl>
                                          <p:spTgt spid="6174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ChangeArrowheads="1"/>
          </p:cNvSpPr>
          <p:nvPr/>
        </p:nvSpPr>
        <p:spPr bwMode="auto">
          <a:xfrm>
            <a:off x="838200" y="1063625"/>
            <a:ext cx="755015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Clr>
                <a:srgbClr val="FF0000"/>
              </a:buClr>
            </a:pPr>
            <a:r>
              <a:rPr lang="en-US" baseline="0" dirty="0">
                <a:latin typeface="Trebuchet MS" panose="020B0603020202020204" pitchFamily="34" charset="0"/>
              </a:rPr>
              <a:t>Perform an </a:t>
            </a:r>
            <a:r>
              <a:rPr lang="en-US" i="1" baseline="0" dirty="0">
                <a:latin typeface="Trebuchet MS" panose="020B0603020202020204" pitchFamily="34" charset="0"/>
              </a:rPr>
              <a:t>unequal-variances t-test of </a:t>
            </a:r>
            <a:r>
              <a:rPr lang="el-GR" i="1" baseline="0" dirty="0">
                <a:latin typeface="Trebuchet MS" panose="020B0603020202020204" pitchFamily="34" charset="0"/>
              </a:rPr>
              <a:t>μ</a:t>
            </a:r>
            <a:r>
              <a:rPr lang="en-US" i="1" dirty="0">
                <a:latin typeface="Trebuchet MS" panose="020B0603020202020204" pitchFamily="34" charset="0"/>
              </a:rPr>
              <a:t>1</a:t>
            </a:r>
            <a:r>
              <a:rPr lang="en-US" i="1" baseline="0" dirty="0">
                <a:latin typeface="Trebuchet MS" panose="020B0603020202020204" pitchFamily="34" charset="0"/>
              </a:rPr>
              <a:t> - </a:t>
            </a:r>
            <a:r>
              <a:rPr lang="el-GR" i="1" baseline="0" dirty="0">
                <a:latin typeface="Trebuchet MS" panose="020B0603020202020204" pitchFamily="34" charset="0"/>
              </a:rPr>
              <a:t>μ</a:t>
            </a:r>
            <a:r>
              <a:rPr lang="en-US" i="1" dirty="0">
                <a:latin typeface="Trebuchet MS" panose="020B0603020202020204" pitchFamily="34" charset="0"/>
              </a:rPr>
              <a:t>2</a:t>
            </a:r>
            <a:r>
              <a:rPr lang="en-US" i="1" baseline="0" dirty="0">
                <a:latin typeface="Trebuchet MS" panose="020B0603020202020204" pitchFamily="34" charset="0"/>
              </a:rPr>
              <a:t>:</a:t>
            </a:r>
          </a:p>
          <a:p>
            <a:pPr marL="361950" indent="-361950"/>
            <a:r>
              <a:rPr lang="en-US" baseline="0" dirty="0">
                <a:latin typeface="Trebuchet MS" panose="020B0603020202020204" pitchFamily="34" charset="0"/>
              </a:rPr>
              <a:t> </a:t>
            </a:r>
          </a:p>
          <a:p>
            <a:pPr marL="361950" indent="-361950"/>
            <a:r>
              <a:rPr lang="en-US" baseline="0" dirty="0">
                <a:latin typeface="Trebuchet MS" panose="020B0603020202020204" pitchFamily="34" charset="0"/>
              </a:rPr>
              <a:t>            H</a:t>
            </a:r>
            <a:r>
              <a:rPr lang="en-US" dirty="0">
                <a:latin typeface="Trebuchet MS" panose="020B0603020202020204" pitchFamily="34" charset="0"/>
              </a:rPr>
              <a:t>0</a:t>
            </a:r>
            <a:r>
              <a:rPr lang="en-US" baseline="0" dirty="0">
                <a:latin typeface="Trebuchet MS" panose="020B0603020202020204" pitchFamily="34" charset="0"/>
              </a:rPr>
              <a:t>:  </a:t>
            </a:r>
            <a:r>
              <a:rPr lang="el-GR" baseline="0" dirty="0">
                <a:latin typeface="Trebuchet MS" panose="020B0603020202020204" pitchFamily="34" charset="0"/>
              </a:rPr>
              <a:t>μ</a:t>
            </a:r>
            <a:r>
              <a:rPr lang="en-US" dirty="0">
                <a:latin typeface="Trebuchet MS" panose="020B0603020202020204" pitchFamily="34" charset="0"/>
              </a:rPr>
              <a:t>1</a:t>
            </a:r>
            <a:r>
              <a:rPr lang="en-US" baseline="0" dirty="0">
                <a:latin typeface="Trebuchet MS" panose="020B0603020202020204" pitchFamily="34" charset="0"/>
              </a:rPr>
              <a:t> - </a:t>
            </a:r>
            <a:r>
              <a:rPr lang="el-GR" baseline="0" dirty="0">
                <a:latin typeface="Trebuchet MS" panose="020B0603020202020204" pitchFamily="34" charset="0"/>
              </a:rPr>
              <a:t>μ</a:t>
            </a:r>
            <a:r>
              <a:rPr lang="en-US" dirty="0">
                <a:latin typeface="Trebuchet MS" panose="020B0603020202020204" pitchFamily="34" charset="0"/>
              </a:rPr>
              <a:t>2</a:t>
            </a:r>
            <a:r>
              <a:rPr lang="en-US" baseline="0" dirty="0">
                <a:latin typeface="Trebuchet MS" panose="020B0603020202020204" pitchFamily="34" charset="0"/>
              </a:rPr>
              <a:t> = 0</a:t>
            </a:r>
          </a:p>
          <a:p>
            <a:pPr marL="361950" indent="-361950"/>
            <a:r>
              <a:rPr lang="en-US" baseline="0" dirty="0">
                <a:latin typeface="Trebuchet MS" panose="020B0603020202020204" pitchFamily="34" charset="0"/>
              </a:rPr>
              <a:t>            H</a:t>
            </a:r>
            <a:r>
              <a:rPr lang="en-US" dirty="0">
                <a:latin typeface="Trebuchet MS" panose="020B0603020202020204" pitchFamily="34" charset="0"/>
              </a:rPr>
              <a:t>A</a:t>
            </a:r>
            <a:r>
              <a:rPr lang="en-US" baseline="0" dirty="0">
                <a:latin typeface="Trebuchet MS" panose="020B0603020202020204" pitchFamily="34" charset="0"/>
              </a:rPr>
              <a:t>:  </a:t>
            </a:r>
            <a:r>
              <a:rPr lang="el-GR" baseline="0" dirty="0">
                <a:latin typeface="Trebuchet MS" panose="020B0603020202020204" pitchFamily="34" charset="0"/>
              </a:rPr>
              <a:t>μ</a:t>
            </a:r>
            <a:r>
              <a:rPr lang="en-US" dirty="0">
                <a:latin typeface="Trebuchet MS" panose="020B0603020202020204" pitchFamily="34" charset="0"/>
              </a:rPr>
              <a:t>1</a:t>
            </a:r>
            <a:r>
              <a:rPr lang="en-US" baseline="0" dirty="0">
                <a:latin typeface="Trebuchet MS" panose="020B0603020202020204" pitchFamily="34" charset="0"/>
              </a:rPr>
              <a:t> - </a:t>
            </a:r>
            <a:r>
              <a:rPr lang="el-GR" baseline="0" dirty="0">
                <a:latin typeface="Trebuchet MS" panose="020B0603020202020204" pitchFamily="34" charset="0"/>
              </a:rPr>
              <a:t>μ</a:t>
            </a:r>
            <a:r>
              <a:rPr lang="en-US" dirty="0">
                <a:latin typeface="Trebuchet MS" panose="020B0603020202020204" pitchFamily="34" charset="0"/>
              </a:rPr>
              <a:t>2</a:t>
            </a:r>
            <a:r>
              <a:rPr lang="en-US" baseline="0" dirty="0">
                <a:latin typeface="Trebuchet MS" panose="020B0603020202020204" pitchFamily="34" charset="0"/>
              </a:rPr>
              <a:t> &gt; 0; </a:t>
            </a:r>
          </a:p>
          <a:p>
            <a:pPr marL="361950" indent="-361950"/>
            <a:endParaRPr lang="en-US" baseline="0" dirty="0">
              <a:latin typeface="Trebuchet MS" panose="020B0603020202020204" pitchFamily="34" charset="0"/>
            </a:endParaRPr>
          </a:p>
        </p:txBody>
      </p:sp>
      <p:sp>
        <p:nvSpPr>
          <p:cNvPr id="618499" name="Text Box 3"/>
          <p:cNvSpPr txBox="1">
            <a:spLocks noChangeArrowheads="1"/>
          </p:cNvSpPr>
          <p:nvPr/>
        </p:nvSpPr>
        <p:spPr bwMode="auto">
          <a:xfrm>
            <a:off x="2470319" y="3356992"/>
            <a:ext cx="109356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aseline="-25000">
                <a:solidFill>
                  <a:schemeClr val="tx1"/>
                </a:solidFill>
                <a:latin typeface="Times" charset="0"/>
                <a:ea typeface="ＭＳ Ｐゴシック" charset="0"/>
                <a:cs typeface="ＭＳ Ｐゴシック" charset="0"/>
              </a:defRPr>
            </a:lvl1pPr>
            <a:lvl2pPr marL="742950" indent="-285750">
              <a:defRPr sz="2400" baseline="-25000">
                <a:solidFill>
                  <a:schemeClr val="tx1"/>
                </a:solidFill>
                <a:latin typeface="Times" charset="0"/>
                <a:ea typeface="ＭＳ Ｐゴシック" charset="0"/>
              </a:defRPr>
            </a:lvl2pPr>
            <a:lvl3pPr marL="1143000" indent="-228600">
              <a:defRPr sz="2400" baseline="-25000">
                <a:solidFill>
                  <a:schemeClr val="tx1"/>
                </a:solidFill>
                <a:latin typeface="Times" charset="0"/>
                <a:ea typeface="ＭＳ Ｐゴシック" charset="0"/>
              </a:defRPr>
            </a:lvl3pPr>
            <a:lvl4pPr marL="1600200" indent="-228600">
              <a:defRPr sz="2400" baseline="-25000">
                <a:solidFill>
                  <a:schemeClr val="tx1"/>
                </a:solidFill>
                <a:latin typeface="Times" charset="0"/>
                <a:ea typeface="ＭＳ Ｐゴシック" charset="0"/>
              </a:defRPr>
            </a:lvl4pPr>
            <a:lvl5pPr marL="2057400" indent="-228600">
              <a:defRPr sz="2400" baseline="-25000">
                <a:solidFill>
                  <a:schemeClr val="tx1"/>
                </a:solidFill>
                <a:latin typeface="Times" charset="0"/>
                <a:ea typeface="ＭＳ Ｐゴシック" charset="0"/>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0"/>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0"/>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0"/>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0"/>
              </a:defRPr>
            </a:lvl9pPr>
          </a:lstStyle>
          <a:p>
            <a:pPr algn="ctr"/>
            <a:r>
              <a:rPr lang="en-US" baseline="0" dirty="0">
                <a:latin typeface="Trebuchet MS" panose="020B0603020202020204" pitchFamily="34" charset="0"/>
              </a:rPr>
              <a:t>or &lt; 0;</a:t>
            </a:r>
          </a:p>
        </p:txBody>
      </p:sp>
      <p:sp>
        <p:nvSpPr>
          <p:cNvPr id="52231" name="Text Box 5"/>
          <p:cNvSpPr txBox="1">
            <a:spLocks noChangeArrowheads="1"/>
          </p:cNvSpPr>
          <p:nvPr/>
        </p:nvSpPr>
        <p:spPr bwMode="auto">
          <a:xfrm>
            <a:off x="4084405" y="3357637"/>
            <a:ext cx="97975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aseline="-25000">
                <a:solidFill>
                  <a:schemeClr val="tx1"/>
                </a:solidFill>
                <a:latin typeface="Times" charset="0"/>
                <a:ea typeface="ＭＳ Ｐゴシック" charset="0"/>
                <a:cs typeface="ＭＳ Ｐゴシック" charset="0"/>
              </a:defRPr>
            </a:lvl1pPr>
            <a:lvl2pPr marL="742950" indent="-285750">
              <a:defRPr sz="2400" baseline="-25000">
                <a:solidFill>
                  <a:schemeClr val="tx1"/>
                </a:solidFill>
                <a:latin typeface="Times" charset="0"/>
                <a:ea typeface="ＭＳ Ｐゴシック" charset="0"/>
              </a:defRPr>
            </a:lvl2pPr>
            <a:lvl3pPr marL="1143000" indent="-228600">
              <a:defRPr sz="2400" baseline="-25000">
                <a:solidFill>
                  <a:schemeClr val="tx1"/>
                </a:solidFill>
                <a:latin typeface="Times" charset="0"/>
                <a:ea typeface="ＭＳ Ｐゴシック" charset="0"/>
              </a:defRPr>
            </a:lvl3pPr>
            <a:lvl4pPr marL="1600200" indent="-228600">
              <a:defRPr sz="2400" baseline="-25000">
                <a:solidFill>
                  <a:schemeClr val="tx1"/>
                </a:solidFill>
                <a:latin typeface="Times" charset="0"/>
                <a:ea typeface="ＭＳ Ｐゴシック" charset="0"/>
              </a:defRPr>
            </a:lvl4pPr>
            <a:lvl5pPr marL="2057400" indent="-228600">
              <a:defRPr sz="2400" baseline="-25000">
                <a:solidFill>
                  <a:schemeClr val="tx1"/>
                </a:solidFill>
                <a:latin typeface="Times" charset="0"/>
                <a:ea typeface="ＭＳ Ｐゴシック" charset="0"/>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0"/>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0"/>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0"/>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0"/>
              </a:defRPr>
            </a:lvl9pPr>
          </a:lstStyle>
          <a:p>
            <a:pPr algn="ctr"/>
            <a:r>
              <a:rPr lang="en-US" baseline="0" dirty="0">
                <a:latin typeface="Trebuchet MS" panose="020B0603020202020204" pitchFamily="34" charset="0"/>
              </a:rPr>
              <a:t>or ≠ 0</a:t>
            </a:r>
          </a:p>
        </p:txBody>
      </p:sp>
      <p:sp>
        <p:nvSpPr>
          <p:cNvPr id="618503" name="Line 7"/>
          <p:cNvSpPr>
            <a:spLocks noChangeShapeType="1"/>
          </p:cNvSpPr>
          <p:nvPr/>
        </p:nvSpPr>
        <p:spPr bwMode="auto">
          <a:xfrm>
            <a:off x="3766246" y="2636912"/>
            <a:ext cx="863600" cy="72072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18504" name="Line 8"/>
          <p:cNvSpPr>
            <a:spLocks noChangeShapeType="1"/>
          </p:cNvSpPr>
          <p:nvPr/>
        </p:nvSpPr>
        <p:spPr bwMode="auto">
          <a:xfrm flipH="1">
            <a:off x="3017103" y="2636912"/>
            <a:ext cx="604680" cy="79216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13.</a:t>
            </a:r>
            <a:fld id="{17DEBACC-685D-46EF-8023-566F1A297EEB}" type="slidenum">
              <a:rPr lang="en-AU" altLang="en-US" sz="1400" b="1" baseline="0" smtClean="0">
                <a:latin typeface="Trebuchet MS" pitchFamily="34" charset="0"/>
              </a:rPr>
              <a:pPr>
                <a:spcBef>
                  <a:spcPct val="0"/>
                </a:spcBef>
                <a:buFontTx/>
                <a:buNone/>
              </a:pPr>
              <a:t>25</a:t>
            </a:fld>
            <a:endParaRPr lang="en-AU" altLang="en-US" sz="1400" b="1" baseline="0" dirty="0">
              <a:latin typeface="Trebuchet MS" pitchFamily="34" charset="0"/>
            </a:endParaRP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18504"/>
                                        </p:tgtEl>
                                        <p:attrNameLst>
                                          <p:attrName>style.visibility</p:attrName>
                                        </p:attrNameLst>
                                      </p:cBhvr>
                                      <p:to>
                                        <p:strVal val="visible"/>
                                      </p:to>
                                    </p:set>
                                  </p:childTnLst>
                                </p:cTn>
                              </p:par>
                            </p:childTnLst>
                          </p:cTn>
                        </p:par>
                        <p:par>
                          <p:cTn id="7" fill="hold" nodeType="afterGroup">
                            <p:stCondLst>
                              <p:cond delay="500"/>
                            </p:stCondLst>
                            <p:childTnLst>
                              <p:par>
                                <p:cTn id="8" presetID="22" presetClass="entr" presetSubtype="1" fill="hold" grpId="0" nodeType="afterEffect">
                                  <p:stCondLst>
                                    <p:cond delay="0"/>
                                  </p:stCondLst>
                                  <p:childTnLst>
                                    <p:set>
                                      <p:cBhvr>
                                        <p:cTn id="9" dur="1" fill="hold">
                                          <p:stCondLst>
                                            <p:cond delay="0"/>
                                          </p:stCondLst>
                                        </p:cTn>
                                        <p:tgtEl>
                                          <p:spTgt spid="618499"/>
                                        </p:tgtEl>
                                        <p:attrNameLst>
                                          <p:attrName>style.visibility</p:attrName>
                                        </p:attrNameLst>
                                      </p:cBhvr>
                                      <p:to>
                                        <p:strVal val="visible"/>
                                      </p:to>
                                    </p:set>
                                    <p:animEffect transition="in" filter="wipe(up)">
                                      <p:cBhvr>
                                        <p:cTn id="10" dur="500"/>
                                        <p:tgtEl>
                                          <p:spTgt spid="618499"/>
                                        </p:tgtEl>
                                      </p:cBhvr>
                                    </p:animEffect>
                                  </p:childTnLst>
                                </p:cTn>
                              </p:par>
                            </p:childTnLst>
                          </p:cTn>
                        </p:par>
                        <p:par>
                          <p:cTn id="11" fill="hold" nodeType="afterGroup">
                            <p:stCondLst>
                              <p:cond delay="1000"/>
                            </p:stCondLst>
                            <p:childTnLst>
                              <p:par>
                                <p:cTn id="12" presetID="1" presetClass="entr" presetSubtype="0" fill="hold" grpId="0" nodeType="afterEffect">
                                  <p:stCondLst>
                                    <p:cond delay="1000"/>
                                  </p:stCondLst>
                                  <p:childTnLst>
                                    <p:set>
                                      <p:cBhvr>
                                        <p:cTn id="13" dur="1" fill="hold">
                                          <p:stCondLst>
                                            <p:cond delay="499"/>
                                          </p:stCondLst>
                                        </p:cTn>
                                        <p:tgtEl>
                                          <p:spTgt spid="618503"/>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2231"/>
                                        </p:tgtEl>
                                        <p:attrNameLst>
                                          <p:attrName>style.visibility</p:attrName>
                                        </p:attrNameLst>
                                      </p:cBhvr>
                                      <p:to>
                                        <p:strVal val="visible"/>
                                      </p:to>
                                    </p:set>
                                    <p:animEffect transition="in" filter="fade">
                                      <p:cBhvr>
                                        <p:cTn id="18" dur="500"/>
                                        <p:tgtEl>
                                          <p:spTgt spid="522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8499" grpId="0" autoUpdateAnimBg="0"/>
      <p:bldP spid="52231" grpId="0"/>
      <p:bldP spid="618503" grpId="0" animBg="1"/>
      <p:bldP spid="61850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2"/>
          <p:cNvSpPr>
            <a:spLocks noGrp="1" noChangeArrowheads="1"/>
          </p:cNvSpPr>
          <p:nvPr>
            <p:ph type="title"/>
          </p:nvPr>
        </p:nvSpPr>
        <p:spPr>
          <a:xfrm>
            <a:off x="250825" y="404664"/>
            <a:ext cx="8610600" cy="1184275"/>
          </a:xfrm>
        </p:spPr>
        <p:txBody>
          <a:bodyPr vert="horz" wrap="square" lIns="91440" tIns="45720" rIns="91440" bIns="45720" numCol="1" rtlCol="0" anchor="ctr" anchorCtr="0" compatLnSpc="1">
            <a:prstTxWarp prst="textNoShape">
              <a:avLst/>
            </a:prstTxWarp>
            <a:noAutofit/>
          </a:bodyPr>
          <a:lstStyle/>
          <a:p>
            <a:pPr algn="l" eaLnBrk="1" fontAlgn="base" hangingPunct="1">
              <a:spcAft>
                <a:spcPct val="0"/>
              </a:spcAft>
            </a:pPr>
            <a:r>
              <a:rPr sz="3200" cap="none" dirty="0">
                <a:solidFill>
                  <a:srgbClr val="EA0088"/>
                </a:solidFill>
                <a:latin typeface="Trebuchet MS" charset="0"/>
                <a:ea typeface="ＭＳ Ｐゴシック" charset="0"/>
                <a:cs typeface="ＭＳ Ｐゴシック" charset="0"/>
              </a:rPr>
              <a:t>Which case to use: Equal variance or unequal variance?</a:t>
            </a:r>
          </a:p>
        </p:txBody>
      </p:sp>
      <p:sp>
        <p:nvSpPr>
          <p:cNvPr id="54274" name="Rectangle 3"/>
          <p:cNvSpPr>
            <a:spLocks noGrp="1" noChangeArrowheads="1"/>
          </p:cNvSpPr>
          <p:nvPr>
            <p:ph idx="1"/>
          </p:nvPr>
        </p:nvSpPr>
        <p:spPr>
          <a:xfrm>
            <a:off x="685800" y="1916832"/>
            <a:ext cx="7848600" cy="2362200"/>
          </a:xfrm>
        </p:spPr>
        <p:txBody>
          <a:bodyPr/>
          <a:lstStyle/>
          <a:p>
            <a:pPr marL="0" indent="0" algn="just" eaLnBrk="1" hangingPunct="1">
              <a:buFontTx/>
              <a:buNone/>
            </a:pPr>
            <a:r>
              <a:rPr lang="en-US" sz="2400" dirty="0">
                <a:latin typeface="Trebuchet MS" panose="020B0603020202020204" pitchFamily="34" charset="0"/>
                <a:ea typeface="ＭＳ Ｐゴシック" charset="0"/>
                <a:cs typeface="ＭＳ Ｐゴシック" charset="0"/>
              </a:rPr>
              <a:t>Whenever there is sufficient evidence that the variances are equal, it is preferable to perform the </a:t>
            </a:r>
            <a:r>
              <a:rPr lang="en-US" sz="2400" i="1" dirty="0">
                <a:latin typeface="Trebuchet MS" panose="020B0603020202020204" pitchFamily="34" charset="0"/>
                <a:ea typeface="ＭＳ Ｐゴシック" charset="0"/>
                <a:cs typeface="ＭＳ Ｐゴシック" charset="0"/>
              </a:rPr>
              <a:t>equal variances t-test</a:t>
            </a:r>
            <a:r>
              <a:rPr lang="en-US" sz="2400" dirty="0">
                <a:latin typeface="Trebuchet MS" panose="020B0603020202020204" pitchFamily="34" charset="0"/>
                <a:ea typeface="ＭＳ Ｐゴシック" charset="0"/>
                <a:cs typeface="ＭＳ Ｐゴシック" charset="0"/>
              </a:rPr>
              <a:t>.</a:t>
            </a:r>
          </a:p>
          <a:p>
            <a:pPr marL="0" indent="0" algn="just" eaLnBrk="1" hangingPunct="1">
              <a:buFontTx/>
              <a:buNone/>
            </a:pPr>
            <a:endParaRPr lang="en-US" sz="2400" dirty="0">
              <a:latin typeface="Trebuchet MS" panose="020B0603020202020204" pitchFamily="34" charset="0"/>
              <a:ea typeface="ＭＳ Ｐゴシック" charset="0"/>
              <a:cs typeface="ＭＳ Ｐゴシック" charset="0"/>
            </a:endParaRPr>
          </a:p>
          <a:p>
            <a:pPr marL="0" indent="0" algn="just" eaLnBrk="1" hangingPunct="1">
              <a:buFontTx/>
              <a:buNone/>
            </a:pPr>
            <a:r>
              <a:rPr lang="en-US" sz="2400" dirty="0">
                <a:latin typeface="Trebuchet MS" panose="020B0603020202020204" pitchFamily="34" charset="0"/>
                <a:ea typeface="ＭＳ Ｐゴシック" charset="0"/>
                <a:cs typeface="ＭＳ Ｐゴシック" charset="0"/>
              </a:rPr>
              <a:t>This is because for any two given samples:</a:t>
            </a:r>
          </a:p>
        </p:txBody>
      </p:sp>
      <p:sp>
        <p:nvSpPr>
          <p:cNvPr id="54276" name="Text Box 4"/>
          <p:cNvSpPr txBox="1">
            <a:spLocks noChangeArrowheads="1"/>
          </p:cNvSpPr>
          <p:nvPr/>
        </p:nvSpPr>
        <p:spPr bwMode="auto">
          <a:xfrm>
            <a:off x="827584" y="4221088"/>
            <a:ext cx="3505200" cy="1200329"/>
          </a:xfrm>
          <a:prstGeom prst="rect">
            <a:avLst/>
          </a:prstGeom>
          <a:solidFill>
            <a:schemeClr val="bg2">
              <a:lumMod val="90000"/>
            </a:schemeClr>
          </a:solidFill>
          <a:ln w="9525">
            <a:solidFill>
              <a:schemeClr val="tx1"/>
            </a:solidFill>
            <a:miter lim="800000"/>
            <a:headEnd/>
            <a:tailEnd/>
          </a:ln>
          <a:extLst/>
        </p:spPr>
        <p:txBody>
          <a:bodyPr wrap="square">
            <a:spAutoFit/>
          </a:bodyPr>
          <a:lstStyle>
            <a:lvl1pPr>
              <a:defRPr sz="2400" baseline="-25000">
                <a:solidFill>
                  <a:schemeClr val="tx1"/>
                </a:solidFill>
                <a:latin typeface="Times" charset="0"/>
                <a:ea typeface="ＭＳ Ｐゴシック" charset="0"/>
                <a:cs typeface="ＭＳ Ｐゴシック" charset="0"/>
              </a:defRPr>
            </a:lvl1pPr>
            <a:lvl2pPr marL="742950" indent="-285750">
              <a:defRPr sz="2400" baseline="-25000">
                <a:solidFill>
                  <a:schemeClr val="tx1"/>
                </a:solidFill>
                <a:latin typeface="Times" charset="0"/>
                <a:ea typeface="ＭＳ Ｐゴシック" charset="0"/>
              </a:defRPr>
            </a:lvl2pPr>
            <a:lvl3pPr marL="1143000" indent="-228600">
              <a:defRPr sz="2400" baseline="-25000">
                <a:solidFill>
                  <a:schemeClr val="tx1"/>
                </a:solidFill>
                <a:latin typeface="Times" charset="0"/>
                <a:ea typeface="ＭＳ Ｐゴシック" charset="0"/>
              </a:defRPr>
            </a:lvl3pPr>
            <a:lvl4pPr marL="1600200" indent="-228600">
              <a:defRPr sz="2400" baseline="-25000">
                <a:solidFill>
                  <a:schemeClr val="tx1"/>
                </a:solidFill>
                <a:latin typeface="Times" charset="0"/>
                <a:ea typeface="ＭＳ Ｐゴシック" charset="0"/>
              </a:defRPr>
            </a:lvl4pPr>
            <a:lvl5pPr marL="2057400" indent="-228600">
              <a:defRPr sz="2400" baseline="-25000">
                <a:solidFill>
                  <a:schemeClr val="tx1"/>
                </a:solidFill>
                <a:latin typeface="Times" charset="0"/>
                <a:ea typeface="ＭＳ Ｐゴシック" charset="0"/>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0"/>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0"/>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0"/>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0"/>
              </a:defRPr>
            </a:lvl9pPr>
          </a:lstStyle>
          <a:p>
            <a:pPr algn="ctr"/>
            <a:r>
              <a:rPr lang="en-US" baseline="0" dirty="0">
                <a:solidFill>
                  <a:schemeClr val="accent1"/>
                </a:solidFill>
                <a:latin typeface="Arial" panose="020B0604020202020204" pitchFamily="34" charset="0"/>
                <a:ea typeface="Tahoma" panose="020B0604030504040204" pitchFamily="34" charset="0"/>
                <a:cs typeface="Arial" panose="020B0604020202020204" pitchFamily="34" charset="0"/>
              </a:rPr>
              <a:t>the number of degrees of freedom for the equal variances case</a:t>
            </a:r>
          </a:p>
        </p:txBody>
      </p:sp>
      <p:sp>
        <p:nvSpPr>
          <p:cNvPr id="54278" name="Text Box 6"/>
          <p:cNvSpPr txBox="1">
            <a:spLocks noChangeArrowheads="1"/>
          </p:cNvSpPr>
          <p:nvPr/>
        </p:nvSpPr>
        <p:spPr bwMode="auto">
          <a:xfrm>
            <a:off x="4332784" y="4475088"/>
            <a:ext cx="4635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aseline="-25000">
                <a:solidFill>
                  <a:schemeClr val="tx1"/>
                </a:solidFill>
                <a:latin typeface="Times" charset="0"/>
                <a:ea typeface="ＭＳ Ｐゴシック" charset="0"/>
                <a:cs typeface="ＭＳ Ｐゴシック" charset="0"/>
              </a:defRPr>
            </a:lvl1pPr>
            <a:lvl2pPr marL="742950" indent="-285750">
              <a:defRPr sz="2400" baseline="-25000">
                <a:solidFill>
                  <a:schemeClr val="tx1"/>
                </a:solidFill>
                <a:latin typeface="Times" charset="0"/>
                <a:ea typeface="ＭＳ Ｐゴシック" charset="0"/>
              </a:defRPr>
            </a:lvl2pPr>
            <a:lvl3pPr marL="1143000" indent="-228600">
              <a:defRPr sz="2400" baseline="-25000">
                <a:solidFill>
                  <a:schemeClr val="tx1"/>
                </a:solidFill>
                <a:latin typeface="Times" charset="0"/>
                <a:ea typeface="ＭＳ Ｐゴシック" charset="0"/>
              </a:defRPr>
            </a:lvl3pPr>
            <a:lvl4pPr marL="1600200" indent="-228600">
              <a:defRPr sz="2400" baseline="-25000">
                <a:solidFill>
                  <a:schemeClr val="tx1"/>
                </a:solidFill>
                <a:latin typeface="Times" charset="0"/>
                <a:ea typeface="ＭＳ Ｐゴシック" charset="0"/>
              </a:defRPr>
            </a:lvl4pPr>
            <a:lvl5pPr marL="2057400" indent="-228600">
              <a:defRPr sz="2400" baseline="-25000">
                <a:solidFill>
                  <a:schemeClr val="tx1"/>
                </a:solidFill>
                <a:latin typeface="Times" charset="0"/>
                <a:ea typeface="ＭＳ Ｐゴシック" charset="0"/>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0"/>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0"/>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0"/>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0"/>
              </a:defRPr>
            </a:lvl9pPr>
          </a:lstStyle>
          <a:p>
            <a:r>
              <a:rPr lang="en-US" sz="4000" b="1" baseline="0">
                <a:latin typeface="Symbol" charset="0"/>
              </a:rPr>
              <a:t>³</a:t>
            </a:r>
          </a:p>
        </p:txBody>
      </p:sp>
      <p:sp>
        <p:nvSpPr>
          <p:cNvPr id="10" name="Text Box 4"/>
          <p:cNvSpPr txBox="1">
            <a:spLocks noChangeArrowheads="1"/>
          </p:cNvSpPr>
          <p:nvPr/>
        </p:nvSpPr>
        <p:spPr bwMode="auto">
          <a:xfrm>
            <a:off x="4942384" y="4225760"/>
            <a:ext cx="3505200" cy="1200329"/>
          </a:xfrm>
          <a:prstGeom prst="rect">
            <a:avLst/>
          </a:prstGeom>
          <a:solidFill>
            <a:schemeClr val="tx1">
              <a:lumMod val="25000"/>
              <a:lumOff val="75000"/>
            </a:schemeClr>
          </a:solidFill>
          <a:ln w="9525">
            <a:solidFill>
              <a:schemeClr val="tx1"/>
            </a:solidFill>
            <a:miter lim="800000"/>
            <a:headEnd/>
            <a:tailEnd/>
          </a:ln>
          <a:extLst/>
        </p:spPr>
        <p:txBody>
          <a:bodyPr wrap="square">
            <a:spAutoFit/>
          </a:bodyPr>
          <a:lstStyle>
            <a:lvl1pPr>
              <a:defRPr sz="2400" baseline="-25000">
                <a:solidFill>
                  <a:schemeClr val="tx1"/>
                </a:solidFill>
                <a:latin typeface="Times" charset="0"/>
                <a:ea typeface="ＭＳ Ｐゴシック" charset="0"/>
                <a:cs typeface="ＭＳ Ｐゴシック" charset="0"/>
              </a:defRPr>
            </a:lvl1pPr>
            <a:lvl2pPr marL="742950" indent="-285750">
              <a:defRPr sz="2400" baseline="-25000">
                <a:solidFill>
                  <a:schemeClr val="tx1"/>
                </a:solidFill>
                <a:latin typeface="Times" charset="0"/>
                <a:ea typeface="ＭＳ Ｐゴシック" charset="0"/>
              </a:defRPr>
            </a:lvl2pPr>
            <a:lvl3pPr marL="1143000" indent="-228600">
              <a:defRPr sz="2400" baseline="-25000">
                <a:solidFill>
                  <a:schemeClr val="tx1"/>
                </a:solidFill>
                <a:latin typeface="Times" charset="0"/>
                <a:ea typeface="ＭＳ Ｐゴシック" charset="0"/>
              </a:defRPr>
            </a:lvl3pPr>
            <a:lvl4pPr marL="1600200" indent="-228600">
              <a:defRPr sz="2400" baseline="-25000">
                <a:solidFill>
                  <a:schemeClr val="tx1"/>
                </a:solidFill>
                <a:latin typeface="Times" charset="0"/>
                <a:ea typeface="ＭＳ Ｐゴシック" charset="0"/>
              </a:defRPr>
            </a:lvl4pPr>
            <a:lvl5pPr marL="2057400" indent="-228600">
              <a:defRPr sz="2400" baseline="-25000">
                <a:solidFill>
                  <a:schemeClr val="tx1"/>
                </a:solidFill>
                <a:latin typeface="Times" charset="0"/>
                <a:ea typeface="ＭＳ Ｐゴシック" charset="0"/>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0"/>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0"/>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0"/>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0"/>
              </a:defRPr>
            </a:lvl9pPr>
          </a:lstStyle>
          <a:p>
            <a:pPr algn="just"/>
            <a:r>
              <a:rPr lang="en-US" baseline="0" dirty="0">
                <a:solidFill>
                  <a:schemeClr val="tx1">
                    <a:lumMod val="75000"/>
                    <a:lumOff val="25000"/>
                  </a:schemeClr>
                </a:solidFill>
                <a:latin typeface="Arial" panose="020B0604020202020204" pitchFamily="34" charset="0"/>
                <a:cs typeface="Arial" panose="020B0604020202020204" pitchFamily="34" charset="0"/>
              </a:rPr>
              <a:t>the number of degrees of freedom for the unequal variances case</a:t>
            </a:r>
          </a:p>
        </p:txBody>
      </p:sp>
      <p:sp>
        <p:nvSpPr>
          <p:cNvPr id="8"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13.</a:t>
            </a:r>
            <a:fld id="{17DEBACC-685D-46EF-8023-566F1A297EEB}" type="slidenum">
              <a:rPr lang="en-AU" altLang="en-US" sz="1400" b="1" baseline="0" smtClean="0">
                <a:latin typeface="Trebuchet MS" pitchFamily="34" charset="0"/>
              </a:rPr>
              <a:pPr>
                <a:spcBef>
                  <a:spcPct val="0"/>
                </a:spcBef>
                <a:buFontTx/>
                <a:buNone/>
              </a:pPr>
              <a:t>26</a:t>
            </a:fld>
            <a:endParaRPr lang="en-AU" altLang="en-US" sz="1400" b="1" baseline="0" dirty="0">
              <a:latin typeface="Trebuchet MS" pitchFamily="34" charset="0"/>
            </a:endParaRP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2"/>
          <p:cNvSpPr>
            <a:spLocks noGrp="1" noChangeArrowheads="1"/>
          </p:cNvSpPr>
          <p:nvPr>
            <p:ph type="title"/>
          </p:nvPr>
        </p:nvSpPr>
        <p:spPr>
          <a:xfrm>
            <a:off x="250825" y="116632"/>
            <a:ext cx="8610600" cy="1184275"/>
          </a:xfrm>
        </p:spPr>
        <p:txBody>
          <a:bodyPr vert="horz" wrap="square" lIns="91440" tIns="45720" rIns="91440" bIns="45720" numCol="1" rtlCol="0" anchor="ctr" anchorCtr="0" compatLnSpc="1">
            <a:prstTxWarp prst="textNoShape">
              <a:avLst/>
            </a:prstTxWarp>
            <a:noAutofit/>
          </a:bodyPr>
          <a:lstStyle/>
          <a:p>
            <a:pPr algn="l" eaLnBrk="1" fontAlgn="base" hangingPunct="1">
              <a:spcAft>
                <a:spcPct val="0"/>
              </a:spcAft>
            </a:pPr>
            <a:r>
              <a:rPr sz="3200" cap="none" dirty="0">
                <a:solidFill>
                  <a:srgbClr val="EA0088"/>
                </a:solidFill>
                <a:latin typeface="Trebuchet MS" charset="0"/>
                <a:ea typeface="ＭＳ Ｐゴシック" charset="0"/>
                <a:cs typeface="ＭＳ Ｐゴシック" charset="0"/>
              </a:rPr>
              <a:t>Factors that identify</a:t>
            </a:r>
            <a:r>
              <a:rPr lang="en-AU" sz="3200" cap="none" dirty="0">
                <a:solidFill>
                  <a:srgbClr val="EA0088"/>
                </a:solidFill>
                <a:latin typeface="Trebuchet MS" charset="0"/>
                <a:ea typeface="ＭＳ Ｐゴシック" charset="0"/>
                <a:cs typeface="ＭＳ Ｐゴシック" charset="0"/>
              </a:rPr>
              <a:t>…</a:t>
            </a:r>
            <a:endParaRPr sz="3200" cap="none" dirty="0">
              <a:solidFill>
                <a:srgbClr val="EA0088"/>
              </a:solidFill>
              <a:latin typeface="Trebuchet MS" charset="0"/>
              <a:ea typeface="ＭＳ Ｐゴシック" charset="0"/>
              <a:cs typeface="ＭＳ Ｐゴシック" charset="0"/>
            </a:endParaRPr>
          </a:p>
        </p:txBody>
      </p:sp>
      <p:sp>
        <p:nvSpPr>
          <p:cNvPr id="5"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13.</a:t>
            </a:r>
            <a:fld id="{17DEBACC-685D-46EF-8023-566F1A297EEB}" type="slidenum">
              <a:rPr lang="en-AU" altLang="en-US" sz="1400" b="1" baseline="0" smtClean="0">
                <a:latin typeface="Trebuchet MS" pitchFamily="34" charset="0"/>
              </a:rPr>
              <a:pPr>
                <a:spcBef>
                  <a:spcPct val="0"/>
                </a:spcBef>
                <a:buFontTx/>
                <a:buNone/>
              </a:pPr>
              <a:t>27</a:t>
            </a:fld>
            <a:endParaRPr lang="en-AU" altLang="en-US" sz="1400" b="1" baseline="0" dirty="0">
              <a:latin typeface="Trebuchet MS" pitchFamily="34" charset="0"/>
            </a:endParaRPr>
          </a:p>
        </p:txBody>
      </p:sp>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4948" y="1772816"/>
            <a:ext cx="8376946" cy="2894046"/>
          </a:xfrm>
          <a:prstGeom prst="rect">
            <a:avLst/>
          </a:prstGeom>
        </p:spPr>
      </p:pic>
    </p:spTree>
    <p:extLst>
      <p:ext uri="{BB962C8B-B14F-4D97-AF65-F5344CB8AC3E}">
        <p14:creationId xmlns:p14="http://schemas.microsoft.com/office/powerpoint/2010/main" val="2802174884"/>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476672"/>
            <a:ext cx="8229600" cy="884238"/>
          </a:xfrm>
        </p:spPr>
        <p:txBody>
          <a:bodyPr vert="horz" wrap="square" lIns="91440" tIns="45720" rIns="91440" bIns="45720" numCol="1" rtlCol="0" anchor="ctr" anchorCtr="0" compatLnSpc="1">
            <a:prstTxWarp prst="textNoShape">
              <a:avLst/>
            </a:prstTxWarp>
            <a:noAutofit/>
          </a:bodyPr>
          <a:lstStyle/>
          <a:p>
            <a:pPr algn="l" eaLnBrk="1" fontAlgn="base" hangingPunct="1">
              <a:spcAft>
                <a:spcPct val="0"/>
              </a:spcAft>
            </a:pPr>
            <a:r>
              <a:rPr lang="en-AU" sz="3200" cap="none" dirty="0">
                <a:solidFill>
                  <a:srgbClr val="EA0088"/>
                </a:solidFill>
                <a:latin typeface="Trebuchet MS" charset="0"/>
                <a:ea typeface="ＭＳ Ｐゴシック" charset="0"/>
                <a:cs typeface="ＭＳ Ｐゴシック" charset="0"/>
              </a:rPr>
              <a:t>Example 2</a:t>
            </a:r>
            <a:br>
              <a:rPr lang="en-AU" sz="3200" cap="none" dirty="0">
                <a:solidFill>
                  <a:srgbClr val="EA0088"/>
                </a:solidFill>
                <a:latin typeface="Trebuchet MS" charset="0"/>
                <a:ea typeface="ＭＳ Ｐゴシック" charset="0"/>
                <a:cs typeface="ＭＳ Ｐゴシック" charset="0"/>
              </a:rPr>
            </a:br>
            <a:r>
              <a:rPr lang="en-AU" sz="2800" i="1" cap="none" dirty="0">
                <a:solidFill>
                  <a:srgbClr val="EA0088"/>
                </a:solidFill>
                <a:latin typeface="Trebuchet MS" charset="0"/>
                <a:ea typeface="ＭＳ Ｐゴシック" charset="0"/>
                <a:cs typeface="ＭＳ Ｐゴシック" charset="0"/>
              </a:rPr>
              <a:t>(Example 13.2, p.525)</a:t>
            </a:r>
            <a:endParaRPr lang="en-AU" sz="3200" cap="none" dirty="0">
              <a:solidFill>
                <a:srgbClr val="EA0088"/>
              </a:solidFill>
              <a:latin typeface="Trebuchet MS" charset="0"/>
              <a:ea typeface="ＭＳ Ｐゴシック" charset="0"/>
              <a:cs typeface="ＭＳ Ｐゴシック" charset="0"/>
            </a:endParaRPr>
          </a:p>
        </p:txBody>
      </p:sp>
      <p:sp>
        <p:nvSpPr>
          <p:cNvPr id="56321" name="Rectangle 2"/>
          <p:cNvSpPr>
            <a:spLocks noGrp="1" noChangeArrowheads="1"/>
          </p:cNvSpPr>
          <p:nvPr>
            <p:ph idx="1"/>
          </p:nvPr>
        </p:nvSpPr>
        <p:spPr>
          <a:xfrm>
            <a:off x="609600" y="1700808"/>
            <a:ext cx="8001000" cy="4297363"/>
          </a:xfrm>
        </p:spPr>
        <p:txBody>
          <a:bodyPr/>
          <a:lstStyle/>
          <a:p>
            <a:pPr marL="0" lvl="1" indent="0" algn="just" eaLnBrk="1" hangingPunct="1">
              <a:lnSpc>
                <a:spcPct val="90000"/>
              </a:lnSpc>
              <a:spcAft>
                <a:spcPts val="1200"/>
              </a:spcAft>
              <a:buNone/>
            </a:pPr>
            <a:r>
              <a:rPr lang="en-US" sz="2400" dirty="0">
                <a:latin typeface="Trebuchet MS" panose="020B0603020202020204" pitchFamily="34" charset="0"/>
                <a:ea typeface="ＭＳ Ｐゴシック" charset="0"/>
                <a:cs typeface="ＭＳ Ｐゴシック" charset="0"/>
              </a:rPr>
              <a:t>A scientist claims that people who eat high-</a:t>
            </a:r>
            <a:r>
              <a:rPr lang="en-US" sz="2400" dirty="0" err="1">
                <a:latin typeface="Trebuchet MS" panose="020B0603020202020204" pitchFamily="34" charset="0"/>
                <a:ea typeface="ＭＳ Ｐゴシック" charset="0"/>
                <a:cs typeface="ＭＳ Ｐゴシック" charset="0"/>
              </a:rPr>
              <a:t>fibre</a:t>
            </a:r>
            <a:r>
              <a:rPr lang="en-US" sz="2400" dirty="0">
                <a:latin typeface="Trebuchet MS" panose="020B0603020202020204" pitchFamily="34" charset="0"/>
                <a:ea typeface="ＭＳ Ｐゴシック" charset="0"/>
                <a:cs typeface="ＭＳ Ｐゴシック" charset="0"/>
              </a:rPr>
              <a:t> cereal for breakfast consume, on average, fewer kilojoules for lunch than people who do not eat high-</a:t>
            </a:r>
            <a:r>
              <a:rPr lang="en-US" sz="2400" dirty="0" err="1">
                <a:latin typeface="Trebuchet MS" panose="020B0603020202020204" pitchFamily="34" charset="0"/>
                <a:ea typeface="ＭＳ Ｐゴシック" charset="0"/>
                <a:cs typeface="ＭＳ Ｐゴシック" charset="0"/>
              </a:rPr>
              <a:t>fibre</a:t>
            </a:r>
            <a:r>
              <a:rPr lang="en-US" sz="2400" dirty="0">
                <a:latin typeface="Trebuchet MS" panose="020B0603020202020204" pitchFamily="34" charset="0"/>
                <a:ea typeface="ＭＳ Ｐゴシック" charset="0"/>
                <a:cs typeface="ＭＳ Ｐゴシック" charset="0"/>
              </a:rPr>
              <a:t> cereal for breakfast.</a:t>
            </a:r>
          </a:p>
          <a:p>
            <a:pPr marL="0" lvl="1" indent="0" algn="just" eaLnBrk="1" hangingPunct="1">
              <a:lnSpc>
                <a:spcPct val="90000"/>
              </a:lnSpc>
              <a:spcAft>
                <a:spcPts val="1200"/>
              </a:spcAft>
              <a:buNone/>
            </a:pPr>
            <a:r>
              <a:rPr lang="en-US" sz="2400" dirty="0">
                <a:latin typeface="Trebuchet MS" panose="020B0603020202020204" pitchFamily="34" charset="0"/>
                <a:ea typeface="ＭＳ Ｐゴシック" charset="0"/>
                <a:cs typeface="ＭＳ Ｐゴシック" charset="0"/>
              </a:rPr>
              <a:t>A sample of 30 people was randomly drawn. Each person was identified as a consumer or non-consumer of high-</a:t>
            </a:r>
            <a:r>
              <a:rPr lang="en-US" sz="2400" dirty="0" err="1">
                <a:latin typeface="Trebuchet MS" panose="020B0603020202020204" pitchFamily="34" charset="0"/>
                <a:ea typeface="ＭＳ Ｐゴシック" charset="0"/>
                <a:cs typeface="ＭＳ Ｐゴシック" charset="0"/>
              </a:rPr>
              <a:t>fibre</a:t>
            </a:r>
            <a:r>
              <a:rPr lang="en-US" sz="2400" dirty="0">
                <a:latin typeface="Trebuchet MS" panose="020B0603020202020204" pitchFamily="34" charset="0"/>
                <a:ea typeface="ＭＳ Ｐゴシック" charset="0"/>
                <a:cs typeface="ＭＳ Ｐゴシック" charset="0"/>
              </a:rPr>
              <a:t> cereal.</a:t>
            </a:r>
          </a:p>
          <a:p>
            <a:pPr marL="0" lvl="1" indent="0" algn="just" eaLnBrk="1" hangingPunct="1">
              <a:lnSpc>
                <a:spcPct val="90000"/>
              </a:lnSpc>
              <a:spcAft>
                <a:spcPts val="1200"/>
              </a:spcAft>
              <a:buNone/>
            </a:pPr>
            <a:r>
              <a:rPr lang="en-US" sz="2400" dirty="0">
                <a:latin typeface="Trebuchet MS" panose="020B0603020202020204" pitchFamily="34" charset="0"/>
                <a:ea typeface="ＭＳ Ｐゴシック" charset="0"/>
                <a:cs typeface="ＭＳ Ｐゴシック" charset="0"/>
              </a:rPr>
              <a:t>For each person, the number of kilojoules consumed at lunch was recorded. At the 5% level of significance, investigate the scientist’s claim.</a:t>
            </a:r>
          </a:p>
        </p:txBody>
      </p:sp>
      <p:sp>
        <p:nvSpPr>
          <p:cNvPr id="5"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13.</a:t>
            </a:r>
            <a:fld id="{17DEBACC-685D-46EF-8023-566F1A297EEB}" type="slidenum">
              <a:rPr lang="en-AU" altLang="en-US" sz="1400" b="1" baseline="0" smtClean="0">
                <a:latin typeface="Trebuchet MS" pitchFamily="34" charset="0"/>
              </a:rPr>
              <a:pPr>
                <a:spcBef>
                  <a:spcPct val="0"/>
                </a:spcBef>
                <a:buFontTx/>
                <a:buNone/>
              </a:pPr>
              <a:t>28</a:t>
            </a:fld>
            <a:endParaRPr lang="en-AU" altLang="en-US" sz="1400" b="1" baseline="0" dirty="0">
              <a:latin typeface="Trebuchet MS" pitchFamily="34" charset="0"/>
            </a:endParaRP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188640"/>
            <a:ext cx="8229600" cy="884238"/>
          </a:xfrm>
        </p:spPr>
        <p:txBody>
          <a:bodyPr vert="horz" wrap="square" lIns="91440" tIns="45720" rIns="91440" bIns="45720" numCol="1" rtlCol="0" anchor="ctr" anchorCtr="0" compatLnSpc="1">
            <a:prstTxWarp prst="textNoShape">
              <a:avLst/>
            </a:prstTxWarp>
            <a:noAutofit/>
          </a:bodyPr>
          <a:lstStyle/>
          <a:p>
            <a:pPr algn="l" eaLnBrk="1" fontAlgn="base" hangingPunct="1">
              <a:spcAft>
                <a:spcPct val="0"/>
              </a:spcAft>
            </a:pPr>
            <a:r>
              <a:rPr lang="en-AU" sz="3200" cap="none" dirty="0">
                <a:solidFill>
                  <a:srgbClr val="EA0088"/>
                </a:solidFill>
                <a:latin typeface="Trebuchet MS" charset="0"/>
                <a:ea typeface="ＭＳ Ｐゴシック" charset="0"/>
                <a:cs typeface="ＭＳ Ｐゴシック" charset="0"/>
              </a:rPr>
              <a:t>Example 2: Solution </a:t>
            </a:r>
          </a:p>
        </p:txBody>
      </p:sp>
      <p:sp>
        <p:nvSpPr>
          <p:cNvPr id="56321" name="Rectangle 2"/>
          <p:cNvSpPr>
            <a:spLocks noGrp="1" noChangeArrowheads="1"/>
          </p:cNvSpPr>
          <p:nvPr>
            <p:ph idx="1"/>
          </p:nvPr>
        </p:nvSpPr>
        <p:spPr>
          <a:xfrm>
            <a:off x="395536" y="1196752"/>
            <a:ext cx="5184576" cy="4297363"/>
          </a:xfrm>
        </p:spPr>
        <p:txBody>
          <a:bodyPr/>
          <a:lstStyle/>
          <a:p>
            <a:pPr algn="just">
              <a:buNone/>
            </a:pPr>
            <a:r>
              <a:rPr lang="en-US" sz="2200" dirty="0">
                <a:solidFill>
                  <a:schemeClr val="tx1">
                    <a:lumMod val="50000"/>
                    <a:lumOff val="50000"/>
                  </a:schemeClr>
                </a:solidFill>
                <a:latin typeface="Trebuchet MS" panose="020B0603020202020204" pitchFamily="34" charset="0"/>
              </a:rPr>
              <a:t>Problem objective</a:t>
            </a:r>
            <a:r>
              <a:rPr lang="en-US" sz="2200" dirty="0">
                <a:latin typeface="Trebuchet MS" panose="020B0603020202020204" pitchFamily="34" charset="0"/>
              </a:rPr>
              <a:t>: compare two population means using two independent samples.</a:t>
            </a:r>
          </a:p>
          <a:p>
            <a:pPr marL="358775" indent="-358775" algn="just">
              <a:buNone/>
            </a:pPr>
            <a:r>
              <a:rPr lang="en-US" sz="2200" dirty="0">
                <a:solidFill>
                  <a:schemeClr val="tx1">
                    <a:lumMod val="50000"/>
                    <a:lumOff val="50000"/>
                  </a:schemeClr>
                </a:solidFill>
                <a:latin typeface="Trebuchet MS" panose="020B0603020202020204" pitchFamily="34" charset="0"/>
              </a:rPr>
              <a:t>Population variances </a:t>
            </a:r>
            <a:r>
              <a:rPr lang="en-US" sz="2200" dirty="0">
                <a:latin typeface="Trebuchet MS" panose="020B0603020202020204" pitchFamily="34" charset="0"/>
              </a:rPr>
              <a:t>are unknown.</a:t>
            </a:r>
          </a:p>
          <a:p>
            <a:pPr marL="358775" indent="-358775" algn="just">
              <a:buNone/>
            </a:pPr>
            <a:r>
              <a:rPr lang="en-US" sz="2200" dirty="0">
                <a:latin typeface="Trebuchet MS" panose="020B0603020202020204" pitchFamily="34" charset="0"/>
              </a:rPr>
              <a:t>The </a:t>
            </a:r>
            <a:r>
              <a:rPr lang="en-US" sz="2200" dirty="0">
                <a:solidFill>
                  <a:schemeClr val="tx1">
                    <a:lumMod val="50000"/>
                    <a:lumOff val="50000"/>
                  </a:schemeClr>
                </a:solidFill>
                <a:latin typeface="Trebuchet MS" panose="020B0603020202020204" pitchFamily="34" charset="0"/>
              </a:rPr>
              <a:t>data</a:t>
            </a:r>
            <a:r>
              <a:rPr lang="en-US" sz="2200" dirty="0">
                <a:latin typeface="Trebuchet MS" panose="020B0603020202020204" pitchFamily="34" charset="0"/>
              </a:rPr>
              <a:t> are numerical.</a:t>
            </a:r>
          </a:p>
          <a:p>
            <a:pPr marL="358775" indent="-358775" algn="just">
              <a:spcAft>
                <a:spcPts val="1200"/>
              </a:spcAft>
              <a:buNone/>
            </a:pPr>
            <a:r>
              <a:rPr lang="en-US" sz="2200" dirty="0">
                <a:latin typeface="Trebuchet MS" panose="020B0603020202020204" pitchFamily="34" charset="0"/>
              </a:rPr>
              <a:t>The </a:t>
            </a:r>
            <a:r>
              <a:rPr lang="en-US" sz="2200" dirty="0">
                <a:solidFill>
                  <a:schemeClr val="tx1">
                    <a:lumMod val="50000"/>
                    <a:lumOff val="50000"/>
                  </a:schemeClr>
                </a:solidFill>
                <a:latin typeface="Trebuchet MS" panose="020B0603020202020204" pitchFamily="34" charset="0"/>
              </a:rPr>
              <a:t>parameter</a:t>
            </a:r>
            <a:r>
              <a:rPr lang="en-US" sz="2200" dirty="0">
                <a:latin typeface="Trebuchet MS" panose="020B0603020202020204" pitchFamily="34" charset="0"/>
              </a:rPr>
              <a:t> to be tested is the difference between two means,     </a:t>
            </a:r>
            <a:r>
              <a:rPr lang="el-GR" sz="2200" dirty="0">
                <a:latin typeface="Trebuchet MS" panose="020B0603020202020204" pitchFamily="34" charset="0"/>
              </a:rPr>
              <a:t>μ</a:t>
            </a:r>
            <a:r>
              <a:rPr lang="en-US" sz="2200" baseline="-25000" dirty="0">
                <a:latin typeface="Trebuchet MS" panose="020B0603020202020204" pitchFamily="34" charset="0"/>
              </a:rPr>
              <a:t>1</a:t>
            </a:r>
            <a:r>
              <a:rPr lang="en-US" sz="2200" dirty="0">
                <a:latin typeface="Trebuchet MS" panose="020B0603020202020204" pitchFamily="34" charset="0"/>
              </a:rPr>
              <a:t> - </a:t>
            </a:r>
            <a:r>
              <a:rPr lang="el-GR" sz="2200" dirty="0">
                <a:latin typeface="Trebuchet MS" panose="020B0603020202020204" pitchFamily="34" charset="0"/>
              </a:rPr>
              <a:t>μ</a:t>
            </a:r>
            <a:r>
              <a:rPr lang="en-US" sz="2200" baseline="-25000" dirty="0">
                <a:latin typeface="Trebuchet MS" panose="020B0603020202020204" pitchFamily="34" charset="0"/>
              </a:rPr>
              <a:t>2</a:t>
            </a:r>
            <a:r>
              <a:rPr lang="en-US" sz="2200" dirty="0">
                <a:latin typeface="Trebuchet MS" panose="020B0603020202020204" pitchFamily="34" charset="0"/>
              </a:rPr>
              <a:t>. </a:t>
            </a:r>
          </a:p>
          <a:p>
            <a:pPr marL="0" indent="0" algn="just">
              <a:buNone/>
            </a:pPr>
            <a:r>
              <a:rPr lang="en-US" sz="2200" dirty="0">
                <a:latin typeface="Trebuchet MS" panose="020B0603020202020204" pitchFamily="34" charset="0"/>
              </a:rPr>
              <a:t>The claim to be tested is that the mean kilojoule intake of consumers (</a:t>
            </a:r>
            <a:r>
              <a:rPr lang="el-GR" sz="2200" dirty="0">
                <a:latin typeface="Trebuchet MS" panose="020B0603020202020204" pitchFamily="34" charset="0"/>
              </a:rPr>
              <a:t>μ</a:t>
            </a:r>
            <a:r>
              <a:rPr lang="en-US" sz="2200" baseline="-25000" dirty="0">
                <a:latin typeface="Trebuchet MS" panose="020B0603020202020204" pitchFamily="34" charset="0"/>
              </a:rPr>
              <a:t>1</a:t>
            </a:r>
            <a:r>
              <a:rPr lang="en-US" sz="2200" dirty="0">
                <a:latin typeface="Trebuchet MS" panose="020B0603020202020204" pitchFamily="34" charset="0"/>
              </a:rPr>
              <a:t>) is less than that of non-consumers (</a:t>
            </a:r>
            <a:r>
              <a:rPr lang="el-GR" sz="2200" dirty="0">
                <a:latin typeface="Trebuchet MS" panose="020B0603020202020204" pitchFamily="34" charset="0"/>
              </a:rPr>
              <a:t>μ</a:t>
            </a:r>
            <a:r>
              <a:rPr lang="en-US" sz="2200" baseline="-25000" dirty="0">
                <a:latin typeface="Trebuchet MS" panose="020B0603020202020204" pitchFamily="34" charset="0"/>
              </a:rPr>
              <a:t>2</a:t>
            </a:r>
            <a:r>
              <a:rPr lang="en-US" sz="2200" dirty="0">
                <a:latin typeface="Trebuchet MS" panose="020B0603020202020204" pitchFamily="34" charset="0"/>
              </a:rPr>
              <a:t>).</a:t>
            </a:r>
          </a:p>
        </p:txBody>
      </p:sp>
      <p:sp>
        <p:nvSpPr>
          <p:cNvPr id="5" name="Text Box 2"/>
          <p:cNvSpPr txBox="1">
            <a:spLocks noChangeArrowheads="1"/>
          </p:cNvSpPr>
          <p:nvPr/>
        </p:nvSpPr>
        <p:spPr bwMode="auto">
          <a:xfrm>
            <a:off x="5232003" y="671290"/>
            <a:ext cx="37306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aseline="-25000">
                <a:solidFill>
                  <a:schemeClr val="tx1"/>
                </a:solidFill>
                <a:latin typeface="Times" charset="0"/>
                <a:ea typeface="ＭＳ Ｐゴシック" charset="0"/>
                <a:cs typeface="ＭＳ Ｐゴシック" charset="0"/>
              </a:defRPr>
            </a:lvl1pPr>
            <a:lvl2pPr marL="742950" indent="-285750">
              <a:defRPr sz="2400" baseline="-25000">
                <a:solidFill>
                  <a:schemeClr val="tx1"/>
                </a:solidFill>
                <a:latin typeface="Times" charset="0"/>
                <a:ea typeface="ＭＳ Ｐゴシック" charset="0"/>
              </a:defRPr>
            </a:lvl2pPr>
            <a:lvl3pPr marL="1143000" indent="-228600">
              <a:defRPr sz="2400" baseline="-25000">
                <a:solidFill>
                  <a:schemeClr val="tx1"/>
                </a:solidFill>
                <a:latin typeface="Times" charset="0"/>
                <a:ea typeface="ＭＳ Ｐゴシック" charset="0"/>
              </a:defRPr>
            </a:lvl3pPr>
            <a:lvl4pPr marL="1600200" indent="-228600">
              <a:defRPr sz="2400" baseline="-25000">
                <a:solidFill>
                  <a:schemeClr val="tx1"/>
                </a:solidFill>
                <a:latin typeface="Times" charset="0"/>
                <a:ea typeface="ＭＳ Ｐゴシック" charset="0"/>
              </a:defRPr>
            </a:lvl4pPr>
            <a:lvl5pPr marL="2057400" indent="-228600">
              <a:defRPr sz="2400" baseline="-25000">
                <a:solidFill>
                  <a:schemeClr val="tx1"/>
                </a:solidFill>
                <a:latin typeface="Times" charset="0"/>
                <a:ea typeface="ＭＳ Ｐゴシック" charset="0"/>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0"/>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0"/>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0"/>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0"/>
              </a:defRPr>
            </a:lvl9pPr>
          </a:lstStyle>
          <a:p>
            <a:pPr algn="ctr"/>
            <a:r>
              <a:rPr lang="en-US" b="1" baseline="0" dirty="0">
                <a:latin typeface="Arial Narrow" charset="0"/>
              </a:rPr>
              <a:t>Kilojoules consumed at lunch</a:t>
            </a:r>
          </a:p>
        </p:txBody>
      </p:sp>
      <p:graphicFrame>
        <p:nvGraphicFramePr>
          <p:cNvPr id="6" name="Object 4"/>
          <p:cNvGraphicFramePr>
            <a:graphicFrameLocks noChangeAspect="1"/>
          </p:cNvGraphicFramePr>
          <p:nvPr>
            <p:extLst>
              <p:ext uri="{D42A27DB-BD31-4B8C-83A1-F6EECF244321}">
                <p14:modId xmlns:p14="http://schemas.microsoft.com/office/powerpoint/2010/main" val="4246607251"/>
              </p:ext>
            </p:extLst>
          </p:nvPr>
        </p:nvGraphicFramePr>
        <p:xfrm>
          <a:off x="6007174" y="1196753"/>
          <a:ext cx="2381250" cy="4824536"/>
        </p:xfrm>
        <a:graphic>
          <a:graphicData uri="http://schemas.openxmlformats.org/presentationml/2006/ole">
            <mc:AlternateContent xmlns:mc="http://schemas.openxmlformats.org/markup-compatibility/2006">
              <mc:Choice xmlns:v="urn:schemas-microsoft-com:vml" Requires="v">
                <p:oleObj spid="_x0000_s157838" name="Worksheet" r:id="rId4" imgW="2801160" imgH="6153840" progId="Excel.Sheet.8">
                  <p:embed/>
                </p:oleObj>
              </mc:Choice>
              <mc:Fallback>
                <p:oleObj name="Worksheet" r:id="rId4" imgW="2801160" imgH="6153840" progId="Excel.Sheet.8">
                  <p:embed/>
                  <p:pic>
                    <p:nvPicPr>
                      <p:cNvPr id="0" name="Picture 10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07174" y="1196753"/>
                        <a:ext cx="2381250" cy="4824536"/>
                      </a:xfrm>
                      <a:prstGeom prst="rect">
                        <a:avLst/>
                      </a:prstGeom>
                      <a:solidFill>
                        <a:schemeClr val="bg1"/>
                      </a:solidFill>
                      <a:effectLst>
                        <a:outerShdw dist="71842" dir="2700000" algn="ctr" rotWithShape="0">
                          <a:schemeClr val="accent2">
                            <a:alpha val="74997"/>
                          </a:schemeClr>
                        </a:outerShdw>
                      </a:effectLst>
                    </p:spPr>
                  </p:pic>
                </p:oleObj>
              </mc:Fallback>
            </mc:AlternateContent>
          </a:graphicData>
        </a:graphic>
      </p:graphicFrame>
      <p:sp>
        <p:nvSpPr>
          <p:cNvPr id="7"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13.</a:t>
            </a:r>
            <a:fld id="{17DEBACC-685D-46EF-8023-566F1A297EEB}" type="slidenum">
              <a:rPr lang="en-AU" altLang="en-US" sz="1400" b="1" baseline="0" smtClean="0">
                <a:latin typeface="Trebuchet MS" pitchFamily="34" charset="0"/>
              </a:rPr>
              <a:pPr>
                <a:spcBef>
                  <a:spcPct val="0"/>
                </a:spcBef>
                <a:buFontTx/>
                <a:buNone/>
              </a:pPr>
              <a:t>29</a:t>
            </a:fld>
            <a:endParaRPr lang="en-AU" altLang="en-US" sz="1400" b="1" baseline="0" dirty="0">
              <a:latin typeface="Trebuchet MS" pitchFamily="34" charset="0"/>
            </a:endParaRPr>
          </a:p>
        </p:txBody>
      </p:sp>
    </p:spTree>
    <p:extLst>
      <p:ext uri="{BB962C8B-B14F-4D97-AF65-F5344CB8AC3E}">
        <p14:creationId xmlns:p14="http://schemas.microsoft.com/office/powerpoint/2010/main" val="2191549696"/>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noChangeArrowheads="1"/>
          </p:cNvSpPr>
          <p:nvPr>
            <p:ph type="title"/>
          </p:nvPr>
        </p:nvSpPr>
        <p:spPr bwMode="auto">
          <a:xfrm>
            <a:off x="457200" y="687388"/>
            <a:ext cx="8229600" cy="884237"/>
          </a:xfrm>
        </p:spPr>
        <p:txBody>
          <a:bodyPr wrap="square" numCol="1" anchorCtr="0" compatLnSpc="1">
            <a:prstTxWarp prst="textNoShape">
              <a:avLst/>
            </a:prstTxWarp>
          </a:bodyPr>
          <a:lstStyle/>
          <a:p>
            <a:pPr algn="l" eaLnBrk="1" fontAlgn="base" hangingPunct="1">
              <a:spcAft>
                <a:spcPct val="0"/>
              </a:spcAft>
            </a:pPr>
            <a:r>
              <a:rPr sz="3200" cap="none" dirty="0">
                <a:solidFill>
                  <a:srgbClr val="EA0088"/>
                </a:solidFill>
                <a:latin typeface="Trebuchet MS" charset="0"/>
                <a:ea typeface="ＭＳ Ｐゴシック" charset="0"/>
                <a:cs typeface="ＭＳ Ｐゴシック" charset="0"/>
              </a:rPr>
              <a:t>Chapter outline</a:t>
            </a:r>
          </a:p>
        </p:txBody>
      </p:sp>
      <p:sp>
        <p:nvSpPr>
          <p:cNvPr id="18434" name="Rectangle 3"/>
          <p:cNvSpPr>
            <a:spLocks noGrp="1" noChangeArrowheads="1"/>
          </p:cNvSpPr>
          <p:nvPr>
            <p:ph idx="1"/>
          </p:nvPr>
        </p:nvSpPr>
        <p:spPr>
          <a:xfrm>
            <a:off x="468313" y="1579563"/>
            <a:ext cx="8001000" cy="4297362"/>
          </a:xfrm>
        </p:spPr>
        <p:txBody>
          <a:bodyPr/>
          <a:lstStyle/>
          <a:p>
            <a:pPr marL="895350" indent="-895350" algn="just" eaLnBrk="1" hangingPunct="1">
              <a:buFont typeface="Arial" charset="0"/>
              <a:buNone/>
              <a:tabLst>
                <a:tab pos="984250" algn="l"/>
              </a:tabLst>
            </a:pPr>
            <a:r>
              <a:rPr lang="en-US" sz="2400" dirty="0">
                <a:solidFill>
                  <a:schemeClr val="tx1">
                    <a:lumMod val="50000"/>
                    <a:lumOff val="50000"/>
                  </a:schemeClr>
                </a:solidFill>
                <a:latin typeface="Trebuchet MS" charset="0"/>
                <a:ea typeface="ＭＳ Ｐゴシック" charset="0"/>
                <a:cs typeface="ＭＳ Ｐゴシック" charset="0"/>
              </a:rPr>
              <a:t>13.1 	Testing the difference between two population means: Independent samples</a:t>
            </a:r>
          </a:p>
          <a:p>
            <a:pPr marL="895350" indent="-895350" algn="just" eaLnBrk="1" hangingPunct="1">
              <a:buFont typeface="Arial" charset="0"/>
              <a:buNone/>
              <a:tabLst>
                <a:tab pos="984250" algn="l"/>
              </a:tabLst>
            </a:pPr>
            <a:r>
              <a:rPr lang="en-US" sz="2400" dirty="0">
                <a:solidFill>
                  <a:schemeClr val="tx1">
                    <a:lumMod val="50000"/>
                    <a:lumOff val="50000"/>
                  </a:schemeClr>
                </a:solidFill>
                <a:latin typeface="Trebuchet MS" charset="0"/>
                <a:ea typeface="ＭＳ Ｐゴシック" charset="0"/>
                <a:cs typeface="ＭＳ Ｐゴシック" charset="0"/>
              </a:rPr>
              <a:t>13.2 	Testing the difference between two population means: Dependent samples – matched pairs experiment</a:t>
            </a:r>
          </a:p>
          <a:p>
            <a:pPr marL="895350" indent="-895350" algn="just" eaLnBrk="1" hangingPunct="1">
              <a:buFont typeface="Arial" charset="0"/>
              <a:buNone/>
              <a:tabLst>
                <a:tab pos="984250" algn="l"/>
              </a:tabLst>
            </a:pPr>
            <a:r>
              <a:rPr lang="en-US" sz="2400" dirty="0">
                <a:solidFill>
                  <a:schemeClr val="tx1">
                    <a:lumMod val="50000"/>
                    <a:lumOff val="50000"/>
                  </a:schemeClr>
                </a:solidFill>
                <a:latin typeface="Trebuchet MS" charset="0"/>
                <a:ea typeface="ＭＳ Ｐゴシック" charset="0"/>
                <a:cs typeface="ＭＳ Ｐゴシック" charset="0"/>
              </a:rPr>
              <a:t>13.3 	Testing the difference between two population proportions</a:t>
            </a:r>
            <a:endParaRPr lang="en-AU" sz="2400" dirty="0">
              <a:solidFill>
                <a:schemeClr val="tx1">
                  <a:lumMod val="50000"/>
                  <a:lumOff val="50000"/>
                </a:schemeClr>
              </a:solidFill>
              <a:latin typeface="Trebuchet MS" charset="0"/>
              <a:ea typeface="ＭＳ Ｐゴシック" charset="0"/>
              <a:cs typeface="ＭＳ Ｐゴシック"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95536" y="116632"/>
            <a:ext cx="8229600" cy="884238"/>
          </a:xfrm>
        </p:spPr>
        <p:txBody>
          <a:bodyPr vert="horz" wrap="square" lIns="91440" tIns="45720" rIns="91440" bIns="45720" numCol="1" rtlCol="0" anchor="ctr" anchorCtr="0" compatLnSpc="1">
            <a:prstTxWarp prst="textNoShape">
              <a:avLst/>
            </a:prstTxWarp>
            <a:noAutofit/>
          </a:bodyPr>
          <a:lstStyle/>
          <a:p>
            <a:pPr algn="l" eaLnBrk="1" fontAlgn="base" hangingPunct="1">
              <a:spcAft>
                <a:spcPct val="0"/>
              </a:spcAft>
            </a:pPr>
            <a:r>
              <a:rPr lang="en-AU" sz="3200" cap="none" dirty="0">
                <a:solidFill>
                  <a:srgbClr val="EA0088"/>
                </a:solidFill>
                <a:latin typeface="Trebuchet MS" charset="0"/>
                <a:ea typeface="ＭＳ Ｐゴシック" charset="0"/>
                <a:cs typeface="ＭＳ Ｐゴシック" charset="0"/>
              </a:rPr>
              <a:t>Example 2: Solution… </a:t>
            </a:r>
          </a:p>
        </p:txBody>
      </p:sp>
      <p:sp>
        <p:nvSpPr>
          <p:cNvPr id="56321" name="Rectangle 2"/>
          <p:cNvSpPr>
            <a:spLocks noGrp="1" noChangeArrowheads="1"/>
          </p:cNvSpPr>
          <p:nvPr>
            <p:ph idx="1"/>
          </p:nvPr>
        </p:nvSpPr>
        <p:spPr>
          <a:xfrm>
            <a:off x="467544" y="1124744"/>
            <a:ext cx="8136904" cy="4297363"/>
          </a:xfrm>
        </p:spPr>
        <p:txBody>
          <a:bodyPr/>
          <a:lstStyle/>
          <a:p>
            <a:pPr marL="0" lvl="1" indent="0">
              <a:spcBef>
                <a:spcPts val="0"/>
              </a:spcBef>
              <a:spcAft>
                <a:spcPts val="1200"/>
              </a:spcAft>
              <a:buNone/>
              <a:tabLst>
                <a:tab pos="533400" algn="l"/>
              </a:tabLst>
            </a:pPr>
            <a:r>
              <a:rPr lang="en-US" sz="2400" b="1" dirty="0">
                <a:solidFill>
                  <a:schemeClr val="accent1"/>
                </a:solidFill>
                <a:latin typeface="Trebuchet MS" panose="020B0603020202020204" pitchFamily="34" charset="0"/>
              </a:rPr>
              <a:t>Identifying the technique</a:t>
            </a:r>
          </a:p>
          <a:p>
            <a:pPr marL="0" lvl="1" indent="0">
              <a:spcBef>
                <a:spcPts val="0"/>
              </a:spcBef>
              <a:spcAft>
                <a:spcPts val="600"/>
              </a:spcAft>
              <a:buNone/>
              <a:tabLst>
                <a:tab pos="533400" algn="l"/>
              </a:tabLst>
            </a:pPr>
            <a:r>
              <a:rPr lang="en-US" sz="2400" dirty="0">
                <a:latin typeface="Trebuchet MS" panose="020B0603020202020204" pitchFamily="34" charset="0"/>
              </a:rPr>
              <a:t>The hypotheses are:</a:t>
            </a:r>
          </a:p>
          <a:p>
            <a:pPr marL="0" indent="0">
              <a:spcBef>
                <a:spcPts val="0"/>
              </a:spcBef>
              <a:buNone/>
              <a:tabLst>
                <a:tab pos="533400" algn="l"/>
              </a:tabLst>
            </a:pPr>
            <a:r>
              <a:rPr lang="en-US" sz="2400" dirty="0">
                <a:latin typeface="Trebuchet MS" panose="020B0603020202020204" pitchFamily="34" charset="0"/>
              </a:rPr>
              <a:t>	H</a:t>
            </a:r>
            <a:r>
              <a:rPr lang="en-US" sz="2400" baseline="-25000" dirty="0">
                <a:latin typeface="Trebuchet MS" panose="020B0603020202020204" pitchFamily="34" charset="0"/>
              </a:rPr>
              <a:t>0</a:t>
            </a:r>
            <a:r>
              <a:rPr lang="en-US" sz="2400" dirty="0">
                <a:latin typeface="Trebuchet MS" panose="020B0603020202020204" pitchFamily="34" charset="0"/>
              </a:rPr>
              <a:t>: (</a:t>
            </a:r>
            <a:r>
              <a:rPr lang="el-GR" sz="2400" dirty="0">
                <a:latin typeface="Trebuchet MS" panose="020B0603020202020204" pitchFamily="34" charset="0"/>
              </a:rPr>
              <a:t>μ</a:t>
            </a:r>
            <a:r>
              <a:rPr lang="en-US" sz="2400" baseline="-25000" dirty="0">
                <a:latin typeface="Trebuchet MS" panose="020B0603020202020204" pitchFamily="34" charset="0"/>
              </a:rPr>
              <a:t>1</a:t>
            </a:r>
            <a:r>
              <a:rPr lang="en-US" sz="2400" dirty="0">
                <a:latin typeface="Trebuchet MS" panose="020B0603020202020204" pitchFamily="34" charset="0"/>
              </a:rPr>
              <a:t> - </a:t>
            </a:r>
            <a:r>
              <a:rPr lang="el-GR" sz="2400" dirty="0">
                <a:latin typeface="Trebuchet MS" panose="020B0603020202020204" pitchFamily="34" charset="0"/>
              </a:rPr>
              <a:t>μ</a:t>
            </a:r>
            <a:r>
              <a:rPr lang="en-US" sz="2400" baseline="-25000" dirty="0">
                <a:latin typeface="Trebuchet MS" panose="020B0603020202020204" pitchFamily="34" charset="0"/>
              </a:rPr>
              <a:t>2</a:t>
            </a:r>
            <a:r>
              <a:rPr lang="en-US" sz="2400" dirty="0">
                <a:latin typeface="Trebuchet MS" panose="020B0603020202020204" pitchFamily="34" charset="0"/>
              </a:rPr>
              <a:t>) = 0</a:t>
            </a:r>
          </a:p>
          <a:p>
            <a:pPr marL="0" indent="0">
              <a:spcBef>
                <a:spcPts val="0"/>
              </a:spcBef>
              <a:buNone/>
              <a:tabLst>
                <a:tab pos="533400" algn="l"/>
              </a:tabLst>
            </a:pPr>
            <a:r>
              <a:rPr lang="en-US" sz="2400" dirty="0">
                <a:latin typeface="Trebuchet MS" panose="020B0603020202020204" pitchFamily="34" charset="0"/>
              </a:rPr>
              <a:t>	H</a:t>
            </a:r>
            <a:r>
              <a:rPr lang="en-US" sz="2400" baseline="-25000" dirty="0">
                <a:latin typeface="Trebuchet MS" panose="020B0603020202020204" pitchFamily="34" charset="0"/>
              </a:rPr>
              <a:t>A</a:t>
            </a:r>
            <a:r>
              <a:rPr lang="en-US" sz="2400" dirty="0">
                <a:latin typeface="Trebuchet MS" panose="020B0603020202020204" pitchFamily="34" charset="0"/>
              </a:rPr>
              <a:t>: (</a:t>
            </a:r>
            <a:r>
              <a:rPr lang="el-GR" sz="2400" dirty="0">
                <a:latin typeface="Trebuchet MS" panose="020B0603020202020204" pitchFamily="34" charset="0"/>
              </a:rPr>
              <a:t>μ</a:t>
            </a:r>
            <a:r>
              <a:rPr lang="en-US" sz="2400" baseline="-25000" dirty="0">
                <a:latin typeface="Trebuchet MS" panose="020B0603020202020204" pitchFamily="34" charset="0"/>
              </a:rPr>
              <a:t>1</a:t>
            </a:r>
            <a:r>
              <a:rPr lang="en-US" sz="2400" dirty="0">
                <a:latin typeface="Trebuchet MS" panose="020B0603020202020204" pitchFamily="34" charset="0"/>
              </a:rPr>
              <a:t> - </a:t>
            </a:r>
            <a:r>
              <a:rPr lang="el-GR" sz="2400" dirty="0">
                <a:latin typeface="Trebuchet MS" panose="020B0603020202020204" pitchFamily="34" charset="0"/>
              </a:rPr>
              <a:t>μ</a:t>
            </a:r>
            <a:r>
              <a:rPr lang="en-US" sz="2400" baseline="-25000" dirty="0">
                <a:latin typeface="Trebuchet MS" panose="020B0603020202020204" pitchFamily="34" charset="0"/>
              </a:rPr>
              <a:t>2</a:t>
            </a:r>
            <a:r>
              <a:rPr lang="en-US" sz="2400" dirty="0">
                <a:latin typeface="Trebuchet MS" panose="020B0603020202020204" pitchFamily="34" charset="0"/>
              </a:rPr>
              <a:t>) &lt; 0		(i.e., </a:t>
            </a:r>
            <a:r>
              <a:rPr lang="el-GR" sz="2400" dirty="0">
                <a:latin typeface="Trebuchet MS" panose="020B0603020202020204" pitchFamily="34" charset="0"/>
              </a:rPr>
              <a:t>μ</a:t>
            </a:r>
            <a:r>
              <a:rPr lang="en-AU" sz="2400" baseline="-25000" dirty="0">
                <a:latin typeface="Trebuchet MS" panose="020B0603020202020204" pitchFamily="34" charset="0"/>
              </a:rPr>
              <a:t>1</a:t>
            </a:r>
            <a:r>
              <a:rPr lang="en-AU" sz="2400" dirty="0">
                <a:latin typeface="Trebuchet MS" panose="020B0603020202020204" pitchFamily="34" charset="0"/>
              </a:rPr>
              <a:t> &lt; </a:t>
            </a:r>
            <a:r>
              <a:rPr lang="el-GR" sz="2400" dirty="0">
                <a:latin typeface="Trebuchet MS" panose="020B0603020202020204" pitchFamily="34" charset="0"/>
              </a:rPr>
              <a:t>μ</a:t>
            </a:r>
            <a:r>
              <a:rPr lang="en-AU" sz="2400" baseline="-25000" dirty="0">
                <a:latin typeface="Trebuchet MS" panose="020B0603020202020204" pitchFamily="34" charset="0"/>
              </a:rPr>
              <a:t>2</a:t>
            </a:r>
            <a:r>
              <a:rPr lang="en-AU" sz="2400" dirty="0">
                <a:latin typeface="Trebuchet MS" panose="020B0603020202020204" pitchFamily="34" charset="0"/>
              </a:rPr>
              <a:t>)  	</a:t>
            </a:r>
            <a:r>
              <a:rPr lang="en-AU" sz="2400" dirty="0">
                <a:solidFill>
                  <a:schemeClr val="tx1">
                    <a:lumMod val="50000"/>
                    <a:lumOff val="50000"/>
                  </a:schemeClr>
                </a:solidFill>
                <a:latin typeface="Trebuchet MS" panose="020B0603020202020204" pitchFamily="34" charset="0"/>
              </a:rPr>
              <a:t>Left one-tail</a:t>
            </a:r>
            <a:endParaRPr lang="en-US" sz="2400" dirty="0">
              <a:solidFill>
                <a:schemeClr val="tx1">
                  <a:lumMod val="50000"/>
                  <a:lumOff val="50000"/>
                </a:schemeClr>
              </a:solidFill>
              <a:latin typeface="Trebuchet MS" panose="020B0603020202020204" pitchFamily="34" charset="0"/>
            </a:endParaRPr>
          </a:p>
          <a:p>
            <a:pPr marL="533400" lvl="1" indent="-533400">
              <a:spcBef>
                <a:spcPts val="0"/>
              </a:spcBef>
              <a:buFont typeface="Arial" panose="020B0604020202020204" pitchFamily="34" charset="0"/>
              <a:buChar char="•"/>
              <a:tabLst>
                <a:tab pos="533400" algn="l"/>
              </a:tabLst>
            </a:pPr>
            <a:endParaRPr lang="en-US" sz="2400" dirty="0">
              <a:latin typeface="Trebuchet MS" panose="020B0603020202020204" pitchFamily="34" charset="0"/>
            </a:endParaRPr>
          </a:p>
          <a:p>
            <a:pPr marL="0" lvl="1" indent="0" algn="just">
              <a:spcBef>
                <a:spcPts val="0"/>
              </a:spcBef>
              <a:buNone/>
            </a:pPr>
            <a:r>
              <a:rPr lang="en-US" sz="2400" dirty="0">
                <a:latin typeface="Trebuchet MS" panose="020B0603020202020204" pitchFamily="34" charset="0"/>
              </a:rPr>
              <a:t>The population variances are unknown. To check whether the variances are equal, we compare the  samples’ standard deviations. We have</a:t>
            </a:r>
            <a:r>
              <a:rPr lang="en-US" sz="2400" b="1" dirty="0">
                <a:latin typeface="Trebuchet MS" panose="020B0603020202020204" pitchFamily="34" charset="0"/>
              </a:rPr>
              <a:t> </a:t>
            </a:r>
            <a:r>
              <a:rPr lang="en-US" sz="2400" dirty="0">
                <a:latin typeface="Trebuchet MS" panose="020B0603020202020204" pitchFamily="34" charset="0"/>
              </a:rPr>
              <a:t>s</a:t>
            </a:r>
            <a:r>
              <a:rPr lang="en-US" sz="2400" baseline="-25000" dirty="0">
                <a:latin typeface="Trebuchet MS" panose="020B0603020202020204" pitchFamily="34" charset="0"/>
              </a:rPr>
              <a:t>1</a:t>
            </a:r>
            <a:r>
              <a:rPr lang="en-US" sz="2400" dirty="0">
                <a:latin typeface="Trebuchet MS" panose="020B0603020202020204" pitchFamily="34" charset="0"/>
              </a:rPr>
              <a:t> = 142.75 and s</a:t>
            </a:r>
            <a:r>
              <a:rPr lang="en-US" sz="2400" baseline="-25000" dirty="0">
                <a:latin typeface="Trebuchet MS" panose="020B0603020202020204" pitchFamily="34" charset="0"/>
              </a:rPr>
              <a:t>2</a:t>
            </a:r>
            <a:r>
              <a:rPr lang="en-US" sz="2400" baseline="30000" dirty="0">
                <a:latin typeface="Trebuchet MS" panose="020B0603020202020204" pitchFamily="34" charset="0"/>
              </a:rPr>
              <a:t> </a:t>
            </a:r>
            <a:r>
              <a:rPr lang="en-US" sz="2400" dirty="0">
                <a:latin typeface="Trebuchet MS" panose="020B0603020202020204" pitchFamily="34" charset="0"/>
              </a:rPr>
              <a:t>= 462.61. It appears that the variances are unequal. Therefore, we use the </a:t>
            </a:r>
            <a:r>
              <a:rPr lang="en-US" sz="2400" dirty="0">
                <a:solidFill>
                  <a:schemeClr val="tx1">
                    <a:lumMod val="75000"/>
                    <a:lumOff val="25000"/>
                  </a:schemeClr>
                </a:solidFill>
                <a:latin typeface="Trebuchet MS" panose="020B0603020202020204" pitchFamily="34" charset="0"/>
              </a:rPr>
              <a:t>t-test for unequal variances</a:t>
            </a:r>
            <a:r>
              <a:rPr lang="en-US" sz="2400" dirty="0">
                <a:latin typeface="Trebuchet MS" panose="020B0603020202020204" pitchFamily="34" charset="0"/>
              </a:rPr>
              <a:t>.</a:t>
            </a:r>
          </a:p>
        </p:txBody>
      </p:sp>
      <p:sp>
        <p:nvSpPr>
          <p:cNvPr id="5"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13.</a:t>
            </a:r>
            <a:fld id="{17DEBACC-685D-46EF-8023-566F1A297EEB}" type="slidenum">
              <a:rPr lang="en-AU" altLang="en-US" sz="1400" b="1" baseline="0" smtClean="0">
                <a:latin typeface="Trebuchet MS" pitchFamily="34" charset="0"/>
              </a:rPr>
              <a:pPr>
                <a:spcBef>
                  <a:spcPct val="0"/>
                </a:spcBef>
                <a:buFontTx/>
                <a:buNone/>
              </a:pPr>
              <a:t>30</a:t>
            </a:fld>
            <a:endParaRPr lang="en-AU" altLang="en-US" sz="1400" b="1" baseline="0" dirty="0">
              <a:latin typeface="Trebuchet MS" pitchFamily="34" charset="0"/>
            </a:endParaRPr>
          </a:p>
        </p:txBody>
      </p:sp>
    </p:spTree>
    <p:extLst>
      <p:ext uri="{BB962C8B-B14F-4D97-AF65-F5344CB8AC3E}">
        <p14:creationId xmlns:p14="http://schemas.microsoft.com/office/powerpoint/2010/main" val="506382131"/>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884238"/>
          </a:xfrm>
        </p:spPr>
        <p:txBody>
          <a:bodyPr/>
          <a:lstStyle/>
          <a:p>
            <a:pPr algn="l" eaLnBrk="1" hangingPunct="1"/>
            <a:r>
              <a:rPr lang="en-AU" sz="3200" cap="none" dirty="0">
                <a:solidFill>
                  <a:srgbClr val="EA0088"/>
                </a:solidFill>
                <a:latin typeface="Trebuchet MS" charset="0"/>
                <a:ea typeface="ＭＳ Ｐゴシック" charset="0"/>
                <a:cs typeface="ＭＳ Ｐゴシック" charset="0"/>
              </a:rPr>
              <a:t>Example 2: Solution…</a:t>
            </a:r>
          </a:p>
        </p:txBody>
      </p:sp>
      <p:sp>
        <p:nvSpPr>
          <p:cNvPr id="3" name="Content Placeholder 2"/>
          <p:cNvSpPr>
            <a:spLocks noGrp="1"/>
          </p:cNvSpPr>
          <p:nvPr>
            <p:ph idx="1"/>
          </p:nvPr>
        </p:nvSpPr>
        <p:spPr>
          <a:xfrm>
            <a:off x="467544" y="1129494"/>
            <a:ext cx="8334350" cy="5009246"/>
          </a:xfrm>
        </p:spPr>
        <p:txBody>
          <a:bodyPr/>
          <a:lstStyle/>
          <a:p>
            <a:pPr marL="0" indent="0">
              <a:buNone/>
            </a:pPr>
            <a:r>
              <a:rPr lang="en-US" sz="2400" b="1" dirty="0">
                <a:solidFill>
                  <a:schemeClr val="accent1"/>
                </a:solidFill>
                <a:latin typeface="Trebuchet MS" panose="020B0603020202020204" pitchFamily="34" charset="0"/>
              </a:rPr>
              <a:t>Solving manually</a:t>
            </a:r>
          </a:p>
          <a:p>
            <a:pPr marL="0" indent="0">
              <a:buNone/>
            </a:pPr>
            <a:r>
              <a:rPr lang="en-US" sz="2200" dirty="0">
                <a:solidFill>
                  <a:schemeClr val="tx1">
                    <a:lumMod val="50000"/>
                    <a:lumOff val="50000"/>
                  </a:schemeClr>
                </a:solidFill>
                <a:latin typeface="Trebuchet MS" panose="020B0603020202020204" pitchFamily="34" charset="0"/>
              </a:rPr>
              <a:t>1.	Hypotheses </a:t>
            </a:r>
            <a:r>
              <a:rPr lang="en-US" sz="2200" dirty="0">
                <a:latin typeface="Trebuchet MS" panose="020B0603020202020204" pitchFamily="34" charset="0"/>
              </a:rPr>
              <a:t>of the test are:</a:t>
            </a:r>
          </a:p>
          <a:p>
            <a:pPr marL="0" indent="0">
              <a:buNone/>
              <a:tabLst>
                <a:tab pos="361950" algn="l"/>
              </a:tabLst>
            </a:pPr>
            <a:r>
              <a:rPr lang="en-US" sz="2200" dirty="0">
                <a:latin typeface="Trebuchet MS" panose="020B0603020202020204" pitchFamily="34" charset="0"/>
              </a:rPr>
              <a:t>	H</a:t>
            </a:r>
            <a:r>
              <a:rPr lang="en-US" sz="2200" baseline="-25000" dirty="0">
                <a:latin typeface="Trebuchet MS" panose="020B0603020202020204" pitchFamily="34" charset="0"/>
              </a:rPr>
              <a:t>0</a:t>
            </a:r>
            <a:r>
              <a:rPr lang="en-US" sz="2200" dirty="0">
                <a:latin typeface="Trebuchet MS" panose="020B0603020202020204" pitchFamily="34" charset="0"/>
              </a:rPr>
              <a:t>:  (</a:t>
            </a:r>
            <a:r>
              <a:rPr lang="el-GR" sz="2200" dirty="0">
                <a:latin typeface="Trebuchet MS" panose="020B0603020202020204" pitchFamily="34" charset="0"/>
              </a:rPr>
              <a:t>μ</a:t>
            </a:r>
            <a:r>
              <a:rPr lang="en-US" sz="2200" baseline="-25000" dirty="0">
                <a:latin typeface="Trebuchet MS" panose="020B0603020202020204" pitchFamily="34" charset="0"/>
              </a:rPr>
              <a:t>1</a:t>
            </a:r>
            <a:r>
              <a:rPr lang="en-US" sz="2200" dirty="0">
                <a:latin typeface="Trebuchet MS" panose="020B0603020202020204" pitchFamily="34" charset="0"/>
              </a:rPr>
              <a:t> – </a:t>
            </a:r>
            <a:r>
              <a:rPr lang="el-GR" sz="2200" dirty="0">
                <a:latin typeface="Trebuchet MS" panose="020B0603020202020204" pitchFamily="34" charset="0"/>
              </a:rPr>
              <a:t>μ</a:t>
            </a:r>
            <a:r>
              <a:rPr lang="en-US" sz="2200" baseline="-25000" dirty="0">
                <a:latin typeface="Trebuchet MS" panose="020B0603020202020204" pitchFamily="34" charset="0"/>
              </a:rPr>
              <a:t>2</a:t>
            </a:r>
            <a:r>
              <a:rPr lang="en-US" sz="2200" dirty="0">
                <a:latin typeface="Trebuchet MS" panose="020B0603020202020204" pitchFamily="34" charset="0"/>
              </a:rPr>
              <a:t>) = 0</a:t>
            </a:r>
          </a:p>
          <a:p>
            <a:pPr marL="0" indent="0">
              <a:spcAft>
                <a:spcPts val="600"/>
              </a:spcAft>
              <a:buNone/>
              <a:tabLst>
                <a:tab pos="361950" algn="l"/>
              </a:tabLst>
            </a:pPr>
            <a:r>
              <a:rPr lang="en-US" sz="2200" dirty="0">
                <a:latin typeface="Trebuchet MS" panose="020B0603020202020204" pitchFamily="34" charset="0"/>
              </a:rPr>
              <a:t>	H</a:t>
            </a:r>
            <a:r>
              <a:rPr lang="en-US" sz="2200" baseline="-25000" dirty="0">
                <a:latin typeface="Trebuchet MS" panose="020B0603020202020204" pitchFamily="34" charset="0"/>
              </a:rPr>
              <a:t>A</a:t>
            </a:r>
            <a:r>
              <a:rPr lang="en-US" sz="2200" dirty="0">
                <a:latin typeface="Trebuchet MS" panose="020B0603020202020204" pitchFamily="34" charset="0"/>
              </a:rPr>
              <a:t>:  (</a:t>
            </a:r>
            <a:r>
              <a:rPr lang="el-GR" sz="2200" dirty="0">
                <a:latin typeface="Trebuchet MS" panose="020B0603020202020204" pitchFamily="34" charset="0"/>
              </a:rPr>
              <a:t>μ</a:t>
            </a:r>
            <a:r>
              <a:rPr lang="en-US" sz="2200" baseline="-25000" dirty="0">
                <a:latin typeface="Trebuchet MS" panose="020B0603020202020204" pitchFamily="34" charset="0"/>
              </a:rPr>
              <a:t>1</a:t>
            </a:r>
            <a:r>
              <a:rPr lang="en-US" sz="2200" dirty="0">
                <a:latin typeface="Trebuchet MS" panose="020B0603020202020204" pitchFamily="34" charset="0"/>
              </a:rPr>
              <a:t> – </a:t>
            </a:r>
            <a:r>
              <a:rPr lang="el-GR" sz="2200" dirty="0">
                <a:latin typeface="Trebuchet MS" panose="020B0603020202020204" pitchFamily="34" charset="0"/>
              </a:rPr>
              <a:t>μ</a:t>
            </a:r>
            <a:r>
              <a:rPr lang="en-US" sz="2200" baseline="-25000" dirty="0">
                <a:latin typeface="Trebuchet MS" panose="020B0603020202020204" pitchFamily="34" charset="0"/>
              </a:rPr>
              <a:t>2</a:t>
            </a:r>
            <a:r>
              <a:rPr lang="en-US" sz="2200" dirty="0">
                <a:latin typeface="Trebuchet MS" panose="020B0603020202020204" pitchFamily="34" charset="0"/>
              </a:rPr>
              <a:t>) &lt; 0		(i.e., </a:t>
            </a:r>
            <a:r>
              <a:rPr lang="el-GR" sz="2200" dirty="0">
                <a:latin typeface="Trebuchet MS" panose="020B0603020202020204" pitchFamily="34" charset="0"/>
              </a:rPr>
              <a:t>μ</a:t>
            </a:r>
            <a:r>
              <a:rPr lang="en-US" sz="2200" baseline="-25000" dirty="0">
                <a:latin typeface="Trebuchet MS" panose="020B0603020202020204" pitchFamily="34" charset="0"/>
              </a:rPr>
              <a:t>1</a:t>
            </a:r>
            <a:r>
              <a:rPr lang="en-US" sz="2200" dirty="0">
                <a:latin typeface="Trebuchet MS" panose="020B0603020202020204" pitchFamily="34" charset="0"/>
              </a:rPr>
              <a:t> &gt; </a:t>
            </a:r>
            <a:r>
              <a:rPr lang="el-GR" sz="2200" dirty="0">
                <a:latin typeface="Trebuchet MS" panose="020B0603020202020204" pitchFamily="34" charset="0"/>
              </a:rPr>
              <a:t>μ</a:t>
            </a:r>
            <a:r>
              <a:rPr lang="en-US" sz="2200" baseline="-25000" dirty="0">
                <a:latin typeface="Trebuchet MS" panose="020B0603020202020204" pitchFamily="34" charset="0"/>
              </a:rPr>
              <a:t>2</a:t>
            </a:r>
            <a:r>
              <a:rPr lang="en-US" sz="2200" dirty="0">
                <a:latin typeface="Trebuchet MS" panose="020B0603020202020204" pitchFamily="34" charset="0"/>
              </a:rPr>
              <a:t>)    </a:t>
            </a:r>
            <a:r>
              <a:rPr lang="en-US" sz="2200" dirty="0">
                <a:solidFill>
                  <a:schemeClr val="accent1"/>
                </a:solidFill>
                <a:latin typeface="Trebuchet MS" panose="020B0603020202020204" pitchFamily="34" charset="0"/>
              </a:rPr>
              <a:t>Left one-tail</a:t>
            </a:r>
          </a:p>
          <a:p>
            <a:pPr marL="457200" indent="-457200" algn="just" defTabSz="449263">
              <a:buFont typeface="Arial" pitchFamily="34" charset="0"/>
              <a:buAutoNum type="arabicPeriod" startAt="2"/>
            </a:pPr>
            <a:r>
              <a:rPr lang="en-US" altLang="en-US" sz="2200" dirty="0">
                <a:solidFill>
                  <a:schemeClr val="tx1">
                    <a:lumMod val="75000"/>
                    <a:lumOff val="25000"/>
                  </a:schemeClr>
                </a:solidFill>
                <a:latin typeface="Trebuchet MS" pitchFamily="34" charset="0"/>
              </a:rPr>
              <a:t>Test statistic:  </a:t>
            </a:r>
            <a:r>
              <a:rPr lang="en-US" altLang="en-US" sz="2200" dirty="0">
                <a:latin typeface="Trebuchet MS" pitchFamily="34" charset="0"/>
              </a:rPr>
              <a:t>For </a:t>
            </a:r>
            <a:r>
              <a:rPr lang="en-US" sz="2200" dirty="0">
                <a:latin typeface="Trebuchet MS" panose="020B0603020202020204" pitchFamily="34" charset="0"/>
              </a:rPr>
              <a:t>t-test for unequal variances, the </a:t>
            </a:r>
            <a:r>
              <a:rPr lang="en-US" altLang="en-US" sz="2200" dirty="0">
                <a:latin typeface="Trebuchet MS" pitchFamily="34" charset="0"/>
              </a:rPr>
              <a:t> </a:t>
            </a:r>
            <a:r>
              <a:rPr lang="en-US" altLang="en-US" sz="2200" dirty="0">
                <a:solidFill>
                  <a:schemeClr val="tx1"/>
                </a:solidFill>
                <a:latin typeface="Trebuchet MS" pitchFamily="34" charset="0"/>
              </a:rPr>
              <a:t>t-test statistic</a:t>
            </a:r>
            <a:endParaRPr lang="en-US" altLang="en-US" sz="2200" dirty="0">
              <a:solidFill>
                <a:srgbClr val="002060"/>
              </a:solidFill>
              <a:latin typeface="Trebuchet MS" pitchFamily="34" charset="0"/>
            </a:endParaRPr>
          </a:p>
          <a:p>
            <a:pPr marL="0" indent="0" algn="just" defTabSz="449263">
              <a:buNone/>
            </a:pPr>
            <a:r>
              <a:rPr lang="en-US" altLang="en-US" sz="2200" dirty="0">
                <a:solidFill>
                  <a:schemeClr val="tx1">
                    <a:lumMod val="75000"/>
                    <a:lumOff val="25000"/>
                  </a:schemeClr>
                </a:solidFill>
                <a:latin typeface="Trebuchet MS" pitchFamily="34" charset="0"/>
              </a:rPr>
              <a:t>         </a:t>
            </a:r>
            <a:r>
              <a:rPr lang="en-US" altLang="en-US" sz="2200" dirty="0">
                <a:solidFill>
                  <a:srgbClr val="002060"/>
                </a:solidFill>
                <a:latin typeface="Trebuchet MS" pitchFamily="34" charset="0"/>
              </a:rPr>
              <a:t>			</a:t>
            </a:r>
            <a:endParaRPr lang="en-US" altLang="en-US" sz="2200" baseline="-25000" dirty="0">
              <a:solidFill>
                <a:srgbClr val="002060"/>
              </a:solidFill>
              <a:latin typeface="Trebuchet MS" pitchFamily="34" charset="0"/>
            </a:endParaRPr>
          </a:p>
          <a:p>
            <a:pPr marL="457200" indent="-457200" algn="just" defTabSz="449263">
              <a:buFont typeface="Arial" pitchFamily="34" charset="0"/>
              <a:buNone/>
            </a:pPr>
            <a:endParaRPr lang="en-US" altLang="en-US" sz="2200" baseline="-25000" dirty="0">
              <a:solidFill>
                <a:srgbClr val="002060"/>
              </a:solidFill>
              <a:latin typeface="Trebuchet MS" pitchFamily="34" charset="0"/>
            </a:endParaRPr>
          </a:p>
          <a:p>
            <a:pPr marL="457200" indent="-457200" algn="just" defTabSz="449263">
              <a:buFont typeface="Arial" pitchFamily="34" charset="0"/>
              <a:buNone/>
            </a:pPr>
            <a:endParaRPr lang="en-US" altLang="en-US" sz="2200" baseline="-25000" dirty="0">
              <a:solidFill>
                <a:srgbClr val="002060"/>
              </a:solidFill>
              <a:latin typeface="Trebuchet MS" pitchFamily="34" charset="0"/>
            </a:endParaRPr>
          </a:p>
          <a:p>
            <a:pPr marL="457200" indent="-457200" algn="just" defTabSz="449263">
              <a:buFont typeface="Arial" pitchFamily="34" charset="0"/>
              <a:buNone/>
            </a:pPr>
            <a:endParaRPr lang="en-US" altLang="en-US" sz="2200" baseline="-25000" dirty="0">
              <a:solidFill>
                <a:srgbClr val="002060"/>
              </a:solidFill>
              <a:latin typeface="Trebuchet MS" pitchFamily="34" charset="0"/>
            </a:endParaRPr>
          </a:p>
          <a:p>
            <a:pPr marL="0" indent="0" algn="just" defTabSz="449263">
              <a:buNone/>
            </a:pPr>
            <a:r>
              <a:rPr lang="en-US" altLang="en-US" sz="2200" dirty="0">
                <a:solidFill>
                  <a:srgbClr val="002060"/>
                </a:solidFill>
                <a:latin typeface="Trebuchet MS" pitchFamily="34" charset="0"/>
              </a:rPr>
              <a:t>	</a:t>
            </a:r>
          </a:p>
          <a:p>
            <a:pPr marL="0" indent="0" algn="just" defTabSz="449263">
              <a:buNone/>
            </a:pPr>
            <a:r>
              <a:rPr lang="en-US" altLang="en-US" sz="2200" dirty="0">
                <a:solidFill>
                  <a:srgbClr val="002060"/>
                </a:solidFill>
                <a:latin typeface="Trebuchet MS" pitchFamily="34" charset="0"/>
              </a:rPr>
              <a:t>		Based on the above formula, </a:t>
            </a:r>
            <a:r>
              <a:rPr lang="en-US" altLang="en-US" sz="2200" dirty="0" err="1">
                <a:solidFill>
                  <a:srgbClr val="002060"/>
                </a:solidFill>
                <a:latin typeface="Trebuchet MS" pitchFamily="34" charset="0"/>
              </a:rPr>
              <a:t>d.f.</a:t>
            </a:r>
            <a:r>
              <a:rPr lang="en-US" altLang="en-US" sz="2200" dirty="0">
                <a:solidFill>
                  <a:srgbClr val="002060"/>
                </a:solidFill>
                <a:latin typeface="Trebuchet MS" pitchFamily="34" charset="0"/>
              </a:rPr>
              <a:t> = 25.	</a:t>
            </a:r>
          </a:p>
          <a:p>
            <a:pPr marL="0" indent="0" algn="just" defTabSz="449263">
              <a:buNone/>
            </a:pPr>
            <a:r>
              <a:rPr lang="en-US" altLang="en-US" sz="2200" dirty="0">
                <a:solidFill>
                  <a:schemeClr val="tx1">
                    <a:lumMod val="75000"/>
                    <a:lumOff val="25000"/>
                  </a:schemeClr>
                </a:solidFill>
                <a:latin typeface="Trebuchet MS" pitchFamily="34" charset="0"/>
              </a:rPr>
              <a:t>3.	Level of significance: </a:t>
            </a:r>
            <a:r>
              <a:rPr lang="en-US" altLang="en-US" sz="2200" dirty="0">
                <a:solidFill>
                  <a:srgbClr val="002060"/>
                </a:solidFill>
                <a:latin typeface="Trebuchet MS" pitchFamily="34" charset="0"/>
                <a:sym typeface="Symbol"/>
              </a:rPr>
              <a:t></a:t>
            </a:r>
            <a:r>
              <a:rPr lang="en-US" altLang="en-US" sz="2200" dirty="0">
                <a:solidFill>
                  <a:srgbClr val="002060"/>
                </a:solidFill>
                <a:latin typeface="Trebuchet MS" pitchFamily="34" charset="0"/>
              </a:rPr>
              <a:t> = 0.05</a:t>
            </a:r>
          </a:p>
          <a:p>
            <a:pPr marL="0" indent="0" algn="just" defTabSz="449263">
              <a:buNone/>
            </a:pPr>
            <a:endParaRPr lang="en-AU" sz="2200" dirty="0">
              <a:latin typeface="Trebuchet MS" panose="020B0603020202020204" pitchFamily="34" charset="0"/>
            </a:endParaRPr>
          </a:p>
        </p:txBody>
      </p:sp>
      <p:sp>
        <p:nvSpPr>
          <p:cNvPr id="4" name="Title 1"/>
          <p:cNvSpPr txBox="1">
            <a:spLocks/>
          </p:cNvSpPr>
          <p:nvPr/>
        </p:nvSpPr>
        <p:spPr>
          <a:xfrm>
            <a:off x="457200" y="687374"/>
            <a:ext cx="8229600" cy="884238"/>
          </a:xfrm>
          <a:prstGeom prst="rect">
            <a:avLst/>
          </a:prstGeom>
        </p:spPr>
        <p:txBody>
          <a:bodyPr vert="horz" wrap="square" lIns="91440" tIns="45720" rIns="91440" bIns="45720" numCol="1" rtlCol="0" anchor="ctr" anchorCtr="0" compatLnSpc="1">
            <a:prstTxWarp prst="textNoShape">
              <a:avLst/>
            </a:prstTxWarp>
            <a:noAutofit/>
          </a:bodyPr>
          <a:lstStyle>
            <a:lvl1pPr algn="ctr" defTabSz="457200" rtl="0" eaLnBrk="0" fontAlgn="base" hangingPunct="0">
              <a:spcBef>
                <a:spcPct val="0"/>
              </a:spcBef>
              <a:spcAft>
                <a:spcPct val="0"/>
              </a:spcAft>
              <a:defRPr lang="en-US" sz="4000" kern="1200" cap="all" dirty="0">
                <a:solidFill>
                  <a:srgbClr val="948A54"/>
                </a:solidFill>
                <a:latin typeface="Arial"/>
                <a:ea typeface="MS PGothic" pitchFamily="34" charset="-128"/>
                <a:cs typeface="Arial"/>
              </a:defRPr>
            </a:lvl1pPr>
            <a:lvl2pPr algn="ctr" defTabSz="457200" rtl="0" eaLnBrk="0" fontAlgn="base" hangingPunct="0">
              <a:spcBef>
                <a:spcPct val="0"/>
              </a:spcBef>
              <a:spcAft>
                <a:spcPct val="0"/>
              </a:spcAft>
              <a:defRPr sz="4000">
                <a:solidFill>
                  <a:srgbClr val="948A54"/>
                </a:solidFill>
                <a:latin typeface="Arial" pitchFamily="34" charset="0"/>
                <a:ea typeface="MS PGothic" pitchFamily="34" charset="-128"/>
                <a:cs typeface="Arial" charset="0"/>
              </a:defRPr>
            </a:lvl2pPr>
            <a:lvl3pPr algn="ctr" defTabSz="457200" rtl="0" eaLnBrk="0" fontAlgn="base" hangingPunct="0">
              <a:spcBef>
                <a:spcPct val="0"/>
              </a:spcBef>
              <a:spcAft>
                <a:spcPct val="0"/>
              </a:spcAft>
              <a:defRPr sz="4000">
                <a:solidFill>
                  <a:srgbClr val="948A54"/>
                </a:solidFill>
                <a:latin typeface="Arial" pitchFamily="34" charset="0"/>
                <a:ea typeface="MS PGothic" pitchFamily="34" charset="-128"/>
                <a:cs typeface="Arial" charset="0"/>
              </a:defRPr>
            </a:lvl3pPr>
            <a:lvl4pPr algn="ctr" defTabSz="457200" rtl="0" eaLnBrk="0" fontAlgn="base" hangingPunct="0">
              <a:spcBef>
                <a:spcPct val="0"/>
              </a:spcBef>
              <a:spcAft>
                <a:spcPct val="0"/>
              </a:spcAft>
              <a:defRPr sz="4000">
                <a:solidFill>
                  <a:srgbClr val="948A54"/>
                </a:solidFill>
                <a:latin typeface="Arial" pitchFamily="34" charset="0"/>
                <a:ea typeface="MS PGothic" pitchFamily="34" charset="-128"/>
                <a:cs typeface="Arial" charset="0"/>
              </a:defRPr>
            </a:lvl4pPr>
            <a:lvl5pPr algn="ctr" defTabSz="457200" rtl="0" eaLnBrk="0" fontAlgn="base" hangingPunct="0">
              <a:spcBef>
                <a:spcPct val="0"/>
              </a:spcBef>
              <a:spcAft>
                <a:spcPct val="0"/>
              </a:spcAft>
              <a:defRPr sz="4000">
                <a:solidFill>
                  <a:srgbClr val="948A54"/>
                </a:solidFill>
                <a:latin typeface="Arial" pitchFamily="34" charset="0"/>
                <a:ea typeface="MS PGothic" pitchFamily="34" charset="-128"/>
                <a:cs typeface="Arial" charset="0"/>
              </a:defRPr>
            </a:lvl5pPr>
            <a:lvl6pPr marL="4572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6pPr>
            <a:lvl7pPr marL="9144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7pPr>
            <a:lvl8pPr marL="13716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8pPr>
            <a:lvl9pPr marL="18288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9pPr>
          </a:lstStyle>
          <a:p>
            <a:pPr algn="l" eaLnBrk="1" hangingPunct="1"/>
            <a:endParaRPr lang="en-AU" sz="3200" cap="none" baseline="0" dirty="0">
              <a:solidFill>
                <a:srgbClr val="EA0088"/>
              </a:solidFill>
              <a:latin typeface="Trebuchet MS" charset="0"/>
              <a:ea typeface="ＭＳ Ｐゴシック" charset="0"/>
              <a:cs typeface="ＭＳ Ｐゴシック" charset="0"/>
            </a:endParaRPr>
          </a:p>
        </p:txBody>
      </p:sp>
      <p:sp>
        <p:nvSpPr>
          <p:cNvPr id="7"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13.</a:t>
            </a:r>
            <a:fld id="{17DEBACC-685D-46EF-8023-566F1A297EEB}" type="slidenum">
              <a:rPr lang="en-AU" altLang="en-US" sz="1400" b="1" baseline="0" smtClean="0">
                <a:latin typeface="Trebuchet MS" pitchFamily="34" charset="0"/>
              </a:rPr>
              <a:pPr>
                <a:spcBef>
                  <a:spcPct val="0"/>
                </a:spcBef>
                <a:buFontTx/>
                <a:buNone/>
              </a:pPr>
              <a:t>31</a:t>
            </a:fld>
            <a:endParaRPr lang="en-AU" altLang="en-US" sz="1400" b="1" baseline="0" dirty="0">
              <a:latin typeface="Trebuchet MS" pitchFamily="34" charset="0"/>
            </a:endParaRPr>
          </a:p>
        </p:txBody>
      </p:sp>
      <p:sp>
        <p:nvSpPr>
          <p:cNvPr id="8" name="AutoShape 29"/>
          <p:cNvSpPr>
            <a:spLocks noChangeArrowheads="1"/>
          </p:cNvSpPr>
          <p:nvPr/>
        </p:nvSpPr>
        <p:spPr bwMode="auto">
          <a:xfrm>
            <a:off x="6297488" y="455712"/>
            <a:ext cx="2667000" cy="381000"/>
          </a:xfrm>
          <a:prstGeom prst="roundRect">
            <a:avLst>
              <a:gd name="adj" fmla="val 50000"/>
            </a:avLst>
          </a:prstGeom>
          <a:solidFill>
            <a:srgbClr val="99CCFF"/>
          </a:solidFill>
          <a:ln w="9525">
            <a:solidFill>
              <a:schemeClr val="tx1"/>
            </a:solidFill>
            <a:round/>
            <a:headEnd/>
            <a:tailEnd/>
          </a:ln>
        </p:spPr>
        <p:txBody>
          <a:bodyPr wrap="none" anchor="ct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pPr algn="ctr"/>
            <a:r>
              <a:rPr lang="en-US" altLang="en-US" b="1" baseline="0" dirty="0">
                <a:latin typeface="Tahoma" pitchFamily="34" charset="0"/>
                <a:cs typeface="Arial" pitchFamily="34" charset="0"/>
              </a:rPr>
              <a:t>IDENTIFY</a:t>
            </a:r>
          </a:p>
        </p:txBody>
      </p:sp>
      <p:graphicFrame>
        <p:nvGraphicFramePr>
          <p:cNvPr id="5" name="Object 4"/>
          <p:cNvGraphicFramePr>
            <a:graphicFrameLocks noChangeAspect="1"/>
          </p:cNvGraphicFramePr>
          <p:nvPr>
            <p:extLst>
              <p:ext uri="{D42A27DB-BD31-4B8C-83A1-F6EECF244321}">
                <p14:modId xmlns:p14="http://schemas.microsoft.com/office/powerpoint/2010/main" val="2828649625"/>
              </p:ext>
            </p:extLst>
          </p:nvPr>
        </p:nvGraphicFramePr>
        <p:xfrm>
          <a:off x="1382713" y="3740150"/>
          <a:ext cx="6257925" cy="1247775"/>
        </p:xfrm>
        <a:graphic>
          <a:graphicData uri="http://schemas.openxmlformats.org/presentationml/2006/ole">
            <mc:AlternateContent xmlns:mc="http://schemas.openxmlformats.org/markup-compatibility/2006">
              <mc:Choice xmlns:v="urn:schemas-microsoft-com:vml" Requires="v">
                <p:oleObj spid="_x0000_s179265" name="Equation" r:id="rId4" imgW="3377880" imgH="672840" progId="Equation.DSMT4">
                  <p:embed/>
                </p:oleObj>
              </mc:Choice>
              <mc:Fallback>
                <p:oleObj name="Equation" r:id="rId4" imgW="3377880" imgH="672840" progId="Equation.DSMT4">
                  <p:embed/>
                  <p:pic>
                    <p:nvPicPr>
                      <p:cNvPr id="0" name="Picture 26"/>
                      <p:cNvPicPr>
                        <a:picLocks noChangeAspect="1" noChangeArrowheads="1"/>
                      </p:cNvPicPr>
                      <p:nvPr/>
                    </p:nvPicPr>
                    <p:blipFill>
                      <a:blip r:embed="rId5"/>
                      <a:srcRect/>
                      <a:stretch>
                        <a:fillRect/>
                      </a:stretch>
                    </p:blipFill>
                    <p:spPr bwMode="auto">
                      <a:xfrm>
                        <a:off x="1382713" y="3740150"/>
                        <a:ext cx="6257925" cy="12477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832207477"/>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884238"/>
          </a:xfrm>
        </p:spPr>
        <p:txBody>
          <a:bodyPr/>
          <a:lstStyle/>
          <a:p>
            <a:pPr algn="l" eaLnBrk="1" hangingPunct="1"/>
            <a:r>
              <a:rPr lang="en-AU" sz="3200" cap="none" dirty="0">
                <a:solidFill>
                  <a:srgbClr val="EA0088"/>
                </a:solidFill>
                <a:latin typeface="Trebuchet MS" charset="0"/>
                <a:ea typeface="ＭＳ Ｐゴシック" charset="0"/>
                <a:cs typeface="ＭＳ Ｐゴシック" charset="0"/>
              </a:rPr>
              <a:t>Example 2: Solution…</a:t>
            </a:r>
          </a:p>
        </p:txBody>
      </p:sp>
      <p:sp>
        <p:nvSpPr>
          <p:cNvPr id="3" name="Content Placeholder 2"/>
          <p:cNvSpPr>
            <a:spLocks noGrp="1"/>
          </p:cNvSpPr>
          <p:nvPr>
            <p:ph idx="1"/>
          </p:nvPr>
        </p:nvSpPr>
        <p:spPr>
          <a:xfrm>
            <a:off x="467544" y="1052736"/>
            <a:ext cx="8001000" cy="5009246"/>
          </a:xfrm>
        </p:spPr>
        <p:txBody>
          <a:bodyPr/>
          <a:lstStyle/>
          <a:p>
            <a:pPr marL="457200" indent="-457200" algn="just" defTabSz="449263">
              <a:spcAft>
                <a:spcPts val="600"/>
              </a:spcAft>
              <a:buFont typeface="Arial" pitchFamily="34" charset="0"/>
              <a:buAutoNum type="arabicPeriod" startAt="4"/>
            </a:pPr>
            <a:r>
              <a:rPr lang="en-US" altLang="en-US" sz="2400" dirty="0">
                <a:solidFill>
                  <a:schemeClr val="tx1">
                    <a:lumMod val="75000"/>
                    <a:lumOff val="25000"/>
                  </a:schemeClr>
                </a:solidFill>
                <a:latin typeface="Trebuchet MS" pitchFamily="34" charset="0"/>
              </a:rPr>
              <a:t>Critical value: -</a:t>
            </a:r>
            <a:r>
              <a:rPr lang="en-US" altLang="en-US" sz="2400" dirty="0">
                <a:solidFill>
                  <a:srgbClr val="002060"/>
                </a:solidFill>
                <a:latin typeface="Trebuchet MS" pitchFamily="34" charset="0"/>
              </a:rPr>
              <a:t>t</a:t>
            </a:r>
            <a:r>
              <a:rPr lang="en-US" altLang="en-US" sz="2400" baseline="-25000" dirty="0">
                <a:solidFill>
                  <a:srgbClr val="002060"/>
                </a:solidFill>
                <a:latin typeface="Trebuchet MS" pitchFamily="34" charset="0"/>
                <a:sym typeface="Symbol"/>
              </a:rPr>
              <a:t>,</a:t>
            </a:r>
            <a:r>
              <a:rPr lang="en-US" altLang="en-US" sz="2400" baseline="-25000" dirty="0" err="1">
                <a:solidFill>
                  <a:srgbClr val="002060"/>
                </a:solidFill>
                <a:latin typeface="Trebuchet MS" pitchFamily="34" charset="0"/>
                <a:sym typeface="Symbol"/>
              </a:rPr>
              <a:t>d.f</a:t>
            </a:r>
            <a:r>
              <a:rPr lang="en-US" altLang="en-US" sz="2400" baseline="-25000" dirty="0">
                <a:solidFill>
                  <a:srgbClr val="002060"/>
                </a:solidFill>
                <a:latin typeface="Trebuchet MS" pitchFamily="34" charset="0"/>
                <a:sym typeface="Symbol"/>
              </a:rPr>
              <a:t>.</a:t>
            </a:r>
            <a:r>
              <a:rPr lang="en-US" altLang="en-US" sz="2400" dirty="0">
                <a:solidFill>
                  <a:srgbClr val="002060"/>
                </a:solidFill>
                <a:latin typeface="Trebuchet MS" pitchFamily="34" charset="0"/>
              </a:rPr>
              <a:t> = -t</a:t>
            </a:r>
            <a:r>
              <a:rPr lang="en-US" altLang="en-US" sz="2400" baseline="-25000" dirty="0">
                <a:solidFill>
                  <a:srgbClr val="002060"/>
                </a:solidFill>
                <a:latin typeface="Trebuchet MS" pitchFamily="34" charset="0"/>
              </a:rPr>
              <a:t>0.05,25</a:t>
            </a:r>
            <a:r>
              <a:rPr lang="en-US" altLang="en-US" sz="2400" dirty="0">
                <a:solidFill>
                  <a:srgbClr val="002060"/>
                </a:solidFill>
                <a:latin typeface="Trebuchet MS" pitchFamily="34" charset="0"/>
              </a:rPr>
              <a:t> = -1.71</a:t>
            </a:r>
          </a:p>
          <a:p>
            <a:pPr marL="0" indent="0" algn="just" defTabSz="449263">
              <a:buNone/>
            </a:pPr>
            <a:r>
              <a:rPr lang="en-US" altLang="en-US" sz="2400" dirty="0">
                <a:solidFill>
                  <a:schemeClr val="tx1">
                    <a:lumMod val="75000"/>
                    <a:lumOff val="25000"/>
                  </a:schemeClr>
                </a:solidFill>
                <a:latin typeface="Trebuchet MS" pitchFamily="34" charset="0"/>
              </a:rPr>
              <a:t>	Decision rule:</a:t>
            </a:r>
          </a:p>
          <a:p>
            <a:pPr marL="457200" indent="-457200" algn="just" defTabSz="449263">
              <a:buFont typeface="Arial" pitchFamily="34" charset="0"/>
              <a:buNone/>
            </a:pPr>
            <a:r>
              <a:rPr lang="en-US" altLang="en-US" sz="2400" dirty="0">
                <a:solidFill>
                  <a:schemeClr val="tx1">
                    <a:lumMod val="75000"/>
                    <a:lumOff val="25000"/>
                  </a:schemeClr>
                </a:solidFill>
                <a:latin typeface="Trebuchet MS" pitchFamily="34" charset="0"/>
              </a:rPr>
              <a:t>	</a:t>
            </a:r>
            <a:r>
              <a:rPr lang="en-US" altLang="en-US" sz="2400" baseline="-25000" dirty="0">
                <a:solidFill>
                  <a:srgbClr val="002060"/>
                </a:solidFill>
                <a:latin typeface="Trebuchet MS" pitchFamily="34" charset="0"/>
              </a:rPr>
              <a:t>	</a:t>
            </a:r>
            <a:r>
              <a:rPr lang="en-US" altLang="en-US" sz="2400" dirty="0">
                <a:solidFill>
                  <a:srgbClr val="002060"/>
                </a:solidFill>
                <a:latin typeface="Trebuchet MS" pitchFamily="34" charset="0"/>
              </a:rPr>
              <a:t>Reject H</a:t>
            </a:r>
            <a:r>
              <a:rPr lang="en-US" altLang="en-US" sz="2400" baseline="-25000" dirty="0">
                <a:solidFill>
                  <a:srgbClr val="002060"/>
                </a:solidFill>
                <a:latin typeface="Trebuchet MS" pitchFamily="34" charset="0"/>
              </a:rPr>
              <a:t>0</a:t>
            </a:r>
            <a:r>
              <a:rPr lang="en-US" altLang="en-US" sz="2400" baseline="30000" dirty="0">
                <a:solidFill>
                  <a:srgbClr val="002060"/>
                </a:solidFill>
                <a:latin typeface="Trebuchet MS" pitchFamily="34" charset="0"/>
              </a:rPr>
              <a:t> </a:t>
            </a:r>
            <a:r>
              <a:rPr lang="en-US" altLang="en-US" sz="2400" dirty="0">
                <a:solidFill>
                  <a:srgbClr val="002060"/>
                </a:solidFill>
                <a:latin typeface="Trebuchet MS" pitchFamily="34" charset="0"/>
              </a:rPr>
              <a:t>if t &lt; -1.71; otherwise do not reject H</a:t>
            </a:r>
            <a:r>
              <a:rPr lang="en-US" altLang="en-US" sz="2400" baseline="-25000" dirty="0">
                <a:solidFill>
                  <a:srgbClr val="002060"/>
                </a:solidFill>
                <a:latin typeface="Trebuchet MS" pitchFamily="34" charset="0"/>
              </a:rPr>
              <a:t>0</a:t>
            </a:r>
            <a:r>
              <a:rPr lang="en-US" altLang="en-US" sz="2400" dirty="0">
                <a:solidFill>
                  <a:srgbClr val="002060"/>
                </a:solidFill>
                <a:latin typeface="Trebuchet MS" pitchFamily="34" charset="0"/>
              </a:rPr>
              <a:t>.</a:t>
            </a:r>
          </a:p>
          <a:p>
            <a:pPr marL="457200" lvl="1" indent="-457200" algn="just" defTabSz="449263">
              <a:buNone/>
            </a:pPr>
            <a:r>
              <a:rPr lang="en-US" altLang="en-US" sz="2400" dirty="0">
                <a:solidFill>
                  <a:srgbClr val="002060"/>
                </a:solidFill>
                <a:latin typeface="Trebuchet MS" pitchFamily="34" charset="0"/>
              </a:rPr>
              <a:t>		OR Reject H</a:t>
            </a:r>
            <a:r>
              <a:rPr lang="en-US" altLang="en-US" sz="2400" baseline="-25000" dirty="0">
                <a:solidFill>
                  <a:srgbClr val="002060"/>
                </a:solidFill>
                <a:latin typeface="Trebuchet MS" pitchFamily="34" charset="0"/>
              </a:rPr>
              <a:t>0</a:t>
            </a:r>
            <a:r>
              <a:rPr lang="en-US" altLang="en-US" sz="2400" dirty="0">
                <a:solidFill>
                  <a:srgbClr val="002060"/>
                </a:solidFill>
                <a:latin typeface="Trebuchet MS" pitchFamily="34" charset="0"/>
              </a:rPr>
              <a:t> if </a:t>
            </a:r>
            <a:r>
              <a:rPr lang="en-US" altLang="en-US" sz="2400" i="1" dirty="0">
                <a:solidFill>
                  <a:srgbClr val="002060"/>
                </a:solidFill>
                <a:latin typeface="Trebuchet MS" pitchFamily="34" charset="0"/>
              </a:rPr>
              <a:t>p</a:t>
            </a:r>
            <a:r>
              <a:rPr lang="en-US" altLang="en-US" sz="2400" dirty="0">
                <a:solidFill>
                  <a:srgbClr val="002060"/>
                </a:solidFill>
                <a:latin typeface="Trebuchet MS" pitchFamily="34" charset="0"/>
              </a:rPr>
              <a:t>-value &lt;</a:t>
            </a:r>
            <a:r>
              <a:rPr lang="en-US" sz="2400" dirty="0">
                <a:latin typeface="Verdana" charset="0"/>
              </a:rPr>
              <a:t> </a:t>
            </a:r>
            <a:r>
              <a:rPr lang="en-US" sz="2400" dirty="0">
                <a:latin typeface="Verdana" charset="0"/>
                <a:sym typeface="Symbol" charset="0"/>
              </a:rPr>
              <a:t></a:t>
            </a:r>
            <a:r>
              <a:rPr lang="en-US" sz="2400" dirty="0">
                <a:latin typeface="Verdana" charset="0"/>
              </a:rPr>
              <a:t> = 0.05. </a:t>
            </a:r>
          </a:p>
          <a:p>
            <a:pPr marL="0" indent="0">
              <a:buNone/>
            </a:pPr>
            <a:r>
              <a:rPr lang="en-US" sz="2400" dirty="0">
                <a:solidFill>
                  <a:schemeClr val="tx1">
                    <a:lumMod val="75000"/>
                    <a:lumOff val="25000"/>
                  </a:schemeClr>
                </a:solidFill>
                <a:latin typeface="Trebuchet MS"/>
                <a:cs typeface="Trebuchet MS"/>
              </a:rPr>
              <a:t>5.	Sample value of the test statistic:</a:t>
            </a:r>
          </a:p>
          <a:p>
            <a:pPr marL="0" indent="0">
              <a:buNone/>
            </a:pPr>
            <a:r>
              <a:rPr lang="en-US" sz="2400" dirty="0">
                <a:latin typeface="Trebuchet MS" panose="020B0603020202020204" pitchFamily="34" charset="0"/>
              </a:rPr>
              <a:t>	From the data,</a:t>
            </a:r>
          </a:p>
          <a:p>
            <a:endParaRPr lang="en-US" sz="2400" dirty="0">
              <a:latin typeface="Trebuchet MS" panose="020B0603020202020204" pitchFamily="34" charset="0"/>
            </a:endParaRPr>
          </a:p>
          <a:p>
            <a:endParaRPr lang="en-US" sz="2400" dirty="0">
              <a:latin typeface="Trebuchet MS" panose="020B0603020202020204" pitchFamily="34" charset="0"/>
            </a:endParaRPr>
          </a:p>
          <a:p>
            <a:endParaRPr lang="en-US" sz="2400" dirty="0">
              <a:latin typeface="Trebuchet MS" panose="020B0603020202020204" pitchFamily="34" charset="0"/>
            </a:endParaRPr>
          </a:p>
          <a:p>
            <a:pPr marL="0" indent="0" algn="just" defTabSz="449263">
              <a:buNone/>
              <a:defRPr/>
            </a:pPr>
            <a:r>
              <a:rPr lang="en-US" sz="2400" dirty="0">
                <a:solidFill>
                  <a:srgbClr val="002060"/>
                </a:solidFill>
                <a:latin typeface="Trebuchet MS"/>
                <a:cs typeface="Trebuchet MS"/>
              </a:rPr>
              <a:t>	</a:t>
            </a:r>
          </a:p>
          <a:p>
            <a:pPr algn="just">
              <a:buFont typeface="Arial" panose="020B0604020202020204" pitchFamily="34" charset="0"/>
              <a:buChar char="•"/>
            </a:pPr>
            <a:endParaRPr lang="en-AU" sz="2400" dirty="0">
              <a:latin typeface="Trebuchet MS" panose="020B0603020202020204" pitchFamily="34" charset="0"/>
            </a:endParaRPr>
          </a:p>
        </p:txBody>
      </p:sp>
      <p:sp>
        <p:nvSpPr>
          <p:cNvPr id="4" name="Title 1"/>
          <p:cNvSpPr txBox="1">
            <a:spLocks/>
          </p:cNvSpPr>
          <p:nvPr/>
        </p:nvSpPr>
        <p:spPr>
          <a:xfrm>
            <a:off x="457200" y="687374"/>
            <a:ext cx="8229600" cy="884238"/>
          </a:xfrm>
          <a:prstGeom prst="rect">
            <a:avLst/>
          </a:prstGeom>
        </p:spPr>
        <p:txBody>
          <a:bodyPr vert="horz" wrap="square" lIns="91440" tIns="45720" rIns="91440" bIns="45720" numCol="1" rtlCol="0" anchor="ctr" anchorCtr="0" compatLnSpc="1">
            <a:prstTxWarp prst="textNoShape">
              <a:avLst/>
            </a:prstTxWarp>
            <a:noAutofit/>
          </a:bodyPr>
          <a:lstStyle>
            <a:lvl1pPr algn="ctr" defTabSz="457200" rtl="0" eaLnBrk="0" fontAlgn="base" hangingPunct="0">
              <a:spcBef>
                <a:spcPct val="0"/>
              </a:spcBef>
              <a:spcAft>
                <a:spcPct val="0"/>
              </a:spcAft>
              <a:defRPr lang="en-US" sz="4000" kern="1200" cap="all" dirty="0">
                <a:solidFill>
                  <a:srgbClr val="948A54"/>
                </a:solidFill>
                <a:latin typeface="Arial"/>
                <a:ea typeface="MS PGothic" pitchFamily="34" charset="-128"/>
                <a:cs typeface="Arial"/>
              </a:defRPr>
            </a:lvl1pPr>
            <a:lvl2pPr algn="ctr" defTabSz="457200" rtl="0" eaLnBrk="0" fontAlgn="base" hangingPunct="0">
              <a:spcBef>
                <a:spcPct val="0"/>
              </a:spcBef>
              <a:spcAft>
                <a:spcPct val="0"/>
              </a:spcAft>
              <a:defRPr sz="4000">
                <a:solidFill>
                  <a:srgbClr val="948A54"/>
                </a:solidFill>
                <a:latin typeface="Arial" pitchFamily="34" charset="0"/>
                <a:ea typeface="MS PGothic" pitchFamily="34" charset="-128"/>
                <a:cs typeface="Arial" charset="0"/>
              </a:defRPr>
            </a:lvl2pPr>
            <a:lvl3pPr algn="ctr" defTabSz="457200" rtl="0" eaLnBrk="0" fontAlgn="base" hangingPunct="0">
              <a:spcBef>
                <a:spcPct val="0"/>
              </a:spcBef>
              <a:spcAft>
                <a:spcPct val="0"/>
              </a:spcAft>
              <a:defRPr sz="4000">
                <a:solidFill>
                  <a:srgbClr val="948A54"/>
                </a:solidFill>
                <a:latin typeface="Arial" pitchFamily="34" charset="0"/>
                <a:ea typeface="MS PGothic" pitchFamily="34" charset="-128"/>
                <a:cs typeface="Arial" charset="0"/>
              </a:defRPr>
            </a:lvl3pPr>
            <a:lvl4pPr algn="ctr" defTabSz="457200" rtl="0" eaLnBrk="0" fontAlgn="base" hangingPunct="0">
              <a:spcBef>
                <a:spcPct val="0"/>
              </a:spcBef>
              <a:spcAft>
                <a:spcPct val="0"/>
              </a:spcAft>
              <a:defRPr sz="4000">
                <a:solidFill>
                  <a:srgbClr val="948A54"/>
                </a:solidFill>
                <a:latin typeface="Arial" pitchFamily="34" charset="0"/>
                <a:ea typeface="MS PGothic" pitchFamily="34" charset="-128"/>
                <a:cs typeface="Arial" charset="0"/>
              </a:defRPr>
            </a:lvl4pPr>
            <a:lvl5pPr algn="ctr" defTabSz="457200" rtl="0" eaLnBrk="0" fontAlgn="base" hangingPunct="0">
              <a:spcBef>
                <a:spcPct val="0"/>
              </a:spcBef>
              <a:spcAft>
                <a:spcPct val="0"/>
              </a:spcAft>
              <a:defRPr sz="4000">
                <a:solidFill>
                  <a:srgbClr val="948A54"/>
                </a:solidFill>
                <a:latin typeface="Arial" pitchFamily="34" charset="0"/>
                <a:ea typeface="MS PGothic" pitchFamily="34" charset="-128"/>
                <a:cs typeface="Arial" charset="0"/>
              </a:defRPr>
            </a:lvl5pPr>
            <a:lvl6pPr marL="4572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6pPr>
            <a:lvl7pPr marL="9144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7pPr>
            <a:lvl8pPr marL="13716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8pPr>
            <a:lvl9pPr marL="18288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9pPr>
          </a:lstStyle>
          <a:p>
            <a:pPr algn="l" eaLnBrk="1" hangingPunct="1"/>
            <a:endParaRPr lang="en-AU" sz="3200" cap="none" baseline="0" dirty="0">
              <a:solidFill>
                <a:srgbClr val="EA0088"/>
              </a:solidFill>
              <a:latin typeface="Trebuchet MS" charset="0"/>
              <a:ea typeface="ＭＳ Ｐゴシック" charset="0"/>
              <a:cs typeface="ＭＳ Ｐゴシック" charset="0"/>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1132967481"/>
              </p:ext>
            </p:extLst>
          </p:nvPr>
        </p:nvGraphicFramePr>
        <p:xfrm>
          <a:off x="3073400" y="3346450"/>
          <a:ext cx="3917950" cy="1246188"/>
        </p:xfrm>
        <a:graphic>
          <a:graphicData uri="http://schemas.openxmlformats.org/presentationml/2006/ole">
            <mc:AlternateContent xmlns:mc="http://schemas.openxmlformats.org/markup-compatibility/2006">
              <mc:Choice xmlns:v="urn:schemas-microsoft-com:vml" Requires="v">
                <p:oleObj spid="_x0000_s180352" name="Equation" r:id="rId4" imgW="2044440" imgH="685800" progId="Equation.DSMT4">
                  <p:embed/>
                </p:oleObj>
              </mc:Choice>
              <mc:Fallback>
                <p:oleObj name="Equation" r:id="rId4" imgW="2044440" imgH="685800" progId="Equation.DSMT4">
                  <p:embed/>
                  <p:pic>
                    <p:nvPicPr>
                      <p:cNvPr id="0" name="Picture 48"/>
                      <p:cNvPicPr>
                        <a:picLocks noChangeAspect="1" noChangeArrowheads="1"/>
                      </p:cNvPicPr>
                      <p:nvPr/>
                    </p:nvPicPr>
                    <p:blipFill>
                      <a:blip r:embed="rId5"/>
                      <a:srcRect/>
                      <a:stretch>
                        <a:fillRect/>
                      </a:stretch>
                    </p:blipFill>
                    <p:spPr bwMode="auto">
                      <a:xfrm>
                        <a:off x="3073400" y="3346450"/>
                        <a:ext cx="3917950" cy="1246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13.</a:t>
            </a:r>
            <a:fld id="{17DEBACC-685D-46EF-8023-566F1A297EEB}" type="slidenum">
              <a:rPr lang="en-AU" altLang="en-US" sz="1400" b="1" baseline="0" smtClean="0">
                <a:latin typeface="Trebuchet MS" pitchFamily="34" charset="0"/>
              </a:rPr>
              <a:pPr>
                <a:spcBef>
                  <a:spcPct val="0"/>
                </a:spcBef>
                <a:buFontTx/>
                <a:buNone/>
              </a:pPr>
              <a:t>32</a:t>
            </a:fld>
            <a:endParaRPr lang="en-AU" altLang="en-US" sz="1400" b="1" baseline="0" dirty="0">
              <a:latin typeface="Trebuchet MS" pitchFamily="34" charset="0"/>
            </a:endParaRPr>
          </a:p>
        </p:txBody>
      </p:sp>
      <p:sp>
        <p:nvSpPr>
          <p:cNvPr id="8" name="AutoShape 29"/>
          <p:cNvSpPr>
            <a:spLocks noChangeArrowheads="1"/>
          </p:cNvSpPr>
          <p:nvPr/>
        </p:nvSpPr>
        <p:spPr bwMode="auto">
          <a:xfrm>
            <a:off x="6297488" y="455712"/>
            <a:ext cx="2667000" cy="381000"/>
          </a:xfrm>
          <a:prstGeom prst="roundRect">
            <a:avLst>
              <a:gd name="adj" fmla="val 50000"/>
            </a:avLst>
          </a:prstGeom>
          <a:solidFill>
            <a:srgbClr val="99CCFF"/>
          </a:solidFill>
          <a:ln w="9525">
            <a:solidFill>
              <a:schemeClr val="tx1"/>
            </a:solidFill>
            <a:round/>
            <a:headEnd/>
            <a:tailEnd/>
          </a:ln>
        </p:spPr>
        <p:txBody>
          <a:bodyPr wrap="none" anchor="ct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pPr algn="ctr"/>
            <a:r>
              <a:rPr lang="en-US" altLang="en-US" b="1" baseline="0" dirty="0">
                <a:latin typeface="Tahoma" pitchFamily="34" charset="0"/>
                <a:cs typeface="Arial" pitchFamily="34" charset="0"/>
              </a:rPr>
              <a:t>CALCULATE</a:t>
            </a:r>
          </a:p>
        </p:txBody>
      </p:sp>
      <p:graphicFrame>
        <p:nvGraphicFramePr>
          <p:cNvPr id="6" name="Object 5"/>
          <p:cNvGraphicFramePr>
            <a:graphicFrameLocks noChangeAspect="1"/>
          </p:cNvGraphicFramePr>
          <p:nvPr>
            <p:extLst>
              <p:ext uri="{D42A27DB-BD31-4B8C-83A1-F6EECF244321}">
                <p14:modId xmlns:p14="http://schemas.microsoft.com/office/powerpoint/2010/main" val="3057998242"/>
              </p:ext>
            </p:extLst>
          </p:nvPr>
        </p:nvGraphicFramePr>
        <p:xfrm>
          <a:off x="1400175" y="4633913"/>
          <a:ext cx="5838825" cy="1079500"/>
        </p:xfrm>
        <a:graphic>
          <a:graphicData uri="http://schemas.openxmlformats.org/presentationml/2006/ole">
            <mc:AlternateContent xmlns:mc="http://schemas.openxmlformats.org/markup-compatibility/2006">
              <mc:Choice xmlns:v="urn:schemas-microsoft-com:vml" Requires="v">
                <p:oleObj spid="_x0000_s180353" name="Equation" r:id="rId6" imgW="3390840" imgH="660240" progId="Equation.DSMT4">
                  <p:embed/>
                </p:oleObj>
              </mc:Choice>
              <mc:Fallback>
                <p:oleObj name="Equation" r:id="rId6" imgW="3390840" imgH="660240" progId="Equation.DSMT4">
                  <p:embed/>
                  <p:pic>
                    <p:nvPicPr>
                      <p:cNvPr id="0" name="Picture 49"/>
                      <p:cNvPicPr>
                        <a:picLocks noChangeAspect="1" noChangeArrowheads="1"/>
                      </p:cNvPicPr>
                      <p:nvPr/>
                    </p:nvPicPr>
                    <p:blipFill>
                      <a:blip r:embed="rId7"/>
                      <a:srcRect/>
                      <a:stretch>
                        <a:fillRect/>
                      </a:stretch>
                    </p:blipFill>
                    <p:spPr bwMode="auto">
                      <a:xfrm>
                        <a:off x="1400175" y="4633913"/>
                        <a:ext cx="5838825" cy="1079500"/>
                      </a:xfrm>
                      <a:prstGeom prst="rect">
                        <a:avLst/>
                      </a:prstGeom>
                      <a:solidFill>
                        <a:srgbClr val="D6E3FF"/>
                      </a:solidFill>
                      <a:ln w="9525">
                        <a:solidFill>
                          <a:schemeClr val="tx1"/>
                        </a:solidFill>
                        <a:miter lim="800000"/>
                        <a:headEnd/>
                        <a:tailEnd/>
                      </a:ln>
                      <a:effectLst>
                        <a:outerShdw dist="71842" dir="2700000" algn="ctr" rotWithShape="0">
                          <a:srgbClr val="0066FF">
                            <a:alpha val="74997"/>
                          </a:srgbClr>
                        </a:outerShdw>
                      </a:effectLst>
                    </p:spPr>
                  </p:pic>
                </p:oleObj>
              </mc:Fallback>
            </mc:AlternateContent>
          </a:graphicData>
        </a:graphic>
      </p:graphicFrame>
    </p:spTree>
    <p:extLst>
      <p:ext uri="{BB962C8B-B14F-4D97-AF65-F5344CB8AC3E}">
        <p14:creationId xmlns:p14="http://schemas.microsoft.com/office/powerpoint/2010/main" val="226879886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0648"/>
            <a:ext cx="8229600" cy="884238"/>
          </a:xfrm>
        </p:spPr>
        <p:txBody>
          <a:bodyPr/>
          <a:lstStyle/>
          <a:p>
            <a:pPr algn="l" eaLnBrk="1" hangingPunct="1"/>
            <a:r>
              <a:rPr lang="en-AU" sz="3200" cap="none" dirty="0">
                <a:solidFill>
                  <a:srgbClr val="EA0088"/>
                </a:solidFill>
                <a:latin typeface="Trebuchet MS" charset="0"/>
                <a:ea typeface="ＭＳ Ｐゴシック" charset="0"/>
                <a:cs typeface="ＭＳ Ｐゴシック" charset="0"/>
              </a:rPr>
              <a:t>Example 2: Solution…</a:t>
            </a:r>
          </a:p>
        </p:txBody>
      </p:sp>
      <p:sp>
        <p:nvSpPr>
          <p:cNvPr id="3" name="Content Placeholder 2"/>
          <p:cNvSpPr>
            <a:spLocks noGrp="1"/>
          </p:cNvSpPr>
          <p:nvPr>
            <p:ph idx="1"/>
          </p:nvPr>
        </p:nvSpPr>
        <p:spPr>
          <a:xfrm>
            <a:off x="467544" y="1129494"/>
            <a:ext cx="8001000" cy="5009246"/>
          </a:xfrm>
        </p:spPr>
        <p:txBody>
          <a:bodyPr/>
          <a:lstStyle/>
          <a:p>
            <a:pPr marL="457200" lvl="1" indent="-457200">
              <a:lnSpc>
                <a:spcPct val="110000"/>
              </a:lnSpc>
              <a:buAutoNum type="arabicPeriod" startAt="6"/>
            </a:pPr>
            <a:r>
              <a:rPr lang="en-US" sz="2400" dirty="0">
                <a:solidFill>
                  <a:schemeClr val="tx1">
                    <a:lumMod val="50000"/>
                    <a:lumOff val="50000"/>
                  </a:schemeClr>
                </a:solidFill>
                <a:latin typeface="Trebuchet MS" panose="020B0603020202020204" pitchFamily="34" charset="0"/>
              </a:rPr>
              <a:t>Conclusion: </a:t>
            </a:r>
          </a:p>
          <a:p>
            <a:pPr marL="0" lvl="1" indent="0">
              <a:lnSpc>
                <a:spcPct val="110000"/>
              </a:lnSpc>
              <a:buNone/>
            </a:pPr>
            <a:r>
              <a:rPr lang="en-US" sz="2400" i="1" dirty="0">
                <a:solidFill>
                  <a:srgbClr val="002060"/>
                </a:solidFill>
                <a:latin typeface="Trebuchet MS"/>
                <a:cs typeface="Trebuchet MS"/>
              </a:rPr>
              <a:t>	</a:t>
            </a:r>
            <a:r>
              <a:rPr lang="en-US" sz="2400" i="1" u="sng" dirty="0">
                <a:solidFill>
                  <a:srgbClr val="002060"/>
                </a:solidFill>
                <a:latin typeface="Trebuchet MS"/>
                <a:cs typeface="Trebuchet MS"/>
              </a:rPr>
              <a:t>t-value method</a:t>
            </a:r>
          </a:p>
          <a:p>
            <a:pPr marL="0" lvl="1" indent="0">
              <a:lnSpc>
                <a:spcPct val="110000"/>
              </a:lnSpc>
              <a:buNone/>
            </a:pPr>
            <a:r>
              <a:rPr lang="en-US" sz="2400" dirty="0">
                <a:latin typeface="Trebuchet MS" panose="020B0603020202020204" pitchFamily="34" charset="0"/>
              </a:rPr>
              <a:t>	As t</a:t>
            </a:r>
            <a:r>
              <a:rPr lang="en-US" sz="2400" baseline="-25000" dirty="0">
                <a:latin typeface="Trebuchet MS" panose="020B0603020202020204" pitchFamily="34" charset="0"/>
              </a:rPr>
              <a:t>0</a:t>
            </a:r>
            <a:r>
              <a:rPr lang="en-US" sz="2400" dirty="0">
                <a:latin typeface="Trebuchet MS" panose="020B0603020202020204" pitchFamily="34" charset="0"/>
              </a:rPr>
              <a:t> = -2.31 &lt; -1.71, reject H</a:t>
            </a:r>
            <a:r>
              <a:rPr lang="en-US" sz="2400" baseline="-25000" dirty="0">
                <a:latin typeface="Trebuchet MS" panose="020B0603020202020204" pitchFamily="34" charset="0"/>
              </a:rPr>
              <a:t>0</a:t>
            </a:r>
            <a:r>
              <a:rPr lang="en-US" sz="2400" dirty="0">
                <a:latin typeface="Trebuchet MS" panose="020B0603020202020204" pitchFamily="34" charset="0"/>
              </a:rPr>
              <a:t>. </a:t>
            </a:r>
          </a:p>
          <a:p>
            <a:pPr marL="0" lvl="1" indent="0" algn="just" defTabSz="449263">
              <a:buNone/>
              <a:defRPr/>
            </a:pPr>
            <a:r>
              <a:rPr lang="en-US" sz="2400" i="1" dirty="0">
                <a:solidFill>
                  <a:srgbClr val="002060"/>
                </a:solidFill>
                <a:latin typeface="Trebuchet MS"/>
                <a:cs typeface="Trebuchet MS"/>
              </a:rPr>
              <a:t>	</a:t>
            </a:r>
            <a:r>
              <a:rPr lang="en-US" sz="2400" i="1" u="sng" dirty="0">
                <a:solidFill>
                  <a:srgbClr val="002060"/>
                </a:solidFill>
                <a:latin typeface="Trebuchet MS"/>
                <a:cs typeface="Trebuchet MS"/>
              </a:rPr>
              <a:t>p-value method</a:t>
            </a:r>
          </a:p>
          <a:p>
            <a:pPr marL="0" indent="0" algn="just" defTabSz="449263">
              <a:buNone/>
              <a:defRPr/>
            </a:pPr>
            <a:r>
              <a:rPr lang="en-US" sz="2400" dirty="0">
                <a:solidFill>
                  <a:srgbClr val="002060"/>
                </a:solidFill>
                <a:latin typeface="Trebuchet MS"/>
                <a:cs typeface="Trebuchet MS"/>
              </a:rPr>
              <a:t>	From the output below,</a:t>
            </a:r>
          </a:p>
          <a:p>
            <a:pPr marL="0" indent="0" algn="just" defTabSz="449263">
              <a:spcAft>
                <a:spcPts val="1200"/>
              </a:spcAft>
              <a:buNone/>
              <a:defRPr/>
            </a:pPr>
            <a:r>
              <a:rPr lang="en-US" sz="2400" dirty="0">
                <a:solidFill>
                  <a:srgbClr val="002060"/>
                </a:solidFill>
                <a:latin typeface="Trebuchet MS"/>
                <a:cs typeface="Trebuchet MS"/>
              </a:rPr>
              <a:t>	</a:t>
            </a:r>
            <a:r>
              <a:rPr lang="en-US" sz="2400" i="1" dirty="0">
                <a:solidFill>
                  <a:srgbClr val="002060"/>
                </a:solidFill>
                <a:latin typeface="Trebuchet MS"/>
                <a:cs typeface="Trebuchet MS"/>
              </a:rPr>
              <a:t>p</a:t>
            </a:r>
            <a:r>
              <a:rPr lang="en-US" sz="2400" dirty="0">
                <a:solidFill>
                  <a:srgbClr val="002060"/>
                </a:solidFill>
                <a:latin typeface="Trebuchet MS"/>
                <a:cs typeface="Trebuchet MS"/>
              </a:rPr>
              <a:t>-value = 0.015 &lt; 0.05 = </a:t>
            </a:r>
            <a:r>
              <a:rPr lang="en-US" sz="2400" dirty="0">
                <a:solidFill>
                  <a:srgbClr val="002060"/>
                </a:solidFill>
                <a:latin typeface="Trebuchet MS"/>
                <a:cs typeface="Trebuchet MS"/>
                <a:sym typeface="Symbol"/>
              </a:rPr>
              <a:t>, </a:t>
            </a:r>
            <a:r>
              <a:rPr lang="en-US" sz="2400" dirty="0">
                <a:solidFill>
                  <a:srgbClr val="002060"/>
                </a:solidFill>
                <a:latin typeface="Trebuchet MS"/>
                <a:cs typeface="Trebuchet MS"/>
              </a:rPr>
              <a:t>reject H</a:t>
            </a:r>
            <a:r>
              <a:rPr lang="en-US" sz="2400" baseline="-25000" dirty="0">
                <a:solidFill>
                  <a:srgbClr val="002060"/>
                </a:solidFill>
                <a:latin typeface="Trebuchet MS"/>
                <a:cs typeface="Trebuchet MS"/>
              </a:rPr>
              <a:t>0</a:t>
            </a:r>
            <a:r>
              <a:rPr lang="en-US" sz="2400" dirty="0">
                <a:solidFill>
                  <a:srgbClr val="002060"/>
                </a:solidFill>
                <a:latin typeface="Trebuchet MS"/>
                <a:cs typeface="Trebuchet MS"/>
              </a:rPr>
              <a:t>. </a:t>
            </a:r>
          </a:p>
          <a:p>
            <a:pPr marL="361950" lvl="1" indent="-361950">
              <a:lnSpc>
                <a:spcPct val="110000"/>
              </a:lnSpc>
              <a:buFont typeface="Arial" panose="020B0604020202020204" pitchFamily="34" charset="0"/>
              <a:buChar char="•"/>
            </a:pPr>
            <a:endParaRPr lang="en-US" sz="2400" dirty="0">
              <a:latin typeface="Trebuchet MS" panose="020B0603020202020204" pitchFamily="34" charset="0"/>
            </a:endParaRPr>
          </a:p>
        </p:txBody>
      </p:sp>
      <p:sp>
        <p:nvSpPr>
          <p:cNvPr id="4" name="Title 1"/>
          <p:cNvSpPr txBox="1">
            <a:spLocks/>
          </p:cNvSpPr>
          <p:nvPr/>
        </p:nvSpPr>
        <p:spPr>
          <a:xfrm>
            <a:off x="457200" y="687374"/>
            <a:ext cx="8229600" cy="884238"/>
          </a:xfrm>
          <a:prstGeom prst="rect">
            <a:avLst/>
          </a:prstGeom>
        </p:spPr>
        <p:txBody>
          <a:bodyPr vert="horz" wrap="square" lIns="91440" tIns="45720" rIns="91440" bIns="45720" numCol="1" rtlCol="0" anchor="ctr" anchorCtr="0" compatLnSpc="1">
            <a:prstTxWarp prst="textNoShape">
              <a:avLst/>
            </a:prstTxWarp>
            <a:noAutofit/>
          </a:bodyPr>
          <a:lstStyle>
            <a:lvl1pPr algn="ctr" defTabSz="457200" rtl="0" eaLnBrk="0" fontAlgn="base" hangingPunct="0">
              <a:spcBef>
                <a:spcPct val="0"/>
              </a:spcBef>
              <a:spcAft>
                <a:spcPct val="0"/>
              </a:spcAft>
              <a:defRPr lang="en-US" sz="4000" kern="1200" cap="all" dirty="0">
                <a:solidFill>
                  <a:srgbClr val="948A54"/>
                </a:solidFill>
                <a:latin typeface="Arial"/>
                <a:ea typeface="MS PGothic" pitchFamily="34" charset="-128"/>
                <a:cs typeface="Arial"/>
              </a:defRPr>
            </a:lvl1pPr>
            <a:lvl2pPr algn="ctr" defTabSz="457200" rtl="0" eaLnBrk="0" fontAlgn="base" hangingPunct="0">
              <a:spcBef>
                <a:spcPct val="0"/>
              </a:spcBef>
              <a:spcAft>
                <a:spcPct val="0"/>
              </a:spcAft>
              <a:defRPr sz="4000">
                <a:solidFill>
                  <a:srgbClr val="948A54"/>
                </a:solidFill>
                <a:latin typeface="Arial" pitchFamily="34" charset="0"/>
                <a:ea typeface="MS PGothic" pitchFamily="34" charset="-128"/>
                <a:cs typeface="Arial" charset="0"/>
              </a:defRPr>
            </a:lvl2pPr>
            <a:lvl3pPr algn="ctr" defTabSz="457200" rtl="0" eaLnBrk="0" fontAlgn="base" hangingPunct="0">
              <a:spcBef>
                <a:spcPct val="0"/>
              </a:spcBef>
              <a:spcAft>
                <a:spcPct val="0"/>
              </a:spcAft>
              <a:defRPr sz="4000">
                <a:solidFill>
                  <a:srgbClr val="948A54"/>
                </a:solidFill>
                <a:latin typeface="Arial" pitchFamily="34" charset="0"/>
                <a:ea typeface="MS PGothic" pitchFamily="34" charset="-128"/>
                <a:cs typeface="Arial" charset="0"/>
              </a:defRPr>
            </a:lvl3pPr>
            <a:lvl4pPr algn="ctr" defTabSz="457200" rtl="0" eaLnBrk="0" fontAlgn="base" hangingPunct="0">
              <a:spcBef>
                <a:spcPct val="0"/>
              </a:spcBef>
              <a:spcAft>
                <a:spcPct val="0"/>
              </a:spcAft>
              <a:defRPr sz="4000">
                <a:solidFill>
                  <a:srgbClr val="948A54"/>
                </a:solidFill>
                <a:latin typeface="Arial" pitchFamily="34" charset="0"/>
                <a:ea typeface="MS PGothic" pitchFamily="34" charset="-128"/>
                <a:cs typeface="Arial" charset="0"/>
              </a:defRPr>
            </a:lvl4pPr>
            <a:lvl5pPr algn="ctr" defTabSz="457200" rtl="0" eaLnBrk="0" fontAlgn="base" hangingPunct="0">
              <a:spcBef>
                <a:spcPct val="0"/>
              </a:spcBef>
              <a:spcAft>
                <a:spcPct val="0"/>
              </a:spcAft>
              <a:defRPr sz="4000">
                <a:solidFill>
                  <a:srgbClr val="948A54"/>
                </a:solidFill>
                <a:latin typeface="Arial" pitchFamily="34" charset="0"/>
                <a:ea typeface="MS PGothic" pitchFamily="34" charset="-128"/>
                <a:cs typeface="Arial" charset="0"/>
              </a:defRPr>
            </a:lvl5pPr>
            <a:lvl6pPr marL="4572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6pPr>
            <a:lvl7pPr marL="9144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7pPr>
            <a:lvl8pPr marL="13716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8pPr>
            <a:lvl9pPr marL="18288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9pPr>
          </a:lstStyle>
          <a:p>
            <a:pPr algn="l" eaLnBrk="1" hangingPunct="1"/>
            <a:endParaRPr lang="en-AU" sz="3200" cap="none" baseline="0" dirty="0">
              <a:solidFill>
                <a:srgbClr val="EA0088"/>
              </a:solidFill>
              <a:latin typeface="Trebuchet MS" charset="0"/>
              <a:ea typeface="ＭＳ Ｐゴシック" charset="0"/>
              <a:cs typeface="ＭＳ Ｐゴシック" charset="0"/>
            </a:endParaRPr>
          </a:p>
        </p:txBody>
      </p:sp>
      <p:sp>
        <p:nvSpPr>
          <p:cNvPr id="9"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13.</a:t>
            </a:r>
            <a:fld id="{17DEBACC-685D-46EF-8023-566F1A297EEB}" type="slidenum">
              <a:rPr lang="en-AU" altLang="en-US" sz="1400" b="1" baseline="0" smtClean="0">
                <a:latin typeface="Trebuchet MS" pitchFamily="34" charset="0"/>
              </a:rPr>
              <a:pPr>
                <a:spcBef>
                  <a:spcPct val="0"/>
                </a:spcBef>
                <a:buFontTx/>
                <a:buNone/>
              </a:pPr>
              <a:t>33</a:t>
            </a:fld>
            <a:endParaRPr lang="en-AU" altLang="en-US" sz="1400" b="1" baseline="0" dirty="0">
              <a:latin typeface="Trebuchet MS" pitchFamily="34" charset="0"/>
            </a:endParaRPr>
          </a:p>
        </p:txBody>
      </p:sp>
      <p:sp>
        <p:nvSpPr>
          <p:cNvPr id="6" name="AutoShape 29"/>
          <p:cNvSpPr>
            <a:spLocks noChangeArrowheads="1"/>
          </p:cNvSpPr>
          <p:nvPr/>
        </p:nvSpPr>
        <p:spPr bwMode="auto">
          <a:xfrm>
            <a:off x="6297488" y="455712"/>
            <a:ext cx="2667000" cy="381000"/>
          </a:xfrm>
          <a:prstGeom prst="roundRect">
            <a:avLst>
              <a:gd name="adj" fmla="val 50000"/>
            </a:avLst>
          </a:prstGeom>
          <a:solidFill>
            <a:srgbClr val="99CCFF"/>
          </a:solidFill>
          <a:ln w="9525">
            <a:solidFill>
              <a:schemeClr val="tx1"/>
            </a:solidFill>
            <a:round/>
            <a:headEnd/>
            <a:tailEnd/>
          </a:ln>
        </p:spPr>
        <p:txBody>
          <a:bodyPr wrap="none" anchor="ct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pPr algn="ctr"/>
            <a:r>
              <a:rPr lang="en-US" altLang="en-US" b="1" baseline="0" dirty="0">
                <a:latin typeface="Tahoma" pitchFamily="34" charset="0"/>
                <a:cs typeface="Arial" pitchFamily="34" charset="0"/>
              </a:rPr>
              <a:t>INTERPRET</a:t>
            </a:r>
          </a:p>
        </p:txBody>
      </p:sp>
    </p:spTree>
    <p:extLst>
      <p:ext uri="{BB962C8B-B14F-4D97-AF65-F5344CB8AC3E}">
        <p14:creationId xmlns:p14="http://schemas.microsoft.com/office/powerpoint/2010/main" val="3123187572"/>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a:xfrm>
            <a:off x="467544" y="1268760"/>
            <a:ext cx="8001000" cy="5009246"/>
          </a:xfrm>
          <a:prstGeom prst="rect">
            <a:avLst/>
          </a:prstGeom>
        </p:spPr>
        <p:txBody>
          <a:bodyPr/>
          <a:lst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Arial"/>
                <a:ea typeface="MS PGothic" pitchFamily="34" charset="-128"/>
                <a:cs typeface="Arial"/>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Arial"/>
                <a:ea typeface="MS PGothic" pitchFamily="34" charset="-128"/>
                <a:cs typeface="Arial"/>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Arial"/>
                <a:ea typeface="MS PGothic" pitchFamily="34" charset="-128"/>
                <a:cs typeface="Arial"/>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Arial"/>
                <a:ea typeface="MS PGothic" pitchFamily="34" charset="-128"/>
                <a:cs typeface="Arial"/>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Arial"/>
                <a:ea typeface="MS PGothic" pitchFamily="34" charset="-128"/>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charset="0"/>
              <a:buNone/>
            </a:pPr>
            <a:r>
              <a:rPr lang="en-US" sz="2400" b="1" baseline="0" dirty="0">
                <a:latin typeface="Trebuchet MS" panose="020B0603020202020204" pitchFamily="34" charset="0"/>
              </a:rPr>
              <a:t>Using Excel (Data Analysis)</a:t>
            </a:r>
          </a:p>
          <a:p>
            <a:pPr marL="0" indent="0">
              <a:buFont typeface="Arial" charset="0"/>
              <a:buNone/>
            </a:pPr>
            <a:endParaRPr lang="en-US" sz="2400" b="1" baseline="0" dirty="0">
              <a:latin typeface="Trebuchet MS" panose="020B0603020202020204" pitchFamily="34" charset="0"/>
            </a:endParaRPr>
          </a:p>
          <a:p>
            <a:pPr marL="0" indent="0">
              <a:buFont typeface="Arial" charset="0"/>
              <a:buNone/>
            </a:pPr>
            <a:endParaRPr lang="en-US" sz="2400" b="1" baseline="0" dirty="0">
              <a:latin typeface="Trebuchet MS" panose="020B0603020202020204" pitchFamily="34" charset="0"/>
            </a:endParaRPr>
          </a:p>
          <a:p>
            <a:pPr marL="0" indent="0">
              <a:buFont typeface="Arial" charset="0"/>
              <a:buNone/>
            </a:pPr>
            <a:endParaRPr lang="en-US" sz="2400" b="1" baseline="0" dirty="0">
              <a:latin typeface="Trebuchet MS" panose="020B0603020202020204" pitchFamily="34" charset="0"/>
            </a:endParaRPr>
          </a:p>
          <a:p>
            <a:pPr marL="0" indent="0">
              <a:buFont typeface="Arial" charset="0"/>
              <a:buNone/>
            </a:pPr>
            <a:endParaRPr lang="en-US" sz="2400" b="1" baseline="0" dirty="0">
              <a:latin typeface="Trebuchet MS" panose="020B0603020202020204" pitchFamily="34" charset="0"/>
            </a:endParaRPr>
          </a:p>
          <a:p>
            <a:pPr marL="0" indent="0">
              <a:buFont typeface="Arial" charset="0"/>
              <a:buNone/>
            </a:pPr>
            <a:endParaRPr lang="en-US" sz="2400" b="1" baseline="0" dirty="0">
              <a:latin typeface="Trebuchet MS" panose="020B0603020202020204" pitchFamily="34" charset="0"/>
            </a:endParaRPr>
          </a:p>
          <a:p>
            <a:pPr marL="0" indent="0">
              <a:buFont typeface="Arial" charset="0"/>
              <a:buNone/>
            </a:pPr>
            <a:endParaRPr lang="en-US" sz="2400" b="1" baseline="0" dirty="0">
              <a:latin typeface="Trebuchet MS" panose="020B0603020202020204" pitchFamily="34" charset="0"/>
            </a:endParaRPr>
          </a:p>
          <a:p>
            <a:pPr marL="0" indent="0">
              <a:buFont typeface="Arial" charset="0"/>
              <a:buNone/>
            </a:pPr>
            <a:endParaRPr lang="en-US" sz="2400" b="1" baseline="0" dirty="0">
              <a:latin typeface="Trebuchet MS" panose="020B0603020202020204" pitchFamily="34" charset="0"/>
            </a:endParaRPr>
          </a:p>
          <a:p>
            <a:pPr marL="0" indent="0" algn="just">
              <a:buNone/>
            </a:pPr>
            <a:r>
              <a:rPr lang="en-AU" sz="2200" baseline="0" dirty="0">
                <a:latin typeface="Trebuchet MS" panose="020B0603020202020204" pitchFamily="34" charset="0"/>
              </a:rPr>
              <a:t>Alternatively, if the sample means and sample variances are already known or computed, activate the </a:t>
            </a:r>
            <a:r>
              <a:rPr lang="en-AU" sz="2200" b="1" i="1" baseline="0" dirty="0">
                <a:latin typeface="Trebuchet MS" panose="020B0603020202020204" pitchFamily="34" charset="0"/>
              </a:rPr>
              <a:t>t</a:t>
            </a:r>
            <a:r>
              <a:rPr lang="en-AU" sz="2200" b="1" baseline="0" dirty="0">
                <a:latin typeface="Trebuchet MS" panose="020B0603020202020204" pitchFamily="34" charset="0"/>
              </a:rPr>
              <a:t>-test_2 Means(</a:t>
            </a:r>
            <a:r>
              <a:rPr lang="en-AU" sz="2200" b="1" baseline="0" dirty="0" err="1">
                <a:latin typeface="Trebuchet MS" panose="020B0603020202020204" pitchFamily="34" charset="0"/>
              </a:rPr>
              <a:t>Uneq-Var</a:t>
            </a:r>
            <a:r>
              <a:rPr lang="en-AU" sz="2200" b="1" baseline="0" dirty="0">
                <a:latin typeface="Trebuchet MS" panose="020B0603020202020204" pitchFamily="34" charset="0"/>
              </a:rPr>
              <a:t>)</a:t>
            </a:r>
            <a:r>
              <a:rPr lang="en-AU" sz="2200" baseline="0" dirty="0">
                <a:latin typeface="Trebuchet MS" panose="020B0603020202020204" pitchFamily="34" charset="0"/>
              </a:rPr>
              <a:t> worksheet in the </a:t>
            </a:r>
            <a:r>
              <a:rPr lang="en-AU" sz="2200" b="1" baseline="0" dirty="0">
                <a:latin typeface="Trebuchet MS" panose="020B0603020202020204" pitchFamily="34" charset="0"/>
              </a:rPr>
              <a:t>Test Statistics </a:t>
            </a:r>
            <a:r>
              <a:rPr lang="en-AU" sz="2200" baseline="0" dirty="0">
                <a:latin typeface="Trebuchet MS" panose="020B0603020202020204" pitchFamily="34" charset="0"/>
              </a:rPr>
              <a:t>workbook.</a:t>
            </a:r>
            <a:endParaRPr lang="en-US" sz="2200" baseline="0" dirty="0">
              <a:latin typeface="Trebuchet MS" panose="020B0603020202020204" pitchFamily="34" charset="0"/>
            </a:endParaRPr>
          </a:p>
        </p:txBody>
      </p:sp>
      <p:sp>
        <p:nvSpPr>
          <p:cNvPr id="4" name="Title 1"/>
          <p:cNvSpPr>
            <a:spLocks noGrp="1"/>
          </p:cNvSpPr>
          <p:nvPr>
            <p:ph type="title"/>
          </p:nvPr>
        </p:nvSpPr>
        <p:spPr>
          <a:xfrm>
            <a:off x="457200" y="332656"/>
            <a:ext cx="8229600" cy="884238"/>
          </a:xfrm>
        </p:spPr>
        <p:txBody>
          <a:bodyPr vert="horz" wrap="square" lIns="91440" tIns="45720" rIns="91440" bIns="45720" numCol="1" rtlCol="0" anchor="ctr" anchorCtr="0" compatLnSpc="1">
            <a:prstTxWarp prst="textNoShape">
              <a:avLst/>
            </a:prstTxWarp>
            <a:noAutofit/>
          </a:bodyPr>
          <a:lstStyle/>
          <a:p>
            <a:pPr algn="l" eaLnBrk="1" fontAlgn="base" hangingPunct="1">
              <a:spcAft>
                <a:spcPct val="0"/>
              </a:spcAft>
            </a:pPr>
            <a:r>
              <a:rPr lang="en-AU" sz="3200" cap="none" dirty="0">
                <a:solidFill>
                  <a:srgbClr val="EA0088"/>
                </a:solidFill>
                <a:latin typeface="Trebuchet MS" charset="0"/>
                <a:ea typeface="ＭＳ Ｐゴシック" charset="0"/>
                <a:cs typeface="ＭＳ Ｐゴシック" charset="0"/>
              </a:rPr>
              <a:t>Example 2: Solution… </a:t>
            </a:r>
          </a:p>
        </p:txBody>
      </p:sp>
      <p:sp>
        <p:nvSpPr>
          <p:cNvPr id="7"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13.</a:t>
            </a:r>
            <a:fld id="{17DEBACC-685D-46EF-8023-566F1A297EEB}" type="slidenum">
              <a:rPr lang="en-AU" altLang="en-US" sz="1400" b="1" baseline="0" smtClean="0">
                <a:latin typeface="Trebuchet MS" pitchFamily="34" charset="0"/>
              </a:rPr>
              <a:pPr>
                <a:spcBef>
                  <a:spcPct val="0"/>
                </a:spcBef>
                <a:buFontTx/>
                <a:buNone/>
              </a:pPr>
              <a:t>34</a:t>
            </a:fld>
            <a:endParaRPr lang="en-AU" altLang="en-US" sz="1400" b="1" baseline="0" dirty="0">
              <a:latin typeface="Trebuchet MS" pitchFamily="34" charset="0"/>
            </a:endParaRPr>
          </a:p>
        </p:txBody>
      </p:sp>
      <p:sp>
        <p:nvSpPr>
          <p:cNvPr id="8" name="AutoShape 29"/>
          <p:cNvSpPr>
            <a:spLocks noChangeArrowheads="1"/>
          </p:cNvSpPr>
          <p:nvPr/>
        </p:nvSpPr>
        <p:spPr bwMode="auto">
          <a:xfrm>
            <a:off x="6297488" y="455712"/>
            <a:ext cx="2667000" cy="381000"/>
          </a:xfrm>
          <a:prstGeom prst="roundRect">
            <a:avLst>
              <a:gd name="adj" fmla="val 50000"/>
            </a:avLst>
          </a:prstGeom>
          <a:solidFill>
            <a:srgbClr val="99CCFF"/>
          </a:solidFill>
          <a:ln w="9525">
            <a:solidFill>
              <a:schemeClr val="tx1"/>
            </a:solidFill>
            <a:round/>
            <a:headEnd/>
            <a:tailEnd/>
          </a:ln>
        </p:spPr>
        <p:txBody>
          <a:bodyPr wrap="none" anchor="ct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pPr algn="ctr"/>
            <a:r>
              <a:rPr lang="en-US" altLang="en-US" b="1" baseline="0" dirty="0">
                <a:latin typeface="Tahoma" pitchFamily="34" charset="0"/>
                <a:cs typeface="Arial" pitchFamily="34" charset="0"/>
              </a:rPr>
              <a:t>CALCULATE</a:t>
            </a:r>
          </a:p>
        </p:txBody>
      </p:sp>
      <p:pic>
        <p:nvPicPr>
          <p:cNvPr id="3" name="Picture 2" descr="Screen Clippi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611559" y="1772816"/>
            <a:ext cx="5922971" cy="3096344"/>
          </a:xfrm>
          <a:prstGeom prst="rect">
            <a:avLst/>
          </a:prstGeom>
        </p:spPr>
      </p:pic>
    </p:spTree>
    <p:extLst>
      <p:ext uri="{BB962C8B-B14F-4D97-AF65-F5344CB8AC3E}">
        <p14:creationId xmlns:p14="http://schemas.microsoft.com/office/powerpoint/2010/main" val="112764397"/>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188640"/>
            <a:ext cx="8229600" cy="884238"/>
          </a:xfrm>
        </p:spPr>
        <p:txBody>
          <a:bodyPr vert="horz" wrap="square" lIns="91440" tIns="45720" rIns="91440" bIns="45720" numCol="1" rtlCol="0" anchor="ctr" anchorCtr="0" compatLnSpc="1">
            <a:prstTxWarp prst="textNoShape">
              <a:avLst/>
            </a:prstTxWarp>
            <a:noAutofit/>
          </a:bodyPr>
          <a:lstStyle/>
          <a:p>
            <a:pPr algn="l" eaLnBrk="1" fontAlgn="base" hangingPunct="1">
              <a:spcAft>
                <a:spcPct val="0"/>
              </a:spcAft>
            </a:pPr>
            <a:r>
              <a:rPr lang="en-AU" sz="3200" cap="none" dirty="0">
                <a:solidFill>
                  <a:srgbClr val="EA0088"/>
                </a:solidFill>
                <a:latin typeface="Trebuchet MS" charset="0"/>
                <a:ea typeface="ＭＳ Ｐゴシック" charset="0"/>
                <a:cs typeface="ＭＳ Ｐゴシック" charset="0"/>
              </a:rPr>
              <a:t>Example 2: Solution… </a:t>
            </a:r>
          </a:p>
        </p:txBody>
      </p:sp>
      <p:pic>
        <p:nvPicPr>
          <p:cNvPr id="159746"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866" r="464" b="3811"/>
          <a:stretch/>
        </p:blipFill>
        <p:spPr bwMode="auto">
          <a:xfrm>
            <a:off x="1187624" y="2427814"/>
            <a:ext cx="5256584" cy="34086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13.</a:t>
            </a:r>
            <a:fld id="{17DEBACC-685D-46EF-8023-566F1A297EEB}" type="slidenum">
              <a:rPr lang="en-AU" altLang="en-US" sz="1400" b="1" baseline="0" smtClean="0">
                <a:latin typeface="Trebuchet MS" pitchFamily="34" charset="0"/>
              </a:rPr>
              <a:pPr>
                <a:spcBef>
                  <a:spcPct val="0"/>
                </a:spcBef>
                <a:buFontTx/>
                <a:buNone/>
              </a:pPr>
              <a:t>35</a:t>
            </a:fld>
            <a:endParaRPr lang="en-AU" altLang="en-US" sz="1400" b="1" baseline="0" dirty="0">
              <a:latin typeface="Trebuchet MS" pitchFamily="34" charset="0"/>
            </a:endParaRPr>
          </a:p>
        </p:txBody>
      </p:sp>
      <p:sp>
        <p:nvSpPr>
          <p:cNvPr id="8" name="Rectangle 3"/>
          <p:cNvSpPr txBox="1">
            <a:spLocks noChangeArrowheads="1"/>
          </p:cNvSpPr>
          <p:nvPr/>
        </p:nvSpPr>
        <p:spPr>
          <a:xfrm>
            <a:off x="539750" y="1124744"/>
            <a:ext cx="8064500" cy="1395171"/>
          </a:xfrm>
          <a:prstGeom prst="rect">
            <a:avLst/>
          </a:prstGeom>
        </p:spPr>
        <p:txBody>
          <a:bodyPr/>
          <a:lst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Arial"/>
                <a:ea typeface="MS PGothic" pitchFamily="34" charset="-128"/>
                <a:cs typeface="Arial"/>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Arial"/>
                <a:ea typeface="MS PGothic" pitchFamily="34" charset="-128"/>
                <a:cs typeface="Arial"/>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Arial"/>
                <a:ea typeface="MS PGothic" pitchFamily="34" charset="-128"/>
                <a:cs typeface="Arial"/>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Arial"/>
                <a:ea typeface="MS PGothic" pitchFamily="34" charset="-128"/>
                <a:cs typeface="Arial"/>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Arial"/>
                <a:ea typeface="MS PGothic" pitchFamily="34" charset="-128"/>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charset="0"/>
              <a:buNone/>
            </a:pPr>
            <a:r>
              <a:rPr lang="en-AU" sz="2400" b="1" baseline="0" dirty="0">
                <a:solidFill>
                  <a:schemeClr val="accent1"/>
                </a:solidFill>
                <a:latin typeface="Trebuchet MS" panose="020B0603020202020204" pitchFamily="34" charset="0"/>
                <a:cs typeface="Arial" panose="020B0604020202020204" pitchFamily="34" charset="0"/>
              </a:rPr>
              <a:t>Using Excel (</a:t>
            </a:r>
            <a:r>
              <a:rPr lang="en-US" altLang="en-US" sz="2400" baseline="0" dirty="0">
                <a:solidFill>
                  <a:schemeClr val="accent1"/>
                </a:solidFill>
                <a:latin typeface="Trebuchet MS" panose="020B0603020202020204" pitchFamily="34" charset="0"/>
                <a:cs typeface="Arial" charset="0"/>
              </a:rPr>
              <a:t>Data Analysis)</a:t>
            </a:r>
            <a:endParaRPr lang="en-US" altLang="en-US" sz="2400" baseline="0" dirty="0">
              <a:solidFill>
                <a:schemeClr val="accent1"/>
              </a:solidFill>
              <a:latin typeface="Trebuchet MS" panose="020B0603020202020204" pitchFamily="34" charset="0"/>
              <a:cs typeface="Arial" panose="020B0604020202020204" pitchFamily="34" charset="0"/>
            </a:endParaRPr>
          </a:p>
          <a:p>
            <a:pPr marL="0" indent="0" algn="just">
              <a:buFont typeface="Arial" charset="0"/>
              <a:buNone/>
            </a:pPr>
            <a:r>
              <a:rPr lang="en-AU" sz="2400" baseline="0" dirty="0">
                <a:latin typeface="Trebuchet MS" panose="020B0603020202020204" pitchFamily="34" charset="0"/>
                <a:cs typeface="Arial" panose="020B0604020202020204" pitchFamily="34" charset="0"/>
              </a:rPr>
              <a:t>In the </a:t>
            </a:r>
            <a:r>
              <a:rPr lang="en-AU" sz="2400" b="1" baseline="0" dirty="0">
                <a:latin typeface="Trebuchet MS" panose="020B0603020202020204" pitchFamily="34" charset="0"/>
                <a:cs typeface="Arial" panose="020B0604020202020204" pitchFamily="34" charset="0"/>
              </a:rPr>
              <a:t>Data Analysis </a:t>
            </a:r>
            <a:r>
              <a:rPr lang="en-AU" sz="2400" baseline="0" dirty="0">
                <a:latin typeface="Trebuchet MS" panose="020B0603020202020204" pitchFamily="34" charset="0"/>
                <a:cs typeface="Arial" panose="020B0604020202020204" pitchFamily="34" charset="0"/>
              </a:rPr>
              <a:t>dialogue box (shown below), enter the input and the output is presented in the next slide.</a:t>
            </a:r>
            <a:endParaRPr lang="en-US" altLang="en-US" sz="2400" baseline="0" dirty="0">
              <a:latin typeface="Trebuchet MS" panose="020B0603020202020204" pitchFamily="34" charset="0"/>
              <a:cs typeface="Arial" panose="020B0604020202020204" pitchFamily="34" charset="0"/>
            </a:endParaRPr>
          </a:p>
        </p:txBody>
      </p:sp>
      <p:sp>
        <p:nvSpPr>
          <p:cNvPr id="6" name="AutoShape 29"/>
          <p:cNvSpPr>
            <a:spLocks noChangeArrowheads="1"/>
          </p:cNvSpPr>
          <p:nvPr/>
        </p:nvSpPr>
        <p:spPr bwMode="auto">
          <a:xfrm>
            <a:off x="6297488" y="455712"/>
            <a:ext cx="2667000" cy="381000"/>
          </a:xfrm>
          <a:prstGeom prst="roundRect">
            <a:avLst>
              <a:gd name="adj" fmla="val 50000"/>
            </a:avLst>
          </a:prstGeom>
          <a:solidFill>
            <a:srgbClr val="99CCFF"/>
          </a:solidFill>
          <a:ln w="9525">
            <a:solidFill>
              <a:schemeClr val="tx1"/>
            </a:solidFill>
            <a:round/>
            <a:headEnd/>
            <a:tailEnd/>
          </a:ln>
        </p:spPr>
        <p:txBody>
          <a:bodyPr wrap="none" anchor="ct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pPr algn="ctr"/>
            <a:r>
              <a:rPr lang="en-US" altLang="en-US" b="1" baseline="0" dirty="0">
                <a:latin typeface="Tahoma" pitchFamily="34" charset="0"/>
                <a:cs typeface="Arial" pitchFamily="34" charset="0"/>
              </a:rPr>
              <a:t>CALCULATE</a:t>
            </a:r>
          </a:p>
        </p:txBody>
      </p:sp>
    </p:spTree>
    <p:extLst>
      <p:ext uri="{BB962C8B-B14F-4D97-AF65-F5344CB8AC3E}">
        <p14:creationId xmlns:p14="http://schemas.microsoft.com/office/powerpoint/2010/main" val="934745737"/>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251520" y="44624"/>
            <a:ext cx="8229600" cy="884238"/>
          </a:xfrm>
          <a:prstGeom prst="rect">
            <a:avLst/>
          </a:prstGeom>
        </p:spPr>
        <p:txBody>
          <a:bodyPr vert="horz" wrap="square" lIns="91440" tIns="45720" rIns="91440" bIns="45720" numCol="1" rtlCol="0" anchor="ctr" anchorCtr="0" compatLnSpc="1">
            <a:prstTxWarp prst="textNoShape">
              <a:avLst/>
            </a:prstTxWarp>
            <a:noAutofit/>
          </a:bodyPr>
          <a:lstStyle>
            <a:lvl1pPr algn="ctr" defTabSz="457200" rtl="0" eaLnBrk="0" fontAlgn="base" hangingPunct="0">
              <a:spcBef>
                <a:spcPct val="0"/>
              </a:spcBef>
              <a:spcAft>
                <a:spcPct val="0"/>
              </a:spcAft>
              <a:defRPr lang="en-US" sz="4000" kern="1200" cap="all" dirty="0">
                <a:solidFill>
                  <a:srgbClr val="948A54"/>
                </a:solidFill>
                <a:latin typeface="Arial"/>
                <a:ea typeface="MS PGothic" pitchFamily="34" charset="-128"/>
                <a:cs typeface="Arial"/>
              </a:defRPr>
            </a:lvl1pPr>
            <a:lvl2pPr algn="ctr" defTabSz="457200" rtl="0" eaLnBrk="0" fontAlgn="base" hangingPunct="0">
              <a:spcBef>
                <a:spcPct val="0"/>
              </a:spcBef>
              <a:spcAft>
                <a:spcPct val="0"/>
              </a:spcAft>
              <a:defRPr sz="4000">
                <a:solidFill>
                  <a:srgbClr val="948A54"/>
                </a:solidFill>
                <a:latin typeface="Arial" pitchFamily="34" charset="0"/>
                <a:ea typeface="MS PGothic" pitchFamily="34" charset="-128"/>
                <a:cs typeface="Arial" charset="0"/>
              </a:defRPr>
            </a:lvl2pPr>
            <a:lvl3pPr algn="ctr" defTabSz="457200" rtl="0" eaLnBrk="0" fontAlgn="base" hangingPunct="0">
              <a:spcBef>
                <a:spcPct val="0"/>
              </a:spcBef>
              <a:spcAft>
                <a:spcPct val="0"/>
              </a:spcAft>
              <a:defRPr sz="4000">
                <a:solidFill>
                  <a:srgbClr val="948A54"/>
                </a:solidFill>
                <a:latin typeface="Arial" pitchFamily="34" charset="0"/>
                <a:ea typeface="MS PGothic" pitchFamily="34" charset="-128"/>
                <a:cs typeface="Arial" charset="0"/>
              </a:defRPr>
            </a:lvl3pPr>
            <a:lvl4pPr algn="ctr" defTabSz="457200" rtl="0" eaLnBrk="0" fontAlgn="base" hangingPunct="0">
              <a:spcBef>
                <a:spcPct val="0"/>
              </a:spcBef>
              <a:spcAft>
                <a:spcPct val="0"/>
              </a:spcAft>
              <a:defRPr sz="4000">
                <a:solidFill>
                  <a:srgbClr val="948A54"/>
                </a:solidFill>
                <a:latin typeface="Arial" pitchFamily="34" charset="0"/>
                <a:ea typeface="MS PGothic" pitchFamily="34" charset="-128"/>
                <a:cs typeface="Arial" charset="0"/>
              </a:defRPr>
            </a:lvl4pPr>
            <a:lvl5pPr algn="ctr" defTabSz="457200" rtl="0" eaLnBrk="0" fontAlgn="base" hangingPunct="0">
              <a:spcBef>
                <a:spcPct val="0"/>
              </a:spcBef>
              <a:spcAft>
                <a:spcPct val="0"/>
              </a:spcAft>
              <a:defRPr sz="4000">
                <a:solidFill>
                  <a:srgbClr val="948A54"/>
                </a:solidFill>
                <a:latin typeface="Arial" pitchFamily="34" charset="0"/>
                <a:ea typeface="MS PGothic" pitchFamily="34" charset="-128"/>
                <a:cs typeface="Arial" charset="0"/>
              </a:defRPr>
            </a:lvl5pPr>
            <a:lvl6pPr marL="4572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6pPr>
            <a:lvl7pPr marL="9144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7pPr>
            <a:lvl8pPr marL="13716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8pPr>
            <a:lvl9pPr marL="18288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9pPr>
          </a:lstStyle>
          <a:p>
            <a:pPr algn="l" eaLnBrk="1" hangingPunct="1"/>
            <a:r>
              <a:rPr lang="en-AU" sz="3200" cap="none" baseline="0" dirty="0">
                <a:solidFill>
                  <a:srgbClr val="EA0088"/>
                </a:solidFill>
                <a:latin typeface="Trebuchet MS" charset="0"/>
                <a:ea typeface="ＭＳ Ｐゴシック" charset="0"/>
                <a:cs typeface="ＭＳ Ｐゴシック" charset="0"/>
              </a:rPr>
              <a:t>Example 2: Solution… </a:t>
            </a:r>
          </a:p>
        </p:txBody>
      </p:sp>
      <p:sp>
        <p:nvSpPr>
          <p:cNvPr id="9" name="Content Placeholder 2"/>
          <p:cNvSpPr txBox="1">
            <a:spLocks/>
          </p:cNvSpPr>
          <p:nvPr/>
        </p:nvSpPr>
        <p:spPr>
          <a:xfrm>
            <a:off x="323528" y="908720"/>
            <a:ext cx="8001000" cy="5009246"/>
          </a:xfrm>
          <a:prstGeom prst="rect">
            <a:avLst/>
          </a:prstGeom>
        </p:spPr>
        <p:txBody>
          <a:bodyPr/>
          <a:lst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Arial"/>
                <a:ea typeface="MS PGothic" pitchFamily="34" charset="-128"/>
                <a:cs typeface="Arial"/>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Arial"/>
                <a:ea typeface="MS PGothic" pitchFamily="34" charset="-128"/>
                <a:cs typeface="Arial"/>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Arial"/>
                <a:ea typeface="MS PGothic" pitchFamily="34" charset="-128"/>
                <a:cs typeface="Arial"/>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Arial"/>
                <a:ea typeface="MS PGothic" pitchFamily="34" charset="-128"/>
                <a:cs typeface="Arial"/>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Arial"/>
                <a:ea typeface="MS PGothic" pitchFamily="34" charset="-128"/>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charset="0"/>
              <a:buNone/>
            </a:pPr>
            <a:r>
              <a:rPr lang="en-US" sz="2400" b="1" baseline="0" dirty="0">
                <a:solidFill>
                  <a:schemeClr val="accent1"/>
                </a:solidFill>
                <a:latin typeface="Trebuchet MS" panose="020B0603020202020204" pitchFamily="34" charset="0"/>
              </a:rPr>
              <a:t>Using Excel (output)</a:t>
            </a:r>
          </a:p>
          <a:p>
            <a:pPr marL="0" indent="0">
              <a:buFont typeface="Arial" charset="0"/>
              <a:buNone/>
            </a:pPr>
            <a:endParaRPr lang="en-US" sz="2400" b="1" baseline="0" dirty="0">
              <a:latin typeface="Trebuchet MS" panose="020B0603020202020204" pitchFamily="34" charset="0"/>
            </a:endParaRPr>
          </a:p>
          <a:p>
            <a:pPr marL="0" indent="0">
              <a:buFont typeface="Arial" charset="0"/>
              <a:buNone/>
            </a:pPr>
            <a:endParaRPr lang="en-US" sz="2400" b="1" baseline="0" dirty="0">
              <a:latin typeface="Trebuchet MS" panose="020B0603020202020204" pitchFamily="34" charset="0"/>
            </a:endParaRPr>
          </a:p>
          <a:p>
            <a:pPr marL="0" indent="0">
              <a:buFont typeface="Arial" charset="0"/>
              <a:buNone/>
            </a:pPr>
            <a:endParaRPr lang="en-US" sz="2400" b="1" baseline="0" dirty="0">
              <a:latin typeface="Trebuchet MS" panose="020B0603020202020204" pitchFamily="34" charset="0"/>
            </a:endParaRPr>
          </a:p>
          <a:p>
            <a:pPr marL="0" indent="0">
              <a:buFont typeface="Arial" charset="0"/>
              <a:buNone/>
            </a:pPr>
            <a:endParaRPr lang="en-US" sz="2400" b="1" baseline="0" dirty="0">
              <a:latin typeface="Trebuchet MS" panose="020B0603020202020204" pitchFamily="34" charset="0"/>
            </a:endParaRPr>
          </a:p>
        </p:txBody>
      </p:sp>
      <p:sp>
        <p:nvSpPr>
          <p:cNvPr id="10"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13.</a:t>
            </a:r>
            <a:fld id="{17DEBACC-685D-46EF-8023-566F1A297EEB}" type="slidenum">
              <a:rPr lang="en-AU" altLang="en-US" sz="1400" b="1" baseline="0" smtClean="0">
                <a:latin typeface="Trebuchet MS" pitchFamily="34" charset="0"/>
              </a:rPr>
              <a:pPr>
                <a:spcBef>
                  <a:spcPct val="0"/>
                </a:spcBef>
                <a:buFontTx/>
                <a:buNone/>
              </a:pPr>
              <a:t>36</a:t>
            </a:fld>
            <a:endParaRPr lang="en-AU" altLang="en-US" sz="1400" b="1" baseline="0" dirty="0">
              <a:latin typeface="Trebuchet MS" pitchFamily="34" charset="0"/>
            </a:endParaRPr>
          </a:p>
        </p:txBody>
      </p:sp>
      <p:pic>
        <p:nvPicPr>
          <p:cNvPr id="62654" name="Picture 19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3528" y="1346142"/>
            <a:ext cx="5300271" cy="33716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5868144" y="2100223"/>
            <a:ext cx="3059832" cy="1323439"/>
          </a:xfrm>
          <a:prstGeom prst="rect">
            <a:avLst/>
          </a:prstGeom>
        </p:spPr>
        <p:txBody>
          <a:bodyPr wrap="square">
            <a:spAutoFit/>
          </a:bodyPr>
          <a:lstStyle/>
          <a:p>
            <a:pPr algn="just"/>
            <a:r>
              <a:rPr lang="en-US" sz="2000" baseline="0" dirty="0">
                <a:solidFill>
                  <a:schemeClr val="accent1"/>
                </a:solidFill>
                <a:latin typeface="Arial Narrow" charset="0"/>
              </a:rPr>
              <a:t>As p-value = 0.015 &lt; 0.05 at the 5% significance level there is sufficient evidence to reject the null hypothesis.</a:t>
            </a:r>
          </a:p>
        </p:txBody>
      </p:sp>
      <p:sp>
        <p:nvSpPr>
          <p:cNvPr id="13" name="Rectangle 12"/>
          <p:cNvSpPr/>
          <p:nvPr/>
        </p:nvSpPr>
        <p:spPr>
          <a:xfrm>
            <a:off x="468188" y="4861609"/>
            <a:ext cx="8136260" cy="1015663"/>
          </a:xfrm>
          <a:prstGeom prst="rect">
            <a:avLst/>
          </a:prstGeom>
        </p:spPr>
        <p:txBody>
          <a:bodyPr wrap="square">
            <a:spAutoFit/>
          </a:bodyPr>
          <a:lstStyle/>
          <a:p>
            <a:pPr algn="just"/>
            <a:r>
              <a:rPr lang="en-US" sz="2000" b="1" i="1" baseline="0" dirty="0">
                <a:solidFill>
                  <a:srgbClr val="00B050"/>
                </a:solidFill>
                <a:latin typeface="Trebuchet MS" panose="020B0603020202020204" pitchFamily="34" charset="0"/>
              </a:rPr>
              <a:t>Therefore, the data provide enough evidence to infer that consumers who consume high-</a:t>
            </a:r>
            <a:r>
              <a:rPr lang="en-US" sz="2000" b="1" i="1" baseline="0" dirty="0" err="1">
                <a:solidFill>
                  <a:srgbClr val="00B050"/>
                </a:solidFill>
                <a:latin typeface="Trebuchet MS" panose="020B0603020202020204" pitchFamily="34" charset="0"/>
              </a:rPr>
              <a:t>fibre</a:t>
            </a:r>
            <a:r>
              <a:rPr lang="en-US" sz="2000" b="1" i="1" baseline="0" dirty="0">
                <a:solidFill>
                  <a:srgbClr val="00B050"/>
                </a:solidFill>
                <a:latin typeface="Trebuchet MS" panose="020B0603020202020204" pitchFamily="34" charset="0"/>
              </a:rPr>
              <a:t> cereal for breakfast do consume fewer calories for lunch that non-consumers.</a:t>
            </a:r>
          </a:p>
        </p:txBody>
      </p:sp>
      <p:sp>
        <p:nvSpPr>
          <p:cNvPr id="11" name="AutoShape 29"/>
          <p:cNvSpPr>
            <a:spLocks noChangeArrowheads="1"/>
          </p:cNvSpPr>
          <p:nvPr/>
        </p:nvSpPr>
        <p:spPr bwMode="auto">
          <a:xfrm>
            <a:off x="6297488" y="455712"/>
            <a:ext cx="2667000" cy="381000"/>
          </a:xfrm>
          <a:prstGeom prst="roundRect">
            <a:avLst>
              <a:gd name="adj" fmla="val 50000"/>
            </a:avLst>
          </a:prstGeom>
          <a:solidFill>
            <a:srgbClr val="99CCFF"/>
          </a:solidFill>
          <a:ln w="9525">
            <a:solidFill>
              <a:schemeClr val="tx1"/>
            </a:solidFill>
            <a:round/>
            <a:headEnd/>
            <a:tailEnd/>
          </a:ln>
        </p:spPr>
        <p:txBody>
          <a:bodyPr wrap="none" anchor="ct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pPr algn="ctr"/>
            <a:r>
              <a:rPr lang="en-US" altLang="en-US" b="1" baseline="0" dirty="0">
                <a:latin typeface="Tahoma" pitchFamily="34" charset="0"/>
                <a:cs typeface="Arial" pitchFamily="34" charset="0"/>
              </a:rPr>
              <a:t>INTERPRET</a:t>
            </a: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76672"/>
            <a:ext cx="8229600" cy="884238"/>
          </a:xfrm>
        </p:spPr>
        <p:txBody>
          <a:bodyPr vert="horz" wrap="square" lIns="91440" tIns="45720" rIns="91440" bIns="45720" numCol="1" rtlCol="0" anchor="ctr" anchorCtr="0" compatLnSpc="1">
            <a:prstTxWarp prst="textNoShape">
              <a:avLst/>
            </a:prstTxWarp>
            <a:noAutofit/>
          </a:bodyPr>
          <a:lstStyle/>
          <a:p>
            <a:pPr algn="l" eaLnBrk="1" fontAlgn="base" hangingPunct="1">
              <a:spcAft>
                <a:spcPct val="0"/>
              </a:spcAft>
            </a:pPr>
            <a:r>
              <a:rPr lang="en-AU" sz="3200" cap="none" dirty="0">
                <a:solidFill>
                  <a:srgbClr val="EA0088"/>
                </a:solidFill>
                <a:latin typeface="Trebuchet MS" charset="0"/>
                <a:ea typeface="ＭＳ Ｐゴシック" charset="0"/>
                <a:cs typeface="ＭＳ Ｐゴシック" charset="0"/>
              </a:rPr>
              <a:t>Factors that identify…</a:t>
            </a:r>
          </a:p>
        </p:txBody>
      </p:sp>
      <p:sp>
        <p:nvSpPr>
          <p:cNvPr id="5"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13.</a:t>
            </a:r>
            <a:fld id="{17DEBACC-685D-46EF-8023-566F1A297EEB}" type="slidenum">
              <a:rPr lang="en-AU" altLang="en-US" sz="1400" b="1" baseline="0" smtClean="0">
                <a:latin typeface="Trebuchet MS" pitchFamily="34" charset="0"/>
              </a:rPr>
              <a:pPr>
                <a:spcBef>
                  <a:spcPct val="0"/>
                </a:spcBef>
                <a:buFontTx/>
                <a:buNone/>
              </a:pPr>
              <a:t>37</a:t>
            </a:fld>
            <a:endParaRPr lang="en-AU" altLang="en-US" sz="1400" b="1" baseline="0" dirty="0">
              <a:latin typeface="Trebuchet MS" pitchFamily="34" charset="0"/>
            </a:endParaRPr>
          </a:p>
        </p:txBody>
      </p:sp>
      <p:pic>
        <p:nvPicPr>
          <p:cNvPr id="3" name="Picture 2"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5860" y="1844824"/>
            <a:ext cx="8253809" cy="2802985"/>
          </a:xfrm>
          <a:prstGeom prst="rect">
            <a:avLst/>
          </a:prstGeom>
        </p:spPr>
      </p:pic>
    </p:spTree>
    <p:extLst>
      <p:ext uri="{BB962C8B-B14F-4D97-AF65-F5344CB8AC3E}">
        <p14:creationId xmlns:p14="http://schemas.microsoft.com/office/powerpoint/2010/main" val="31945883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404664"/>
            <a:ext cx="8229600" cy="884238"/>
          </a:xfrm>
        </p:spPr>
        <p:txBody>
          <a:bodyPr vert="horz" wrap="square" lIns="91440" tIns="45720" rIns="91440" bIns="45720" numCol="1" rtlCol="0" anchor="ctr" anchorCtr="0" compatLnSpc="1">
            <a:prstTxWarp prst="textNoShape">
              <a:avLst/>
            </a:prstTxWarp>
            <a:noAutofit/>
          </a:bodyPr>
          <a:lstStyle/>
          <a:p>
            <a:pPr algn="l" eaLnBrk="1" fontAlgn="base" hangingPunct="1">
              <a:spcAft>
                <a:spcPct val="0"/>
              </a:spcAft>
            </a:pPr>
            <a:r>
              <a:rPr lang="en-AU" sz="3200" cap="none" dirty="0">
                <a:solidFill>
                  <a:srgbClr val="EA0088"/>
                </a:solidFill>
                <a:latin typeface="Trebuchet MS" charset="0"/>
                <a:ea typeface="ＭＳ Ｐゴシック" charset="0"/>
                <a:cs typeface="ＭＳ Ｐゴシック" charset="0"/>
              </a:rPr>
              <a:t>Example 3</a:t>
            </a:r>
            <a:br>
              <a:rPr lang="en-AU" sz="3200" cap="none" dirty="0">
                <a:solidFill>
                  <a:srgbClr val="EA0088"/>
                </a:solidFill>
                <a:latin typeface="Trebuchet MS" charset="0"/>
                <a:ea typeface="ＭＳ Ｐゴシック" charset="0"/>
                <a:cs typeface="ＭＳ Ｐゴシック" charset="0"/>
              </a:rPr>
            </a:br>
            <a:r>
              <a:rPr lang="en-AU" sz="2800" i="1" cap="none" dirty="0">
                <a:solidFill>
                  <a:srgbClr val="EA0088"/>
                </a:solidFill>
                <a:latin typeface="Trebuchet MS" charset="0"/>
                <a:ea typeface="ＭＳ Ｐゴシック" charset="0"/>
                <a:cs typeface="ＭＳ Ｐゴシック" charset="0"/>
              </a:rPr>
              <a:t>(Example 13.3, p529)</a:t>
            </a:r>
            <a:endParaRPr lang="en-AU" sz="3200" cap="none" dirty="0">
              <a:solidFill>
                <a:srgbClr val="EA0088"/>
              </a:solidFill>
              <a:latin typeface="Trebuchet MS" charset="0"/>
              <a:ea typeface="ＭＳ Ｐゴシック" charset="0"/>
              <a:cs typeface="ＭＳ Ｐゴシック" charset="0"/>
            </a:endParaRPr>
          </a:p>
        </p:txBody>
      </p:sp>
      <p:sp>
        <p:nvSpPr>
          <p:cNvPr id="56321" name="Rectangle 2"/>
          <p:cNvSpPr>
            <a:spLocks noGrp="1" noChangeArrowheads="1"/>
          </p:cNvSpPr>
          <p:nvPr>
            <p:ph idx="1"/>
          </p:nvPr>
        </p:nvSpPr>
        <p:spPr>
          <a:xfrm>
            <a:off x="539552" y="1579909"/>
            <a:ext cx="8280920" cy="4297363"/>
          </a:xfrm>
        </p:spPr>
        <p:txBody>
          <a:bodyPr/>
          <a:lstStyle/>
          <a:p>
            <a:pPr marL="0" indent="0" algn="just" eaLnBrk="1" hangingPunct="1">
              <a:lnSpc>
                <a:spcPct val="90000"/>
              </a:lnSpc>
              <a:buClr>
                <a:schemeClr val="accent2"/>
              </a:buClr>
              <a:buNone/>
            </a:pPr>
            <a:r>
              <a:rPr lang="en-US" sz="2400" dirty="0">
                <a:latin typeface="Trebuchet MS" panose="020B0603020202020204" pitchFamily="34" charset="0"/>
                <a:ea typeface="ＭＳ Ｐゴシック" charset="0"/>
                <a:cs typeface="ＭＳ Ｐゴシック" charset="0"/>
              </a:rPr>
              <a:t>Does job design (referring to worker movements) affect workers’ productivity?</a:t>
            </a:r>
          </a:p>
          <a:p>
            <a:pPr marL="0" indent="0" algn="just" eaLnBrk="1" hangingPunct="1">
              <a:buClr>
                <a:schemeClr val="accent2"/>
              </a:buClr>
              <a:buNone/>
            </a:pPr>
            <a:r>
              <a:rPr lang="en-US" sz="2400" dirty="0">
                <a:latin typeface="Trebuchet MS" panose="020B0603020202020204" pitchFamily="34" charset="0"/>
                <a:ea typeface="ＭＳ Ｐゴシック" charset="0"/>
                <a:cs typeface="ＭＳ Ｐゴシック" charset="0"/>
              </a:rPr>
              <a:t>Two job designs are being considered for the production of a new computer desk. Two samples are randomly and independently selected:</a:t>
            </a:r>
          </a:p>
          <a:p>
            <a:pPr marL="358775" lvl="1" indent="-358775" algn="just" eaLnBrk="1" hangingPunct="1">
              <a:buFont typeface="Arial" panose="020B0604020202020204" pitchFamily="34" charset="0"/>
              <a:buChar char="•"/>
            </a:pPr>
            <a:r>
              <a:rPr lang="en-US" sz="2300" dirty="0">
                <a:latin typeface="Trebuchet MS" panose="020B0603020202020204" pitchFamily="34" charset="0"/>
                <a:ea typeface="ＭＳ Ｐゴシック" charset="0"/>
                <a:cs typeface="ＭＳ Ｐゴシック" charset="0"/>
              </a:rPr>
              <a:t>A sample of 25 workers assembled a desk using design A. </a:t>
            </a:r>
          </a:p>
          <a:p>
            <a:pPr marL="358775" lvl="1" indent="-358775" algn="just" eaLnBrk="1" hangingPunct="1">
              <a:buFont typeface="Arial" panose="020B0604020202020204" pitchFamily="34" charset="0"/>
              <a:buChar char="•"/>
            </a:pPr>
            <a:r>
              <a:rPr lang="en-US" sz="2300" dirty="0">
                <a:latin typeface="Trebuchet MS" panose="020B0603020202020204" pitchFamily="34" charset="0"/>
                <a:ea typeface="ＭＳ Ｐゴシック" charset="0"/>
                <a:cs typeface="ＭＳ Ｐゴシック" charset="0"/>
              </a:rPr>
              <a:t>A sample of 25 workers assembled the desk using design B.</a:t>
            </a:r>
          </a:p>
          <a:p>
            <a:pPr marL="0" lvl="1" indent="0" algn="just" eaLnBrk="1" hangingPunct="1">
              <a:buNone/>
            </a:pPr>
            <a:r>
              <a:rPr lang="en-US" sz="2400" dirty="0">
                <a:latin typeface="Trebuchet MS" panose="020B0603020202020204" pitchFamily="34" charset="0"/>
                <a:ea typeface="ＭＳ Ｐゴシック" charset="0"/>
                <a:cs typeface="ＭＳ Ｐゴシック" charset="0"/>
              </a:rPr>
              <a:t>The assembly times were recorded. Do the assembly times of the two designs differ? Use </a:t>
            </a:r>
            <a:r>
              <a:rPr lang="en-US" sz="2400" dirty="0">
                <a:latin typeface="Trebuchet MS" panose="020B0603020202020204" pitchFamily="34" charset="0"/>
                <a:ea typeface="ＭＳ Ｐゴシック" charset="0"/>
                <a:cs typeface="ＭＳ Ｐゴシック" charset="0"/>
                <a:sym typeface="Symbol"/>
              </a:rPr>
              <a:t> = 0.05.</a:t>
            </a:r>
            <a:endParaRPr lang="en-US" sz="2400" dirty="0">
              <a:latin typeface="Trebuchet MS" panose="020B0603020202020204" pitchFamily="34" charset="0"/>
              <a:ea typeface="ＭＳ Ｐゴシック" charset="0"/>
              <a:cs typeface="ＭＳ Ｐゴシック" charset="0"/>
            </a:endParaRPr>
          </a:p>
        </p:txBody>
      </p:sp>
      <p:sp>
        <p:nvSpPr>
          <p:cNvPr id="5"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13.</a:t>
            </a:r>
            <a:fld id="{17DEBACC-685D-46EF-8023-566F1A297EEB}" type="slidenum">
              <a:rPr lang="en-AU" altLang="en-US" sz="1400" b="1" baseline="0" smtClean="0">
                <a:latin typeface="Trebuchet MS" pitchFamily="34" charset="0"/>
              </a:rPr>
              <a:pPr>
                <a:spcBef>
                  <a:spcPct val="0"/>
                </a:spcBef>
                <a:buFontTx/>
                <a:buNone/>
              </a:pPr>
              <a:t>38</a:t>
            </a:fld>
            <a:endParaRPr lang="en-AU" altLang="en-US" sz="1400" b="1" baseline="0" dirty="0">
              <a:latin typeface="Trebuchet MS" pitchFamily="34" charset="0"/>
            </a:endParaRPr>
          </a:p>
        </p:txBody>
      </p:sp>
    </p:spTree>
    <p:extLst>
      <p:ext uri="{BB962C8B-B14F-4D97-AF65-F5344CB8AC3E}">
        <p14:creationId xmlns:p14="http://schemas.microsoft.com/office/powerpoint/2010/main" val="4045480779"/>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5668" name="Text Box 4"/>
          <p:cNvSpPr txBox="1">
            <a:spLocks noChangeArrowheads="1"/>
          </p:cNvSpPr>
          <p:nvPr/>
        </p:nvSpPr>
        <p:spPr bwMode="auto">
          <a:xfrm>
            <a:off x="457200" y="1412875"/>
            <a:ext cx="8291513" cy="3970318"/>
          </a:xfrm>
          <a:prstGeom prst="rect">
            <a:avLst/>
          </a:prstGeom>
          <a:noFill/>
          <a:ln w="9525">
            <a:noFill/>
            <a:miter lim="800000"/>
            <a:headEnd/>
            <a:tailEnd/>
          </a:ln>
        </p:spPr>
        <p:txBody>
          <a:bodyPr wrap="square">
            <a:spAutoFit/>
          </a:bodyPr>
          <a:lstStyle/>
          <a:p>
            <a:pPr algn="just">
              <a:spcAft>
                <a:spcPts val="1800"/>
              </a:spcAft>
              <a:defRPr/>
            </a:pPr>
            <a:r>
              <a:rPr lang="en-US" baseline="0" dirty="0">
                <a:solidFill>
                  <a:schemeClr val="tx1">
                    <a:lumMod val="75000"/>
                    <a:lumOff val="25000"/>
                  </a:schemeClr>
                </a:solidFill>
                <a:latin typeface="Trebuchet MS" panose="020B0603020202020204" pitchFamily="34" charset="0"/>
                <a:ea typeface="+mn-ea"/>
                <a:cs typeface="+mn-cs"/>
              </a:rPr>
              <a:t>Problem objective</a:t>
            </a:r>
            <a:r>
              <a:rPr lang="en-US" baseline="0" dirty="0">
                <a:latin typeface="Trebuchet MS" panose="020B0603020202020204" pitchFamily="34" charset="0"/>
                <a:ea typeface="+mn-ea"/>
                <a:cs typeface="+mn-cs"/>
              </a:rPr>
              <a:t>: comparing two population means using two independent samples.</a:t>
            </a:r>
          </a:p>
          <a:p>
            <a:pPr algn="just">
              <a:spcAft>
                <a:spcPts val="1800"/>
              </a:spcAft>
              <a:defRPr/>
            </a:pPr>
            <a:r>
              <a:rPr lang="en-US" baseline="0" dirty="0">
                <a:solidFill>
                  <a:schemeClr val="tx1">
                    <a:lumMod val="75000"/>
                    <a:lumOff val="25000"/>
                  </a:schemeClr>
                </a:solidFill>
                <a:latin typeface="Trebuchet MS" panose="020B0603020202020204" pitchFamily="34" charset="0"/>
                <a:ea typeface="+mn-ea"/>
                <a:cs typeface="+mn-cs"/>
              </a:rPr>
              <a:t>Population variances</a:t>
            </a:r>
            <a:r>
              <a:rPr lang="en-US" baseline="0" dirty="0">
                <a:latin typeface="Trebuchet MS" panose="020B0603020202020204" pitchFamily="34" charset="0"/>
                <a:ea typeface="+mn-ea"/>
                <a:cs typeface="+mn-cs"/>
              </a:rPr>
              <a:t> are unknown.</a:t>
            </a:r>
          </a:p>
          <a:p>
            <a:pPr algn="just">
              <a:spcAft>
                <a:spcPts val="1800"/>
              </a:spcAft>
              <a:defRPr/>
            </a:pPr>
            <a:r>
              <a:rPr lang="en-US" baseline="0" dirty="0">
                <a:latin typeface="Trebuchet MS" panose="020B0603020202020204" pitchFamily="34" charset="0"/>
                <a:ea typeface="+mn-ea"/>
                <a:cs typeface="+mn-cs"/>
              </a:rPr>
              <a:t>The </a:t>
            </a:r>
            <a:r>
              <a:rPr lang="en-US" baseline="0" dirty="0">
                <a:solidFill>
                  <a:schemeClr val="tx1">
                    <a:lumMod val="75000"/>
                    <a:lumOff val="25000"/>
                  </a:schemeClr>
                </a:solidFill>
                <a:latin typeface="Trebuchet MS" panose="020B0603020202020204" pitchFamily="34" charset="0"/>
                <a:ea typeface="+mn-ea"/>
                <a:cs typeface="+mn-cs"/>
              </a:rPr>
              <a:t>data</a:t>
            </a:r>
            <a:r>
              <a:rPr lang="en-US" baseline="0" dirty="0">
                <a:latin typeface="Trebuchet MS" panose="020B0603020202020204" pitchFamily="34" charset="0"/>
                <a:ea typeface="+mn-ea"/>
                <a:cs typeface="+mn-cs"/>
              </a:rPr>
              <a:t> are numerical.</a:t>
            </a:r>
          </a:p>
          <a:p>
            <a:pPr algn="just">
              <a:spcAft>
                <a:spcPts val="1800"/>
              </a:spcAft>
              <a:defRPr/>
            </a:pPr>
            <a:r>
              <a:rPr lang="en-US" baseline="0" dirty="0">
                <a:latin typeface="Trebuchet MS" panose="020B0603020202020204" pitchFamily="34" charset="0"/>
                <a:ea typeface="+mn-ea"/>
                <a:cs typeface="+mn-cs"/>
              </a:rPr>
              <a:t>The </a:t>
            </a:r>
            <a:r>
              <a:rPr lang="en-US" baseline="0" dirty="0">
                <a:solidFill>
                  <a:schemeClr val="tx1">
                    <a:lumMod val="75000"/>
                    <a:lumOff val="25000"/>
                  </a:schemeClr>
                </a:solidFill>
                <a:latin typeface="Trebuchet MS" panose="020B0603020202020204" pitchFamily="34" charset="0"/>
                <a:ea typeface="+mn-ea"/>
                <a:cs typeface="+mn-cs"/>
              </a:rPr>
              <a:t>parameter of interest </a:t>
            </a:r>
            <a:r>
              <a:rPr lang="en-US" baseline="0" dirty="0">
                <a:latin typeface="Trebuchet MS" panose="020B0603020202020204" pitchFamily="34" charset="0"/>
                <a:ea typeface="+mn-ea"/>
                <a:cs typeface="+mn-cs"/>
              </a:rPr>
              <a:t>is the difference between two population means, </a:t>
            </a:r>
            <a:r>
              <a:rPr lang="el-GR" baseline="0" dirty="0">
                <a:latin typeface="Trebuchet MS" panose="020B0603020202020204" pitchFamily="34" charset="0"/>
              </a:rPr>
              <a:t>μ</a:t>
            </a:r>
            <a:r>
              <a:rPr lang="en-US" dirty="0">
                <a:latin typeface="Trebuchet MS" panose="020B0603020202020204" pitchFamily="34" charset="0"/>
              </a:rPr>
              <a:t>1</a:t>
            </a:r>
            <a:r>
              <a:rPr lang="en-US" baseline="0" dirty="0">
                <a:latin typeface="Trebuchet MS" panose="020B0603020202020204" pitchFamily="34" charset="0"/>
              </a:rPr>
              <a:t> - </a:t>
            </a:r>
            <a:r>
              <a:rPr lang="el-GR" baseline="0" dirty="0">
                <a:latin typeface="Trebuchet MS" panose="020B0603020202020204" pitchFamily="34" charset="0"/>
              </a:rPr>
              <a:t>μ</a:t>
            </a:r>
            <a:r>
              <a:rPr lang="en-US" dirty="0">
                <a:latin typeface="Trebuchet MS" panose="020B0603020202020204" pitchFamily="34" charset="0"/>
              </a:rPr>
              <a:t>2</a:t>
            </a:r>
            <a:r>
              <a:rPr lang="en-US" baseline="0" dirty="0">
                <a:latin typeface="Trebuchet MS" panose="020B0603020202020204" pitchFamily="34" charset="0"/>
              </a:rPr>
              <a:t>. </a:t>
            </a:r>
            <a:endParaRPr lang="en-US" u="sng" baseline="0" dirty="0">
              <a:latin typeface="Trebuchet MS" panose="020B0603020202020204" pitchFamily="34" charset="0"/>
              <a:ea typeface="+mn-ea"/>
              <a:cs typeface="+mn-cs"/>
            </a:endParaRPr>
          </a:p>
          <a:p>
            <a:pPr algn="just">
              <a:defRPr/>
            </a:pPr>
            <a:r>
              <a:rPr lang="en-US" baseline="0" dirty="0">
                <a:latin typeface="Trebuchet MS" panose="020B0603020202020204" pitchFamily="34" charset="0"/>
                <a:ea typeface="+mn-ea"/>
                <a:cs typeface="+mn-cs"/>
              </a:rPr>
              <a:t>The claim to be tested is whether a difference between the two designs exists.</a:t>
            </a:r>
          </a:p>
        </p:txBody>
      </p:sp>
      <p:sp>
        <p:nvSpPr>
          <p:cNvPr id="6" name="Title 1"/>
          <p:cNvSpPr txBox="1">
            <a:spLocks/>
          </p:cNvSpPr>
          <p:nvPr/>
        </p:nvSpPr>
        <p:spPr>
          <a:xfrm>
            <a:off x="457200" y="188640"/>
            <a:ext cx="8229600" cy="884238"/>
          </a:xfrm>
          <a:prstGeom prst="rect">
            <a:avLst/>
          </a:prstGeom>
        </p:spPr>
        <p:txBody>
          <a:bodyPr vert="horz" wrap="square" lIns="91440" tIns="45720" rIns="91440" bIns="45720" numCol="1" rtlCol="0" anchor="ctr" anchorCtr="0" compatLnSpc="1">
            <a:prstTxWarp prst="textNoShape">
              <a:avLst/>
            </a:prstTxWarp>
            <a:noAutofit/>
          </a:bodyPr>
          <a:lstStyle>
            <a:lvl1pPr algn="ctr" defTabSz="457200" rtl="0" eaLnBrk="0" fontAlgn="base" hangingPunct="0">
              <a:spcBef>
                <a:spcPct val="0"/>
              </a:spcBef>
              <a:spcAft>
                <a:spcPct val="0"/>
              </a:spcAft>
              <a:defRPr lang="en-US" sz="4000" kern="1200" cap="all" dirty="0">
                <a:solidFill>
                  <a:srgbClr val="948A54"/>
                </a:solidFill>
                <a:latin typeface="Arial"/>
                <a:ea typeface="MS PGothic" pitchFamily="34" charset="-128"/>
                <a:cs typeface="Arial"/>
              </a:defRPr>
            </a:lvl1pPr>
            <a:lvl2pPr algn="ctr" defTabSz="457200" rtl="0" eaLnBrk="0" fontAlgn="base" hangingPunct="0">
              <a:spcBef>
                <a:spcPct val="0"/>
              </a:spcBef>
              <a:spcAft>
                <a:spcPct val="0"/>
              </a:spcAft>
              <a:defRPr sz="4000">
                <a:solidFill>
                  <a:srgbClr val="948A54"/>
                </a:solidFill>
                <a:latin typeface="Arial" pitchFamily="34" charset="0"/>
                <a:ea typeface="MS PGothic" pitchFamily="34" charset="-128"/>
                <a:cs typeface="Arial" charset="0"/>
              </a:defRPr>
            </a:lvl2pPr>
            <a:lvl3pPr algn="ctr" defTabSz="457200" rtl="0" eaLnBrk="0" fontAlgn="base" hangingPunct="0">
              <a:spcBef>
                <a:spcPct val="0"/>
              </a:spcBef>
              <a:spcAft>
                <a:spcPct val="0"/>
              </a:spcAft>
              <a:defRPr sz="4000">
                <a:solidFill>
                  <a:srgbClr val="948A54"/>
                </a:solidFill>
                <a:latin typeface="Arial" pitchFamily="34" charset="0"/>
                <a:ea typeface="MS PGothic" pitchFamily="34" charset="-128"/>
                <a:cs typeface="Arial" charset="0"/>
              </a:defRPr>
            </a:lvl3pPr>
            <a:lvl4pPr algn="ctr" defTabSz="457200" rtl="0" eaLnBrk="0" fontAlgn="base" hangingPunct="0">
              <a:spcBef>
                <a:spcPct val="0"/>
              </a:spcBef>
              <a:spcAft>
                <a:spcPct val="0"/>
              </a:spcAft>
              <a:defRPr sz="4000">
                <a:solidFill>
                  <a:srgbClr val="948A54"/>
                </a:solidFill>
                <a:latin typeface="Arial" pitchFamily="34" charset="0"/>
                <a:ea typeface="MS PGothic" pitchFamily="34" charset="-128"/>
                <a:cs typeface="Arial" charset="0"/>
              </a:defRPr>
            </a:lvl4pPr>
            <a:lvl5pPr algn="ctr" defTabSz="457200" rtl="0" eaLnBrk="0" fontAlgn="base" hangingPunct="0">
              <a:spcBef>
                <a:spcPct val="0"/>
              </a:spcBef>
              <a:spcAft>
                <a:spcPct val="0"/>
              </a:spcAft>
              <a:defRPr sz="4000">
                <a:solidFill>
                  <a:srgbClr val="948A54"/>
                </a:solidFill>
                <a:latin typeface="Arial" pitchFamily="34" charset="0"/>
                <a:ea typeface="MS PGothic" pitchFamily="34" charset="-128"/>
                <a:cs typeface="Arial" charset="0"/>
              </a:defRPr>
            </a:lvl5pPr>
            <a:lvl6pPr marL="4572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6pPr>
            <a:lvl7pPr marL="9144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7pPr>
            <a:lvl8pPr marL="13716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8pPr>
            <a:lvl9pPr marL="18288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9pPr>
          </a:lstStyle>
          <a:p>
            <a:pPr algn="l" eaLnBrk="1" hangingPunct="1"/>
            <a:r>
              <a:rPr lang="en-AU" sz="3200" cap="none" baseline="0" dirty="0">
                <a:solidFill>
                  <a:srgbClr val="EA0088"/>
                </a:solidFill>
                <a:latin typeface="Trebuchet MS" charset="0"/>
                <a:ea typeface="ＭＳ Ｐゴシック" charset="0"/>
                <a:cs typeface="ＭＳ Ｐゴシック" charset="0"/>
              </a:rPr>
              <a:t>Example 3: Solution</a:t>
            </a:r>
          </a:p>
        </p:txBody>
      </p:sp>
      <p:sp>
        <p:nvSpPr>
          <p:cNvPr id="7"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13.</a:t>
            </a:r>
            <a:fld id="{17DEBACC-685D-46EF-8023-566F1A297EEB}" type="slidenum">
              <a:rPr lang="en-AU" altLang="en-US" sz="1400" b="1" baseline="0" smtClean="0">
                <a:latin typeface="Trebuchet MS" pitchFamily="34" charset="0"/>
              </a:rPr>
              <a:pPr>
                <a:spcBef>
                  <a:spcPct val="0"/>
                </a:spcBef>
                <a:buFontTx/>
                <a:buNone/>
              </a:pPr>
              <a:t>39</a:t>
            </a:fld>
            <a:endParaRPr lang="en-AU" altLang="en-US" sz="1400" b="1" baseline="0" dirty="0">
              <a:latin typeface="Trebuchet MS"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 presetClass="entr" presetSubtype="8" fill="hold" grpId="0" nodeType="afterEffect">
                                  <p:stCondLst>
                                    <p:cond delay="1000"/>
                                  </p:stCondLst>
                                  <p:childTnLst>
                                    <p:set>
                                      <p:cBhvr>
                                        <p:cTn id="6" dur="1" fill="hold">
                                          <p:stCondLst>
                                            <p:cond delay="0"/>
                                          </p:stCondLst>
                                        </p:cTn>
                                        <p:tgtEl>
                                          <p:spTgt spid="625668"/>
                                        </p:tgtEl>
                                        <p:attrNameLst>
                                          <p:attrName>style.visibility</p:attrName>
                                        </p:attrNameLst>
                                      </p:cBhvr>
                                      <p:to>
                                        <p:strVal val="visible"/>
                                      </p:to>
                                    </p:set>
                                    <p:anim calcmode="lin" valueType="num">
                                      <p:cBhvr additive="base">
                                        <p:cTn id="7" dur="500" fill="hold"/>
                                        <p:tgtEl>
                                          <p:spTgt spid="625668"/>
                                        </p:tgtEl>
                                        <p:attrNameLst>
                                          <p:attrName>ppt_x</p:attrName>
                                        </p:attrNameLst>
                                      </p:cBhvr>
                                      <p:tavLst>
                                        <p:tav tm="0">
                                          <p:val>
                                            <p:strVal val="0-#ppt_w/2"/>
                                          </p:val>
                                        </p:tav>
                                        <p:tav tm="100000">
                                          <p:val>
                                            <p:strVal val="#ppt_x"/>
                                          </p:val>
                                        </p:tav>
                                      </p:tavLst>
                                    </p:anim>
                                    <p:anim calcmode="lin" valueType="num">
                                      <p:cBhvr additive="base">
                                        <p:cTn id="8" dur="500" fill="hold"/>
                                        <p:tgtEl>
                                          <p:spTgt spid="62566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5668"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ChangeArrowheads="1"/>
          </p:cNvSpPr>
          <p:nvPr>
            <p:ph type="title"/>
          </p:nvPr>
        </p:nvSpPr>
        <p:spPr bwMode="auto">
          <a:xfrm>
            <a:off x="457200" y="116632"/>
            <a:ext cx="8229600" cy="884237"/>
          </a:xfrm>
        </p:spPr>
        <p:txBody>
          <a:bodyPr wrap="square" numCol="1" anchorCtr="0" compatLnSpc="1">
            <a:prstTxWarp prst="textNoShape">
              <a:avLst/>
            </a:prstTxWarp>
          </a:bodyPr>
          <a:lstStyle/>
          <a:p>
            <a:pPr algn="l" eaLnBrk="1" fontAlgn="base" hangingPunct="1">
              <a:spcAft>
                <a:spcPct val="0"/>
              </a:spcAft>
            </a:pPr>
            <a:r>
              <a:rPr sz="3200" cap="none" dirty="0">
                <a:solidFill>
                  <a:srgbClr val="EA0088"/>
                </a:solidFill>
                <a:latin typeface="Trebuchet MS" charset="0"/>
                <a:ea typeface="ＭＳ Ｐゴシック" charset="0"/>
                <a:cs typeface="ＭＳ Ｐゴシック" charset="0"/>
              </a:rPr>
              <a:t>Learning objectives</a:t>
            </a:r>
          </a:p>
        </p:txBody>
      </p:sp>
      <p:sp>
        <p:nvSpPr>
          <p:cNvPr id="19458" name="Rectangle 3"/>
          <p:cNvSpPr>
            <a:spLocks noGrp="1" noChangeArrowheads="1"/>
          </p:cNvSpPr>
          <p:nvPr>
            <p:ph idx="1"/>
          </p:nvPr>
        </p:nvSpPr>
        <p:spPr>
          <a:xfrm>
            <a:off x="468313" y="1268760"/>
            <a:ext cx="8001000" cy="4297363"/>
          </a:xfrm>
        </p:spPr>
        <p:txBody>
          <a:bodyPr/>
          <a:lstStyle/>
          <a:p>
            <a:pPr marL="620713" indent="-620713" algn="just" eaLnBrk="1" hangingPunct="1">
              <a:buFont typeface="Arial" charset="0"/>
              <a:buNone/>
              <a:defRPr/>
            </a:pPr>
            <a:r>
              <a:rPr lang="en-US" sz="2200" b="1" dirty="0">
                <a:solidFill>
                  <a:srgbClr val="00B050"/>
                </a:solidFill>
                <a:latin typeface="Trebuchet MS" charset="0"/>
                <a:ea typeface="ＭＳ Ｐゴシック" charset="0"/>
              </a:rPr>
              <a:t>LO1</a:t>
            </a:r>
            <a:r>
              <a:rPr lang="en-US" sz="2200" dirty="0">
                <a:solidFill>
                  <a:srgbClr val="00B050"/>
                </a:solidFill>
                <a:latin typeface="Trebuchet MS" charset="0"/>
                <a:ea typeface="ＭＳ Ｐゴシック" charset="0"/>
              </a:rPr>
              <a:t> 	Test hypotheses comparing two population means with independent samples and known population variances</a:t>
            </a:r>
          </a:p>
          <a:p>
            <a:pPr marL="620713" indent="-620713" algn="just" eaLnBrk="1" hangingPunct="1">
              <a:buFont typeface="Arial" charset="0"/>
              <a:buNone/>
              <a:defRPr/>
            </a:pPr>
            <a:r>
              <a:rPr lang="en-US" sz="2200" b="1" dirty="0">
                <a:solidFill>
                  <a:srgbClr val="00B050"/>
                </a:solidFill>
                <a:latin typeface="Trebuchet MS" charset="0"/>
                <a:ea typeface="ＭＳ Ｐゴシック" charset="0"/>
              </a:rPr>
              <a:t>LO2</a:t>
            </a:r>
            <a:r>
              <a:rPr lang="en-US" sz="2200" dirty="0">
                <a:solidFill>
                  <a:srgbClr val="00B050"/>
                </a:solidFill>
                <a:latin typeface="Trebuchet MS" charset="0"/>
                <a:ea typeface="ＭＳ Ｐゴシック" charset="0"/>
              </a:rPr>
              <a:t> 	Test hypotheses comparing two population means with independent samples and unknown and unequal population variances</a:t>
            </a:r>
          </a:p>
          <a:p>
            <a:pPr marL="620713" indent="-620713" algn="just" eaLnBrk="1" hangingPunct="1">
              <a:buFont typeface="Arial" charset="0"/>
              <a:buNone/>
              <a:defRPr/>
            </a:pPr>
            <a:r>
              <a:rPr lang="en-US" sz="2200" b="1" dirty="0">
                <a:solidFill>
                  <a:srgbClr val="00B050"/>
                </a:solidFill>
                <a:latin typeface="Trebuchet MS" charset="0"/>
                <a:ea typeface="ＭＳ Ｐゴシック" charset="0"/>
              </a:rPr>
              <a:t>LO3</a:t>
            </a:r>
            <a:r>
              <a:rPr lang="en-US" sz="2200" dirty="0">
                <a:solidFill>
                  <a:srgbClr val="00B050"/>
                </a:solidFill>
                <a:latin typeface="Trebuchet MS" charset="0"/>
                <a:ea typeface="ＭＳ Ｐゴシック" charset="0"/>
              </a:rPr>
              <a:t> 	Test hypotheses comparing two population means with independent samples and unknown but equal population variances</a:t>
            </a:r>
          </a:p>
          <a:p>
            <a:pPr marL="620713" indent="-620713" algn="just" eaLnBrk="1" hangingPunct="1">
              <a:buNone/>
              <a:defRPr/>
            </a:pPr>
            <a:r>
              <a:rPr lang="en-US" sz="2200" b="1" dirty="0">
                <a:solidFill>
                  <a:srgbClr val="00B050"/>
                </a:solidFill>
                <a:latin typeface="Trebuchet MS" charset="0"/>
                <a:ea typeface="ＭＳ Ｐゴシック" charset="0"/>
              </a:rPr>
              <a:t>LO4</a:t>
            </a:r>
            <a:r>
              <a:rPr lang="en-US" sz="2200" dirty="0">
                <a:solidFill>
                  <a:srgbClr val="00B050"/>
                </a:solidFill>
                <a:latin typeface="Trebuchet MS" charset="0"/>
                <a:ea typeface="ＭＳ Ｐゴシック" charset="0"/>
              </a:rPr>
              <a:t> 	Test hypotheses comparing two population means with dependent samples</a:t>
            </a:r>
          </a:p>
          <a:p>
            <a:pPr marL="620713" indent="-620713" algn="just" eaLnBrk="1" hangingPunct="1">
              <a:buNone/>
              <a:defRPr/>
            </a:pPr>
            <a:r>
              <a:rPr lang="en-US" sz="2200" b="1" dirty="0">
                <a:solidFill>
                  <a:srgbClr val="00B050"/>
                </a:solidFill>
                <a:latin typeface="Trebuchet MS" charset="0"/>
                <a:ea typeface="ＭＳ Ｐゴシック" charset="0"/>
              </a:rPr>
              <a:t>LO5</a:t>
            </a:r>
            <a:r>
              <a:rPr lang="en-US" sz="2200" dirty="0">
                <a:solidFill>
                  <a:srgbClr val="00B050"/>
                </a:solidFill>
                <a:latin typeface="Trebuchet MS" charset="0"/>
                <a:ea typeface="ＭＳ Ｐゴシック" charset="0"/>
              </a:rPr>
              <a:t> 	Test hypotheses comparing two population proportions.</a:t>
            </a:r>
          </a:p>
          <a:p>
            <a:pPr marL="0" indent="0" algn="just" eaLnBrk="1" hangingPunct="1">
              <a:buFont typeface="Arial" charset="0"/>
              <a:buNone/>
              <a:defRPr/>
            </a:pPr>
            <a:endParaRPr lang="en-US" sz="2100" dirty="0">
              <a:solidFill>
                <a:srgbClr val="00B050"/>
              </a:solidFill>
              <a:latin typeface="Trebuchet MS" charset="0"/>
              <a:ea typeface="ＭＳ Ｐゴシック"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5668" name="Text Box 4"/>
          <p:cNvSpPr txBox="1">
            <a:spLocks noChangeArrowheads="1"/>
          </p:cNvSpPr>
          <p:nvPr/>
        </p:nvSpPr>
        <p:spPr bwMode="auto">
          <a:xfrm>
            <a:off x="457200" y="764704"/>
            <a:ext cx="8291513" cy="4585871"/>
          </a:xfrm>
          <a:prstGeom prst="rect">
            <a:avLst/>
          </a:prstGeom>
          <a:noFill/>
          <a:ln w="9525">
            <a:noFill/>
            <a:miter lim="800000"/>
            <a:headEnd/>
            <a:tailEnd/>
          </a:ln>
        </p:spPr>
        <p:txBody>
          <a:bodyPr wrap="square">
            <a:spAutoFit/>
          </a:bodyPr>
          <a:lstStyle/>
          <a:p>
            <a:pPr algn="just">
              <a:defRPr/>
            </a:pPr>
            <a:r>
              <a:rPr lang="en-US" b="1" baseline="0" dirty="0">
                <a:solidFill>
                  <a:schemeClr val="accent1"/>
                </a:solidFill>
                <a:latin typeface="Trebuchet MS" panose="020B0603020202020204" pitchFamily="34" charset="0"/>
                <a:ea typeface="+mn-ea"/>
                <a:cs typeface="+mn-cs"/>
              </a:rPr>
              <a:t>Solving manually</a:t>
            </a:r>
          </a:p>
          <a:p>
            <a:pPr algn="just">
              <a:defRPr/>
            </a:pPr>
            <a:r>
              <a:rPr lang="en-US" baseline="0" dirty="0">
                <a:latin typeface="Trebuchet MS" panose="020B0603020202020204" pitchFamily="34" charset="0"/>
              </a:rPr>
              <a:t>The </a:t>
            </a:r>
            <a:r>
              <a:rPr lang="en-US" baseline="0" dirty="0">
                <a:solidFill>
                  <a:schemeClr val="tx1">
                    <a:lumMod val="75000"/>
                    <a:lumOff val="25000"/>
                  </a:schemeClr>
                </a:solidFill>
                <a:latin typeface="Trebuchet MS" panose="020B0603020202020204" pitchFamily="34" charset="0"/>
              </a:rPr>
              <a:t>hypothesis test </a:t>
            </a:r>
            <a:r>
              <a:rPr lang="en-US" baseline="0" dirty="0">
                <a:latin typeface="Trebuchet MS" panose="020B0603020202020204" pitchFamily="34" charset="0"/>
              </a:rPr>
              <a:t>is:</a:t>
            </a:r>
          </a:p>
          <a:p>
            <a:pPr marL="0" lvl="1">
              <a:lnSpc>
                <a:spcPct val="120000"/>
              </a:lnSpc>
              <a:spcAft>
                <a:spcPts val="600"/>
              </a:spcAft>
            </a:pPr>
            <a:r>
              <a:rPr lang="en-US" baseline="0" dirty="0">
                <a:latin typeface="Trebuchet MS" panose="020B0603020202020204" pitchFamily="34" charset="0"/>
              </a:rPr>
              <a:t>	H</a:t>
            </a:r>
            <a:r>
              <a:rPr lang="en-US" dirty="0">
                <a:latin typeface="Trebuchet MS" panose="020B0603020202020204" pitchFamily="34" charset="0"/>
              </a:rPr>
              <a:t>0</a:t>
            </a:r>
            <a:r>
              <a:rPr lang="en-US" baseline="0" dirty="0">
                <a:latin typeface="Trebuchet MS" panose="020B0603020202020204" pitchFamily="34" charset="0"/>
              </a:rPr>
              <a:t>:  (</a:t>
            </a:r>
            <a:r>
              <a:rPr lang="el-GR" baseline="0" dirty="0">
                <a:latin typeface="Trebuchet MS" panose="020B0603020202020204" pitchFamily="34" charset="0"/>
              </a:rPr>
              <a:t>μ</a:t>
            </a:r>
            <a:r>
              <a:rPr lang="en-US" dirty="0">
                <a:latin typeface="Trebuchet MS" panose="020B0603020202020204" pitchFamily="34" charset="0"/>
              </a:rPr>
              <a:t>1</a:t>
            </a:r>
            <a:r>
              <a:rPr lang="en-US" baseline="0" dirty="0">
                <a:latin typeface="Trebuchet MS" panose="020B0603020202020204" pitchFamily="34" charset="0"/>
              </a:rPr>
              <a:t> - </a:t>
            </a:r>
            <a:r>
              <a:rPr lang="el-GR" baseline="0" dirty="0">
                <a:latin typeface="Trebuchet MS" panose="020B0603020202020204" pitchFamily="34" charset="0"/>
              </a:rPr>
              <a:t>μ</a:t>
            </a:r>
            <a:r>
              <a:rPr lang="en-US" dirty="0">
                <a:latin typeface="Trebuchet MS" panose="020B0603020202020204" pitchFamily="34" charset="0"/>
              </a:rPr>
              <a:t>2</a:t>
            </a:r>
            <a:r>
              <a:rPr lang="en-US" baseline="0" dirty="0">
                <a:latin typeface="Trebuchet MS" panose="020B0603020202020204" pitchFamily="34" charset="0"/>
              </a:rPr>
              <a:t>) = 0    </a:t>
            </a:r>
            <a:br>
              <a:rPr lang="en-US" baseline="0" dirty="0">
                <a:latin typeface="Trebuchet MS" panose="020B0603020202020204" pitchFamily="34" charset="0"/>
              </a:rPr>
            </a:br>
            <a:r>
              <a:rPr lang="en-US" baseline="0" dirty="0">
                <a:latin typeface="Trebuchet MS" panose="020B0603020202020204" pitchFamily="34" charset="0"/>
              </a:rPr>
              <a:t>	H</a:t>
            </a:r>
            <a:r>
              <a:rPr lang="en-US" dirty="0">
                <a:latin typeface="Trebuchet MS" panose="020B0603020202020204" pitchFamily="34" charset="0"/>
              </a:rPr>
              <a:t>A</a:t>
            </a:r>
            <a:r>
              <a:rPr lang="en-US" baseline="0" dirty="0">
                <a:latin typeface="Trebuchet MS" panose="020B0603020202020204" pitchFamily="34" charset="0"/>
              </a:rPr>
              <a:t>:  (</a:t>
            </a:r>
            <a:r>
              <a:rPr lang="el-GR" baseline="0" dirty="0">
                <a:latin typeface="Trebuchet MS" panose="020B0603020202020204" pitchFamily="34" charset="0"/>
              </a:rPr>
              <a:t>μ</a:t>
            </a:r>
            <a:r>
              <a:rPr lang="en-US" dirty="0">
                <a:latin typeface="Trebuchet MS" panose="020B0603020202020204" pitchFamily="34" charset="0"/>
              </a:rPr>
              <a:t>1</a:t>
            </a:r>
            <a:r>
              <a:rPr lang="en-US" baseline="0" dirty="0">
                <a:latin typeface="Trebuchet MS" panose="020B0603020202020204" pitchFamily="34" charset="0"/>
              </a:rPr>
              <a:t> - </a:t>
            </a:r>
            <a:r>
              <a:rPr lang="el-GR" baseline="0" dirty="0">
                <a:latin typeface="Trebuchet MS" panose="020B0603020202020204" pitchFamily="34" charset="0"/>
              </a:rPr>
              <a:t>μ</a:t>
            </a:r>
            <a:r>
              <a:rPr lang="en-US" dirty="0">
                <a:latin typeface="Trebuchet MS" panose="020B0603020202020204" pitchFamily="34" charset="0"/>
              </a:rPr>
              <a:t>2</a:t>
            </a:r>
            <a:r>
              <a:rPr lang="en-US" baseline="0" dirty="0">
                <a:latin typeface="Trebuchet MS" panose="020B0603020202020204" pitchFamily="34" charset="0"/>
              </a:rPr>
              <a:t>) ≠ 0		</a:t>
            </a:r>
            <a:r>
              <a:rPr lang="en-US" dirty="0">
                <a:solidFill>
                  <a:schemeClr val="accent1"/>
                </a:solidFill>
                <a:latin typeface="Trebuchet MS" panose="020B0603020202020204" pitchFamily="34" charset="0"/>
              </a:rPr>
              <a:t> </a:t>
            </a:r>
            <a:r>
              <a:rPr lang="en-US" baseline="0" dirty="0">
                <a:solidFill>
                  <a:schemeClr val="accent1"/>
                </a:solidFill>
                <a:latin typeface="Trebuchet MS" panose="020B0603020202020204" pitchFamily="34" charset="0"/>
              </a:rPr>
              <a:t>Two tail test</a:t>
            </a:r>
            <a:endParaRPr lang="en-US" baseline="0" dirty="0">
              <a:latin typeface="Trebuchet MS" panose="020B0603020202020204" pitchFamily="34" charset="0"/>
            </a:endParaRPr>
          </a:p>
          <a:p>
            <a:pPr marL="0" lvl="1" algn="just">
              <a:spcAft>
                <a:spcPts val="1200"/>
              </a:spcAft>
            </a:pPr>
            <a:r>
              <a:rPr lang="en-US" sz="2300" baseline="0" dirty="0">
                <a:latin typeface="Trebuchet MS" panose="020B0603020202020204" pitchFamily="34" charset="0"/>
              </a:rPr>
              <a:t>The variances are unknown. To check whether the variances are equal, we compare the  samples’ standard deviations. We have s</a:t>
            </a:r>
            <a:r>
              <a:rPr lang="en-US" sz="2300" dirty="0">
                <a:latin typeface="Trebuchet MS" panose="020B0603020202020204" pitchFamily="34" charset="0"/>
              </a:rPr>
              <a:t>1</a:t>
            </a:r>
            <a:r>
              <a:rPr lang="en-US" sz="2300" baseline="0" dirty="0">
                <a:latin typeface="Trebuchet MS" panose="020B0603020202020204" pitchFamily="34" charset="0"/>
              </a:rPr>
              <a:t>= 0.92 and s</a:t>
            </a:r>
            <a:r>
              <a:rPr lang="en-US" sz="2300" dirty="0">
                <a:latin typeface="Trebuchet MS" panose="020B0603020202020204" pitchFamily="34" charset="0"/>
              </a:rPr>
              <a:t>2 </a:t>
            </a:r>
            <a:r>
              <a:rPr lang="en-US" sz="2300" baseline="0" dirty="0">
                <a:latin typeface="Trebuchet MS" panose="020B0603020202020204" pitchFamily="34" charset="0"/>
              </a:rPr>
              <a:t>=1.14. We can assume that the two variances are equal and use the </a:t>
            </a:r>
            <a:r>
              <a:rPr lang="en-US" sz="2300" baseline="0" dirty="0">
                <a:solidFill>
                  <a:schemeClr val="tx1">
                    <a:lumMod val="75000"/>
                    <a:lumOff val="25000"/>
                  </a:schemeClr>
                </a:solidFill>
                <a:latin typeface="Trebuchet MS" panose="020B0603020202020204" pitchFamily="34" charset="0"/>
              </a:rPr>
              <a:t>t-test for equal variances</a:t>
            </a:r>
            <a:r>
              <a:rPr lang="en-US" sz="2300" baseline="0" dirty="0">
                <a:latin typeface="Trebuchet MS" panose="020B0603020202020204" pitchFamily="34" charset="0"/>
              </a:rPr>
              <a:t>.</a:t>
            </a:r>
          </a:p>
          <a:p>
            <a:pPr algn="just"/>
            <a:r>
              <a:rPr lang="en-US" sz="2300" baseline="0" dirty="0">
                <a:latin typeface="Trebuchet MS" panose="020B0603020202020204" pitchFamily="34" charset="0"/>
              </a:rPr>
              <a:t>The</a:t>
            </a:r>
            <a:r>
              <a:rPr lang="en-US" sz="2300" baseline="0" dirty="0">
                <a:solidFill>
                  <a:schemeClr val="tx1">
                    <a:lumMod val="75000"/>
                    <a:lumOff val="25000"/>
                  </a:schemeClr>
                </a:solidFill>
                <a:latin typeface="Trebuchet MS" panose="020B0603020202020204" pitchFamily="34" charset="0"/>
              </a:rPr>
              <a:t> t-test statistic is given by</a:t>
            </a:r>
            <a:r>
              <a:rPr lang="en-US" sz="2300" baseline="0" dirty="0">
                <a:latin typeface="Trebuchet MS" panose="020B0603020202020204" pitchFamily="34" charset="0"/>
              </a:rPr>
              <a:t>:</a:t>
            </a:r>
          </a:p>
          <a:p>
            <a:pPr marL="0" lvl="1">
              <a:lnSpc>
                <a:spcPct val="120000"/>
              </a:lnSpc>
            </a:pPr>
            <a:endParaRPr lang="en-US" sz="2300" baseline="0" dirty="0">
              <a:latin typeface="Trebuchet MS" panose="020B0603020202020204" pitchFamily="34" charset="0"/>
            </a:endParaRPr>
          </a:p>
          <a:p>
            <a:pPr marL="342900" lvl="1" indent="-342900">
              <a:lnSpc>
                <a:spcPct val="120000"/>
              </a:lnSpc>
              <a:buFont typeface="Arial" panose="020B0604020202020204" pitchFamily="34" charset="0"/>
              <a:buChar char="•"/>
            </a:pPr>
            <a:endParaRPr lang="en-US" baseline="0" dirty="0">
              <a:latin typeface="Trebuchet MS" panose="020B0603020202020204" pitchFamily="34" charset="0"/>
            </a:endParaRPr>
          </a:p>
        </p:txBody>
      </p:sp>
      <p:sp>
        <p:nvSpPr>
          <p:cNvPr id="6" name="Title 1"/>
          <p:cNvSpPr txBox="1">
            <a:spLocks/>
          </p:cNvSpPr>
          <p:nvPr/>
        </p:nvSpPr>
        <p:spPr>
          <a:xfrm>
            <a:off x="395536" y="44624"/>
            <a:ext cx="8229600" cy="884238"/>
          </a:xfrm>
          <a:prstGeom prst="rect">
            <a:avLst/>
          </a:prstGeom>
        </p:spPr>
        <p:txBody>
          <a:bodyPr vert="horz" wrap="square" lIns="91440" tIns="45720" rIns="91440" bIns="45720" numCol="1" rtlCol="0" anchor="ctr" anchorCtr="0" compatLnSpc="1">
            <a:prstTxWarp prst="textNoShape">
              <a:avLst/>
            </a:prstTxWarp>
            <a:noAutofit/>
          </a:bodyPr>
          <a:lstStyle>
            <a:lvl1pPr algn="ctr" defTabSz="457200" rtl="0" eaLnBrk="0" fontAlgn="base" hangingPunct="0">
              <a:spcBef>
                <a:spcPct val="0"/>
              </a:spcBef>
              <a:spcAft>
                <a:spcPct val="0"/>
              </a:spcAft>
              <a:defRPr lang="en-US" sz="4000" kern="1200" cap="all" dirty="0">
                <a:solidFill>
                  <a:srgbClr val="948A54"/>
                </a:solidFill>
                <a:latin typeface="Arial"/>
                <a:ea typeface="MS PGothic" pitchFamily="34" charset="-128"/>
                <a:cs typeface="Arial"/>
              </a:defRPr>
            </a:lvl1pPr>
            <a:lvl2pPr algn="ctr" defTabSz="457200" rtl="0" eaLnBrk="0" fontAlgn="base" hangingPunct="0">
              <a:spcBef>
                <a:spcPct val="0"/>
              </a:spcBef>
              <a:spcAft>
                <a:spcPct val="0"/>
              </a:spcAft>
              <a:defRPr sz="4000">
                <a:solidFill>
                  <a:srgbClr val="948A54"/>
                </a:solidFill>
                <a:latin typeface="Arial" pitchFamily="34" charset="0"/>
                <a:ea typeface="MS PGothic" pitchFamily="34" charset="-128"/>
                <a:cs typeface="Arial" charset="0"/>
              </a:defRPr>
            </a:lvl2pPr>
            <a:lvl3pPr algn="ctr" defTabSz="457200" rtl="0" eaLnBrk="0" fontAlgn="base" hangingPunct="0">
              <a:spcBef>
                <a:spcPct val="0"/>
              </a:spcBef>
              <a:spcAft>
                <a:spcPct val="0"/>
              </a:spcAft>
              <a:defRPr sz="4000">
                <a:solidFill>
                  <a:srgbClr val="948A54"/>
                </a:solidFill>
                <a:latin typeface="Arial" pitchFamily="34" charset="0"/>
                <a:ea typeface="MS PGothic" pitchFamily="34" charset="-128"/>
                <a:cs typeface="Arial" charset="0"/>
              </a:defRPr>
            </a:lvl3pPr>
            <a:lvl4pPr algn="ctr" defTabSz="457200" rtl="0" eaLnBrk="0" fontAlgn="base" hangingPunct="0">
              <a:spcBef>
                <a:spcPct val="0"/>
              </a:spcBef>
              <a:spcAft>
                <a:spcPct val="0"/>
              </a:spcAft>
              <a:defRPr sz="4000">
                <a:solidFill>
                  <a:srgbClr val="948A54"/>
                </a:solidFill>
                <a:latin typeface="Arial" pitchFamily="34" charset="0"/>
                <a:ea typeface="MS PGothic" pitchFamily="34" charset="-128"/>
                <a:cs typeface="Arial" charset="0"/>
              </a:defRPr>
            </a:lvl4pPr>
            <a:lvl5pPr algn="ctr" defTabSz="457200" rtl="0" eaLnBrk="0" fontAlgn="base" hangingPunct="0">
              <a:spcBef>
                <a:spcPct val="0"/>
              </a:spcBef>
              <a:spcAft>
                <a:spcPct val="0"/>
              </a:spcAft>
              <a:defRPr sz="4000">
                <a:solidFill>
                  <a:srgbClr val="948A54"/>
                </a:solidFill>
                <a:latin typeface="Arial" pitchFamily="34" charset="0"/>
                <a:ea typeface="MS PGothic" pitchFamily="34" charset="-128"/>
                <a:cs typeface="Arial" charset="0"/>
              </a:defRPr>
            </a:lvl5pPr>
            <a:lvl6pPr marL="4572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6pPr>
            <a:lvl7pPr marL="9144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7pPr>
            <a:lvl8pPr marL="13716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8pPr>
            <a:lvl9pPr marL="18288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9pPr>
          </a:lstStyle>
          <a:p>
            <a:pPr algn="l" eaLnBrk="1" hangingPunct="1"/>
            <a:r>
              <a:rPr lang="en-AU" sz="3200" cap="none" baseline="0" dirty="0">
                <a:solidFill>
                  <a:srgbClr val="EA0088"/>
                </a:solidFill>
                <a:latin typeface="Trebuchet MS" charset="0"/>
                <a:ea typeface="ＭＳ Ｐゴシック" charset="0"/>
                <a:cs typeface="ＭＳ Ｐゴシック" charset="0"/>
              </a:rPr>
              <a:t>Example 3: Solution…</a:t>
            </a:r>
          </a:p>
        </p:txBody>
      </p:sp>
      <p:sp>
        <p:nvSpPr>
          <p:cNvPr id="14"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13.</a:t>
            </a:r>
            <a:fld id="{17DEBACC-685D-46EF-8023-566F1A297EEB}" type="slidenum">
              <a:rPr lang="en-AU" altLang="en-US" sz="1400" b="1" baseline="0" smtClean="0">
                <a:latin typeface="Trebuchet MS" pitchFamily="34" charset="0"/>
              </a:rPr>
              <a:pPr>
                <a:spcBef>
                  <a:spcPct val="0"/>
                </a:spcBef>
                <a:buFontTx/>
                <a:buNone/>
              </a:pPr>
              <a:t>40</a:t>
            </a:fld>
            <a:endParaRPr lang="en-AU" altLang="en-US" sz="1400" b="1" baseline="0" dirty="0">
              <a:latin typeface="Trebuchet MS" pitchFamily="34" charset="0"/>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2587675677"/>
              </p:ext>
            </p:extLst>
          </p:nvPr>
        </p:nvGraphicFramePr>
        <p:xfrm>
          <a:off x="1250950" y="4384675"/>
          <a:ext cx="6354763" cy="1524000"/>
        </p:xfrm>
        <a:graphic>
          <a:graphicData uri="http://schemas.openxmlformats.org/presentationml/2006/ole">
            <mc:AlternateContent xmlns:mc="http://schemas.openxmlformats.org/markup-compatibility/2006">
              <mc:Choice xmlns:v="urn:schemas-microsoft-com:vml" Requires="v">
                <p:oleObj spid="_x0000_s162091" name="Equation" r:id="rId4" imgW="3479760" imgH="901440" progId="Equation.DSMT4">
                  <p:embed/>
                </p:oleObj>
              </mc:Choice>
              <mc:Fallback>
                <p:oleObj name="Equation" r:id="rId4" imgW="3479760" imgH="901440" progId="Equation.DSMT4">
                  <p:embed/>
                  <p:pic>
                    <p:nvPicPr>
                      <p:cNvPr id="0" name="Picture 259"/>
                      <p:cNvPicPr>
                        <a:picLocks noChangeAspect="1" noChangeArrowheads="1"/>
                      </p:cNvPicPr>
                      <p:nvPr/>
                    </p:nvPicPr>
                    <p:blipFill>
                      <a:blip r:embed="rId5"/>
                      <a:srcRect/>
                      <a:stretch>
                        <a:fillRect/>
                      </a:stretch>
                    </p:blipFill>
                    <p:spPr bwMode="auto">
                      <a:xfrm>
                        <a:off x="1250950" y="4384675"/>
                        <a:ext cx="6354763" cy="1524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50943232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 presetClass="entr" presetSubtype="8" fill="hold" grpId="0" nodeType="afterEffect">
                                  <p:stCondLst>
                                    <p:cond delay="1000"/>
                                  </p:stCondLst>
                                  <p:childTnLst>
                                    <p:set>
                                      <p:cBhvr>
                                        <p:cTn id="6" dur="1" fill="hold">
                                          <p:stCondLst>
                                            <p:cond delay="0"/>
                                          </p:stCondLst>
                                        </p:cTn>
                                        <p:tgtEl>
                                          <p:spTgt spid="625668"/>
                                        </p:tgtEl>
                                        <p:attrNameLst>
                                          <p:attrName>style.visibility</p:attrName>
                                        </p:attrNameLst>
                                      </p:cBhvr>
                                      <p:to>
                                        <p:strVal val="visible"/>
                                      </p:to>
                                    </p:set>
                                    <p:anim calcmode="lin" valueType="num">
                                      <p:cBhvr additive="base">
                                        <p:cTn id="7" dur="500" fill="hold"/>
                                        <p:tgtEl>
                                          <p:spTgt spid="625668"/>
                                        </p:tgtEl>
                                        <p:attrNameLst>
                                          <p:attrName>ppt_x</p:attrName>
                                        </p:attrNameLst>
                                      </p:cBhvr>
                                      <p:tavLst>
                                        <p:tav tm="0">
                                          <p:val>
                                            <p:strVal val="0-#ppt_w/2"/>
                                          </p:val>
                                        </p:tav>
                                        <p:tav tm="100000">
                                          <p:val>
                                            <p:strVal val="#ppt_x"/>
                                          </p:val>
                                        </p:tav>
                                      </p:tavLst>
                                    </p:anim>
                                    <p:anim calcmode="lin" valueType="num">
                                      <p:cBhvr additive="base">
                                        <p:cTn id="8" dur="500" fill="hold"/>
                                        <p:tgtEl>
                                          <p:spTgt spid="62566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0-#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5668"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0657" name="Rectangle 2"/>
              <p:cNvSpPr>
                <a:spLocks noGrp="1" noChangeArrowheads="1"/>
              </p:cNvSpPr>
              <p:nvPr>
                <p:ph idx="1"/>
              </p:nvPr>
            </p:nvSpPr>
            <p:spPr>
              <a:xfrm>
                <a:off x="598884" y="1052736"/>
                <a:ext cx="8139113" cy="3429000"/>
              </a:xfrm>
            </p:spPr>
            <p:txBody>
              <a:bodyPr/>
              <a:lstStyle/>
              <a:p>
                <a:pPr marL="0" indent="0" eaLnBrk="1" hangingPunct="1">
                  <a:buClr>
                    <a:schemeClr val="tx1"/>
                  </a:buClr>
                  <a:buNone/>
                </a:pPr>
                <a:r>
                  <a:rPr lang="en-US" sz="2200" dirty="0">
                    <a:solidFill>
                      <a:schemeClr val="tx1">
                        <a:lumMod val="75000"/>
                        <a:lumOff val="25000"/>
                      </a:schemeClr>
                    </a:solidFill>
                    <a:latin typeface="Trebuchet MS" panose="020B0603020202020204" pitchFamily="34" charset="0"/>
                    <a:ea typeface="ＭＳ Ｐゴシック" charset="0"/>
                    <a:cs typeface="ＭＳ Ｐゴシック" charset="0"/>
                  </a:rPr>
                  <a:t>Level of significance </a:t>
                </a:r>
                <a:r>
                  <a:rPr lang="en-US" sz="2200" dirty="0">
                    <a:latin typeface="Trebuchet MS" panose="020B0603020202020204" pitchFamily="34" charset="0"/>
                    <a:ea typeface="ＭＳ Ｐゴシック" charset="0"/>
                    <a:cs typeface="ＭＳ Ｐゴシック" charset="0"/>
                    <a:sym typeface="Symbol"/>
                  </a:rPr>
                  <a:t> </a:t>
                </a:r>
                <a:r>
                  <a:rPr lang="en-US" sz="2200" dirty="0">
                    <a:latin typeface="Trebuchet MS" panose="020B0603020202020204" pitchFamily="34" charset="0"/>
                    <a:ea typeface="ＭＳ Ｐゴシック" charset="0"/>
                    <a:cs typeface="ＭＳ Ｐゴシック" charset="0"/>
                  </a:rPr>
                  <a:t>= 0.05</a:t>
                </a:r>
              </a:p>
              <a:p>
                <a:pPr marL="0" indent="0" eaLnBrk="1" hangingPunct="1">
                  <a:buClr>
                    <a:schemeClr val="tx1"/>
                  </a:buClr>
                  <a:buNone/>
                </a:pPr>
                <a:r>
                  <a:rPr lang="en-US" sz="2200" dirty="0">
                    <a:solidFill>
                      <a:schemeClr val="tx1">
                        <a:lumMod val="75000"/>
                        <a:lumOff val="25000"/>
                      </a:schemeClr>
                    </a:solidFill>
                    <a:latin typeface="Trebuchet MS" panose="020B0603020202020204" pitchFamily="34" charset="0"/>
                    <a:ea typeface="ＭＳ Ｐゴシック" charset="0"/>
                    <a:cs typeface="ＭＳ Ｐゴシック" charset="0"/>
                  </a:rPr>
                  <a:t>Decision rule</a:t>
                </a:r>
                <a:r>
                  <a:rPr lang="en-US" sz="2200" dirty="0">
                    <a:latin typeface="Trebuchet MS" panose="020B0603020202020204" pitchFamily="34" charset="0"/>
                    <a:ea typeface="ＭＳ Ｐゴシック" charset="0"/>
                    <a:cs typeface="ＭＳ Ｐゴシック" charset="0"/>
                  </a:rPr>
                  <a:t>: Reject H</a:t>
                </a:r>
                <a:r>
                  <a:rPr lang="en-US" sz="2200" baseline="-25000" dirty="0">
                    <a:latin typeface="Trebuchet MS" panose="020B0603020202020204" pitchFamily="34" charset="0"/>
                    <a:ea typeface="ＭＳ Ｐゴシック" charset="0"/>
                    <a:cs typeface="ＭＳ Ｐゴシック" charset="0"/>
                  </a:rPr>
                  <a:t>o</a:t>
                </a:r>
                <a:r>
                  <a:rPr lang="en-US" sz="2200" dirty="0">
                    <a:latin typeface="Trebuchet MS" panose="020B0603020202020204" pitchFamily="34" charset="0"/>
                    <a:ea typeface="ＭＳ Ｐゴシック" charset="0"/>
                    <a:cs typeface="ＭＳ Ｐゴシック" charset="0"/>
                  </a:rPr>
                  <a:t> if</a:t>
                </a:r>
              </a:p>
              <a:p>
                <a:pPr marL="0" indent="0" eaLnBrk="1" hangingPunct="1">
                  <a:buClr>
                    <a:schemeClr val="tx1"/>
                  </a:buClr>
                  <a:buNone/>
                </a:pPr>
                <a:r>
                  <a:rPr lang="en-US" sz="2200" dirty="0">
                    <a:latin typeface="Trebuchet MS" panose="020B0603020202020204" pitchFamily="34" charset="0"/>
                    <a:ea typeface="ＭＳ Ｐゴシック" charset="0"/>
                    <a:cs typeface="ＭＳ Ｐゴシック" charset="0"/>
                  </a:rPr>
                  <a:t>		|t| &gt; t</a:t>
                </a:r>
                <a:r>
                  <a:rPr lang="el-GR" sz="2200" baseline="-25000" dirty="0">
                    <a:latin typeface="Trebuchet MS" panose="020B0603020202020204" pitchFamily="34" charset="0"/>
                    <a:ea typeface="ＭＳ Ｐゴシック" charset="0"/>
                    <a:cs typeface="ＭＳ Ｐゴシック" charset="0"/>
                    <a:sym typeface="Symbol"/>
                  </a:rPr>
                  <a:t></a:t>
                </a:r>
                <a:r>
                  <a:rPr lang="en-AU" sz="2200" baseline="-25000" dirty="0">
                    <a:latin typeface="Trebuchet MS" panose="020B0603020202020204" pitchFamily="34" charset="0"/>
                    <a:ea typeface="ＭＳ Ｐゴシック" charset="0"/>
                    <a:cs typeface="ＭＳ Ｐゴシック" charset="0"/>
                  </a:rPr>
                  <a:t>/2,d.f.</a:t>
                </a:r>
                <a:r>
                  <a:rPr lang="en-AU" sz="2200" dirty="0">
                    <a:latin typeface="Trebuchet MS" panose="020B0603020202020204" pitchFamily="34" charset="0"/>
                    <a:ea typeface="ＭＳ Ｐゴシック" charset="0"/>
                    <a:cs typeface="ＭＳ Ｐゴシック" charset="0"/>
                  </a:rPr>
                  <a:t> = t</a:t>
                </a:r>
                <a:r>
                  <a:rPr lang="en-AU" sz="2200" baseline="-25000" dirty="0">
                    <a:latin typeface="Trebuchet MS" panose="020B0603020202020204" pitchFamily="34" charset="0"/>
                    <a:ea typeface="ＭＳ Ｐゴシック" charset="0"/>
                    <a:cs typeface="ＭＳ Ｐゴシック" charset="0"/>
                  </a:rPr>
                  <a:t>0.025,48</a:t>
                </a:r>
                <a:r>
                  <a:rPr lang="en-AU" sz="2200" dirty="0">
                    <a:latin typeface="Trebuchet MS" panose="020B0603020202020204" pitchFamily="34" charset="0"/>
                    <a:ea typeface="ＭＳ Ｐゴシック" charset="0"/>
                    <a:cs typeface="ＭＳ Ｐゴシック" charset="0"/>
                  </a:rPr>
                  <a:t> </a:t>
                </a:r>
                <a14:m>
                  <m:oMath xmlns:m="http://schemas.openxmlformats.org/officeDocument/2006/math">
                    <m:r>
                      <a:rPr lang="en-AU" sz="2200" i="1" smtClean="0">
                        <a:latin typeface="Cambria Math"/>
                        <a:ea typeface="Cambria Math"/>
                        <a:cs typeface="ＭＳ Ｐゴシック" charset="0"/>
                      </a:rPr>
                      <m:t>≅</m:t>
                    </m:r>
                  </m:oMath>
                </a14:m>
                <a:r>
                  <a:rPr lang="en-AU" sz="2200" dirty="0">
                    <a:latin typeface="Trebuchet MS" panose="020B0603020202020204" pitchFamily="34" charset="0"/>
                    <a:ea typeface="ＭＳ Ｐゴシック" charset="0"/>
                    <a:cs typeface="ＭＳ Ｐゴシック" charset="0"/>
                  </a:rPr>
                  <a:t> 2.009		</a:t>
                </a:r>
                <a:r>
                  <a:rPr lang="en-US" sz="2200" dirty="0">
                    <a:latin typeface="Trebuchet MS" panose="020B0603020202020204" pitchFamily="34" charset="0"/>
                    <a:ea typeface="ＭＳ Ｐゴシック" charset="0"/>
                    <a:cs typeface="ＭＳ Ｐゴシック" charset="0"/>
                  </a:rPr>
                  <a:t>	</a:t>
                </a:r>
              </a:p>
              <a:p>
                <a:pPr marL="0" indent="0" eaLnBrk="1" hangingPunct="1">
                  <a:buNone/>
                </a:pPr>
                <a:r>
                  <a:rPr lang="en-US" sz="2200" dirty="0">
                    <a:latin typeface="Trebuchet MS" panose="020B0603020202020204" pitchFamily="34" charset="0"/>
                    <a:ea typeface="ＭＳ Ｐゴシック" charset="0"/>
                    <a:cs typeface="ＭＳ Ｐゴシック" charset="0"/>
                  </a:rPr>
                  <a:t>		or t &lt; –t</a:t>
                </a:r>
                <a:r>
                  <a:rPr lang="el-GR" sz="2200" baseline="-25000" dirty="0">
                    <a:latin typeface="Trebuchet MS" panose="020B0603020202020204" pitchFamily="34" charset="0"/>
                    <a:ea typeface="ＭＳ Ｐゴシック" charset="0"/>
                    <a:cs typeface="ＭＳ Ｐゴシック" charset="0"/>
                    <a:sym typeface="Symbol"/>
                  </a:rPr>
                  <a:t></a:t>
                </a:r>
                <a:r>
                  <a:rPr lang="en-US" sz="2200" baseline="-25000" dirty="0">
                    <a:latin typeface="Trebuchet MS" panose="020B0603020202020204" pitchFamily="34" charset="0"/>
                    <a:ea typeface="ＭＳ Ｐゴシック" charset="0"/>
                    <a:cs typeface="ＭＳ Ｐゴシック" charset="0"/>
                  </a:rPr>
                  <a:t>/2,d.f.</a:t>
                </a:r>
                <a:r>
                  <a:rPr lang="en-US" sz="2200" dirty="0">
                    <a:latin typeface="Trebuchet MS" panose="020B0603020202020204" pitchFamily="34" charset="0"/>
                    <a:ea typeface="ＭＳ Ｐゴシック" charset="0"/>
                    <a:cs typeface="ＭＳ Ｐゴシック" charset="0"/>
                  </a:rPr>
                  <a:t> = –t</a:t>
                </a:r>
                <a:r>
                  <a:rPr lang="en-US" sz="2200" baseline="-25000" dirty="0">
                    <a:latin typeface="Trebuchet MS" panose="020B0603020202020204" pitchFamily="34" charset="0"/>
                    <a:ea typeface="ＭＳ Ｐゴシック" charset="0"/>
                    <a:cs typeface="ＭＳ Ｐゴシック" charset="0"/>
                  </a:rPr>
                  <a:t>0.025,48</a:t>
                </a:r>
                <a:r>
                  <a:rPr lang="en-US" sz="2200" dirty="0">
                    <a:latin typeface="Trebuchet MS" panose="020B0603020202020204" pitchFamily="34" charset="0"/>
                    <a:ea typeface="ＭＳ Ｐゴシック" charset="0"/>
                    <a:cs typeface="ＭＳ Ｐゴシック" charset="0"/>
                  </a:rPr>
                  <a:t> = –2.009</a:t>
                </a:r>
              </a:p>
              <a:p>
                <a:pPr marL="0" indent="0" eaLnBrk="1" hangingPunct="1">
                  <a:buNone/>
                </a:pPr>
                <a:r>
                  <a:rPr lang="en-US" sz="2200" dirty="0">
                    <a:latin typeface="Trebuchet MS" panose="020B0603020202020204" pitchFamily="34" charset="0"/>
                    <a:ea typeface="ＭＳ Ｐゴシック" charset="0"/>
                    <a:cs typeface="ＭＳ Ｐゴシック" charset="0"/>
                  </a:rPr>
                  <a:t>		or t &gt;  t</a:t>
                </a:r>
                <a:r>
                  <a:rPr lang="el-GR" sz="2200" baseline="-25000" dirty="0">
                    <a:latin typeface="Trebuchet MS" panose="020B0603020202020204" pitchFamily="34" charset="0"/>
                    <a:ea typeface="ＭＳ Ｐゴシック" charset="0"/>
                    <a:cs typeface="ＭＳ Ｐゴシック" charset="0"/>
                    <a:sym typeface="Symbol"/>
                  </a:rPr>
                  <a:t></a:t>
                </a:r>
                <a:r>
                  <a:rPr lang="en-US" sz="2200" baseline="-25000" dirty="0">
                    <a:latin typeface="Trebuchet MS" panose="020B0603020202020204" pitchFamily="34" charset="0"/>
                    <a:ea typeface="ＭＳ Ｐゴシック" charset="0"/>
                    <a:cs typeface="ＭＳ Ｐゴシック" charset="0"/>
                  </a:rPr>
                  <a:t>/2,d.f.</a:t>
                </a:r>
                <a:r>
                  <a:rPr lang="en-US" sz="2200" dirty="0">
                    <a:latin typeface="Trebuchet MS" panose="020B0603020202020204" pitchFamily="34" charset="0"/>
                    <a:ea typeface="ＭＳ Ｐゴシック" charset="0"/>
                    <a:cs typeface="ＭＳ Ｐゴシック" charset="0"/>
                  </a:rPr>
                  <a:t> = t</a:t>
                </a:r>
                <a:r>
                  <a:rPr lang="en-US" sz="2200" baseline="-25000" dirty="0">
                    <a:latin typeface="Trebuchet MS" panose="020B0603020202020204" pitchFamily="34" charset="0"/>
                    <a:ea typeface="ＭＳ Ｐゴシック" charset="0"/>
                    <a:cs typeface="ＭＳ Ｐゴシック" charset="0"/>
                  </a:rPr>
                  <a:t>0.025,48</a:t>
                </a:r>
                <a:r>
                  <a:rPr lang="en-US" sz="2200" dirty="0">
                    <a:latin typeface="Trebuchet MS" panose="020B0603020202020204" pitchFamily="34" charset="0"/>
                    <a:ea typeface="ＭＳ Ｐゴシック" charset="0"/>
                    <a:cs typeface="ＭＳ Ｐゴシック" charset="0"/>
                  </a:rPr>
                  <a:t> = 2.009</a:t>
                </a:r>
              </a:p>
            </p:txBody>
          </p:sp>
        </mc:Choice>
        <mc:Fallback xmlns="">
          <p:sp>
            <p:nvSpPr>
              <p:cNvPr id="70657" name="Rectangle 2"/>
              <p:cNvSpPr>
                <a:spLocks noGrp="1" noRot="1" noChangeAspect="1" noMove="1" noResize="1" noEditPoints="1" noAdjustHandles="1" noChangeArrowheads="1" noChangeShapeType="1" noTextEdit="1"/>
              </p:cNvSpPr>
              <p:nvPr>
                <p:ph idx="1"/>
              </p:nvPr>
            </p:nvSpPr>
            <p:spPr>
              <a:xfrm>
                <a:off x="598884" y="1052736"/>
                <a:ext cx="8139113" cy="3429000"/>
              </a:xfrm>
              <a:blipFill rotWithShape="1">
                <a:blip r:embed="rId3" cstate="print"/>
                <a:stretch>
                  <a:fillRect l="-899" t="-1068"/>
                </a:stretch>
              </a:blipFill>
            </p:spPr>
            <p:txBody>
              <a:bodyPr/>
              <a:lstStyle/>
              <a:p>
                <a:r>
                  <a:rPr lang="en-AU">
                    <a:noFill/>
                  </a:rPr>
                  <a:t> </a:t>
                </a:r>
              </a:p>
            </p:txBody>
          </p:sp>
        </mc:Fallback>
      </mc:AlternateContent>
      <p:sp>
        <p:nvSpPr>
          <p:cNvPr id="70660" name="Line 4"/>
          <p:cNvSpPr>
            <a:spLocks noChangeShapeType="1"/>
          </p:cNvSpPr>
          <p:nvPr/>
        </p:nvSpPr>
        <p:spPr bwMode="auto">
          <a:xfrm>
            <a:off x="4993754" y="4339208"/>
            <a:ext cx="0" cy="60960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0661" name="Text Box 5"/>
          <p:cNvSpPr txBox="1">
            <a:spLocks noChangeArrowheads="1"/>
          </p:cNvSpPr>
          <p:nvPr/>
        </p:nvSpPr>
        <p:spPr bwMode="auto">
          <a:xfrm>
            <a:off x="4669904" y="4872608"/>
            <a:ext cx="7048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aseline="-25000">
                <a:solidFill>
                  <a:schemeClr val="tx1"/>
                </a:solidFill>
                <a:latin typeface="Times" charset="0"/>
                <a:ea typeface="ＭＳ Ｐゴシック" charset="0"/>
                <a:cs typeface="ＭＳ Ｐゴシック" charset="0"/>
              </a:defRPr>
            </a:lvl1pPr>
            <a:lvl2pPr marL="742950" indent="-285750">
              <a:defRPr sz="2400" baseline="-25000">
                <a:solidFill>
                  <a:schemeClr val="tx1"/>
                </a:solidFill>
                <a:latin typeface="Times" charset="0"/>
                <a:ea typeface="ＭＳ Ｐゴシック" charset="0"/>
              </a:defRPr>
            </a:lvl2pPr>
            <a:lvl3pPr marL="1143000" indent="-228600">
              <a:defRPr sz="2400" baseline="-25000">
                <a:solidFill>
                  <a:schemeClr val="tx1"/>
                </a:solidFill>
                <a:latin typeface="Times" charset="0"/>
                <a:ea typeface="ＭＳ Ｐゴシック" charset="0"/>
              </a:defRPr>
            </a:lvl3pPr>
            <a:lvl4pPr marL="1600200" indent="-228600">
              <a:defRPr sz="2400" baseline="-25000">
                <a:solidFill>
                  <a:schemeClr val="tx1"/>
                </a:solidFill>
                <a:latin typeface="Times" charset="0"/>
                <a:ea typeface="ＭＳ Ｐゴシック" charset="0"/>
              </a:defRPr>
            </a:lvl4pPr>
            <a:lvl5pPr marL="2057400" indent="-228600">
              <a:defRPr sz="2400" baseline="-25000">
                <a:solidFill>
                  <a:schemeClr val="tx1"/>
                </a:solidFill>
                <a:latin typeface="Times" charset="0"/>
                <a:ea typeface="ＭＳ Ｐゴシック" charset="0"/>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0"/>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0"/>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0"/>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0"/>
              </a:defRPr>
            </a:lvl9pPr>
          </a:lstStyle>
          <a:p>
            <a:r>
              <a:rPr lang="en-US" sz="2000" baseline="0">
                <a:solidFill>
                  <a:schemeClr val="accent2"/>
                </a:solidFill>
                <a:latin typeface="Arial Narrow" charset="0"/>
              </a:rPr>
              <a:t>2.009</a:t>
            </a:r>
          </a:p>
        </p:txBody>
      </p:sp>
      <p:sp>
        <p:nvSpPr>
          <p:cNvPr id="70662" name="Line 6"/>
          <p:cNvSpPr>
            <a:spLocks noChangeShapeType="1"/>
          </p:cNvSpPr>
          <p:nvPr/>
        </p:nvSpPr>
        <p:spPr bwMode="auto">
          <a:xfrm>
            <a:off x="4231754" y="3501008"/>
            <a:ext cx="0" cy="137160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0663" name="Line 7"/>
          <p:cNvSpPr>
            <a:spLocks noChangeShapeType="1"/>
          </p:cNvSpPr>
          <p:nvPr/>
        </p:nvSpPr>
        <p:spPr bwMode="auto">
          <a:xfrm>
            <a:off x="4384154" y="3501008"/>
            <a:ext cx="0" cy="1433512"/>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0664" name="Text Box 8"/>
          <p:cNvSpPr txBox="1">
            <a:spLocks noChangeArrowheads="1"/>
          </p:cNvSpPr>
          <p:nvPr/>
        </p:nvSpPr>
        <p:spPr bwMode="auto">
          <a:xfrm>
            <a:off x="4099992" y="4872608"/>
            <a:ext cx="7048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aseline="-25000">
                <a:solidFill>
                  <a:schemeClr val="tx1"/>
                </a:solidFill>
                <a:latin typeface="Times" charset="0"/>
                <a:ea typeface="ＭＳ Ｐゴシック" charset="0"/>
                <a:cs typeface="ＭＳ Ｐゴシック" charset="0"/>
              </a:defRPr>
            </a:lvl1pPr>
            <a:lvl2pPr marL="742950" indent="-285750">
              <a:defRPr sz="2400" baseline="-25000">
                <a:solidFill>
                  <a:schemeClr val="tx1"/>
                </a:solidFill>
                <a:latin typeface="Times" charset="0"/>
                <a:ea typeface="ＭＳ Ｐゴシック" charset="0"/>
              </a:defRPr>
            </a:lvl2pPr>
            <a:lvl3pPr marL="1143000" indent="-228600">
              <a:defRPr sz="2400" baseline="-25000">
                <a:solidFill>
                  <a:schemeClr val="tx1"/>
                </a:solidFill>
                <a:latin typeface="Times" charset="0"/>
                <a:ea typeface="ＭＳ Ｐゴシック" charset="0"/>
              </a:defRPr>
            </a:lvl3pPr>
            <a:lvl4pPr marL="1600200" indent="-228600">
              <a:defRPr sz="2400" baseline="-25000">
                <a:solidFill>
                  <a:schemeClr val="tx1"/>
                </a:solidFill>
                <a:latin typeface="Times" charset="0"/>
                <a:ea typeface="ＭＳ Ｐゴシック" charset="0"/>
              </a:defRPr>
            </a:lvl4pPr>
            <a:lvl5pPr marL="2057400" indent="-228600">
              <a:defRPr sz="2400" baseline="-25000">
                <a:solidFill>
                  <a:schemeClr val="tx1"/>
                </a:solidFill>
                <a:latin typeface="Times" charset="0"/>
                <a:ea typeface="ＭＳ Ｐゴシック" charset="0"/>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0"/>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0"/>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0"/>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0"/>
              </a:defRPr>
            </a:lvl9pPr>
          </a:lstStyle>
          <a:p>
            <a:r>
              <a:rPr lang="en-US" sz="2000" baseline="0">
                <a:solidFill>
                  <a:schemeClr val="accent2"/>
                </a:solidFill>
                <a:latin typeface="Arial Narrow" charset="0"/>
              </a:rPr>
              <a:t>0.093</a:t>
            </a:r>
          </a:p>
        </p:txBody>
      </p:sp>
      <p:grpSp>
        <p:nvGrpSpPr>
          <p:cNvPr id="70665" name="Group 9"/>
          <p:cNvGrpSpPr>
            <a:grpSpLocks/>
          </p:cNvGrpSpPr>
          <p:nvPr/>
        </p:nvGrpSpPr>
        <p:grpSpPr bwMode="auto">
          <a:xfrm>
            <a:off x="1940992" y="3501008"/>
            <a:ext cx="4495800" cy="1371600"/>
            <a:chOff x="1341" y="2832"/>
            <a:chExt cx="2832" cy="864"/>
          </a:xfrm>
        </p:grpSpPr>
        <p:sp>
          <p:nvSpPr>
            <p:cNvPr id="70672" name="Line 10"/>
            <p:cNvSpPr>
              <a:spLocks noChangeShapeType="1"/>
            </p:cNvSpPr>
            <p:nvPr/>
          </p:nvSpPr>
          <p:spPr bwMode="auto">
            <a:xfrm>
              <a:off x="1341" y="3682"/>
              <a:ext cx="2832"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70673" name="Group 11"/>
            <p:cNvGrpSpPr>
              <a:grpSpLocks/>
            </p:cNvGrpSpPr>
            <p:nvPr/>
          </p:nvGrpSpPr>
          <p:grpSpPr bwMode="auto">
            <a:xfrm>
              <a:off x="1824" y="2832"/>
              <a:ext cx="1920" cy="864"/>
              <a:chOff x="1776" y="1008"/>
              <a:chExt cx="2256" cy="1008"/>
            </a:xfrm>
          </p:grpSpPr>
          <p:sp>
            <p:nvSpPr>
              <p:cNvPr id="70674" name="Freeform 12"/>
              <p:cNvSpPr>
                <a:spLocks/>
              </p:cNvSpPr>
              <p:nvPr/>
            </p:nvSpPr>
            <p:spPr bwMode="auto">
              <a:xfrm>
                <a:off x="1776" y="1008"/>
                <a:ext cx="1152" cy="1008"/>
              </a:xfrm>
              <a:custGeom>
                <a:avLst/>
                <a:gdLst>
                  <a:gd name="T0" fmla="*/ 0 w 1152"/>
                  <a:gd name="T1" fmla="*/ 1008 h 1008"/>
                  <a:gd name="T2" fmla="*/ 384 w 1152"/>
                  <a:gd name="T3" fmla="*/ 864 h 1008"/>
                  <a:gd name="T4" fmla="*/ 864 w 1152"/>
                  <a:gd name="T5" fmla="*/ 144 h 1008"/>
                  <a:gd name="T6" fmla="*/ 1152 w 1152"/>
                  <a:gd name="T7" fmla="*/ 0 h 1008"/>
                  <a:gd name="T8" fmla="*/ 0 60000 65536"/>
                  <a:gd name="T9" fmla="*/ 0 60000 65536"/>
                  <a:gd name="T10" fmla="*/ 0 60000 65536"/>
                  <a:gd name="T11" fmla="*/ 0 60000 65536"/>
                  <a:gd name="T12" fmla="*/ 0 w 1152"/>
                  <a:gd name="T13" fmla="*/ 0 h 1008"/>
                  <a:gd name="T14" fmla="*/ 1152 w 1152"/>
                  <a:gd name="T15" fmla="*/ 1008 h 1008"/>
                </a:gdLst>
                <a:ahLst/>
                <a:cxnLst>
                  <a:cxn ang="T8">
                    <a:pos x="T0" y="T1"/>
                  </a:cxn>
                  <a:cxn ang="T9">
                    <a:pos x="T2" y="T3"/>
                  </a:cxn>
                  <a:cxn ang="T10">
                    <a:pos x="T4" y="T5"/>
                  </a:cxn>
                  <a:cxn ang="T11">
                    <a:pos x="T6" y="T7"/>
                  </a:cxn>
                </a:cxnLst>
                <a:rect l="T12" t="T13" r="T14" b="T15"/>
                <a:pathLst>
                  <a:path w="1152" h="1008">
                    <a:moveTo>
                      <a:pt x="0" y="1008"/>
                    </a:moveTo>
                    <a:cubicBezTo>
                      <a:pt x="120" y="1008"/>
                      <a:pt x="240" y="1008"/>
                      <a:pt x="384" y="864"/>
                    </a:cubicBezTo>
                    <a:cubicBezTo>
                      <a:pt x="528" y="720"/>
                      <a:pt x="736" y="288"/>
                      <a:pt x="864" y="144"/>
                    </a:cubicBezTo>
                    <a:cubicBezTo>
                      <a:pt x="992" y="0"/>
                      <a:pt x="1072" y="0"/>
                      <a:pt x="1152" y="0"/>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70675" name="Freeform 13"/>
              <p:cNvSpPr>
                <a:spLocks/>
              </p:cNvSpPr>
              <p:nvPr/>
            </p:nvSpPr>
            <p:spPr bwMode="auto">
              <a:xfrm flipH="1">
                <a:off x="2880" y="1008"/>
                <a:ext cx="1152" cy="1008"/>
              </a:xfrm>
              <a:custGeom>
                <a:avLst/>
                <a:gdLst>
                  <a:gd name="T0" fmla="*/ 0 w 1152"/>
                  <a:gd name="T1" fmla="*/ 1008 h 1008"/>
                  <a:gd name="T2" fmla="*/ 384 w 1152"/>
                  <a:gd name="T3" fmla="*/ 864 h 1008"/>
                  <a:gd name="T4" fmla="*/ 864 w 1152"/>
                  <a:gd name="T5" fmla="*/ 144 h 1008"/>
                  <a:gd name="T6" fmla="*/ 1152 w 1152"/>
                  <a:gd name="T7" fmla="*/ 0 h 1008"/>
                  <a:gd name="T8" fmla="*/ 0 60000 65536"/>
                  <a:gd name="T9" fmla="*/ 0 60000 65536"/>
                  <a:gd name="T10" fmla="*/ 0 60000 65536"/>
                  <a:gd name="T11" fmla="*/ 0 60000 65536"/>
                  <a:gd name="T12" fmla="*/ 0 w 1152"/>
                  <a:gd name="T13" fmla="*/ 0 h 1008"/>
                  <a:gd name="T14" fmla="*/ 1152 w 1152"/>
                  <a:gd name="T15" fmla="*/ 1008 h 1008"/>
                </a:gdLst>
                <a:ahLst/>
                <a:cxnLst>
                  <a:cxn ang="T8">
                    <a:pos x="T0" y="T1"/>
                  </a:cxn>
                  <a:cxn ang="T9">
                    <a:pos x="T2" y="T3"/>
                  </a:cxn>
                  <a:cxn ang="T10">
                    <a:pos x="T4" y="T5"/>
                  </a:cxn>
                  <a:cxn ang="T11">
                    <a:pos x="T6" y="T7"/>
                  </a:cxn>
                </a:cxnLst>
                <a:rect l="T12" t="T13" r="T14" b="T15"/>
                <a:pathLst>
                  <a:path w="1152" h="1008">
                    <a:moveTo>
                      <a:pt x="0" y="1008"/>
                    </a:moveTo>
                    <a:cubicBezTo>
                      <a:pt x="120" y="1008"/>
                      <a:pt x="240" y="1008"/>
                      <a:pt x="384" y="864"/>
                    </a:cubicBezTo>
                    <a:cubicBezTo>
                      <a:pt x="528" y="720"/>
                      <a:pt x="736" y="288"/>
                      <a:pt x="864" y="144"/>
                    </a:cubicBezTo>
                    <a:cubicBezTo>
                      <a:pt x="992" y="0"/>
                      <a:pt x="1072" y="0"/>
                      <a:pt x="1152" y="0"/>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grpSp>
      </p:grpSp>
      <p:sp>
        <p:nvSpPr>
          <p:cNvPr id="70666" name="Line 14"/>
          <p:cNvSpPr>
            <a:spLocks noChangeShapeType="1"/>
          </p:cNvSpPr>
          <p:nvPr/>
        </p:nvSpPr>
        <p:spPr bwMode="auto">
          <a:xfrm>
            <a:off x="3407842" y="4363020"/>
            <a:ext cx="0" cy="60960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0667" name="Text Box 15"/>
          <p:cNvSpPr txBox="1">
            <a:spLocks noChangeArrowheads="1"/>
          </p:cNvSpPr>
          <p:nvPr/>
        </p:nvSpPr>
        <p:spPr bwMode="auto">
          <a:xfrm>
            <a:off x="3083992" y="4896420"/>
            <a:ext cx="8286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aseline="-25000">
                <a:solidFill>
                  <a:schemeClr val="tx1"/>
                </a:solidFill>
                <a:latin typeface="Times" charset="0"/>
                <a:ea typeface="ＭＳ Ｐゴシック" charset="0"/>
                <a:cs typeface="ＭＳ Ｐゴシック" charset="0"/>
              </a:defRPr>
            </a:lvl1pPr>
            <a:lvl2pPr marL="742950" indent="-285750">
              <a:defRPr sz="2400" baseline="-25000">
                <a:solidFill>
                  <a:schemeClr val="tx1"/>
                </a:solidFill>
                <a:latin typeface="Times" charset="0"/>
                <a:ea typeface="ＭＳ Ｐゴシック" charset="0"/>
              </a:defRPr>
            </a:lvl2pPr>
            <a:lvl3pPr marL="1143000" indent="-228600">
              <a:defRPr sz="2400" baseline="-25000">
                <a:solidFill>
                  <a:schemeClr val="tx1"/>
                </a:solidFill>
                <a:latin typeface="Times" charset="0"/>
                <a:ea typeface="ＭＳ Ｐゴシック" charset="0"/>
              </a:defRPr>
            </a:lvl3pPr>
            <a:lvl4pPr marL="1600200" indent="-228600">
              <a:defRPr sz="2400" baseline="-25000">
                <a:solidFill>
                  <a:schemeClr val="tx1"/>
                </a:solidFill>
                <a:latin typeface="Times" charset="0"/>
                <a:ea typeface="ＭＳ Ｐゴシック" charset="0"/>
              </a:defRPr>
            </a:lvl4pPr>
            <a:lvl5pPr marL="2057400" indent="-228600">
              <a:defRPr sz="2400" baseline="-25000">
                <a:solidFill>
                  <a:schemeClr val="tx1"/>
                </a:solidFill>
                <a:latin typeface="Times" charset="0"/>
                <a:ea typeface="ＭＳ Ｐゴシック" charset="0"/>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0"/>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0"/>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0"/>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0"/>
              </a:defRPr>
            </a:lvl9pPr>
          </a:lstStyle>
          <a:p>
            <a:r>
              <a:rPr lang="en-US" sz="2000" baseline="0">
                <a:solidFill>
                  <a:schemeClr val="accent2"/>
                </a:solidFill>
                <a:latin typeface="Arial Narrow" charset="0"/>
              </a:rPr>
              <a:t>–2.009</a:t>
            </a:r>
          </a:p>
        </p:txBody>
      </p:sp>
      <p:grpSp>
        <p:nvGrpSpPr>
          <p:cNvPr id="4" name="Group 16"/>
          <p:cNvGrpSpPr>
            <a:grpSpLocks/>
          </p:cNvGrpSpPr>
          <p:nvPr/>
        </p:nvGrpSpPr>
        <p:grpSpPr bwMode="auto">
          <a:xfrm>
            <a:off x="899592" y="4321745"/>
            <a:ext cx="6608762" cy="692150"/>
            <a:chOff x="685" y="3622"/>
            <a:chExt cx="4163" cy="436"/>
          </a:xfrm>
        </p:grpSpPr>
        <p:sp>
          <p:nvSpPr>
            <p:cNvPr id="70670" name="AutoShape 17"/>
            <p:cNvSpPr>
              <a:spLocks noChangeArrowheads="1"/>
            </p:cNvSpPr>
            <p:nvPr/>
          </p:nvSpPr>
          <p:spPr bwMode="auto">
            <a:xfrm>
              <a:off x="3264" y="3622"/>
              <a:ext cx="1584" cy="432"/>
            </a:xfrm>
            <a:prstGeom prst="rightArrow">
              <a:avLst>
                <a:gd name="adj1" fmla="val 44444"/>
                <a:gd name="adj2" fmla="val 65049"/>
              </a:avLst>
            </a:prstGeom>
            <a:solidFill>
              <a:srgbClr val="FF33CC"/>
            </a:solidFill>
            <a:ln w="9525">
              <a:solidFill>
                <a:srgbClr val="000000"/>
              </a:solidFill>
              <a:miter lim="800000"/>
              <a:headEnd/>
              <a:tailEnd/>
            </a:ln>
          </p:spPr>
          <p:txBody>
            <a:bodyPr wrap="none" anchor="ctr"/>
            <a:lstStyle/>
            <a:p>
              <a:pPr algn="ctr"/>
              <a:r>
                <a:rPr lang="en-US" sz="2200" baseline="0">
                  <a:latin typeface="Arial Narrow" charset="0"/>
                </a:rPr>
                <a:t>Rejection region</a:t>
              </a:r>
            </a:p>
          </p:txBody>
        </p:sp>
        <p:sp>
          <p:nvSpPr>
            <p:cNvPr id="70671" name="AutoShape 18"/>
            <p:cNvSpPr>
              <a:spLocks noChangeArrowheads="1"/>
            </p:cNvSpPr>
            <p:nvPr/>
          </p:nvSpPr>
          <p:spPr bwMode="auto">
            <a:xfrm flipH="1">
              <a:off x="685" y="3626"/>
              <a:ext cx="1584" cy="432"/>
            </a:xfrm>
            <a:prstGeom prst="rightArrow">
              <a:avLst>
                <a:gd name="adj1" fmla="val 44444"/>
                <a:gd name="adj2" fmla="val 65049"/>
              </a:avLst>
            </a:prstGeom>
            <a:solidFill>
              <a:srgbClr val="FF33CC"/>
            </a:solidFill>
            <a:ln w="9525">
              <a:solidFill>
                <a:srgbClr val="000000"/>
              </a:solidFill>
              <a:miter lim="800000"/>
              <a:headEnd/>
              <a:tailEnd/>
            </a:ln>
          </p:spPr>
          <p:txBody>
            <a:bodyPr wrap="none" anchor="ctr"/>
            <a:lstStyle/>
            <a:p>
              <a:pPr algn="ctr"/>
              <a:r>
                <a:rPr lang="en-US" sz="2200" baseline="0">
                  <a:latin typeface="Arial Narrow" charset="0"/>
                </a:rPr>
                <a:t>Rejection region</a:t>
              </a:r>
            </a:p>
          </p:txBody>
        </p:sp>
      </p:grpSp>
      <p:sp>
        <p:nvSpPr>
          <p:cNvPr id="19"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13.</a:t>
            </a:r>
            <a:fld id="{17DEBACC-685D-46EF-8023-566F1A297EEB}" type="slidenum">
              <a:rPr lang="en-AU" altLang="en-US" sz="1400" b="1" baseline="0" smtClean="0">
                <a:latin typeface="Trebuchet MS" pitchFamily="34" charset="0"/>
              </a:rPr>
              <a:pPr>
                <a:spcBef>
                  <a:spcPct val="0"/>
                </a:spcBef>
                <a:buFontTx/>
                <a:buNone/>
              </a:pPr>
              <a:t>41</a:t>
            </a:fld>
            <a:endParaRPr lang="en-AU" altLang="en-US" sz="1400" b="1" baseline="0" dirty="0">
              <a:latin typeface="Trebuchet MS" pitchFamily="34" charset="0"/>
            </a:endParaRPr>
          </a:p>
        </p:txBody>
      </p:sp>
      <p:sp>
        <p:nvSpPr>
          <p:cNvPr id="20" name="Title 1"/>
          <p:cNvSpPr txBox="1">
            <a:spLocks/>
          </p:cNvSpPr>
          <p:nvPr/>
        </p:nvSpPr>
        <p:spPr>
          <a:xfrm>
            <a:off x="395536" y="44624"/>
            <a:ext cx="8229600" cy="884238"/>
          </a:xfrm>
          <a:prstGeom prst="rect">
            <a:avLst/>
          </a:prstGeom>
        </p:spPr>
        <p:txBody>
          <a:bodyPr vert="horz" wrap="square" lIns="91440" tIns="45720" rIns="91440" bIns="45720" numCol="1" rtlCol="0" anchor="ctr" anchorCtr="0" compatLnSpc="1">
            <a:prstTxWarp prst="textNoShape">
              <a:avLst/>
            </a:prstTxWarp>
            <a:noAutofit/>
          </a:bodyPr>
          <a:lstStyle>
            <a:lvl1pPr algn="ctr" defTabSz="457200" rtl="0" eaLnBrk="0" fontAlgn="base" hangingPunct="0">
              <a:spcBef>
                <a:spcPct val="0"/>
              </a:spcBef>
              <a:spcAft>
                <a:spcPct val="0"/>
              </a:spcAft>
              <a:defRPr lang="en-US" sz="4000" kern="1200" cap="all" dirty="0">
                <a:solidFill>
                  <a:srgbClr val="948A54"/>
                </a:solidFill>
                <a:latin typeface="Arial"/>
                <a:ea typeface="MS PGothic" pitchFamily="34" charset="-128"/>
                <a:cs typeface="Arial"/>
              </a:defRPr>
            </a:lvl1pPr>
            <a:lvl2pPr algn="ctr" defTabSz="457200" rtl="0" eaLnBrk="0" fontAlgn="base" hangingPunct="0">
              <a:spcBef>
                <a:spcPct val="0"/>
              </a:spcBef>
              <a:spcAft>
                <a:spcPct val="0"/>
              </a:spcAft>
              <a:defRPr sz="4000">
                <a:solidFill>
                  <a:srgbClr val="948A54"/>
                </a:solidFill>
                <a:latin typeface="Arial" pitchFamily="34" charset="0"/>
                <a:ea typeface="MS PGothic" pitchFamily="34" charset="-128"/>
                <a:cs typeface="Arial" charset="0"/>
              </a:defRPr>
            </a:lvl2pPr>
            <a:lvl3pPr algn="ctr" defTabSz="457200" rtl="0" eaLnBrk="0" fontAlgn="base" hangingPunct="0">
              <a:spcBef>
                <a:spcPct val="0"/>
              </a:spcBef>
              <a:spcAft>
                <a:spcPct val="0"/>
              </a:spcAft>
              <a:defRPr sz="4000">
                <a:solidFill>
                  <a:srgbClr val="948A54"/>
                </a:solidFill>
                <a:latin typeface="Arial" pitchFamily="34" charset="0"/>
                <a:ea typeface="MS PGothic" pitchFamily="34" charset="-128"/>
                <a:cs typeface="Arial" charset="0"/>
              </a:defRPr>
            </a:lvl3pPr>
            <a:lvl4pPr algn="ctr" defTabSz="457200" rtl="0" eaLnBrk="0" fontAlgn="base" hangingPunct="0">
              <a:spcBef>
                <a:spcPct val="0"/>
              </a:spcBef>
              <a:spcAft>
                <a:spcPct val="0"/>
              </a:spcAft>
              <a:defRPr sz="4000">
                <a:solidFill>
                  <a:srgbClr val="948A54"/>
                </a:solidFill>
                <a:latin typeface="Arial" pitchFamily="34" charset="0"/>
                <a:ea typeface="MS PGothic" pitchFamily="34" charset="-128"/>
                <a:cs typeface="Arial" charset="0"/>
              </a:defRPr>
            </a:lvl4pPr>
            <a:lvl5pPr algn="ctr" defTabSz="457200" rtl="0" eaLnBrk="0" fontAlgn="base" hangingPunct="0">
              <a:spcBef>
                <a:spcPct val="0"/>
              </a:spcBef>
              <a:spcAft>
                <a:spcPct val="0"/>
              </a:spcAft>
              <a:defRPr sz="4000">
                <a:solidFill>
                  <a:srgbClr val="948A54"/>
                </a:solidFill>
                <a:latin typeface="Arial" pitchFamily="34" charset="0"/>
                <a:ea typeface="MS PGothic" pitchFamily="34" charset="-128"/>
                <a:cs typeface="Arial" charset="0"/>
              </a:defRPr>
            </a:lvl5pPr>
            <a:lvl6pPr marL="4572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6pPr>
            <a:lvl7pPr marL="9144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7pPr>
            <a:lvl8pPr marL="13716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8pPr>
            <a:lvl9pPr marL="18288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9pPr>
          </a:lstStyle>
          <a:p>
            <a:pPr algn="l" eaLnBrk="1" hangingPunct="1"/>
            <a:r>
              <a:rPr lang="en-AU" sz="3200" cap="none" baseline="0" dirty="0">
                <a:solidFill>
                  <a:srgbClr val="EA0088"/>
                </a:solidFill>
                <a:latin typeface="Trebuchet MS" charset="0"/>
                <a:ea typeface="ＭＳ Ｐゴシック" charset="0"/>
                <a:cs typeface="ＭＳ Ｐゴシック" charset="0"/>
              </a:rPr>
              <a:t>Example 3: Solution…</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37"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out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6450" name="Rectangle 2"/>
          <p:cNvSpPr>
            <a:spLocks noChangeArrowheads="1"/>
          </p:cNvSpPr>
          <p:nvPr/>
        </p:nvSpPr>
        <p:spPr bwMode="auto">
          <a:xfrm>
            <a:off x="467544" y="928862"/>
            <a:ext cx="7772400" cy="15388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baseline="0" dirty="0">
                <a:solidFill>
                  <a:schemeClr val="tx1">
                    <a:lumMod val="75000"/>
                    <a:lumOff val="25000"/>
                  </a:schemeClr>
                </a:solidFill>
                <a:latin typeface="Trebuchet MS" panose="020B0603020202020204" pitchFamily="34" charset="0"/>
              </a:rPr>
              <a:t>Value of the test statistic (equal-variances </a:t>
            </a:r>
            <a:r>
              <a:rPr lang="en-US" i="1" baseline="0" dirty="0">
                <a:solidFill>
                  <a:schemeClr val="tx1">
                    <a:lumMod val="75000"/>
                    <a:lumOff val="25000"/>
                  </a:schemeClr>
                </a:solidFill>
                <a:latin typeface="Trebuchet MS" panose="020B0603020202020204" pitchFamily="34" charset="0"/>
              </a:rPr>
              <a:t>t</a:t>
            </a:r>
            <a:r>
              <a:rPr lang="en-US" baseline="0" dirty="0">
                <a:solidFill>
                  <a:schemeClr val="tx1">
                    <a:lumMod val="75000"/>
                    <a:lumOff val="25000"/>
                  </a:schemeClr>
                </a:solidFill>
                <a:latin typeface="Trebuchet MS" panose="020B0603020202020204" pitchFamily="34" charset="0"/>
              </a:rPr>
              <a:t>-statistic):</a:t>
            </a:r>
          </a:p>
          <a:p>
            <a:pPr>
              <a:spcBef>
                <a:spcPct val="50000"/>
              </a:spcBef>
              <a:spcAft>
                <a:spcPts val="1200"/>
              </a:spcAft>
            </a:pPr>
            <a:endParaRPr lang="en-US" sz="2000" baseline="0" dirty="0">
              <a:solidFill>
                <a:srgbClr val="FF0000"/>
              </a:solidFill>
              <a:latin typeface="Trebuchet MS" panose="020B0603020202020204" pitchFamily="34" charset="0"/>
            </a:endParaRPr>
          </a:p>
          <a:p>
            <a:pPr>
              <a:spcBef>
                <a:spcPct val="50000"/>
              </a:spcBef>
            </a:pPr>
            <a:r>
              <a:rPr lang="en-US" sz="2000" baseline="0" dirty="0">
                <a:solidFill>
                  <a:schemeClr val="accent1"/>
                </a:solidFill>
                <a:latin typeface="Trebuchet MS" panose="020B0603020202020204" pitchFamily="34" charset="0"/>
              </a:rPr>
              <a:t>Pooled variance:</a:t>
            </a:r>
          </a:p>
        </p:txBody>
      </p:sp>
      <p:sp>
        <p:nvSpPr>
          <p:cNvPr id="10"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13.</a:t>
            </a:r>
            <a:fld id="{17DEBACC-685D-46EF-8023-566F1A297EEB}" type="slidenum">
              <a:rPr lang="en-AU" altLang="en-US" sz="1400" b="1" baseline="0" smtClean="0">
                <a:latin typeface="Trebuchet MS" pitchFamily="34" charset="0"/>
              </a:rPr>
              <a:pPr>
                <a:spcBef>
                  <a:spcPct val="0"/>
                </a:spcBef>
                <a:buFontTx/>
                <a:buNone/>
              </a:pPr>
              <a:t>42</a:t>
            </a:fld>
            <a:endParaRPr lang="en-AU" altLang="en-US" sz="1400" b="1" baseline="0" dirty="0">
              <a:latin typeface="Trebuchet MS" pitchFamily="34" charset="0"/>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1402764452"/>
              </p:ext>
            </p:extLst>
          </p:nvPr>
        </p:nvGraphicFramePr>
        <p:xfrm>
          <a:off x="736600" y="1508125"/>
          <a:ext cx="5708650" cy="468313"/>
        </p:xfrm>
        <a:graphic>
          <a:graphicData uri="http://schemas.openxmlformats.org/presentationml/2006/ole">
            <mc:AlternateContent xmlns:mc="http://schemas.openxmlformats.org/markup-compatibility/2006">
              <mc:Choice xmlns:v="urn:schemas-microsoft-com:vml" Requires="v">
                <p:oleObj spid="_x0000_s183499" name="Equation" r:id="rId4" imgW="2781000" imgH="228600" progId="Equation.DSMT4">
                  <p:embed/>
                </p:oleObj>
              </mc:Choice>
              <mc:Fallback>
                <p:oleObj name="Equation" r:id="rId4" imgW="2781000" imgH="228600" progId="Equation.DSMT4">
                  <p:embed/>
                  <p:pic>
                    <p:nvPicPr>
                      <p:cNvPr id="0" name="Picture 86"/>
                      <p:cNvPicPr>
                        <a:picLocks noChangeAspect="1" noChangeArrowheads="1"/>
                      </p:cNvPicPr>
                      <p:nvPr/>
                    </p:nvPicPr>
                    <p:blipFill>
                      <a:blip r:embed="rId5"/>
                      <a:srcRect/>
                      <a:stretch>
                        <a:fillRect/>
                      </a:stretch>
                    </p:blipFill>
                    <p:spPr bwMode="auto">
                      <a:xfrm>
                        <a:off x="736600" y="1508125"/>
                        <a:ext cx="5708650" cy="468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2876312397"/>
              </p:ext>
            </p:extLst>
          </p:nvPr>
        </p:nvGraphicFramePr>
        <p:xfrm>
          <a:off x="419100" y="2638425"/>
          <a:ext cx="8181975" cy="777875"/>
        </p:xfrm>
        <a:graphic>
          <a:graphicData uri="http://schemas.openxmlformats.org/presentationml/2006/ole">
            <mc:AlternateContent xmlns:mc="http://schemas.openxmlformats.org/markup-compatibility/2006">
              <mc:Choice xmlns:v="urn:schemas-microsoft-com:vml" Requires="v">
                <p:oleObj spid="_x0000_s183500" name="Equation" r:id="rId6" imgW="4317840" imgH="431640" progId="Equation.DSMT4">
                  <p:embed/>
                </p:oleObj>
              </mc:Choice>
              <mc:Fallback>
                <p:oleObj name="Equation" r:id="rId6" imgW="4317840" imgH="431640" progId="Equation.DSMT4">
                  <p:embed/>
                  <p:pic>
                    <p:nvPicPr>
                      <p:cNvPr id="0" name="Picture 87"/>
                      <p:cNvPicPr>
                        <a:picLocks noChangeAspect="1" noChangeArrowheads="1"/>
                      </p:cNvPicPr>
                      <p:nvPr/>
                    </p:nvPicPr>
                    <p:blipFill>
                      <a:blip r:embed="rId7"/>
                      <a:srcRect/>
                      <a:stretch>
                        <a:fillRect/>
                      </a:stretch>
                    </p:blipFill>
                    <p:spPr bwMode="auto">
                      <a:xfrm>
                        <a:off x="419100" y="2638425"/>
                        <a:ext cx="8181975" cy="777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555981202"/>
              </p:ext>
            </p:extLst>
          </p:nvPr>
        </p:nvGraphicFramePr>
        <p:xfrm>
          <a:off x="881063" y="3741738"/>
          <a:ext cx="6149975" cy="1666875"/>
        </p:xfrm>
        <a:graphic>
          <a:graphicData uri="http://schemas.openxmlformats.org/presentationml/2006/ole">
            <mc:AlternateContent xmlns:mc="http://schemas.openxmlformats.org/markup-compatibility/2006">
              <mc:Choice xmlns:v="urn:schemas-microsoft-com:vml" Requires="v">
                <p:oleObj spid="_x0000_s183501" name="Equation" r:id="rId8" imgW="3035160" imgH="888840" progId="Equation.DSMT4">
                  <p:embed/>
                </p:oleObj>
              </mc:Choice>
              <mc:Fallback>
                <p:oleObj name="Equation" r:id="rId8" imgW="3035160" imgH="888840" progId="Equation.DSMT4">
                  <p:embed/>
                  <p:pic>
                    <p:nvPicPr>
                      <p:cNvPr id="0" name="Picture 88"/>
                      <p:cNvPicPr>
                        <a:picLocks noChangeAspect="1" noChangeArrowheads="1"/>
                      </p:cNvPicPr>
                      <p:nvPr/>
                    </p:nvPicPr>
                    <p:blipFill>
                      <a:blip r:embed="rId9"/>
                      <a:srcRect/>
                      <a:stretch>
                        <a:fillRect/>
                      </a:stretch>
                    </p:blipFill>
                    <p:spPr bwMode="auto">
                      <a:xfrm>
                        <a:off x="881063" y="3741738"/>
                        <a:ext cx="6149975" cy="1666875"/>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pic>
                </p:oleObj>
              </mc:Fallback>
            </mc:AlternateContent>
          </a:graphicData>
        </a:graphic>
      </p:graphicFrame>
      <p:sp>
        <p:nvSpPr>
          <p:cNvPr id="13" name="Title 1"/>
          <p:cNvSpPr txBox="1">
            <a:spLocks/>
          </p:cNvSpPr>
          <p:nvPr/>
        </p:nvSpPr>
        <p:spPr>
          <a:xfrm>
            <a:off x="395536" y="44624"/>
            <a:ext cx="8229600" cy="884238"/>
          </a:xfrm>
          <a:prstGeom prst="rect">
            <a:avLst/>
          </a:prstGeom>
        </p:spPr>
        <p:txBody>
          <a:bodyPr vert="horz" wrap="square" lIns="91440" tIns="45720" rIns="91440" bIns="45720" numCol="1" rtlCol="0" anchor="ctr" anchorCtr="0" compatLnSpc="1">
            <a:prstTxWarp prst="textNoShape">
              <a:avLst/>
            </a:prstTxWarp>
            <a:noAutofit/>
          </a:bodyPr>
          <a:lstStyle>
            <a:lvl1pPr algn="ctr" defTabSz="457200" rtl="0" eaLnBrk="0" fontAlgn="base" hangingPunct="0">
              <a:spcBef>
                <a:spcPct val="0"/>
              </a:spcBef>
              <a:spcAft>
                <a:spcPct val="0"/>
              </a:spcAft>
              <a:defRPr lang="en-US" sz="4000" kern="1200" cap="all" dirty="0">
                <a:solidFill>
                  <a:srgbClr val="948A54"/>
                </a:solidFill>
                <a:latin typeface="Arial"/>
                <a:ea typeface="MS PGothic" pitchFamily="34" charset="-128"/>
                <a:cs typeface="Arial"/>
              </a:defRPr>
            </a:lvl1pPr>
            <a:lvl2pPr algn="ctr" defTabSz="457200" rtl="0" eaLnBrk="0" fontAlgn="base" hangingPunct="0">
              <a:spcBef>
                <a:spcPct val="0"/>
              </a:spcBef>
              <a:spcAft>
                <a:spcPct val="0"/>
              </a:spcAft>
              <a:defRPr sz="4000">
                <a:solidFill>
                  <a:srgbClr val="948A54"/>
                </a:solidFill>
                <a:latin typeface="Arial" pitchFamily="34" charset="0"/>
                <a:ea typeface="MS PGothic" pitchFamily="34" charset="-128"/>
                <a:cs typeface="Arial" charset="0"/>
              </a:defRPr>
            </a:lvl2pPr>
            <a:lvl3pPr algn="ctr" defTabSz="457200" rtl="0" eaLnBrk="0" fontAlgn="base" hangingPunct="0">
              <a:spcBef>
                <a:spcPct val="0"/>
              </a:spcBef>
              <a:spcAft>
                <a:spcPct val="0"/>
              </a:spcAft>
              <a:defRPr sz="4000">
                <a:solidFill>
                  <a:srgbClr val="948A54"/>
                </a:solidFill>
                <a:latin typeface="Arial" pitchFamily="34" charset="0"/>
                <a:ea typeface="MS PGothic" pitchFamily="34" charset="-128"/>
                <a:cs typeface="Arial" charset="0"/>
              </a:defRPr>
            </a:lvl3pPr>
            <a:lvl4pPr algn="ctr" defTabSz="457200" rtl="0" eaLnBrk="0" fontAlgn="base" hangingPunct="0">
              <a:spcBef>
                <a:spcPct val="0"/>
              </a:spcBef>
              <a:spcAft>
                <a:spcPct val="0"/>
              </a:spcAft>
              <a:defRPr sz="4000">
                <a:solidFill>
                  <a:srgbClr val="948A54"/>
                </a:solidFill>
                <a:latin typeface="Arial" pitchFamily="34" charset="0"/>
                <a:ea typeface="MS PGothic" pitchFamily="34" charset="-128"/>
                <a:cs typeface="Arial" charset="0"/>
              </a:defRPr>
            </a:lvl4pPr>
            <a:lvl5pPr algn="ctr" defTabSz="457200" rtl="0" eaLnBrk="0" fontAlgn="base" hangingPunct="0">
              <a:spcBef>
                <a:spcPct val="0"/>
              </a:spcBef>
              <a:spcAft>
                <a:spcPct val="0"/>
              </a:spcAft>
              <a:defRPr sz="4000">
                <a:solidFill>
                  <a:srgbClr val="948A54"/>
                </a:solidFill>
                <a:latin typeface="Arial" pitchFamily="34" charset="0"/>
                <a:ea typeface="MS PGothic" pitchFamily="34" charset="-128"/>
                <a:cs typeface="Arial" charset="0"/>
              </a:defRPr>
            </a:lvl5pPr>
            <a:lvl6pPr marL="4572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6pPr>
            <a:lvl7pPr marL="9144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7pPr>
            <a:lvl8pPr marL="13716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8pPr>
            <a:lvl9pPr marL="18288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9pPr>
          </a:lstStyle>
          <a:p>
            <a:pPr algn="l" eaLnBrk="1" hangingPunct="1"/>
            <a:r>
              <a:rPr lang="en-AU" sz="3200" cap="none" baseline="0" dirty="0">
                <a:solidFill>
                  <a:srgbClr val="EA0088"/>
                </a:solidFill>
                <a:latin typeface="Trebuchet MS" charset="0"/>
                <a:ea typeface="ＭＳ Ｐゴシック" charset="0"/>
                <a:cs typeface="ＭＳ Ｐゴシック" charset="0"/>
              </a:rPr>
              <a:t>Example 3: Solution…</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8738" name="Rectangle 2"/>
          <p:cNvSpPr>
            <a:spLocks noGrp="1" noChangeArrowheads="1"/>
          </p:cNvSpPr>
          <p:nvPr>
            <p:ph idx="1"/>
          </p:nvPr>
        </p:nvSpPr>
        <p:spPr>
          <a:xfrm>
            <a:off x="611188" y="1052637"/>
            <a:ext cx="7849244" cy="1368251"/>
          </a:xfrm>
        </p:spPr>
        <p:txBody>
          <a:bodyPr/>
          <a:lstStyle/>
          <a:p>
            <a:pPr marL="0" indent="0" algn="just" eaLnBrk="1" hangingPunct="1">
              <a:buClr>
                <a:schemeClr val="tx1"/>
              </a:buClr>
              <a:buNone/>
            </a:pPr>
            <a:r>
              <a:rPr lang="en-US" sz="2400" dirty="0">
                <a:solidFill>
                  <a:schemeClr val="tx1">
                    <a:lumMod val="75000"/>
                    <a:lumOff val="25000"/>
                  </a:schemeClr>
                </a:solidFill>
                <a:latin typeface="Trebuchet MS" panose="020B0603020202020204" pitchFamily="34" charset="0"/>
                <a:ea typeface="ＭＳ Ｐゴシック" charset="0"/>
                <a:cs typeface="ＭＳ Ｐゴシック" charset="0"/>
              </a:rPr>
              <a:t>Conclusion</a:t>
            </a:r>
            <a:r>
              <a:rPr lang="en-US" sz="2400" dirty="0">
                <a:latin typeface="Trebuchet MS" panose="020B0603020202020204" pitchFamily="34" charset="0"/>
                <a:ea typeface="ＭＳ Ｐゴシック" charset="0"/>
                <a:cs typeface="ＭＳ Ｐゴシック" charset="0"/>
              </a:rPr>
              <a:t>: Since –2.009 &lt; t = 0.93 &lt; 2.009, we do not reject H</a:t>
            </a:r>
            <a:r>
              <a:rPr lang="en-US" sz="2400" baseline="-25000" dirty="0">
                <a:latin typeface="Trebuchet MS" panose="020B0603020202020204" pitchFamily="34" charset="0"/>
                <a:ea typeface="ＭＳ Ｐゴシック" charset="0"/>
                <a:cs typeface="ＭＳ Ｐゴシック" charset="0"/>
              </a:rPr>
              <a:t>0</a:t>
            </a:r>
            <a:r>
              <a:rPr lang="en-US" sz="2400" dirty="0">
                <a:latin typeface="Trebuchet MS" panose="020B0603020202020204" pitchFamily="34" charset="0"/>
                <a:ea typeface="ＭＳ Ｐゴシック" charset="0"/>
                <a:cs typeface="ＭＳ Ｐゴシック" charset="0"/>
              </a:rPr>
              <a:t>. That is, there is insufficient evidence to support the alternative hypothesis.</a:t>
            </a:r>
          </a:p>
          <a:p>
            <a:pPr marL="0" indent="0" algn="just" eaLnBrk="1" hangingPunct="1">
              <a:buClr>
                <a:schemeClr val="tx1"/>
              </a:buClr>
              <a:buNone/>
            </a:pPr>
            <a:endParaRPr lang="en-US" sz="2400" dirty="0">
              <a:solidFill>
                <a:schemeClr val="tx1">
                  <a:lumMod val="75000"/>
                  <a:lumOff val="25000"/>
                </a:schemeClr>
              </a:solidFill>
              <a:latin typeface="Trebuchet MS" panose="020B0603020202020204" pitchFamily="34" charset="0"/>
              <a:ea typeface="ＭＳ Ｐゴシック" charset="0"/>
              <a:cs typeface="ＭＳ Ｐゴシック" charset="0"/>
            </a:endParaRPr>
          </a:p>
          <a:p>
            <a:pPr marL="0" indent="0" algn="ctr" eaLnBrk="1" hangingPunct="1">
              <a:buClr>
                <a:schemeClr val="tx1"/>
              </a:buClr>
              <a:buNone/>
            </a:pPr>
            <a:r>
              <a:rPr lang="en-US" sz="2400" i="1" dirty="0">
                <a:solidFill>
                  <a:schemeClr val="tx1">
                    <a:lumMod val="75000"/>
                    <a:lumOff val="25000"/>
                  </a:schemeClr>
                </a:solidFill>
                <a:latin typeface="Trebuchet MS" panose="020B0603020202020204" pitchFamily="34" charset="0"/>
                <a:ea typeface="ＭＳ Ｐゴシック" charset="0"/>
                <a:cs typeface="ＭＳ Ｐゴシック" charset="0"/>
              </a:rPr>
              <a:t>There is no evidence to infer, at the 5% significance level, that the two assembly methods are different in terms of assembly time.</a:t>
            </a:r>
          </a:p>
        </p:txBody>
      </p:sp>
      <p:sp>
        <p:nvSpPr>
          <p:cNvPr id="4"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13.</a:t>
            </a:r>
            <a:fld id="{17DEBACC-685D-46EF-8023-566F1A297EEB}" type="slidenum">
              <a:rPr lang="en-AU" altLang="en-US" sz="1400" b="1" baseline="0" smtClean="0">
                <a:latin typeface="Trebuchet MS" pitchFamily="34" charset="0"/>
              </a:rPr>
              <a:pPr>
                <a:spcBef>
                  <a:spcPct val="0"/>
                </a:spcBef>
                <a:buFontTx/>
                <a:buNone/>
              </a:pPr>
              <a:t>43</a:t>
            </a:fld>
            <a:endParaRPr lang="en-AU" altLang="en-US" sz="1400" b="1" baseline="0" dirty="0">
              <a:latin typeface="Trebuchet MS" pitchFamily="34" charset="0"/>
            </a:endParaRPr>
          </a:p>
        </p:txBody>
      </p:sp>
      <p:sp>
        <p:nvSpPr>
          <p:cNvPr id="5" name="Title 1"/>
          <p:cNvSpPr txBox="1">
            <a:spLocks/>
          </p:cNvSpPr>
          <p:nvPr/>
        </p:nvSpPr>
        <p:spPr>
          <a:xfrm>
            <a:off x="395536" y="44624"/>
            <a:ext cx="8229600" cy="884238"/>
          </a:xfrm>
          <a:prstGeom prst="rect">
            <a:avLst/>
          </a:prstGeom>
        </p:spPr>
        <p:txBody>
          <a:bodyPr vert="horz" wrap="square" lIns="91440" tIns="45720" rIns="91440" bIns="45720" numCol="1" rtlCol="0" anchor="ctr" anchorCtr="0" compatLnSpc="1">
            <a:prstTxWarp prst="textNoShape">
              <a:avLst/>
            </a:prstTxWarp>
            <a:noAutofit/>
          </a:bodyPr>
          <a:lstStyle>
            <a:lvl1pPr algn="ctr" defTabSz="457200" rtl="0" eaLnBrk="0" fontAlgn="base" hangingPunct="0">
              <a:spcBef>
                <a:spcPct val="0"/>
              </a:spcBef>
              <a:spcAft>
                <a:spcPct val="0"/>
              </a:spcAft>
              <a:defRPr lang="en-US" sz="4000" kern="1200" cap="all" dirty="0">
                <a:solidFill>
                  <a:srgbClr val="948A54"/>
                </a:solidFill>
                <a:latin typeface="Arial"/>
                <a:ea typeface="MS PGothic" pitchFamily="34" charset="-128"/>
                <a:cs typeface="Arial"/>
              </a:defRPr>
            </a:lvl1pPr>
            <a:lvl2pPr algn="ctr" defTabSz="457200" rtl="0" eaLnBrk="0" fontAlgn="base" hangingPunct="0">
              <a:spcBef>
                <a:spcPct val="0"/>
              </a:spcBef>
              <a:spcAft>
                <a:spcPct val="0"/>
              </a:spcAft>
              <a:defRPr sz="4000">
                <a:solidFill>
                  <a:srgbClr val="948A54"/>
                </a:solidFill>
                <a:latin typeface="Arial" pitchFamily="34" charset="0"/>
                <a:ea typeface="MS PGothic" pitchFamily="34" charset="-128"/>
                <a:cs typeface="Arial" charset="0"/>
              </a:defRPr>
            </a:lvl2pPr>
            <a:lvl3pPr algn="ctr" defTabSz="457200" rtl="0" eaLnBrk="0" fontAlgn="base" hangingPunct="0">
              <a:spcBef>
                <a:spcPct val="0"/>
              </a:spcBef>
              <a:spcAft>
                <a:spcPct val="0"/>
              </a:spcAft>
              <a:defRPr sz="4000">
                <a:solidFill>
                  <a:srgbClr val="948A54"/>
                </a:solidFill>
                <a:latin typeface="Arial" pitchFamily="34" charset="0"/>
                <a:ea typeface="MS PGothic" pitchFamily="34" charset="-128"/>
                <a:cs typeface="Arial" charset="0"/>
              </a:defRPr>
            </a:lvl3pPr>
            <a:lvl4pPr algn="ctr" defTabSz="457200" rtl="0" eaLnBrk="0" fontAlgn="base" hangingPunct="0">
              <a:spcBef>
                <a:spcPct val="0"/>
              </a:spcBef>
              <a:spcAft>
                <a:spcPct val="0"/>
              </a:spcAft>
              <a:defRPr sz="4000">
                <a:solidFill>
                  <a:srgbClr val="948A54"/>
                </a:solidFill>
                <a:latin typeface="Arial" pitchFamily="34" charset="0"/>
                <a:ea typeface="MS PGothic" pitchFamily="34" charset="-128"/>
                <a:cs typeface="Arial" charset="0"/>
              </a:defRPr>
            </a:lvl4pPr>
            <a:lvl5pPr algn="ctr" defTabSz="457200" rtl="0" eaLnBrk="0" fontAlgn="base" hangingPunct="0">
              <a:spcBef>
                <a:spcPct val="0"/>
              </a:spcBef>
              <a:spcAft>
                <a:spcPct val="0"/>
              </a:spcAft>
              <a:defRPr sz="4000">
                <a:solidFill>
                  <a:srgbClr val="948A54"/>
                </a:solidFill>
                <a:latin typeface="Arial" pitchFamily="34" charset="0"/>
                <a:ea typeface="MS PGothic" pitchFamily="34" charset="-128"/>
                <a:cs typeface="Arial" charset="0"/>
              </a:defRPr>
            </a:lvl5pPr>
            <a:lvl6pPr marL="4572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6pPr>
            <a:lvl7pPr marL="9144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7pPr>
            <a:lvl8pPr marL="13716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8pPr>
            <a:lvl9pPr marL="18288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9pPr>
          </a:lstStyle>
          <a:p>
            <a:pPr algn="l" eaLnBrk="1" hangingPunct="1"/>
            <a:r>
              <a:rPr lang="en-AU" sz="3200" cap="none" baseline="0" dirty="0">
                <a:solidFill>
                  <a:srgbClr val="EA0088"/>
                </a:solidFill>
                <a:latin typeface="Trebuchet MS" charset="0"/>
                <a:ea typeface="ＭＳ Ｐゴシック" charset="0"/>
                <a:cs typeface="ＭＳ Ｐゴシック" charset="0"/>
              </a:rPr>
              <a:t>Example 3: Solution…</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5" fill="hold" grpId="0" nodeType="afterEffect">
                                  <p:stCondLst>
                                    <p:cond delay="0"/>
                                  </p:stCondLst>
                                  <p:childTnLst>
                                    <p:set>
                                      <p:cBhvr>
                                        <p:cTn id="6" dur="1" fill="hold">
                                          <p:stCondLst>
                                            <p:cond delay="0"/>
                                          </p:stCondLst>
                                        </p:cTn>
                                        <p:tgtEl>
                                          <p:spTgt spid="628738">
                                            <p:txEl>
                                              <p:pRg st="0" end="0"/>
                                            </p:txEl>
                                          </p:spTgt>
                                        </p:tgtEl>
                                        <p:attrNameLst>
                                          <p:attrName>style.visibility</p:attrName>
                                        </p:attrNameLst>
                                      </p:cBhvr>
                                      <p:to>
                                        <p:strVal val="visible"/>
                                      </p:to>
                                    </p:set>
                                    <p:animEffect transition="in" filter="blinds(vertical)">
                                      <p:cBhvr>
                                        <p:cTn id="7" dur="500"/>
                                        <p:tgtEl>
                                          <p:spTgt spid="628738">
                                            <p:txEl>
                                              <p:pRg st="0" end="0"/>
                                            </p:txEl>
                                          </p:spTgt>
                                        </p:tgtEl>
                                      </p:cBhvr>
                                    </p:animEffect>
                                  </p:childTnLst>
                                </p:cTn>
                              </p:par>
                            </p:childTnLst>
                          </p:cTn>
                        </p:par>
                        <p:par>
                          <p:cTn id="8" fill="hold">
                            <p:stCondLst>
                              <p:cond delay="500"/>
                            </p:stCondLst>
                            <p:childTnLst>
                              <p:par>
                                <p:cTn id="9" presetID="3" presetClass="entr" presetSubtype="5" fill="hold" grpId="0" nodeType="afterEffect">
                                  <p:stCondLst>
                                    <p:cond delay="0"/>
                                  </p:stCondLst>
                                  <p:childTnLst>
                                    <p:set>
                                      <p:cBhvr>
                                        <p:cTn id="10" dur="1" fill="hold">
                                          <p:stCondLst>
                                            <p:cond delay="0"/>
                                          </p:stCondLst>
                                        </p:cTn>
                                        <p:tgtEl>
                                          <p:spTgt spid="628738">
                                            <p:txEl>
                                              <p:pRg st="2" end="2"/>
                                            </p:txEl>
                                          </p:spTgt>
                                        </p:tgtEl>
                                        <p:attrNameLst>
                                          <p:attrName>style.visibility</p:attrName>
                                        </p:attrNameLst>
                                      </p:cBhvr>
                                      <p:to>
                                        <p:strVal val="visible"/>
                                      </p:to>
                                    </p:set>
                                    <p:animEffect transition="in" filter="blinds(vertical)">
                                      <p:cBhvr>
                                        <p:cTn id="11" dur="500"/>
                                        <p:tgtEl>
                                          <p:spTgt spid="62873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8738" grpId="0" build="p" autoUpdateAnimBg="0" advAuto="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467544" y="1124744"/>
            <a:ext cx="8001000" cy="5112568"/>
          </a:xfrm>
          <a:prstGeom prst="rect">
            <a:avLst/>
          </a:prstGeom>
        </p:spPr>
        <p:txBody>
          <a:bodyPr/>
          <a:lst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Arial"/>
                <a:ea typeface="MS PGothic" pitchFamily="34" charset="-128"/>
                <a:cs typeface="Arial"/>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Arial"/>
                <a:ea typeface="MS PGothic" pitchFamily="34" charset="-128"/>
                <a:cs typeface="Arial"/>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Arial"/>
                <a:ea typeface="MS PGothic" pitchFamily="34" charset="-128"/>
                <a:cs typeface="Arial"/>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Arial"/>
                <a:ea typeface="MS PGothic" pitchFamily="34" charset="-128"/>
                <a:cs typeface="Arial"/>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Arial"/>
                <a:ea typeface="MS PGothic" pitchFamily="34" charset="-128"/>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charset="0"/>
              <a:buNone/>
            </a:pPr>
            <a:r>
              <a:rPr lang="en-US" sz="2400" b="1" baseline="0" dirty="0">
                <a:solidFill>
                  <a:schemeClr val="accent1"/>
                </a:solidFill>
                <a:latin typeface="Trebuchet MS" panose="020B0603020202020204" pitchFamily="34" charset="0"/>
              </a:rPr>
              <a:t>Using Excel (Data Analysis)</a:t>
            </a:r>
          </a:p>
          <a:p>
            <a:pPr marL="0" indent="0">
              <a:buFont typeface="Arial" charset="0"/>
              <a:buNone/>
            </a:pPr>
            <a:endParaRPr lang="en-US" sz="2400" b="1" baseline="0" dirty="0">
              <a:latin typeface="Trebuchet MS" panose="020B0603020202020204" pitchFamily="34" charset="0"/>
            </a:endParaRPr>
          </a:p>
          <a:p>
            <a:pPr marL="0" indent="0">
              <a:buFont typeface="Arial" charset="0"/>
              <a:buNone/>
            </a:pPr>
            <a:endParaRPr lang="en-US" sz="2400" b="1" baseline="0" dirty="0">
              <a:latin typeface="Trebuchet MS" panose="020B0603020202020204" pitchFamily="34" charset="0"/>
            </a:endParaRPr>
          </a:p>
          <a:p>
            <a:pPr marL="0" indent="0">
              <a:buFont typeface="Arial" charset="0"/>
              <a:buNone/>
            </a:pPr>
            <a:endParaRPr lang="en-US" sz="2400" b="1" baseline="0" dirty="0">
              <a:latin typeface="Trebuchet MS" panose="020B0603020202020204" pitchFamily="34" charset="0"/>
            </a:endParaRPr>
          </a:p>
          <a:p>
            <a:pPr marL="0" indent="0">
              <a:buFont typeface="Arial" charset="0"/>
              <a:buNone/>
            </a:pPr>
            <a:endParaRPr lang="en-US" sz="2400" b="1" baseline="0" dirty="0">
              <a:latin typeface="Trebuchet MS" panose="020B0603020202020204" pitchFamily="34" charset="0"/>
            </a:endParaRPr>
          </a:p>
          <a:p>
            <a:pPr marL="0" indent="0">
              <a:spcBef>
                <a:spcPts val="0"/>
              </a:spcBef>
              <a:buFont typeface="Arial" charset="0"/>
              <a:buNone/>
            </a:pPr>
            <a:endParaRPr lang="en-US" sz="2400" b="1" baseline="0" dirty="0">
              <a:latin typeface="Trebuchet MS" panose="020B0603020202020204" pitchFamily="34" charset="0"/>
            </a:endParaRPr>
          </a:p>
          <a:p>
            <a:pPr marL="0" indent="0">
              <a:spcBef>
                <a:spcPts val="0"/>
              </a:spcBef>
              <a:spcAft>
                <a:spcPts val="1200"/>
              </a:spcAft>
              <a:buFont typeface="Arial" charset="0"/>
              <a:buNone/>
            </a:pPr>
            <a:endParaRPr lang="en-US" sz="2400" b="1" baseline="0" dirty="0">
              <a:latin typeface="Trebuchet MS" panose="020B0603020202020204" pitchFamily="34" charset="0"/>
            </a:endParaRPr>
          </a:p>
          <a:p>
            <a:pPr marL="0" indent="0" algn="just">
              <a:spcBef>
                <a:spcPts val="0"/>
              </a:spcBef>
              <a:buNone/>
            </a:pPr>
            <a:endParaRPr lang="en-AU" sz="2300" baseline="0" dirty="0">
              <a:latin typeface="Trebuchet MS" panose="020B0603020202020204" pitchFamily="34" charset="0"/>
            </a:endParaRPr>
          </a:p>
          <a:p>
            <a:pPr marL="0" indent="0" algn="just">
              <a:buNone/>
            </a:pPr>
            <a:r>
              <a:rPr lang="en-AU" sz="2300" baseline="0" dirty="0">
                <a:latin typeface="Trebuchet MS" panose="020B0603020202020204" pitchFamily="34" charset="0"/>
              </a:rPr>
              <a:t>Alternatively, if the sample statistics (sample means and sample variances) are already known (computed), use the </a:t>
            </a:r>
            <a:r>
              <a:rPr lang="en-AU" sz="2300" b="1" i="1" baseline="0" dirty="0">
                <a:latin typeface="Trebuchet MS" panose="020B0603020202020204" pitchFamily="34" charset="0"/>
              </a:rPr>
              <a:t>t</a:t>
            </a:r>
            <a:r>
              <a:rPr lang="en-AU" sz="2300" b="1" baseline="0" dirty="0">
                <a:latin typeface="Trebuchet MS" panose="020B0603020202020204" pitchFamily="34" charset="0"/>
              </a:rPr>
              <a:t>-test_2 Means(</a:t>
            </a:r>
            <a:r>
              <a:rPr lang="en-AU" sz="2300" b="1" baseline="0" dirty="0" err="1">
                <a:latin typeface="Trebuchet MS" panose="020B0603020202020204" pitchFamily="34" charset="0"/>
              </a:rPr>
              <a:t>Eq-Var</a:t>
            </a:r>
            <a:r>
              <a:rPr lang="en-AU" sz="2300" b="1" baseline="0" dirty="0">
                <a:latin typeface="Trebuchet MS" panose="020B0603020202020204" pitchFamily="34" charset="0"/>
              </a:rPr>
              <a:t>)</a:t>
            </a:r>
            <a:r>
              <a:rPr lang="en-AU" sz="2300" baseline="0" dirty="0">
                <a:latin typeface="Trebuchet MS" panose="020B0603020202020204" pitchFamily="34" charset="0"/>
              </a:rPr>
              <a:t> worksheet in the </a:t>
            </a:r>
            <a:r>
              <a:rPr lang="en-AU" sz="2300" b="1" baseline="0" dirty="0">
                <a:latin typeface="Trebuchet MS" panose="020B0603020202020204" pitchFamily="34" charset="0"/>
              </a:rPr>
              <a:t>Test Statistics </a:t>
            </a:r>
            <a:r>
              <a:rPr lang="en-AU" sz="2300" baseline="0" dirty="0">
                <a:latin typeface="Trebuchet MS" panose="020B0603020202020204" pitchFamily="34" charset="0"/>
              </a:rPr>
              <a:t>workbook.</a:t>
            </a:r>
            <a:endParaRPr lang="en-US" sz="2300" baseline="0" dirty="0">
              <a:latin typeface="Trebuchet MS" panose="020B0603020202020204" pitchFamily="34" charset="0"/>
            </a:endParaRPr>
          </a:p>
        </p:txBody>
      </p:sp>
      <p:sp>
        <p:nvSpPr>
          <p:cNvPr id="4" name="Title 1"/>
          <p:cNvSpPr>
            <a:spLocks noGrp="1"/>
          </p:cNvSpPr>
          <p:nvPr>
            <p:ph type="title"/>
          </p:nvPr>
        </p:nvSpPr>
        <p:spPr>
          <a:xfrm>
            <a:off x="457200" y="44624"/>
            <a:ext cx="8229600" cy="884238"/>
          </a:xfrm>
        </p:spPr>
        <p:txBody>
          <a:bodyPr vert="horz" wrap="square" lIns="91440" tIns="45720" rIns="91440" bIns="45720" numCol="1" rtlCol="0" anchor="ctr" anchorCtr="0" compatLnSpc="1">
            <a:prstTxWarp prst="textNoShape">
              <a:avLst/>
            </a:prstTxWarp>
            <a:noAutofit/>
          </a:bodyPr>
          <a:lstStyle/>
          <a:p>
            <a:pPr algn="l" eaLnBrk="1" fontAlgn="base" hangingPunct="1">
              <a:spcAft>
                <a:spcPct val="0"/>
              </a:spcAft>
            </a:pPr>
            <a:r>
              <a:rPr lang="en-AU" sz="3200" cap="none" dirty="0">
                <a:solidFill>
                  <a:srgbClr val="EA0088"/>
                </a:solidFill>
                <a:latin typeface="Trebuchet MS" charset="0"/>
                <a:ea typeface="ＭＳ Ｐゴシック" charset="0"/>
                <a:cs typeface="ＭＳ Ｐゴシック" charset="0"/>
              </a:rPr>
              <a:t>Example 3: Solution… </a:t>
            </a:r>
          </a:p>
        </p:txBody>
      </p:sp>
      <p:sp>
        <p:nvSpPr>
          <p:cNvPr id="6"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13.</a:t>
            </a:r>
            <a:fld id="{17DEBACC-685D-46EF-8023-566F1A297EEB}" type="slidenum">
              <a:rPr lang="en-AU" altLang="en-US" sz="1400" b="1" baseline="0" smtClean="0">
                <a:latin typeface="Trebuchet MS" pitchFamily="34" charset="0"/>
              </a:rPr>
              <a:pPr>
                <a:spcBef>
                  <a:spcPct val="0"/>
                </a:spcBef>
                <a:buFontTx/>
                <a:buNone/>
              </a:pPr>
              <a:t>44</a:t>
            </a:fld>
            <a:endParaRPr lang="en-AU" altLang="en-US" sz="1400" b="1" baseline="0" dirty="0">
              <a:latin typeface="Trebuchet MS" pitchFamily="34" charset="0"/>
            </a:endParaRPr>
          </a:p>
        </p:txBody>
      </p:sp>
      <p:pic>
        <p:nvPicPr>
          <p:cNvPr id="3" name="Picture 2" descr="Screen Clippi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93057" y="1628800"/>
            <a:ext cx="5951151" cy="2929547"/>
          </a:xfrm>
          <a:prstGeom prst="rect">
            <a:avLst/>
          </a:prstGeom>
        </p:spPr>
      </p:pic>
    </p:spTree>
    <p:extLst>
      <p:ext uri="{BB962C8B-B14F-4D97-AF65-F5344CB8AC3E}">
        <p14:creationId xmlns:p14="http://schemas.microsoft.com/office/powerpoint/2010/main" val="3011165248"/>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116632"/>
            <a:ext cx="8229600" cy="884238"/>
          </a:xfrm>
        </p:spPr>
        <p:txBody>
          <a:bodyPr vert="horz" wrap="square" lIns="91440" tIns="45720" rIns="91440" bIns="45720" numCol="1" rtlCol="0" anchor="ctr" anchorCtr="0" compatLnSpc="1">
            <a:prstTxWarp prst="textNoShape">
              <a:avLst/>
            </a:prstTxWarp>
            <a:noAutofit/>
          </a:bodyPr>
          <a:lstStyle/>
          <a:p>
            <a:pPr algn="l" eaLnBrk="1" fontAlgn="base" hangingPunct="1">
              <a:spcAft>
                <a:spcPct val="0"/>
              </a:spcAft>
            </a:pPr>
            <a:r>
              <a:rPr lang="en-AU" sz="3200" cap="none" dirty="0">
                <a:solidFill>
                  <a:srgbClr val="EA0088"/>
                </a:solidFill>
                <a:latin typeface="Trebuchet MS" charset="0"/>
                <a:ea typeface="ＭＳ Ｐゴシック" charset="0"/>
                <a:cs typeface="ＭＳ Ｐゴシック" charset="0"/>
              </a:rPr>
              <a:t>Example 3: Solution… </a:t>
            </a:r>
          </a:p>
        </p:txBody>
      </p:sp>
      <p:pic>
        <p:nvPicPr>
          <p:cNvPr id="16384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47664" y="2427448"/>
            <a:ext cx="4968552" cy="33500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13.</a:t>
            </a:r>
            <a:fld id="{17DEBACC-685D-46EF-8023-566F1A297EEB}" type="slidenum">
              <a:rPr lang="en-AU" altLang="en-US" sz="1400" b="1" baseline="0" smtClean="0">
                <a:latin typeface="Trebuchet MS" pitchFamily="34" charset="0"/>
              </a:rPr>
              <a:pPr>
                <a:spcBef>
                  <a:spcPct val="0"/>
                </a:spcBef>
                <a:buFontTx/>
                <a:buNone/>
              </a:pPr>
              <a:t>45</a:t>
            </a:fld>
            <a:endParaRPr lang="en-AU" altLang="en-US" sz="1400" b="1" baseline="0" dirty="0">
              <a:latin typeface="Trebuchet MS" pitchFamily="34" charset="0"/>
            </a:endParaRPr>
          </a:p>
        </p:txBody>
      </p:sp>
      <p:sp>
        <p:nvSpPr>
          <p:cNvPr id="8" name="Rectangle 3"/>
          <p:cNvSpPr txBox="1">
            <a:spLocks noChangeArrowheads="1"/>
          </p:cNvSpPr>
          <p:nvPr/>
        </p:nvSpPr>
        <p:spPr>
          <a:xfrm>
            <a:off x="539750" y="1124744"/>
            <a:ext cx="8064500" cy="1395171"/>
          </a:xfrm>
          <a:prstGeom prst="rect">
            <a:avLst/>
          </a:prstGeom>
        </p:spPr>
        <p:txBody>
          <a:bodyPr/>
          <a:lst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Arial"/>
                <a:ea typeface="MS PGothic" pitchFamily="34" charset="-128"/>
                <a:cs typeface="Arial"/>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Arial"/>
                <a:ea typeface="MS PGothic" pitchFamily="34" charset="-128"/>
                <a:cs typeface="Arial"/>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Arial"/>
                <a:ea typeface="MS PGothic" pitchFamily="34" charset="-128"/>
                <a:cs typeface="Arial"/>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Arial"/>
                <a:ea typeface="MS PGothic" pitchFamily="34" charset="-128"/>
                <a:cs typeface="Arial"/>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Arial"/>
                <a:ea typeface="MS PGothic" pitchFamily="34" charset="-128"/>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charset="0"/>
              <a:buNone/>
            </a:pPr>
            <a:r>
              <a:rPr lang="en-AU" sz="2400" b="1" baseline="0" dirty="0">
                <a:solidFill>
                  <a:schemeClr val="accent1"/>
                </a:solidFill>
                <a:latin typeface="Trebuchet MS" panose="020B0603020202020204" pitchFamily="34" charset="0"/>
                <a:cs typeface="Arial" panose="020B0604020202020204" pitchFamily="34" charset="0"/>
              </a:rPr>
              <a:t>Using Excel (</a:t>
            </a:r>
            <a:r>
              <a:rPr lang="en-US" altLang="en-US" sz="2400" baseline="0" dirty="0">
                <a:solidFill>
                  <a:schemeClr val="accent1"/>
                </a:solidFill>
                <a:latin typeface="Trebuchet MS" panose="020B0603020202020204" pitchFamily="34" charset="0"/>
                <a:cs typeface="Arial" charset="0"/>
              </a:rPr>
              <a:t>Data Analysis)</a:t>
            </a:r>
            <a:endParaRPr lang="en-US" altLang="en-US" sz="2400" baseline="0" dirty="0">
              <a:solidFill>
                <a:schemeClr val="accent1"/>
              </a:solidFill>
              <a:latin typeface="Trebuchet MS" panose="020B0603020202020204" pitchFamily="34" charset="0"/>
              <a:cs typeface="Arial" panose="020B0604020202020204" pitchFamily="34" charset="0"/>
            </a:endParaRPr>
          </a:p>
          <a:p>
            <a:pPr marL="0" indent="0" algn="just">
              <a:buFont typeface="Arial" charset="0"/>
              <a:buNone/>
            </a:pPr>
            <a:r>
              <a:rPr lang="en-AU" sz="2400" baseline="0" dirty="0">
                <a:latin typeface="Trebuchet MS" panose="020B0603020202020204" pitchFamily="34" charset="0"/>
                <a:cs typeface="Arial" panose="020B0604020202020204" pitchFamily="34" charset="0"/>
              </a:rPr>
              <a:t>In the </a:t>
            </a:r>
            <a:r>
              <a:rPr lang="en-AU" sz="2400" b="1" baseline="0" dirty="0">
                <a:latin typeface="Trebuchet MS" panose="020B0603020202020204" pitchFamily="34" charset="0"/>
                <a:cs typeface="Arial" panose="020B0604020202020204" pitchFamily="34" charset="0"/>
              </a:rPr>
              <a:t>Data Analysis </a:t>
            </a:r>
            <a:r>
              <a:rPr lang="en-AU" sz="2400" baseline="0" dirty="0">
                <a:latin typeface="Trebuchet MS" panose="020B0603020202020204" pitchFamily="34" charset="0"/>
                <a:cs typeface="Arial" panose="020B0604020202020204" pitchFamily="34" charset="0"/>
              </a:rPr>
              <a:t>dialogue box (shown below), enter the input and the output is presented in the next slide.</a:t>
            </a:r>
            <a:endParaRPr lang="en-US" altLang="en-US" sz="2400" baseline="0" dirty="0">
              <a:latin typeface="Trebuchet MS" panose="020B0603020202020204" pitchFamily="34" charset="0"/>
              <a:cs typeface="Arial" panose="020B0604020202020204" pitchFamily="34" charset="0"/>
            </a:endParaRPr>
          </a:p>
        </p:txBody>
      </p:sp>
    </p:spTree>
    <p:extLst>
      <p:ext uri="{BB962C8B-B14F-4D97-AF65-F5344CB8AC3E}">
        <p14:creationId xmlns:p14="http://schemas.microsoft.com/office/powerpoint/2010/main" val="1994188209"/>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44624"/>
            <a:ext cx="8229600" cy="884238"/>
          </a:xfrm>
        </p:spPr>
        <p:txBody>
          <a:bodyPr vert="horz" wrap="square" lIns="91440" tIns="45720" rIns="91440" bIns="45720" numCol="1" rtlCol="0" anchor="ctr" anchorCtr="0" compatLnSpc="1">
            <a:prstTxWarp prst="textNoShape">
              <a:avLst/>
            </a:prstTxWarp>
            <a:noAutofit/>
          </a:bodyPr>
          <a:lstStyle/>
          <a:p>
            <a:pPr algn="l" eaLnBrk="1" fontAlgn="base" hangingPunct="1">
              <a:spcAft>
                <a:spcPct val="0"/>
              </a:spcAft>
            </a:pPr>
            <a:r>
              <a:rPr lang="en-AU" sz="3200" cap="none" dirty="0">
                <a:solidFill>
                  <a:srgbClr val="EA0088"/>
                </a:solidFill>
                <a:latin typeface="Trebuchet MS" charset="0"/>
                <a:ea typeface="ＭＳ Ｐゴシック" charset="0"/>
                <a:cs typeface="ＭＳ Ｐゴシック" charset="0"/>
              </a:rPr>
              <a:t>Example 3: Solution… </a:t>
            </a:r>
          </a:p>
        </p:txBody>
      </p:sp>
      <p:sp>
        <p:nvSpPr>
          <p:cNvPr id="7"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13.</a:t>
            </a:r>
            <a:fld id="{17DEBACC-685D-46EF-8023-566F1A297EEB}" type="slidenum">
              <a:rPr lang="en-AU" altLang="en-US" sz="1400" b="1" baseline="0" smtClean="0">
                <a:latin typeface="Trebuchet MS" pitchFamily="34" charset="0"/>
              </a:rPr>
              <a:pPr>
                <a:spcBef>
                  <a:spcPct val="0"/>
                </a:spcBef>
                <a:buFontTx/>
                <a:buNone/>
              </a:pPr>
              <a:t>46</a:t>
            </a:fld>
            <a:endParaRPr lang="en-AU" altLang="en-US" sz="1400" b="1" baseline="0" dirty="0">
              <a:latin typeface="Trebuchet MS" pitchFamily="34" charset="0"/>
            </a:endParaRPr>
          </a:p>
        </p:txBody>
      </p:sp>
      <p:sp>
        <p:nvSpPr>
          <p:cNvPr id="8" name="Rectangle 3"/>
          <p:cNvSpPr txBox="1">
            <a:spLocks noChangeArrowheads="1"/>
          </p:cNvSpPr>
          <p:nvPr/>
        </p:nvSpPr>
        <p:spPr>
          <a:xfrm>
            <a:off x="539750" y="1124745"/>
            <a:ext cx="8064500" cy="504056"/>
          </a:xfrm>
          <a:prstGeom prst="rect">
            <a:avLst/>
          </a:prstGeom>
        </p:spPr>
        <p:txBody>
          <a:bodyPr/>
          <a:lst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Arial"/>
                <a:ea typeface="MS PGothic" pitchFamily="34" charset="-128"/>
                <a:cs typeface="Arial"/>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Arial"/>
                <a:ea typeface="MS PGothic" pitchFamily="34" charset="-128"/>
                <a:cs typeface="Arial"/>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Arial"/>
                <a:ea typeface="MS PGothic" pitchFamily="34" charset="-128"/>
                <a:cs typeface="Arial"/>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Arial"/>
                <a:ea typeface="MS PGothic" pitchFamily="34" charset="-128"/>
                <a:cs typeface="Arial"/>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Arial"/>
                <a:ea typeface="MS PGothic" pitchFamily="34" charset="-128"/>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charset="0"/>
              <a:buNone/>
            </a:pPr>
            <a:r>
              <a:rPr lang="en-AU" sz="2400" b="1" baseline="0" dirty="0">
                <a:solidFill>
                  <a:schemeClr val="accent1"/>
                </a:solidFill>
                <a:latin typeface="Trebuchet MS" panose="020B0603020202020204" pitchFamily="34" charset="0"/>
                <a:cs typeface="Arial" panose="020B0604020202020204" pitchFamily="34" charset="0"/>
              </a:rPr>
              <a:t>Using Excel (Output)</a:t>
            </a:r>
            <a:endParaRPr lang="en-US" altLang="en-US" sz="2400" baseline="0" dirty="0">
              <a:solidFill>
                <a:schemeClr val="accent1"/>
              </a:solidFill>
              <a:latin typeface="Trebuchet MS" panose="020B0603020202020204" pitchFamily="34" charset="0"/>
              <a:cs typeface="Arial" panose="020B0604020202020204" pitchFamily="34" charset="0"/>
            </a:endParaRPr>
          </a:p>
        </p:txBody>
      </p:sp>
      <p:pic>
        <p:nvPicPr>
          <p:cNvPr id="17715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8568" y="1642695"/>
            <a:ext cx="5585640" cy="38956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 Box 7"/>
          <p:cNvSpPr txBox="1">
            <a:spLocks noChangeArrowheads="1"/>
          </p:cNvSpPr>
          <p:nvPr/>
        </p:nvSpPr>
        <p:spPr bwMode="auto">
          <a:xfrm>
            <a:off x="6486299" y="2564904"/>
            <a:ext cx="2315596" cy="1400383"/>
          </a:xfrm>
          <a:prstGeom prst="rect">
            <a:avLst/>
          </a:prstGeom>
          <a:solidFill>
            <a:schemeClr val="accent4">
              <a:lumMod val="20000"/>
              <a:lumOff val="80000"/>
            </a:schemeClr>
          </a:solidFill>
          <a:ln w="9525">
            <a:solidFill>
              <a:srgbClr val="CC3300"/>
            </a:solidFill>
            <a:miter lim="800000"/>
            <a:headEnd/>
            <a:tailEnd/>
          </a:ln>
        </p:spPr>
        <p:txBody>
          <a:bodyPr wrap="square">
            <a:spAutoFit/>
          </a:bodyPr>
          <a:lstStyle>
            <a:lvl1pPr>
              <a:defRPr sz="2400" baseline="-25000">
                <a:solidFill>
                  <a:schemeClr val="tx1"/>
                </a:solidFill>
                <a:latin typeface="Times" charset="0"/>
                <a:ea typeface="ＭＳ Ｐゴシック" charset="0"/>
                <a:cs typeface="ＭＳ Ｐゴシック" charset="0"/>
              </a:defRPr>
            </a:lvl1pPr>
            <a:lvl2pPr marL="742950" indent="-285750">
              <a:defRPr sz="2400" baseline="-25000">
                <a:solidFill>
                  <a:schemeClr val="tx1"/>
                </a:solidFill>
                <a:latin typeface="Times" charset="0"/>
                <a:ea typeface="ＭＳ Ｐゴシック" charset="0"/>
              </a:defRPr>
            </a:lvl2pPr>
            <a:lvl3pPr marL="1143000" indent="-228600">
              <a:defRPr sz="2400" baseline="-25000">
                <a:solidFill>
                  <a:schemeClr val="tx1"/>
                </a:solidFill>
                <a:latin typeface="Times" charset="0"/>
                <a:ea typeface="ＭＳ Ｐゴシック" charset="0"/>
              </a:defRPr>
            </a:lvl3pPr>
            <a:lvl4pPr marL="1600200" indent="-228600">
              <a:defRPr sz="2400" baseline="-25000">
                <a:solidFill>
                  <a:schemeClr val="tx1"/>
                </a:solidFill>
                <a:latin typeface="Times" charset="0"/>
                <a:ea typeface="ＭＳ Ｐゴシック" charset="0"/>
              </a:defRPr>
            </a:lvl4pPr>
            <a:lvl5pPr marL="2057400" indent="-228600">
              <a:defRPr sz="2400" baseline="-25000">
                <a:solidFill>
                  <a:schemeClr val="tx1"/>
                </a:solidFill>
                <a:latin typeface="Times" charset="0"/>
                <a:ea typeface="ＭＳ Ｐゴシック" charset="0"/>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0"/>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0"/>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0"/>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0"/>
              </a:defRPr>
            </a:lvl9pPr>
          </a:lstStyle>
          <a:p>
            <a:pPr algn="just">
              <a:spcAft>
                <a:spcPts val="600"/>
              </a:spcAft>
            </a:pPr>
            <a:r>
              <a:rPr lang="en-US" sz="2000" b="1" baseline="0" dirty="0">
                <a:solidFill>
                  <a:schemeClr val="accent1"/>
                </a:solidFill>
                <a:latin typeface="Arial Narrow" charset="0"/>
              </a:rPr>
              <a:t>p-value method:</a:t>
            </a:r>
          </a:p>
          <a:p>
            <a:pPr algn="just">
              <a:spcAft>
                <a:spcPts val="1200"/>
              </a:spcAft>
            </a:pPr>
            <a:r>
              <a:rPr lang="en-US" sz="2000" baseline="0" dirty="0">
                <a:solidFill>
                  <a:schemeClr val="accent1"/>
                </a:solidFill>
                <a:latin typeface="Arial Narrow" charset="0"/>
              </a:rPr>
              <a:t>As p-value = 0.36 &gt; 0.05 = </a:t>
            </a:r>
            <a:r>
              <a:rPr lang="en-US" sz="2000" baseline="0" dirty="0">
                <a:solidFill>
                  <a:schemeClr val="accent1"/>
                </a:solidFill>
                <a:latin typeface="Arial Narrow" charset="0"/>
                <a:sym typeface="Symbol"/>
              </a:rPr>
              <a:t></a:t>
            </a:r>
            <a:r>
              <a:rPr lang="en-US" sz="2000" baseline="0" dirty="0">
                <a:solidFill>
                  <a:schemeClr val="accent1"/>
                </a:solidFill>
                <a:latin typeface="Arial Narrow" charset="0"/>
              </a:rPr>
              <a:t>, we do not reject H</a:t>
            </a:r>
            <a:r>
              <a:rPr lang="en-US" sz="2000" dirty="0">
                <a:solidFill>
                  <a:schemeClr val="accent1"/>
                </a:solidFill>
                <a:latin typeface="Arial Narrow" charset="0"/>
              </a:rPr>
              <a:t>0</a:t>
            </a:r>
            <a:r>
              <a:rPr lang="en-US" sz="2000" baseline="0" dirty="0">
                <a:solidFill>
                  <a:schemeClr val="accent1"/>
                </a:solidFill>
                <a:latin typeface="Arial Narrow" charset="0"/>
              </a:rPr>
              <a:t>. </a:t>
            </a:r>
          </a:p>
        </p:txBody>
      </p:sp>
    </p:spTree>
    <p:extLst>
      <p:ext uri="{BB962C8B-B14F-4D97-AF65-F5344CB8AC3E}">
        <p14:creationId xmlns:p14="http://schemas.microsoft.com/office/powerpoint/2010/main" val="840765048"/>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332656"/>
            <a:ext cx="8229600" cy="884238"/>
          </a:xfrm>
        </p:spPr>
        <p:txBody>
          <a:bodyPr vert="horz" wrap="square" lIns="91440" tIns="45720" rIns="91440" bIns="45720" numCol="1" rtlCol="0" anchor="ctr" anchorCtr="0" compatLnSpc="1">
            <a:prstTxWarp prst="textNoShape">
              <a:avLst/>
            </a:prstTxWarp>
            <a:noAutofit/>
          </a:bodyPr>
          <a:lstStyle/>
          <a:p>
            <a:pPr algn="l" eaLnBrk="1" fontAlgn="base" hangingPunct="1">
              <a:spcAft>
                <a:spcPct val="0"/>
              </a:spcAft>
            </a:pPr>
            <a:r>
              <a:rPr lang="en-AU" sz="3200" cap="none" dirty="0">
                <a:solidFill>
                  <a:srgbClr val="EA0088"/>
                </a:solidFill>
                <a:latin typeface="Trebuchet MS" charset="0"/>
                <a:ea typeface="ＭＳ Ｐゴシック" charset="0"/>
                <a:cs typeface="ＭＳ Ｐゴシック" charset="0"/>
              </a:rPr>
              <a:t>Example 3: Solution… </a:t>
            </a:r>
          </a:p>
        </p:txBody>
      </p:sp>
      <p:sp>
        <p:nvSpPr>
          <p:cNvPr id="6" name="Content Placeholder 2"/>
          <p:cNvSpPr txBox="1">
            <a:spLocks/>
          </p:cNvSpPr>
          <p:nvPr/>
        </p:nvSpPr>
        <p:spPr>
          <a:xfrm>
            <a:off x="467544" y="1268760"/>
            <a:ext cx="8001000" cy="5009246"/>
          </a:xfrm>
          <a:prstGeom prst="rect">
            <a:avLst/>
          </a:prstGeom>
        </p:spPr>
        <p:txBody>
          <a:bodyPr/>
          <a:lst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Arial"/>
                <a:ea typeface="MS PGothic" pitchFamily="34" charset="-128"/>
                <a:cs typeface="Arial"/>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Arial"/>
                <a:ea typeface="MS PGothic" pitchFamily="34" charset="-128"/>
                <a:cs typeface="Arial"/>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Arial"/>
                <a:ea typeface="MS PGothic" pitchFamily="34" charset="-128"/>
                <a:cs typeface="Arial"/>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Arial"/>
                <a:ea typeface="MS PGothic" pitchFamily="34" charset="-128"/>
                <a:cs typeface="Arial"/>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Arial"/>
                <a:ea typeface="MS PGothic" pitchFamily="34" charset="-128"/>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charset="0"/>
              <a:buNone/>
            </a:pPr>
            <a:r>
              <a:rPr lang="en-US" sz="2400" b="1" baseline="0" dirty="0">
                <a:solidFill>
                  <a:schemeClr val="accent1"/>
                </a:solidFill>
                <a:latin typeface="Trebuchet MS" panose="020B0603020202020204" pitchFamily="34" charset="0"/>
              </a:rPr>
              <a:t>Checking the required condition</a:t>
            </a:r>
          </a:p>
          <a:p>
            <a:pPr marL="0" indent="0" algn="just">
              <a:buNone/>
            </a:pPr>
            <a:r>
              <a:rPr lang="en-AU" sz="2400" baseline="0" dirty="0">
                <a:latin typeface="Trebuchet MS" panose="020B0603020202020204" pitchFamily="34" charset="0"/>
              </a:rPr>
              <a:t>Both the equal-variances and unequal-variances techniques require that the populations are normally distributed. As before, we can check to see if the requirement is satisfied by drawing the histograms of the data. Although the histograms are not bell shaped, it appears that the assembly times are at least approximately normal. Because this technique is robust, we can be confident in the validity of the results.</a:t>
            </a:r>
            <a:endParaRPr lang="en-US" sz="2400" b="1" baseline="0" dirty="0">
              <a:latin typeface="Trebuchet MS" panose="020B0603020202020204" pitchFamily="34" charset="0"/>
            </a:endParaRPr>
          </a:p>
          <a:p>
            <a:pPr marL="0" indent="0">
              <a:buFont typeface="Arial" charset="0"/>
              <a:buNone/>
            </a:pPr>
            <a:endParaRPr lang="en-US" sz="2400" baseline="0" dirty="0">
              <a:latin typeface="Trebuchet MS" panose="020B0603020202020204" pitchFamily="34" charset="0"/>
            </a:endParaRPr>
          </a:p>
          <a:p>
            <a:pPr marL="0" indent="0">
              <a:buFont typeface="Arial" charset="0"/>
              <a:buNone/>
            </a:pPr>
            <a:endParaRPr lang="en-US" sz="2400" b="1" baseline="0" dirty="0">
              <a:latin typeface="Trebuchet MS" panose="020B0603020202020204" pitchFamily="34" charset="0"/>
            </a:endParaRPr>
          </a:p>
          <a:p>
            <a:pPr marL="0" indent="0">
              <a:buFont typeface="Arial" charset="0"/>
              <a:buNone/>
            </a:pPr>
            <a:endParaRPr lang="en-US" sz="2400" b="1" baseline="0" dirty="0">
              <a:latin typeface="Trebuchet MS" panose="020B0603020202020204" pitchFamily="34" charset="0"/>
            </a:endParaRPr>
          </a:p>
          <a:p>
            <a:pPr marL="0" indent="0">
              <a:buFont typeface="Arial" charset="0"/>
              <a:buNone/>
            </a:pPr>
            <a:endParaRPr lang="en-US" sz="2400" b="1" baseline="0" dirty="0">
              <a:latin typeface="Trebuchet MS" panose="020B0603020202020204" pitchFamily="34" charset="0"/>
            </a:endParaRPr>
          </a:p>
          <a:p>
            <a:pPr marL="0" indent="0">
              <a:buFont typeface="Arial" charset="0"/>
              <a:buNone/>
            </a:pPr>
            <a:endParaRPr lang="en-US" sz="2400" b="1" baseline="0" dirty="0">
              <a:latin typeface="Trebuchet MS" panose="020B0603020202020204" pitchFamily="34" charset="0"/>
            </a:endParaRPr>
          </a:p>
          <a:p>
            <a:pPr marL="0" indent="0">
              <a:buFont typeface="Arial" charset="0"/>
              <a:buNone/>
            </a:pPr>
            <a:endParaRPr lang="en-US" sz="2400" b="1" baseline="0" dirty="0">
              <a:latin typeface="Trebuchet MS" panose="020B0603020202020204" pitchFamily="34" charset="0"/>
            </a:endParaRPr>
          </a:p>
          <a:p>
            <a:pPr marL="0" indent="0">
              <a:buFont typeface="Arial" charset="0"/>
              <a:buNone/>
            </a:pPr>
            <a:endParaRPr lang="en-US" sz="2400" b="1" baseline="0" dirty="0">
              <a:latin typeface="Trebuchet MS" panose="020B0603020202020204" pitchFamily="34" charset="0"/>
            </a:endParaRPr>
          </a:p>
          <a:p>
            <a:pPr marL="0" indent="0">
              <a:buFont typeface="Arial" charset="0"/>
              <a:buNone/>
            </a:pPr>
            <a:endParaRPr lang="en-US" sz="2400" b="1" baseline="0" dirty="0">
              <a:latin typeface="Trebuchet MS" panose="020B0603020202020204" pitchFamily="34" charset="0"/>
            </a:endParaRPr>
          </a:p>
          <a:p>
            <a:pPr marL="0" indent="0">
              <a:buFont typeface="Arial" charset="0"/>
              <a:buNone/>
            </a:pPr>
            <a:endParaRPr lang="en-US" sz="2400" b="1" baseline="0" dirty="0">
              <a:latin typeface="Trebuchet MS" panose="020B0603020202020204" pitchFamily="34" charset="0"/>
            </a:endParaRPr>
          </a:p>
          <a:p>
            <a:pPr marL="0" indent="0">
              <a:buFont typeface="Arial" charset="0"/>
              <a:buNone/>
            </a:pPr>
            <a:endParaRPr lang="en-US" sz="2400" b="1" baseline="0" dirty="0">
              <a:latin typeface="Trebuchet MS" panose="020B0603020202020204" pitchFamily="34" charset="0"/>
            </a:endParaRPr>
          </a:p>
        </p:txBody>
      </p:sp>
      <p:sp>
        <p:nvSpPr>
          <p:cNvPr id="5"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13.</a:t>
            </a:r>
            <a:fld id="{17DEBACC-685D-46EF-8023-566F1A297EEB}" type="slidenum">
              <a:rPr lang="en-AU" altLang="en-US" sz="1400" b="1" baseline="0" smtClean="0">
                <a:latin typeface="Trebuchet MS" pitchFamily="34" charset="0"/>
              </a:rPr>
              <a:pPr>
                <a:spcBef>
                  <a:spcPct val="0"/>
                </a:spcBef>
                <a:buFontTx/>
                <a:buNone/>
              </a:pPr>
              <a:t>47</a:t>
            </a:fld>
            <a:endParaRPr lang="en-AU" altLang="en-US" sz="1400" b="1" baseline="0" dirty="0">
              <a:latin typeface="Trebuchet MS" pitchFamily="34" charset="0"/>
            </a:endParaRPr>
          </a:p>
        </p:txBody>
      </p:sp>
    </p:spTree>
    <p:extLst>
      <p:ext uri="{BB962C8B-B14F-4D97-AF65-F5344CB8AC3E}">
        <p14:creationId xmlns:p14="http://schemas.microsoft.com/office/powerpoint/2010/main" val="2890929810"/>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332656"/>
            <a:ext cx="8229600" cy="884238"/>
          </a:xfrm>
        </p:spPr>
        <p:txBody>
          <a:bodyPr vert="horz" wrap="square" lIns="91440" tIns="45720" rIns="91440" bIns="45720" numCol="1" rtlCol="0" anchor="ctr" anchorCtr="0" compatLnSpc="1">
            <a:prstTxWarp prst="textNoShape">
              <a:avLst/>
            </a:prstTxWarp>
            <a:noAutofit/>
          </a:bodyPr>
          <a:lstStyle/>
          <a:p>
            <a:pPr algn="l" eaLnBrk="1" fontAlgn="base" hangingPunct="1">
              <a:spcAft>
                <a:spcPct val="0"/>
              </a:spcAft>
            </a:pPr>
            <a:r>
              <a:rPr lang="en-AU" sz="3200" cap="none" dirty="0">
                <a:solidFill>
                  <a:srgbClr val="EA0088"/>
                </a:solidFill>
                <a:latin typeface="Trebuchet MS" charset="0"/>
                <a:ea typeface="ＭＳ Ｐゴシック" charset="0"/>
                <a:cs typeface="ＭＳ Ｐゴシック" charset="0"/>
              </a:rPr>
              <a:t>Example 3: Solution… </a:t>
            </a:r>
          </a:p>
        </p:txBody>
      </p:sp>
      <p:sp>
        <p:nvSpPr>
          <p:cNvPr id="6" name="Content Placeholder 2"/>
          <p:cNvSpPr txBox="1">
            <a:spLocks/>
          </p:cNvSpPr>
          <p:nvPr/>
        </p:nvSpPr>
        <p:spPr>
          <a:xfrm>
            <a:off x="458788" y="1268760"/>
            <a:ext cx="8001000" cy="5009246"/>
          </a:xfrm>
          <a:prstGeom prst="rect">
            <a:avLst/>
          </a:prstGeom>
        </p:spPr>
        <p:txBody>
          <a:bodyPr/>
          <a:lst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Arial"/>
                <a:ea typeface="MS PGothic" pitchFamily="34" charset="-128"/>
                <a:cs typeface="Arial"/>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Arial"/>
                <a:ea typeface="MS PGothic" pitchFamily="34" charset="-128"/>
                <a:cs typeface="Arial"/>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Arial"/>
                <a:ea typeface="MS PGothic" pitchFamily="34" charset="-128"/>
                <a:cs typeface="Arial"/>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Arial"/>
                <a:ea typeface="MS PGothic" pitchFamily="34" charset="-128"/>
                <a:cs typeface="Arial"/>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Arial"/>
                <a:ea typeface="MS PGothic" pitchFamily="34" charset="-128"/>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charset="0"/>
              <a:buNone/>
            </a:pPr>
            <a:endParaRPr lang="en-US" sz="2400" b="1" baseline="0" dirty="0">
              <a:latin typeface="Trebuchet MS" panose="020B0603020202020204" pitchFamily="34" charset="0"/>
            </a:endParaRPr>
          </a:p>
        </p:txBody>
      </p:sp>
      <p:sp>
        <p:nvSpPr>
          <p:cNvPr id="7" name="Content Placeholder 2"/>
          <p:cNvSpPr txBox="1">
            <a:spLocks/>
          </p:cNvSpPr>
          <p:nvPr/>
        </p:nvSpPr>
        <p:spPr>
          <a:xfrm>
            <a:off x="539552" y="1268760"/>
            <a:ext cx="8001000" cy="576064"/>
          </a:xfrm>
          <a:prstGeom prst="rect">
            <a:avLst/>
          </a:prstGeom>
        </p:spPr>
        <p:txBody>
          <a:bodyPr/>
          <a:lst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Arial"/>
                <a:ea typeface="MS PGothic" pitchFamily="34" charset="-128"/>
                <a:cs typeface="Arial"/>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Arial"/>
                <a:ea typeface="MS PGothic" pitchFamily="34" charset="-128"/>
                <a:cs typeface="Arial"/>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Arial"/>
                <a:ea typeface="MS PGothic" pitchFamily="34" charset="-128"/>
                <a:cs typeface="Arial"/>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Arial"/>
                <a:ea typeface="MS PGothic" pitchFamily="34" charset="-128"/>
                <a:cs typeface="Arial"/>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Arial"/>
                <a:ea typeface="MS PGothic" pitchFamily="34" charset="-128"/>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charset="0"/>
              <a:buNone/>
            </a:pPr>
            <a:r>
              <a:rPr lang="en-US" sz="2400" b="1" baseline="0" dirty="0">
                <a:latin typeface="Trebuchet MS" panose="020B0603020202020204" pitchFamily="34" charset="0"/>
              </a:rPr>
              <a:t>Checking the required condition</a:t>
            </a:r>
          </a:p>
          <a:p>
            <a:pPr marL="0" indent="0">
              <a:buFont typeface="Arial" charset="0"/>
              <a:buNone/>
            </a:pPr>
            <a:endParaRPr lang="en-US" sz="2400" b="1" baseline="0" dirty="0">
              <a:latin typeface="Trebuchet MS" panose="020B0603020202020204" pitchFamily="34" charset="0"/>
            </a:endParaRPr>
          </a:p>
          <a:p>
            <a:pPr marL="0" indent="0">
              <a:buFont typeface="Arial" charset="0"/>
              <a:buNone/>
            </a:pPr>
            <a:endParaRPr lang="en-US" sz="2400" b="1" baseline="0" dirty="0">
              <a:latin typeface="Trebuchet MS" panose="020B0603020202020204" pitchFamily="34" charset="0"/>
            </a:endParaRPr>
          </a:p>
          <a:p>
            <a:pPr marL="0" indent="0">
              <a:buFont typeface="Arial" charset="0"/>
              <a:buNone/>
            </a:pPr>
            <a:endParaRPr lang="en-US" sz="2400" b="1" baseline="0" dirty="0">
              <a:latin typeface="Trebuchet MS" panose="020B0603020202020204" pitchFamily="34" charset="0"/>
            </a:endParaRPr>
          </a:p>
          <a:p>
            <a:pPr marL="0" indent="0">
              <a:buFont typeface="Arial" charset="0"/>
              <a:buNone/>
            </a:pPr>
            <a:endParaRPr lang="en-US" sz="2400" b="1" baseline="0" dirty="0">
              <a:latin typeface="Trebuchet MS" panose="020B0603020202020204" pitchFamily="34" charset="0"/>
            </a:endParaRPr>
          </a:p>
          <a:p>
            <a:pPr marL="0" indent="0">
              <a:buFont typeface="Arial" charset="0"/>
              <a:buNone/>
            </a:pPr>
            <a:endParaRPr lang="en-US" sz="2400" b="1" baseline="0" dirty="0">
              <a:latin typeface="Trebuchet MS" panose="020B0603020202020204" pitchFamily="34" charset="0"/>
            </a:endParaRPr>
          </a:p>
          <a:p>
            <a:pPr marL="0" indent="0">
              <a:buFont typeface="Arial" charset="0"/>
              <a:buNone/>
            </a:pPr>
            <a:endParaRPr lang="en-US" sz="2400" b="1" baseline="0" dirty="0">
              <a:latin typeface="Trebuchet MS" panose="020B0603020202020204" pitchFamily="34" charset="0"/>
            </a:endParaRPr>
          </a:p>
          <a:p>
            <a:pPr marL="0" indent="0">
              <a:buFont typeface="Arial" charset="0"/>
              <a:buNone/>
            </a:pPr>
            <a:endParaRPr lang="en-US" sz="2400" b="1" baseline="0" dirty="0">
              <a:latin typeface="Trebuchet MS" panose="020B0603020202020204" pitchFamily="34" charset="0"/>
            </a:endParaRPr>
          </a:p>
          <a:p>
            <a:pPr marL="0" indent="0">
              <a:buFont typeface="Arial" charset="0"/>
              <a:buNone/>
            </a:pPr>
            <a:endParaRPr lang="en-US" sz="2400" b="1" baseline="0" dirty="0">
              <a:latin typeface="Trebuchet MS" panose="020B0603020202020204" pitchFamily="34" charset="0"/>
            </a:endParaRPr>
          </a:p>
          <a:p>
            <a:pPr marL="0" indent="0">
              <a:buFont typeface="Arial" charset="0"/>
              <a:buNone/>
            </a:pPr>
            <a:endParaRPr lang="en-US" sz="2400" b="1" baseline="0" dirty="0">
              <a:latin typeface="Trebuchet MS" panose="020B0603020202020204" pitchFamily="34" charset="0"/>
            </a:endParaRPr>
          </a:p>
        </p:txBody>
      </p:sp>
      <p:sp>
        <p:nvSpPr>
          <p:cNvPr id="8"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13.</a:t>
            </a:r>
            <a:fld id="{17DEBACC-685D-46EF-8023-566F1A297EEB}" type="slidenum">
              <a:rPr lang="en-AU" altLang="en-US" sz="1400" b="1" baseline="0" smtClean="0">
                <a:latin typeface="Trebuchet MS" pitchFamily="34" charset="0"/>
              </a:rPr>
              <a:pPr>
                <a:spcBef>
                  <a:spcPct val="0"/>
                </a:spcBef>
                <a:buFontTx/>
                <a:buNone/>
              </a:pPr>
              <a:t>48</a:t>
            </a:fld>
            <a:endParaRPr lang="en-AU" altLang="en-US" sz="1400" b="1" baseline="0" dirty="0">
              <a:latin typeface="Trebuchet MS" pitchFamily="34" charset="0"/>
            </a:endParaRPr>
          </a:p>
        </p:txBody>
      </p:sp>
      <p:pic>
        <p:nvPicPr>
          <p:cNvPr id="3" name="Picture 2" descr="Screen Clippi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683568" y="1896690"/>
            <a:ext cx="8241964" cy="3363515"/>
          </a:xfrm>
          <a:prstGeom prst="rect">
            <a:avLst/>
          </a:prstGeom>
        </p:spPr>
      </p:pic>
    </p:spTree>
    <p:extLst>
      <p:ext uri="{BB962C8B-B14F-4D97-AF65-F5344CB8AC3E}">
        <p14:creationId xmlns:p14="http://schemas.microsoft.com/office/powerpoint/2010/main" val="2708445227"/>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2"/>
          <p:cNvSpPr>
            <a:spLocks noGrp="1" noChangeArrowheads="1"/>
          </p:cNvSpPr>
          <p:nvPr>
            <p:ph type="title"/>
          </p:nvPr>
        </p:nvSpPr>
        <p:spPr>
          <a:xfrm>
            <a:off x="107504" y="365125"/>
            <a:ext cx="8928992" cy="1175136"/>
          </a:xfrm>
        </p:spPr>
        <p:txBody>
          <a:bodyPr vert="horz" wrap="square" lIns="91440" tIns="45720" rIns="91440" bIns="45720" numCol="1" rtlCol="0" anchor="ctr" anchorCtr="0" compatLnSpc="1">
            <a:prstTxWarp prst="textNoShape">
              <a:avLst/>
            </a:prstTxWarp>
            <a:noAutofit/>
          </a:bodyPr>
          <a:lstStyle/>
          <a:p>
            <a:pPr marL="898525" indent="-898525" algn="l" eaLnBrk="1" fontAlgn="base" hangingPunct="1">
              <a:spcAft>
                <a:spcPct val="0"/>
              </a:spcAft>
            </a:pPr>
            <a:r>
              <a:rPr lang="en-AU" sz="3000" cap="none" dirty="0">
                <a:solidFill>
                  <a:srgbClr val="EA0088"/>
                </a:solidFill>
                <a:latin typeface="Trebuchet MS" charset="0"/>
                <a:ea typeface="ＭＳ Ｐゴシック" charset="0"/>
                <a:cs typeface="ＭＳ Ｐゴシック" charset="0"/>
              </a:rPr>
              <a:t>13.</a:t>
            </a:r>
            <a:r>
              <a:rPr sz="3000" cap="none" dirty="0">
                <a:solidFill>
                  <a:srgbClr val="EA0088"/>
                </a:solidFill>
                <a:latin typeface="Trebuchet MS" charset="0"/>
                <a:ea typeface="ＭＳ Ｐゴシック" charset="0"/>
                <a:cs typeface="ＭＳ Ｐゴシック" charset="0"/>
              </a:rPr>
              <a:t>2 Testing the difference between two population means: Dependent samples </a:t>
            </a:r>
            <a:r>
              <a:rPr lang="en-AU" sz="3000" cap="none" dirty="0">
                <a:solidFill>
                  <a:srgbClr val="EA0088"/>
                </a:solidFill>
                <a:latin typeface="Trebuchet MS" charset="0"/>
                <a:ea typeface="ＭＳ Ｐゴシック" charset="0"/>
                <a:cs typeface="ＭＳ Ｐゴシック" charset="0"/>
              </a:rPr>
              <a:t>–</a:t>
            </a:r>
            <a:r>
              <a:rPr sz="3000" cap="none" dirty="0">
                <a:solidFill>
                  <a:srgbClr val="EA0088"/>
                </a:solidFill>
                <a:latin typeface="Trebuchet MS" charset="0"/>
                <a:ea typeface="ＭＳ Ｐゴシック" charset="0"/>
                <a:cs typeface="ＭＳ Ｐゴシック" charset="0"/>
              </a:rPr>
              <a:t> matched pairs experiment</a:t>
            </a:r>
          </a:p>
        </p:txBody>
      </p:sp>
      <p:sp>
        <p:nvSpPr>
          <p:cNvPr id="78851" name="Text Box 3"/>
          <p:cNvSpPr txBox="1">
            <a:spLocks noChangeArrowheads="1"/>
          </p:cNvSpPr>
          <p:nvPr/>
        </p:nvSpPr>
        <p:spPr bwMode="auto">
          <a:xfrm>
            <a:off x="1187450" y="2781300"/>
            <a:ext cx="6946132" cy="1569660"/>
          </a:xfrm>
          <a:prstGeom prst="rect">
            <a:avLst/>
          </a:prstGeom>
          <a:solidFill>
            <a:schemeClr val="accent2">
              <a:lumMod val="20000"/>
              <a:lumOff val="80000"/>
            </a:schemeClr>
          </a:solidFill>
          <a:ln w="9525">
            <a:solidFill>
              <a:schemeClr val="tx1"/>
            </a:solidFill>
            <a:miter lim="800000"/>
            <a:headEnd/>
            <a:tailEnd/>
          </a:ln>
        </p:spPr>
        <p:txBody>
          <a:bodyPr wrap="none">
            <a:spAutoFit/>
          </a:bodyPr>
          <a:lstStyle>
            <a:lvl1pPr>
              <a:defRPr sz="2400" baseline="-25000">
                <a:solidFill>
                  <a:schemeClr val="tx1"/>
                </a:solidFill>
                <a:latin typeface="Times" charset="0"/>
                <a:ea typeface="ＭＳ Ｐゴシック" charset="0"/>
                <a:cs typeface="ＭＳ Ｐゴシック" charset="0"/>
              </a:defRPr>
            </a:lvl1pPr>
            <a:lvl2pPr marL="742950" indent="-285750">
              <a:defRPr sz="2400" baseline="-25000">
                <a:solidFill>
                  <a:schemeClr val="tx1"/>
                </a:solidFill>
                <a:latin typeface="Times" charset="0"/>
                <a:ea typeface="ＭＳ Ｐゴシック" charset="0"/>
              </a:defRPr>
            </a:lvl2pPr>
            <a:lvl3pPr marL="1143000" indent="-228600">
              <a:defRPr sz="2400" baseline="-25000">
                <a:solidFill>
                  <a:schemeClr val="tx1"/>
                </a:solidFill>
                <a:latin typeface="Times" charset="0"/>
                <a:ea typeface="ＭＳ Ｐゴシック" charset="0"/>
              </a:defRPr>
            </a:lvl3pPr>
            <a:lvl4pPr marL="1600200" indent="-228600">
              <a:defRPr sz="2400" baseline="-25000">
                <a:solidFill>
                  <a:schemeClr val="tx1"/>
                </a:solidFill>
                <a:latin typeface="Times" charset="0"/>
                <a:ea typeface="ＭＳ Ｐゴシック" charset="0"/>
              </a:defRPr>
            </a:lvl4pPr>
            <a:lvl5pPr marL="2057400" indent="-228600">
              <a:defRPr sz="2400" baseline="-25000">
                <a:solidFill>
                  <a:schemeClr val="tx1"/>
                </a:solidFill>
                <a:latin typeface="Times" charset="0"/>
                <a:ea typeface="ＭＳ Ｐゴシック" charset="0"/>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0"/>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0"/>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0"/>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0"/>
              </a:defRPr>
            </a:lvl9pPr>
          </a:lstStyle>
          <a:p>
            <a:pPr algn="just"/>
            <a:r>
              <a:rPr lang="en-US" baseline="0" dirty="0">
                <a:solidFill>
                  <a:schemeClr val="accent1"/>
                </a:solidFill>
                <a:latin typeface="Trebuchet MS" panose="020B0603020202020204" pitchFamily="34" charset="0"/>
              </a:rPr>
              <a:t>The following example demonstrates a situation</a:t>
            </a:r>
          </a:p>
          <a:p>
            <a:pPr algn="just"/>
            <a:r>
              <a:rPr lang="en-US" baseline="0" dirty="0">
                <a:solidFill>
                  <a:schemeClr val="accent1"/>
                </a:solidFill>
                <a:latin typeface="Trebuchet MS" panose="020B0603020202020204" pitchFamily="34" charset="0"/>
              </a:rPr>
              <a:t>where a matched pair experiment is the correct </a:t>
            </a:r>
          </a:p>
          <a:p>
            <a:pPr algn="just"/>
            <a:r>
              <a:rPr lang="en-US" baseline="0" dirty="0">
                <a:solidFill>
                  <a:schemeClr val="accent1"/>
                </a:solidFill>
                <a:latin typeface="Trebuchet MS" panose="020B0603020202020204" pitchFamily="34" charset="0"/>
              </a:rPr>
              <a:t>approach to testing the difference between two </a:t>
            </a:r>
          </a:p>
          <a:p>
            <a:pPr algn="just"/>
            <a:r>
              <a:rPr lang="en-US" baseline="0" dirty="0">
                <a:solidFill>
                  <a:schemeClr val="accent1"/>
                </a:solidFill>
                <a:latin typeface="Trebuchet MS" panose="020B0603020202020204" pitchFamily="34" charset="0"/>
              </a:rPr>
              <a:t>population means.</a:t>
            </a:r>
          </a:p>
        </p:txBody>
      </p:sp>
      <p:sp>
        <p:nvSpPr>
          <p:cNvPr id="5"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13.</a:t>
            </a:r>
            <a:fld id="{17DEBACC-685D-46EF-8023-566F1A297EEB}" type="slidenum">
              <a:rPr lang="en-AU" altLang="en-US" sz="1400" b="1" baseline="0" smtClean="0">
                <a:latin typeface="Trebuchet MS" pitchFamily="34" charset="0"/>
              </a:rPr>
              <a:pPr>
                <a:spcBef>
                  <a:spcPct val="0"/>
                </a:spcBef>
                <a:buFontTx/>
                <a:buNone/>
              </a:pPr>
              <a:t>49</a:t>
            </a:fld>
            <a:endParaRPr lang="en-AU" altLang="en-US" sz="1400" b="1" baseline="0" dirty="0">
              <a:latin typeface="Trebuchet MS" pitchFamily="34" charset="0"/>
            </a:endParaRP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4"/>
          <p:cNvSpPr>
            <a:spLocks noGrp="1" noChangeArrowheads="1"/>
          </p:cNvSpPr>
          <p:nvPr>
            <p:ph type="title"/>
          </p:nvPr>
        </p:nvSpPr>
        <p:spPr>
          <a:xfrm>
            <a:off x="457200" y="168499"/>
            <a:ext cx="8229600" cy="884237"/>
          </a:xfrm>
        </p:spPr>
        <p:txBody>
          <a:bodyPr vert="horz" wrap="square" lIns="91440" tIns="45720" rIns="91440" bIns="45720" numCol="1" rtlCol="0" anchor="ctr" anchorCtr="0" compatLnSpc="1">
            <a:prstTxWarp prst="textNoShape">
              <a:avLst/>
            </a:prstTxWarp>
            <a:noAutofit/>
          </a:bodyPr>
          <a:lstStyle/>
          <a:p>
            <a:pPr algn="l" eaLnBrk="1" fontAlgn="base" hangingPunct="1">
              <a:spcAft>
                <a:spcPct val="0"/>
              </a:spcAft>
            </a:pPr>
            <a:r>
              <a:rPr sz="3200" cap="none" dirty="0">
                <a:solidFill>
                  <a:srgbClr val="EA0088"/>
                </a:solidFill>
                <a:latin typeface="Trebuchet MS" charset="0"/>
                <a:ea typeface="ＭＳ Ｐゴシック" charset="0"/>
                <a:cs typeface="ＭＳ Ｐゴシック" charset="0"/>
              </a:rPr>
              <a:t>Introduction</a:t>
            </a:r>
          </a:p>
        </p:txBody>
      </p:sp>
      <p:sp>
        <p:nvSpPr>
          <p:cNvPr id="21506" name="Rectangle 5"/>
          <p:cNvSpPr>
            <a:spLocks noGrp="1" noChangeArrowheads="1"/>
          </p:cNvSpPr>
          <p:nvPr>
            <p:ph idx="1"/>
          </p:nvPr>
        </p:nvSpPr>
        <p:spPr>
          <a:xfrm>
            <a:off x="467544" y="1291877"/>
            <a:ext cx="8352928" cy="4297363"/>
          </a:xfrm>
        </p:spPr>
        <p:txBody>
          <a:bodyPr/>
          <a:lstStyle/>
          <a:p>
            <a:pPr marL="0" indent="0" algn="just" eaLnBrk="1" hangingPunct="1">
              <a:spcAft>
                <a:spcPts val="1800"/>
              </a:spcAft>
              <a:buNone/>
            </a:pPr>
            <a:r>
              <a:rPr lang="en-US" sz="2400" dirty="0">
                <a:latin typeface="Trebuchet MS"/>
                <a:ea typeface="ＭＳ Ｐゴシック" charset="0"/>
                <a:cs typeface="Trebuchet MS"/>
              </a:rPr>
              <a:t>Previously in Chapter 12 we looked at testing parameters (μ and </a:t>
            </a:r>
            <a:r>
              <a:rPr lang="en-US" sz="2400" i="1" dirty="0">
                <a:latin typeface="Trebuchet MS"/>
                <a:ea typeface="ＭＳ Ｐゴシック" charset="0"/>
                <a:cs typeface="Trebuchet MS"/>
              </a:rPr>
              <a:t>p</a:t>
            </a:r>
            <a:r>
              <a:rPr lang="en-US" sz="2400" dirty="0">
                <a:latin typeface="Trebuchet MS"/>
                <a:ea typeface="ＭＳ Ｐゴシック" charset="0"/>
                <a:cs typeface="Trebuchet MS"/>
              </a:rPr>
              <a:t>) of a single population.</a:t>
            </a:r>
          </a:p>
          <a:p>
            <a:pPr marL="0" indent="0" algn="just" eaLnBrk="1" hangingPunct="1">
              <a:spcAft>
                <a:spcPts val="1800"/>
              </a:spcAft>
              <a:buNone/>
            </a:pPr>
            <a:r>
              <a:rPr lang="en-US" sz="2400" dirty="0">
                <a:latin typeface="Trebuchet MS"/>
                <a:ea typeface="ＭＳ Ｐゴシック" charset="0"/>
                <a:cs typeface="Trebuchet MS"/>
              </a:rPr>
              <a:t>In this chapter, a variety of techniques are presented; their objective is to compare two populations parameters.</a:t>
            </a:r>
          </a:p>
          <a:p>
            <a:pPr marL="0" indent="0" algn="just" eaLnBrk="1" hangingPunct="1">
              <a:spcAft>
                <a:spcPts val="600"/>
              </a:spcAft>
              <a:buNone/>
            </a:pPr>
            <a:r>
              <a:rPr lang="en-US" sz="2400" dirty="0">
                <a:latin typeface="Trebuchet MS"/>
                <a:ea typeface="ＭＳ Ｐゴシック" charset="0"/>
                <a:cs typeface="Trebuchet MS"/>
              </a:rPr>
              <a:t>This chapter presents techniques to test hypothesis of</a:t>
            </a:r>
          </a:p>
          <a:p>
            <a:pPr marL="358775" lvl="1" indent="-358775" algn="just" eaLnBrk="1" hangingPunct="1">
              <a:buFont typeface="Arial"/>
              <a:buChar char="•"/>
            </a:pPr>
            <a:r>
              <a:rPr lang="en-US" sz="2200" dirty="0">
                <a:solidFill>
                  <a:srgbClr val="00B050"/>
                </a:solidFill>
                <a:latin typeface="Trebuchet MS" charset="0"/>
                <a:ea typeface="MS PGothic" charset="0"/>
              </a:rPr>
              <a:t>the difference between two population means (μ</a:t>
            </a:r>
            <a:r>
              <a:rPr lang="en-US" sz="2200" baseline="-25000" dirty="0">
                <a:solidFill>
                  <a:srgbClr val="00B050"/>
                </a:solidFill>
                <a:latin typeface="Trebuchet MS" charset="0"/>
                <a:ea typeface="MS PGothic" charset="0"/>
              </a:rPr>
              <a:t>1</a:t>
            </a:r>
            <a:r>
              <a:rPr lang="en-US" sz="2200" dirty="0">
                <a:solidFill>
                  <a:srgbClr val="00B050"/>
                </a:solidFill>
                <a:latin typeface="Trebuchet MS" charset="0"/>
                <a:ea typeface="MS PGothic" charset="0"/>
              </a:rPr>
              <a:t> – μ</a:t>
            </a:r>
            <a:r>
              <a:rPr lang="en-US" sz="2200" baseline="-25000" dirty="0">
                <a:solidFill>
                  <a:srgbClr val="00B050"/>
                </a:solidFill>
                <a:latin typeface="Trebuchet MS" charset="0"/>
                <a:ea typeface="MS PGothic" charset="0"/>
              </a:rPr>
              <a:t>2</a:t>
            </a:r>
            <a:r>
              <a:rPr lang="en-US" sz="2200" dirty="0">
                <a:solidFill>
                  <a:srgbClr val="00B050"/>
                </a:solidFill>
                <a:latin typeface="Trebuchet MS" charset="0"/>
                <a:ea typeface="MS PGothic" charset="0"/>
              </a:rPr>
              <a:t>)</a:t>
            </a:r>
          </a:p>
          <a:p>
            <a:pPr marL="358775" lvl="1" indent="-358775" algn="just" eaLnBrk="1" hangingPunct="1">
              <a:buFont typeface="Arial"/>
              <a:buChar char="•"/>
            </a:pPr>
            <a:r>
              <a:rPr lang="en-US" sz="2200" dirty="0">
                <a:solidFill>
                  <a:schemeClr val="accent1"/>
                </a:solidFill>
                <a:latin typeface="Trebuchet MS"/>
                <a:ea typeface="ＭＳ Ｐゴシック" charset="0"/>
                <a:cs typeface="Trebuchet MS"/>
              </a:rPr>
              <a:t>the difference between two population proportions (</a:t>
            </a:r>
            <a:r>
              <a:rPr lang="en-US" sz="2200" i="1" dirty="0">
                <a:solidFill>
                  <a:schemeClr val="accent1"/>
                </a:solidFill>
                <a:latin typeface="Trebuchet MS"/>
                <a:ea typeface="ＭＳ Ｐゴシック" charset="0"/>
                <a:cs typeface="Trebuchet MS"/>
              </a:rPr>
              <a:t>p</a:t>
            </a:r>
            <a:r>
              <a:rPr lang="en-US" sz="2200" baseline="-25000" dirty="0">
                <a:solidFill>
                  <a:schemeClr val="accent1"/>
                </a:solidFill>
                <a:latin typeface="Trebuchet MS"/>
                <a:ea typeface="ＭＳ Ｐゴシック" charset="0"/>
                <a:cs typeface="Trebuchet MS"/>
              </a:rPr>
              <a:t>1</a:t>
            </a:r>
            <a:r>
              <a:rPr lang="en-US" sz="2200" dirty="0">
                <a:solidFill>
                  <a:schemeClr val="accent1"/>
                </a:solidFill>
                <a:latin typeface="Trebuchet MS"/>
                <a:ea typeface="ＭＳ Ｐゴシック" charset="0"/>
                <a:cs typeface="Trebuchet MS"/>
              </a:rPr>
              <a:t> – </a:t>
            </a:r>
            <a:r>
              <a:rPr lang="en-US" sz="2200" i="1" dirty="0">
                <a:solidFill>
                  <a:schemeClr val="accent1"/>
                </a:solidFill>
                <a:latin typeface="Trebuchet MS"/>
                <a:ea typeface="ＭＳ Ｐゴシック" charset="0"/>
                <a:cs typeface="Trebuchet MS"/>
              </a:rPr>
              <a:t>p</a:t>
            </a:r>
            <a:r>
              <a:rPr lang="en-US" sz="2200" baseline="-25000" dirty="0">
                <a:solidFill>
                  <a:schemeClr val="accent1"/>
                </a:solidFill>
                <a:latin typeface="Trebuchet MS"/>
                <a:ea typeface="ＭＳ Ｐゴシック" charset="0"/>
                <a:cs typeface="Trebuchet MS"/>
              </a:rPr>
              <a:t>2</a:t>
            </a:r>
            <a:r>
              <a:rPr lang="en-US" sz="2200" dirty="0">
                <a:solidFill>
                  <a:schemeClr val="accent1"/>
                </a:solidFill>
                <a:latin typeface="Trebuchet MS"/>
                <a:ea typeface="ＭＳ Ｐゴシック" charset="0"/>
                <a:cs typeface="Trebuchet MS"/>
              </a:rPr>
              <a:t>)</a:t>
            </a:r>
          </a:p>
          <a:p>
            <a:pPr lvl="1" algn="just" eaLnBrk="1" hangingPunct="1">
              <a:buFont typeface="Arial"/>
              <a:buChar char="•"/>
            </a:pPr>
            <a:endParaRPr lang="en-US" sz="2400" dirty="0">
              <a:latin typeface="Trebuchet MS"/>
              <a:ea typeface="ＭＳ Ｐゴシック" charset="0"/>
              <a:cs typeface="Trebuchet MS"/>
            </a:endParaRPr>
          </a:p>
        </p:txBody>
      </p:sp>
      <p:sp>
        <p:nvSpPr>
          <p:cNvPr id="5"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13.</a:t>
            </a:r>
            <a:fld id="{17DEBACC-685D-46EF-8023-566F1A297EEB}" type="slidenum">
              <a:rPr lang="en-AU" altLang="en-US" sz="1400" b="1" baseline="0" smtClean="0">
                <a:latin typeface="Trebuchet MS" pitchFamily="34" charset="0"/>
              </a:rPr>
              <a:pPr>
                <a:spcBef>
                  <a:spcPct val="0"/>
                </a:spcBef>
                <a:buFontTx/>
                <a:buNone/>
              </a:pPr>
              <a:t>5</a:t>
            </a:fld>
            <a:endParaRPr lang="en-AU" altLang="en-US" sz="1400" b="1" baseline="0" dirty="0">
              <a:latin typeface="Trebuchet MS" pitchFamily="34" charset="0"/>
            </a:endParaRPr>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404664"/>
            <a:ext cx="8229600" cy="884238"/>
          </a:xfrm>
        </p:spPr>
        <p:txBody>
          <a:bodyPr vert="horz" wrap="square" lIns="91440" tIns="45720" rIns="91440" bIns="45720" numCol="1" rtlCol="0" anchor="ctr" anchorCtr="0" compatLnSpc="1">
            <a:prstTxWarp prst="textNoShape">
              <a:avLst/>
            </a:prstTxWarp>
            <a:noAutofit/>
          </a:bodyPr>
          <a:lstStyle/>
          <a:p>
            <a:pPr algn="l" eaLnBrk="1" fontAlgn="base" hangingPunct="1">
              <a:spcAft>
                <a:spcPct val="0"/>
              </a:spcAft>
            </a:pPr>
            <a:r>
              <a:rPr lang="en-AU" sz="3200" cap="none" dirty="0">
                <a:solidFill>
                  <a:srgbClr val="EA0088"/>
                </a:solidFill>
                <a:latin typeface="Trebuchet MS" charset="0"/>
                <a:ea typeface="ＭＳ Ｐゴシック" charset="0"/>
                <a:cs typeface="ＭＳ Ｐゴシック" charset="0"/>
              </a:rPr>
              <a:t>Example 4</a:t>
            </a:r>
            <a:br>
              <a:rPr lang="en-AU" sz="3200" cap="none" dirty="0">
                <a:solidFill>
                  <a:srgbClr val="EA0088"/>
                </a:solidFill>
                <a:latin typeface="Trebuchet MS" charset="0"/>
                <a:ea typeface="ＭＳ Ｐゴシック" charset="0"/>
                <a:cs typeface="ＭＳ Ｐゴシック" charset="0"/>
              </a:rPr>
            </a:br>
            <a:r>
              <a:rPr lang="en-AU" sz="2400" i="1" cap="none" dirty="0">
                <a:solidFill>
                  <a:srgbClr val="EA0088"/>
                </a:solidFill>
                <a:latin typeface="Trebuchet MS" charset="0"/>
                <a:ea typeface="ＭＳ Ｐゴシック" charset="0"/>
                <a:cs typeface="ＭＳ Ｐゴシック" charset="0"/>
              </a:rPr>
              <a:t>(Example 13.4, p540)</a:t>
            </a:r>
            <a:endParaRPr lang="en-AU" sz="2400" cap="none" dirty="0">
              <a:solidFill>
                <a:srgbClr val="EA0088"/>
              </a:solidFill>
              <a:latin typeface="Trebuchet MS" charset="0"/>
              <a:ea typeface="ＭＳ Ｐゴシック" charset="0"/>
              <a:cs typeface="ＭＳ Ｐゴシック" charset="0"/>
            </a:endParaRPr>
          </a:p>
        </p:txBody>
      </p:sp>
      <p:sp>
        <p:nvSpPr>
          <p:cNvPr id="56321" name="Rectangle 2"/>
          <p:cNvSpPr>
            <a:spLocks noGrp="1" noChangeArrowheads="1"/>
          </p:cNvSpPr>
          <p:nvPr>
            <p:ph idx="1"/>
          </p:nvPr>
        </p:nvSpPr>
        <p:spPr>
          <a:xfrm>
            <a:off x="467544" y="1340768"/>
            <a:ext cx="8280920" cy="4297363"/>
          </a:xfrm>
        </p:spPr>
        <p:txBody>
          <a:bodyPr/>
          <a:lstStyle/>
          <a:p>
            <a:pPr marL="0" indent="0" algn="just" eaLnBrk="1" hangingPunct="1">
              <a:spcBef>
                <a:spcPts val="0"/>
              </a:spcBef>
              <a:buClr>
                <a:schemeClr val="accent2"/>
              </a:buClr>
              <a:buNone/>
            </a:pPr>
            <a:r>
              <a:rPr lang="en-US" sz="2200" dirty="0">
                <a:latin typeface="Trebuchet MS" panose="020B0603020202020204" pitchFamily="34" charset="0"/>
                <a:ea typeface="ＭＳ Ｐゴシック" charset="0"/>
                <a:cs typeface="ＭＳ Ｐゴシック" charset="0"/>
              </a:rPr>
              <a:t>To determine whether a new steel-belted radial </a:t>
            </a:r>
            <a:r>
              <a:rPr lang="en-US" sz="2200" dirty="0" err="1">
                <a:latin typeface="Trebuchet MS" panose="020B0603020202020204" pitchFamily="34" charset="0"/>
                <a:ea typeface="ＭＳ Ｐゴシック" charset="0"/>
                <a:cs typeface="ＭＳ Ｐゴシック" charset="0"/>
              </a:rPr>
              <a:t>tyre</a:t>
            </a:r>
            <a:r>
              <a:rPr lang="en-US" sz="2200" dirty="0">
                <a:latin typeface="Trebuchet MS" panose="020B0603020202020204" pitchFamily="34" charset="0"/>
                <a:ea typeface="ＭＳ Ｐゴシック" charset="0"/>
                <a:cs typeface="ＭＳ Ｐゴシック" charset="0"/>
              </a:rPr>
              <a:t> lasts longer than a current model, the manufacturer designs the following experiment.</a:t>
            </a:r>
          </a:p>
          <a:p>
            <a:pPr algn="just" eaLnBrk="1" hangingPunct="1">
              <a:spcBef>
                <a:spcPts val="0"/>
              </a:spcBef>
              <a:buFontTx/>
              <a:buChar char="•"/>
            </a:pPr>
            <a:r>
              <a:rPr lang="en-US" sz="2200" dirty="0">
                <a:latin typeface="Trebuchet MS" panose="020B0603020202020204" pitchFamily="34" charset="0"/>
                <a:ea typeface="ＭＳ Ｐゴシック" charset="0"/>
                <a:cs typeface="ＭＳ Ｐゴシック" charset="0"/>
              </a:rPr>
              <a:t>A pair of newly-designed </a:t>
            </a:r>
            <a:r>
              <a:rPr lang="en-US" sz="2200" dirty="0" err="1">
                <a:latin typeface="Trebuchet MS" panose="020B0603020202020204" pitchFamily="34" charset="0"/>
                <a:ea typeface="ＭＳ Ｐゴシック" charset="0"/>
                <a:cs typeface="ＭＳ Ｐゴシック" charset="0"/>
              </a:rPr>
              <a:t>tyres</a:t>
            </a:r>
            <a:r>
              <a:rPr lang="en-US" sz="2200" dirty="0">
                <a:latin typeface="Trebuchet MS" panose="020B0603020202020204" pitchFamily="34" charset="0"/>
                <a:ea typeface="ＭＳ Ｐゴシック" charset="0"/>
                <a:cs typeface="ＭＳ Ｐゴシック" charset="0"/>
              </a:rPr>
              <a:t> is installed on the rear wheels of 20 randomly-selected cars.</a:t>
            </a:r>
          </a:p>
          <a:p>
            <a:pPr algn="just" eaLnBrk="1" hangingPunct="1">
              <a:spcBef>
                <a:spcPts val="0"/>
              </a:spcBef>
              <a:buFontTx/>
              <a:buChar char="•"/>
            </a:pPr>
            <a:r>
              <a:rPr lang="en-US" sz="2200" dirty="0">
                <a:latin typeface="Trebuchet MS" panose="020B0603020202020204" pitchFamily="34" charset="0"/>
                <a:ea typeface="ＭＳ Ｐゴシック" charset="0"/>
                <a:cs typeface="ＭＳ Ｐゴシック" charset="0"/>
              </a:rPr>
              <a:t>A pair of currently-used </a:t>
            </a:r>
            <a:r>
              <a:rPr lang="en-US" sz="2200" dirty="0" err="1">
                <a:latin typeface="Trebuchet MS" panose="020B0603020202020204" pitchFamily="34" charset="0"/>
                <a:ea typeface="ＭＳ Ｐゴシック" charset="0"/>
                <a:cs typeface="ＭＳ Ｐゴシック" charset="0"/>
              </a:rPr>
              <a:t>tyres</a:t>
            </a:r>
            <a:r>
              <a:rPr lang="en-US" sz="2200" dirty="0">
                <a:latin typeface="Trebuchet MS" panose="020B0603020202020204" pitchFamily="34" charset="0"/>
                <a:ea typeface="ＭＳ Ｐゴシック" charset="0"/>
                <a:cs typeface="ＭＳ Ｐゴシック" charset="0"/>
              </a:rPr>
              <a:t> is installed on the rear wheels of another 20 cars.</a:t>
            </a:r>
          </a:p>
          <a:p>
            <a:pPr algn="just" eaLnBrk="1" hangingPunct="1">
              <a:spcBef>
                <a:spcPts val="0"/>
              </a:spcBef>
              <a:buFontTx/>
              <a:buChar char="•"/>
            </a:pPr>
            <a:r>
              <a:rPr lang="en-US" sz="2200" dirty="0">
                <a:latin typeface="Trebuchet MS" panose="020B0603020202020204" pitchFamily="34" charset="0"/>
                <a:ea typeface="ＭＳ Ｐゴシック" charset="0"/>
                <a:cs typeface="ＭＳ Ｐゴシック" charset="0"/>
              </a:rPr>
              <a:t>Drivers drive in their usual way until the </a:t>
            </a:r>
            <a:r>
              <a:rPr lang="en-US" sz="2200" dirty="0" err="1">
                <a:latin typeface="Trebuchet MS" panose="020B0603020202020204" pitchFamily="34" charset="0"/>
                <a:ea typeface="ＭＳ Ｐゴシック" charset="0"/>
                <a:cs typeface="ＭＳ Ｐゴシック" charset="0"/>
              </a:rPr>
              <a:t>tyres</a:t>
            </a:r>
            <a:r>
              <a:rPr lang="en-US" sz="2200" dirty="0">
                <a:latin typeface="Trebuchet MS" panose="020B0603020202020204" pitchFamily="34" charset="0"/>
                <a:ea typeface="ＭＳ Ｐゴシック" charset="0"/>
                <a:cs typeface="ＭＳ Ｐゴシック" charset="0"/>
              </a:rPr>
              <a:t> are worn out.</a:t>
            </a:r>
          </a:p>
          <a:p>
            <a:pPr algn="just" eaLnBrk="1" hangingPunct="1">
              <a:spcBef>
                <a:spcPts val="0"/>
              </a:spcBef>
              <a:buFontTx/>
              <a:buChar char="•"/>
            </a:pPr>
            <a:r>
              <a:rPr lang="en-US" sz="2200" dirty="0">
                <a:latin typeface="Trebuchet MS" panose="020B0603020202020204" pitchFamily="34" charset="0"/>
                <a:ea typeface="ＭＳ Ｐゴシック" charset="0"/>
                <a:cs typeface="ＭＳ Ｐゴシック" charset="0"/>
              </a:rPr>
              <a:t>The number of </a:t>
            </a:r>
            <a:r>
              <a:rPr lang="en-US" sz="2200" dirty="0" err="1">
                <a:latin typeface="Trebuchet MS" panose="020B0603020202020204" pitchFamily="34" charset="0"/>
                <a:ea typeface="ＭＳ Ｐゴシック" charset="0"/>
                <a:cs typeface="ＭＳ Ｐゴシック" charset="0"/>
              </a:rPr>
              <a:t>kilometres</a:t>
            </a:r>
            <a:r>
              <a:rPr lang="en-US" sz="2200" dirty="0">
                <a:latin typeface="Trebuchet MS" panose="020B0603020202020204" pitchFamily="34" charset="0"/>
                <a:ea typeface="ＭＳ Ｐゴシック" charset="0"/>
                <a:cs typeface="ＭＳ Ｐゴシック" charset="0"/>
              </a:rPr>
              <a:t> driven by each driver are recorded. See data next.</a:t>
            </a:r>
          </a:p>
          <a:p>
            <a:pPr marL="0" lvl="1" indent="0" algn="just" eaLnBrk="1" hangingPunct="1">
              <a:spcBef>
                <a:spcPts val="0"/>
              </a:spcBef>
              <a:buNone/>
            </a:pPr>
            <a:r>
              <a:rPr lang="en-US" sz="2200" dirty="0">
                <a:latin typeface="Trebuchet MS" panose="020B0603020202020204" pitchFamily="34" charset="0"/>
                <a:ea typeface="ＭＳ Ｐゴシック" charset="0"/>
                <a:cs typeface="ＭＳ Ｐゴシック" charset="0"/>
              </a:rPr>
              <a:t>Can the manufacturer infer that the new design </a:t>
            </a:r>
            <a:r>
              <a:rPr lang="en-US" sz="2200" dirty="0" err="1">
                <a:latin typeface="Trebuchet MS" panose="020B0603020202020204" pitchFamily="34" charset="0"/>
                <a:ea typeface="ＭＳ Ｐゴシック" charset="0"/>
                <a:cs typeface="ＭＳ Ｐゴシック" charset="0"/>
              </a:rPr>
              <a:t>tyre</a:t>
            </a:r>
            <a:r>
              <a:rPr lang="en-US" sz="2200" dirty="0">
                <a:latin typeface="Trebuchet MS" panose="020B0603020202020204" pitchFamily="34" charset="0"/>
                <a:ea typeface="ＭＳ Ｐゴシック" charset="0"/>
                <a:cs typeface="ＭＳ Ｐゴシック" charset="0"/>
              </a:rPr>
              <a:t> will last longer on average than their existing design? Assume that the two populations of </a:t>
            </a:r>
            <a:r>
              <a:rPr lang="en-US" sz="2200" dirty="0" err="1">
                <a:latin typeface="Trebuchet MS" panose="020B0603020202020204" pitchFamily="34" charset="0"/>
                <a:ea typeface="ＭＳ Ｐゴシック" charset="0"/>
                <a:cs typeface="ＭＳ Ｐゴシック" charset="0"/>
              </a:rPr>
              <a:t>tyre</a:t>
            </a:r>
            <a:r>
              <a:rPr lang="en-US" sz="2200" dirty="0">
                <a:latin typeface="Trebuchet MS" panose="020B0603020202020204" pitchFamily="34" charset="0"/>
                <a:ea typeface="ＭＳ Ｐゴシック" charset="0"/>
                <a:cs typeface="ＭＳ Ｐゴシック" charset="0"/>
              </a:rPr>
              <a:t> lifetimes are normal. </a:t>
            </a:r>
          </a:p>
          <a:p>
            <a:pPr marL="0" indent="0" algn="just" eaLnBrk="1" hangingPunct="1">
              <a:spcBef>
                <a:spcPts val="0"/>
              </a:spcBef>
              <a:buClr>
                <a:schemeClr val="accent2"/>
              </a:buClr>
              <a:buNone/>
            </a:pPr>
            <a:endParaRPr lang="en-US" sz="2200" dirty="0">
              <a:latin typeface="Trebuchet MS" panose="020B0603020202020204" pitchFamily="34" charset="0"/>
              <a:ea typeface="ＭＳ Ｐゴシック" charset="0"/>
              <a:cs typeface="ＭＳ Ｐゴシック" charset="0"/>
            </a:endParaRPr>
          </a:p>
        </p:txBody>
      </p:sp>
      <p:sp>
        <p:nvSpPr>
          <p:cNvPr id="5"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13.</a:t>
            </a:r>
            <a:fld id="{17DEBACC-685D-46EF-8023-566F1A297EEB}" type="slidenum">
              <a:rPr lang="en-AU" altLang="en-US" sz="1400" b="1" baseline="0" smtClean="0">
                <a:latin typeface="Trebuchet MS" pitchFamily="34" charset="0"/>
              </a:rPr>
              <a:pPr>
                <a:spcBef>
                  <a:spcPct val="0"/>
                </a:spcBef>
                <a:buFontTx/>
                <a:buNone/>
              </a:pPr>
              <a:t>50</a:t>
            </a:fld>
            <a:endParaRPr lang="en-AU" altLang="en-US" sz="1400" b="1" baseline="0" dirty="0">
              <a:latin typeface="Trebuchet MS" pitchFamily="34" charset="0"/>
            </a:endParaRPr>
          </a:p>
        </p:txBody>
      </p:sp>
    </p:spTree>
    <p:extLst>
      <p:ext uri="{BB962C8B-B14F-4D97-AF65-F5344CB8AC3E}">
        <p14:creationId xmlns:p14="http://schemas.microsoft.com/office/powerpoint/2010/main" val="4120524526"/>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23528" y="44624"/>
            <a:ext cx="8229600" cy="884238"/>
          </a:xfrm>
        </p:spPr>
        <p:txBody>
          <a:bodyPr vert="horz" wrap="square" lIns="91440" tIns="45720" rIns="91440" bIns="45720" numCol="1" rtlCol="0" anchor="ctr" anchorCtr="0" compatLnSpc="1">
            <a:prstTxWarp prst="textNoShape">
              <a:avLst/>
            </a:prstTxWarp>
            <a:noAutofit/>
          </a:bodyPr>
          <a:lstStyle/>
          <a:p>
            <a:pPr algn="l" eaLnBrk="1" fontAlgn="base" hangingPunct="1">
              <a:spcAft>
                <a:spcPct val="0"/>
              </a:spcAft>
            </a:pPr>
            <a:r>
              <a:rPr lang="en-AU" sz="3200" cap="none" dirty="0">
                <a:solidFill>
                  <a:srgbClr val="EA0088"/>
                </a:solidFill>
                <a:latin typeface="Trebuchet MS" charset="0"/>
                <a:ea typeface="ＭＳ Ｐゴシック" charset="0"/>
                <a:cs typeface="ＭＳ Ｐゴシック" charset="0"/>
              </a:rPr>
              <a:t>Example 4: Solution </a:t>
            </a:r>
          </a:p>
        </p:txBody>
      </p:sp>
      <p:sp>
        <p:nvSpPr>
          <p:cNvPr id="56321" name="Rectangle 2"/>
          <p:cNvSpPr>
            <a:spLocks noGrp="1" noChangeArrowheads="1"/>
          </p:cNvSpPr>
          <p:nvPr>
            <p:ph idx="1"/>
          </p:nvPr>
        </p:nvSpPr>
        <p:spPr>
          <a:xfrm>
            <a:off x="323528" y="980728"/>
            <a:ext cx="8280920" cy="4896544"/>
          </a:xfrm>
        </p:spPr>
        <p:txBody>
          <a:bodyPr/>
          <a:lstStyle/>
          <a:p>
            <a:pPr marL="0" indent="0" algn="just" eaLnBrk="1" hangingPunct="1">
              <a:buClr>
                <a:schemeClr val="tx1"/>
              </a:buClr>
              <a:buNone/>
            </a:pPr>
            <a:r>
              <a:rPr lang="en-US" sz="2200" dirty="0">
                <a:solidFill>
                  <a:schemeClr val="tx1">
                    <a:lumMod val="50000"/>
                    <a:lumOff val="50000"/>
                  </a:schemeClr>
                </a:solidFill>
                <a:latin typeface="Trebuchet MS" panose="020B0603020202020204" pitchFamily="34" charset="0"/>
                <a:ea typeface="ＭＳ Ｐゴシック" charset="0"/>
                <a:cs typeface="ＭＳ Ｐゴシック" charset="0"/>
              </a:rPr>
              <a:t>Problem objective</a:t>
            </a:r>
            <a:r>
              <a:rPr lang="en-US" sz="2200" dirty="0">
                <a:latin typeface="Trebuchet MS" panose="020B0603020202020204" pitchFamily="34" charset="0"/>
                <a:ea typeface="ＭＳ Ｐゴシック" charset="0"/>
                <a:cs typeface="ＭＳ Ｐゴシック" charset="0"/>
              </a:rPr>
              <a:t>: compare two population</a:t>
            </a:r>
          </a:p>
          <a:p>
            <a:pPr marL="0" indent="0" algn="just" eaLnBrk="1" hangingPunct="1">
              <a:buClr>
                <a:schemeClr val="tx1"/>
              </a:buClr>
              <a:buNone/>
            </a:pPr>
            <a:r>
              <a:rPr lang="en-US" sz="2200" dirty="0">
                <a:latin typeface="Trebuchet MS" panose="020B0603020202020204" pitchFamily="34" charset="0"/>
                <a:ea typeface="ＭＳ Ｐゴシック" charset="0"/>
                <a:cs typeface="ＭＳ Ｐゴシック" charset="0"/>
              </a:rPr>
              <a:t>means using independent samples</a:t>
            </a:r>
          </a:p>
          <a:p>
            <a:pPr marL="0" indent="0" algn="just" eaLnBrk="1" hangingPunct="1">
              <a:buClr>
                <a:schemeClr val="tx1"/>
              </a:buClr>
              <a:buNone/>
            </a:pPr>
            <a:r>
              <a:rPr lang="en-US" sz="2200" dirty="0">
                <a:solidFill>
                  <a:schemeClr val="tx1">
                    <a:lumMod val="50000"/>
                    <a:lumOff val="50000"/>
                  </a:schemeClr>
                </a:solidFill>
                <a:latin typeface="Trebuchet MS" panose="020B0603020202020204" pitchFamily="34" charset="0"/>
                <a:ea typeface="ＭＳ Ｐゴシック" charset="0"/>
                <a:cs typeface="ＭＳ Ｐゴシック" charset="0"/>
              </a:rPr>
              <a:t>Population variances </a:t>
            </a:r>
            <a:r>
              <a:rPr lang="en-US" sz="2200" dirty="0">
                <a:latin typeface="Trebuchet MS" panose="020B0603020202020204" pitchFamily="34" charset="0"/>
                <a:ea typeface="ＭＳ Ｐゴシック" charset="0"/>
                <a:cs typeface="ＭＳ Ｐゴシック" charset="0"/>
              </a:rPr>
              <a:t>are unknown</a:t>
            </a:r>
          </a:p>
          <a:p>
            <a:pPr marL="0" indent="0" algn="just" eaLnBrk="1" hangingPunct="1">
              <a:buClr>
                <a:schemeClr val="tx1"/>
              </a:buClr>
              <a:buNone/>
            </a:pPr>
            <a:r>
              <a:rPr lang="en-US" sz="2200" dirty="0">
                <a:solidFill>
                  <a:schemeClr val="tx1">
                    <a:lumMod val="50000"/>
                    <a:lumOff val="50000"/>
                  </a:schemeClr>
                </a:solidFill>
                <a:latin typeface="Trebuchet MS" panose="020B0603020202020204" pitchFamily="34" charset="0"/>
                <a:ea typeface="ＭＳ Ｐゴシック" charset="0"/>
                <a:cs typeface="ＭＳ Ｐゴシック" charset="0"/>
              </a:rPr>
              <a:t>Data</a:t>
            </a:r>
            <a:r>
              <a:rPr lang="en-US" sz="2200" dirty="0">
                <a:latin typeface="Trebuchet MS" panose="020B0603020202020204" pitchFamily="34" charset="0"/>
                <a:ea typeface="ＭＳ Ｐゴシック" charset="0"/>
                <a:cs typeface="ＭＳ Ｐゴシック" charset="0"/>
              </a:rPr>
              <a:t> are numerical data</a:t>
            </a:r>
          </a:p>
          <a:p>
            <a:pPr marL="0" indent="0" algn="just" eaLnBrk="1" hangingPunct="1">
              <a:buClr>
                <a:schemeClr val="tx1"/>
              </a:buClr>
              <a:buNone/>
            </a:pPr>
            <a:r>
              <a:rPr lang="en-US" sz="2200" dirty="0">
                <a:latin typeface="Trebuchet MS" panose="020B0603020202020204" pitchFamily="34" charset="0"/>
                <a:ea typeface="ＭＳ Ｐゴシック" charset="0"/>
                <a:cs typeface="ＭＳ Ｐゴシック" charset="0"/>
              </a:rPr>
              <a:t>The </a:t>
            </a:r>
            <a:r>
              <a:rPr lang="en-US" sz="2200" dirty="0">
                <a:solidFill>
                  <a:schemeClr val="tx1">
                    <a:lumMod val="50000"/>
                    <a:lumOff val="50000"/>
                  </a:schemeClr>
                </a:solidFill>
                <a:latin typeface="Trebuchet MS" panose="020B0603020202020204" pitchFamily="34" charset="0"/>
                <a:ea typeface="ＭＳ Ｐゴシック" charset="0"/>
                <a:cs typeface="ＭＳ Ｐゴシック" charset="0"/>
              </a:rPr>
              <a:t>parameter of interest </a:t>
            </a:r>
            <a:r>
              <a:rPr lang="en-US" sz="2200" dirty="0">
                <a:latin typeface="Trebuchet MS" panose="020B0603020202020204" pitchFamily="34" charset="0"/>
                <a:ea typeface="ＭＳ Ｐゴシック" charset="0"/>
                <a:cs typeface="ＭＳ Ｐゴシック" charset="0"/>
              </a:rPr>
              <a:t>is </a:t>
            </a:r>
            <a:r>
              <a:rPr lang="el-GR" sz="2200" dirty="0">
                <a:latin typeface="Trebuchet MS" panose="020B0603020202020204" pitchFamily="34" charset="0"/>
                <a:ea typeface="ＭＳ Ｐゴシック" charset="0"/>
                <a:cs typeface="ＭＳ Ｐゴシック" charset="0"/>
              </a:rPr>
              <a:t>μ</a:t>
            </a:r>
            <a:r>
              <a:rPr lang="en-US" sz="2200" baseline="-25000" dirty="0">
                <a:latin typeface="Trebuchet MS" panose="020B0603020202020204" pitchFamily="34" charset="0"/>
                <a:ea typeface="ＭＳ Ｐゴシック" charset="0"/>
                <a:cs typeface="ＭＳ Ｐゴシック" charset="0"/>
              </a:rPr>
              <a:t>1</a:t>
            </a:r>
            <a:r>
              <a:rPr lang="en-US" sz="2200" dirty="0">
                <a:latin typeface="Trebuchet MS" panose="020B0603020202020204" pitchFamily="34" charset="0"/>
                <a:ea typeface="ＭＳ Ｐゴシック" charset="0"/>
                <a:cs typeface="ＭＳ Ｐゴシック" charset="0"/>
              </a:rPr>
              <a:t> – </a:t>
            </a:r>
            <a:r>
              <a:rPr lang="el-GR" sz="2200" dirty="0">
                <a:latin typeface="Trebuchet MS" panose="020B0603020202020204" pitchFamily="34" charset="0"/>
                <a:ea typeface="ＭＳ Ｐゴシック" charset="0"/>
                <a:cs typeface="ＭＳ Ｐゴシック" charset="0"/>
              </a:rPr>
              <a:t>μ</a:t>
            </a:r>
            <a:r>
              <a:rPr lang="en-US" sz="2200" baseline="-25000" dirty="0">
                <a:latin typeface="Trebuchet MS" panose="020B0603020202020204" pitchFamily="34" charset="0"/>
                <a:ea typeface="ＭＳ Ｐゴシック" charset="0"/>
                <a:cs typeface="ＭＳ Ｐゴシック" charset="0"/>
              </a:rPr>
              <a:t>2</a:t>
            </a:r>
          </a:p>
          <a:p>
            <a:pPr algn="just" eaLnBrk="1" hangingPunct="1">
              <a:buClr>
                <a:schemeClr val="tx1"/>
              </a:buClr>
              <a:buFont typeface="Arial" panose="020B0604020202020204" pitchFamily="34" charset="0"/>
              <a:buChar char="•"/>
            </a:pPr>
            <a:endParaRPr lang="en-US" sz="2200" baseline="-25000" dirty="0">
              <a:latin typeface="Trebuchet MS" panose="020B0603020202020204" pitchFamily="34" charset="0"/>
              <a:ea typeface="ＭＳ Ｐゴシック" charset="0"/>
              <a:cs typeface="ＭＳ Ｐゴシック" charset="0"/>
            </a:endParaRPr>
          </a:p>
          <a:p>
            <a:pPr algn="just" eaLnBrk="1" hangingPunct="1">
              <a:buClr>
                <a:schemeClr val="tx1"/>
              </a:buClr>
              <a:buFont typeface="Arial" panose="020B0604020202020204" pitchFamily="34" charset="0"/>
              <a:buChar char="•"/>
            </a:pPr>
            <a:endParaRPr lang="en-US" sz="2200" baseline="-25000" dirty="0">
              <a:latin typeface="Trebuchet MS" panose="020B0603020202020204" pitchFamily="34" charset="0"/>
              <a:ea typeface="ＭＳ Ｐゴシック" charset="0"/>
              <a:cs typeface="ＭＳ Ｐゴシック" charset="0"/>
            </a:endParaRPr>
          </a:p>
          <a:p>
            <a:pPr algn="just" eaLnBrk="1" hangingPunct="1">
              <a:buClr>
                <a:schemeClr val="tx1"/>
              </a:buClr>
              <a:buFont typeface="Arial" panose="020B0604020202020204" pitchFamily="34" charset="0"/>
              <a:buChar char="•"/>
            </a:pPr>
            <a:endParaRPr lang="en-US" sz="2200" baseline="-25000" dirty="0">
              <a:latin typeface="Trebuchet MS" panose="020B0603020202020204" pitchFamily="34" charset="0"/>
              <a:ea typeface="ＭＳ Ｐゴシック" charset="0"/>
              <a:cs typeface="ＭＳ Ｐゴシック" charset="0"/>
            </a:endParaRPr>
          </a:p>
          <a:p>
            <a:pPr algn="just" eaLnBrk="1" hangingPunct="1">
              <a:buClr>
                <a:schemeClr val="tx1"/>
              </a:buClr>
              <a:buFont typeface="Arial" panose="020B0604020202020204" pitchFamily="34" charset="0"/>
              <a:buChar char="•"/>
            </a:pPr>
            <a:endParaRPr lang="en-US" sz="2200" baseline="-25000" dirty="0">
              <a:latin typeface="Trebuchet MS" panose="020B0603020202020204" pitchFamily="34" charset="0"/>
              <a:ea typeface="ＭＳ Ｐゴシック" charset="0"/>
              <a:cs typeface="ＭＳ Ｐゴシック" charset="0"/>
            </a:endParaRPr>
          </a:p>
          <a:p>
            <a:pPr algn="just" eaLnBrk="1" hangingPunct="1">
              <a:buClr>
                <a:schemeClr val="tx1"/>
              </a:buClr>
              <a:buFont typeface="Arial" panose="020B0604020202020204" pitchFamily="34" charset="0"/>
              <a:buChar char="•"/>
            </a:pPr>
            <a:endParaRPr lang="en-US" sz="2200" baseline="-25000" dirty="0">
              <a:latin typeface="Trebuchet MS" panose="020B0603020202020204" pitchFamily="34" charset="0"/>
              <a:ea typeface="ＭＳ Ｐゴシック" charset="0"/>
              <a:cs typeface="ＭＳ Ｐゴシック" charset="0"/>
            </a:endParaRPr>
          </a:p>
          <a:p>
            <a:pPr marL="0" indent="0" algn="just" eaLnBrk="1" hangingPunct="1">
              <a:buClr>
                <a:schemeClr val="tx1"/>
              </a:buClr>
              <a:buNone/>
            </a:pPr>
            <a:r>
              <a:rPr lang="el-GR" sz="2200" dirty="0">
                <a:latin typeface="Trebuchet MS" panose="020B0603020202020204" pitchFamily="34" charset="0"/>
              </a:rPr>
              <a:t>μ</a:t>
            </a:r>
            <a:r>
              <a:rPr lang="en-US" sz="2200" baseline="-25000" dirty="0">
                <a:latin typeface="Trebuchet MS" panose="020B0603020202020204" pitchFamily="34" charset="0"/>
              </a:rPr>
              <a:t>1</a:t>
            </a:r>
            <a:r>
              <a:rPr lang="en-US" sz="2200" dirty="0">
                <a:latin typeface="Trebuchet MS" panose="020B0603020202020204" pitchFamily="34" charset="0"/>
              </a:rPr>
              <a:t> = mean distance driven before wear out occurs for new-design </a:t>
            </a:r>
            <a:r>
              <a:rPr lang="en-AU" sz="2200" dirty="0">
                <a:latin typeface="Trebuchet MS" panose="020B0603020202020204" pitchFamily="34" charset="0"/>
              </a:rPr>
              <a:t>tyres</a:t>
            </a:r>
            <a:r>
              <a:rPr lang="en-US" sz="2200" dirty="0">
                <a:latin typeface="Trebuchet MS" panose="020B0603020202020204" pitchFamily="34" charset="0"/>
              </a:rPr>
              <a:t>.</a:t>
            </a:r>
          </a:p>
          <a:p>
            <a:pPr marL="0" indent="0" algn="just" eaLnBrk="1" hangingPunct="1">
              <a:buClr>
                <a:schemeClr val="tx1"/>
              </a:buClr>
              <a:buNone/>
            </a:pPr>
            <a:r>
              <a:rPr lang="el-GR" sz="2200" dirty="0">
                <a:latin typeface="Trebuchet MS" panose="020B0603020202020204" pitchFamily="34" charset="0"/>
              </a:rPr>
              <a:t>μ</a:t>
            </a:r>
            <a:r>
              <a:rPr lang="en-US" sz="2200" baseline="-25000" dirty="0">
                <a:latin typeface="Trebuchet MS" panose="020B0603020202020204" pitchFamily="34" charset="0"/>
              </a:rPr>
              <a:t>2</a:t>
            </a:r>
            <a:r>
              <a:rPr lang="en-US" sz="2200" dirty="0">
                <a:latin typeface="Trebuchet MS" panose="020B0603020202020204" pitchFamily="34" charset="0"/>
              </a:rPr>
              <a:t> = mean distance driven before wear out occurs for existing-design </a:t>
            </a:r>
            <a:r>
              <a:rPr lang="en-AU" sz="2200" dirty="0">
                <a:latin typeface="Trebuchet MS" panose="020B0603020202020204" pitchFamily="34" charset="0"/>
              </a:rPr>
              <a:t>tyres</a:t>
            </a:r>
            <a:r>
              <a:rPr lang="en-US" sz="2200" dirty="0">
                <a:latin typeface="Trebuchet MS" panose="020B0603020202020204" pitchFamily="34" charset="0"/>
              </a:rPr>
              <a:t>.</a:t>
            </a:r>
          </a:p>
          <a:p>
            <a:pPr marL="0" indent="0" algn="just" eaLnBrk="1" hangingPunct="1">
              <a:buClr>
                <a:schemeClr val="tx1"/>
              </a:buClr>
              <a:buNone/>
            </a:pPr>
            <a:endParaRPr lang="en-US" sz="2400" dirty="0">
              <a:latin typeface="Trebuchet MS" panose="020B0603020202020204" pitchFamily="34" charset="0"/>
            </a:endParaRPr>
          </a:p>
          <a:p>
            <a:pPr marL="0" indent="0" algn="just" eaLnBrk="1" hangingPunct="1">
              <a:buClr>
                <a:schemeClr val="tx1"/>
              </a:buClr>
              <a:buNone/>
            </a:pPr>
            <a:endParaRPr lang="en-US" sz="2400" dirty="0">
              <a:latin typeface="Trebuchet MS" panose="020B0603020202020204" pitchFamily="34" charset="0"/>
              <a:ea typeface="ＭＳ Ｐゴシック" charset="0"/>
              <a:cs typeface="ＭＳ Ｐゴシック" charset="0"/>
            </a:endParaRPr>
          </a:p>
          <a:p>
            <a:pPr algn="just" eaLnBrk="1" hangingPunct="1">
              <a:spcBef>
                <a:spcPts val="0"/>
              </a:spcBef>
              <a:buClr>
                <a:schemeClr val="tx1"/>
              </a:buClr>
              <a:buFont typeface="Arial" panose="020B0604020202020204" pitchFamily="34" charset="0"/>
              <a:buChar char="•"/>
            </a:pPr>
            <a:endParaRPr lang="en-US" sz="2400" dirty="0">
              <a:latin typeface="Trebuchet MS" panose="020B0603020202020204" pitchFamily="34" charset="0"/>
              <a:ea typeface="ＭＳ Ｐゴシック" charset="0"/>
              <a:cs typeface="ＭＳ Ｐゴシック" charset="0"/>
            </a:endParaRPr>
          </a:p>
        </p:txBody>
      </p:sp>
      <p:graphicFrame>
        <p:nvGraphicFramePr>
          <p:cNvPr id="5" name="Object 0"/>
          <p:cNvGraphicFramePr>
            <a:graphicFrameLocks noChangeAspect="1"/>
          </p:cNvGraphicFramePr>
          <p:nvPr>
            <p:extLst>
              <p:ext uri="{D42A27DB-BD31-4B8C-83A1-F6EECF244321}">
                <p14:modId xmlns:p14="http://schemas.microsoft.com/office/powerpoint/2010/main" val="1770857175"/>
              </p:ext>
            </p:extLst>
          </p:nvPr>
        </p:nvGraphicFramePr>
        <p:xfrm>
          <a:off x="6115694" y="404664"/>
          <a:ext cx="2795588" cy="3904164"/>
        </p:xfrm>
        <a:graphic>
          <a:graphicData uri="http://schemas.openxmlformats.org/presentationml/2006/ole">
            <mc:AlternateContent xmlns:mc="http://schemas.openxmlformats.org/markup-compatibility/2006">
              <mc:Choice xmlns:v="urn:schemas-microsoft-com:vml" Requires="v">
                <p:oleObj spid="_x0000_s166012" name="Worksheet" r:id="rId4" imgW="4105261" imgH="5915055" progId="Excel.Sheet.8">
                  <p:embed/>
                </p:oleObj>
              </mc:Choice>
              <mc:Fallback>
                <p:oleObj name="Worksheet" r:id="rId4" imgW="4105261" imgH="5915055" progId="Excel.Sheet.8">
                  <p:embed/>
                  <p:pic>
                    <p:nvPicPr>
                      <p:cNvPr id="0" name="Picture 8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15694" y="404664"/>
                        <a:ext cx="2795588" cy="3904164"/>
                      </a:xfrm>
                      <a:prstGeom prst="rect">
                        <a:avLst/>
                      </a:prstGeom>
                      <a:solidFill>
                        <a:srgbClr val="FEF0D7"/>
                      </a:solidFill>
                      <a:ln w="9525">
                        <a:solidFill>
                          <a:schemeClr val="tx1"/>
                        </a:solidFill>
                        <a:miter lim="800000"/>
                        <a:headEnd/>
                        <a:tailEnd/>
                      </a:ln>
                    </p:spPr>
                  </p:pic>
                </p:oleObj>
              </mc:Fallback>
            </mc:AlternateContent>
          </a:graphicData>
        </a:graphic>
      </p:graphicFrame>
      <p:sp>
        <p:nvSpPr>
          <p:cNvPr id="6" name="Line 10"/>
          <p:cNvSpPr>
            <a:spLocks noChangeShapeType="1"/>
          </p:cNvSpPr>
          <p:nvPr/>
        </p:nvSpPr>
        <p:spPr bwMode="auto">
          <a:xfrm>
            <a:off x="7513488" y="404664"/>
            <a:ext cx="0" cy="3864625"/>
          </a:xfrm>
          <a:prstGeom prst="line">
            <a:avLst/>
          </a:prstGeom>
          <a:noFill/>
          <a:ln w="9525">
            <a:solidFill>
              <a:srgbClr val="FF3399"/>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 name="Text Box 6"/>
          <p:cNvSpPr txBox="1">
            <a:spLocks noChangeArrowheads="1"/>
          </p:cNvSpPr>
          <p:nvPr/>
        </p:nvSpPr>
        <p:spPr bwMode="auto">
          <a:xfrm>
            <a:off x="1331640" y="3068960"/>
            <a:ext cx="3352800" cy="1200329"/>
          </a:xfrm>
          <a:prstGeom prst="rect">
            <a:avLst/>
          </a:prstGeom>
          <a:solidFill>
            <a:schemeClr val="accent3">
              <a:lumMod val="20000"/>
              <a:lumOff val="80000"/>
            </a:schemeClr>
          </a:solidFill>
          <a:ln w="9525">
            <a:solidFill>
              <a:schemeClr val="tx1"/>
            </a:solidFill>
            <a:miter lim="800000"/>
            <a:headEnd/>
            <a:tailEnd/>
          </a:ln>
        </p:spPr>
        <p:txBody>
          <a:bodyPr>
            <a:spAutoFit/>
          </a:bodyPr>
          <a:lstStyle>
            <a:lvl1pPr>
              <a:defRPr sz="2400" baseline="-25000">
                <a:solidFill>
                  <a:schemeClr val="tx1"/>
                </a:solidFill>
                <a:latin typeface="Times" charset="0"/>
                <a:ea typeface="ＭＳ Ｐゴシック" charset="0"/>
                <a:cs typeface="ＭＳ Ｐゴシック" charset="0"/>
              </a:defRPr>
            </a:lvl1pPr>
            <a:lvl2pPr marL="742950" indent="-285750">
              <a:defRPr sz="2400" baseline="-25000">
                <a:solidFill>
                  <a:schemeClr val="tx1"/>
                </a:solidFill>
                <a:latin typeface="Times" charset="0"/>
                <a:ea typeface="ＭＳ Ｐゴシック" charset="0"/>
              </a:defRPr>
            </a:lvl2pPr>
            <a:lvl3pPr marL="1143000" indent="-228600">
              <a:defRPr sz="2400" baseline="-25000">
                <a:solidFill>
                  <a:schemeClr val="tx1"/>
                </a:solidFill>
                <a:latin typeface="Times" charset="0"/>
                <a:ea typeface="ＭＳ Ｐゴシック" charset="0"/>
              </a:defRPr>
            </a:lvl3pPr>
            <a:lvl4pPr marL="1600200" indent="-228600">
              <a:defRPr sz="2400" baseline="-25000">
                <a:solidFill>
                  <a:schemeClr val="tx1"/>
                </a:solidFill>
                <a:latin typeface="Times" charset="0"/>
                <a:ea typeface="ＭＳ Ｐゴシック" charset="0"/>
              </a:defRPr>
            </a:lvl4pPr>
            <a:lvl5pPr marL="2057400" indent="-228600">
              <a:defRPr sz="2400" baseline="-25000">
                <a:solidFill>
                  <a:schemeClr val="tx1"/>
                </a:solidFill>
                <a:latin typeface="Times" charset="0"/>
                <a:ea typeface="ＭＳ Ｐゴシック" charset="0"/>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0"/>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0"/>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0"/>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0"/>
              </a:defRPr>
            </a:lvl9pPr>
          </a:lstStyle>
          <a:p>
            <a:r>
              <a:rPr lang="en-US" baseline="0" dirty="0">
                <a:latin typeface="Trebuchet MS" panose="020B0603020202020204" pitchFamily="34" charset="0"/>
              </a:rPr>
              <a:t>The</a:t>
            </a:r>
            <a:r>
              <a:rPr lang="en-US" baseline="0" dirty="0">
                <a:solidFill>
                  <a:schemeClr val="tx1">
                    <a:lumMod val="50000"/>
                    <a:lumOff val="50000"/>
                  </a:schemeClr>
                </a:solidFill>
                <a:latin typeface="Trebuchet MS" panose="020B0603020202020204" pitchFamily="34" charset="0"/>
              </a:rPr>
              <a:t> hypotheses </a:t>
            </a:r>
            <a:r>
              <a:rPr lang="en-US" baseline="0" dirty="0">
                <a:latin typeface="Trebuchet MS" panose="020B0603020202020204" pitchFamily="34" charset="0"/>
              </a:rPr>
              <a:t>are:</a:t>
            </a:r>
          </a:p>
          <a:p>
            <a:r>
              <a:rPr lang="en-US" baseline="0" dirty="0">
                <a:latin typeface="Trebuchet MS" panose="020B0603020202020204" pitchFamily="34" charset="0"/>
              </a:rPr>
              <a:t>H</a:t>
            </a:r>
            <a:r>
              <a:rPr lang="en-US" dirty="0">
                <a:latin typeface="Trebuchet MS" panose="020B0603020202020204" pitchFamily="34" charset="0"/>
              </a:rPr>
              <a:t>0</a:t>
            </a:r>
            <a:r>
              <a:rPr lang="en-US" baseline="0" dirty="0">
                <a:latin typeface="Trebuchet MS" panose="020B0603020202020204" pitchFamily="34" charset="0"/>
              </a:rPr>
              <a:t>:  (</a:t>
            </a:r>
            <a:r>
              <a:rPr lang="el-GR" baseline="0" dirty="0">
                <a:latin typeface="Trebuchet MS" panose="020B0603020202020204" pitchFamily="34" charset="0"/>
              </a:rPr>
              <a:t>μ</a:t>
            </a:r>
            <a:r>
              <a:rPr lang="en-US" dirty="0">
                <a:latin typeface="Trebuchet MS" panose="020B0603020202020204" pitchFamily="34" charset="0"/>
              </a:rPr>
              <a:t>1</a:t>
            </a:r>
            <a:r>
              <a:rPr lang="en-US" baseline="0" dirty="0">
                <a:latin typeface="Trebuchet MS" panose="020B0603020202020204" pitchFamily="34" charset="0"/>
              </a:rPr>
              <a:t> – </a:t>
            </a:r>
            <a:r>
              <a:rPr lang="el-GR" baseline="0" dirty="0">
                <a:latin typeface="Trebuchet MS" panose="020B0603020202020204" pitchFamily="34" charset="0"/>
              </a:rPr>
              <a:t>μ</a:t>
            </a:r>
            <a:r>
              <a:rPr lang="en-US" dirty="0">
                <a:latin typeface="Trebuchet MS" panose="020B0603020202020204" pitchFamily="34" charset="0"/>
              </a:rPr>
              <a:t>2</a:t>
            </a:r>
            <a:r>
              <a:rPr lang="en-US" baseline="0" dirty="0">
                <a:latin typeface="Trebuchet MS" panose="020B0603020202020204" pitchFamily="34" charset="0"/>
              </a:rPr>
              <a:t>) = 0</a:t>
            </a:r>
          </a:p>
          <a:p>
            <a:r>
              <a:rPr lang="en-US" baseline="0" dirty="0">
                <a:latin typeface="Trebuchet MS" panose="020B0603020202020204" pitchFamily="34" charset="0"/>
              </a:rPr>
              <a:t>H</a:t>
            </a:r>
            <a:r>
              <a:rPr lang="en-US" dirty="0">
                <a:latin typeface="Trebuchet MS" panose="020B0603020202020204" pitchFamily="34" charset="0"/>
              </a:rPr>
              <a:t>A</a:t>
            </a:r>
            <a:r>
              <a:rPr lang="en-US" baseline="0" dirty="0">
                <a:latin typeface="Trebuchet MS" panose="020B0603020202020204" pitchFamily="34" charset="0"/>
              </a:rPr>
              <a:t>:  (</a:t>
            </a:r>
            <a:r>
              <a:rPr lang="el-GR" baseline="0" dirty="0">
                <a:latin typeface="Trebuchet MS" panose="020B0603020202020204" pitchFamily="34" charset="0"/>
              </a:rPr>
              <a:t>μ</a:t>
            </a:r>
            <a:r>
              <a:rPr lang="en-US" dirty="0">
                <a:latin typeface="Trebuchet MS" panose="020B0603020202020204" pitchFamily="34" charset="0"/>
              </a:rPr>
              <a:t>1</a:t>
            </a:r>
            <a:r>
              <a:rPr lang="en-US" baseline="0" dirty="0">
                <a:latin typeface="Trebuchet MS" panose="020B0603020202020204" pitchFamily="34" charset="0"/>
              </a:rPr>
              <a:t> – </a:t>
            </a:r>
            <a:r>
              <a:rPr lang="el-GR" baseline="0" dirty="0">
                <a:latin typeface="Trebuchet MS" panose="020B0603020202020204" pitchFamily="34" charset="0"/>
              </a:rPr>
              <a:t>μ</a:t>
            </a:r>
            <a:r>
              <a:rPr lang="en-US" dirty="0">
                <a:latin typeface="Trebuchet MS" panose="020B0603020202020204" pitchFamily="34" charset="0"/>
              </a:rPr>
              <a:t>2</a:t>
            </a:r>
            <a:r>
              <a:rPr lang="en-US" baseline="0" dirty="0">
                <a:latin typeface="Trebuchet MS" panose="020B0603020202020204" pitchFamily="34" charset="0"/>
              </a:rPr>
              <a:t>) &gt; 0</a:t>
            </a:r>
          </a:p>
        </p:txBody>
      </p:sp>
      <p:sp>
        <p:nvSpPr>
          <p:cNvPr id="8"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13.</a:t>
            </a:r>
            <a:fld id="{17DEBACC-685D-46EF-8023-566F1A297EEB}" type="slidenum">
              <a:rPr lang="en-AU" altLang="en-US" sz="1400" b="1" baseline="0" smtClean="0">
                <a:latin typeface="Trebuchet MS" pitchFamily="34" charset="0"/>
              </a:rPr>
              <a:pPr>
                <a:spcBef>
                  <a:spcPct val="0"/>
                </a:spcBef>
                <a:buFontTx/>
                <a:buNone/>
              </a:pPr>
              <a:t>51</a:t>
            </a:fld>
            <a:endParaRPr lang="en-AU" altLang="en-US" sz="1400" b="1" baseline="0" dirty="0">
              <a:latin typeface="Trebuchet MS" pitchFamily="34" charset="0"/>
            </a:endParaRPr>
          </a:p>
        </p:txBody>
      </p:sp>
    </p:spTree>
    <p:extLst>
      <p:ext uri="{BB962C8B-B14F-4D97-AF65-F5344CB8AC3E}">
        <p14:creationId xmlns:p14="http://schemas.microsoft.com/office/powerpoint/2010/main" val="190967419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 fill="hold" grpId="0" nodeType="afterEffect">
                                  <p:stCondLst>
                                    <p:cond delay="50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ppt_x</p:attrName>
                                        </p:attrNameLst>
                                      </p:cBhvr>
                                      <p:tavLst>
                                        <p:tav tm="0">
                                          <p:val>
                                            <p:strVal val="#ppt_x"/>
                                          </p:val>
                                        </p:tav>
                                        <p:tav tm="100000">
                                          <p:val>
                                            <p:strVal val="#ppt_x"/>
                                          </p:val>
                                        </p:tav>
                                      </p:tavLst>
                                    </p:anim>
                                    <p:anim calcmode="lin" valueType="num">
                                      <p:cBhvr>
                                        <p:cTn id="8" dur="500" fill="hold"/>
                                        <p:tgtEl>
                                          <p:spTgt spid="6"/>
                                        </p:tgtEl>
                                        <p:attrNameLst>
                                          <p:attrName>ppt_y</p:attrName>
                                        </p:attrNameLst>
                                      </p:cBhvr>
                                      <p:tavLst>
                                        <p:tav tm="0">
                                          <p:val>
                                            <p:strVal val="#ppt_y-#ppt_h/2"/>
                                          </p:val>
                                        </p:tav>
                                        <p:tav tm="100000">
                                          <p:val>
                                            <p:strVal val="#ppt_y"/>
                                          </p:val>
                                        </p:tav>
                                      </p:tavLst>
                                    </p:anim>
                                    <p:anim calcmode="lin" valueType="num">
                                      <p:cBhvr>
                                        <p:cTn id="9" dur="500" fill="hold"/>
                                        <p:tgtEl>
                                          <p:spTgt spid="6"/>
                                        </p:tgtEl>
                                        <p:attrNameLst>
                                          <p:attrName>ppt_w</p:attrName>
                                        </p:attrNameLst>
                                      </p:cBhvr>
                                      <p:tavLst>
                                        <p:tav tm="0">
                                          <p:val>
                                            <p:strVal val="#ppt_w"/>
                                          </p:val>
                                        </p:tav>
                                        <p:tav tm="100000">
                                          <p:val>
                                            <p:strVal val="#ppt_w"/>
                                          </p:val>
                                        </p:tav>
                                      </p:tavLst>
                                    </p:anim>
                                    <p:anim calcmode="lin" valueType="num">
                                      <p:cBhvr>
                                        <p:cTn id="10" dur="500" fill="hold"/>
                                        <p:tgtEl>
                                          <p:spTgt spid="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116632"/>
            <a:ext cx="8229600" cy="884238"/>
          </a:xfrm>
        </p:spPr>
        <p:txBody>
          <a:bodyPr vert="horz" wrap="square" lIns="91440" tIns="45720" rIns="91440" bIns="45720" numCol="1" rtlCol="0" anchor="ctr" anchorCtr="0" compatLnSpc="1">
            <a:prstTxWarp prst="textNoShape">
              <a:avLst/>
            </a:prstTxWarp>
            <a:noAutofit/>
          </a:bodyPr>
          <a:lstStyle/>
          <a:p>
            <a:pPr algn="l" eaLnBrk="1" fontAlgn="base" hangingPunct="1">
              <a:spcAft>
                <a:spcPct val="0"/>
              </a:spcAft>
            </a:pPr>
            <a:r>
              <a:rPr lang="en-AU" sz="3200" cap="none" dirty="0">
                <a:solidFill>
                  <a:srgbClr val="EA0088"/>
                </a:solidFill>
                <a:latin typeface="Trebuchet MS" charset="0"/>
                <a:ea typeface="ＭＳ Ｐゴシック" charset="0"/>
                <a:cs typeface="ＭＳ Ｐゴシック" charset="0"/>
              </a:rPr>
              <a:t>Example 4: Solution… </a:t>
            </a:r>
          </a:p>
        </p:txBody>
      </p:sp>
      <p:sp>
        <p:nvSpPr>
          <p:cNvPr id="56321" name="Rectangle 2"/>
          <p:cNvSpPr>
            <a:spLocks noGrp="1" noChangeArrowheads="1"/>
          </p:cNvSpPr>
          <p:nvPr>
            <p:ph idx="1"/>
          </p:nvPr>
        </p:nvSpPr>
        <p:spPr>
          <a:xfrm>
            <a:off x="467544" y="1124744"/>
            <a:ext cx="8280920" cy="4297363"/>
          </a:xfrm>
        </p:spPr>
        <p:txBody>
          <a:bodyPr/>
          <a:lstStyle/>
          <a:p>
            <a:pPr marL="0" indent="0" algn="just" eaLnBrk="1" hangingPunct="1">
              <a:buClr>
                <a:schemeClr val="tx1"/>
              </a:buClr>
              <a:buNone/>
            </a:pPr>
            <a:r>
              <a:rPr lang="en-AU" sz="2400" dirty="0">
                <a:solidFill>
                  <a:schemeClr val="accent1"/>
                </a:solidFill>
                <a:latin typeface="Trebuchet MS" panose="020B0603020202020204" pitchFamily="34" charset="0"/>
                <a:ea typeface="ＭＳ Ｐゴシック" charset="0"/>
                <a:cs typeface="ＭＳ Ｐゴシック" charset="0"/>
              </a:rPr>
              <a:t>Calculating manually</a:t>
            </a:r>
          </a:p>
          <a:p>
            <a:pPr marL="0" indent="0" algn="just" eaLnBrk="1" hangingPunct="1">
              <a:buClr>
                <a:schemeClr val="tx1"/>
              </a:buClr>
              <a:buNone/>
            </a:pPr>
            <a:r>
              <a:rPr lang="en-AU" sz="2400" dirty="0">
                <a:latin typeface="Trebuchet MS" panose="020B0603020202020204" pitchFamily="34" charset="0"/>
                <a:ea typeface="ＭＳ Ｐゴシック" charset="0"/>
                <a:cs typeface="ＭＳ Ｐゴシック" charset="0"/>
              </a:rPr>
              <a:t>Since s</a:t>
            </a:r>
            <a:r>
              <a:rPr lang="en-AU" sz="2400" baseline="-25000" dirty="0">
                <a:latin typeface="Trebuchet MS" panose="020B0603020202020204" pitchFamily="34" charset="0"/>
                <a:ea typeface="ＭＳ Ｐゴシック" charset="0"/>
                <a:cs typeface="ＭＳ Ｐゴシック" charset="0"/>
              </a:rPr>
              <a:t>1</a:t>
            </a:r>
            <a:r>
              <a:rPr lang="en-AU" sz="2400" baseline="30000" dirty="0">
                <a:latin typeface="Trebuchet MS" panose="020B0603020202020204" pitchFamily="34" charset="0"/>
                <a:ea typeface="ＭＳ Ｐゴシック" charset="0"/>
                <a:cs typeface="ＭＳ Ｐゴシック" charset="0"/>
              </a:rPr>
              <a:t>2</a:t>
            </a:r>
            <a:r>
              <a:rPr lang="en-AU" sz="2400" dirty="0">
                <a:latin typeface="Trebuchet MS" panose="020B0603020202020204" pitchFamily="34" charset="0"/>
                <a:ea typeface="ＭＳ Ｐゴシック" charset="0"/>
                <a:cs typeface="ＭＳ Ｐゴシック" charset="0"/>
              </a:rPr>
              <a:t> = 243.4 and s</a:t>
            </a:r>
            <a:r>
              <a:rPr lang="en-AU" sz="2400" baseline="-25000" dirty="0">
                <a:latin typeface="Trebuchet MS" panose="020B0603020202020204" pitchFamily="34" charset="0"/>
                <a:ea typeface="ＭＳ Ｐゴシック" charset="0"/>
                <a:cs typeface="ＭＳ Ｐゴシック" charset="0"/>
              </a:rPr>
              <a:t>2</a:t>
            </a:r>
            <a:r>
              <a:rPr lang="en-AU" sz="2400" baseline="30000" dirty="0">
                <a:latin typeface="Trebuchet MS" panose="020B0603020202020204" pitchFamily="34" charset="0"/>
                <a:ea typeface="ＭＳ Ｐゴシック" charset="0"/>
                <a:cs typeface="ＭＳ Ｐゴシック" charset="0"/>
              </a:rPr>
              <a:t>2</a:t>
            </a:r>
            <a:r>
              <a:rPr lang="en-AU" sz="2400" dirty="0">
                <a:latin typeface="Trebuchet MS" panose="020B0603020202020204" pitchFamily="34" charset="0"/>
                <a:ea typeface="ＭＳ Ｐゴシック" charset="0"/>
                <a:cs typeface="ＭＳ Ｐゴシック" charset="0"/>
              </a:rPr>
              <a:t> = 226.8, we consider </a:t>
            </a:r>
            <a:r>
              <a:rPr lang="el-GR" sz="2400" dirty="0">
                <a:latin typeface="Trebuchet MS" panose="020B0603020202020204" pitchFamily="34" charset="0"/>
                <a:ea typeface="ＭＳ Ｐゴシック" charset="0"/>
                <a:cs typeface="ＭＳ Ｐゴシック" charset="0"/>
              </a:rPr>
              <a:t>σ</a:t>
            </a:r>
            <a:r>
              <a:rPr lang="en-AU" sz="2400" baseline="-25000" dirty="0">
                <a:latin typeface="Trebuchet MS" panose="020B0603020202020204" pitchFamily="34" charset="0"/>
                <a:ea typeface="ＭＳ Ｐゴシック" charset="0"/>
                <a:cs typeface="ＭＳ Ｐゴシック" charset="0"/>
              </a:rPr>
              <a:t>1</a:t>
            </a:r>
            <a:r>
              <a:rPr lang="en-AU" sz="2400" baseline="30000" dirty="0">
                <a:latin typeface="Trebuchet MS" panose="020B0603020202020204" pitchFamily="34" charset="0"/>
                <a:ea typeface="ＭＳ Ｐゴシック" charset="0"/>
                <a:cs typeface="ＭＳ Ｐゴシック" charset="0"/>
              </a:rPr>
              <a:t>2</a:t>
            </a:r>
            <a:r>
              <a:rPr lang="en-AU" sz="2400" dirty="0">
                <a:latin typeface="Trebuchet MS" panose="020B0603020202020204" pitchFamily="34" charset="0"/>
                <a:ea typeface="ＭＳ Ｐゴシック" charset="0"/>
                <a:cs typeface="ＭＳ Ｐゴシック" charset="0"/>
              </a:rPr>
              <a:t> ≈ </a:t>
            </a:r>
            <a:r>
              <a:rPr lang="el-GR" sz="2400" dirty="0">
                <a:latin typeface="Trebuchet MS" panose="020B0603020202020204" pitchFamily="34" charset="0"/>
                <a:ea typeface="ＭＳ Ｐゴシック" charset="0"/>
                <a:cs typeface="ＭＳ Ｐゴシック" charset="0"/>
              </a:rPr>
              <a:t>σ</a:t>
            </a:r>
            <a:r>
              <a:rPr lang="en-AU" sz="2400" baseline="-25000" dirty="0">
                <a:latin typeface="Trebuchet MS" panose="020B0603020202020204" pitchFamily="34" charset="0"/>
                <a:ea typeface="ＭＳ Ｐゴシック" charset="0"/>
                <a:cs typeface="ＭＳ Ｐゴシック" charset="0"/>
              </a:rPr>
              <a:t>2</a:t>
            </a:r>
            <a:r>
              <a:rPr lang="en-AU" sz="2400" baseline="30000" dirty="0">
                <a:latin typeface="Trebuchet MS" panose="020B0603020202020204" pitchFamily="34" charset="0"/>
                <a:ea typeface="ＭＳ Ｐゴシック" charset="0"/>
                <a:cs typeface="ＭＳ Ｐゴシック" charset="0"/>
              </a:rPr>
              <a:t>2</a:t>
            </a:r>
            <a:r>
              <a:rPr lang="en-AU" sz="2400" dirty="0">
                <a:latin typeface="Trebuchet MS" panose="020B0603020202020204" pitchFamily="34" charset="0"/>
                <a:ea typeface="ＭＳ Ｐゴシック" charset="0"/>
                <a:cs typeface="ＭＳ Ｐゴシック" charset="0"/>
              </a:rPr>
              <a:t>.</a:t>
            </a:r>
          </a:p>
          <a:p>
            <a:pPr marL="0" indent="0" algn="just" eaLnBrk="1" hangingPunct="1">
              <a:buClr>
                <a:schemeClr val="tx1"/>
              </a:buClr>
              <a:buNone/>
            </a:pPr>
            <a:r>
              <a:rPr lang="en-AU" sz="2400" dirty="0">
                <a:latin typeface="Trebuchet MS" panose="020B0603020202020204" pitchFamily="34" charset="0"/>
                <a:ea typeface="ＭＳ Ｐゴシック" charset="0"/>
                <a:cs typeface="ＭＳ Ｐゴシック" charset="0"/>
              </a:rPr>
              <a:t>The </a:t>
            </a:r>
            <a:r>
              <a:rPr lang="en-AU" sz="2400" dirty="0">
                <a:solidFill>
                  <a:schemeClr val="tx1">
                    <a:lumMod val="50000"/>
                    <a:lumOff val="50000"/>
                  </a:schemeClr>
                </a:solidFill>
                <a:latin typeface="Trebuchet MS" panose="020B0603020202020204" pitchFamily="34" charset="0"/>
                <a:ea typeface="ＭＳ Ｐゴシック" charset="0"/>
                <a:cs typeface="ＭＳ Ｐゴシック" charset="0"/>
              </a:rPr>
              <a:t>test statistic </a:t>
            </a:r>
            <a:r>
              <a:rPr lang="en-AU" sz="2400" dirty="0">
                <a:latin typeface="Trebuchet MS" panose="020B0603020202020204" pitchFamily="34" charset="0"/>
                <a:ea typeface="ＭＳ Ｐゴシック" charset="0"/>
                <a:cs typeface="ＭＳ Ｐゴシック" charset="0"/>
              </a:rPr>
              <a:t>is</a:t>
            </a:r>
          </a:p>
          <a:p>
            <a:pPr algn="just" eaLnBrk="1" hangingPunct="1">
              <a:buClr>
                <a:schemeClr val="tx1"/>
              </a:buClr>
            </a:pPr>
            <a:endParaRPr lang="en-AU" sz="2400" dirty="0">
              <a:latin typeface="Trebuchet MS" panose="020B0603020202020204" pitchFamily="34" charset="0"/>
              <a:ea typeface="ＭＳ Ｐゴシック" charset="0"/>
              <a:cs typeface="ＭＳ Ｐゴシック" charset="0"/>
            </a:endParaRPr>
          </a:p>
          <a:p>
            <a:pPr algn="just" eaLnBrk="1" hangingPunct="1">
              <a:buClr>
                <a:schemeClr val="tx1"/>
              </a:buClr>
            </a:pPr>
            <a:endParaRPr lang="en-AU" sz="2400" dirty="0">
              <a:latin typeface="Trebuchet MS" panose="020B0603020202020204" pitchFamily="34" charset="0"/>
              <a:ea typeface="ＭＳ Ｐゴシック" charset="0"/>
              <a:cs typeface="ＭＳ Ｐゴシック" charset="0"/>
            </a:endParaRPr>
          </a:p>
          <a:p>
            <a:pPr algn="just" eaLnBrk="1" hangingPunct="1">
              <a:buClr>
                <a:schemeClr val="tx1"/>
              </a:buClr>
            </a:pPr>
            <a:endParaRPr lang="en-AU" sz="2400" dirty="0">
              <a:latin typeface="Trebuchet MS" panose="020B0603020202020204" pitchFamily="34" charset="0"/>
              <a:ea typeface="ＭＳ Ｐゴシック" charset="0"/>
              <a:cs typeface="ＭＳ Ｐゴシック" charset="0"/>
            </a:endParaRPr>
          </a:p>
          <a:p>
            <a:pPr marL="0" indent="0" algn="just" eaLnBrk="1" hangingPunct="1">
              <a:buClr>
                <a:schemeClr val="tx1"/>
              </a:buClr>
              <a:buNone/>
            </a:pPr>
            <a:r>
              <a:rPr lang="en-AU" sz="2400" dirty="0">
                <a:latin typeface="Trebuchet MS" panose="020B0603020202020204" pitchFamily="34" charset="0"/>
                <a:ea typeface="ＭＳ Ｐゴシック" charset="0"/>
                <a:cs typeface="ＭＳ Ｐゴシック" charset="0"/>
              </a:rPr>
              <a:t>We use </a:t>
            </a:r>
            <a:r>
              <a:rPr lang="en-AU" sz="2400" dirty="0">
                <a:solidFill>
                  <a:schemeClr val="tx1">
                    <a:lumMod val="50000"/>
                    <a:lumOff val="50000"/>
                  </a:schemeClr>
                </a:solidFill>
                <a:latin typeface="Trebuchet MS" panose="020B0603020202020204" pitchFamily="34" charset="0"/>
                <a:ea typeface="ＭＳ Ｐゴシック" charset="0"/>
                <a:cs typeface="ＭＳ Ｐゴシック" charset="0"/>
              </a:rPr>
              <a:t>level of significance</a:t>
            </a:r>
            <a:r>
              <a:rPr lang="en-AU" sz="2400" dirty="0">
                <a:latin typeface="Trebuchet MS" panose="020B0603020202020204" pitchFamily="34" charset="0"/>
                <a:ea typeface="ＭＳ Ｐゴシック" charset="0"/>
                <a:cs typeface="ＭＳ Ｐゴシック" charset="0"/>
              </a:rPr>
              <a:t> </a:t>
            </a:r>
            <a:r>
              <a:rPr lang="el-GR" sz="2400" dirty="0">
                <a:latin typeface="Trebuchet MS" panose="020B0603020202020204" pitchFamily="34" charset="0"/>
                <a:ea typeface="ＭＳ Ｐゴシック" charset="0"/>
                <a:cs typeface="ＭＳ Ｐゴシック" charset="0"/>
                <a:sym typeface="Symbol"/>
              </a:rPr>
              <a:t></a:t>
            </a:r>
            <a:r>
              <a:rPr lang="en-AU" sz="2400" dirty="0">
                <a:latin typeface="Trebuchet MS" panose="020B0603020202020204" pitchFamily="34" charset="0"/>
                <a:ea typeface="ＭＳ Ｐゴシック" charset="0"/>
                <a:cs typeface="ＭＳ Ｐゴシック" charset="0"/>
              </a:rPr>
              <a:t> = 0.05</a:t>
            </a:r>
          </a:p>
          <a:p>
            <a:pPr marL="0" indent="0" algn="just" eaLnBrk="1" hangingPunct="1">
              <a:buClr>
                <a:schemeClr val="tx1"/>
              </a:buClr>
              <a:buNone/>
            </a:pPr>
            <a:r>
              <a:rPr lang="en-AU" sz="2400" dirty="0">
                <a:solidFill>
                  <a:schemeClr val="tx1">
                    <a:lumMod val="50000"/>
                    <a:lumOff val="50000"/>
                  </a:schemeClr>
                </a:solidFill>
                <a:latin typeface="Trebuchet MS" panose="020B0603020202020204" pitchFamily="34" charset="0"/>
                <a:ea typeface="ＭＳ Ｐゴシック" charset="0"/>
                <a:cs typeface="ＭＳ Ｐゴシック" charset="0"/>
              </a:rPr>
              <a:t>Decision rule</a:t>
            </a:r>
            <a:r>
              <a:rPr lang="en-AU" sz="2400" dirty="0">
                <a:latin typeface="Trebuchet MS" panose="020B0603020202020204" pitchFamily="34" charset="0"/>
                <a:ea typeface="ＭＳ Ｐゴシック" charset="0"/>
                <a:cs typeface="ＭＳ Ｐゴシック" charset="0"/>
              </a:rPr>
              <a:t>: 	Reject H</a:t>
            </a:r>
            <a:r>
              <a:rPr lang="en-AU" sz="2400" baseline="-25000" dirty="0">
                <a:latin typeface="Trebuchet MS" panose="020B0603020202020204" pitchFamily="34" charset="0"/>
                <a:ea typeface="ＭＳ Ｐゴシック" charset="0"/>
                <a:cs typeface="ＭＳ Ｐゴシック" charset="0"/>
              </a:rPr>
              <a:t>0</a:t>
            </a:r>
            <a:r>
              <a:rPr lang="en-AU" sz="2400" dirty="0">
                <a:latin typeface="Trebuchet MS" panose="020B0603020202020204" pitchFamily="34" charset="0"/>
                <a:ea typeface="ＭＳ Ｐゴシック" charset="0"/>
                <a:cs typeface="ＭＳ Ｐゴシック" charset="0"/>
              </a:rPr>
              <a:t> if </a:t>
            </a:r>
            <a:r>
              <a:rPr lang="en-AU" sz="2400" dirty="0" err="1">
                <a:latin typeface="Trebuchet MS" panose="020B0603020202020204" pitchFamily="34" charset="0"/>
                <a:ea typeface="ＭＳ Ｐゴシック" charset="0"/>
                <a:cs typeface="ＭＳ Ｐゴシック" charset="0"/>
              </a:rPr>
              <a:t>t</a:t>
            </a:r>
            <a:r>
              <a:rPr lang="en-AU" sz="2400" baseline="-25000" dirty="0" err="1">
                <a:latin typeface="Trebuchet MS" panose="020B0603020202020204" pitchFamily="34" charset="0"/>
                <a:ea typeface="ＭＳ Ｐゴシック" charset="0"/>
                <a:cs typeface="ＭＳ Ｐゴシック" charset="0"/>
              </a:rPr>
              <a:t>cal</a:t>
            </a:r>
            <a:r>
              <a:rPr lang="en-AU" sz="2400" dirty="0">
                <a:latin typeface="Trebuchet MS" panose="020B0603020202020204" pitchFamily="34" charset="0"/>
                <a:ea typeface="ＭＳ Ｐゴシック" charset="0"/>
                <a:cs typeface="ＭＳ Ｐゴシック" charset="0"/>
              </a:rPr>
              <a:t> &lt; </a:t>
            </a:r>
            <a:r>
              <a:rPr lang="en-AU" sz="2400" dirty="0" err="1">
                <a:latin typeface="Trebuchet MS" panose="020B0603020202020204" pitchFamily="34" charset="0"/>
                <a:ea typeface="ＭＳ Ｐゴシック" charset="0"/>
                <a:cs typeface="ＭＳ Ｐゴシック" charset="0"/>
              </a:rPr>
              <a:t>t</a:t>
            </a:r>
            <a:r>
              <a:rPr lang="en-AU" sz="2400" baseline="-25000" dirty="0" err="1">
                <a:latin typeface="Trebuchet MS" panose="020B0603020202020204" pitchFamily="34" charset="0"/>
                <a:ea typeface="ＭＳ Ｐゴシック" charset="0"/>
                <a:cs typeface="ＭＳ Ｐゴシック" charset="0"/>
              </a:rPr>
              <a:t>crit</a:t>
            </a:r>
            <a:r>
              <a:rPr lang="en-AU" sz="2400" dirty="0">
                <a:latin typeface="Trebuchet MS" panose="020B0603020202020204" pitchFamily="34" charset="0"/>
                <a:ea typeface="ＭＳ Ｐゴシック" charset="0"/>
                <a:cs typeface="ＭＳ Ｐゴシック" charset="0"/>
              </a:rPr>
              <a:t> = t</a:t>
            </a:r>
            <a:r>
              <a:rPr lang="en-AU" sz="2400" baseline="-25000" dirty="0">
                <a:latin typeface="Trebuchet MS" panose="020B0603020202020204" pitchFamily="34" charset="0"/>
                <a:ea typeface="ＭＳ Ｐゴシック" charset="0"/>
                <a:cs typeface="ＭＳ Ｐゴシック" charset="0"/>
              </a:rPr>
              <a:t>0.05,38 </a:t>
            </a:r>
            <a:r>
              <a:rPr lang="en-AU" sz="2400" dirty="0">
                <a:latin typeface="Trebuchet MS" panose="020B0603020202020204" pitchFamily="34" charset="0"/>
                <a:ea typeface="ＭＳ Ｐゴシック" charset="0"/>
                <a:cs typeface="ＭＳ Ｐゴシック" charset="0"/>
              </a:rPr>
              <a:t>= 1.69</a:t>
            </a:r>
          </a:p>
          <a:p>
            <a:pPr marL="0" indent="0" algn="just" eaLnBrk="1" hangingPunct="1">
              <a:buClr>
                <a:schemeClr val="tx1"/>
              </a:buClr>
              <a:buNone/>
              <a:tabLst>
                <a:tab pos="361950" algn="l"/>
              </a:tabLst>
            </a:pPr>
            <a:r>
              <a:rPr lang="en-AU" sz="2400" dirty="0">
                <a:latin typeface="Trebuchet MS" panose="020B0603020202020204" pitchFamily="34" charset="0"/>
                <a:ea typeface="ＭＳ Ｐゴシック" charset="0"/>
                <a:cs typeface="ＭＳ Ｐゴシック" charset="0"/>
              </a:rPr>
              <a:t>					or	Reject H</a:t>
            </a:r>
            <a:r>
              <a:rPr lang="en-AU" sz="2400" baseline="-25000" dirty="0">
                <a:latin typeface="Trebuchet MS" panose="020B0603020202020204" pitchFamily="34" charset="0"/>
                <a:ea typeface="ＭＳ Ｐゴシック" charset="0"/>
                <a:cs typeface="ＭＳ Ｐゴシック" charset="0"/>
              </a:rPr>
              <a:t>0</a:t>
            </a:r>
            <a:r>
              <a:rPr lang="en-AU" sz="2400" dirty="0">
                <a:latin typeface="Trebuchet MS" panose="020B0603020202020204" pitchFamily="34" charset="0"/>
                <a:ea typeface="ＭＳ Ｐゴシック" charset="0"/>
                <a:cs typeface="ＭＳ Ｐゴシック" charset="0"/>
              </a:rPr>
              <a:t> if </a:t>
            </a:r>
            <a:r>
              <a:rPr lang="en-AU" sz="2400" i="1" dirty="0">
                <a:latin typeface="Trebuchet MS" panose="020B0603020202020204" pitchFamily="34" charset="0"/>
                <a:ea typeface="ＭＳ Ｐゴシック" charset="0"/>
                <a:cs typeface="ＭＳ Ｐゴシック" charset="0"/>
              </a:rPr>
              <a:t>p</a:t>
            </a:r>
            <a:r>
              <a:rPr lang="en-AU" sz="2400" dirty="0">
                <a:latin typeface="Trebuchet MS" panose="020B0603020202020204" pitchFamily="34" charset="0"/>
                <a:ea typeface="ＭＳ Ｐゴシック" charset="0"/>
                <a:cs typeface="ＭＳ Ｐゴシック" charset="0"/>
              </a:rPr>
              <a:t>-value &lt; </a:t>
            </a:r>
            <a:r>
              <a:rPr lang="el-GR" sz="2400" dirty="0">
                <a:latin typeface="Trebuchet MS" panose="020B0603020202020204" pitchFamily="34" charset="0"/>
                <a:ea typeface="ＭＳ Ｐゴシック" charset="0"/>
                <a:cs typeface="ＭＳ Ｐゴシック" charset="0"/>
                <a:sym typeface="Symbol"/>
              </a:rPr>
              <a:t></a:t>
            </a:r>
            <a:r>
              <a:rPr lang="en-AU" sz="2400" dirty="0">
                <a:latin typeface="Trebuchet MS" panose="020B0603020202020204" pitchFamily="34" charset="0"/>
                <a:ea typeface="ＭＳ Ｐゴシック" charset="0"/>
                <a:cs typeface="ＭＳ Ｐゴシック" charset="0"/>
              </a:rPr>
              <a:t>.</a:t>
            </a:r>
          </a:p>
          <a:p>
            <a:pPr marL="0" indent="0" algn="just" eaLnBrk="1" hangingPunct="1">
              <a:buClr>
                <a:schemeClr val="tx1"/>
              </a:buClr>
              <a:buNone/>
              <a:tabLst>
                <a:tab pos="361950" algn="l"/>
              </a:tabLst>
            </a:pPr>
            <a:r>
              <a:rPr lang="en-AU" sz="2400" dirty="0">
                <a:latin typeface="Trebuchet MS" panose="020B0603020202020204" pitchFamily="34" charset="0"/>
                <a:ea typeface="ＭＳ Ｐゴシック" charset="0"/>
                <a:cs typeface="ＭＳ Ｐゴシック" charset="0"/>
              </a:rPr>
              <a:t>						Otherwise, do not reject H</a:t>
            </a:r>
            <a:r>
              <a:rPr lang="en-AU" sz="2400" baseline="-25000" dirty="0">
                <a:latin typeface="Trebuchet MS" panose="020B0603020202020204" pitchFamily="34" charset="0"/>
                <a:ea typeface="ＭＳ Ｐゴシック" charset="0"/>
                <a:cs typeface="ＭＳ Ｐゴシック" charset="0"/>
              </a:rPr>
              <a:t>o</a:t>
            </a:r>
            <a:r>
              <a:rPr lang="en-AU" sz="2400" dirty="0">
                <a:latin typeface="Trebuchet MS" panose="020B0603020202020204" pitchFamily="34" charset="0"/>
                <a:ea typeface="ＭＳ Ｐゴシック" charset="0"/>
                <a:cs typeface="ＭＳ Ｐゴシック" charset="0"/>
              </a:rPr>
              <a:t>.</a:t>
            </a:r>
          </a:p>
        </p:txBody>
      </p:sp>
      <p:graphicFrame>
        <p:nvGraphicFramePr>
          <p:cNvPr id="2" name="Object 1"/>
          <p:cNvGraphicFramePr>
            <a:graphicFrameLocks noChangeAspect="1"/>
          </p:cNvGraphicFramePr>
          <p:nvPr>
            <p:extLst>
              <p:ext uri="{D42A27DB-BD31-4B8C-83A1-F6EECF244321}">
                <p14:modId xmlns:p14="http://schemas.microsoft.com/office/powerpoint/2010/main" val="18923515"/>
              </p:ext>
            </p:extLst>
          </p:nvPr>
        </p:nvGraphicFramePr>
        <p:xfrm>
          <a:off x="1870075" y="2517775"/>
          <a:ext cx="2774950" cy="1273175"/>
        </p:xfrm>
        <a:graphic>
          <a:graphicData uri="http://schemas.openxmlformats.org/presentationml/2006/ole">
            <mc:AlternateContent xmlns:mc="http://schemas.openxmlformats.org/markup-compatibility/2006">
              <mc:Choice xmlns:v="urn:schemas-microsoft-com:vml" Requires="v">
                <p:oleObj spid="_x0000_s190518" name="Equation" r:id="rId4" imgW="1460160" imgH="672840" progId="Equation.DSMT4">
                  <p:embed/>
                </p:oleObj>
              </mc:Choice>
              <mc:Fallback>
                <p:oleObj name="Equation" r:id="rId4" imgW="1460160" imgH="672840" progId="Equation.DSMT4">
                  <p:embed/>
                  <p:pic>
                    <p:nvPicPr>
                      <p:cNvPr id="0" name="Picture 14"/>
                      <p:cNvPicPr>
                        <a:picLocks noChangeAspect="1" noChangeArrowheads="1"/>
                      </p:cNvPicPr>
                      <p:nvPr/>
                    </p:nvPicPr>
                    <p:blipFill>
                      <a:blip r:embed="rId5"/>
                      <a:srcRect/>
                      <a:stretch>
                        <a:fillRect/>
                      </a:stretch>
                    </p:blipFill>
                    <p:spPr bwMode="auto">
                      <a:xfrm>
                        <a:off x="1870075" y="2517775"/>
                        <a:ext cx="2774950" cy="1273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13.</a:t>
            </a:r>
            <a:fld id="{17DEBACC-685D-46EF-8023-566F1A297EEB}" type="slidenum">
              <a:rPr lang="en-AU" altLang="en-US" sz="1400" b="1" baseline="0" smtClean="0">
                <a:latin typeface="Trebuchet MS" pitchFamily="34" charset="0"/>
              </a:rPr>
              <a:pPr>
                <a:spcBef>
                  <a:spcPct val="0"/>
                </a:spcBef>
                <a:buFontTx/>
                <a:buNone/>
              </a:pPr>
              <a:t>52</a:t>
            </a:fld>
            <a:endParaRPr lang="en-AU" altLang="en-US" sz="1400" b="1" baseline="0" dirty="0">
              <a:latin typeface="Trebuchet MS" pitchFamily="34" charset="0"/>
            </a:endParaRPr>
          </a:p>
        </p:txBody>
      </p:sp>
    </p:spTree>
    <p:extLst>
      <p:ext uri="{BB962C8B-B14F-4D97-AF65-F5344CB8AC3E}">
        <p14:creationId xmlns:p14="http://schemas.microsoft.com/office/powerpoint/2010/main" val="1007319880"/>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116632"/>
            <a:ext cx="8229600" cy="884238"/>
          </a:xfrm>
        </p:spPr>
        <p:txBody>
          <a:bodyPr vert="horz" wrap="square" lIns="91440" tIns="45720" rIns="91440" bIns="45720" numCol="1" rtlCol="0" anchor="ctr" anchorCtr="0" compatLnSpc="1">
            <a:prstTxWarp prst="textNoShape">
              <a:avLst/>
            </a:prstTxWarp>
            <a:noAutofit/>
          </a:bodyPr>
          <a:lstStyle/>
          <a:p>
            <a:pPr algn="l" eaLnBrk="1" fontAlgn="base" hangingPunct="1">
              <a:spcAft>
                <a:spcPct val="0"/>
              </a:spcAft>
            </a:pPr>
            <a:r>
              <a:rPr lang="en-AU" sz="3200" cap="none" dirty="0">
                <a:solidFill>
                  <a:srgbClr val="EA0088"/>
                </a:solidFill>
                <a:latin typeface="Trebuchet MS" charset="0"/>
                <a:ea typeface="ＭＳ Ｐゴシック" charset="0"/>
                <a:cs typeface="ＭＳ Ｐゴシック" charset="0"/>
              </a:rPr>
              <a:t>Example 4: Solution… </a:t>
            </a:r>
          </a:p>
        </p:txBody>
      </p:sp>
      <p:sp>
        <p:nvSpPr>
          <p:cNvPr id="56321" name="Rectangle 2"/>
          <p:cNvSpPr>
            <a:spLocks noGrp="1" noChangeArrowheads="1"/>
          </p:cNvSpPr>
          <p:nvPr>
            <p:ph idx="1"/>
          </p:nvPr>
        </p:nvSpPr>
        <p:spPr>
          <a:xfrm>
            <a:off x="467544" y="1268760"/>
            <a:ext cx="8280920" cy="4824536"/>
          </a:xfrm>
        </p:spPr>
        <p:txBody>
          <a:bodyPr/>
          <a:lstStyle/>
          <a:p>
            <a:pPr marL="0" indent="0" algn="just" eaLnBrk="1" hangingPunct="1">
              <a:buClr>
                <a:schemeClr val="tx1"/>
              </a:buClr>
              <a:buNone/>
              <a:tabLst>
                <a:tab pos="361950" algn="l"/>
              </a:tabLst>
            </a:pPr>
            <a:r>
              <a:rPr lang="en-AU" sz="2400" dirty="0">
                <a:solidFill>
                  <a:schemeClr val="tx1">
                    <a:lumMod val="50000"/>
                    <a:lumOff val="50000"/>
                  </a:schemeClr>
                </a:solidFill>
                <a:latin typeface="Trebuchet MS" panose="020B0603020202020204" pitchFamily="34" charset="0"/>
                <a:ea typeface="ＭＳ Ｐゴシック" charset="0"/>
                <a:cs typeface="ＭＳ Ｐゴシック" charset="0"/>
              </a:rPr>
              <a:t>Value of the test statistic</a:t>
            </a:r>
            <a:r>
              <a:rPr lang="en-AU" sz="2400" dirty="0">
                <a:latin typeface="Trebuchet MS" panose="020B0603020202020204" pitchFamily="34" charset="0"/>
                <a:ea typeface="ＭＳ Ｐゴシック" charset="0"/>
                <a:cs typeface="ＭＳ Ｐゴシック" charset="0"/>
              </a:rPr>
              <a:t>:</a:t>
            </a:r>
          </a:p>
          <a:p>
            <a:pPr algn="just" eaLnBrk="1" hangingPunct="1">
              <a:buClr>
                <a:schemeClr val="tx1"/>
              </a:buClr>
              <a:tabLst>
                <a:tab pos="361950" algn="l"/>
              </a:tabLst>
            </a:pPr>
            <a:endParaRPr lang="en-AU" sz="2400" dirty="0">
              <a:latin typeface="Trebuchet MS" panose="020B0603020202020204" pitchFamily="34" charset="0"/>
              <a:ea typeface="ＭＳ Ｐゴシック" charset="0"/>
              <a:cs typeface="ＭＳ Ｐゴシック" charset="0"/>
            </a:endParaRPr>
          </a:p>
          <a:p>
            <a:pPr marL="0" indent="0" algn="just" eaLnBrk="1" hangingPunct="1">
              <a:buClr>
                <a:schemeClr val="tx1"/>
              </a:buClr>
              <a:buNone/>
              <a:tabLst>
                <a:tab pos="361950" algn="l"/>
              </a:tabLst>
            </a:pPr>
            <a:r>
              <a:rPr lang="en-AU" sz="2400" dirty="0">
                <a:solidFill>
                  <a:schemeClr val="tx1">
                    <a:lumMod val="50000"/>
                    <a:lumOff val="50000"/>
                  </a:schemeClr>
                </a:solidFill>
                <a:latin typeface="Trebuchet MS" panose="020B0603020202020204" pitchFamily="34" charset="0"/>
                <a:ea typeface="ＭＳ Ｐゴシック" charset="0"/>
                <a:cs typeface="ＭＳ Ｐゴシック" charset="0"/>
              </a:rPr>
              <a:t>Conclusion</a:t>
            </a:r>
            <a:r>
              <a:rPr lang="en-AU" sz="2400" dirty="0">
                <a:latin typeface="Trebuchet MS" panose="020B0603020202020204" pitchFamily="34" charset="0"/>
                <a:ea typeface="ＭＳ Ｐゴシック" charset="0"/>
                <a:cs typeface="ＭＳ Ｐゴシック" charset="0"/>
              </a:rPr>
              <a:t>:</a:t>
            </a:r>
          </a:p>
          <a:p>
            <a:pPr marL="0" indent="0" algn="just" eaLnBrk="1" hangingPunct="1">
              <a:spcAft>
                <a:spcPts val="1200"/>
              </a:spcAft>
              <a:buClr>
                <a:schemeClr val="tx1"/>
              </a:buClr>
              <a:buNone/>
              <a:tabLst>
                <a:tab pos="361950" algn="l"/>
              </a:tabLst>
            </a:pPr>
            <a:r>
              <a:rPr lang="en-US" sz="2400" u="sng" dirty="0">
                <a:latin typeface="Trebuchet MS" panose="020B0603020202020204" pitchFamily="34" charset="0"/>
                <a:ea typeface="ＭＳ Ｐゴシック" charset="0"/>
                <a:cs typeface="ＭＳ Ｐゴシック" charset="0"/>
              </a:rPr>
              <a:t>t-value method</a:t>
            </a:r>
            <a:r>
              <a:rPr lang="en-US" sz="2400" dirty="0">
                <a:latin typeface="Trebuchet MS" panose="020B0603020202020204" pitchFamily="34" charset="0"/>
                <a:ea typeface="ＭＳ Ｐゴシック" charset="0"/>
                <a:cs typeface="ＭＳ Ｐゴシック" charset="0"/>
              </a:rPr>
              <a:t>: Since </a:t>
            </a:r>
            <a:r>
              <a:rPr lang="en-AU" sz="2400" dirty="0" err="1">
                <a:latin typeface="Trebuchet MS" panose="020B0603020202020204" pitchFamily="34" charset="0"/>
                <a:ea typeface="ＭＳ Ｐゴシック" charset="0"/>
                <a:cs typeface="ＭＳ Ｐゴシック" charset="0"/>
              </a:rPr>
              <a:t>t</a:t>
            </a:r>
            <a:r>
              <a:rPr lang="en-AU" sz="2400" baseline="-25000" dirty="0" err="1">
                <a:latin typeface="Trebuchet MS" panose="020B0603020202020204" pitchFamily="34" charset="0"/>
                <a:ea typeface="ＭＳ Ｐゴシック" charset="0"/>
                <a:cs typeface="ＭＳ Ｐゴシック" charset="0"/>
              </a:rPr>
              <a:t>cal</a:t>
            </a:r>
            <a:r>
              <a:rPr lang="en-AU" sz="2400" dirty="0">
                <a:latin typeface="Trebuchet MS" panose="020B0603020202020204" pitchFamily="34" charset="0"/>
                <a:ea typeface="ＭＳ Ｐゴシック" charset="0"/>
                <a:cs typeface="ＭＳ Ｐゴシック" charset="0"/>
              </a:rPr>
              <a:t> = 0.91 &lt; </a:t>
            </a:r>
            <a:r>
              <a:rPr lang="en-AU" sz="2400" dirty="0" err="1">
                <a:latin typeface="Trebuchet MS" panose="020B0603020202020204" pitchFamily="34" charset="0"/>
                <a:ea typeface="ＭＳ Ｐゴシック" charset="0"/>
                <a:cs typeface="ＭＳ Ｐゴシック" charset="0"/>
              </a:rPr>
              <a:t>t</a:t>
            </a:r>
            <a:r>
              <a:rPr lang="en-AU" sz="2400" baseline="-25000" dirty="0" err="1">
                <a:latin typeface="Trebuchet MS" panose="020B0603020202020204" pitchFamily="34" charset="0"/>
                <a:ea typeface="ＭＳ Ｐゴシック" charset="0"/>
                <a:cs typeface="ＭＳ Ｐゴシック" charset="0"/>
              </a:rPr>
              <a:t>crit</a:t>
            </a:r>
            <a:r>
              <a:rPr lang="en-AU" sz="2400" dirty="0">
                <a:latin typeface="Trebuchet MS" panose="020B0603020202020204" pitchFamily="34" charset="0"/>
                <a:ea typeface="ＭＳ Ｐゴシック" charset="0"/>
                <a:cs typeface="ＭＳ Ｐゴシック" charset="0"/>
              </a:rPr>
              <a:t> = 1.69, we do not reject H</a:t>
            </a:r>
            <a:r>
              <a:rPr lang="en-AU" sz="2400" baseline="-25000" dirty="0">
                <a:latin typeface="Trebuchet MS" panose="020B0603020202020204" pitchFamily="34" charset="0"/>
                <a:ea typeface="ＭＳ Ｐゴシック" charset="0"/>
                <a:cs typeface="ＭＳ Ｐゴシック" charset="0"/>
              </a:rPr>
              <a:t>0</a:t>
            </a:r>
            <a:endParaRPr lang="en-US" sz="2400" dirty="0">
              <a:latin typeface="Trebuchet MS" panose="020B0603020202020204" pitchFamily="34" charset="0"/>
              <a:ea typeface="ＭＳ Ｐゴシック" charset="0"/>
              <a:cs typeface="ＭＳ Ｐゴシック" charset="0"/>
            </a:endParaRPr>
          </a:p>
          <a:p>
            <a:pPr marL="0" indent="0" algn="just" eaLnBrk="1" hangingPunct="1">
              <a:buClr>
                <a:schemeClr val="tx1"/>
              </a:buClr>
              <a:buNone/>
              <a:tabLst>
                <a:tab pos="361950" algn="l"/>
              </a:tabLst>
            </a:pPr>
            <a:r>
              <a:rPr lang="en-US" sz="2400" i="1" u="sng" dirty="0">
                <a:latin typeface="Trebuchet MS" panose="020B0603020202020204" pitchFamily="34" charset="0"/>
                <a:ea typeface="ＭＳ Ｐゴシック" charset="0"/>
                <a:cs typeface="ＭＳ Ｐゴシック" charset="0"/>
              </a:rPr>
              <a:t>p</a:t>
            </a:r>
            <a:r>
              <a:rPr lang="en-US" sz="2400" u="sng" dirty="0">
                <a:latin typeface="Trebuchet MS" panose="020B0603020202020204" pitchFamily="34" charset="0"/>
                <a:ea typeface="ＭＳ Ｐゴシック" charset="0"/>
                <a:cs typeface="ＭＳ Ｐゴシック" charset="0"/>
              </a:rPr>
              <a:t>-value method</a:t>
            </a:r>
            <a:r>
              <a:rPr lang="en-US" sz="2400" dirty="0">
                <a:latin typeface="Trebuchet MS" panose="020B0603020202020204" pitchFamily="34" charset="0"/>
                <a:ea typeface="ＭＳ Ｐゴシック" charset="0"/>
                <a:cs typeface="ＭＳ Ｐゴシック" charset="0"/>
              </a:rPr>
              <a:t>: From the Excel output below, p-value = 0.185. As </a:t>
            </a:r>
            <a:r>
              <a:rPr lang="en-US" sz="2400" i="1" dirty="0">
                <a:latin typeface="Trebuchet MS" panose="020B0603020202020204" pitchFamily="34" charset="0"/>
                <a:ea typeface="ＭＳ Ｐゴシック" charset="0"/>
                <a:cs typeface="ＭＳ Ｐゴシック" charset="0"/>
              </a:rPr>
              <a:t>p</a:t>
            </a:r>
            <a:r>
              <a:rPr lang="en-US" sz="2400" dirty="0">
                <a:latin typeface="Trebuchet MS" panose="020B0603020202020204" pitchFamily="34" charset="0"/>
                <a:ea typeface="ＭＳ Ｐゴシック" charset="0"/>
                <a:cs typeface="ＭＳ Ｐゴシック" charset="0"/>
              </a:rPr>
              <a:t>-value = 0.185 &gt; 0.05 = </a:t>
            </a:r>
            <a:r>
              <a:rPr lang="en-US" sz="2400" dirty="0">
                <a:latin typeface="Trebuchet MS" panose="020B0603020202020204" pitchFamily="34" charset="0"/>
                <a:ea typeface="ＭＳ Ｐゴシック" charset="0"/>
                <a:cs typeface="ＭＳ Ｐゴシック" charset="0"/>
                <a:sym typeface="Symbol"/>
              </a:rPr>
              <a:t>. We do not reject </a:t>
            </a:r>
            <a:r>
              <a:rPr lang="en-AU" sz="2400" dirty="0">
                <a:latin typeface="Trebuchet MS" panose="020B0603020202020204" pitchFamily="34" charset="0"/>
                <a:ea typeface="ＭＳ Ｐゴシック" charset="0"/>
                <a:cs typeface="ＭＳ Ｐゴシック" charset="0"/>
              </a:rPr>
              <a:t>H</a:t>
            </a:r>
            <a:r>
              <a:rPr lang="en-AU" sz="2400" baseline="-25000" dirty="0">
                <a:latin typeface="Trebuchet MS" panose="020B0603020202020204" pitchFamily="34" charset="0"/>
                <a:ea typeface="ＭＳ Ｐゴシック" charset="0"/>
                <a:cs typeface="ＭＳ Ｐゴシック" charset="0"/>
              </a:rPr>
              <a:t>0</a:t>
            </a:r>
            <a:r>
              <a:rPr lang="en-AU" sz="2400" dirty="0">
                <a:latin typeface="Trebuchet MS" panose="020B0603020202020204" pitchFamily="34" charset="0"/>
                <a:ea typeface="ＭＳ Ｐゴシック" charset="0"/>
                <a:cs typeface="ＭＳ Ｐゴシック" charset="0"/>
              </a:rPr>
              <a:t>.</a:t>
            </a:r>
          </a:p>
          <a:p>
            <a:pPr marL="0" indent="0" algn="ctr" eaLnBrk="1" hangingPunct="1">
              <a:buClr>
                <a:schemeClr val="tx1"/>
              </a:buClr>
              <a:buNone/>
              <a:tabLst>
                <a:tab pos="361950" algn="l"/>
              </a:tabLst>
            </a:pPr>
            <a:endParaRPr lang="en-US" sz="2400" dirty="0">
              <a:solidFill>
                <a:srgbClr val="00B050"/>
              </a:solidFill>
              <a:latin typeface="Trebuchet MS" panose="020B0603020202020204" pitchFamily="34" charset="0"/>
            </a:endParaRPr>
          </a:p>
          <a:p>
            <a:pPr marL="0" indent="0" algn="ctr" eaLnBrk="1" hangingPunct="1">
              <a:buClr>
                <a:schemeClr val="tx1"/>
              </a:buClr>
              <a:buNone/>
              <a:tabLst>
                <a:tab pos="361950" algn="l"/>
              </a:tabLst>
            </a:pPr>
            <a:r>
              <a:rPr lang="en-US" sz="2400" dirty="0">
                <a:solidFill>
                  <a:srgbClr val="00B050"/>
                </a:solidFill>
                <a:latin typeface="Trebuchet MS" panose="020B0603020202020204" pitchFamily="34" charset="0"/>
              </a:rPr>
              <a:t>At the 5% level, there is not enough evidence to conclude that the new design </a:t>
            </a:r>
            <a:r>
              <a:rPr lang="en-US" sz="2400" dirty="0" err="1">
                <a:solidFill>
                  <a:srgbClr val="00B050"/>
                </a:solidFill>
                <a:latin typeface="Trebuchet MS" panose="020B0603020202020204" pitchFamily="34" charset="0"/>
              </a:rPr>
              <a:t>tyres</a:t>
            </a:r>
            <a:r>
              <a:rPr lang="en-US" sz="2400" dirty="0">
                <a:solidFill>
                  <a:srgbClr val="00B050"/>
                </a:solidFill>
                <a:latin typeface="Trebuchet MS" panose="020B0603020202020204" pitchFamily="34" charset="0"/>
              </a:rPr>
              <a:t> last longer than the existing design </a:t>
            </a:r>
            <a:r>
              <a:rPr lang="en-US" sz="2400" dirty="0" err="1">
                <a:solidFill>
                  <a:srgbClr val="00B050"/>
                </a:solidFill>
                <a:latin typeface="Trebuchet MS" panose="020B0603020202020204" pitchFamily="34" charset="0"/>
              </a:rPr>
              <a:t>tyres</a:t>
            </a:r>
            <a:r>
              <a:rPr lang="en-US" sz="2400" dirty="0">
                <a:solidFill>
                  <a:srgbClr val="00B050"/>
                </a:solidFill>
                <a:latin typeface="Trebuchet MS" panose="020B0603020202020204" pitchFamily="34" charset="0"/>
              </a:rPr>
              <a:t>.</a:t>
            </a:r>
          </a:p>
          <a:p>
            <a:pPr marL="0" indent="0" algn="just" eaLnBrk="1" hangingPunct="1">
              <a:buClr>
                <a:schemeClr val="tx1"/>
              </a:buClr>
              <a:buNone/>
              <a:tabLst>
                <a:tab pos="361950" algn="l"/>
              </a:tabLst>
            </a:pPr>
            <a:endParaRPr lang="en-US" sz="2400" dirty="0">
              <a:latin typeface="Trebuchet MS" panose="020B0603020202020204" pitchFamily="34" charset="0"/>
              <a:ea typeface="ＭＳ Ｐゴシック" charset="0"/>
              <a:cs typeface="ＭＳ Ｐゴシック" charset="0"/>
            </a:endParaRPr>
          </a:p>
          <a:p>
            <a:pPr marL="0" indent="0" algn="just" eaLnBrk="1" hangingPunct="1">
              <a:buClr>
                <a:schemeClr val="tx1"/>
              </a:buClr>
              <a:buNone/>
              <a:tabLst>
                <a:tab pos="361950" algn="l"/>
              </a:tabLst>
            </a:pPr>
            <a:endParaRPr lang="en-US" sz="2400" dirty="0">
              <a:latin typeface="Trebuchet MS" panose="020B0603020202020204" pitchFamily="34" charset="0"/>
              <a:ea typeface="ＭＳ Ｐゴシック" charset="0"/>
              <a:cs typeface="ＭＳ Ｐゴシック" charset="0"/>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259834801"/>
              </p:ext>
            </p:extLst>
          </p:nvPr>
        </p:nvGraphicFramePr>
        <p:xfrm>
          <a:off x="4364038" y="1087438"/>
          <a:ext cx="3448050" cy="1238250"/>
        </p:xfrm>
        <a:graphic>
          <a:graphicData uri="http://schemas.openxmlformats.org/presentationml/2006/ole">
            <mc:AlternateContent xmlns:mc="http://schemas.openxmlformats.org/markup-compatibility/2006">
              <mc:Choice xmlns:v="urn:schemas-microsoft-com:vml" Requires="v">
                <p:oleObj spid="_x0000_s191542" name="Equation" r:id="rId4" imgW="1726920" imgH="622080" progId="Equation.DSMT4">
                  <p:embed/>
                </p:oleObj>
              </mc:Choice>
              <mc:Fallback>
                <p:oleObj name="Equation" r:id="rId4" imgW="1726920" imgH="622080" progId="Equation.DSMT4">
                  <p:embed/>
                  <p:pic>
                    <p:nvPicPr>
                      <p:cNvPr id="0" name="Picture 14"/>
                      <p:cNvPicPr>
                        <a:picLocks noChangeAspect="1" noChangeArrowheads="1"/>
                      </p:cNvPicPr>
                      <p:nvPr/>
                    </p:nvPicPr>
                    <p:blipFill>
                      <a:blip r:embed="rId5"/>
                      <a:srcRect/>
                      <a:stretch>
                        <a:fillRect/>
                      </a:stretch>
                    </p:blipFill>
                    <p:spPr bwMode="auto">
                      <a:xfrm>
                        <a:off x="4364038" y="1087438"/>
                        <a:ext cx="3448050" cy="1238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13.</a:t>
            </a:r>
            <a:fld id="{17DEBACC-685D-46EF-8023-566F1A297EEB}" type="slidenum">
              <a:rPr lang="en-AU" altLang="en-US" sz="1400" b="1" baseline="0" smtClean="0">
                <a:latin typeface="Trebuchet MS" pitchFamily="34" charset="0"/>
              </a:rPr>
              <a:pPr>
                <a:spcBef>
                  <a:spcPct val="0"/>
                </a:spcBef>
                <a:buFontTx/>
                <a:buNone/>
              </a:pPr>
              <a:t>53</a:t>
            </a:fld>
            <a:endParaRPr lang="en-AU" altLang="en-US" sz="1400" b="1" baseline="0" dirty="0">
              <a:latin typeface="Trebuchet MS" pitchFamily="34" charset="0"/>
            </a:endParaRPr>
          </a:p>
        </p:txBody>
      </p:sp>
    </p:spTree>
    <p:extLst>
      <p:ext uri="{BB962C8B-B14F-4D97-AF65-F5344CB8AC3E}">
        <p14:creationId xmlns:p14="http://schemas.microsoft.com/office/powerpoint/2010/main" val="828054073"/>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8" name="Text Box 7"/>
          <p:cNvSpPr txBox="1">
            <a:spLocks noChangeArrowheads="1"/>
          </p:cNvSpPr>
          <p:nvPr/>
        </p:nvSpPr>
        <p:spPr bwMode="auto">
          <a:xfrm>
            <a:off x="6300192" y="2184854"/>
            <a:ext cx="2315596" cy="3477875"/>
          </a:xfrm>
          <a:prstGeom prst="rect">
            <a:avLst/>
          </a:prstGeom>
          <a:solidFill>
            <a:schemeClr val="accent4">
              <a:lumMod val="20000"/>
              <a:lumOff val="80000"/>
            </a:schemeClr>
          </a:solidFill>
          <a:ln w="9525">
            <a:solidFill>
              <a:srgbClr val="CC3300"/>
            </a:solidFill>
            <a:miter lim="800000"/>
            <a:headEnd/>
            <a:tailEnd/>
          </a:ln>
        </p:spPr>
        <p:txBody>
          <a:bodyPr wrap="square">
            <a:spAutoFit/>
          </a:bodyPr>
          <a:lstStyle>
            <a:lvl1pPr>
              <a:defRPr sz="2400" baseline="-25000">
                <a:solidFill>
                  <a:schemeClr val="tx1"/>
                </a:solidFill>
                <a:latin typeface="Times" charset="0"/>
                <a:ea typeface="ＭＳ Ｐゴシック" charset="0"/>
                <a:cs typeface="ＭＳ Ｐゴシック" charset="0"/>
              </a:defRPr>
            </a:lvl1pPr>
            <a:lvl2pPr marL="742950" indent="-285750">
              <a:defRPr sz="2400" baseline="-25000">
                <a:solidFill>
                  <a:schemeClr val="tx1"/>
                </a:solidFill>
                <a:latin typeface="Times" charset="0"/>
                <a:ea typeface="ＭＳ Ｐゴシック" charset="0"/>
              </a:defRPr>
            </a:lvl2pPr>
            <a:lvl3pPr marL="1143000" indent="-228600">
              <a:defRPr sz="2400" baseline="-25000">
                <a:solidFill>
                  <a:schemeClr val="tx1"/>
                </a:solidFill>
                <a:latin typeface="Times" charset="0"/>
                <a:ea typeface="ＭＳ Ｐゴシック" charset="0"/>
              </a:defRPr>
            </a:lvl3pPr>
            <a:lvl4pPr marL="1600200" indent="-228600">
              <a:defRPr sz="2400" baseline="-25000">
                <a:solidFill>
                  <a:schemeClr val="tx1"/>
                </a:solidFill>
                <a:latin typeface="Times" charset="0"/>
                <a:ea typeface="ＭＳ Ｐゴシック" charset="0"/>
              </a:defRPr>
            </a:lvl4pPr>
            <a:lvl5pPr marL="2057400" indent="-228600">
              <a:defRPr sz="2400" baseline="-25000">
                <a:solidFill>
                  <a:schemeClr val="tx1"/>
                </a:solidFill>
                <a:latin typeface="Times" charset="0"/>
                <a:ea typeface="ＭＳ Ｐゴシック" charset="0"/>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0"/>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0"/>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0"/>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0"/>
              </a:defRPr>
            </a:lvl9pPr>
          </a:lstStyle>
          <a:p>
            <a:pPr algn="just"/>
            <a:r>
              <a:rPr lang="en-US" sz="2000" baseline="0" dirty="0">
                <a:solidFill>
                  <a:schemeClr val="tx1">
                    <a:lumMod val="75000"/>
                    <a:lumOff val="25000"/>
                  </a:schemeClr>
                </a:solidFill>
                <a:latin typeface="Arial Narrow" charset="0"/>
              </a:rPr>
              <a:t>As p-value = 0.1849 &gt; 0.05, we conclude that there is insufficient evidence to reject H</a:t>
            </a:r>
            <a:r>
              <a:rPr lang="en-US" sz="2000" dirty="0">
                <a:solidFill>
                  <a:schemeClr val="tx1">
                    <a:lumMod val="75000"/>
                    <a:lumOff val="25000"/>
                  </a:schemeClr>
                </a:solidFill>
                <a:latin typeface="Arial Narrow" charset="0"/>
              </a:rPr>
              <a:t>0</a:t>
            </a:r>
            <a:r>
              <a:rPr lang="en-US" sz="2000" baseline="0" dirty="0">
                <a:solidFill>
                  <a:schemeClr val="tx1">
                    <a:lumMod val="75000"/>
                    <a:lumOff val="25000"/>
                  </a:schemeClr>
                </a:solidFill>
                <a:latin typeface="Arial Narrow" charset="0"/>
              </a:rPr>
              <a:t>. That is, at the 5% level, there is not enough evidence to conclude that the new design </a:t>
            </a:r>
            <a:r>
              <a:rPr lang="en-US" sz="2000" baseline="0" dirty="0" err="1">
                <a:solidFill>
                  <a:schemeClr val="tx1">
                    <a:lumMod val="75000"/>
                    <a:lumOff val="25000"/>
                  </a:schemeClr>
                </a:solidFill>
                <a:latin typeface="Arial Narrow" charset="0"/>
              </a:rPr>
              <a:t>tyres</a:t>
            </a:r>
            <a:r>
              <a:rPr lang="en-US" sz="2000" baseline="0" dirty="0">
                <a:solidFill>
                  <a:schemeClr val="tx1">
                    <a:lumMod val="75000"/>
                    <a:lumOff val="25000"/>
                  </a:schemeClr>
                </a:solidFill>
                <a:latin typeface="Arial Narrow" charset="0"/>
              </a:rPr>
              <a:t> last longer than the current type.</a:t>
            </a:r>
          </a:p>
        </p:txBody>
      </p:sp>
      <p:sp>
        <p:nvSpPr>
          <p:cNvPr id="7"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13.</a:t>
            </a:r>
            <a:fld id="{17DEBACC-685D-46EF-8023-566F1A297EEB}" type="slidenum">
              <a:rPr lang="en-AU" altLang="en-US" sz="1400" b="1" baseline="0" smtClean="0">
                <a:latin typeface="Trebuchet MS" pitchFamily="34" charset="0"/>
              </a:rPr>
              <a:pPr>
                <a:spcBef>
                  <a:spcPct val="0"/>
                </a:spcBef>
                <a:buFontTx/>
                <a:buNone/>
              </a:pPr>
              <a:t>54</a:t>
            </a:fld>
            <a:endParaRPr lang="en-AU" altLang="en-US" sz="1400" b="1" baseline="0" dirty="0">
              <a:latin typeface="Trebuchet MS" pitchFamily="34" charset="0"/>
            </a:endParaRPr>
          </a:p>
        </p:txBody>
      </p:sp>
      <p:pic>
        <p:nvPicPr>
          <p:cNvPr id="85140" name="Picture 14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7545" y="2110412"/>
            <a:ext cx="4824536" cy="33858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itle 1"/>
          <p:cNvSpPr>
            <a:spLocks noGrp="1"/>
          </p:cNvSpPr>
          <p:nvPr>
            <p:ph type="title"/>
          </p:nvPr>
        </p:nvSpPr>
        <p:spPr>
          <a:xfrm>
            <a:off x="395536" y="120306"/>
            <a:ext cx="8229600" cy="884238"/>
          </a:xfrm>
        </p:spPr>
        <p:txBody>
          <a:bodyPr vert="horz" wrap="square" lIns="91440" tIns="45720" rIns="91440" bIns="45720" numCol="1" rtlCol="0" anchor="ctr" anchorCtr="0" compatLnSpc="1">
            <a:prstTxWarp prst="textNoShape">
              <a:avLst/>
            </a:prstTxWarp>
            <a:noAutofit/>
          </a:bodyPr>
          <a:lstStyle/>
          <a:p>
            <a:pPr algn="l" eaLnBrk="1" fontAlgn="base" hangingPunct="1">
              <a:spcAft>
                <a:spcPct val="0"/>
              </a:spcAft>
            </a:pPr>
            <a:r>
              <a:rPr lang="en-AU" sz="3200" cap="none" dirty="0">
                <a:solidFill>
                  <a:srgbClr val="EA0088"/>
                </a:solidFill>
                <a:latin typeface="Trebuchet MS" charset="0"/>
                <a:ea typeface="ＭＳ Ｐゴシック" charset="0"/>
                <a:cs typeface="ＭＳ Ｐゴシック" charset="0"/>
              </a:rPr>
              <a:t>Example 4: Solution… </a:t>
            </a:r>
          </a:p>
        </p:txBody>
      </p:sp>
      <p:sp>
        <p:nvSpPr>
          <p:cNvPr id="6" name="Rectangle 2"/>
          <p:cNvSpPr>
            <a:spLocks noGrp="1" noChangeArrowheads="1"/>
          </p:cNvSpPr>
          <p:nvPr>
            <p:ph idx="1"/>
          </p:nvPr>
        </p:nvSpPr>
        <p:spPr>
          <a:xfrm>
            <a:off x="467544" y="1124745"/>
            <a:ext cx="8280920" cy="504056"/>
          </a:xfrm>
        </p:spPr>
        <p:txBody>
          <a:bodyPr/>
          <a:lstStyle/>
          <a:p>
            <a:pPr marL="0" indent="0" algn="just" eaLnBrk="1" hangingPunct="1">
              <a:buClr>
                <a:schemeClr val="tx1"/>
              </a:buClr>
              <a:buNone/>
              <a:tabLst>
                <a:tab pos="361950" algn="l"/>
              </a:tabLst>
            </a:pPr>
            <a:r>
              <a:rPr lang="en-AU" sz="2400" dirty="0">
                <a:latin typeface="Trebuchet MS" panose="020B0603020202020204" pitchFamily="34" charset="0"/>
                <a:ea typeface="ＭＳ Ｐゴシック" charset="0"/>
                <a:cs typeface="ＭＳ Ｐゴシック" charset="0"/>
              </a:rPr>
              <a:t>Using Excel (Data Analysis) </a:t>
            </a:r>
          </a:p>
          <a:p>
            <a:pPr marL="0" indent="0" algn="just" eaLnBrk="1" hangingPunct="1">
              <a:buClr>
                <a:schemeClr val="tx1"/>
              </a:buClr>
              <a:buNone/>
              <a:tabLst>
                <a:tab pos="361950" algn="l"/>
              </a:tabLst>
            </a:pPr>
            <a:r>
              <a:rPr lang="en-AU" sz="2400" dirty="0">
                <a:latin typeface="Trebuchet MS" panose="020B0603020202020204" pitchFamily="34" charset="0"/>
                <a:ea typeface="ＭＳ Ｐゴシック" charset="0"/>
                <a:cs typeface="ＭＳ Ｐゴシック" charset="0"/>
              </a:rPr>
              <a:t>(</a:t>
            </a:r>
            <a:r>
              <a:rPr lang="en-AU" sz="2400" dirty="0">
                <a:solidFill>
                  <a:schemeClr val="accent1"/>
                </a:solidFill>
                <a:latin typeface="Trebuchet MS" panose="020B0603020202020204" pitchFamily="34" charset="0"/>
                <a:ea typeface="ＭＳ Ｐゴシック" charset="0"/>
                <a:cs typeface="ＭＳ Ｐゴシック" charset="0"/>
              </a:rPr>
              <a:t>The commands are the same as that for Example 3.)</a:t>
            </a:r>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7042" name="Group 2"/>
          <p:cNvGrpSpPr>
            <a:grpSpLocks/>
          </p:cNvGrpSpPr>
          <p:nvPr/>
        </p:nvGrpSpPr>
        <p:grpSpPr bwMode="auto">
          <a:xfrm>
            <a:off x="4648200" y="914400"/>
            <a:ext cx="4146550" cy="2254250"/>
            <a:chOff x="1518" y="152"/>
            <a:chExt cx="2612" cy="1420"/>
          </a:xfrm>
        </p:grpSpPr>
        <p:grpSp>
          <p:nvGrpSpPr>
            <p:cNvPr id="87091" name="Group 3"/>
            <p:cNvGrpSpPr>
              <a:grpSpLocks/>
            </p:cNvGrpSpPr>
            <p:nvPr/>
          </p:nvGrpSpPr>
          <p:grpSpPr bwMode="auto">
            <a:xfrm>
              <a:off x="1518" y="194"/>
              <a:ext cx="2612" cy="1378"/>
              <a:chOff x="1518" y="194"/>
              <a:chExt cx="2612" cy="1378"/>
            </a:xfrm>
          </p:grpSpPr>
          <p:sp>
            <p:nvSpPr>
              <p:cNvPr id="87093" name="Rectangle 4"/>
              <p:cNvSpPr>
                <a:spLocks noChangeArrowheads="1"/>
              </p:cNvSpPr>
              <p:nvPr/>
            </p:nvSpPr>
            <p:spPr bwMode="auto">
              <a:xfrm>
                <a:off x="1518" y="194"/>
                <a:ext cx="2612" cy="1378"/>
              </a:xfrm>
              <a:prstGeom prst="rect">
                <a:avLst/>
              </a:prstGeom>
              <a:solidFill>
                <a:srgbClr val="FFFFFF"/>
              </a:solidFill>
              <a:ln w="0" cap="sq">
                <a:solidFill>
                  <a:srgbClr val="000000"/>
                </a:solidFill>
                <a:miter lim="800000"/>
                <a:headEnd/>
                <a:tailEnd/>
              </a:ln>
            </p:spPr>
            <p:txBody>
              <a:bodyPr/>
              <a:lstStyle/>
              <a:p>
                <a:endParaRPr lang="en-US"/>
              </a:p>
            </p:txBody>
          </p:sp>
          <p:sp>
            <p:nvSpPr>
              <p:cNvPr id="87094" name="Rectangle 5"/>
              <p:cNvSpPr>
                <a:spLocks noChangeArrowheads="1"/>
              </p:cNvSpPr>
              <p:nvPr/>
            </p:nvSpPr>
            <p:spPr bwMode="auto">
              <a:xfrm>
                <a:off x="1750" y="381"/>
                <a:ext cx="2312" cy="86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7095" name="Line 6"/>
              <p:cNvSpPr>
                <a:spLocks noChangeShapeType="1"/>
              </p:cNvSpPr>
              <p:nvPr/>
            </p:nvSpPr>
            <p:spPr bwMode="auto">
              <a:xfrm>
                <a:off x="1750" y="1127"/>
                <a:ext cx="2312" cy="1"/>
              </a:xfrm>
              <a:prstGeom prst="line">
                <a:avLst/>
              </a:prstGeom>
              <a:noFill/>
              <a:ln w="0" cap="sq">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87096" name="Line 7"/>
              <p:cNvSpPr>
                <a:spLocks noChangeShapeType="1"/>
              </p:cNvSpPr>
              <p:nvPr/>
            </p:nvSpPr>
            <p:spPr bwMode="auto">
              <a:xfrm>
                <a:off x="1750" y="997"/>
                <a:ext cx="2312" cy="1"/>
              </a:xfrm>
              <a:prstGeom prst="line">
                <a:avLst/>
              </a:prstGeom>
              <a:noFill/>
              <a:ln w="0" cap="sq">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87097" name="Line 8"/>
              <p:cNvSpPr>
                <a:spLocks noChangeShapeType="1"/>
              </p:cNvSpPr>
              <p:nvPr/>
            </p:nvSpPr>
            <p:spPr bwMode="auto">
              <a:xfrm>
                <a:off x="1750" y="875"/>
                <a:ext cx="2312" cy="1"/>
              </a:xfrm>
              <a:prstGeom prst="line">
                <a:avLst/>
              </a:prstGeom>
              <a:noFill/>
              <a:ln w="0" cap="sq">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87098" name="Line 9"/>
              <p:cNvSpPr>
                <a:spLocks noChangeShapeType="1"/>
              </p:cNvSpPr>
              <p:nvPr/>
            </p:nvSpPr>
            <p:spPr bwMode="auto">
              <a:xfrm>
                <a:off x="1750" y="754"/>
                <a:ext cx="2312" cy="1"/>
              </a:xfrm>
              <a:prstGeom prst="line">
                <a:avLst/>
              </a:prstGeom>
              <a:noFill/>
              <a:ln w="0" cap="sq">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87099" name="Line 10"/>
              <p:cNvSpPr>
                <a:spLocks noChangeShapeType="1"/>
              </p:cNvSpPr>
              <p:nvPr/>
            </p:nvSpPr>
            <p:spPr bwMode="auto">
              <a:xfrm>
                <a:off x="1750" y="632"/>
                <a:ext cx="2312" cy="1"/>
              </a:xfrm>
              <a:prstGeom prst="line">
                <a:avLst/>
              </a:prstGeom>
              <a:noFill/>
              <a:ln w="0" cap="sq">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87100" name="Line 11"/>
              <p:cNvSpPr>
                <a:spLocks noChangeShapeType="1"/>
              </p:cNvSpPr>
              <p:nvPr/>
            </p:nvSpPr>
            <p:spPr bwMode="auto">
              <a:xfrm>
                <a:off x="1750" y="502"/>
                <a:ext cx="2312" cy="1"/>
              </a:xfrm>
              <a:prstGeom prst="line">
                <a:avLst/>
              </a:prstGeom>
              <a:noFill/>
              <a:ln w="0" cap="sq">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87101" name="Line 12"/>
              <p:cNvSpPr>
                <a:spLocks noChangeShapeType="1"/>
              </p:cNvSpPr>
              <p:nvPr/>
            </p:nvSpPr>
            <p:spPr bwMode="auto">
              <a:xfrm>
                <a:off x="1750" y="381"/>
                <a:ext cx="2312" cy="1"/>
              </a:xfrm>
              <a:prstGeom prst="line">
                <a:avLst/>
              </a:prstGeom>
              <a:noFill/>
              <a:ln w="0" cap="sq">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87102" name="Rectangle 13"/>
              <p:cNvSpPr>
                <a:spLocks noChangeArrowheads="1"/>
              </p:cNvSpPr>
              <p:nvPr/>
            </p:nvSpPr>
            <p:spPr bwMode="auto">
              <a:xfrm>
                <a:off x="1750" y="381"/>
                <a:ext cx="2312" cy="867"/>
              </a:xfrm>
              <a:prstGeom prst="rect">
                <a:avLst/>
              </a:prstGeom>
              <a:noFill/>
              <a:ln w="12700">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7103" name="Rectangle 14"/>
              <p:cNvSpPr>
                <a:spLocks noChangeArrowheads="1"/>
              </p:cNvSpPr>
              <p:nvPr/>
            </p:nvSpPr>
            <p:spPr bwMode="auto">
              <a:xfrm>
                <a:off x="2139" y="632"/>
                <a:ext cx="382" cy="616"/>
              </a:xfrm>
              <a:prstGeom prst="rect">
                <a:avLst/>
              </a:prstGeom>
              <a:solidFill>
                <a:srgbClr val="FFFF00"/>
              </a:solidFill>
              <a:ln w="12700">
                <a:solidFill>
                  <a:srgbClr val="000000"/>
                </a:solidFill>
                <a:miter lim="800000"/>
                <a:headEnd/>
                <a:tailEnd/>
              </a:ln>
            </p:spPr>
            <p:txBody>
              <a:bodyPr/>
              <a:lstStyle/>
              <a:p>
                <a:endParaRPr lang="en-US"/>
              </a:p>
            </p:txBody>
          </p:sp>
          <p:sp>
            <p:nvSpPr>
              <p:cNvPr id="87104" name="Rectangle 15"/>
              <p:cNvSpPr>
                <a:spLocks noChangeArrowheads="1"/>
              </p:cNvSpPr>
              <p:nvPr/>
            </p:nvSpPr>
            <p:spPr bwMode="auto">
              <a:xfrm>
                <a:off x="2521" y="502"/>
                <a:ext cx="389" cy="746"/>
              </a:xfrm>
              <a:prstGeom prst="rect">
                <a:avLst/>
              </a:prstGeom>
              <a:solidFill>
                <a:srgbClr val="FFFF00"/>
              </a:solidFill>
              <a:ln w="12700">
                <a:solidFill>
                  <a:srgbClr val="000000"/>
                </a:solidFill>
                <a:miter lim="800000"/>
                <a:headEnd/>
                <a:tailEnd/>
              </a:ln>
            </p:spPr>
            <p:txBody>
              <a:bodyPr/>
              <a:lstStyle/>
              <a:p>
                <a:endParaRPr lang="en-US"/>
              </a:p>
            </p:txBody>
          </p:sp>
          <p:sp>
            <p:nvSpPr>
              <p:cNvPr id="87105" name="Rectangle 16"/>
              <p:cNvSpPr>
                <a:spLocks noChangeArrowheads="1"/>
              </p:cNvSpPr>
              <p:nvPr/>
            </p:nvSpPr>
            <p:spPr bwMode="auto">
              <a:xfrm>
                <a:off x="2910" y="502"/>
                <a:ext cx="382" cy="746"/>
              </a:xfrm>
              <a:prstGeom prst="rect">
                <a:avLst/>
              </a:prstGeom>
              <a:solidFill>
                <a:srgbClr val="FFFF00"/>
              </a:solidFill>
              <a:ln w="12700">
                <a:solidFill>
                  <a:srgbClr val="000000"/>
                </a:solidFill>
                <a:miter lim="800000"/>
                <a:headEnd/>
                <a:tailEnd/>
              </a:ln>
            </p:spPr>
            <p:txBody>
              <a:bodyPr/>
              <a:lstStyle/>
              <a:p>
                <a:endParaRPr lang="en-US"/>
              </a:p>
            </p:txBody>
          </p:sp>
          <p:sp>
            <p:nvSpPr>
              <p:cNvPr id="87106" name="Rectangle 17"/>
              <p:cNvSpPr>
                <a:spLocks noChangeArrowheads="1"/>
              </p:cNvSpPr>
              <p:nvPr/>
            </p:nvSpPr>
            <p:spPr bwMode="auto">
              <a:xfrm>
                <a:off x="3292" y="875"/>
                <a:ext cx="389" cy="373"/>
              </a:xfrm>
              <a:prstGeom prst="rect">
                <a:avLst/>
              </a:prstGeom>
              <a:solidFill>
                <a:srgbClr val="FFFF00"/>
              </a:solidFill>
              <a:ln w="12700">
                <a:solidFill>
                  <a:srgbClr val="000000"/>
                </a:solidFill>
                <a:miter lim="800000"/>
                <a:headEnd/>
                <a:tailEnd/>
              </a:ln>
            </p:spPr>
            <p:txBody>
              <a:bodyPr/>
              <a:lstStyle/>
              <a:p>
                <a:endParaRPr lang="en-US"/>
              </a:p>
            </p:txBody>
          </p:sp>
          <p:sp>
            <p:nvSpPr>
              <p:cNvPr id="87107" name="Line 18"/>
              <p:cNvSpPr>
                <a:spLocks noChangeShapeType="1"/>
              </p:cNvSpPr>
              <p:nvPr/>
            </p:nvSpPr>
            <p:spPr bwMode="auto">
              <a:xfrm>
                <a:off x="1750" y="381"/>
                <a:ext cx="1" cy="867"/>
              </a:xfrm>
              <a:prstGeom prst="line">
                <a:avLst/>
              </a:prstGeom>
              <a:noFill/>
              <a:ln w="0" cap="sq">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87108" name="Line 19"/>
              <p:cNvSpPr>
                <a:spLocks noChangeShapeType="1"/>
              </p:cNvSpPr>
              <p:nvPr/>
            </p:nvSpPr>
            <p:spPr bwMode="auto">
              <a:xfrm>
                <a:off x="1720" y="1248"/>
                <a:ext cx="30" cy="1"/>
              </a:xfrm>
              <a:prstGeom prst="line">
                <a:avLst/>
              </a:prstGeom>
              <a:noFill/>
              <a:ln w="0" cap="sq">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87109" name="Line 20"/>
              <p:cNvSpPr>
                <a:spLocks noChangeShapeType="1"/>
              </p:cNvSpPr>
              <p:nvPr/>
            </p:nvSpPr>
            <p:spPr bwMode="auto">
              <a:xfrm>
                <a:off x="1720" y="1127"/>
                <a:ext cx="30" cy="1"/>
              </a:xfrm>
              <a:prstGeom prst="line">
                <a:avLst/>
              </a:prstGeom>
              <a:noFill/>
              <a:ln w="0" cap="sq">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87110" name="Line 21"/>
              <p:cNvSpPr>
                <a:spLocks noChangeShapeType="1"/>
              </p:cNvSpPr>
              <p:nvPr/>
            </p:nvSpPr>
            <p:spPr bwMode="auto">
              <a:xfrm>
                <a:off x="1720" y="997"/>
                <a:ext cx="30" cy="1"/>
              </a:xfrm>
              <a:prstGeom prst="line">
                <a:avLst/>
              </a:prstGeom>
              <a:noFill/>
              <a:ln w="0" cap="sq">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87111" name="Line 22"/>
              <p:cNvSpPr>
                <a:spLocks noChangeShapeType="1"/>
              </p:cNvSpPr>
              <p:nvPr/>
            </p:nvSpPr>
            <p:spPr bwMode="auto">
              <a:xfrm>
                <a:off x="1720" y="875"/>
                <a:ext cx="30" cy="1"/>
              </a:xfrm>
              <a:prstGeom prst="line">
                <a:avLst/>
              </a:prstGeom>
              <a:noFill/>
              <a:ln w="0" cap="sq">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87112" name="Line 23"/>
              <p:cNvSpPr>
                <a:spLocks noChangeShapeType="1"/>
              </p:cNvSpPr>
              <p:nvPr/>
            </p:nvSpPr>
            <p:spPr bwMode="auto">
              <a:xfrm>
                <a:off x="1720" y="754"/>
                <a:ext cx="30" cy="1"/>
              </a:xfrm>
              <a:prstGeom prst="line">
                <a:avLst/>
              </a:prstGeom>
              <a:noFill/>
              <a:ln w="0" cap="sq">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87113" name="Line 24"/>
              <p:cNvSpPr>
                <a:spLocks noChangeShapeType="1"/>
              </p:cNvSpPr>
              <p:nvPr/>
            </p:nvSpPr>
            <p:spPr bwMode="auto">
              <a:xfrm>
                <a:off x="1720" y="632"/>
                <a:ext cx="30" cy="1"/>
              </a:xfrm>
              <a:prstGeom prst="line">
                <a:avLst/>
              </a:prstGeom>
              <a:noFill/>
              <a:ln w="0" cap="sq">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87114" name="Line 25"/>
              <p:cNvSpPr>
                <a:spLocks noChangeShapeType="1"/>
              </p:cNvSpPr>
              <p:nvPr/>
            </p:nvSpPr>
            <p:spPr bwMode="auto">
              <a:xfrm>
                <a:off x="1720" y="502"/>
                <a:ext cx="30" cy="1"/>
              </a:xfrm>
              <a:prstGeom prst="line">
                <a:avLst/>
              </a:prstGeom>
              <a:noFill/>
              <a:ln w="0" cap="sq">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87115" name="Line 26"/>
              <p:cNvSpPr>
                <a:spLocks noChangeShapeType="1"/>
              </p:cNvSpPr>
              <p:nvPr/>
            </p:nvSpPr>
            <p:spPr bwMode="auto">
              <a:xfrm>
                <a:off x="1720" y="381"/>
                <a:ext cx="30" cy="1"/>
              </a:xfrm>
              <a:prstGeom prst="line">
                <a:avLst/>
              </a:prstGeom>
              <a:noFill/>
              <a:ln w="0" cap="sq">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87116" name="Line 27"/>
              <p:cNvSpPr>
                <a:spLocks noChangeShapeType="1"/>
              </p:cNvSpPr>
              <p:nvPr/>
            </p:nvSpPr>
            <p:spPr bwMode="auto">
              <a:xfrm>
                <a:off x="1750" y="1248"/>
                <a:ext cx="2312" cy="1"/>
              </a:xfrm>
              <a:prstGeom prst="line">
                <a:avLst/>
              </a:prstGeom>
              <a:noFill/>
              <a:ln w="0" cap="sq">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87117" name="Line 28"/>
              <p:cNvSpPr>
                <a:spLocks noChangeShapeType="1"/>
              </p:cNvSpPr>
              <p:nvPr/>
            </p:nvSpPr>
            <p:spPr bwMode="auto">
              <a:xfrm flipV="1">
                <a:off x="1750" y="1248"/>
                <a:ext cx="1" cy="33"/>
              </a:xfrm>
              <a:prstGeom prst="line">
                <a:avLst/>
              </a:prstGeom>
              <a:noFill/>
              <a:ln w="0" cap="sq">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87118" name="Line 29"/>
              <p:cNvSpPr>
                <a:spLocks noChangeShapeType="1"/>
              </p:cNvSpPr>
              <p:nvPr/>
            </p:nvSpPr>
            <p:spPr bwMode="auto">
              <a:xfrm flipV="1">
                <a:off x="2139" y="1248"/>
                <a:ext cx="1" cy="33"/>
              </a:xfrm>
              <a:prstGeom prst="line">
                <a:avLst/>
              </a:prstGeom>
              <a:noFill/>
              <a:ln w="0" cap="sq">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87119" name="Line 30"/>
              <p:cNvSpPr>
                <a:spLocks noChangeShapeType="1"/>
              </p:cNvSpPr>
              <p:nvPr/>
            </p:nvSpPr>
            <p:spPr bwMode="auto">
              <a:xfrm flipV="1">
                <a:off x="2521" y="1248"/>
                <a:ext cx="1" cy="33"/>
              </a:xfrm>
              <a:prstGeom prst="line">
                <a:avLst/>
              </a:prstGeom>
              <a:noFill/>
              <a:ln w="0" cap="sq">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87120" name="Line 31"/>
              <p:cNvSpPr>
                <a:spLocks noChangeShapeType="1"/>
              </p:cNvSpPr>
              <p:nvPr/>
            </p:nvSpPr>
            <p:spPr bwMode="auto">
              <a:xfrm flipV="1">
                <a:off x="2910" y="1248"/>
                <a:ext cx="1" cy="33"/>
              </a:xfrm>
              <a:prstGeom prst="line">
                <a:avLst/>
              </a:prstGeom>
              <a:noFill/>
              <a:ln w="0" cap="sq">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87121" name="Line 32"/>
              <p:cNvSpPr>
                <a:spLocks noChangeShapeType="1"/>
              </p:cNvSpPr>
              <p:nvPr/>
            </p:nvSpPr>
            <p:spPr bwMode="auto">
              <a:xfrm flipV="1">
                <a:off x="3292" y="1248"/>
                <a:ext cx="1" cy="33"/>
              </a:xfrm>
              <a:prstGeom prst="line">
                <a:avLst/>
              </a:prstGeom>
              <a:noFill/>
              <a:ln w="0" cap="sq">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87122" name="Line 33"/>
              <p:cNvSpPr>
                <a:spLocks noChangeShapeType="1"/>
              </p:cNvSpPr>
              <p:nvPr/>
            </p:nvSpPr>
            <p:spPr bwMode="auto">
              <a:xfrm flipV="1">
                <a:off x="3681" y="1248"/>
                <a:ext cx="1" cy="33"/>
              </a:xfrm>
              <a:prstGeom prst="line">
                <a:avLst/>
              </a:prstGeom>
              <a:noFill/>
              <a:ln w="0" cap="sq">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87123" name="Line 34"/>
              <p:cNvSpPr>
                <a:spLocks noChangeShapeType="1"/>
              </p:cNvSpPr>
              <p:nvPr/>
            </p:nvSpPr>
            <p:spPr bwMode="auto">
              <a:xfrm flipV="1">
                <a:off x="4062" y="1248"/>
                <a:ext cx="1" cy="33"/>
              </a:xfrm>
              <a:prstGeom prst="line">
                <a:avLst/>
              </a:prstGeom>
              <a:noFill/>
              <a:ln w="0" cap="sq">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87124" name="Rectangle 35"/>
              <p:cNvSpPr>
                <a:spLocks noChangeArrowheads="1"/>
              </p:cNvSpPr>
              <p:nvPr/>
            </p:nvSpPr>
            <p:spPr bwMode="auto">
              <a:xfrm>
                <a:off x="1623" y="1183"/>
                <a:ext cx="53"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baseline="0">
                    <a:solidFill>
                      <a:srgbClr val="000000"/>
                    </a:solidFill>
                    <a:latin typeface="Arial" charset="0"/>
                  </a:rPr>
                  <a:t>0</a:t>
                </a:r>
                <a:endParaRPr lang="en-US" baseline="0"/>
              </a:p>
            </p:txBody>
          </p:sp>
          <p:sp>
            <p:nvSpPr>
              <p:cNvPr id="87125" name="Rectangle 36"/>
              <p:cNvSpPr>
                <a:spLocks noChangeArrowheads="1"/>
              </p:cNvSpPr>
              <p:nvPr/>
            </p:nvSpPr>
            <p:spPr bwMode="auto">
              <a:xfrm>
                <a:off x="1623" y="1062"/>
                <a:ext cx="53"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baseline="0">
                    <a:solidFill>
                      <a:srgbClr val="000000"/>
                    </a:solidFill>
                    <a:latin typeface="Arial" charset="0"/>
                  </a:rPr>
                  <a:t>1</a:t>
                </a:r>
                <a:endParaRPr lang="en-US" baseline="0"/>
              </a:p>
            </p:txBody>
          </p:sp>
          <p:sp>
            <p:nvSpPr>
              <p:cNvPr id="87126" name="Rectangle 37"/>
              <p:cNvSpPr>
                <a:spLocks noChangeArrowheads="1"/>
              </p:cNvSpPr>
              <p:nvPr/>
            </p:nvSpPr>
            <p:spPr bwMode="auto">
              <a:xfrm>
                <a:off x="1623" y="932"/>
                <a:ext cx="53"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baseline="0">
                    <a:solidFill>
                      <a:srgbClr val="000000"/>
                    </a:solidFill>
                    <a:latin typeface="Arial" charset="0"/>
                  </a:rPr>
                  <a:t>2</a:t>
                </a:r>
                <a:endParaRPr lang="en-US" baseline="0"/>
              </a:p>
            </p:txBody>
          </p:sp>
          <p:sp>
            <p:nvSpPr>
              <p:cNvPr id="87127" name="Rectangle 38"/>
              <p:cNvSpPr>
                <a:spLocks noChangeArrowheads="1"/>
              </p:cNvSpPr>
              <p:nvPr/>
            </p:nvSpPr>
            <p:spPr bwMode="auto">
              <a:xfrm>
                <a:off x="1623" y="810"/>
                <a:ext cx="53"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baseline="0">
                    <a:solidFill>
                      <a:srgbClr val="000000"/>
                    </a:solidFill>
                    <a:latin typeface="Arial" charset="0"/>
                  </a:rPr>
                  <a:t>3</a:t>
                </a:r>
                <a:endParaRPr lang="en-US" baseline="0"/>
              </a:p>
            </p:txBody>
          </p:sp>
          <p:sp>
            <p:nvSpPr>
              <p:cNvPr id="87128" name="Rectangle 39"/>
              <p:cNvSpPr>
                <a:spLocks noChangeArrowheads="1"/>
              </p:cNvSpPr>
              <p:nvPr/>
            </p:nvSpPr>
            <p:spPr bwMode="auto">
              <a:xfrm>
                <a:off x="1623" y="689"/>
                <a:ext cx="53"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baseline="0">
                    <a:solidFill>
                      <a:srgbClr val="000000"/>
                    </a:solidFill>
                    <a:latin typeface="Arial" charset="0"/>
                  </a:rPr>
                  <a:t>4</a:t>
                </a:r>
                <a:endParaRPr lang="en-US" baseline="0"/>
              </a:p>
            </p:txBody>
          </p:sp>
          <p:sp>
            <p:nvSpPr>
              <p:cNvPr id="87129" name="Rectangle 40"/>
              <p:cNvSpPr>
                <a:spLocks noChangeArrowheads="1"/>
              </p:cNvSpPr>
              <p:nvPr/>
            </p:nvSpPr>
            <p:spPr bwMode="auto">
              <a:xfrm>
                <a:off x="1623" y="567"/>
                <a:ext cx="53"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baseline="0">
                    <a:solidFill>
                      <a:srgbClr val="000000"/>
                    </a:solidFill>
                    <a:latin typeface="Arial" charset="0"/>
                  </a:rPr>
                  <a:t>5</a:t>
                </a:r>
                <a:endParaRPr lang="en-US" baseline="0"/>
              </a:p>
            </p:txBody>
          </p:sp>
          <p:sp>
            <p:nvSpPr>
              <p:cNvPr id="87130" name="Rectangle 41"/>
              <p:cNvSpPr>
                <a:spLocks noChangeArrowheads="1"/>
              </p:cNvSpPr>
              <p:nvPr/>
            </p:nvSpPr>
            <p:spPr bwMode="auto">
              <a:xfrm>
                <a:off x="1623" y="438"/>
                <a:ext cx="53"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baseline="0">
                    <a:solidFill>
                      <a:srgbClr val="000000"/>
                    </a:solidFill>
                    <a:latin typeface="Arial" charset="0"/>
                  </a:rPr>
                  <a:t>6</a:t>
                </a:r>
                <a:endParaRPr lang="en-US" baseline="0"/>
              </a:p>
            </p:txBody>
          </p:sp>
          <p:sp>
            <p:nvSpPr>
              <p:cNvPr id="87131" name="Rectangle 42"/>
              <p:cNvSpPr>
                <a:spLocks noChangeArrowheads="1"/>
              </p:cNvSpPr>
              <p:nvPr/>
            </p:nvSpPr>
            <p:spPr bwMode="auto">
              <a:xfrm>
                <a:off x="1623" y="316"/>
                <a:ext cx="53"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baseline="0">
                    <a:solidFill>
                      <a:srgbClr val="000000"/>
                    </a:solidFill>
                    <a:latin typeface="Arial" charset="0"/>
                  </a:rPr>
                  <a:t>7</a:t>
                </a:r>
                <a:endParaRPr lang="en-US" baseline="0"/>
              </a:p>
            </p:txBody>
          </p:sp>
          <p:sp>
            <p:nvSpPr>
              <p:cNvPr id="87132" name="Rectangle 43"/>
              <p:cNvSpPr>
                <a:spLocks noChangeArrowheads="1"/>
              </p:cNvSpPr>
              <p:nvPr/>
            </p:nvSpPr>
            <p:spPr bwMode="auto">
              <a:xfrm>
                <a:off x="1892" y="1337"/>
                <a:ext cx="106"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baseline="0">
                    <a:solidFill>
                      <a:srgbClr val="000000"/>
                    </a:solidFill>
                    <a:latin typeface="Arial" charset="0"/>
                  </a:rPr>
                  <a:t>45</a:t>
                </a:r>
                <a:endParaRPr lang="en-US" baseline="0"/>
              </a:p>
            </p:txBody>
          </p:sp>
          <p:sp>
            <p:nvSpPr>
              <p:cNvPr id="87133" name="Rectangle 44"/>
              <p:cNvSpPr>
                <a:spLocks noChangeArrowheads="1"/>
              </p:cNvSpPr>
              <p:nvPr/>
            </p:nvSpPr>
            <p:spPr bwMode="auto">
              <a:xfrm>
                <a:off x="2274" y="1337"/>
                <a:ext cx="106"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baseline="0">
                    <a:solidFill>
                      <a:srgbClr val="000000"/>
                    </a:solidFill>
                    <a:latin typeface="Arial" charset="0"/>
                  </a:rPr>
                  <a:t>60</a:t>
                </a:r>
                <a:endParaRPr lang="en-US" baseline="0"/>
              </a:p>
            </p:txBody>
          </p:sp>
          <p:sp>
            <p:nvSpPr>
              <p:cNvPr id="87134" name="Rectangle 45"/>
              <p:cNvSpPr>
                <a:spLocks noChangeArrowheads="1"/>
              </p:cNvSpPr>
              <p:nvPr/>
            </p:nvSpPr>
            <p:spPr bwMode="auto">
              <a:xfrm>
                <a:off x="2663" y="1337"/>
                <a:ext cx="106"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baseline="0">
                    <a:solidFill>
                      <a:srgbClr val="000000"/>
                    </a:solidFill>
                    <a:latin typeface="Arial" charset="0"/>
                  </a:rPr>
                  <a:t>75</a:t>
                </a:r>
                <a:endParaRPr lang="en-US" baseline="0"/>
              </a:p>
            </p:txBody>
          </p:sp>
          <p:sp>
            <p:nvSpPr>
              <p:cNvPr id="87135" name="Rectangle 46"/>
              <p:cNvSpPr>
                <a:spLocks noChangeArrowheads="1"/>
              </p:cNvSpPr>
              <p:nvPr/>
            </p:nvSpPr>
            <p:spPr bwMode="auto">
              <a:xfrm>
                <a:off x="3045" y="1337"/>
                <a:ext cx="106"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baseline="0">
                    <a:solidFill>
                      <a:srgbClr val="000000"/>
                    </a:solidFill>
                    <a:latin typeface="Arial" charset="0"/>
                  </a:rPr>
                  <a:t>90</a:t>
                </a:r>
                <a:endParaRPr lang="en-US" baseline="0"/>
              </a:p>
            </p:txBody>
          </p:sp>
          <p:sp>
            <p:nvSpPr>
              <p:cNvPr id="87136" name="Rectangle 47"/>
              <p:cNvSpPr>
                <a:spLocks noChangeArrowheads="1"/>
              </p:cNvSpPr>
              <p:nvPr/>
            </p:nvSpPr>
            <p:spPr bwMode="auto">
              <a:xfrm>
                <a:off x="3411" y="1337"/>
                <a:ext cx="159"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baseline="0">
                    <a:solidFill>
                      <a:srgbClr val="000000"/>
                    </a:solidFill>
                    <a:latin typeface="Arial" charset="0"/>
                  </a:rPr>
                  <a:t>105</a:t>
                </a:r>
                <a:endParaRPr lang="en-US" baseline="0"/>
              </a:p>
            </p:txBody>
          </p:sp>
          <p:sp>
            <p:nvSpPr>
              <p:cNvPr id="87137" name="Rectangle 48"/>
              <p:cNvSpPr>
                <a:spLocks noChangeArrowheads="1"/>
              </p:cNvSpPr>
              <p:nvPr/>
            </p:nvSpPr>
            <p:spPr bwMode="auto">
              <a:xfrm>
                <a:off x="3770" y="1337"/>
                <a:ext cx="21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baseline="0">
                    <a:solidFill>
                      <a:srgbClr val="000000"/>
                    </a:solidFill>
                    <a:latin typeface="Arial" charset="0"/>
                  </a:rPr>
                  <a:t>More</a:t>
                </a:r>
                <a:endParaRPr lang="en-US" baseline="0"/>
              </a:p>
            </p:txBody>
          </p:sp>
          <p:sp>
            <p:nvSpPr>
              <p:cNvPr id="87138" name="Rectangle 49"/>
              <p:cNvSpPr>
                <a:spLocks noChangeArrowheads="1"/>
              </p:cNvSpPr>
              <p:nvPr/>
            </p:nvSpPr>
            <p:spPr bwMode="auto">
              <a:xfrm>
                <a:off x="1518" y="194"/>
                <a:ext cx="2612" cy="1378"/>
              </a:xfrm>
              <a:prstGeom prst="rect">
                <a:avLst/>
              </a:prstGeom>
              <a:noFill/>
              <a:ln w="0" cap="sq">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87092" name="Text Box 50"/>
            <p:cNvSpPr txBox="1">
              <a:spLocks noChangeArrowheads="1"/>
            </p:cNvSpPr>
            <p:nvPr/>
          </p:nvSpPr>
          <p:spPr bwMode="auto">
            <a:xfrm>
              <a:off x="2470" y="152"/>
              <a:ext cx="947"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aseline="-25000">
                  <a:solidFill>
                    <a:schemeClr val="tx1"/>
                  </a:solidFill>
                  <a:latin typeface="Times" charset="0"/>
                  <a:ea typeface="ＭＳ Ｐゴシック" charset="0"/>
                  <a:cs typeface="ＭＳ Ｐゴシック" charset="0"/>
                </a:defRPr>
              </a:lvl1pPr>
              <a:lvl2pPr marL="742950" indent="-285750">
                <a:defRPr sz="2400" baseline="-25000">
                  <a:solidFill>
                    <a:schemeClr val="tx1"/>
                  </a:solidFill>
                  <a:latin typeface="Times" charset="0"/>
                  <a:ea typeface="ＭＳ Ｐゴシック" charset="0"/>
                </a:defRPr>
              </a:lvl2pPr>
              <a:lvl3pPr marL="1143000" indent="-228600">
                <a:defRPr sz="2400" baseline="-25000">
                  <a:solidFill>
                    <a:schemeClr val="tx1"/>
                  </a:solidFill>
                  <a:latin typeface="Times" charset="0"/>
                  <a:ea typeface="ＭＳ Ｐゴシック" charset="0"/>
                </a:defRPr>
              </a:lvl3pPr>
              <a:lvl4pPr marL="1600200" indent="-228600">
                <a:defRPr sz="2400" baseline="-25000">
                  <a:solidFill>
                    <a:schemeClr val="tx1"/>
                  </a:solidFill>
                  <a:latin typeface="Times" charset="0"/>
                  <a:ea typeface="ＭＳ Ｐゴシック" charset="0"/>
                </a:defRPr>
              </a:lvl4pPr>
              <a:lvl5pPr marL="2057400" indent="-228600">
                <a:defRPr sz="2400" baseline="-25000">
                  <a:solidFill>
                    <a:schemeClr val="tx1"/>
                  </a:solidFill>
                  <a:latin typeface="Times" charset="0"/>
                  <a:ea typeface="ＭＳ Ｐゴシック" charset="0"/>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0"/>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0"/>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0"/>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0"/>
                </a:defRPr>
              </a:lvl9pPr>
            </a:lstStyle>
            <a:p>
              <a:r>
                <a:rPr lang="en-US" sz="2300" baseline="0">
                  <a:latin typeface="Arial Narrow" charset="0"/>
                </a:rPr>
                <a:t>New design </a:t>
              </a:r>
            </a:p>
          </p:txBody>
        </p:sp>
      </p:grpSp>
      <p:grpSp>
        <p:nvGrpSpPr>
          <p:cNvPr id="87043" name="Group 51"/>
          <p:cNvGrpSpPr>
            <a:grpSpLocks/>
          </p:cNvGrpSpPr>
          <p:nvPr/>
        </p:nvGrpSpPr>
        <p:grpSpPr bwMode="auto">
          <a:xfrm>
            <a:off x="381000" y="914400"/>
            <a:ext cx="4146550" cy="2271713"/>
            <a:chOff x="1518" y="1737"/>
            <a:chExt cx="2612" cy="1431"/>
          </a:xfrm>
        </p:grpSpPr>
        <p:grpSp>
          <p:nvGrpSpPr>
            <p:cNvPr id="87045" name="Group 52"/>
            <p:cNvGrpSpPr>
              <a:grpSpLocks/>
            </p:cNvGrpSpPr>
            <p:nvPr/>
          </p:nvGrpSpPr>
          <p:grpSpPr bwMode="auto">
            <a:xfrm>
              <a:off x="1518" y="1790"/>
              <a:ext cx="2612" cy="1378"/>
              <a:chOff x="1518" y="1316"/>
              <a:chExt cx="2612" cy="1378"/>
            </a:xfrm>
          </p:grpSpPr>
          <p:sp>
            <p:nvSpPr>
              <p:cNvPr id="87047" name="Rectangle 53"/>
              <p:cNvSpPr>
                <a:spLocks noChangeArrowheads="1"/>
              </p:cNvSpPr>
              <p:nvPr/>
            </p:nvSpPr>
            <p:spPr bwMode="auto">
              <a:xfrm>
                <a:off x="1518" y="1316"/>
                <a:ext cx="2612" cy="1378"/>
              </a:xfrm>
              <a:prstGeom prst="rect">
                <a:avLst/>
              </a:prstGeom>
              <a:solidFill>
                <a:srgbClr val="FFFFFF"/>
              </a:solidFill>
              <a:ln w="0" cap="sq">
                <a:solidFill>
                  <a:srgbClr val="000000"/>
                </a:solidFill>
                <a:miter lim="800000"/>
                <a:headEnd/>
                <a:tailEnd/>
              </a:ln>
            </p:spPr>
            <p:txBody>
              <a:bodyPr/>
              <a:lstStyle/>
              <a:p>
                <a:endParaRPr lang="en-US"/>
              </a:p>
            </p:txBody>
          </p:sp>
          <p:sp>
            <p:nvSpPr>
              <p:cNvPr id="87048" name="Rectangle 54"/>
              <p:cNvSpPr>
                <a:spLocks noChangeArrowheads="1"/>
              </p:cNvSpPr>
              <p:nvPr/>
            </p:nvSpPr>
            <p:spPr bwMode="auto">
              <a:xfrm>
                <a:off x="1795" y="1495"/>
                <a:ext cx="2275" cy="883"/>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7049" name="Line 55"/>
              <p:cNvSpPr>
                <a:spLocks noChangeShapeType="1"/>
              </p:cNvSpPr>
              <p:nvPr/>
            </p:nvSpPr>
            <p:spPr bwMode="auto">
              <a:xfrm>
                <a:off x="1795" y="2232"/>
                <a:ext cx="2275" cy="1"/>
              </a:xfrm>
              <a:prstGeom prst="line">
                <a:avLst/>
              </a:prstGeom>
              <a:noFill/>
              <a:ln w="0" cap="sq">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87050" name="Line 56"/>
              <p:cNvSpPr>
                <a:spLocks noChangeShapeType="1"/>
              </p:cNvSpPr>
              <p:nvPr/>
            </p:nvSpPr>
            <p:spPr bwMode="auto">
              <a:xfrm>
                <a:off x="1795" y="2086"/>
                <a:ext cx="2275" cy="1"/>
              </a:xfrm>
              <a:prstGeom prst="line">
                <a:avLst/>
              </a:prstGeom>
              <a:noFill/>
              <a:ln w="0" cap="sq">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87051" name="Line 57"/>
              <p:cNvSpPr>
                <a:spLocks noChangeShapeType="1"/>
              </p:cNvSpPr>
              <p:nvPr/>
            </p:nvSpPr>
            <p:spPr bwMode="auto">
              <a:xfrm>
                <a:off x="1795" y="1941"/>
                <a:ext cx="2275" cy="1"/>
              </a:xfrm>
              <a:prstGeom prst="line">
                <a:avLst/>
              </a:prstGeom>
              <a:noFill/>
              <a:ln w="0" cap="sq">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87052" name="Line 58"/>
              <p:cNvSpPr>
                <a:spLocks noChangeShapeType="1"/>
              </p:cNvSpPr>
              <p:nvPr/>
            </p:nvSpPr>
            <p:spPr bwMode="auto">
              <a:xfrm>
                <a:off x="1795" y="1787"/>
                <a:ext cx="2275" cy="1"/>
              </a:xfrm>
              <a:prstGeom prst="line">
                <a:avLst/>
              </a:prstGeom>
              <a:noFill/>
              <a:ln w="0" cap="sq">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87053" name="Line 59"/>
              <p:cNvSpPr>
                <a:spLocks noChangeShapeType="1"/>
              </p:cNvSpPr>
              <p:nvPr/>
            </p:nvSpPr>
            <p:spPr bwMode="auto">
              <a:xfrm>
                <a:off x="1795" y="1641"/>
                <a:ext cx="2275" cy="1"/>
              </a:xfrm>
              <a:prstGeom prst="line">
                <a:avLst/>
              </a:prstGeom>
              <a:noFill/>
              <a:ln w="0" cap="sq">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87054" name="Line 60"/>
              <p:cNvSpPr>
                <a:spLocks noChangeShapeType="1"/>
              </p:cNvSpPr>
              <p:nvPr/>
            </p:nvSpPr>
            <p:spPr bwMode="auto">
              <a:xfrm>
                <a:off x="1795" y="1495"/>
                <a:ext cx="2275" cy="1"/>
              </a:xfrm>
              <a:prstGeom prst="line">
                <a:avLst/>
              </a:prstGeom>
              <a:noFill/>
              <a:ln w="0" cap="sq">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87055" name="Rectangle 61"/>
              <p:cNvSpPr>
                <a:spLocks noChangeArrowheads="1"/>
              </p:cNvSpPr>
              <p:nvPr/>
            </p:nvSpPr>
            <p:spPr bwMode="auto">
              <a:xfrm>
                <a:off x="1795" y="1495"/>
                <a:ext cx="2275" cy="883"/>
              </a:xfrm>
              <a:prstGeom prst="rect">
                <a:avLst/>
              </a:prstGeom>
              <a:noFill/>
              <a:ln w="12700">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7056" name="Rectangle 62"/>
              <p:cNvSpPr>
                <a:spLocks noChangeArrowheads="1"/>
              </p:cNvSpPr>
              <p:nvPr/>
            </p:nvSpPr>
            <p:spPr bwMode="auto">
              <a:xfrm>
                <a:off x="1795" y="2232"/>
                <a:ext cx="381" cy="146"/>
              </a:xfrm>
              <a:prstGeom prst="rect">
                <a:avLst/>
              </a:prstGeom>
              <a:solidFill>
                <a:srgbClr val="8080FF"/>
              </a:solidFill>
              <a:ln w="12700">
                <a:solidFill>
                  <a:srgbClr val="000000"/>
                </a:solidFill>
                <a:miter lim="800000"/>
                <a:headEnd/>
                <a:tailEnd/>
              </a:ln>
            </p:spPr>
            <p:txBody>
              <a:bodyPr/>
              <a:lstStyle/>
              <a:p>
                <a:endParaRPr lang="en-US"/>
              </a:p>
            </p:txBody>
          </p:sp>
          <p:sp>
            <p:nvSpPr>
              <p:cNvPr id="87057" name="Rectangle 63"/>
              <p:cNvSpPr>
                <a:spLocks noChangeArrowheads="1"/>
              </p:cNvSpPr>
              <p:nvPr/>
            </p:nvSpPr>
            <p:spPr bwMode="auto">
              <a:xfrm>
                <a:off x="2176" y="2232"/>
                <a:ext cx="375" cy="146"/>
              </a:xfrm>
              <a:prstGeom prst="rect">
                <a:avLst/>
              </a:prstGeom>
              <a:solidFill>
                <a:srgbClr val="8080FF"/>
              </a:solidFill>
              <a:ln w="12700">
                <a:solidFill>
                  <a:srgbClr val="000000"/>
                </a:solidFill>
                <a:miter lim="800000"/>
                <a:headEnd/>
                <a:tailEnd/>
              </a:ln>
            </p:spPr>
            <p:txBody>
              <a:bodyPr/>
              <a:lstStyle/>
              <a:p>
                <a:endParaRPr lang="en-US"/>
              </a:p>
            </p:txBody>
          </p:sp>
          <p:sp>
            <p:nvSpPr>
              <p:cNvPr id="87058" name="Rectangle 64"/>
              <p:cNvSpPr>
                <a:spLocks noChangeArrowheads="1"/>
              </p:cNvSpPr>
              <p:nvPr/>
            </p:nvSpPr>
            <p:spPr bwMode="auto">
              <a:xfrm>
                <a:off x="2551" y="1641"/>
                <a:ext cx="381" cy="737"/>
              </a:xfrm>
              <a:prstGeom prst="rect">
                <a:avLst/>
              </a:prstGeom>
              <a:solidFill>
                <a:srgbClr val="8080FF"/>
              </a:solidFill>
              <a:ln w="12700">
                <a:solidFill>
                  <a:srgbClr val="000000"/>
                </a:solidFill>
                <a:miter lim="800000"/>
                <a:headEnd/>
                <a:tailEnd/>
              </a:ln>
            </p:spPr>
            <p:txBody>
              <a:bodyPr/>
              <a:lstStyle/>
              <a:p>
                <a:endParaRPr lang="en-US"/>
              </a:p>
            </p:txBody>
          </p:sp>
          <p:sp>
            <p:nvSpPr>
              <p:cNvPr id="87059" name="Rectangle 65"/>
              <p:cNvSpPr>
                <a:spLocks noChangeArrowheads="1"/>
              </p:cNvSpPr>
              <p:nvPr/>
            </p:nvSpPr>
            <p:spPr bwMode="auto">
              <a:xfrm>
                <a:off x="2932" y="2086"/>
                <a:ext cx="382" cy="292"/>
              </a:xfrm>
              <a:prstGeom prst="rect">
                <a:avLst/>
              </a:prstGeom>
              <a:solidFill>
                <a:srgbClr val="8080FF"/>
              </a:solidFill>
              <a:ln w="12700">
                <a:solidFill>
                  <a:srgbClr val="000000"/>
                </a:solidFill>
                <a:miter lim="800000"/>
                <a:headEnd/>
                <a:tailEnd/>
              </a:ln>
            </p:spPr>
            <p:txBody>
              <a:bodyPr/>
              <a:lstStyle/>
              <a:p>
                <a:endParaRPr lang="en-US"/>
              </a:p>
            </p:txBody>
          </p:sp>
          <p:sp>
            <p:nvSpPr>
              <p:cNvPr id="87060" name="Rectangle 66"/>
              <p:cNvSpPr>
                <a:spLocks noChangeArrowheads="1"/>
              </p:cNvSpPr>
              <p:nvPr/>
            </p:nvSpPr>
            <p:spPr bwMode="auto">
              <a:xfrm>
                <a:off x="3314" y="2232"/>
                <a:ext cx="374" cy="146"/>
              </a:xfrm>
              <a:prstGeom prst="rect">
                <a:avLst/>
              </a:prstGeom>
              <a:solidFill>
                <a:srgbClr val="8080FF"/>
              </a:solidFill>
              <a:ln w="12700">
                <a:solidFill>
                  <a:srgbClr val="000000"/>
                </a:solidFill>
                <a:miter lim="800000"/>
                <a:headEnd/>
                <a:tailEnd/>
              </a:ln>
            </p:spPr>
            <p:txBody>
              <a:bodyPr/>
              <a:lstStyle/>
              <a:p>
                <a:endParaRPr lang="en-US"/>
              </a:p>
            </p:txBody>
          </p:sp>
          <p:sp>
            <p:nvSpPr>
              <p:cNvPr id="87061" name="Line 67"/>
              <p:cNvSpPr>
                <a:spLocks noChangeShapeType="1"/>
              </p:cNvSpPr>
              <p:nvPr/>
            </p:nvSpPr>
            <p:spPr bwMode="auto">
              <a:xfrm>
                <a:off x="1795" y="1495"/>
                <a:ext cx="1" cy="883"/>
              </a:xfrm>
              <a:prstGeom prst="line">
                <a:avLst/>
              </a:prstGeom>
              <a:noFill/>
              <a:ln w="0" cap="sq">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87062" name="Line 68"/>
              <p:cNvSpPr>
                <a:spLocks noChangeShapeType="1"/>
              </p:cNvSpPr>
              <p:nvPr/>
            </p:nvSpPr>
            <p:spPr bwMode="auto">
              <a:xfrm>
                <a:off x="1765" y="2378"/>
                <a:ext cx="30" cy="1"/>
              </a:xfrm>
              <a:prstGeom prst="line">
                <a:avLst/>
              </a:prstGeom>
              <a:noFill/>
              <a:ln w="0" cap="sq">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87063" name="Line 69"/>
              <p:cNvSpPr>
                <a:spLocks noChangeShapeType="1"/>
              </p:cNvSpPr>
              <p:nvPr/>
            </p:nvSpPr>
            <p:spPr bwMode="auto">
              <a:xfrm>
                <a:off x="1765" y="2232"/>
                <a:ext cx="30" cy="1"/>
              </a:xfrm>
              <a:prstGeom prst="line">
                <a:avLst/>
              </a:prstGeom>
              <a:noFill/>
              <a:ln w="0" cap="sq">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87064" name="Line 70"/>
              <p:cNvSpPr>
                <a:spLocks noChangeShapeType="1"/>
              </p:cNvSpPr>
              <p:nvPr/>
            </p:nvSpPr>
            <p:spPr bwMode="auto">
              <a:xfrm>
                <a:off x="1765" y="2086"/>
                <a:ext cx="30" cy="1"/>
              </a:xfrm>
              <a:prstGeom prst="line">
                <a:avLst/>
              </a:prstGeom>
              <a:noFill/>
              <a:ln w="0" cap="sq">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87065" name="Line 71"/>
              <p:cNvSpPr>
                <a:spLocks noChangeShapeType="1"/>
              </p:cNvSpPr>
              <p:nvPr/>
            </p:nvSpPr>
            <p:spPr bwMode="auto">
              <a:xfrm>
                <a:off x="1765" y="1941"/>
                <a:ext cx="30" cy="1"/>
              </a:xfrm>
              <a:prstGeom prst="line">
                <a:avLst/>
              </a:prstGeom>
              <a:noFill/>
              <a:ln w="0" cap="sq">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87066" name="Line 72"/>
              <p:cNvSpPr>
                <a:spLocks noChangeShapeType="1"/>
              </p:cNvSpPr>
              <p:nvPr/>
            </p:nvSpPr>
            <p:spPr bwMode="auto">
              <a:xfrm>
                <a:off x="1765" y="1787"/>
                <a:ext cx="30" cy="1"/>
              </a:xfrm>
              <a:prstGeom prst="line">
                <a:avLst/>
              </a:prstGeom>
              <a:noFill/>
              <a:ln w="0" cap="sq">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87067" name="Line 73"/>
              <p:cNvSpPr>
                <a:spLocks noChangeShapeType="1"/>
              </p:cNvSpPr>
              <p:nvPr/>
            </p:nvSpPr>
            <p:spPr bwMode="auto">
              <a:xfrm>
                <a:off x="1765" y="1641"/>
                <a:ext cx="30" cy="1"/>
              </a:xfrm>
              <a:prstGeom prst="line">
                <a:avLst/>
              </a:prstGeom>
              <a:noFill/>
              <a:ln w="0" cap="sq">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87068" name="Line 74"/>
              <p:cNvSpPr>
                <a:spLocks noChangeShapeType="1"/>
              </p:cNvSpPr>
              <p:nvPr/>
            </p:nvSpPr>
            <p:spPr bwMode="auto">
              <a:xfrm>
                <a:off x="1765" y="1495"/>
                <a:ext cx="30" cy="1"/>
              </a:xfrm>
              <a:prstGeom prst="line">
                <a:avLst/>
              </a:prstGeom>
              <a:noFill/>
              <a:ln w="0" cap="sq">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87069" name="Line 75"/>
              <p:cNvSpPr>
                <a:spLocks noChangeShapeType="1"/>
              </p:cNvSpPr>
              <p:nvPr/>
            </p:nvSpPr>
            <p:spPr bwMode="auto">
              <a:xfrm>
                <a:off x="1795" y="2378"/>
                <a:ext cx="2275" cy="1"/>
              </a:xfrm>
              <a:prstGeom prst="line">
                <a:avLst/>
              </a:prstGeom>
              <a:noFill/>
              <a:ln w="0" cap="sq">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87070" name="Line 76"/>
              <p:cNvSpPr>
                <a:spLocks noChangeShapeType="1"/>
              </p:cNvSpPr>
              <p:nvPr/>
            </p:nvSpPr>
            <p:spPr bwMode="auto">
              <a:xfrm flipV="1">
                <a:off x="1795" y="2378"/>
                <a:ext cx="1" cy="33"/>
              </a:xfrm>
              <a:prstGeom prst="line">
                <a:avLst/>
              </a:prstGeom>
              <a:noFill/>
              <a:ln w="0" cap="sq">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87071" name="Line 77"/>
              <p:cNvSpPr>
                <a:spLocks noChangeShapeType="1"/>
              </p:cNvSpPr>
              <p:nvPr/>
            </p:nvSpPr>
            <p:spPr bwMode="auto">
              <a:xfrm flipV="1">
                <a:off x="2176" y="2378"/>
                <a:ext cx="1" cy="33"/>
              </a:xfrm>
              <a:prstGeom prst="line">
                <a:avLst/>
              </a:prstGeom>
              <a:noFill/>
              <a:ln w="0" cap="sq">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87072" name="Line 78"/>
              <p:cNvSpPr>
                <a:spLocks noChangeShapeType="1"/>
              </p:cNvSpPr>
              <p:nvPr/>
            </p:nvSpPr>
            <p:spPr bwMode="auto">
              <a:xfrm flipV="1">
                <a:off x="2551" y="2378"/>
                <a:ext cx="1" cy="33"/>
              </a:xfrm>
              <a:prstGeom prst="line">
                <a:avLst/>
              </a:prstGeom>
              <a:noFill/>
              <a:ln w="0" cap="sq">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87073" name="Line 79"/>
              <p:cNvSpPr>
                <a:spLocks noChangeShapeType="1"/>
              </p:cNvSpPr>
              <p:nvPr/>
            </p:nvSpPr>
            <p:spPr bwMode="auto">
              <a:xfrm flipV="1">
                <a:off x="2932" y="2378"/>
                <a:ext cx="1" cy="33"/>
              </a:xfrm>
              <a:prstGeom prst="line">
                <a:avLst/>
              </a:prstGeom>
              <a:noFill/>
              <a:ln w="0" cap="sq">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87074" name="Line 80"/>
              <p:cNvSpPr>
                <a:spLocks noChangeShapeType="1"/>
              </p:cNvSpPr>
              <p:nvPr/>
            </p:nvSpPr>
            <p:spPr bwMode="auto">
              <a:xfrm flipV="1">
                <a:off x="3314" y="2378"/>
                <a:ext cx="1" cy="33"/>
              </a:xfrm>
              <a:prstGeom prst="line">
                <a:avLst/>
              </a:prstGeom>
              <a:noFill/>
              <a:ln w="0" cap="sq">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87075" name="Line 81"/>
              <p:cNvSpPr>
                <a:spLocks noChangeShapeType="1"/>
              </p:cNvSpPr>
              <p:nvPr/>
            </p:nvSpPr>
            <p:spPr bwMode="auto">
              <a:xfrm flipV="1">
                <a:off x="3688" y="2378"/>
                <a:ext cx="1" cy="33"/>
              </a:xfrm>
              <a:prstGeom prst="line">
                <a:avLst/>
              </a:prstGeom>
              <a:noFill/>
              <a:ln w="0" cap="sq">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87076" name="Line 82"/>
              <p:cNvSpPr>
                <a:spLocks noChangeShapeType="1"/>
              </p:cNvSpPr>
              <p:nvPr/>
            </p:nvSpPr>
            <p:spPr bwMode="auto">
              <a:xfrm flipV="1">
                <a:off x="4070" y="2378"/>
                <a:ext cx="1" cy="33"/>
              </a:xfrm>
              <a:prstGeom prst="line">
                <a:avLst/>
              </a:prstGeom>
              <a:noFill/>
              <a:ln w="0" cap="sq">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87077" name="Rectangle 83"/>
              <p:cNvSpPr>
                <a:spLocks noChangeArrowheads="1"/>
              </p:cNvSpPr>
              <p:nvPr/>
            </p:nvSpPr>
            <p:spPr bwMode="auto">
              <a:xfrm>
                <a:off x="1668" y="2313"/>
                <a:ext cx="53"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baseline="0">
                    <a:solidFill>
                      <a:srgbClr val="000000"/>
                    </a:solidFill>
                    <a:latin typeface="Arial" charset="0"/>
                  </a:rPr>
                  <a:t>0</a:t>
                </a:r>
                <a:endParaRPr lang="en-US" baseline="0"/>
              </a:p>
            </p:txBody>
          </p:sp>
          <p:sp>
            <p:nvSpPr>
              <p:cNvPr id="87078" name="Rectangle 84"/>
              <p:cNvSpPr>
                <a:spLocks noChangeArrowheads="1"/>
              </p:cNvSpPr>
              <p:nvPr/>
            </p:nvSpPr>
            <p:spPr bwMode="auto">
              <a:xfrm>
                <a:off x="1668" y="2168"/>
                <a:ext cx="53"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baseline="0">
                    <a:solidFill>
                      <a:srgbClr val="000000"/>
                    </a:solidFill>
                    <a:latin typeface="Arial" charset="0"/>
                  </a:rPr>
                  <a:t>2</a:t>
                </a:r>
                <a:endParaRPr lang="en-US" baseline="0"/>
              </a:p>
            </p:txBody>
          </p:sp>
          <p:sp>
            <p:nvSpPr>
              <p:cNvPr id="87079" name="Rectangle 85"/>
              <p:cNvSpPr>
                <a:spLocks noChangeArrowheads="1"/>
              </p:cNvSpPr>
              <p:nvPr/>
            </p:nvSpPr>
            <p:spPr bwMode="auto">
              <a:xfrm>
                <a:off x="1668" y="2022"/>
                <a:ext cx="53"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baseline="0">
                    <a:solidFill>
                      <a:srgbClr val="000000"/>
                    </a:solidFill>
                    <a:latin typeface="Arial" charset="0"/>
                  </a:rPr>
                  <a:t>4</a:t>
                </a:r>
                <a:endParaRPr lang="en-US" baseline="0"/>
              </a:p>
            </p:txBody>
          </p:sp>
          <p:sp>
            <p:nvSpPr>
              <p:cNvPr id="87080" name="Rectangle 86"/>
              <p:cNvSpPr>
                <a:spLocks noChangeArrowheads="1"/>
              </p:cNvSpPr>
              <p:nvPr/>
            </p:nvSpPr>
            <p:spPr bwMode="auto">
              <a:xfrm>
                <a:off x="1668" y="1876"/>
                <a:ext cx="53"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baseline="0">
                    <a:solidFill>
                      <a:srgbClr val="000000"/>
                    </a:solidFill>
                    <a:latin typeface="Arial" charset="0"/>
                  </a:rPr>
                  <a:t>6</a:t>
                </a:r>
                <a:endParaRPr lang="en-US" baseline="0"/>
              </a:p>
            </p:txBody>
          </p:sp>
          <p:sp>
            <p:nvSpPr>
              <p:cNvPr id="87081" name="Rectangle 87"/>
              <p:cNvSpPr>
                <a:spLocks noChangeArrowheads="1"/>
              </p:cNvSpPr>
              <p:nvPr/>
            </p:nvSpPr>
            <p:spPr bwMode="auto">
              <a:xfrm>
                <a:off x="1668" y="1722"/>
                <a:ext cx="53"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baseline="0">
                    <a:solidFill>
                      <a:srgbClr val="000000"/>
                    </a:solidFill>
                    <a:latin typeface="Arial" charset="0"/>
                  </a:rPr>
                  <a:t>8</a:t>
                </a:r>
                <a:endParaRPr lang="en-US" baseline="0"/>
              </a:p>
            </p:txBody>
          </p:sp>
          <p:sp>
            <p:nvSpPr>
              <p:cNvPr id="87082" name="Rectangle 88"/>
              <p:cNvSpPr>
                <a:spLocks noChangeArrowheads="1"/>
              </p:cNvSpPr>
              <p:nvPr/>
            </p:nvSpPr>
            <p:spPr bwMode="auto">
              <a:xfrm>
                <a:off x="1615" y="1576"/>
                <a:ext cx="106"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baseline="0">
                    <a:solidFill>
                      <a:srgbClr val="000000"/>
                    </a:solidFill>
                    <a:latin typeface="Arial" charset="0"/>
                  </a:rPr>
                  <a:t>10</a:t>
                </a:r>
                <a:endParaRPr lang="en-US" baseline="0"/>
              </a:p>
            </p:txBody>
          </p:sp>
          <p:sp>
            <p:nvSpPr>
              <p:cNvPr id="87083" name="Rectangle 89"/>
              <p:cNvSpPr>
                <a:spLocks noChangeArrowheads="1"/>
              </p:cNvSpPr>
              <p:nvPr/>
            </p:nvSpPr>
            <p:spPr bwMode="auto">
              <a:xfrm>
                <a:off x="1615" y="1430"/>
                <a:ext cx="106"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baseline="0">
                    <a:solidFill>
                      <a:srgbClr val="000000"/>
                    </a:solidFill>
                    <a:latin typeface="Arial" charset="0"/>
                  </a:rPr>
                  <a:t>12</a:t>
                </a:r>
                <a:endParaRPr lang="en-US" baseline="0"/>
              </a:p>
            </p:txBody>
          </p:sp>
          <p:sp>
            <p:nvSpPr>
              <p:cNvPr id="87084" name="Rectangle 90"/>
              <p:cNvSpPr>
                <a:spLocks noChangeArrowheads="1"/>
              </p:cNvSpPr>
              <p:nvPr/>
            </p:nvSpPr>
            <p:spPr bwMode="auto">
              <a:xfrm>
                <a:off x="1930" y="2467"/>
                <a:ext cx="106"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baseline="0">
                    <a:solidFill>
                      <a:srgbClr val="000000"/>
                    </a:solidFill>
                    <a:latin typeface="Arial" charset="0"/>
                  </a:rPr>
                  <a:t>45</a:t>
                </a:r>
                <a:endParaRPr lang="en-US" baseline="0"/>
              </a:p>
            </p:txBody>
          </p:sp>
          <p:sp>
            <p:nvSpPr>
              <p:cNvPr id="87085" name="Rectangle 91"/>
              <p:cNvSpPr>
                <a:spLocks noChangeArrowheads="1"/>
              </p:cNvSpPr>
              <p:nvPr/>
            </p:nvSpPr>
            <p:spPr bwMode="auto">
              <a:xfrm>
                <a:off x="2311" y="2467"/>
                <a:ext cx="106"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baseline="0">
                    <a:solidFill>
                      <a:srgbClr val="000000"/>
                    </a:solidFill>
                    <a:latin typeface="Arial" charset="0"/>
                  </a:rPr>
                  <a:t>60</a:t>
                </a:r>
                <a:endParaRPr lang="en-US" baseline="0"/>
              </a:p>
            </p:txBody>
          </p:sp>
          <p:sp>
            <p:nvSpPr>
              <p:cNvPr id="87086" name="Rectangle 92"/>
              <p:cNvSpPr>
                <a:spLocks noChangeArrowheads="1"/>
              </p:cNvSpPr>
              <p:nvPr/>
            </p:nvSpPr>
            <p:spPr bwMode="auto">
              <a:xfrm>
                <a:off x="2693" y="2467"/>
                <a:ext cx="106"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baseline="0">
                    <a:solidFill>
                      <a:srgbClr val="000000"/>
                    </a:solidFill>
                    <a:latin typeface="Arial" charset="0"/>
                  </a:rPr>
                  <a:t>75</a:t>
                </a:r>
                <a:endParaRPr lang="en-US" baseline="0"/>
              </a:p>
            </p:txBody>
          </p:sp>
          <p:sp>
            <p:nvSpPr>
              <p:cNvPr id="87087" name="Rectangle 93"/>
              <p:cNvSpPr>
                <a:spLocks noChangeArrowheads="1"/>
              </p:cNvSpPr>
              <p:nvPr/>
            </p:nvSpPr>
            <p:spPr bwMode="auto">
              <a:xfrm>
                <a:off x="3067" y="2467"/>
                <a:ext cx="106"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baseline="0">
                    <a:solidFill>
                      <a:srgbClr val="000000"/>
                    </a:solidFill>
                    <a:latin typeface="Arial" charset="0"/>
                  </a:rPr>
                  <a:t>90</a:t>
                </a:r>
                <a:endParaRPr lang="en-US" baseline="0"/>
              </a:p>
            </p:txBody>
          </p:sp>
          <p:sp>
            <p:nvSpPr>
              <p:cNvPr id="87088" name="Rectangle 94"/>
              <p:cNvSpPr>
                <a:spLocks noChangeArrowheads="1"/>
              </p:cNvSpPr>
              <p:nvPr/>
            </p:nvSpPr>
            <p:spPr bwMode="auto">
              <a:xfrm>
                <a:off x="3426" y="2467"/>
                <a:ext cx="159"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baseline="0">
                    <a:solidFill>
                      <a:srgbClr val="000000"/>
                    </a:solidFill>
                    <a:latin typeface="Arial" charset="0"/>
                  </a:rPr>
                  <a:t>105</a:t>
                </a:r>
                <a:endParaRPr lang="en-US" baseline="0"/>
              </a:p>
            </p:txBody>
          </p:sp>
          <p:sp>
            <p:nvSpPr>
              <p:cNvPr id="87089" name="Rectangle 95"/>
              <p:cNvSpPr>
                <a:spLocks noChangeArrowheads="1"/>
              </p:cNvSpPr>
              <p:nvPr/>
            </p:nvSpPr>
            <p:spPr bwMode="auto">
              <a:xfrm>
                <a:off x="3785" y="2467"/>
                <a:ext cx="21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baseline="0">
                    <a:solidFill>
                      <a:srgbClr val="000000"/>
                    </a:solidFill>
                    <a:latin typeface="Arial" charset="0"/>
                  </a:rPr>
                  <a:t>More</a:t>
                </a:r>
                <a:endParaRPr lang="en-US" baseline="0"/>
              </a:p>
            </p:txBody>
          </p:sp>
          <p:sp>
            <p:nvSpPr>
              <p:cNvPr id="87090" name="Rectangle 96"/>
              <p:cNvSpPr>
                <a:spLocks noChangeArrowheads="1"/>
              </p:cNvSpPr>
              <p:nvPr/>
            </p:nvSpPr>
            <p:spPr bwMode="auto">
              <a:xfrm>
                <a:off x="1518" y="1316"/>
                <a:ext cx="2612" cy="1378"/>
              </a:xfrm>
              <a:prstGeom prst="rect">
                <a:avLst/>
              </a:prstGeom>
              <a:noFill/>
              <a:ln w="0" cap="sq">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87046" name="Text Box 97"/>
            <p:cNvSpPr txBox="1">
              <a:spLocks noChangeArrowheads="1"/>
            </p:cNvSpPr>
            <p:nvPr/>
          </p:nvSpPr>
          <p:spPr bwMode="auto">
            <a:xfrm>
              <a:off x="2304" y="1737"/>
              <a:ext cx="1174"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aseline="-25000">
                  <a:solidFill>
                    <a:schemeClr val="tx1"/>
                  </a:solidFill>
                  <a:latin typeface="Times" charset="0"/>
                  <a:ea typeface="ＭＳ Ｐゴシック" charset="0"/>
                  <a:cs typeface="ＭＳ Ｐゴシック" charset="0"/>
                </a:defRPr>
              </a:lvl1pPr>
              <a:lvl2pPr marL="742950" indent="-285750">
                <a:defRPr sz="2400" baseline="-25000">
                  <a:solidFill>
                    <a:schemeClr val="tx1"/>
                  </a:solidFill>
                  <a:latin typeface="Times" charset="0"/>
                  <a:ea typeface="ＭＳ Ｐゴシック" charset="0"/>
                </a:defRPr>
              </a:lvl2pPr>
              <a:lvl3pPr marL="1143000" indent="-228600">
                <a:defRPr sz="2400" baseline="-25000">
                  <a:solidFill>
                    <a:schemeClr val="tx1"/>
                  </a:solidFill>
                  <a:latin typeface="Times" charset="0"/>
                  <a:ea typeface="ＭＳ Ｐゴシック" charset="0"/>
                </a:defRPr>
              </a:lvl3pPr>
              <a:lvl4pPr marL="1600200" indent="-228600">
                <a:defRPr sz="2400" baseline="-25000">
                  <a:solidFill>
                    <a:schemeClr val="tx1"/>
                  </a:solidFill>
                  <a:latin typeface="Times" charset="0"/>
                  <a:ea typeface="ＭＳ Ｐゴシック" charset="0"/>
                </a:defRPr>
              </a:lvl4pPr>
              <a:lvl5pPr marL="2057400" indent="-228600">
                <a:defRPr sz="2400" baseline="-25000">
                  <a:solidFill>
                    <a:schemeClr val="tx1"/>
                  </a:solidFill>
                  <a:latin typeface="Times" charset="0"/>
                  <a:ea typeface="ＭＳ Ｐゴシック" charset="0"/>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0"/>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0"/>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0"/>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0"/>
                </a:defRPr>
              </a:lvl9pPr>
            </a:lstStyle>
            <a:p>
              <a:r>
                <a:rPr lang="en-US" sz="2300" baseline="0">
                  <a:latin typeface="Arial Narrow" charset="0"/>
                </a:rPr>
                <a:t>Existing design </a:t>
              </a:r>
            </a:p>
          </p:txBody>
        </p:sp>
      </p:grpSp>
      <p:sp>
        <p:nvSpPr>
          <p:cNvPr id="87044" name="Text Box 98"/>
          <p:cNvSpPr txBox="1">
            <a:spLocks noChangeArrowheads="1"/>
          </p:cNvSpPr>
          <p:nvPr/>
        </p:nvSpPr>
        <p:spPr bwMode="auto">
          <a:xfrm>
            <a:off x="155091" y="3588112"/>
            <a:ext cx="8744918" cy="1785104"/>
          </a:xfrm>
          <a:prstGeom prst="rect">
            <a:avLst/>
          </a:prstGeom>
          <a:solidFill>
            <a:srgbClr val="CCFFCC"/>
          </a:solidFill>
          <a:ln w="9525">
            <a:solidFill>
              <a:schemeClr val="tx1"/>
            </a:solidFill>
            <a:miter lim="800000"/>
            <a:headEnd/>
            <a:tailEnd/>
          </a:ln>
        </p:spPr>
        <p:txBody>
          <a:bodyPr wrap="square">
            <a:spAutoFit/>
          </a:bodyPr>
          <a:lstStyle>
            <a:lvl1pPr>
              <a:defRPr sz="2400" baseline="-25000">
                <a:solidFill>
                  <a:schemeClr val="tx1"/>
                </a:solidFill>
                <a:latin typeface="Times" charset="0"/>
                <a:ea typeface="ＭＳ Ｐゴシック" charset="0"/>
                <a:cs typeface="ＭＳ Ｐゴシック" charset="0"/>
              </a:defRPr>
            </a:lvl1pPr>
            <a:lvl2pPr marL="742950" indent="-285750">
              <a:defRPr sz="2400" baseline="-25000">
                <a:solidFill>
                  <a:schemeClr val="tx1"/>
                </a:solidFill>
                <a:latin typeface="Times" charset="0"/>
                <a:ea typeface="ＭＳ Ｐゴシック" charset="0"/>
              </a:defRPr>
            </a:lvl2pPr>
            <a:lvl3pPr marL="1143000" indent="-228600">
              <a:defRPr sz="2400" baseline="-25000">
                <a:solidFill>
                  <a:schemeClr val="tx1"/>
                </a:solidFill>
                <a:latin typeface="Times" charset="0"/>
                <a:ea typeface="ＭＳ Ｐゴシック" charset="0"/>
              </a:defRPr>
            </a:lvl3pPr>
            <a:lvl4pPr marL="1600200" indent="-228600">
              <a:defRPr sz="2400" baseline="-25000">
                <a:solidFill>
                  <a:schemeClr val="tx1"/>
                </a:solidFill>
                <a:latin typeface="Times" charset="0"/>
                <a:ea typeface="ＭＳ Ｐゴシック" charset="0"/>
              </a:defRPr>
            </a:lvl4pPr>
            <a:lvl5pPr marL="2057400" indent="-228600">
              <a:defRPr sz="2400" baseline="-25000">
                <a:solidFill>
                  <a:schemeClr val="tx1"/>
                </a:solidFill>
                <a:latin typeface="Times" charset="0"/>
                <a:ea typeface="ＭＳ Ｐゴシック" charset="0"/>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0"/>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0"/>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0"/>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0"/>
              </a:defRPr>
            </a:lvl9pPr>
          </a:lstStyle>
          <a:p>
            <a:pPr algn="just"/>
            <a:r>
              <a:rPr lang="en-US" sz="2200" baseline="0" dirty="0">
                <a:latin typeface="Trebuchet MS" panose="020B0603020202020204" pitchFamily="34" charset="0"/>
              </a:rPr>
              <a:t>While the sample mean of the </a:t>
            </a:r>
            <a:r>
              <a:rPr lang="en-US" sz="2200" i="1" baseline="0" dirty="0">
                <a:latin typeface="Trebuchet MS" panose="020B0603020202020204" pitchFamily="34" charset="0"/>
              </a:rPr>
              <a:t>new design</a:t>
            </a:r>
            <a:r>
              <a:rPr lang="en-US" sz="2200" baseline="0" dirty="0">
                <a:latin typeface="Trebuchet MS" panose="020B0603020202020204" pitchFamily="34" charset="0"/>
              </a:rPr>
              <a:t> is larger than the sample mean of the </a:t>
            </a:r>
            <a:r>
              <a:rPr lang="en-US" sz="2200" i="1" baseline="0" dirty="0">
                <a:latin typeface="Trebuchet MS" panose="020B0603020202020204" pitchFamily="34" charset="0"/>
              </a:rPr>
              <a:t>existing design</a:t>
            </a:r>
            <a:r>
              <a:rPr lang="en-US" sz="2200" baseline="0" dirty="0">
                <a:latin typeface="Trebuchet MS" panose="020B0603020202020204" pitchFamily="34" charset="0"/>
              </a:rPr>
              <a:t>, the variability within each sample is large enough for the sample distributions to overlap and cover about the same range. It is therefore difficult to argue that one expected value is different from the other.</a:t>
            </a:r>
          </a:p>
        </p:txBody>
      </p:sp>
      <p:sp>
        <p:nvSpPr>
          <p:cNvPr id="100"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13.</a:t>
            </a:r>
            <a:fld id="{17DEBACC-685D-46EF-8023-566F1A297EEB}" type="slidenum">
              <a:rPr lang="en-AU" altLang="en-US" sz="1400" b="1" baseline="0" smtClean="0">
                <a:latin typeface="Trebuchet MS" pitchFamily="34" charset="0"/>
              </a:rPr>
              <a:pPr>
                <a:spcBef>
                  <a:spcPct val="0"/>
                </a:spcBef>
                <a:buFontTx/>
                <a:buNone/>
              </a:pPr>
              <a:t>55</a:t>
            </a:fld>
            <a:endParaRPr lang="en-AU" altLang="en-US" sz="1400" b="1" baseline="0" dirty="0">
              <a:latin typeface="Trebuchet MS" pitchFamily="34" charset="0"/>
            </a:endParaRPr>
          </a:p>
        </p:txBody>
      </p:sp>
      <p:sp>
        <p:nvSpPr>
          <p:cNvPr id="101" name="Title 1"/>
          <p:cNvSpPr txBox="1">
            <a:spLocks/>
          </p:cNvSpPr>
          <p:nvPr/>
        </p:nvSpPr>
        <p:spPr>
          <a:xfrm>
            <a:off x="395536" y="120306"/>
            <a:ext cx="8229600" cy="884238"/>
          </a:xfrm>
          <a:prstGeom prst="rect">
            <a:avLst/>
          </a:prstGeom>
        </p:spPr>
        <p:txBody>
          <a:bodyPr vert="horz" wrap="square" lIns="91440" tIns="45720" rIns="91440" bIns="45720" numCol="1" rtlCol="0" anchor="ctr" anchorCtr="0" compatLnSpc="1">
            <a:prstTxWarp prst="textNoShape">
              <a:avLst/>
            </a:prstTxWarp>
            <a:noAutofit/>
          </a:bodyPr>
          <a:lstStyle>
            <a:lvl1pPr algn="ctr" defTabSz="457200" rtl="0" eaLnBrk="0" fontAlgn="base" hangingPunct="0">
              <a:spcBef>
                <a:spcPct val="0"/>
              </a:spcBef>
              <a:spcAft>
                <a:spcPct val="0"/>
              </a:spcAft>
              <a:defRPr lang="en-US" sz="4000" kern="1200" cap="all" dirty="0">
                <a:solidFill>
                  <a:srgbClr val="948A54"/>
                </a:solidFill>
                <a:latin typeface="Arial"/>
                <a:ea typeface="MS PGothic" pitchFamily="34" charset="-128"/>
                <a:cs typeface="Arial"/>
              </a:defRPr>
            </a:lvl1pPr>
            <a:lvl2pPr algn="ctr" defTabSz="457200" rtl="0" eaLnBrk="0" fontAlgn="base" hangingPunct="0">
              <a:spcBef>
                <a:spcPct val="0"/>
              </a:spcBef>
              <a:spcAft>
                <a:spcPct val="0"/>
              </a:spcAft>
              <a:defRPr sz="4000">
                <a:solidFill>
                  <a:srgbClr val="948A54"/>
                </a:solidFill>
                <a:latin typeface="Arial" pitchFamily="34" charset="0"/>
                <a:ea typeface="MS PGothic" pitchFamily="34" charset="-128"/>
                <a:cs typeface="Arial" charset="0"/>
              </a:defRPr>
            </a:lvl2pPr>
            <a:lvl3pPr algn="ctr" defTabSz="457200" rtl="0" eaLnBrk="0" fontAlgn="base" hangingPunct="0">
              <a:spcBef>
                <a:spcPct val="0"/>
              </a:spcBef>
              <a:spcAft>
                <a:spcPct val="0"/>
              </a:spcAft>
              <a:defRPr sz="4000">
                <a:solidFill>
                  <a:srgbClr val="948A54"/>
                </a:solidFill>
                <a:latin typeface="Arial" pitchFamily="34" charset="0"/>
                <a:ea typeface="MS PGothic" pitchFamily="34" charset="-128"/>
                <a:cs typeface="Arial" charset="0"/>
              </a:defRPr>
            </a:lvl3pPr>
            <a:lvl4pPr algn="ctr" defTabSz="457200" rtl="0" eaLnBrk="0" fontAlgn="base" hangingPunct="0">
              <a:spcBef>
                <a:spcPct val="0"/>
              </a:spcBef>
              <a:spcAft>
                <a:spcPct val="0"/>
              </a:spcAft>
              <a:defRPr sz="4000">
                <a:solidFill>
                  <a:srgbClr val="948A54"/>
                </a:solidFill>
                <a:latin typeface="Arial" pitchFamily="34" charset="0"/>
                <a:ea typeface="MS PGothic" pitchFamily="34" charset="-128"/>
                <a:cs typeface="Arial" charset="0"/>
              </a:defRPr>
            </a:lvl4pPr>
            <a:lvl5pPr algn="ctr" defTabSz="457200" rtl="0" eaLnBrk="0" fontAlgn="base" hangingPunct="0">
              <a:spcBef>
                <a:spcPct val="0"/>
              </a:spcBef>
              <a:spcAft>
                <a:spcPct val="0"/>
              </a:spcAft>
              <a:defRPr sz="4000">
                <a:solidFill>
                  <a:srgbClr val="948A54"/>
                </a:solidFill>
                <a:latin typeface="Arial" pitchFamily="34" charset="0"/>
                <a:ea typeface="MS PGothic" pitchFamily="34" charset="-128"/>
                <a:cs typeface="Arial" charset="0"/>
              </a:defRPr>
            </a:lvl5pPr>
            <a:lvl6pPr marL="4572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6pPr>
            <a:lvl7pPr marL="9144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7pPr>
            <a:lvl8pPr marL="13716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8pPr>
            <a:lvl9pPr marL="18288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9pPr>
          </a:lstStyle>
          <a:p>
            <a:pPr algn="l" eaLnBrk="1" hangingPunct="1"/>
            <a:r>
              <a:rPr lang="en-AU" sz="3200" cap="none" baseline="0" dirty="0">
                <a:solidFill>
                  <a:srgbClr val="EA0088"/>
                </a:solidFill>
                <a:latin typeface="Trebuchet MS" charset="0"/>
                <a:ea typeface="ＭＳ Ｐゴシック" charset="0"/>
                <a:cs typeface="ＭＳ Ｐゴシック" charset="0"/>
              </a:rPr>
              <a:t>Checking for the required conditions</a:t>
            </a:r>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6930" name="Rectangle 2"/>
          <p:cNvSpPr>
            <a:spLocks noChangeArrowheads="1"/>
          </p:cNvSpPr>
          <p:nvPr/>
        </p:nvSpPr>
        <p:spPr bwMode="auto">
          <a:xfrm>
            <a:off x="1676400" y="762000"/>
            <a:ext cx="6324600" cy="2058988"/>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en-US" b="1" baseline="0">
              <a:latin typeface="Times New Roman" charset="0"/>
            </a:endParaRPr>
          </a:p>
        </p:txBody>
      </p:sp>
      <p:sp>
        <p:nvSpPr>
          <p:cNvPr id="636931" name="Line 3"/>
          <p:cNvSpPr>
            <a:spLocks noChangeShapeType="1"/>
          </p:cNvSpPr>
          <p:nvPr/>
        </p:nvSpPr>
        <p:spPr bwMode="auto">
          <a:xfrm>
            <a:off x="7696200" y="722313"/>
            <a:ext cx="0" cy="2057400"/>
          </a:xfrm>
          <a:prstGeom prst="line">
            <a:avLst/>
          </a:prstGeom>
          <a:noFill/>
          <a:ln w="28575">
            <a:solidFill>
              <a:schemeClr val="accent2"/>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36932" name="Rectangle 4"/>
          <p:cNvSpPr>
            <a:spLocks noChangeArrowheads="1"/>
          </p:cNvSpPr>
          <p:nvPr/>
        </p:nvSpPr>
        <p:spPr bwMode="auto">
          <a:xfrm>
            <a:off x="1752600" y="4038600"/>
            <a:ext cx="6324600" cy="1447800"/>
          </a:xfrm>
          <a:prstGeom prst="rect">
            <a:avLst/>
          </a:prstGeom>
          <a:solidFill>
            <a:srgbClr val="FFABE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636933" name="Line 5"/>
          <p:cNvSpPr>
            <a:spLocks noChangeShapeType="1"/>
          </p:cNvSpPr>
          <p:nvPr/>
        </p:nvSpPr>
        <p:spPr bwMode="auto">
          <a:xfrm>
            <a:off x="1828800" y="6096000"/>
            <a:ext cx="6096000"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2" name="Group 6"/>
          <p:cNvGrpSpPr>
            <a:grpSpLocks/>
          </p:cNvGrpSpPr>
          <p:nvPr/>
        </p:nvGrpSpPr>
        <p:grpSpPr bwMode="auto">
          <a:xfrm>
            <a:off x="1844675" y="717550"/>
            <a:ext cx="5546725" cy="2514600"/>
            <a:chOff x="1162" y="452"/>
            <a:chExt cx="3494" cy="1584"/>
          </a:xfrm>
        </p:grpSpPr>
        <p:sp>
          <p:nvSpPr>
            <p:cNvPr id="89115" name="Rectangle 7"/>
            <p:cNvSpPr>
              <a:spLocks noChangeArrowheads="1"/>
            </p:cNvSpPr>
            <p:nvPr/>
          </p:nvSpPr>
          <p:spPr bwMode="auto">
            <a:xfrm>
              <a:off x="1162" y="692"/>
              <a:ext cx="336" cy="1344"/>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89116" name="Rectangle 8"/>
            <p:cNvSpPr>
              <a:spLocks noChangeArrowheads="1"/>
            </p:cNvSpPr>
            <p:nvPr/>
          </p:nvSpPr>
          <p:spPr bwMode="auto">
            <a:xfrm>
              <a:off x="1930" y="1556"/>
              <a:ext cx="384" cy="48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89117" name="Rectangle 9"/>
            <p:cNvSpPr>
              <a:spLocks noChangeArrowheads="1"/>
            </p:cNvSpPr>
            <p:nvPr/>
          </p:nvSpPr>
          <p:spPr bwMode="auto">
            <a:xfrm>
              <a:off x="2759" y="452"/>
              <a:ext cx="384" cy="1584"/>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89118" name="Rectangle 10"/>
            <p:cNvSpPr>
              <a:spLocks noChangeArrowheads="1"/>
            </p:cNvSpPr>
            <p:nvPr/>
          </p:nvSpPr>
          <p:spPr bwMode="auto">
            <a:xfrm>
              <a:off x="3562" y="932"/>
              <a:ext cx="336" cy="1104"/>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89119" name="Rectangle 11"/>
            <p:cNvSpPr>
              <a:spLocks noChangeArrowheads="1"/>
            </p:cNvSpPr>
            <p:nvPr/>
          </p:nvSpPr>
          <p:spPr bwMode="auto">
            <a:xfrm>
              <a:off x="4320" y="1748"/>
              <a:ext cx="336" cy="288"/>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grpSp>
      <p:sp>
        <p:nvSpPr>
          <p:cNvPr id="636940" name="Line 12"/>
          <p:cNvSpPr>
            <a:spLocks noChangeShapeType="1"/>
          </p:cNvSpPr>
          <p:nvPr/>
        </p:nvSpPr>
        <p:spPr bwMode="auto">
          <a:xfrm>
            <a:off x="1768475" y="1676400"/>
            <a:ext cx="6308725" cy="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3" name="Group 13"/>
          <p:cNvGrpSpPr>
            <a:grpSpLocks/>
          </p:cNvGrpSpPr>
          <p:nvPr/>
        </p:nvGrpSpPr>
        <p:grpSpPr bwMode="auto">
          <a:xfrm>
            <a:off x="2362200" y="4038600"/>
            <a:ext cx="5541963" cy="2057400"/>
            <a:chOff x="1488" y="2544"/>
            <a:chExt cx="3491" cy="1296"/>
          </a:xfrm>
        </p:grpSpPr>
        <p:sp>
          <p:nvSpPr>
            <p:cNvPr id="89110" name="Rectangle 14"/>
            <p:cNvSpPr>
              <a:spLocks noChangeArrowheads="1"/>
            </p:cNvSpPr>
            <p:nvPr/>
          </p:nvSpPr>
          <p:spPr bwMode="auto">
            <a:xfrm>
              <a:off x="2301" y="3264"/>
              <a:ext cx="336" cy="576"/>
            </a:xfrm>
            <a:prstGeom prst="rect">
              <a:avLst/>
            </a:prstGeom>
            <a:solidFill>
              <a:srgbClr val="FF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89111" name="Rectangle 15"/>
            <p:cNvSpPr>
              <a:spLocks noChangeArrowheads="1"/>
            </p:cNvSpPr>
            <p:nvPr/>
          </p:nvSpPr>
          <p:spPr bwMode="auto">
            <a:xfrm>
              <a:off x="1488" y="2688"/>
              <a:ext cx="384" cy="1152"/>
            </a:xfrm>
            <a:prstGeom prst="rect">
              <a:avLst/>
            </a:prstGeom>
            <a:solidFill>
              <a:srgbClr val="FF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89112" name="Rectangle 16"/>
            <p:cNvSpPr>
              <a:spLocks noChangeArrowheads="1"/>
            </p:cNvSpPr>
            <p:nvPr/>
          </p:nvSpPr>
          <p:spPr bwMode="auto">
            <a:xfrm>
              <a:off x="3120" y="2544"/>
              <a:ext cx="336" cy="1296"/>
            </a:xfrm>
            <a:prstGeom prst="rect">
              <a:avLst/>
            </a:prstGeom>
            <a:solidFill>
              <a:srgbClr val="FF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89113" name="Rectangle 17"/>
            <p:cNvSpPr>
              <a:spLocks noChangeArrowheads="1"/>
            </p:cNvSpPr>
            <p:nvPr/>
          </p:nvSpPr>
          <p:spPr bwMode="auto">
            <a:xfrm>
              <a:off x="3875" y="2832"/>
              <a:ext cx="336" cy="1008"/>
            </a:xfrm>
            <a:prstGeom prst="rect">
              <a:avLst/>
            </a:prstGeom>
            <a:solidFill>
              <a:srgbClr val="FF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89114" name="Rectangle 18"/>
            <p:cNvSpPr>
              <a:spLocks noChangeArrowheads="1"/>
            </p:cNvSpPr>
            <p:nvPr/>
          </p:nvSpPr>
          <p:spPr bwMode="auto">
            <a:xfrm>
              <a:off x="4643" y="3456"/>
              <a:ext cx="336" cy="384"/>
            </a:xfrm>
            <a:prstGeom prst="rect">
              <a:avLst/>
            </a:prstGeom>
            <a:solidFill>
              <a:srgbClr val="FF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grpSp>
      <p:sp>
        <p:nvSpPr>
          <p:cNvPr id="636947" name="Line 19"/>
          <p:cNvSpPr>
            <a:spLocks noChangeShapeType="1"/>
          </p:cNvSpPr>
          <p:nvPr/>
        </p:nvSpPr>
        <p:spPr bwMode="auto">
          <a:xfrm>
            <a:off x="1752600" y="4683125"/>
            <a:ext cx="6324600" cy="0"/>
          </a:xfrm>
          <a:prstGeom prst="line">
            <a:avLst/>
          </a:prstGeom>
          <a:noFill/>
          <a:ln w="19050">
            <a:solidFill>
              <a:srgbClr val="FF33CC"/>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4" name="Group 20"/>
          <p:cNvGrpSpPr>
            <a:grpSpLocks/>
          </p:cNvGrpSpPr>
          <p:nvPr/>
        </p:nvGrpSpPr>
        <p:grpSpPr bwMode="auto">
          <a:xfrm>
            <a:off x="1752600" y="4025900"/>
            <a:ext cx="6345238" cy="1447800"/>
            <a:chOff x="1091" y="738"/>
            <a:chExt cx="3997" cy="912"/>
          </a:xfrm>
        </p:grpSpPr>
        <p:sp>
          <p:nvSpPr>
            <p:cNvPr id="89108" name="Line 21"/>
            <p:cNvSpPr>
              <a:spLocks noChangeShapeType="1"/>
            </p:cNvSpPr>
            <p:nvPr/>
          </p:nvSpPr>
          <p:spPr bwMode="auto">
            <a:xfrm>
              <a:off x="1104" y="1650"/>
              <a:ext cx="3984" cy="0"/>
            </a:xfrm>
            <a:prstGeom prst="line">
              <a:avLst/>
            </a:prstGeom>
            <a:noFill/>
            <a:ln w="9525">
              <a:solidFill>
                <a:srgbClr val="FF33CC"/>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9109" name="Line 22"/>
            <p:cNvSpPr>
              <a:spLocks noChangeShapeType="1"/>
            </p:cNvSpPr>
            <p:nvPr/>
          </p:nvSpPr>
          <p:spPr bwMode="auto">
            <a:xfrm>
              <a:off x="1091" y="738"/>
              <a:ext cx="3984" cy="0"/>
            </a:xfrm>
            <a:prstGeom prst="line">
              <a:avLst/>
            </a:prstGeom>
            <a:noFill/>
            <a:ln w="9525">
              <a:solidFill>
                <a:srgbClr val="FF33CC"/>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5" name="Group 23"/>
          <p:cNvGrpSpPr>
            <a:grpSpLocks/>
          </p:cNvGrpSpPr>
          <p:nvPr/>
        </p:nvGrpSpPr>
        <p:grpSpPr bwMode="auto">
          <a:xfrm>
            <a:off x="1752600" y="727075"/>
            <a:ext cx="6365875" cy="2057400"/>
            <a:chOff x="1078" y="432"/>
            <a:chExt cx="4010" cy="1309"/>
          </a:xfrm>
        </p:grpSpPr>
        <p:sp>
          <p:nvSpPr>
            <p:cNvPr id="89106" name="Line 24"/>
            <p:cNvSpPr>
              <a:spLocks noChangeShapeType="1"/>
            </p:cNvSpPr>
            <p:nvPr/>
          </p:nvSpPr>
          <p:spPr bwMode="auto">
            <a:xfrm>
              <a:off x="1104" y="432"/>
              <a:ext cx="398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9107" name="Line 25"/>
            <p:cNvSpPr>
              <a:spLocks noChangeShapeType="1"/>
            </p:cNvSpPr>
            <p:nvPr/>
          </p:nvSpPr>
          <p:spPr bwMode="auto">
            <a:xfrm>
              <a:off x="1078" y="1741"/>
              <a:ext cx="398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636954" name="Line 26"/>
          <p:cNvSpPr>
            <a:spLocks noChangeShapeType="1"/>
          </p:cNvSpPr>
          <p:nvPr/>
        </p:nvSpPr>
        <p:spPr bwMode="auto">
          <a:xfrm>
            <a:off x="1828800" y="3232150"/>
            <a:ext cx="6096000"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36955" name="Text Box 27"/>
          <p:cNvSpPr txBox="1">
            <a:spLocks noChangeArrowheads="1"/>
          </p:cNvSpPr>
          <p:nvPr/>
        </p:nvSpPr>
        <p:spPr bwMode="auto">
          <a:xfrm>
            <a:off x="1691680" y="3429000"/>
            <a:ext cx="698300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aseline="-25000">
                <a:solidFill>
                  <a:schemeClr val="tx1"/>
                </a:solidFill>
                <a:latin typeface="Times" charset="0"/>
                <a:ea typeface="ＭＳ Ｐゴシック" charset="0"/>
                <a:cs typeface="ＭＳ Ｐゴシック" charset="0"/>
              </a:defRPr>
            </a:lvl1pPr>
            <a:lvl2pPr marL="742950" indent="-285750">
              <a:defRPr sz="2400" baseline="-25000">
                <a:solidFill>
                  <a:schemeClr val="tx1"/>
                </a:solidFill>
                <a:latin typeface="Times" charset="0"/>
                <a:ea typeface="ＭＳ Ｐゴシック" charset="0"/>
              </a:defRPr>
            </a:lvl2pPr>
            <a:lvl3pPr marL="1143000" indent="-228600">
              <a:defRPr sz="2400" baseline="-25000">
                <a:solidFill>
                  <a:schemeClr val="tx1"/>
                </a:solidFill>
                <a:latin typeface="Times" charset="0"/>
                <a:ea typeface="ＭＳ Ｐゴシック" charset="0"/>
              </a:defRPr>
            </a:lvl3pPr>
            <a:lvl4pPr marL="1600200" indent="-228600">
              <a:defRPr sz="2400" baseline="-25000">
                <a:solidFill>
                  <a:schemeClr val="tx1"/>
                </a:solidFill>
                <a:latin typeface="Times" charset="0"/>
                <a:ea typeface="ＭＳ Ｐゴシック" charset="0"/>
              </a:defRPr>
            </a:lvl4pPr>
            <a:lvl5pPr marL="2057400" indent="-228600">
              <a:defRPr sz="2400" baseline="-25000">
                <a:solidFill>
                  <a:schemeClr val="tx1"/>
                </a:solidFill>
                <a:latin typeface="Times" charset="0"/>
                <a:ea typeface="ＭＳ Ｐゴシック" charset="0"/>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0"/>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0"/>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0"/>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0"/>
              </a:defRPr>
            </a:lvl9pPr>
          </a:lstStyle>
          <a:p>
            <a:r>
              <a:rPr lang="en-US" sz="2000" baseline="0" dirty="0">
                <a:latin typeface="Trebuchet MS" panose="020B0603020202020204" pitchFamily="34" charset="0"/>
              </a:rPr>
              <a:t>The values each sample consists of might vary markedly ...</a:t>
            </a:r>
          </a:p>
        </p:txBody>
      </p:sp>
      <p:sp>
        <p:nvSpPr>
          <p:cNvPr id="636956" name="Line 28"/>
          <p:cNvSpPr>
            <a:spLocks noChangeShapeType="1"/>
          </p:cNvSpPr>
          <p:nvPr/>
        </p:nvSpPr>
        <p:spPr bwMode="auto">
          <a:xfrm>
            <a:off x="7543800" y="4038600"/>
            <a:ext cx="0" cy="1447800"/>
          </a:xfrm>
          <a:prstGeom prst="line">
            <a:avLst/>
          </a:prstGeom>
          <a:noFill/>
          <a:ln w="28575">
            <a:solidFill>
              <a:schemeClr val="accent2"/>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36957" name="Text Box 29"/>
          <p:cNvSpPr txBox="1">
            <a:spLocks noChangeArrowheads="1"/>
          </p:cNvSpPr>
          <p:nvPr/>
        </p:nvSpPr>
        <p:spPr bwMode="auto">
          <a:xfrm>
            <a:off x="6553200" y="4419600"/>
            <a:ext cx="2571538" cy="584775"/>
          </a:xfrm>
          <a:prstGeom prst="rect">
            <a:avLst/>
          </a:prstGeom>
          <a:solidFill>
            <a:schemeClr val="bg1"/>
          </a:solidFill>
          <a:ln w="9525">
            <a:solidFill>
              <a:schemeClr val="tx1"/>
            </a:solidFill>
            <a:miter lim="800000"/>
            <a:headEnd/>
            <a:tailEnd/>
          </a:ln>
        </p:spPr>
        <p:txBody>
          <a:bodyPr wrap="none">
            <a:spAutoFit/>
          </a:bodyPr>
          <a:lstStyle>
            <a:lvl1pPr>
              <a:defRPr sz="2400" baseline="-25000">
                <a:solidFill>
                  <a:schemeClr val="tx1"/>
                </a:solidFill>
                <a:latin typeface="Times" charset="0"/>
                <a:ea typeface="ＭＳ Ｐゴシック" charset="0"/>
                <a:cs typeface="ＭＳ Ｐゴシック" charset="0"/>
              </a:defRPr>
            </a:lvl1pPr>
            <a:lvl2pPr marL="742950" indent="-285750">
              <a:defRPr sz="2400" baseline="-25000">
                <a:solidFill>
                  <a:schemeClr val="tx1"/>
                </a:solidFill>
                <a:latin typeface="Times" charset="0"/>
                <a:ea typeface="ＭＳ Ｐゴシック" charset="0"/>
              </a:defRPr>
            </a:lvl2pPr>
            <a:lvl3pPr marL="1143000" indent="-228600">
              <a:defRPr sz="2400" baseline="-25000">
                <a:solidFill>
                  <a:schemeClr val="tx1"/>
                </a:solidFill>
                <a:latin typeface="Times" charset="0"/>
                <a:ea typeface="ＭＳ Ｐゴシック" charset="0"/>
              </a:defRPr>
            </a:lvl3pPr>
            <a:lvl4pPr marL="1600200" indent="-228600">
              <a:defRPr sz="2400" baseline="-25000">
                <a:solidFill>
                  <a:schemeClr val="tx1"/>
                </a:solidFill>
                <a:latin typeface="Times" charset="0"/>
                <a:ea typeface="ＭＳ Ｐゴシック" charset="0"/>
              </a:defRPr>
            </a:lvl4pPr>
            <a:lvl5pPr marL="2057400" indent="-228600">
              <a:defRPr sz="2400" baseline="-25000">
                <a:solidFill>
                  <a:schemeClr val="tx1"/>
                </a:solidFill>
                <a:latin typeface="Times" charset="0"/>
                <a:ea typeface="ＭＳ Ｐゴシック" charset="0"/>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0"/>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0"/>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0"/>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0"/>
              </a:defRPr>
            </a:lvl9pPr>
          </a:lstStyle>
          <a:p>
            <a:r>
              <a:rPr lang="en-US" sz="1600" baseline="0" dirty="0">
                <a:latin typeface="Trebuchet MS" panose="020B0603020202020204" pitchFamily="34" charset="0"/>
              </a:rPr>
              <a:t>The range of observations</a:t>
            </a:r>
          </a:p>
          <a:p>
            <a:r>
              <a:rPr lang="en-US" sz="1600" baseline="0" dirty="0">
                <a:latin typeface="Trebuchet MS" panose="020B0603020202020204" pitchFamily="34" charset="0"/>
              </a:rPr>
              <a:t>sample B</a:t>
            </a:r>
          </a:p>
        </p:txBody>
      </p:sp>
      <p:sp>
        <p:nvSpPr>
          <p:cNvPr id="636958" name="Text Box 30"/>
          <p:cNvSpPr txBox="1">
            <a:spLocks noChangeArrowheads="1"/>
          </p:cNvSpPr>
          <p:nvPr/>
        </p:nvSpPr>
        <p:spPr bwMode="auto">
          <a:xfrm>
            <a:off x="6553200" y="1371600"/>
            <a:ext cx="2571538" cy="584775"/>
          </a:xfrm>
          <a:prstGeom prst="rect">
            <a:avLst/>
          </a:prstGeom>
          <a:solidFill>
            <a:schemeClr val="bg1"/>
          </a:solidFill>
          <a:ln w="9525">
            <a:solidFill>
              <a:schemeClr val="tx1"/>
            </a:solidFill>
            <a:miter lim="800000"/>
            <a:headEnd/>
            <a:tailEnd/>
          </a:ln>
        </p:spPr>
        <p:txBody>
          <a:bodyPr wrap="none">
            <a:spAutoFit/>
          </a:bodyPr>
          <a:lstStyle>
            <a:lvl1pPr>
              <a:defRPr sz="2400" baseline="-25000">
                <a:solidFill>
                  <a:schemeClr val="tx1"/>
                </a:solidFill>
                <a:latin typeface="Times" charset="0"/>
                <a:ea typeface="ＭＳ Ｐゴシック" charset="0"/>
                <a:cs typeface="ＭＳ Ｐゴシック" charset="0"/>
              </a:defRPr>
            </a:lvl1pPr>
            <a:lvl2pPr marL="742950" indent="-285750">
              <a:defRPr sz="2400" baseline="-25000">
                <a:solidFill>
                  <a:schemeClr val="tx1"/>
                </a:solidFill>
                <a:latin typeface="Times" charset="0"/>
                <a:ea typeface="ＭＳ Ｐゴシック" charset="0"/>
              </a:defRPr>
            </a:lvl2pPr>
            <a:lvl3pPr marL="1143000" indent="-228600">
              <a:defRPr sz="2400" baseline="-25000">
                <a:solidFill>
                  <a:schemeClr val="tx1"/>
                </a:solidFill>
                <a:latin typeface="Times" charset="0"/>
                <a:ea typeface="ＭＳ Ｐゴシック" charset="0"/>
              </a:defRPr>
            </a:lvl3pPr>
            <a:lvl4pPr marL="1600200" indent="-228600">
              <a:defRPr sz="2400" baseline="-25000">
                <a:solidFill>
                  <a:schemeClr val="tx1"/>
                </a:solidFill>
                <a:latin typeface="Times" charset="0"/>
                <a:ea typeface="ＭＳ Ｐゴシック" charset="0"/>
              </a:defRPr>
            </a:lvl4pPr>
            <a:lvl5pPr marL="2057400" indent="-228600">
              <a:defRPr sz="2400" baseline="-25000">
                <a:solidFill>
                  <a:schemeClr val="tx1"/>
                </a:solidFill>
                <a:latin typeface="Times" charset="0"/>
                <a:ea typeface="ＭＳ Ｐゴシック" charset="0"/>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0"/>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0"/>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0"/>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0"/>
              </a:defRPr>
            </a:lvl9pPr>
          </a:lstStyle>
          <a:p>
            <a:r>
              <a:rPr lang="en-US" sz="1600" baseline="0" dirty="0">
                <a:latin typeface="Trebuchet MS" panose="020B0603020202020204" pitchFamily="34" charset="0"/>
              </a:rPr>
              <a:t>The range of observations</a:t>
            </a:r>
          </a:p>
          <a:p>
            <a:r>
              <a:rPr lang="en-US" sz="1600" baseline="0" dirty="0">
                <a:latin typeface="Trebuchet MS" panose="020B0603020202020204" pitchFamily="34" charset="0"/>
              </a:rPr>
              <a:t>sample A</a:t>
            </a:r>
          </a:p>
        </p:txBody>
      </p:sp>
      <p:sp>
        <p:nvSpPr>
          <p:cNvPr id="636959" name="Text Box 31"/>
          <p:cNvSpPr txBox="1">
            <a:spLocks noChangeArrowheads="1"/>
          </p:cNvSpPr>
          <p:nvPr/>
        </p:nvSpPr>
        <p:spPr bwMode="auto">
          <a:xfrm>
            <a:off x="35496" y="2780928"/>
            <a:ext cx="16002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aseline="-25000">
                <a:solidFill>
                  <a:schemeClr val="tx1"/>
                </a:solidFill>
                <a:latin typeface="Times" charset="0"/>
                <a:ea typeface="ＭＳ Ｐゴシック" charset="0"/>
                <a:cs typeface="ＭＳ Ｐゴシック" charset="0"/>
              </a:defRPr>
            </a:lvl1pPr>
            <a:lvl2pPr marL="742950" indent="-285750">
              <a:defRPr sz="2400" baseline="-25000">
                <a:solidFill>
                  <a:schemeClr val="tx1"/>
                </a:solidFill>
                <a:latin typeface="Times" charset="0"/>
                <a:ea typeface="ＭＳ Ｐゴシック" charset="0"/>
              </a:defRPr>
            </a:lvl2pPr>
            <a:lvl3pPr marL="1143000" indent="-228600">
              <a:defRPr sz="2400" baseline="-25000">
                <a:solidFill>
                  <a:schemeClr val="tx1"/>
                </a:solidFill>
                <a:latin typeface="Times" charset="0"/>
                <a:ea typeface="ＭＳ Ｐゴシック" charset="0"/>
              </a:defRPr>
            </a:lvl3pPr>
            <a:lvl4pPr marL="1600200" indent="-228600">
              <a:defRPr sz="2400" baseline="-25000">
                <a:solidFill>
                  <a:schemeClr val="tx1"/>
                </a:solidFill>
                <a:latin typeface="Times" charset="0"/>
                <a:ea typeface="ＭＳ Ｐゴシック" charset="0"/>
              </a:defRPr>
            </a:lvl4pPr>
            <a:lvl5pPr marL="2057400" indent="-228600">
              <a:defRPr sz="2400" baseline="-25000">
                <a:solidFill>
                  <a:schemeClr val="tx1"/>
                </a:solidFill>
                <a:latin typeface="Times" charset="0"/>
                <a:ea typeface="ＭＳ Ｐゴシック" charset="0"/>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0"/>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0"/>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0"/>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0"/>
              </a:defRPr>
            </a:lvl9pPr>
          </a:lstStyle>
          <a:p>
            <a:r>
              <a:rPr lang="en-US" baseline="0" dirty="0">
                <a:latin typeface="Trebuchet MS" panose="020B0603020202020204" pitchFamily="34" charset="0"/>
              </a:rPr>
              <a:t>So what really </a:t>
            </a:r>
          </a:p>
          <a:p>
            <a:r>
              <a:rPr lang="en-US" baseline="0" dirty="0">
                <a:latin typeface="Trebuchet MS" panose="020B0603020202020204" pitchFamily="34" charset="0"/>
              </a:rPr>
              <a:t>happened here?</a:t>
            </a:r>
          </a:p>
        </p:txBody>
      </p:sp>
      <p:sp>
        <p:nvSpPr>
          <p:cNvPr id="33"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13.</a:t>
            </a:r>
            <a:fld id="{17DEBACC-685D-46EF-8023-566F1A297EEB}" type="slidenum">
              <a:rPr lang="en-AU" altLang="en-US" sz="1400" b="1" baseline="0" smtClean="0">
                <a:latin typeface="Trebuchet MS" pitchFamily="34" charset="0"/>
              </a:rPr>
              <a:pPr>
                <a:spcBef>
                  <a:spcPct val="0"/>
                </a:spcBef>
                <a:buFontTx/>
                <a:buNone/>
              </a:pPr>
              <a:t>56</a:t>
            </a:fld>
            <a:endParaRPr lang="en-AU" altLang="en-US" sz="1400" b="1" baseline="0" dirty="0">
              <a:latin typeface="Trebuchet MS"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36959"/>
                                        </p:tgtEl>
                                        <p:attrNameLst>
                                          <p:attrName>style.visibility</p:attrName>
                                        </p:attrNameLst>
                                      </p:cBhvr>
                                      <p:to>
                                        <p:strVal val="visible"/>
                                      </p:to>
                                    </p:set>
                                    <p:anim calcmode="lin" valueType="num">
                                      <p:cBhvr additive="base">
                                        <p:cTn id="7" dur="500" fill="hold"/>
                                        <p:tgtEl>
                                          <p:spTgt spid="636959"/>
                                        </p:tgtEl>
                                        <p:attrNameLst>
                                          <p:attrName>ppt_x</p:attrName>
                                        </p:attrNameLst>
                                      </p:cBhvr>
                                      <p:tavLst>
                                        <p:tav tm="0">
                                          <p:val>
                                            <p:strVal val="0-#ppt_w/2"/>
                                          </p:val>
                                        </p:tav>
                                        <p:tav tm="100000">
                                          <p:val>
                                            <p:strVal val="#ppt_x"/>
                                          </p:val>
                                        </p:tav>
                                      </p:tavLst>
                                    </p:anim>
                                    <p:anim calcmode="lin" valueType="num">
                                      <p:cBhvr additive="base">
                                        <p:cTn id="8" dur="500" fill="hold"/>
                                        <p:tgtEl>
                                          <p:spTgt spid="636959"/>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636959"/>
                                        </p:tgtEl>
                                        <p:attrNameLst>
                                          <p:attrName>style.visibility</p:attrName>
                                        </p:attrNameLst>
                                      </p:cBhvr>
                                      <p:to>
                                        <p:strVal val="hidden"/>
                                      </p:to>
                                    </p:set>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36954"/>
                                        </p:tgtEl>
                                        <p:attrNameLst>
                                          <p:attrName>style.visibility</p:attrName>
                                        </p:attrNameLst>
                                      </p:cBhvr>
                                      <p:to>
                                        <p:strVal val="visible"/>
                                      </p:to>
                                    </p:set>
                                    <p:anim calcmode="lin" valueType="num">
                                      <p:cBhvr additive="base">
                                        <p:cTn id="13" dur="500" fill="hold"/>
                                        <p:tgtEl>
                                          <p:spTgt spid="636954"/>
                                        </p:tgtEl>
                                        <p:attrNameLst>
                                          <p:attrName>ppt_x</p:attrName>
                                        </p:attrNameLst>
                                      </p:cBhvr>
                                      <p:tavLst>
                                        <p:tav tm="0">
                                          <p:val>
                                            <p:strVal val="0-#ppt_w/2"/>
                                          </p:val>
                                        </p:tav>
                                        <p:tav tm="100000">
                                          <p:val>
                                            <p:strVal val="#ppt_x"/>
                                          </p:val>
                                        </p:tav>
                                      </p:tavLst>
                                    </p:anim>
                                    <p:anim calcmode="lin" valueType="num">
                                      <p:cBhvr additive="base">
                                        <p:cTn id="14" dur="500" fill="hold"/>
                                        <p:tgtEl>
                                          <p:spTgt spid="636954"/>
                                        </p:tgtEl>
                                        <p:attrNameLst>
                                          <p:attrName>ppt_y</p:attrName>
                                        </p:attrNameLst>
                                      </p:cBhvr>
                                      <p:tavLst>
                                        <p:tav tm="0">
                                          <p:val>
                                            <p:strVal val="#ppt_y"/>
                                          </p:val>
                                        </p:tav>
                                        <p:tav tm="100000">
                                          <p:val>
                                            <p:strVal val="#ppt_y"/>
                                          </p:val>
                                        </p:tav>
                                      </p:tavLst>
                                    </p:anim>
                                  </p:childTnLst>
                                </p:cTn>
                              </p:par>
                            </p:childTnLst>
                          </p:cTn>
                        </p:par>
                        <p:par>
                          <p:cTn id="15" fill="hold" nodeType="afterGroup">
                            <p:stCondLst>
                              <p:cond delay="500"/>
                            </p:stCondLst>
                            <p:childTnLst>
                              <p:par>
                                <p:cTn id="16" presetID="2" presetClass="entr" presetSubtype="8" fill="hold" grpId="0" nodeType="afterEffect">
                                  <p:stCondLst>
                                    <p:cond delay="0"/>
                                  </p:stCondLst>
                                  <p:childTnLst>
                                    <p:set>
                                      <p:cBhvr>
                                        <p:cTn id="17" dur="1" fill="hold">
                                          <p:stCondLst>
                                            <p:cond delay="0"/>
                                          </p:stCondLst>
                                        </p:cTn>
                                        <p:tgtEl>
                                          <p:spTgt spid="636933"/>
                                        </p:tgtEl>
                                        <p:attrNameLst>
                                          <p:attrName>style.visibility</p:attrName>
                                        </p:attrNameLst>
                                      </p:cBhvr>
                                      <p:to>
                                        <p:strVal val="visible"/>
                                      </p:to>
                                    </p:set>
                                    <p:anim calcmode="lin" valueType="num">
                                      <p:cBhvr additive="base">
                                        <p:cTn id="18" dur="500" fill="hold"/>
                                        <p:tgtEl>
                                          <p:spTgt spid="636933"/>
                                        </p:tgtEl>
                                        <p:attrNameLst>
                                          <p:attrName>ppt_x</p:attrName>
                                        </p:attrNameLst>
                                      </p:cBhvr>
                                      <p:tavLst>
                                        <p:tav tm="0">
                                          <p:val>
                                            <p:strVal val="0-#ppt_w/2"/>
                                          </p:val>
                                        </p:tav>
                                        <p:tav tm="100000">
                                          <p:val>
                                            <p:strVal val="#ppt_x"/>
                                          </p:val>
                                        </p:tav>
                                      </p:tavLst>
                                    </p:anim>
                                    <p:anim calcmode="lin" valueType="num">
                                      <p:cBhvr additive="base">
                                        <p:cTn id="19" dur="500" fill="hold"/>
                                        <p:tgtEl>
                                          <p:spTgt spid="636933"/>
                                        </p:tgtEl>
                                        <p:attrNameLst>
                                          <p:attrName>ppt_y</p:attrName>
                                        </p:attrNameLst>
                                      </p:cBhvr>
                                      <p:tavLst>
                                        <p:tav tm="0">
                                          <p:val>
                                            <p:strVal val="#ppt_y"/>
                                          </p:val>
                                        </p:tav>
                                        <p:tav tm="100000">
                                          <p:val>
                                            <p:strVal val="#ppt_y"/>
                                          </p:val>
                                        </p:tav>
                                      </p:tavLst>
                                    </p:anim>
                                  </p:childTnLst>
                                </p:cTn>
                              </p:par>
                            </p:childTnLst>
                          </p:cTn>
                        </p:par>
                        <p:par>
                          <p:cTn id="20" fill="hold" nodeType="afterGroup">
                            <p:stCondLst>
                              <p:cond delay="1000"/>
                            </p:stCondLst>
                            <p:childTnLst>
                              <p:par>
                                <p:cTn id="21" presetID="2" presetClass="entr" presetSubtype="8" fill="hold" grpId="0" nodeType="afterEffect">
                                  <p:stCondLst>
                                    <p:cond delay="0"/>
                                  </p:stCondLst>
                                  <p:childTnLst>
                                    <p:set>
                                      <p:cBhvr>
                                        <p:cTn id="22" dur="1" fill="hold">
                                          <p:stCondLst>
                                            <p:cond delay="0"/>
                                          </p:stCondLst>
                                        </p:cTn>
                                        <p:tgtEl>
                                          <p:spTgt spid="636955"/>
                                        </p:tgtEl>
                                        <p:attrNameLst>
                                          <p:attrName>style.visibility</p:attrName>
                                        </p:attrNameLst>
                                      </p:cBhvr>
                                      <p:to>
                                        <p:strVal val="visible"/>
                                      </p:to>
                                    </p:set>
                                    <p:anim calcmode="lin" valueType="num">
                                      <p:cBhvr additive="base">
                                        <p:cTn id="23" dur="500" fill="hold"/>
                                        <p:tgtEl>
                                          <p:spTgt spid="636955"/>
                                        </p:tgtEl>
                                        <p:attrNameLst>
                                          <p:attrName>ppt_x</p:attrName>
                                        </p:attrNameLst>
                                      </p:cBhvr>
                                      <p:tavLst>
                                        <p:tav tm="0">
                                          <p:val>
                                            <p:strVal val="0-#ppt_w/2"/>
                                          </p:val>
                                        </p:tav>
                                        <p:tav tm="100000">
                                          <p:val>
                                            <p:strVal val="#ppt_x"/>
                                          </p:val>
                                        </p:tav>
                                      </p:tavLst>
                                    </p:anim>
                                    <p:anim calcmode="lin" valueType="num">
                                      <p:cBhvr additive="base">
                                        <p:cTn id="24" dur="500" fill="hold"/>
                                        <p:tgtEl>
                                          <p:spTgt spid="636955"/>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4" fill="hold" nodeType="click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wipe(down)">
                                      <p:cBhvr>
                                        <p:cTn id="29" dur="500"/>
                                        <p:tgtEl>
                                          <p:spTgt spid="2"/>
                                        </p:tgtEl>
                                      </p:cBhvr>
                                    </p:animEffect>
                                  </p:childTnLst>
                                </p:cTn>
                              </p:par>
                            </p:childTnLst>
                          </p:cTn>
                        </p:par>
                        <p:par>
                          <p:cTn id="30" fill="hold" nodeType="afterGroup">
                            <p:stCondLst>
                              <p:cond delay="500"/>
                            </p:stCondLst>
                            <p:childTnLst>
                              <p:par>
                                <p:cTn id="31" presetID="4" presetClass="entr" presetSubtype="32" fill="hold" grpId="0" nodeType="afterEffect">
                                  <p:stCondLst>
                                    <p:cond delay="0"/>
                                  </p:stCondLst>
                                  <p:childTnLst>
                                    <p:set>
                                      <p:cBhvr>
                                        <p:cTn id="32" dur="1" fill="hold">
                                          <p:stCondLst>
                                            <p:cond delay="0"/>
                                          </p:stCondLst>
                                        </p:cTn>
                                        <p:tgtEl>
                                          <p:spTgt spid="636940"/>
                                        </p:tgtEl>
                                        <p:attrNameLst>
                                          <p:attrName>style.visibility</p:attrName>
                                        </p:attrNameLst>
                                      </p:cBhvr>
                                      <p:to>
                                        <p:strVal val="visible"/>
                                      </p:to>
                                    </p:set>
                                    <p:animEffect transition="in" filter="box(out)">
                                      <p:cBhvr>
                                        <p:cTn id="33" dur="500"/>
                                        <p:tgtEl>
                                          <p:spTgt spid="636940"/>
                                        </p:tgtEl>
                                      </p:cBhvr>
                                    </p:animEffect>
                                  </p:childTnLst>
                                </p:cTn>
                              </p:par>
                            </p:childTnLst>
                          </p:cTn>
                        </p:par>
                        <p:par>
                          <p:cTn id="34" fill="hold" nodeType="afterGroup">
                            <p:stCondLst>
                              <p:cond delay="1000"/>
                            </p:stCondLst>
                            <p:childTnLst>
                              <p:par>
                                <p:cTn id="35" presetID="2" presetClass="entr" presetSubtype="8" fill="hold" nodeType="afterEffect">
                                  <p:stCondLst>
                                    <p:cond delay="0"/>
                                  </p:stCondLst>
                                  <p:childTnLst>
                                    <p:set>
                                      <p:cBhvr>
                                        <p:cTn id="36" dur="1" fill="hold">
                                          <p:stCondLst>
                                            <p:cond delay="0"/>
                                          </p:stCondLst>
                                        </p:cTn>
                                        <p:tgtEl>
                                          <p:spTgt spid="5"/>
                                        </p:tgtEl>
                                        <p:attrNameLst>
                                          <p:attrName>style.visibility</p:attrName>
                                        </p:attrNameLst>
                                      </p:cBhvr>
                                      <p:to>
                                        <p:strVal val="visible"/>
                                      </p:to>
                                    </p:set>
                                    <p:anim calcmode="lin" valueType="num">
                                      <p:cBhvr additive="base">
                                        <p:cTn id="37" dur="500" fill="hold"/>
                                        <p:tgtEl>
                                          <p:spTgt spid="5"/>
                                        </p:tgtEl>
                                        <p:attrNameLst>
                                          <p:attrName>ppt_x</p:attrName>
                                        </p:attrNameLst>
                                      </p:cBhvr>
                                      <p:tavLst>
                                        <p:tav tm="0">
                                          <p:val>
                                            <p:strVal val="0-#ppt_w/2"/>
                                          </p:val>
                                        </p:tav>
                                        <p:tav tm="100000">
                                          <p:val>
                                            <p:strVal val="#ppt_x"/>
                                          </p:val>
                                        </p:tav>
                                      </p:tavLst>
                                    </p:anim>
                                    <p:anim calcmode="lin" valueType="num">
                                      <p:cBhvr additive="base">
                                        <p:cTn id="38" dur="500" fill="hold"/>
                                        <p:tgtEl>
                                          <p:spTgt spid="5"/>
                                        </p:tgtEl>
                                        <p:attrNameLst>
                                          <p:attrName>ppt_y</p:attrName>
                                        </p:attrNameLst>
                                      </p:cBhvr>
                                      <p:tavLst>
                                        <p:tav tm="0">
                                          <p:val>
                                            <p:strVal val="#ppt_y"/>
                                          </p:val>
                                        </p:tav>
                                        <p:tav tm="100000">
                                          <p:val>
                                            <p:strVal val="#ppt_y"/>
                                          </p:val>
                                        </p:tav>
                                      </p:tavLst>
                                    </p:anim>
                                  </p:childTnLst>
                                </p:cTn>
                              </p:par>
                            </p:childTnLst>
                          </p:cTn>
                        </p:par>
                        <p:par>
                          <p:cTn id="39" fill="hold" nodeType="afterGroup">
                            <p:stCondLst>
                              <p:cond delay="1500"/>
                            </p:stCondLst>
                            <p:childTnLst>
                              <p:par>
                                <p:cTn id="40" presetID="22" presetClass="entr" presetSubtype="8" fill="hold" grpId="0" nodeType="afterEffect">
                                  <p:stCondLst>
                                    <p:cond delay="0"/>
                                  </p:stCondLst>
                                  <p:childTnLst>
                                    <p:set>
                                      <p:cBhvr>
                                        <p:cTn id="41" dur="1" fill="hold">
                                          <p:stCondLst>
                                            <p:cond delay="0"/>
                                          </p:stCondLst>
                                        </p:cTn>
                                        <p:tgtEl>
                                          <p:spTgt spid="636930"/>
                                        </p:tgtEl>
                                        <p:attrNameLst>
                                          <p:attrName>style.visibility</p:attrName>
                                        </p:attrNameLst>
                                      </p:cBhvr>
                                      <p:to>
                                        <p:strVal val="visible"/>
                                      </p:to>
                                    </p:set>
                                    <p:animEffect transition="in" filter="wipe(left)">
                                      <p:cBhvr>
                                        <p:cTn id="42" dur="500"/>
                                        <p:tgtEl>
                                          <p:spTgt spid="636930"/>
                                        </p:tgtEl>
                                      </p:cBhvr>
                                    </p:animEffect>
                                  </p:childTnLst>
                                </p:cTn>
                              </p:par>
                            </p:childTnLst>
                          </p:cTn>
                        </p:par>
                        <p:par>
                          <p:cTn id="43" fill="hold" nodeType="afterGroup">
                            <p:stCondLst>
                              <p:cond delay="2000"/>
                            </p:stCondLst>
                            <p:childTnLst>
                              <p:par>
                                <p:cTn id="44" presetID="22" presetClass="entr" presetSubtype="4" fill="hold" nodeType="afterEffect">
                                  <p:stCondLst>
                                    <p:cond delay="0"/>
                                  </p:stCondLst>
                                  <p:childTnLst>
                                    <p:set>
                                      <p:cBhvr>
                                        <p:cTn id="45" dur="1" fill="hold">
                                          <p:stCondLst>
                                            <p:cond delay="0"/>
                                          </p:stCondLst>
                                        </p:cTn>
                                        <p:tgtEl>
                                          <p:spTgt spid="3"/>
                                        </p:tgtEl>
                                        <p:attrNameLst>
                                          <p:attrName>style.visibility</p:attrName>
                                        </p:attrNameLst>
                                      </p:cBhvr>
                                      <p:to>
                                        <p:strVal val="visible"/>
                                      </p:to>
                                    </p:set>
                                    <p:animEffect transition="in" filter="wipe(down)">
                                      <p:cBhvr>
                                        <p:cTn id="46" dur="500"/>
                                        <p:tgtEl>
                                          <p:spTgt spid="3"/>
                                        </p:tgtEl>
                                      </p:cBhvr>
                                    </p:animEffect>
                                  </p:childTnLst>
                                </p:cTn>
                              </p:par>
                            </p:childTnLst>
                          </p:cTn>
                        </p:par>
                        <p:par>
                          <p:cTn id="47" fill="hold" nodeType="afterGroup">
                            <p:stCondLst>
                              <p:cond delay="2500"/>
                            </p:stCondLst>
                            <p:childTnLst>
                              <p:par>
                                <p:cTn id="48" presetID="2" presetClass="entr" presetSubtype="8" fill="hold" grpId="0" nodeType="afterEffect">
                                  <p:stCondLst>
                                    <p:cond delay="0"/>
                                  </p:stCondLst>
                                  <p:childTnLst>
                                    <p:set>
                                      <p:cBhvr>
                                        <p:cTn id="49" dur="1" fill="hold">
                                          <p:stCondLst>
                                            <p:cond delay="0"/>
                                          </p:stCondLst>
                                        </p:cTn>
                                        <p:tgtEl>
                                          <p:spTgt spid="636947"/>
                                        </p:tgtEl>
                                        <p:attrNameLst>
                                          <p:attrName>style.visibility</p:attrName>
                                        </p:attrNameLst>
                                      </p:cBhvr>
                                      <p:to>
                                        <p:strVal val="visible"/>
                                      </p:to>
                                    </p:set>
                                    <p:anim calcmode="lin" valueType="num">
                                      <p:cBhvr additive="base">
                                        <p:cTn id="50" dur="500" fill="hold"/>
                                        <p:tgtEl>
                                          <p:spTgt spid="636947"/>
                                        </p:tgtEl>
                                        <p:attrNameLst>
                                          <p:attrName>ppt_x</p:attrName>
                                        </p:attrNameLst>
                                      </p:cBhvr>
                                      <p:tavLst>
                                        <p:tav tm="0">
                                          <p:val>
                                            <p:strVal val="0-#ppt_w/2"/>
                                          </p:val>
                                        </p:tav>
                                        <p:tav tm="100000">
                                          <p:val>
                                            <p:strVal val="#ppt_x"/>
                                          </p:val>
                                        </p:tav>
                                      </p:tavLst>
                                    </p:anim>
                                    <p:anim calcmode="lin" valueType="num">
                                      <p:cBhvr additive="base">
                                        <p:cTn id="51" dur="500" fill="hold"/>
                                        <p:tgtEl>
                                          <p:spTgt spid="636947"/>
                                        </p:tgtEl>
                                        <p:attrNameLst>
                                          <p:attrName>ppt_y</p:attrName>
                                        </p:attrNameLst>
                                      </p:cBhvr>
                                      <p:tavLst>
                                        <p:tav tm="0">
                                          <p:val>
                                            <p:strVal val="#ppt_y"/>
                                          </p:val>
                                        </p:tav>
                                        <p:tav tm="100000">
                                          <p:val>
                                            <p:strVal val="#ppt_y"/>
                                          </p:val>
                                        </p:tav>
                                      </p:tavLst>
                                    </p:anim>
                                  </p:childTnLst>
                                </p:cTn>
                              </p:par>
                            </p:childTnLst>
                          </p:cTn>
                        </p:par>
                        <p:par>
                          <p:cTn id="52" fill="hold" nodeType="afterGroup">
                            <p:stCondLst>
                              <p:cond delay="3000"/>
                            </p:stCondLst>
                            <p:childTnLst>
                              <p:par>
                                <p:cTn id="53" presetID="2" presetClass="entr" presetSubtype="8" fill="hold" nodeType="afterEffect">
                                  <p:stCondLst>
                                    <p:cond delay="0"/>
                                  </p:stCondLst>
                                  <p:childTnLst>
                                    <p:set>
                                      <p:cBhvr>
                                        <p:cTn id="54" dur="1" fill="hold">
                                          <p:stCondLst>
                                            <p:cond delay="0"/>
                                          </p:stCondLst>
                                        </p:cTn>
                                        <p:tgtEl>
                                          <p:spTgt spid="4"/>
                                        </p:tgtEl>
                                        <p:attrNameLst>
                                          <p:attrName>style.visibility</p:attrName>
                                        </p:attrNameLst>
                                      </p:cBhvr>
                                      <p:to>
                                        <p:strVal val="visible"/>
                                      </p:to>
                                    </p:set>
                                    <p:anim calcmode="lin" valueType="num">
                                      <p:cBhvr additive="base">
                                        <p:cTn id="55" dur="500" fill="hold"/>
                                        <p:tgtEl>
                                          <p:spTgt spid="4"/>
                                        </p:tgtEl>
                                        <p:attrNameLst>
                                          <p:attrName>ppt_x</p:attrName>
                                        </p:attrNameLst>
                                      </p:cBhvr>
                                      <p:tavLst>
                                        <p:tav tm="0">
                                          <p:val>
                                            <p:strVal val="0-#ppt_w/2"/>
                                          </p:val>
                                        </p:tav>
                                        <p:tav tm="100000">
                                          <p:val>
                                            <p:strVal val="#ppt_x"/>
                                          </p:val>
                                        </p:tav>
                                      </p:tavLst>
                                    </p:anim>
                                    <p:anim calcmode="lin" valueType="num">
                                      <p:cBhvr additive="base">
                                        <p:cTn id="56" dur="500" fill="hold"/>
                                        <p:tgtEl>
                                          <p:spTgt spid="4"/>
                                        </p:tgtEl>
                                        <p:attrNameLst>
                                          <p:attrName>ppt_y</p:attrName>
                                        </p:attrNameLst>
                                      </p:cBhvr>
                                      <p:tavLst>
                                        <p:tav tm="0">
                                          <p:val>
                                            <p:strVal val="#ppt_y"/>
                                          </p:val>
                                        </p:tav>
                                        <p:tav tm="100000">
                                          <p:val>
                                            <p:strVal val="#ppt_y"/>
                                          </p:val>
                                        </p:tav>
                                      </p:tavLst>
                                    </p:anim>
                                  </p:childTnLst>
                                </p:cTn>
                              </p:par>
                            </p:childTnLst>
                          </p:cTn>
                        </p:par>
                        <p:par>
                          <p:cTn id="57" fill="hold" nodeType="afterGroup">
                            <p:stCondLst>
                              <p:cond delay="3500"/>
                            </p:stCondLst>
                            <p:childTnLst>
                              <p:par>
                                <p:cTn id="58" presetID="22" presetClass="entr" presetSubtype="8" fill="hold" grpId="0" nodeType="afterEffect">
                                  <p:stCondLst>
                                    <p:cond delay="0"/>
                                  </p:stCondLst>
                                  <p:childTnLst>
                                    <p:set>
                                      <p:cBhvr>
                                        <p:cTn id="59" dur="1" fill="hold">
                                          <p:stCondLst>
                                            <p:cond delay="0"/>
                                          </p:stCondLst>
                                        </p:cTn>
                                        <p:tgtEl>
                                          <p:spTgt spid="636932"/>
                                        </p:tgtEl>
                                        <p:attrNameLst>
                                          <p:attrName>style.visibility</p:attrName>
                                        </p:attrNameLst>
                                      </p:cBhvr>
                                      <p:to>
                                        <p:strVal val="visible"/>
                                      </p:to>
                                    </p:set>
                                    <p:animEffect transition="in" filter="wipe(left)">
                                      <p:cBhvr>
                                        <p:cTn id="60" dur="500"/>
                                        <p:tgtEl>
                                          <p:spTgt spid="636932"/>
                                        </p:tgtEl>
                                      </p:cBhvr>
                                    </p:animEffect>
                                  </p:childTnLst>
                                </p:cTn>
                              </p:par>
                            </p:childTnLst>
                          </p:cTn>
                        </p:par>
                        <p:par>
                          <p:cTn id="61" fill="hold" nodeType="afterGroup">
                            <p:stCondLst>
                              <p:cond delay="4000"/>
                            </p:stCondLst>
                            <p:childTnLst>
                              <p:par>
                                <p:cTn id="62" presetID="4" presetClass="entr" presetSubtype="32" fill="hold" grpId="0" nodeType="afterEffect">
                                  <p:stCondLst>
                                    <p:cond delay="0"/>
                                  </p:stCondLst>
                                  <p:childTnLst>
                                    <p:set>
                                      <p:cBhvr>
                                        <p:cTn id="63" dur="1" fill="hold">
                                          <p:stCondLst>
                                            <p:cond delay="0"/>
                                          </p:stCondLst>
                                        </p:cTn>
                                        <p:tgtEl>
                                          <p:spTgt spid="636931"/>
                                        </p:tgtEl>
                                        <p:attrNameLst>
                                          <p:attrName>style.visibility</p:attrName>
                                        </p:attrNameLst>
                                      </p:cBhvr>
                                      <p:to>
                                        <p:strVal val="visible"/>
                                      </p:to>
                                    </p:set>
                                    <p:animEffect transition="in" filter="box(out)">
                                      <p:cBhvr>
                                        <p:cTn id="64" dur="500"/>
                                        <p:tgtEl>
                                          <p:spTgt spid="636931"/>
                                        </p:tgtEl>
                                      </p:cBhvr>
                                    </p:animEffect>
                                  </p:childTnLst>
                                </p:cTn>
                              </p:par>
                            </p:childTnLst>
                          </p:cTn>
                        </p:par>
                        <p:par>
                          <p:cTn id="65" fill="hold" nodeType="afterGroup">
                            <p:stCondLst>
                              <p:cond delay="4500"/>
                            </p:stCondLst>
                            <p:childTnLst>
                              <p:par>
                                <p:cTn id="66" presetID="4" presetClass="entr" presetSubtype="32" fill="hold" grpId="0" nodeType="afterEffect">
                                  <p:stCondLst>
                                    <p:cond delay="0"/>
                                  </p:stCondLst>
                                  <p:childTnLst>
                                    <p:set>
                                      <p:cBhvr>
                                        <p:cTn id="67" dur="1" fill="hold">
                                          <p:stCondLst>
                                            <p:cond delay="0"/>
                                          </p:stCondLst>
                                        </p:cTn>
                                        <p:tgtEl>
                                          <p:spTgt spid="636956"/>
                                        </p:tgtEl>
                                        <p:attrNameLst>
                                          <p:attrName>style.visibility</p:attrName>
                                        </p:attrNameLst>
                                      </p:cBhvr>
                                      <p:to>
                                        <p:strVal val="visible"/>
                                      </p:to>
                                    </p:set>
                                    <p:animEffect transition="in" filter="box(out)">
                                      <p:cBhvr>
                                        <p:cTn id="68" dur="500"/>
                                        <p:tgtEl>
                                          <p:spTgt spid="636956"/>
                                        </p:tgtEl>
                                      </p:cBhvr>
                                    </p:animEffect>
                                  </p:childTnLst>
                                </p:cTn>
                              </p:par>
                            </p:childTnLst>
                          </p:cTn>
                        </p:par>
                        <p:par>
                          <p:cTn id="69" fill="hold" nodeType="afterGroup">
                            <p:stCondLst>
                              <p:cond delay="5000"/>
                            </p:stCondLst>
                            <p:childTnLst>
                              <p:par>
                                <p:cTn id="70" presetID="1" presetClass="entr" presetSubtype="0" fill="hold" grpId="0" nodeType="afterEffect">
                                  <p:stCondLst>
                                    <p:cond delay="0"/>
                                  </p:stCondLst>
                                  <p:childTnLst>
                                    <p:set>
                                      <p:cBhvr>
                                        <p:cTn id="71" dur="1" fill="hold">
                                          <p:stCondLst>
                                            <p:cond delay="499"/>
                                          </p:stCondLst>
                                        </p:cTn>
                                        <p:tgtEl>
                                          <p:spTgt spid="636957"/>
                                        </p:tgtEl>
                                        <p:attrNameLst>
                                          <p:attrName>style.visibility</p:attrName>
                                        </p:attrNameLst>
                                      </p:cBhvr>
                                      <p:to>
                                        <p:strVal val="visible"/>
                                      </p:to>
                                    </p:set>
                                  </p:childTnLst>
                                </p:cTn>
                              </p:par>
                            </p:childTnLst>
                          </p:cTn>
                        </p:par>
                        <p:par>
                          <p:cTn id="72" fill="hold" nodeType="afterGroup">
                            <p:stCondLst>
                              <p:cond delay="5500"/>
                            </p:stCondLst>
                            <p:childTnLst>
                              <p:par>
                                <p:cTn id="73" presetID="1" presetClass="entr" presetSubtype="0" fill="hold" grpId="0" nodeType="afterEffect">
                                  <p:stCondLst>
                                    <p:cond delay="0"/>
                                  </p:stCondLst>
                                  <p:childTnLst>
                                    <p:set>
                                      <p:cBhvr>
                                        <p:cTn id="74" dur="1" fill="hold">
                                          <p:stCondLst>
                                            <p:cond delay="499"/>
                                          </p:stCondLst>
                                        </p:cTn>
                                        <p:tgtEl>
                                          <p:spTgt spid="6369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6930" grpId="0" animBg="1" autoUpdateAnimBg="0"/>
      <p:bldP spid="636931" grpId="0" animBg="1"/>
      <p:bldP spid="636932" grpId="0" animBg="1"/>
      <p:bldP spid="636933" grpId="0" animBg="1"/>
      <p:bldP spid="636940" grpId="0" animBg="1"/>
      <p:bldP spid="636947" grpId="0" animBg="1"/>
      <p:bldP spid="636954" grpId="0" animBg="1"/>
      <p:bldP spid="636955" grpId="0" autoUpdateAnimBg="0"/>
      <p:bldP spid="636956" grpId="0" animBg="1"/>
      <p:bldP spid="636957" grpId="0" animBg="1" autoUpdateAnimBg="0"/>
      <p:bldP spid="636958" grpId="0" animBg="1" autoUpdateAnimBg="0"/>
      <p:bldP spid="636959" grpId="0"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960563" y="4976813"/>
            <a:ext cx="6040437" cy="617537"/>
            <a:chOff x="1235" y="3135"/>
            <a:chExt cx="3805" cy="389"/>
          </a:xfrm>
        </p:grpSpPr>
        <p:sp>
          <p:nvSpPr>
            <p:cNvPr id="91179" name="Rectangle 3"/>
            <p:cNvSpPr>
              <a:spLocks noChangeArrowheads="1"/>
            </p:cNvSpPr>
            <p:nvPr/>
          </p:nvSpPr>
          <p:spPr bwMode="auto">
            <a:xfrm>
              <a:off x="1296" y="3145"/>
              <a:ext cx="3543" cy="37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grpSp>
          <p:nvGrpSpPr>
            <p:cNvPr id="91180" name="Group 4"/>
            <p:cNvGrpSpPr>
              <a:grpSpLocks/>
            </p:cNvGrpSpPr>
            <p:nvPr/>
          </p:nvGrpSpPr>
          <p:grpSpPr bwMode="auto">
            <a:xfrm>
              <a:off x="1235" y="3135"/>
              <a:ext cx="3805" cy="384"/>
              <a:chOff x="1235" y="3135"/>
              <a:chExt cx="3805" cy="384"/>
            </a:xfrm>
          </p:grpSpPr>
          <p:sp>
            <p:nvSpPr>
              <p:cNvPr id="91181" name="Line 5"/>
              <p:cNvSpPr>
                <a:spLocks noChangeShapeType="1"/>
              </p:cNvSpPr>
              <p:nvPr/>
            </p:nvSpPr>
            <p:spPr bwMode="auto">
              <a:xfrm>
                <a:off x="1248" y="3135"/>
                <a:ext cx="37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1182" name="Line 6"/>
              <p:cNvSpPr>
                <a:spLocks noChangeShapeType="1"/>
              </p:cNvSpPr>
              <p:nvPr/>
            </p:nvSpPr>
            <p:spPr bwMode="auto">
              <a:xfrm>
                <a:off x="1235" y="3519"/>
                <a:ext cx="37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637959" name="Rectangle 7"/>
          <p:cNvSpPr>
            <a:spLocks noChangeArrowheads="1"/>
          </p:cNvSpPr>
          <p:nvPr/>
        </p:nvSpPr>
        <p:spPr bwMode="auto">
          <a:xfrm>
            <a:off x="2362200" y="1108075"/>
            <a:ext cx="619125" cy="300038"/>
          </a:xfrm>
          <a:prstGeom prst="rect">
            <a:avLst/>
          </a:prstGeom>
          <a:solidFill>
            <a:srgbClr val="FFCC00"/>
          </a:solidFill>
          <a:ln w="9525">
            <a:solidFill>
              <a:schemeClr val="tx1"/>
            </a:solidFill>
            <a:miter lim="800000"/>
            <a:headEnd/>
            <a:tailEnd/>
          </a:ln>
        </p:spPr>
        <p:txBody>
          <a:bodyPr wrap="none" anchor="ctr"/>
          <a:lstStyle/>
          <a:p>
            <a:endParaRPr lang="en-US"/>
          </a:p>
        </p:txBody>
      </p:sp>
      <p:sp>
        <p:nvSpPr>
          <p:cNvPr id="637960" name="Rectangle 8"/>
          <p:cNvSpPr>
            <a:spLocks noChangeArrowheads="1"/>
          </p:cNvSpPr>
          <p:nvPr/>
        </p:nvSpPr>
        <p:spPr bwMode="auto">
          <a:xfrm>
            <a:off x="3068638" y="2319338"/>
            <a:ext cx="595312" cy="139700"/>
          </a:xfrm>
          <a:prstGeom prst="rect">
            <a:avLst/>
          </a:prstGeom>
          <a:solidFill>
            <a:srgbClr val="FFCC00"/>
          </a:solidFill>
          <a:ln w="9525">
            <a:solidFill>
              <a:schemeClr val="tx1"/>
            </a:solidFill>
            <a:miter lim="800000"/>
            <a:headEnd/>
            <a:tailEnd/>
          </a:ln>
        </p:spPr>
        <p:txBody>
          <a:bodyPr wrap="none" anchor="ctr"/>
          <a:lstStyle/>
          <a:p>
            <a:endParaRPr lang="en-US"/>
          </a:p>
        </p:txBody>
      </p:sp>
      <p:sp>
        <p:nvSpPr>
          <p:cNvPr id="637961" name="Rectangle 9"/>
          <p:cNvSpPr>
            <a:spLocks noChangeArrowheads="1"/>
          </p:cNvSpPr>
          <p:nvPr/>
        </p:nvSpPr>
        <p:spPr bwMode="auto">
          <a:xfrm>
            <a:off x="4973638" y="719138"/>
            <a:ext cx="512762" cy="461962"/>
          </a:xfrm>
          <a:prstGeom prst="rect">
            <a:avLst/>
          </a:prstGeom>
          <a:solidFill>
            <a:srgbClr val="FFCC00"/>
          </a:solidFill>
          <a:ln w="9525">
            <a:solidFill>
              <a:schemeClr val="tx1"/>
            </a:solidFill>
            <a:miter lim="800000"/>
            <a:headEnd/>
            <a:tailEnd/>
          </a:ln>
        </p:spPr>
        <p:txBody>
          <a:bodyPr wrap="none" anchor="ctr"/>
          <a:lstStyle/>
          <a:p>
            <a:endParaRPr lang="en-US"/>
          </a:p>
        </p:txBody>
      </p:sp>
      <p:sp>
        <p:nvSpPr>
          <p:cNvPr id="637962" name="Rectangle 10"/>
          <p:cNvSpPr>
            <a:spLocks noChangeArrowheads="1"/>
          </p:cNvSpPr>
          <p:nvPr/>
        </p:nvSpPr>
        <p:spPr bwMode="auto">
          <a:xfrm>
            <a:off x="6151563" y="1489075"/>
            <a:ext cx="538162" cy="144463"/>
          </a:xfrm>
          <a:prstGeom prst="rect">
            <a:avLst/>
          </a:prstGeom>
          <a:solidFill>
            <a:srgbClr val="FFCC00"/>
          </a:solidFill>
          <a:ln w="9525">
            <a:solidFill>
              <a:schemeClr val="tx1"/>
            </a:solidFill>
            <a:miter lim="800000"/>
            <a:headEnd/>
            <a:tailEnd/>
          </a:ln>
        </p:spPr>
        <p:txBody>
          <a:bodyPr wrap="none" anchor="ctr"/>
          <a:lstStyle/>
          <a:p>
            <a:endParaRPr lang="en-US"/>
          </a:p>
        </p:txBody>
      </p:sp>
      <p:sp>
        <p:nvSpPr>
          <p:cNvPr id="637963" name="Rectangle 11"/>
          <p:cNvSpPr>
            <a:spLocks noChangeArrowheads="1"/>
          </p:cNvSpPr>
          <p:nvPr/>
        </p:nvSpPr>
        <p:spPr bwMode="auto">
          <a:xfrm>
            <a:off x="6858000" y="2632075"/>
            <a:ext cx="512763" cy="128588"/>
          </a:xfrm>
          <a:prstGeom prst="rect">
            <a:avLst/>
          </a:prstGeom>
          <a:solidFill>
            <a:srgbClr val="FFCC00"/>
          </a:solidFill>
          <a:ln w="9525">
            <a:solidFill>
              <a:schemeClr val="tx1"/>
            </a:solidFill>
            <a:miter lim="800000"/>
            <a:headEnd/>
            <a:tailEnd/>
          </a:ln>
        </p:spPr>
        <p:txBody>
          <a:bodyPr wrap="none" anchor="ctr"/>
          <a:lstStyle/>
          <a:p>
            <a:endParaRPr lang="en-US"/>
          </a:p>
        </p:txBody>
      </p:sp>
      <p:sp>
        <p:nvSpPr>
          <p:cNvPr id="91144" name="Line 12"/>
          <p:cNvSpPr>
            <a:spLocks noChangeShapeType="1"/>
          </p:cNvSpPr>
          <p:nvPr/>
        </p:nvSpPr>
        <p:spPr bwMode="auto">
          <a:xfrm>
            <a:off x="1768475" y="3232150"/>
            <a:ext cx="6096000"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91145" name="Group 13"/>
          <p:cNvGrpSpPr>
            <a:grpSpLocks/>
          </p:cNvGrpSpPr>
          <p:nvPr/>
        </p:nvGrpSpPr>
        <p:grpSpPr bwMode="auto">
          <a:xfrm>
            <a:off x="1844675" y="717550"/>
            <a:ext cx="5546725" cy="2514600"/>
            <a:chOff x="1162" y="452"/>
            <a:chExt cx="3494" cy="1584"/>
          </a:xfrm>
        </p:grpSpPr>
        <p:sp>
          <p:nvSpPr>
            <p:cNvPr id="91174" name="Rectangle 14"/>
            <p:cNvSpPr>
              <a:spLocks noChangeArrowheads="1"/>
            </p:cNvSpPr>
            <p:nvPr/>
          </p:nvSpPr>
          <p:spPr bwMode="auto">
            <a:xfrm>
              <a:off x="1162" y="692"/>
              <a:ext cx="336" cy="1344"/>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91175" name="Rectangle 15"/>
            <p:cNvSpPr>
              <a:spLocks noChangeArrowheads="1"/>
            </p:cNvSpPr>
            <p:nvPr/>
          </p:nvSpPr>
          <p:spPr bwMode="auto">
            <a:xfrm>
              <a:off x="1930" y="1556"/>
              <a:ext cx="384" cy="48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91176" name="Rectangle 16"/>
            <p:cNvSpPr>
              <a:spLocks noChangeArrowheads="1"/>
            </p:cNvSpPr>
            <p:nvPr/>
          </p:nvSpPr>
          <p:spPr bwMode="auto">
            <a:xfrm>
              <a:off x="2759" y="452"/>
              <a:ext cx="384" cy="1584"/>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91177" name="Rectangle 17"/>
            <p:cNvSpPr>
              <a:spLocks noChangeArrowheads="1"/>
            </p:cNvSpPr>
            <p:nvPr/>
          </p:nvSpPr>
          <p:spPr bwMode="auto">
            <a:xfrm>
              <a:off x="3562" y="932"/>
              <a:ext cx="336" cy="1104"/>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91178" name="Rectangle 18"/>
            <p:cNvSpPr>
              <a:spLocks noChangeArrowheads="1"/>
            </p:cNvSpPr>
            <p:nvPr/>
          </p:nvSpPr>
          <p:spPr bwMode="auto">
            <a:xfrm>
              <a:off x="4320" y="1748"/>
              <a:ext cx="336" cy="288"/>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grpSp>
      <p:grpSp>
        <p:nvGrpSpPr>
          <p:cNvPr id="91146" name="Group 19"/>
          <p:cNvGrpSpPr>
            <a:grpSpLocks/>
          </p:cNvGrpSpPr>
          <p:nvPr/>
        </p:nvGrpSpPr>
        <p:grpSpPr bwMode="auto">
          <a:xfrm>
            <a:off x="2382838" y="1184275"/>
            <a:ext cx="5541962" cy="2057400"/>
            <a:chOff x="1501" y="746"/>
            <a:chExt cx="3491" cy="1296"/>
          </a:xfrm>
        </p:grpSpPr>
        <p:sp>
          <p:nvSpPr>
            <p:cNvPr id="91169" name="Rectangle 20"/>
            <p:cNvSpPr>
              <a:spLocks noChangeArrowheads="1"/>
            </p:cNvSpPr>
            <p:nvPr/>
          </p:nvSpPr>
          <p:spPr bwMode="auto">
            <a:xfrm>
              <a:off x="2314" y="1460"/>
              <a:ext cx="336" cy="576"/>
            </a:xfrm>
            <a:prstGeom prst="rect">
              <a:avLst/>
            </a:prstGeom>
            <a:solidFill>
              <a:srgbClr val="FF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91170" name="Rectangle 21"/>
            <p:cNvSpPr>
              <a:spLocks noChangeArrowheads="1"/>
            </p:cNvSpPr>
            <p:nvPr/>
          </p:nvSpPr>
          <p:spPr bwMode="auto">
            <a:xfrm>
              <a:off x="1501" y="890"/>
              <a:ext cx="384" cy="1152"/>
            </a:xfrm>
            <a:prstGeom prst="rect">
              <a:avLst/>
            </a:prstGeom>
            <a:solidFill>
              <a:srgbClr val="FF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91171" name="Rectangle 22"/>
            <p:cNvSpPr>
              <a:spLocks noChangeArrowheads="1"/>
            </p:cNvSpPr>
            <p:nvPr/>
          </p:nvSpPr>
          <p:spPr bwMode="auto">
            <a:xfrm>
              <a:off x="3133" y="746"/>
              <a:ext cx="336" cy="1296"/>
            </a:xfrm>
            <a:prstGeom prst="rect">
              <a:avLst/>
            </a:prstGeom>
            <a:solidFill>
              <a:srgbClr val="FF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91172" name="Rectangle 23"/>
            <p:cNvSpPr>
              <a:spLocks noChangeArrowheads="1"/>
            </p:cNvSpPr>
            <p:nvPr/>
          </p:nvSpPr>
          <p:spPr bwMode="auto">
            <a:xfrm>
              <a:off x="3888" y="1029"/>
              <a:ext cx="336" cy="1008"/>
            </a:xfrm>
            <a:prstGeom prst="rect">
              <a:avLst/>
            </a:prstGeom>
            <a:solidFill>
              <a:srgbClr val="FF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91173" name="Rectangle 24"/>
            <p:cNvSpPr>
              <a:spLocks noChangeArrowheads="1"/>
            </p:cNvSpPr>
            <p:nvPr/>
          </p:nvSpPr>
          <p:spPr bwMode="auto">
            <a:xfrm>
              <a:off x="4656" y="1658"/>
              <a:ext cx="336" cy="384"/>
            </a:xfrm>
            <a:prstGeom prst="rect">
              <a:avLst/>
            </a:prstGeom>
            <a:solidFill>
              <a:srgbClr val="FF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grpSp>
      <p:sp>
        <p:nvSpPr>
          <p:cNvPr id="637977" name="Text Box 25"/>
          <p:cNvSpPr txBox="1">
            <a:spLocks noChangeArrowheads="1"/>
          </p:cNvSpPr>
          <p:nvPr/>
        </p:nvSpPr>
        <p:spPr bwMode="auto">
          <a:xfrm>
            <a:off x="1822450" y="3501008"/>
            <a:ext cx="7000024"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baseline="-25000">
                <a:solidFill>
                  <a:schemeClr val="tx1"/>
                </a:solidFill>
                <a:latin typeface="Times" charset="0"/>
                <a:ea typeface="ＭＳ Ｐゴシック" charset="0"/>
                <a:cs typeface="ＭＳ Ｐゴシック" charset="0"/>
              </a:defRPr>
            </a:lvl1pPr>
            <a:lvl2pPr marL="742950" indent="-285750">
              <a:defRPr sz="2400" baseline="-25000">
                <a:solidFill>
                  <a:schemeClr val="tx1"/>
                </a:solidFill>
                <a:latin typeface="Times" charset="0"/>
                <a:ea typeface="ＭＳ Ｐゴシック" charset="0"/>
              </a:defRPr>
            </a:lvl2pPr>
            <a:lvl3pPr marL="1143000" indent="-228600">
              <a:defRPr sz="2400" baseline="-25000">
                <a:solidFill>
                  <a:schemeClr val="tx1"/>
                </a:solidFill>
                <a:latin typeface="Times" charset="0"/>
                <a:ea typeface="ＭＳ Ｐゴシック" charset="0"/>
              </a:defRPr>
            </a:lvl3pPr>
            <a:lvl4pPr marL="1600200" indent="-228600">
              <a:defRPr sz="2400" baseline="-25000">
                <a:solidFill>
                  <a:schemeClr val="tx1"/>
                </a:solidFill>
                <a:latin typeface="Times" charset="0"/>
                <a:ea typeface="ＭＳ Ｐゴシック" charset="0"/>
              </a:defRPr>
            </a:lvl4pPr>
            <a:lvl5pPr marL="2057400" indent="-228600">
              <a:defRPr sz="2400" baseline="-25000">
                <a:solidFill>
                  <a:schemeClr val="tx1"/>
                </a:solidFill>
                <a:latin typeface="Times" charset="0"/>
                <a:ea typeface="ＭＳ Ｐゴシック" charset="0"/>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0"/>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0"/>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0"/>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0"/>
              </a:defRPr>
            </a:lvl9pPr>
          </a:lstStyle>
          <a:p>
            <a:pPr algn="just"/>
            <a:r>
              <a:rPr lang="en-US" sz="2200" baseline="0" dirty="0">
                <a:latin typeface="Trebuchet MS" panose="020B0603020202020204" pitchFamily="34" charset="0"/>
              </a:rPr>
              <a:t>… but the </a:t>
            </a:r>
            <a:r>
              <a:rPr lang="en-US" sz="2200" i="1" baseline="0" dirty="0">
                <a:latin typeface="Trebuchet MS" panose="020B0603020202020204" pitchFamily="34" charset="0"/>
              </a:rPr>
              <a:t>differences between pairs of observations</a:t>
            </a:r>
            <a:r>
              <a:rPr lang="en-US" sz="2200" baseline="0" dirty="0">
                <a:latin typeface="Trebuchet MS" panose="020B0603020202020204" pitchFamily="34" charset="0"/>
              </a:rPr>
              <a:t> might be quite close to one another, resulting in a small amount of variability.</a:t>
            </a:r>
          </a:p>
        </p:txBody>
      </p:sp>
      <p:sp>
        <p:nvSpPr>
          <p:cNvPr id="637978" name="Rectangle 26"/>
          <p:cNvSpPr>
            <a:spLocks noChangeArrowheads="1"/>
          </p:cNvSpPr>
          <p:nvPr/>
        </p:nvSpPr>
        <p:spPr bwMode="auto">
          <a:xfrm>
            <a:off x="2393950" y="5105400"/>
            <a:ext cx="577850" cy="320675"/>
          </a:xfrm>
          <a:prstGeom prst="rect">
            <a:avLst/>
          </a:prstGeom>
          <a:solidFill>
            <a:srgbClr val="FFCC00"/>
          </a:solidFill>
          <a:ln w="9525">
            <a:solidFill>
              <a:schemeClr val="tx1"/>
            </a:solidFill>
            <a:miter lim="800000"/>
            <a:headEnd/>
            <a:tailEnd/>
          </a:ln>
        </p:spPr>
        <p:txBody>
          <a:bodyPr wrap="none" anchor="ctr"/>
          <a:lstStyle/>
          <a:p>
            <a:endParaRPr lang="en-US"/>
          </a:p>
        </p:txBody>
      </p:sp>
      <p:sp>
        <p:nvSpPr>
          <p:cNvPr id="637979" name="Rectangle 27"/>
          <p:cNvSpPr>
            <a:spLocks noChangeArrowheads="1"/>
          </p:cNvSpPr>
          <p:nvPr/>
        </p:nvSpPr>
        <p:spPr bwMode="auto">
          <a:xfrm>
            <a:off x="3367088" y="5434013"/>
            <a:ext cx="595312" cy="119062"/>
          </a:xfrm>
          <a:prstGeom prst="rect">
            <a:avLst/>
          </a:prstGeom>
          <a:solidFill>
            <a:srgbClr val="FFCC00"/>
          </a:solidFill>
          <a:ln w="9525">
            <a:solidFill>
              <a:schemeClr val="tx1"/>
            </a:solidFill>
            <a:miter lim="800000"/>
            <a:headEnd/>
            <a:tailEnd/>
          </a:ln>
        </p:spPr>
        <p:txBody>
          <a:bodyPr wrap="none" anchor="ctr"/>
          <a:lstStyle/>
          <a:p>
            <a:endParaRPr lang="en-US"/>
          </a:p>
        </p:txBody>
      </p:sp>
      <p:sp>
        <p:nvSpPr>
          <p:cNvPr id="637980" name="Rectangle 28"/>
          <p:cNvSpPr>
            <a:spLocks noChangeArrowheads="1"/>
          </p:cNvSpPr>
          <p:nvPr/>
        </p:nvSpPr>
        <p:spPr bwMode="auto">
          <a:xfrm>
            <a:off x="4973638" y="4973638"/>
            <a:ext cx="512762" cy="460375"/>
          </a:xfrm>
          <a:prstGeom prst="rect">
            <a:avLst/>
          </a:prstGeom>
          <a:solidFill>
            <a:srgbClr val="FFCC00"/>
          </a:solidFill>
          <a:ln w="9525">
            <a:solidFill>
              <a:schemeClr val="tx1"/>
            </a:solidFill>
            <a:miter lim="800000"/>
            <a:headEnd/>
            <a:tailEnd/>
          </a:ln>
        </p:spPr>
        <p:txBody>
          <a:bodyPr wrap="none" anchor="ctr"/>
          <a:lstStyle/>
          <a:p>
            <a:endParaRPr lang="en-US"/>
          </a:p>
        </p:txBody>
      </p:sp>
      <p:sp>
        <p:nvSpPr>
          <p:cNvPr id="637981" name="Rectangle 29"/>
          <p:cNvSpPr>
            <a:spLocks noChangeArrowheads="1"/>
          </p:cNvSpPr>
          <p:nvPr/>
        </p:nvSpPr>
        <p:spPr bwMode="auto">
          <a:xfrm>
            <a:off x="6188075" y="5284788"/>
            <a:ext cx="517525" cy="144462"/>
          </a:xfrm>
          <a:prstGeom prst="rect">
            <a:avLst/>
          </a:prstGeom>
          <a:solidFill>
            <a:srgbClr val="FFCC00"/>
          </a:solidFill>
          <a:ln w="9525">
            <a:solidFill>
              <a:schemeClr val="tx1"/>
            </a:solidFill>
            <a:miter lim="800000"/>
            <a:headEnd/>
            <a:tailEnd/>
          </a:ln>
        </p:spPr>
        <p:txBody>
          <a:bodyPr wrap="none" anchor="ctr"/>
          <a:lstStyle/>
          <a:p>
            <a:endParaRPr lang="en-US"/>
          </a:p>
        </p:txBody>
      </p:sp>
      <p:sp>
        <p:nvSpPr>
          <p:cNvPr id="637982" name="Rectangle 30"/>
          <p:cNvSpPr>
            <a:spLocks noChangeArrowheads="1"/>
          </p:cNvSpPr>
          <p:nvPr/>
        </p:nvSpPr>
        <p:spPr bwMode="auto">
          <a:xfrm>
            <a:off x="6858000" y="5434013"/>
            <a:ext cx="533400" cy="152400"/>
          </a:xfrm>
          <a:prstGeom prst="rect">
            <a:avLst/>
          </a:prstGeom>
          <a:solidFill>
            <a:srgbClr val="FFCC00"/>
          </a:solidFill>
          <a:ln w="9525">
            <a:solidFill>
              <a:schemeClr val="tx1"/>
            </a:solidFill>
            <a:miter lim="800000"/>
            <a:headEnd/>
            <a:tailEnd/>
          </a:ln>
        </p:spPr>
        <p:txBody>
          <a:bodyPr wrap="none" anchor="ctr"/>
          <a:lstStyle/>
          <a:p>
            <a:endParaRPr lang="en-US"/>
          </a:p>
        </p:txBody>
      </p:sp>
      <p:sp>
        <p:nvSpPr>
          <p:cNvPr id="637983" name="Line 31"/>
          <p:cNvSpPr>
            <a:spLocks noChangeShapeType="1"/>
          </p:cNvSpPr>
          <p:nvPr/>
        </p:nvSpPr>
        <p:spPr bwMode="auto">
          <a:xfrm>
            <a:off x="1981200" y="5434013"/>
            <a:ext cx="5715000" cy="0"/>
          </a:xfrm>
          <a:prstGeom prst="line">
            <a:avLst/>
          </a:prstGeom>
          <a:noFill/>
          <a:ln w="38100">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37984" name="Line 32"/>
          <p:cNvSpPr>
            <a:spLocks noChangeShapeType="1"/>
          </p:cNvSpPr>
          <p:nvPr/>
        </p:nvSpPr>
        <p:spPr bwMode="auto">
          <a:xfrm>
            <a:off x="7772400" y="4953000"/>
            <a:ext cx="0" cy="644525"/>
          </a:xfrm>
          <a:prstGeom prst="line">
            <a:avLst/>
          </a:prstGeom>
          <a:noFill/>
          <a:ln w="28575">
            <a:solidFill>
              <a:schemeClr val="accent2"/>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37985" name="Text Box 33"/>
          <p:cNvSpPr txBox="1">
            <a:spLocks noChangeArrowheads="1"/>
          </p:cNvSpPr>
          <p:nvPr/>
        </p:nvSpPr>
        <p:spPr bwMode="auto">
          <a:xfrm>
            <a:off x="1660525" y="5183188"/>
            <a:ext cx="3238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aseline="-25000">
                <a:solidFill>
                  <a:schemeClr val="tx1"/>
                </a:solidFill>
                <a:latin typeface="Times" charset="0"/>
                <a:ea typeface="ＭＳ Ｐゴシック" charset="0"/>
                <a:cs typeface="ＭＳ Ｐゴシック" charset="0"/>
              </a:defRPr>
            </a:lvl1pPr>
            <a:lvl2pPr marL="742950" indent="-285750">
              <a:defRPr sz="2400" baseline="-25000">
                <a:solidFill>
                  <a:schemeClr val="tx1"/>
                </a:solidFill>
                <a:latin typeface="Times" charset="0"/>
                <a:ea typeface="ＭＳ Ｐゴシック" charset="0"/>
              </a:defRPr>
            </a:lvl2pPr>
            <a:lvl3pPr marL="1143000" indent="-228600">
              <a:defRPr sz="2400" baseline="-25000">
                <a:solidFill>
                  <a:schemeClr val="tx1"/>
                </a:solidFill>
                <a:latin typeface="Times" charset="0"/>
                <a:ea typeface="ＭＳ Ｐゴシック" charset="0"/>
              </a:defRPr>
            </a:lvl3pPr>
            <a:lvl4pPr marL="1600200" indent="-228600">
              <a:defRPr sz="2400" baseline="-25000">
                <a:solidFill>
                  <a:schemeClr val="tx1"/>
                </a:solidFill>
                <a:latin typeface="Times" charset="0"/>
                <a:ea typeface="ＭＳ Ｐゴシック" charset="0"/>
              </a:defRPr>
            </a:lvl4pPr>
            <a:lvl5pPr marL="2057400" indent="-228600">
              <a:defRPr sz="2400" baseline="-25000">
                <a:solidFill>
                  <a:schemeClr val="tx1"/>
                </a:solidFill>
                <a:latin typeface="Times" charset="0"/>
                <a:ea typeface="ＭＳ Ｐゴシック" charset="0"/>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0"/>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0"/>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0"/>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0"/>
              </a:defRPr>
            </a:lvl9pPr>
          </a:lstStyle>
          <a:p>
            <a:r>
              <a:rPr lang="en-US" baseline="0">
                <a:latin typeface="Arial Narrow" charset="0"/>
              </a:rPr>
              <a:t>0</a:t>
            </a:r>
          </a:p>
        </p:txBody>
      </p:sp>
      <p:sp>
        <p:nvSpPr>
          <p:cNvPr id="637986" name="Text Box 34"/>
          <p:cNvSpPr txBox="1">
            <a:spLocks noChangeArrowheads="1"/>
          </p:cNvSpPr>
          <p:nvPr/>
        </p:nvSpPr>
        <p:spPr bwMode="auto">
          <a:xfrm>
            <a:off x="1752600" y="223838"/>
            <a:ext cx="14525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aseline="-25000">
                <a:solidFill>
                  <a:schemeClr val="tx1"/>
                </a:solidFill>
                <a:latin typeface="Times" charset="0"/>
                <a:ea typeface="ＭＳ Ｐゴシック" charset="0"/>
                <a:cs typeface="ＭＳ Ｐゴシック" charset="0"/>
              </a:defRPr>
            </a:lvl1pPr>
            <a:lvl2pPr marL="742950" indent="-285750">
              <a:defRPr sz="2400" baseline="-25000">
                <a:solidFill>
                  <a:schemeClr val="tx1"/>
                </a:solidFill>
                <a:latin typeface="Times" charset="0"/>
                <a:ea typeface="ＭＳ Ｐゴシック" charset="0"/>
              </a:defRPr>
            </a:lvl2pPr>
            <a:lvl3pPr marL="1143000" indent="-228600">
              <a:defRPr sz="2400" baseline="-25000">
                <a:solidFill>
                  <a:schemeClr val="tx1"/>
                </a:solidFill>
                <a:latin typeface="Times" charset="0"/>
                <a:ea typeface="ＭＳ Ｐゴシック" charset="0"/>
              </a:defRPr>
            </a:lvl3pPr>
            <a:lvl4pPr marL="1600200" indent="-228600">
              <a:defRPr sz="2400" baseline="-25000">
                <a:solidFill>
                  <a:schemeClr val="tx1"/>
                </a:solidFill>
                <a:latin typeface="Times" charset="0"/>
                <a:ea typeface="ＭＳ Ｐゴシック" charset="0"/>
              </a:defRPr>
            </a:lvl4pPr>
            <a:lvl5pPr marL="2057400" indent="-228600">
              <a:defRPr sz="2400" baseline="-25000">
                <a:solidFill>
                  <a:schemeClr val="tx1"/>
                </a:solidFill>
                <a:latin typeface="Times" charset="0"/>
                <a:ea typeface="ＭＳ Ｐゴシック" charset="0"/>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0"/>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0"/>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0"/>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0"/>
              </a:defRPr>
            </a:lvl9pPr>
          </a:lstStyle>
          <a:p>
            <a:r>
              <a:rPr lang="en-US" baseline="0">
                <a:latin typeface="Arial Narrow" charset="0"/>
              </a:rPr>
              <a:t>Differences</a:t>
            </a:r>
          </a:p>
        </p:txBody>
      </p:sp>
      <p:sp>
        <p:nvSpPr>
          <p:cNvPr id="637987" name="Line 35"/>
          <p:cNvSpPr>
            <a:spLocks noChangeShapeType="1"/>
          </p:cNvSpPr>
          <p:nvPr/>
        </p:nvSpPr>
        <p:spPr bwMode="auto">
          <a:xfrm>
            <a:off x="2667000" y="685800"/>
            <a:ext cx="0" cy="53340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37988" name="Freeform 36"/>
          <p:cNvSpPr>
            <a:spLocks/>
          </p:cNvSpPr>
          <p:nvPr/>
        </p:nvSpPr>
        <p:spPr bwMode="auto">
          <a:xfrm>
            <a:off x="3124200" y="457200"/>
            <a:ext cx="2133600" cy="381000"/>
          </a:xfrm>
          <a:custGeom>
            <a:avLst/>
            <a:gdLst>
              <a:gd name="T0" fmla="*/ 0 w 1344"/>
              <a:gd name="T1" fmla="*/ 0 h 240"/>
              <a:gd name="T2" fmla="*/ 2147483647 w 1344"/>
              <a:gd name="T3" fmla="*/ 0 h 240"/>
              <a:gd name="T4" fmla="*/ 2147483647 w 1344"/>
              <a:gd name="T5" fmla="*/ 2147483647 h 240"/>
              <a:gd name="T6" fmla="*/ 0 60000 65536"/>
              <a:gd name="T7" fmla="*/ 0 60000 65536"/>
              <a:gd name="T8" fmla="*/ 0 60000 65536"/>
              <a:gd name="T9" fmla="*/ 0 w 1344"/>
              <a:gd name="T10" fmla="*/ 0 h 240"/>
              <a:gd name="T11" fmla="*/ 1344 w 1344"/>
              <a:gd name="T12" fmla="*/ 240 h 240"/>
            </a:gdLst>
            <a:ahLst/>
            <a:cxnLst>
              <a:cxn ang="T6">
                <a:pos x="T0" y="T1"/>
              </a:cxn>
              <a:cxn ang="T7">
                <a:pos x="T2" y="T3"/>
              </a:cxn>
              <a:cxn ang="T8">
                <a:pos x="T4" y="T5"/>
              </a:cxn>
            </a:cxnLst>
            <a:rect l="T9" t="T10" r="T11" b="T12"/>
            <a:pathLst>
              <a:path w="1344" h="240">
                <a:moveTo>
                  <a:pt x="0" y="0"/>
                </a:moveTo>
                <a:lnTo>
                  <a:pt x="1344" y="0"/>
                </a:lnTo>
                <a:lnTo>
                  <a:pt x="1344" y="240"/>
                </a:lnTo>
              </a:path>
            </a:pathLst>
          </a:custGeom>
          <a:noFill/>
          <a:ln w="9525">
            <a:solidFill>
              <a:schemeClr val="tx1"/>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37989" name="Freeform 37"/>
          <p:cNvSpPr>
            <a:spLocks/>
          </p:cNvSpPr>
          <p:nvPr/>
        </p:nvSpPr>
        <p:spPr bwMode="auto">
          <a:xfrm>
            <a:off x="3124200" y="457200"/>
            <a:ext cx="3276600" cy="1066800"/>
          </a:xfrm>
          <a:custGeom>
            <a:avLst/>
            <a:gdLst>
              <a:gd name="T0" fmla="*/ 0 w 1344"/>
              <a:gd name="T1" fmla="*/ 0 h 240"/>
              <a:gd name="T2" fmla="*/ 2147483647 w 1344"/>
              <a:gd name="T3" fmla="*/ 0 h 240"/>
              <a:gd name="T4" fmla="*/ 2147483647 w 1344"/>
              <a:gd name="T5" fmla="*/ 2147483647 h 240"/>
              <a:gd name="T6" fmla="*/ 0 60000 65536"/>
              <a:gd name="T7" fmla="*/ 0 60000 65536"/>
              <a:gd name="T8" fmla="*/ 0 60000 65536"/>
              <a:gd name="T9" fmla="*/ 0 w 1344"/>
              <a:gd name="T10" fmla="*/ 0 h 240"/>
              <a:gd name="T11" fmla="*/ 1344 w 1344"/>
              <a:gd name="T12" fmla="*/ 240 h 240"/>
            </a:gdLst>
            <a:ahLst/>
            <a:cxnLst>
              <a:cxn ang="T6">
                <a:pos x="T0" y="T1"/>
              </a:cxn>
              <a:cxn ang="T7">
                <a:pos x="T2" y="T3"/>
              </a:cxn>
              <a:cxn ang="T8">
                <a:pos x="T4" y="T5"/>
              </a:cxn>
            </a:cxnLst>
            <a:rect l="T9" t="T10" r="T11" b="T12"/>
            <a:pathLst>
              <a:path w="1344" h="240">
                <a:moveTo>
                  <a:pt x="0" y="0"/>
                </a:moveTo>
                <a:lnTo>
                  <a:pt x="1344" y="0"/>
                </a:lnTo>
                <a:lnTo>
                  <a:pt x="1344" y="240"/>
                </a:lnTo>
              </a:path>
            </a:pathLst>
          </a:custGeom>
          <a:noFill/>
          <a:ln w="9525">
            <a:solidFill>
              <a:schemeClr val="tx1"/>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37990" name="Freeform 38"/>
          <p:cNvSpPr>
            <a:spLocks/>
          </p:cNvSpPr>
          <p:nvPr/>
        </p:nvSpPr>
        <p:spPr bwMode="auto">
          <a:xfrm>
            <a:off x="3124200" y="457200"/>
            <a:ext cx="3962400" cy="2209800"/>
          </a:xfrm>
          <a:custGeom>
            <a:avLst/>
            <a:gdLst>
              <a:gd name="T0" fmla="*/ 0 w 1344"/>
              <a:gd name="T1" fmla="*/ 0 h 240"/>
              <a:gd name="T2" fmla="*/ 2147483647 w 1344"/>
              <a:gd name="T3" fmla="*/ 0 h 240"/>
              <a:gd name="T4" fmla="*/ 2147483647 w 1344"/>
              <a:gd name="T5" fmla="*/ 2147483647 h 240"/>
              <a:gd name="T6" fmla="*/ 0 60000 65536"/>
              <a:gd name="T7" fmla="*/ 0 60000 65536"/>
              <a:gd name="T8" fmla="*/ 0 60000 65536"/>
              <a:gd name="T9" fmla="*/ 0 w 1344"/>
              <a:gd name="T10" fmla="*/ 0 h 240"/>
              <a:gd name="T11" fmla="*/ 1344 w 1344"/>
              <a:gd name="T12" fmla="*/ 240 h 240"/>
            </a:gdLst>
            <a:ahLst/>
            <a:cxnLst>
              <a:cxn ang="T6">
                <a:pos x="T0" y="T1"/>
              </a:cxn>
              <a:cxn ang="T7">
                <a:pos x="T2" y="T3"/>
              </a:cxn>
              <a:cxn ang="T8">
                <a:pos x="T4" y="T5"/>
              </a:cxn>
            </a:cxnLst>
            <a:rect l="T9" t="T10" r="T11" b="T12"/>
            <a:pathLst>
              <a:path w="1344" h="240">
                <a:moveTo>
                  <a:pt x="0" y="0"/>
                </a:moveTo>
                <a:lnTo>
                  <a:pt x="1344" y="0"/>
                </a:lnTo>
                <a:lnTo>
                  <a:pt x="1344" y="240"/>
                </a:lnTo>
              </a:path>
            </a:pathLst>
          </a:custGeom>
          <a:noFill/>
          <a:ln w="9525">
            <a:solidFill>
              <a:schemeClr val="tx1"/>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37991" name="Freeform 39"/>
          <p:cNvSpPr>
            <a:spLocks/>
          </p:cNvSpPr>
          <p:nvPr/>
        </p:nvSpPr>
        <p:spPr bwMode="auto">
          <a:xfrm>
            <a:off x="2819400" y="685800"/>
            <a:ext cx="533400" cy="1676400"/>
          </a:xfrm>
          <a:custGeom>
            <a:avLst/>
            <a:gdLst>
              <a:gd name="T0" fmla="*/ 0 w 336"/>
              <a:gd name="T1" fmla="*/ 0 h 1056"/>
              <a:gd name="T2" fmla="*/ 0 w 336"/>
              <a:gd name="T3" fmla="*/ 2147483647 h 1056"/>
              <a:gd name="T4" fmla="*/ 2147483647 w 336"/>
              <a:gd name="T5" fmla="*/ 2147483647 h 1056"/>
              <a:gd name="T6" fmla="*/ 2147483647 w 336"/>
              <a:gd name="T7" fmla="*/ 2147483647 h 1056"/>
              <a:gd name="T8" fmla="*/ 0 60000 65536"/>
              <a:gd name="T9" fmla="*/ 0 60000 65536"/>
              <a:gd name="T10" fmla="*/ 0 60000 65536"/>
              <a:gd name="T11" fmla="*/ 0 60000 65536"/>
              <a:gd name="T12" fmla="*/ 0 w 336"/>
              <a:gd name="T13" fmla="*/ 0 h 1056"/>
              <a:gd name="T14" fmla="*/ 336 w 336"/>
              <a:gd name="T15" fmla="*/ 1056 h 1056"/>
            </a:gdLst>
            <a:ahLst/>
            <a:cxnLst>
              <a:cxn ang="T8">
                <a:pos x="T0" y="T1"/>
              </a:cxn>
              <a:cxn ang="T9">
                <a:pos x="T2" y="T3"/>
              </a:cxn>
              <a:cxn ang="T10">
                <a:pos x="T4" y="T5"/>
              </a:cxn>
              <a:cxn ang="T11">
                <a:pos x="T6" y="T7"/>
              </a:cxn>
            </a:cxnLst>
            <a:rect l="T12" t="T13" r="T14" b="T15"/>
            <a:pathLst>
              <a:path w="336" h="1056">
                <a:moveTo>
                  <a:pt x="0" y="0"/>
                </a:moveTo>
                <a:lnTo>
                  <a:pt x="0" y="96"/>
                </a:lnTo>
                <a:lnTo>
                  <a:pt x="336" y="96"/>
                </a:lnTo>
                <a:lnTo>
                  <a:pt x="336" y="1056"/>
                </a:lnTo>
              </a:path>
            </a:pathLst>
          </a:custGeom>
          <a:noFill/>
          <a:ln w="9525">
            <a:solidFill>
              <a:schemeClr val="tx1"/>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nvGrpSpPr>
          <p:cNvPr id="6" name="Group 40"/>
          <p:cNvGrpSpPr>
            <a:grpSpLocks/>
          </p:cNvGrpSpPr>
          <p:nvPr/>
        </p:nvGrpSpPr>
        <p:grpSpPr bwMode="auto">
          <a:xfrm>
            <a:off x="2695575" y="1031875"/>
            <a:ext cx="4446588" cy="4519613"/>
            <a:chOff x="1680" y="624"/>
            <a:chExt cx="2801" cy="2847"/>
          </a:xfrm>
        </p:grpSpPr>
        <p:sp>
          <p:nvSpPr>
            <p:cNvPr id="91164" name="Line 41"/>
            <p:cNvSpPr>
              <a:spLocks noChangeShapeType="1"/>
            </p:cNvSpPr>
            <p:nvPr/>
          </p:nvSpPr>
          <p:spPr bwMode="auto">
            <a:xfrm>
              <a:off x="1680" y="824"/>
              <a:ext cx="5" cy="247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91165" name="Line 42"/>
            <p:cNvSpPr>
              <a:spLocks noChangeShapeType="1"/>
            </p:cNvSpPr>
            <p:nvPr/>
          </p:nvSpPr>
          <p:spPr bwMode="auto">
            <a:xfrm flipH="1">
              <a:off x="3312" y="624"/>
              <a:ext cx="0" cy="26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91166" name="Line 43"/>
            <p:cNvSpPr>
              <a:spLocks noChangeShapeType="1"/>
            </p:cNvSpPr>
            <p:nvPr/>
          </p:nvSpPr>
          <p:spPr bwMode="auto">
            <a:xfrm flipH="1">
              <a:off x="4080" y="960"/>
              <a:ext cx="0" cy="2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91167" name="Line 44"/>
            <p:cNvSpPr>
              <a:spLocks noChangeShapeType="1"/>
            </p:cNvSpPr>
            <p:nvPr/>
          </p:nvSpPr>
          <p:spPr bwMode="auto">
            <a:xfrm>
              <a:off x="4481" y="1695"/>
              <a:ext cx="0" cy="177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91168" name="Freeform 45"/>
            <p:cNvSpPr>
              <a:spLocks/>
            </p:cNvSpPr>
            <p:nvPr/>
          </p:nvSpPr>
          <p:spPr bwMode="auto">
            <a:xfrm>
              <a:off x="2112" y="1488"/>
              <a:ext cx="192" cy="1968"/>
            </a:xfrm>
            <a:custGeom>
              <a:avLst/>
              <a:gdLst>
                <a:gd name="T0" fmla="*/ 0 w 192"/>
                <a:gd name="T1" fmla="*/ 0 h 1968"/>
                <a:gd name="T2" fmla="*/ 0 w 192"/>
                <a:gd name="T3" fmla="*/ 1488 h 1968"/>
                <a:gd name="T4" fmla="*/ 192 w 192"/>
                <a:gd name="T5" fmla="*/ 1488 h 1968"/>
                <a:gd name="T6" fmla="*/ 192 w 192"/>
                <a:gd name="T7" fmla="*/ 1968 h 1968"/>
                <a:gd name="T8" fmla="*/ 0 60000 65536"/>
                <a:gd name="T9" fmla="*/ 0 60000 65536"/>
                <a:gd name="T10" fmla="*/ 0 60000 65536"/>
                <a:gd name="T11" fmla="*/ 0 60000 65536"/>
                <a:gd name="T12" fmla="*/ 0 w 192"/>
                <a:gd name="T13" fmla="*/ 0 h 1968"/>
                <a:gd name="T14" fmla="*/ 192 w 192"/>
                <a:gd name="T15" fmla="*/ 1968 h 1968"/>
              </a:gdLst>
              <a:ahLst/>
              <a:cxnLst>
                <a:cxn ang="T8">
                  <a:pos x="T0" y="T1"/>
                </a:cxn>
                <a:cxn ang="T9">
                  <a:pos x="T2" y="T3"/>
                </a:cxn>
                <a:cxn ang="T10">
                  <a:pos x="T4" y="T5"/>
                </a:cxn>
                <a:cxn ang="T11">
                  <a:pos x="T6" y="T7"/>
                </a:cxn>
              </a:cxnLst>
              <a:rect l="T12" t="T13" r="T14" b="T15"/>
              <a:pathLst>
                <a:path w="192" h="1968">
                  <a:moveTo>
                    <a:pt x="0" y="0"/>
                  </a:moveTo>
                  <a:lnTo>
                    <a:pt x="0" y="1488"/>
                  </a:lnTo>
                  <a:lnTo>
                    <a:pt x="192" y="1488"/>
                  </a:lnTo>
                  <a:lnTo>
                    <a:pt x="192" y="1968"/>
                  </a:ln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
        <p:nvSpPr>
          <p:cNvPr id="637998" name="Text Box 46"/>
          <p:cNvSpPr txBox="1">
            <a:spLocks noChangeArrowheads="1"/>
          </p:cNvSpPr>
          <p:nvPr/>
        </p:nvSpPr>
        <p:spPr bwMode="auto">
          <a:xfrm>
            <a:off x="7375525" y="4340225"/>
            <a:ext cx="1685077" cy="584775"/>
          </a:xfrm>
          <a:prstGeom prst="rect">
            <a:avLst/>
          </a:prstGeom>
          <a:solidFill>
            <a:schemeClr val="bg1"/>
          </a:solidFill>
          <a:ln w="9525">
            <a:solidFill>
              <a:schemeClr val="tx1"/>
            </a:solidFill>
            <a:miter lim="800000"/>
            <a:headEnd/>
            <a:tailEnd/>
          </a:ln>
        </p:spPr>
        <p:txBody>
          <a:bodyPr wrap="none">
            <a:spAutoFit/>
          </a:bodyPr>
          <a:lstStyle>
            <a:lvl1pPr>
              <a:defRPr sz="2400" baseline="-25000">
                <a:solidFill>
                  <a:schemeClr val="tx1"/>
                </a:solidFill>
                <a:latin typeface="Times" charset="0"/>
                <a:ea typeface="ＭＳ Ｐゴシック" charset="0"/>
                <a:cs typeface="ＭＳ Ｐゴシック" charset="0"/>
              </a:defRPr>
            </a:lvl1pPr>
            <a:lvl2pPr marL="742950" indent="-285750">
              <a:defRPr sz="2400" baseline="-25000">
                <a:solidFill>
                  <a:schemeClr val="tx1"/>
                </a:solidFill>
                <a:latin typeface="Times" charset="0"/>
                <a:ea typeface="ＭＳ Ｐゴシック" charset="0"/>
              </a:defRPr>
            </a:lvl2pPr>
            <a:lvl3pPr marL="1143000" indent="-228600">
              <a:defRPr sz="2400" baseline="-25000">
                <a:solidFill>
                  <a:schemeClr val="tx1"/>
                </a:solidFill>
                <a:latin typeface="Times" charset="0"/>
                <a:ea typeface="ＭＳ Ｐゴシック" charset="0"/>
              </a:defRPr>
            </a:lvl3pPr>
            <a:lvl4pPr marL="1600200" indent="-228600">
              <a:defRPr sz="2400" baseline="-25000">
                <a:solidFill>
                  <a:schemeClr val="tx1"/>
                </a:solidFill>
                <a:latin typeface="Times" charset="0"/>
                <a:ea typeface="ＭＳ Ｐゴシック" charset="0"/>
              </a:defRPr>
            </a:lvl4pPr>
            <a:lvl5pPr marL="2057400" indent="-228600">
              <a:defRPr sz="2400" baseline="-25000">
                <a:solidFill>
                  <a:schemeClr val="tx1"/>
                </a:solidFill>
                <a:latin typeface="Times" charset="0"/>
                <a:ea typeface="ＭＳ Ｐゴシック" charset="0"/>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0"/>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0"/>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0"/>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0"/>
              </a:defRPr>
            </a:lvl9pPr>
          </a:lstStyle>
          <a:p>
            <a:r>
              <a:rPr lang="en-US" sz="1600" baseline="0" dirty="0">
                <a:latin typeface="Trebuchet MS" panose="020B0603020202020204" pitchFamily="34" charset="0"/>
              </a:rPr>
              <a:t>the range of the</a:t>
            </a:r>
          </a:p>
          <a:p>
            <a:r>
              <a:rPr lang="en-US" sz="1600" baseline="0" dirty="0">
                <a:latin typeface="Trebuchet MS" panose="020B0603020202020204" pitchFamily="34" charset="0"/>
              </a:rPr>
              <a:t>differences</a:t>
            </a:r>
          </a:p>
        </p:txBody>
      </p:sp>
      <p:sp>
        <p:nvSpPr>
          <p:cNvPr id="48"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13.</a:t>
            </a:r>
            <a:fld id="{17DEBACC-685D-46EF-8023-566F1A297EEB}" type="slidenum">
              <a:rPr lang="en-AU" altLang="en-US" sz="1400" b="1" baseline="0" smtClean="0">
                <a:latin typeface="Trebuchet MS" pitchFamily="34" charset="0"/>
              </a:rPr>
              <a:pPr>
                <a:spcBef>
                  <a:spcPct val="0"/>
                </a:spcBef>
                <a:buFontTx/>
                <a:buNone/>
              </a:pPr>
              <a:t>57</a:t>
            </a:fld>
            <a:endParaRPr lang="en-AU" altLang="en-US" sz="1400" b="1" baseline="0" dirty="0">
              <a:latin typeface="Trebuchet MS"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63797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1" fill="hold" grpId="0" nodeType="clickEffect">
                                  <p:stCondLst>
                                    <p:cond delay="0"/>
                                  </p:stCondLst>
                                  <p:childTnLst>
                                    <p:set>
                                      <p:cBhvr>
                                        <p:cTn id="10" dur="1" fill="hold">
                                          <p:stCondLst>
                                            <p:cond delay="0"/>
                                          </p:stCondLst>
                                        </p:cTn>
                                        <p:tgtEl>
                                          <p:spTgt spid="637986"/>
                                        </p:tgtEl>
                                        <p:attrNameLst>
                                          <p:attrName>style.visibility</p:attrName>
                                        </p:attrNameLst>
                                      </p:cBhvr>
                                      <p:to>
                                        <p:strVal val="visible"/>
                                      </p:to>
                                    </p:set>
                                    <p:anim calcmode="lin" valueType="num">
                                      <p:cBhvr additive="base">
                                        <p:cTn id="11" dur="500" fill="hold"/>
                                        <p:tgtEl>
                                          <p:spTgt spid="637986"/>
                                        </p:tgtEl>
                                        <p:attrNameLst>
                                          <p:attrName>ppt_x</p:attrName>
                                        </p:attrNameLst>
                                      </p:cBhvr>
                                      <p:tavLst>
                                        <p:tav tm="0">
                                          <p:val>
                                            <p:strVal val="#ppt_x"/>
                                          </p:val>
                                        </p:tav>
                                        <p:tav tm="100000">
                                          <p:val>
                                            <p:strVal val="#ppt_x"/>
                                          </p:val>
                                        </p:tav>
                                      </p:tavLst>
                                    </p:anim>
                                    <p:anim calcmode="lin" valueType="num">
                                      <p:cBhvr additive="base">
                                        <p:cTn id="12" dur="500" fill="hold"/>
                                        <p:tgtEl>
                                          <p:spTgt spid="637986"/>
                                        </p:tgtEl>
                                        <p:attrNameLst>
                                          <p:attrName>ppt_y</p:attrName>
                                        </p:attrNameLst>
                                      </p:cBhvr>
                                      <p:tavLst>
                                        <p:tav tm="0">
                                          <p:val>
                                            <p:strVal val="0-#ppt_h/2"/>
                                          </p:val>
                                        </p:tav>
                                        <p:tav tm="100000">
                                          <p:val>
                                            <p:strVal val="#ppt_y"/>
                                          </p:val>
                                        </p:tav>
                                      </p:tavLst>
                                    </p:anim>
                                  </p:childTnLst>
                                </p:cTn>
                              </p:par>
                            </p:childTnLst>
                          </p:cTn>
                        </p:par>
                        <p:par>
                          <p:cTn id="13" fill="hold" nodeType="afterGroup">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637987"/>
                                        </p:tgtEl>
                                        <p:attrNameLst>
                                          <p:attrName>style.visibility</p:attrName>
                                        </p:attrNameLst>
                                      </p:cBhvr>
                                      <p:to>
                                        <p:strVal val="visible"/>
                                      </p:to>
                                    </p:set>
                                    <p:animEffect transition="in" filter="wipe(up)">
                                      <p:cBhvr>
                                        <p:cTn id="16" dur="500"/>
                                        <p:tgtEl>
                                          <p:spTgt spid="637987"/>
                                        </p:tgtEl>
                                      </p:cBhvr>
                                    </p:animEffect>
                                  </p:childTnLst>
                                </p:cTn>
                              </p:par>
                            </p:childTnLst>
                          </p:cTn>
                        </p:par>
                        <p:par>
                          <p:cTn id="17" fill="hold" nodeType="afterGroup">
                            <p:stCondLst>
                              <p:cond delay="1000"/>
                            </p:stCondLst>
                            <p:childTnLst>
                              <p:par>
                                <p:cTn id="18" presetID="22" presetClass="entr" presetSubtype="1" fill="hold" grpId="0" nodeType="afterEffect">
                                  <p:stCondLst>
                                    <p:cond delay="0"/>
                                  </p:stCondLst>
                                  <p:childTnLst>
                                    <p:set>
                                      <p:cBhvr>
                                        <p:cTn id="19" dur="1" fill="hold">
                                          <p:stCondLst>
                                            <p:cond delay="0"/>
                                          </p:stCondLst>
                                        </p:cTn>
                                        <p:tgtEl>
                                          <p:spTgt spid="637959"/>
                                        </p:tgtEl>
                                        <p:attrNameLst>
                                          <p:attrName>style.visibility</p:attrName>
                                        </p:attrNameLst>
                                      </p:cBhvr>
                                      <p:to>
                                        <p:strVal val="visible"/>
                                      </p:to>
                                    </p:set>
                                    <p:animEffect transition="in" filter="wipe(up)">
                                      <p:cBhvr>
                                        <p:cTn id="20" dur="500"/>
                                        <p:tgtEl>
                                          <p:spTgt spid="637959"/>
                                        </p:tgtEl>
                                      </p:cBhvr>
                                    </p:animEffect>
                                  </p:childTnLst>
                                </p:cTn>
                              </p:par>
                            </p:childTnLst>
                          </p:cTn>
                        </p:par>
                        <p:par>
                          <p:cTn id="21" fill="hold" nodeType="afterGroup">
                            <p:stCondLst>
                              <p:cond delay="1500"/>
                            </p:stCondLst>
                            <p:childTnLst>
                              <p:par>
                                <p:cTn id="22" presetID="22" presetClass="entr" presetSubtype="1" fill="hold" grpId="0" nodeType="afterEffect">
                                  <p:stCondLst>
                                    <p:cond delay="0"/>
                                  </p:stCondLst>
                                  <p:childTnLst>
                                    <p:set>
                                      <p:cBhvr>
                                        <p:cTn id="23" dur="1" fill="hold">
                                          <p:stCondLst>
                                            <p:cond delay="0"/>
                                          </p:stCondLst>
                                        </p:cTn>
                                        <p:tgtEl>
                                          <p:spTgt spid="637991"/>
                                        </p:tgtEl>
                                        <p:attrNameLst>
                                          <p:attrName>style.visibility</p:attrName>
                                        </p:attrNameLst>
                                      </p:cBhvr>
                                      <p:to>
                                        <p:strVal val="visible"/>
                                      </p:to>
                                    </p:set>
                                    <p:animEffect transition="in" filter="wipe(up)">
                                      <p:cBhvr>
                                        <p:cTn id="24" dur="500"/>
                                        <p:tgtEl>
                                          <p:spTgt spid="637991"/>
                                        </p:tgtEl>
                                      </p:cBhvr>
                                    </p:animEffect>
                                  </p:childTnLst>
                                </p:cTn>
                              </p:par>
                            </p:childTnLst>
                          </p:cTn>
                        </p:par>
                        <p:par>
                          <p:cTn id="25" fill="hold" nodeType="afterGroup">
                            <p:stCondLst>
                              <p:cond delay="2000"/>
                            </p:stCondLst>
                            <p:childTnLst>
                              <p:par>
                                <p:cTn id="26" presetID="22" presetClass="entr" presetSubtype="1" fill="hold" grpId="0" nodeType="afterEffect">
                                  <p:stCondLst>
                                    <p:cond delay="0"/>
                                  </p:stCondLst>
                                  <p:childTnLst>
                                    <p:set>
                                      <p:cBhvr>
                                        <p:cTn id="27" dur="1" fill="hold">
                                          <p:stCondLst>
                                            <p:cond delay="0"/>
                                          </p:stCondLst>
                                        </p:cTn>
                                        <p:tgtEl>
                                          <p:spTgt spid="637960"/>
                                        </p:tgtEl>
                                        <p:attrNameLst>
                                          <p:attrName>style.visibility</p:attrName>
                                        </p:attrNameLst>
                                      </p:cBhvr>
                                      <p:to>
                                        <p:strVal val="visible"/>
                                      </p:to>
                                    </p:set>
                                    <p:animEffect transition="in" filter="wipe(up)">
                                      <p:cBhvr>
                                        <p:cTn id="28" dur="500"/>
                                        <p:tgtEl>
                                          <p:spTgt spid="637960"/>
                                        </p:tgtEl>
                                      </p:cBhvr>
                                    </p:animEffect>
                                  </p:childTnLst>
                                </p:cTn>
                              </p:par>
                            </p:childTnLst>
                          </p:cTn>
                        </p:par>
                        <p:par>
                          <p:cTn id="29" fill="hold" nodeType="afterGroup">
                            <p:stCondLst>
                              <p:cond delay="2500"/>
                            </p:stCondLst>
                            <p:childTnLst>
                              <p:par>
                                <p:cTn id="30" presetID="22" presetClass="entr" presetSubtype="1" fill="hold" grpId="0" nodeType="afterEffect">
                                  <p:stCondLst>
                                    <p:cond delay="0"/>
                                  </p:stCondLst>
                                  <p:childTnLst>
                                    <p:set>
                                      <p:cBhvr>
                                        <p:cTn id="31" dur="1" fill="hold">
                                          <p:stCondLst>
                                            <p:cond delay="0"/>
                                          </p:stCondLst>
                                        </p:cTn>
                                        <p:tgtEl>
                                          <p:spTgt spid="637988"/>
                                        </p:tgtEl>
                                        <p:attrNameLst>
                                          <p:attrName>style.visibility</p:attrName>
                                        </p:attrNameLst>
                                      </p:cBhvr>
                                      <p:to>
                                        <p:strVal val="visible"/>
                                      </p:to>
                                    </p:set>
                                    <p:animEffect transition="in" filter="wipe(up)">
                                      <p:cBhvr>
                                        <p:cTn id="32" dur="500"/>
                                        <p:tgtEl>
                                          <p:spTgt spid="637988"/>
                                        </p:tgtEl>
                                      </p:cBhvr>
                                    </p:animEffect>
                                  </p:childTnLst>
                                </p:cTn>
                              </p:par>
                            </p:childTnLst>
                          </p:cTn>
                        </p:par>
                        <p:par>
                          <p:cTn id="33" fill="hold" nodeType="afterGroup">
                            <p:stCondLst>
                              <p:cond delay="3000"/>
                            </p:stCondLst>
                            <p:childTnLst>
                              <p:par>
                                <p:cTn id="34" presetID="22" presetClass="entr" presetSubtype="1" fill="hold" grpId="0" nodeType="afterEffect">
                                  <p:stCondLst>
                                    <p:cond delay="0"/>
                                  </p:stCondLst>
                                  <p:childTnLst>
                                    <p:set>
                                      <p:cBhvr>
                                        <p:cTn id="35" dur="1" fill="hold">
                                          <p:stCondLst>
                                            <p:cond delay="0"/>
                                          </p:stCondLst>
                                        </p:cTn>
                                        <p:tgtEl>
                                          <p:spTgt spid="637961"/>
                                        </p:tgtEl>
                                        <p:attrNameLst>
                                          <p:attrName>style.visibility</p:attrName>
                                        </p:attrNameLst>
                                      </p:cBhvr>
                                      <p:to>
                                        <p:strVal val="visible"/>
                                      </p:to>
                                    </p:set>
                                    <p:animEffect transition="in" filter="wipe(up)">
                                      <p:cBhvr>
                                        <p:cTn id="36" dur="500"/>
                                        <p:tgtEl>
                                          <p:spTgt spid="637961"/>
                                        </p:tgtEl>
                                      </p:cBhvr>
                                    </p:animEffect>
                                  </p:childTnLst>
                                </p:cTn>
                              </p:par>
                            </p:childTnLst>
                          </p:cTn>
                        </p:par>
                        <p:par>
                          <p:cTn id="37" fill="hold" nodeType="afterGroup">
                            <p:stCondLst>
                              <p:cond delay="3500"/>
                            </p:stCondLst>
                            <p:childTnLst>
                              <p:par>
                                <p:cTn id="38" presetID="22" presetClass="entr" presetSubtype="1" fill="hold" grpId="0" nodeType="afterEffect">
                                  <p:stCondLst>
                                    <p:cond delay="0"/>
                                  </p:stCondLst>
                                  <p:childTnLst>
                                    <p:set>
                                      <p:cBhvr>
                                        <p:cTn id="39" dur="1" fill="hold">
                                          <p:stCondLst>
                                            <p:cond delay="0"/>
                                          </p:stCondLst>
                                        </p:cTn>
                                        <p:tgtEl>
                                          <p:spTgt spid="637989"/>
                                        </p:tgtEl>
                                        <p:attrNameLst>
                                          <p:attrName>style.visibility</p:attrName>
                                        </p:attrNameLst>
                                      </p:cBhvr>
                                      <p:to>
                                        <p:strVal val="visible"/>
                                      </p:to>
                                    </p:set>
                                    <p:animEffect transition="in" filter="wipe(up)">
                                      <p:cBhvr>
                                        <p:cTn id="40" dur="500"/>
                                        <p:tgtEl>
                                          <p:spTgt spid="637989"/>
                                        </p:tgtEl>
                                      </p:cBhvr>
                                    </p:animEffect>
                                  </p:childTnLst>
                                </p:cTn>
                              </p:par>
                            </p:childTnLst>
                          </p:cTn>
                        </p:par>
                        <p:par>
                          <p:cTn id="41" fill="hold" nodeType="afterGroup">
                            <p:stCondLst>
                              <p:cond delay="4000"/>
                            </p:stCondLst>
                            <p:childTnLst>
                              <p:par>
                                <p:cTn id="42" presetID="22" presetClass="entr" presetSubtype="1" fill="hold" grpId="0" nodeType="afterEffect">
                                  <p:stCondLst>
                                    <p:cond delay="0"/>
                                  </p:stCondLst>
                                  <p:childTnLst>
                                    <p:set>
                                      <p:cBhvr>
                                        <p:cTn id="43" dur="1" fill="hold">
                                          <p:stCondLst>
                                            <p:cond delay="0"/>
                                          </p:stCondLst>
                                        </p:cTn>
                                        <p:tgtEl>
                                          <p:spTgt spid="637962"/>
                                        </p:tgtEl>
                                        <p:attrNameLst>
                                          <p:attrName>style.visibility</p:attrName>
                                        </p:attrNameLst>
                                      </p:cBhvr>
                                      <p:to>
                                        <p:strVal val="visible"/>
                                      </p:to>
                                    </p:set>
                                    <p:animEffect transition="in" filter="wipe(up)">
                                      <p:cBhvr>
                                        <p:cTn id="44" dur="500"/>
                                        <p:tgtEl>
                                          <p:spTgt spid="637962"/>
                                        </p:tgtEl>
                                      </p:cBhvr>
                                    </p:animEffect>
                                  </p:childTnLst>
                                </p:cTn>
                              </p:par>
                            </p:childTnLst>
                          </p:cTn>
                        </p:par>
                        <p:par>
                          <p:cTn id="45" fill="hold" nodeType="afterGroup">
                            <p:stCondLst>
                              <p:cond delay="4500"/>
                            </p:stCondLst>
                            <p:childTnLst>
                              <p:par>
                                <p:cTn id="46" presetID="22" presetClass="entr" presetSubtype="1" fill="hold" grpId="0" nodeType="afterEffect">
                                  <p:stCondLst>
                                    <p:cond delay="0"/>
                                  </p:stCondLst>
                                  <p:childTnLst>
                                    <p:set>
                                      <p:cBhvr>
                                        <p:cTn id="47" dur="1" fill="hold">
                                          <p:stCondLst>
                                            <p:cond delay="0"/>
                                          </p:stCondLst>
                                        </p:cTn>
                                        <p:tgtEl>
                                          <p:spTgt spid="637990"/>
                                        </p:tgtEl>
                                        <p:attrNameLst>
                                          <p:attrName>style.visibility</p:attrName>
                                        </p:attrNameLst>
                                      </p:cBhvr>
                                      <p:to>
                                        <p:strVal val="visible"/>
                                      </p:to>
                                    </p:set>
                                    <p:animEffect transition="in" filter="wipe(up)">
                                      <p:cBhvr>
                                        <p:cTn id="48" dur="500"/>
                                        <p:tgtEl>
                                          <p:spTgt spid="637990"/>
                                        </p:tgtEl>
                                      </p:cBhvr>
                                    </p:animEffect>
                                  </p:childTnLst>
                                </p:cTn>
                              </p:par>
                            </p:childTnLst>
                          </p:cTn>
                        </p:par>
                        <p:par>
                          <p:cTn id="49" fill="hold" nodeType="afterGroup">
                            <p:stCondLst>
                              <p:cond delay="5000"/>
                            </p:stCondLst>
                            <p:childTnLst>
                              <p:par>
                                <p:cTn id="50" presetID="22" presetClass="entr" presetSubtype="1" fill="hold" grpId="0" nodeType="afterEffect">
                                  <p:stCondLst>
                                    <p:cond delay="0"/>
                                  </p:stCondLst>
                                  <p:childTnLst>
                                    <p:set>
                                      <p:cBhvr>
                                        <p:cTn id="51" dur="1" fill="hold">
                                          <p:stCondLst>
                                            <p:cond delay="0"/>
                                          </p:stCondLst>
                                        </p:cTn>
                                        <p:tgtEl>
                                          <p:spTgt spid="637963"/>
                                        </p:tgtEl>
                                        <p:attrNameLst>
                                          <p:attrName>style.visibility</p:attrName>
                                        </p:attrNameLst>
                                      </p:cBhvr>
                                      <p:to>
                                        <p:strVal val="visible"/>
                                      </p:to>
                                    </p:set>
                                    <p:animEffect transition="in" filter="wipe(up)">
                                      <p:cBhvr>
                                        <p:cTn id="52" dur="500"/>
                                        <p:tgtEl>
                                          <p:spTgt spid="637963"/>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4" presetClass="entr" presetSubtype="32" fill="hold" grpId="0" nodeType="clickEffect">
                                  <p:stCondLst>
                                    <p:cond delay="0"/>
                                  </p:stCondLst>
                                  <p:childTnLst>
                                    <p:set>
                                      <p:cBhvr>
                                        <p:cTn id="56" dur="1" fill="hold">
                                          <p:stCondLst>
                                            <p:cond delay="0"/>
                                          </p:stCondLst>
                                        </p:cTn>
                                        <p:tgtEl>
                                          <p:spTgt spid="637983"/>
                                        </p:tgtEl>
                                        <p:attrNameLst>
                                          <p:attrName>style.visibility</p:attrName>
                                        </p:attrNameLst>
                                      </p:cBhvr>
                                      <p:to>
                                        <p:strVal val="visible"/>
                                      </p:to>
                                    </p:set>
                                    <p:animEffect transition="in" filter="box(out)">
                                      <p:cBhvr>
                                        <p:cTn id="57" dur="500"/>
                                        <p:tgtEl>
                                          <p:spTgt spid="637983"/>
                                        </p:tgtEl>
                                      </p:cBhvr>
                                    </p:animEffect>
                                  </p:childTnLst>
                                </p:cTn>
                              </p:par>
                            </p:childTnLst>
                          </p:cTn>
                        </p:par>
                        <p:par>
                          <p:cTn id="58" fill="hold" nodeType="afterGroup">
                            <p:stCondLst>
                              <p:cond delay="500"/>
                            </p:stCondLst>
                            <p:childTnLst>
                              <p:par>
                                <p:cTn id="59" presetID="2" presetClass="entr" presetSubtype="8" fill="hold" grpId="0" nodeType="afterEffect">
                                  <p:stCondLst>
                                    <p:cond delay="0"/>
                                  </p:stCondLst>
                                  <p:childTnLst>
                                    <p:set>
                                      <p:cBhvr>
                                        <p:cTn id="60" dur="1" fill="hold">
                                          <p:stCondLst>
                                            <p:cond delay="0"/>
                                          </p:stCondLst>
                                        </p:cTn>
                                        <p:tgtEl>
                                          <p:spTgt spid="637985"/>
                                        </p:tgtEl>
                                        <p:attrNameLst>
                                          <p:attrName>style.visibility</p:attrName>
                                        </p:attrNameLst>
                                      </p:cBhvr>
                                      <p:to>
                                        <p:strVal val="visible"/>
                                      </p:to>
                                    </p:set>
                                    <p:anim calcmode="lin" valueType="num">
                                      <p:cBhvr additive="base">
                                        <p:cTn id="61" dur="500" fill="hold"/>
                                        <p:tgtEl>
                                          <p:spTgt spid="637985"/>
                                        </p:tgtEl>
                                        <p:attrNameLst>
                                          <p:attrName>ppt_x</p:attrName>
                                        </p:attrNameLst>
                                      </p:cBhvr>
                                      <p:tavLst>
                                        <p:tav tm="0">
                                          <p:val>
                                            <p:strVal val="0-#ppt_w/2"/>
                                          </p:val>
                                        </p:tav>
                                        <p:tav tm="100000">
                                          <p:val>
                                            <p:strVal val="#ppt_x"/>
                                          </p:val>
                                        </p:tav>
                                      </p:tavLst>
                                    </p:anim>
                                    <p:anim calcmode="lin" valueType="num">
                                      <p:cBhvr additive="base">
                                        <p:cTn id="62" dur="500" fill="hold"/>
                                        <p:tgtEl>
                                          <p:spTgt spid="637985"/>
                                        </p:tgtEl>
                                        <p:attrNameLst>
                                          <p:attrName>ppt_y</p:attrName>
                                        </p:attrNameLst>
                                      </p:cBhvr>
                                      <p:tavLst>
                                        <p:tav tm="0">
                                          <p:val>
                                            <p:strVal val="#ppt_y"/>
                                          </p:val>
                                        </p:tav>
                                        <p:tav tm="100000">
                                          <p:val>
                                            <p:strVal val="#ppt_y"/>
                                          </p:val>
                                        </p:tav>
                                      </p:tavLst>
                                    </p:anim>
                                  </p:childTnLst>
                                </p:cTn>
                              </p:par>
                            </p:childTnLst>
                          </p:cTn>
                        </p:par>
                        <p:par>
                          <p:cTn id="63" fill="hold" nodeType="afterGroup">
                            <p:stCondLst>
                              <p:cond delay="1000"/>
                            </p:stCondLst>
                            <p:childTnLst>
                              <p:par>
                                <p:cTn id="64" presetID="22" presetClass="entr" presetSubtype="1" fill="hold" nodeType="afterEffect">
                                  <p:stCondLst>
                                    <p:cond delay="0"/>
                                  </p:stCondLst>
                                  <p:childTnLst>
                                    <p:set>
                                      <p:cBhvr>
                                        <p:cTn id="65" dur="1" fill="hold">
                                          <p:stCondLst>
                                            <p:cond delay="0"/>
                                          </p:stCondLst>
                                        </p:cTn>
                                        <p:tgtEl>
                                          <p:spTgt spid="6"/>
                                        </p:tgtEl>
                                        <p:attrNameLst>
                                          <p:attrName>style.visibility</p:attrName>
                                        </p:attrNameLst>
                                      </p:cBhvr>
                                      <p:to>
                                        <p:strVal val="visible"/>
                                      </p:to>
                                    </p:set>
                                    <p:animEffect transition="in" filter="wipe(up)">
                                      <p:cBhvr>
                                        <p:cTn id="66" dur="500"/>
                                        <p:tgtEl>
                                          <p:spTgt spid="6"/>
                                        </p:tgtEl>
                                      </p:cBhvr>
                                    </p:animEffect>
                                  </p:childTnLst>
                                </p:cTn>
                              </p:par>
                            </p:childTnLst>
                          </p:cTn>
                        </p:par>
                        <p:par>
                          <p:cTn id="67" fill="hold" nodeType="afterGroup">
                            <p:stCondLst>
                              <p:cond delay="1500"/>
                            </p:stCondLst>
                            <p:childTnLst>
                              <p:par>
                                <p:cTn id="68" presetID="22" presetClass="entr" presetSubtype="4" fill="hold" grpId="0" nodeType="afterEffect">
                                  <p:stCondLst>
                                    <p:cond delay="0"/>
                                  </p:stCondLst>
                                  <p:childTnLst>
                                    <p:set>
                                      <p:cBhvr>
                                        <p:cTn id="69" dur="1" fill="hold">
                                          <p:stCondLst>
                                            <p:cond delay="0"/>
                                          </p:stCondLst>
                                        </p:cTn>
                                        <p:tgtEl>
                                          <p:spTgt spid="637978"/>
                                        </p:tgtEl>
                                        <p:attrNameLst>
                                          <p:attrName>style.visibility</p:attrName>
                                        </p:attrNameLst>
                                      </p:cBhvr>
                                      <p:to>
                                        <p:strVal val="visible"/>
                                      </p:to>
                                    </p:set>
                                    <p:animEffect transition="in" filter="wipe(down)">
                                      <p:cBhvr>
                                        <p:cTn id="70" dur="500"/>
                                        <p:tgtEl>
                                          <p:spTgt spid="637978"/>
                                        </p:tgtEl>
                                      </p:cBhvr>
                                    </p:animEffect>
                                  </p:childTnLst>
                                </p:cTn>
                              </p:par>
                            </p:childTnLst>
                          </p:cTn>
                        </p:par>
                        <p:par>
                          <p:cTn id="71" fill="hold" nodeType="afterGroup">
                            <p:stCondLst>
                              <p:cond delay="2000"/>
                            </p:stCondLst>
                            <p:childTnLst>
                              <p:par>
                                <p:cTn id="72" presetID="22" presetClass="entr" presetSubtype="1" fill="hold" grpId="0" nodeType="afterEffect">
                                  <p:stCondLst>
                                    <p:cond delay="0"/>
                                  </p:stCondLst>
                                  <p:childTnLst>
                                    <p:set>
                                      <p:cBhvr>
                                        <p:cTn id="73" dur="1" fill="hold">
                                          <p:stCondLst>
                                            <p:cond delay="0"/>
                                          </p:stCondLst>
                                        </p:cTn>
                                        <p:tgtEl>
                                          <p:spTgt spid="637979"/>
                                        </p:tgtEl>
                                        <p:attrNameLst>
                                          <p:attrName>style.visibility</p:attrName>
                                        </p:attrNameLst>
                                      </p:cBhvr>
                                      <p:to>
                                        <p:strVal val="visible"/>
                                      </p:to>
                                    </p:set>
                                    <p:animEffect transition="in" filter="wipe(up)">
                                      <p:cBhvr>
                                        <p:cTn id="74" dur="500"/>
                                        <p:tgtEl>
                                          <p:spTgt spid="637979"/>
                                        </p:tgtEl>
                                      </p:cBhvr>
                                    </p:animEffect>
                                  </p:childTnLst>
                                </p:cTn>
                              </p:par>
                            </p:childTnLst>
                          </p:cTn>
                        </p:par>
                        <p:par>
                          <p:cTn id="75" fill="hold" nodeType="afterGroup">
                            <p:stCondLst>
                              <p:cond delay="2500"/>
                            </p:stCondLst>
                            <p:childTnLst>
                              <p:par>
                                <p:cTn id="76" presetID="22" presetClass="entr" presetSubtype="4" fill="hold" grpId="0" nodeType="afterEffect">
                                  <p:stCondLst>
                                    <p:cond delay="0"/>
                                  </p:stCondLst>
                                  <p:childTnLst>
                                    <p:set>
                                      <p:cBhvr>
                                        <p:cTn id="77" dur="1" fill="hold">
                                          <p:stCondLst>
                                            <p:cond delay="0"/>
                                          </p:stCondLst>
                                        </p:cTn>
                                        <p:tgtEl>
                                          <p:spTgt spid="637980"/>
                                        </p:tgtEl>
                                        <p:attrNameLst>
                                          <p:attrName>style.visibility</p:attrName>
                                        </p:attrNameLst>
                                      </p:cBhvr>
                                      <p:to>
                                        <p:strVal val="visible"/>
                                      </p:to>
                                    </p:set>
                                    <p:animEffect transition="in" filter="wipe(down)">
                                      <p:cBhvr>
                                        <p:cTn id="78" dur="500"/>
                                        <p:tgtEl>
                                          <p:spTgt spid="637980"/>
                                        </p:tgtEl>
                                      </p:cBhvr>
                                    </p:animEffect>
                                  </p:childTnLst>
                                </p:cTn>
                              </p:par>
                            </p:childTnLst>
                          </p:cTn>
                        </p:par>
                        <p:par>
                          <p:cTn id="79" fill="hold" nodeType="afterGroup">
                            <p:stCondLst>
                              <p:cond delay="3000"/>
                            </p:stCondLst>
                            <p:childTnLst>
                              <p:par>
                                <p:cTn id="80" presetID="22" presetClass="entr" presetSubtype="4" fill="hold" grpId="0" nodeType="afterEffect">
                                  <p:stCondLst>
                                    <p:cond delay="0"/>
                                  </p:stCondLst>
                                  <p:childTnLst>
                                    <p:set>
                                      <p:cBhvr>
                                        <p:cTn id="81" dur="1" fill="hold">
                                          <p:stCondLst>
                                            <p:cond delay="0"/>
                                          </p:stCondLst>
                                        </p:cTn>
                                        <p:tgtEl>
                                          <p:spTgt spid="637981"/>
                                        </p:tgtEl>
                                        <p:attrNameLst>
                                          <p:attrName>style.visibility</p:attrName>
                                        </p:attrNameLst>
                                      </p:cBhvr>
                                      <p:to>
                                        <p:strVal val="visible"/>
                                      </p:to>
                                    </p:set>
                                    <p:animEffect transition="in" filter="wipe(down)">
                                      <p:cBhvr>
                                        <p:cTn id="82" dur="500"/>
                                        <p:tgtEl>
                                          <p:spTgt spid="637981"/>
                                        </p:tgtEl>
                                      </p:cBhvr>
                                    </p:animEffect>
                                  </p:childTnLst>
                                </p:cTn>
                              </p:par>
                            </p:childTnLst>
                          </p:cTn>
                        </p:par>
                        <p:par>
                          <p:cTn id="83" fill="hold" nodeType="afterGroup">
                            <p:stCondLst>
                              <p:cond delay="3500"/>
                            </p:stCondLst>
                            <p:childTnLst>
                              <p:par>
                                <p:cTn id="84" presetID="22" presetClass="entr" presetSubtype="1" fill="hold" grpId="0" nodeType="afterEffect">
                                  <p:stCondLst>
                                    <p:cond delay="0"/>
                                  </p:stCondLst>
                                  <p:childTnLst>
                                    <p:set>
                                      <p:cBhvr>
                                        <p:cTn id="85" dur="1" fill="hold">
                                          <p:stCondLst>
                                            <p:cond delay="0"/>
                                          </p:stCondLst>
                                        </p:cTn>
                                        <p:tgtEl>
                                          <p:spTgt spid="637982"/>
                                        </p:tgtEl>
                                        <p:attrNameLst>
                                          <p:attrName>style.visibility</p:attrName>
                                        </p:attrNameLst>
                                      </p:cBhvr>
                                      <p:to>
                                        <p:strVal val="visible"/>
                                      </p:to>
                                    </p:set>
                                    <p:animEffect transition="in" filter="wipe(up)">
                                      <p:cBhvr>
                                        <p:cTn id="86" dur="500"/>
                                        <p:tgtEl>
                                          <p:spTgt spid="637982"/>
                                        </p:tgtEl>
                                      </p:cBhvr>
                                    </p:animEffect>
                                  </p:childTnLst>
                                </p:cTn>
                              </p:par>
                            </p:childTnLst>
                          </p:cTn>
                        </p:par>
                        <p:par>
                          <p:cTn id="87" fill="hold" nodeType="afterGroup">
                            <p:stCondLst>
                              <p:cond delay="4000"/>
                            </p:stCondLst>
                            <p:childTnLst>
                              <p:par>
                                <p:cTn id="88" presetID="4" presetClass="entr" presetSubtype="32" fill="hold" grpId="0" nodeType="afterEffect">
                                  <p:stCondLst>
                                    <p:cond delay="0"/>
                                  </p:stCondLst>
                                  <p:childTnLst>
                                    <p:set>
                                      <p:cBhvr>
                                        <p:cTn id="89" dur="1" fill="hold">
                                          <p:stCondLst>
                                            <p:cond delay="0"/>
                                          </p:stCondLst>
                                        </p:cTn>
                                        <p:tgtEl>
                                          <p:spTgt spid="637984"/>
                                        </p:tgtEl>
                                        <p:attrNameLst>
                                          <p:attrName>style.visibility</p:attrName>
                                        </p:attrNameLst>
                                      </p:cBhvr>
                                      <p:to>
                                        <p:strVal val="visible"/>
                                      </p:to>
                                    </p:set>
                                    <p:animEffect transition="in" filter="box(out)">
                                      <p:cBhvr>
                                        <p:cTn id="90" dur="500"/>
                                        <p:tgtEl>
                                          <p:spTgt spid="637984"/>
                                        </p:tgtEl>
                                      </p:cBhvr>
                                    </p:animEffect>
                                  </p:childTnLst>
                                </p:cTn>
                              </p:par>
                            </p:childTnLst>
                          </p:cTn>
                        </p:par>
                        <p:par>
                          <p:cTn id="91" fill="hold" nodeType="afterGroup">
                            <p:stCondLst>
                              <p:cond delay="4500"/>
                            </p:stCondLst>
                            <p:childTnLst>
                              <p:par>
                                <p:cTn id="92" presetID="22" presetClass="entr" presetSubtype="8" fill="hold" nodeType="afterEffect">
                                  <p:stCondLst>
                                    <p:cond delay="0"/>
                                  </p:stCondLst>
                                  <p:childTnLst>
                                    <p:set>
                                      <p:cBhvr>
                                        <p:cTn id="93" dur="1" fill="hold">
                                          <p:stCondLst>
                                            <p:cond delay="0"/>
                                          </p:stCondLst>
                                        </p:cTn>
                                        <p:tgtEl>
                                          <p:spTgt spid="2"/>
                                        </p:tgtEl>
                                        <p:attrNameLst>
                                          <p:attrName>style.visibility</p:attrName>
                                        </p:attrNameLst>
                                      </p:cBhvr>
                                      <p:to>
                                        <p:strVal val="visible"/>
                                      </p:to>
                                    </p:set>
                                    <p:animEffect transition="in" filter="wipe(left)">
                                      <p:cBhvr>
                                        <p:cTn id="94" dur="500"/>
                                        <p:tgtEl>
                                          <p:spTgt spid="2"/>
                                        </p:tgtEl>
                                      </p:cBhvr>
                                    </p:animEffect>
                                  </p:childTnLst>
                                </p:cTn>
                              </p:par>
                            </p:childTnLst>
                          </p:cTn>
                        </p:par>
                        <p:par>
                          <p:cTn id="95" fill="hold" nodeType="afterGroup">
                            <p:stCondLst>
                              <p:cond delay="5000"/>
                            </p:stCondLst>
                            <p:childTnLst>
                              <p:par>
                                <p:cTn id="96" presetID="1" presetClass="entr" presetSubtype="0" fill="hold" grpId="0" nodeType="afterEffect">
                                  <p:stCondLst>
                                    <p:cond delay="0"/>
                                  </p:stCondLst>
                                  <p:childTnLst>
                                    <p:set>
                                      <p:cBhvr>
                                        <p:cTn id="97" dur="1" fill="hold">
                                          <p:stCondLst>
                                            <p:cond delay="499"/>
                                          </p:stCondLst>
                                        </p:cTn>
                                        <p:tgtEl>
                                          <p:spTgt spid="6379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7959" grpId="0" animBg="1"/>
      <p:bldP spid="637960" grpId="0" animBg="1"/>
      <p:bldP spid="637961" grpId="0" animBg="1"/>
      <p:bldP spid="637962" grpId="0" animBg="1"/>
      <p:bldP spid="637963" grpId="0" animBg="1"/>
      <p:bldP spid="637977" grpId="0" autoUpdateAnimBg="0"/>
      <p:bldP spid="637978" grpId="0" animBg="1"/>
      <p:bldP spid="637979" grpId="0" animBg="1"/>
      <p:bldP spid="637980" grpId="0" animBg="1"/>
      <p:bldP spid="637981" grpId="0" animBg="1"/>
      <p:bldP spid="637982" grpId="0" animBg="1"/>
      <p:bldP spid="637983" grpId="0" animBg="1"/>
      <p:bldP spid="637984" grpId="0" animBg="1"/>
      <p:bldP spid="637985" grpId="0" autoUpdateAnimBg="0"/>
      <p:bldP spid="637986" grpId="0" autoUpdateAnimBg="0"/>
      <p:bldP spid="637987" grpId="0" animBg="1"/>
      <p:bldP spid="637988" grpId="0" animBg="1"/>
      <p:bldP spid="637989" grpId="0" animBg="1"/>
      <p:bldP spid="637990" grpId="0" animBg="1"/>
      <p:bldP spid="637991" grpId="0" animBg="1"/>
      <p:bldP spid="637998" grpId="0" animBg="1"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ext Box 2"/>
          <p:cNvSpPr txBox="1">
            <a:spLocks noChangeArrowheads="1"/>
          </p:cNvSpPr>
          <p:nvPr/>
        </p:nvSpPr>
        <p:spPr bwMode="auto">
          <a:xfrm>
            <a:off x="899592" y="2420888"/>
            <a:ext cx="7782212" cy="156966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baseline="-25000">
                <a:solidFill>
                  <a:schemeClr val="tx1"/>
                </a:solidFill>
                <a:latin typeface="Times" charset="0"/>
                <a:ea typeface="ＭＳ Ｐゴシック" charset="0"/>
                <a:cs typeface="ＭＳ Ｐゴシック" charset="0"/>
              </a:defRPr>
            </a:lvl1pPr>
            <a:lvl2pPr marL="742950" indent="-285750">
              <a:defRPr sz="2400" baseline="-25000">
                <a:solidFill>
                  <a:schemeClr val="tx1"/>
                </a:solidFill>
                <a:latin typeface="Times" charset="0"/>
                <a:ea typeface="ＭＳ Ｐゴシック" charset="0"/>
              </a:defRPr>
            </a:lvl2pPr>
            <a:lvl3pPr marL="1143000" indent="-228600">
              <a:defRPr sz="2400" baseline="-25000">
                <a:solidFill>
                  <a:schemeClr val="tx1"/>
                </a:solidFill>
                <a:latin typeface="Times" charset="0"/>
                <a:ea typeface="ＭＳ Ｐゴシック" charset="0"/>
              </a:defRPr>
            </a:lvl3pPr>
            <a:lvl4pPr marL="1600200" indent="-228600">
              <a:defRPr sz="2400" baseline="-25000">
                <a:solidFill>
                  <a:schemeClr val="tx1"/>
                </a:solidFill>
                <a:latin typeface="Times" charset="0"/>
                <a:ea typeface="ＭＳ Ｐゴシック" charset="0"/>
              </a:defRPr>
            </a:lvl4pPr>
            <a:lvl5pPr marL="2057400" indent="-228600">
              <a:defRPr sz="2400" baseline="-25000">
                <a:solidFill>
                  <a:schemeClr val="tx1"/>
                </a:solidFill>
                <a:latin typeface="Times" charset="0"/>
                <a:ea typeface="ＭＳ Ｐゴシック" charset="0"/>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0"/>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0"/>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0"/>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0"/>
              </a:defRPr>
            </a:lvl9pPr>
          </a:lstStyle>
          <a:p>
            <a:pPr algn="just"/>
            <a:r>
              <a:rPr lang="en-US" baseline="0" dirty="0">
                <a:solidFill>
                  <a:srgbClr val="00B0F0"/>
                </a:solidFill>
                <a:latin typeface="Trebuchet MS" panose="020B0603020202020204" pitchFamily="34" charset="0"/>
              </a:rPr>
              <a:t>Observe the statistic </a:t>
            </a:r>
            <a:r>
              <a:rPr lang="en-US" i="1" baseline="0" dirty="0">
                <a:solidFill>
                  <a:srgbClr val="00B0F0"/>
                </a:solidFill>
                <a:latin typeface="Trebuchet MS" panose="020B0603020202020204" pitchFamily="34" charset="0"/>
              </a:rPr>
              <a:t>t</a:t>
            </a:r>
            <a:r>
              <a:rPr lang="en-US" baseline="0" dirty="0">
                <a:solidFill>
                  <a:srgbClr val="00B0F0"/>
                </a:solidFill>
                <a:latin typeface="Trebuchet MS" panose="020B0603020202020204" pitchFamily="34" charset="0"/>
              </a:rPr>
              <a:t> shown in the next example, and notice how a small amount of variability between the differences (small </a:t>
            </a:r>
            <a:r>
              <a:rPr lang="en-US" baseline="0" dirty="0" err="1">
                <a:solidFill>
                  <a:srgbClr val="00B0F0"/>
                </a:solidFill>
                <a:latin typeface="Trebuchet MS" panose="020B0603020202020204" pitchFamily="34" charset="0"/>
              </a:rPr>
              <a:t>s</a:t>
            </a:r>
            <a:r>
              <a:rPr lang="en-US" dirty="0" err="1">
                <a:solidFill>
                  <a:srgbClr val="00B0F0"/>
                </a:solidFill>
                <a:latin typeface="Trebuchet MS" panose="020B0603020202020204" pitchFamily="34" charset="0"/>
              </a:rPr>
              <a:t>D</a:t>
            </a:r>
            <a:r>
              <a:rPr lang="en-US" baseline="0" dirty="0">
                <a:solidFill>
                  <a:srgbClr val="00B0F0"/>
                </a:solidFill>
                <a:latin typeface="Trebuchet MS" panose="020B0603020202020204" pitchFamily="34" charset="0"/>
              </a:rPr>
              <a:t>) helps in rejecting the null hypothesis.</a:t>
            </a:r>
          </a:p>
        </p:txBody>
      </p:sp>
      <p:sp>
        <p:nvSpPr>
          <p:cNvPr id="4"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13.</a:t>
            </a:r>
            <a:fld id="{17DEBACC-685D-46EF-8023-566F1A297EEB}" type="slidenum">
              <a:rPr lang="en-AU" altLang="en-US" sz="1400" b="1" baseline="0" smtClean="0">
                <a:latin typeface="Trebuchet MS" pitchFamily="34" charset="0"/>
              </a:rPr>
              <a:pPr>
                <a:spcBef>
                  <a:spcPct val="0"/>
                </a:spcBef>
                <a:buFontTx/>
                <a:buNone/>
              </a:pPr>
              <a:t>58</a:t>
            </a:fld>
            <a:endParaRPr lang="en-AU" altLang="en-US" sz="1400" b="1" baseline="0" dirty="0">
              <a:latin typeface="Trebuchet MS" pitchFamily="34" charset="0"/>
            </a:endParaRPr>
          </a:p>
        </p:txBody>
      </p:sp>
    </p:spTree>
  </p:cSld>
  <p:clrMapOvr>
    <a:masterClrMapping/>
  </p:clrMapOvr>
  <p:transition>
    <p:zoom dir="in"/>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2656"/>
            <a:ext cx="8229600" cy="884238"/>
          </a:xfrm>
        </p:spPr>
        <p:txBody>
          <a:bodyPr vert="horz" wrap="square" lIns="91440" tIns="45720" rIns="91440" bIns="45720" numCol="1" rtlCol="0" anchor="ctr" anchorCtr="0" compatLnSpc="1">
            <a:prstTxWarp prst="textNoShape">
              <a:avLst/>
            </a:prstTxWarp>
            <a:noAutofit/>
          </a:bodyPr>
          <a:lstStyle/>
          <a:p>
            <a:pPr algn="l" eaLnBrk="1" fontAlgn="base" hangingPunct="1">
              <a:spcAft>
                <a:spcPct val="0"/>
              </a:spcAft>
            </a:pPr>
            <a:r>
              <a:rPr lang="en-AU" sz="3200" cap="none" dirty="0">
                <a:solidFill>
                  <a:srgbClr val="EA0088"/>
                </a:solidFill>
                <a:latin typeface="Trebuchet MS" charset="0"/>
                <a:ea typeface="ＭＳ Ｐゴシック" charset="0"/>
                <a:cs typeface="ＭＳ Ｐゴシック" charset="0"/>
              </a:rPr>
              <a:t>Factors that identify…</a:t>
            </a:r>
          </a:p>
        </p:txBody>
      </p:sp>
      <p:sp>
        <p:nvSpPr>
          <p:cNvPr id="5"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13.</a:t>
            </a:r>
            <a:fld id="{17DEBACC-685D-46EF-8023-566F1A297EEB}" type="slidenum">
              <a:rPr lang="en-AU" altLang="en-US" sz="1400" b="1" baseline="0" smtClean="0">
                <a:latin typeface="Trebuchet MS" pitchFamily="34" charset="0"/>
              </a:rPr>
              <a:pPr>
                <a:spcBef>
                  <a:spcPct val="0"/>
                </a:spcBef>
                <a:buFontTx/>
                <a:buNone/>
              </a:pPr>
              <a:t>59</a:t>
            </a:fld>
            <a:endParaRPr lang="en-AU" altLang="en-US" sz="1400" b="1" baseline="0" dirty="0">
              <a:latin typeface="Trebuchet MS" pitchFamily="34" charset="0"/>
            </a:endParaRPr>
          </a:p>
        </p:txBody>
      </p:sp>
      <p:pic>
        <p:nvPicPr>
          <p:cNvPr id="3" name="Picture 2"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9041" y="1700808"/>
            <a:ext cx="8345917" cy="2525601"/>
          </a:xfrm>
          <a:prstGeom prst="rect">
            <a:avLst/>
          </a:prstGeom>
        </p:spPr>
      </p:pic>
    </p:spTree>
    <p:extLst>
      <p:ext uri="{BB962C8B-B14F-4D97-AF65-F5344CB8AC3E}">
        <p14:creationId xmlns:p14="http://schemas.microsoft.com/office/powerpoint/2010/main" val="37295240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5"/>
          <p:cNvSpPr>
            <a:spLocks noGrp="1" noChangeArrowheads="1"/>
          </p:cNvSpPr>
          <p:nvPr>
            <p:ph type="title"/>
          </p:nvPr>
        </p:nvSpPr>
        <p:spPr>
          <a:xfrm>
            <a:off x="179512" y="476672"/>
            <a:ext cx="8640960" cy="1143000"/>
          </a:xfrm>
        </p:spPr>
        <p:txBody>
          <a:bodyPr vert="horz" wrap="square" lIns="91440" tIns="45720" rIns="91440" bIns="45720" numCol="1" rtlCol="0" anchor="ctr" anchorCtr="0" compatLnSpc="1">
            <a:prstTxWarp prst="textNoShape">
              <a:avLst/>
            </a:prstTxWarp>
            <a:noAutofit/>
          </a:bodyPr>
          <a:lstStyle/>
          <a:p>
            <a:pPr marL="898525" indent="-898525" algn="just" eaLnBrk="1" fontAlgn="base" hangingPunct="1">
              <a:spcAft>
                <a:spcPct val="0"/>
              </a:spcAft>
            </a:pPr>
            <a:r>
              <a:rPr lang="en-US" sz="3200" cap="none" dirty="0">
                <a:solidFill>
                  <a:srgbClr val="EA0088"/>
                </a:solidFill>
                <a:latin typeface="Trebuchet MS" charset="0"/>
                <a:ea typeface="ＭＳ Ｐゴシック" charset="0"/>
                <a:cs typeface="ＭＳ Ｐゴシック" charset="0"/>
              </a:rPr>
              <a:t>13.1	Testing the difference between two population means: Independent samples</a:t>
            </a:r>
            <a:br>
              <a:rPr lang="en-US" sz="3200" cap="none" dirty="0">
                <a:solidFill>
                  <a:srgbClr val="EA0088"/>
                </a:solidFill>
                <a:latin typeface="Trebuchet MS" charset="0"/>
                <a:ea typeface="ＭＳ Ｐゴシック" charset="0"/>
                <a:cs typeface="ＭＳ Ｐゴシック" charset="0"/>
              </a:rPr>
            </a:br>
            <a:endParaRPr sz="3200" cap="none" dirty="0">
              <a:solidFill>
                <a:srgbClr val="EA0088"/>
              </a:solidFill>
              <a:latin typeface="Trebuchet MS" charset="0"/>
              <a:ea typeface="ＭＳ Ｐゴシック" charset="0"/>
              <a:cs typeface="ＭＳ Ｐゴシック" charset="0"/>
            </a:endParaRPr>
          </a:p>
        </p:txBody>
      </p:sp>
      <p:sp>
        <p:nvSpPr>
          <p:cNvPr id="6"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13.</a:t>
            </a:r>
            <a:fld id="{17DEBACC-685D-46EF-8023-566F1A297EEB}" type="slidenum">
              <a:rPr lang="en-AU" altLang="en-US" sz="1400" b="1" baseline="0" smtClean="0">
                <a:latin typeface="Trebuchet MS" pitchFamily="34" charset="0"/>
              </a:rPr>
              <a:pPr>
                <a:spcBef>
                  <a:spcPct val="0"/>
                </a:spcBef>
                <a:buFontTx/>
                <a:buNone/>
              </a:pPr>
              <a:t>6</a:t>
            </a:fld>
            <a:endParaRPr lang="en-AU" altLang="en-US" sz="1400" b="1" baseline="0" dirty="0">
              <a:latin typeface="Trebuchet MS" pitchFamily="34" charset="0"/>
            </a:endParaRPr>
          </a:p>
        </p:txBody>
      </p:sp>
      <p:pic>
        <p:nvPicPr>
          <p:cNvPr id="3" name="Picture 2"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3276" y="2132856"/>
            <a:ext cx="7573432" cy="2467319"/>
          </a:xfrm>
          <a:prstGeom prst="rect">
            <a:avLst/>
          </a:prstGeom>
        </p:spPr>
      </p:pic>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188640"/>
            <a:ext cx="8229600" cy="884238"/>
          </a:xfrm>
        </p:spPr>
        <p:txBody>
          <a:bodyPr vert="horz" wrap="square" lIns="91440" tIns="45720" rIns="91440" bIns="45720" numCol="1" rtlCol="0" anchor="ctr" anchorCtr="0" compatLnSpc="1">
            <a:prstTxWarp prst="textNoShape">
              <a:avLst/>
            </a:prstTxWarp>
            <a:noAutofit/>
          </a:bodyPr>
          <a:lstStyle/>
          <a:p>
            <a:pPr algn="l" eaLnBrk="1" fontAlgn="base" hangingPunct="1">
              <a:spcAft>
                <a:spcPct val="0"/>
              </a:spcAft>
            </a:pPr>
            <a:r>
              <a:rPr lang="en-AU" sz="3200" cap="none" dirty="0">
                <a:solidFill>
                  <a:srgbClr val="EA0088"/>
                </a:solidFill>
                <a:latin typeface="Trebuchet MS" charset="0"/>
                <a:ea typeface="ＭＳ Ｐゴシック" charset="0"/>
                <a:cs typeface="ＭＳ Ｐゴシック" charset="0"/>
              </a:rPr>
              <a:t>Example 4…</a:t>
            </a:r>
            <a:br>
              <a:rPr lang="en-AU" sz="3200" cap="none" dirty="0">
                <a:solidFill>
                  <a:srgbClr val="EA0088"/>
                </a:solidFill>
                <a:latin typeface="Trebuchet MS" charset="0"/>
                <a:ea typeface="ＭＳ Ｐゴシック" charset="0"/>
                <a:cs typeface="ＭＳ Ｐゴシック" charset="0"/>
              </a:rPr>
            </a:br>
            <a:r>
              <a:rPr lang="en-AU" sz="2400" i="1" cap="none" dirty="0">
                <a:solidFill>
                  <a:srgbClr val="EA0088"/>
                </a:solidFill>
                <a:latin typeface="Trebuchet MS" charset="0"/>
                <a:ea typeface="ＭＳ Ｐゴシック" charset="0"/>
                <a:cs typeface="ＭＳ Ｐゴシック" charset="0"/>
              </a:rPr>
              <a:t>(Example 13.4, p541)</a:t>
            </a:r>
            <a:endParaRPr lang="en-AU" sz="3200" cap="none" dirty="0">
              <a:solidFill>
                <a:srgbClr val="EA0088"/>
              </a:solidFill>
              <a:latin typeface="Trebuchet MS" charset="0"/>
              <a:ea typeface="ＭＳ Ｐゴシック" charset="0"/>
              <a:cs typeface="ＭＳ Ｐゴシック" charset="0"/>
            </a:endParaRPr>
          </a:p>
        </p:txBody>
      </p:sp>
      <p:sp>
        <p:nvSpPr>
          <p:cNvPr id="56321" name="Rectangle 2"/>
          <p:cNvSpPr>
            <a:spLocks noGrp="1" noChangeArrowheads="1"/>
          </p:cNvSpPr>
          <p:nvPr>
            <p:ph idx="1"/>
          </p:nvPr>
        </p:nvSpPr>
        <p:spPr>
          <a:xfrm>
            <a:off x="467544" y="1196752"/>
            <a:ext cx="4752528" cy="4297363"/>
          </a:xfrm>
        </p:spPr>
        <p:txBody>
          <a:bodyPr/>
          <a:lstStyle/>
          <a:p>
            <a:pPr eaLnBrk="1" hangingPunct="1"/>
            <a:r>
              <a:rPr lang="en-US" sz="2400" dirty="0">
                <a:latin typeface="Trebuchet MS" panose="020B0603020202020204" pitchFamily="34" charset="0"/>
                <a:ea typeface="ＭＳ Ｐゴシック" charset="0"/>
                <a:cs typeface="ＭＳ Ｐゴシック" charset="0"/>
              </a:rPr>
              <a:t>To eliminate variability between </a:t>
            </a:r>
            <a:r>
              <a:rPr lang="en-US" sz="2400" i="1" dirty="0">
                <a:latin typeface="Trebuchet MS" panose="020B0603020202020204" pitchFamily="34" charset="0"/>
                <a:ea typeface="ＭＳ Ｐゴシック" charset="0"/>
                <a:cs typeface="ＭＳ Ｐゴシック" charset="0"/>
              </a:rPr>
              <a:t>observations </a:t>
            </a:r>
            <a:r>
              <a:rPr lang="en-US" sz="2400" dirty="0">
                <a:latin typeface="Trebuchet MS" panose="020B0603020202020204" pitchFamily="34" charset="0"/>
                <a:ea typeface="ＭＳ Ｐゴシック" charset="0"/>
                <a:cs typeface="ＭＳ Ｐゴシック" charset="0"/>
              </a:rPr>
              <a:t>within each sample, the experiment was redone.</a:t>
            </a:r>
          </a:p>
          <a:p>
            <a:pPr eaLnBrk="1" hangingPunct="1"/>
            <a:r>
              <a:rPr lang="en-US" sz="2400" dirty="0">
                <a:latin typeface="Trebuchet MS" panose="020B0603020202020204" pitchFamily="34" charset="0"/>
                <a:ea typeface="ＭＳ Ｐゴシック" charset="0"/>
                <a:cs typeface="ＭＳ Ｐゴシック" charset="0"/>
              </a:rPr>
              <a:t>One </a:t>
            </a:r>
            <a:r>
              <a:rPr lang="en-US" sz="2400" dirty="0" err="1">
                <a:latin typeface="Trebuchet MS" panose="020B0603020202020204" pitchFamily="34" charset="0"/>
                <a:ea typeface="ＭＳ Ｐゴシック" charset="0"/>
                <a:cs typeface="ＭＳ Ｐゴシック" charset="0"/>
              </a:rPr>
              <a:t>tyre</a:t>
            </a:r>
            <a:r>
              <a:rPr lang="en-US" sz="2400" dirty="0">
                <a:latin typeface="Trebuchet MS" panose="020B0603020202020204" pitchFamily="34" charset="0"/>
                <a:ea typeface="ＭＳ Ｐゴシック" charset="0"/>
                <a:cs typeface="ＭＳ Ｐゴシック" charset="0"/>
              </a:rPr>
              <a:t> of each type was installed on the rear wheel of 20 randomly-selected cars.</a:t>
            </a:r>
          </a:p>
          <a:p>
            <a:pPr eaLnBrk="1" hangingPunct="1"/>
            <a:r>
              <a:rPr lang="en-US" sz="2400" dirty="0">
                <a:latin typeface="Trebuchet MS" panose="020B0603020202020204" pitchFamily="34" charset="0"/>
                <a:ea typeface="ＭＳ Ｐゴシック" charset="0"/>
                <a:cs typeface="ＭＳ Ｐゴシック" charset="0"/>
              </a:rPr>
              <a:t>Each car was sampled twice, thus creating a pair of observations.</a:t>
            </a:r>
          </a:p>
          <a:p>
            <a:pPr eaLnBrk="1" hangingPunct="1"/>
            <a:r>
              <a:rPr lang="en-US" sz="2400" dirty="0">
                <a:latin typeface="Trebuchet MS" panose="020B0603020202020204" pitchFamily="34" charset="0"/>
                <a:ea typeface="ＭＳ Ｐゴシック" charset="0"/>
                <a:cs typeface="ＭＳ Ｐゴシック" charset="0"/>
              </a:rPr>
              <a:t>The number of </a:t>
            </a:r>
            <a:r>
              <a:rPr lang="en-US" sz="2400" dirty="0" err="1">
                <a:latin typeface="Trebuchet MS" panose="020B0603020202020204" pitchFamily="34" charset="0"/>
                <a:ea typeface="ＭＳ Ｐゴシック" charset="0"/>
                <a:cs typeface="ＭＳ Ｐゴシック" charset="0"/>
              </a:rPr>
              <a:t>kilometres</a:t>
            </a:r>
            <a:r>
              <a:rPr lang="en-US" sz="2400" dirty="0">
                <a:latin typeface="Trebuchet MS" panose="020B0603020202020204" pitchFamily="34" charset="0"/>
                <a:ea typeface="ＭＳ Ｐゴシック" charset="0"/>
                <a:cs typeface="ＭＳ Ｐゴシック" charset="0"/>
              </a:rPr>
              <a:t> until wear out was recorded.</a:t>
            </a:r>
          </a:p>
        </p:txBody>
      </p:sp>
      <p:graphicFrame>
        <p:nvGraphicFramePr>
          <p:cNvPr id="2" name="Object 1"/>
          <p:cNvGraphicFramePr>
            <a:graphicFrameLocks noChangeAspect="1"/>
          </p:cNvGraphicFramePr>
          <p:nvPr>
            <p:extLst>
              <p:ext uri="{D42A27DB-BD31-4B8C-83A1-F6EECF244321}">
                <p14:modId xmlns:p14="http://schemas.microsoft.com/office/powerpoint/2010/main" val="2798540998"/>
              </p:ext>
            </p:extLst>
          </p:nvPr>
        </p:nvGraphicFramePr>
        <p:xfrm>
          <a:off x="5508104" y="548680"/>
          <a:ext cx="3079750" cy="5249862"/>
        </p:xfrm>
        <a:graphic>
          <a:graphicData uri="http://schemas.openxmlformats.org/presentationml/2006/ole">
            <mc:AlternateContent xmlns:mc="http://schemas.openxmlformats.org/markup-compatibility/2006">
              <mc:Choice xmlns:v="urn:schemas-microsoft-com:vml" Requires="v">
                <p:oleObj spid="_x0000_s169075" name="Worksheet" r:id="rId4" imgW="4766400" imgH="8121600" progId="Excel.Sheet.8">
                  <p:embed/>
                </p:oleObj>
              </mc:Choice>
              <mc:Fallback>
                <p:oleObj name="Worksheet" r:id="rId4" imgW="4766400" imgH="8121600" progId="Excel.Sheet.8">
                  <p:embed/>
                  <p:pic>
                    <p:nvPicPr>
                      <p:cNvPr id="0" name="Picture 7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08104" y="548680"/>
                        <a:ext cx="3079750" cy="524986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pic>
                </p:oleObj>
              </mc:Fallback>
            </mc:AlternateContent>
          </a:graphicData>
        </a:graphic>
      </p:graphicFrame>
      <p:sp>
        <p:nvSpPr>
          <p:cNvPr id="6"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13.</a:t>
            </a:r>
            <a:fld id="{17DEBACC-685D-46EF-8023-566F1A297EEB}" type="slidenum">
              <a:rPr lang="en-AU" altLang="en-US" sz="1400" b="1" baseline="0" smtClean="0">
                <a:latin typeface="Trebuchet MS" pitchFamily="34" charset="0"/>
              </a:rPr>
              <a:pPr>
                <a:spcBef>
                  <a:spcPct val="0"/>
                </a:spcBef>
                <a:buFontTx/>
                <a:buNone/>
              </a:pPr>
              <a:t>60</a:t>
            </a:fld>
            <a:endParaRPr lang="en-AU" altLang="en-US" sz="1400" b="1" baseline="0" dirty="0">
              <a:latin typeface="Trebuchet MS" pitchFamily="34" charset="0"/>
            </a:endParaRPr>
          </a:p>
        </p:txBody>
      </p:sp>
    </p:spTree>
    <p:extLst>
      <p:ext uri="{BB962C8B-B14F-4D97-AF65-F5344CB8AC3E}">
        <p14:creationId xmlns:p14="http://schemas.microsoft.com/office/powerpoint/2010/main" val="102875137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60648"/>
            <a:ext cx="8229600" cy="884238"/>
          </a:xfrm>
        </p:spPr>
        <p:txBody>
          <a:bodyPr vert="horz" wrap="square" lIns="91440" tIns="45720" rIns="91440" bIns="45720" numCol="1" rtlCol="0" anchor="ctr" anchorCtr="0" compatLnSpc="1">
            <a:prstTxWarp prst="textNoShape">
              <a:avLst/>
            </a:prstTxWarp>
            <a:noAutofit/>
          </a:bodyPr>
          <a:lstStyle/>
          <a:p>
            <a:pPr algn="l" eaLnBrk="1" fontAlgn="base" hangingPunct="1">
              <a:spcAft>
                <a:spcPct val="0"/>
              </a:spcAft>
            </a:pPr>
            <a:r>
              <a:rPr lang="en-AU" sz="3200" cap="none" dirty="0">
                <a:solidFill>
                  <a:srgbClr val="EA0088"/>
                </a:solidFill>
                <a:latin typeface="Trebuchet MS" charset="0"/>
                <a:ea typeface="ＭＳ Ｐゴシック" charset="0"/>
                <a:cs typeface="ＭＳ Ｐゴシック" charset="0"/>
              </a:rPr>
              <a:t>Example 4: Solution… </a:t>
            </a:r>
          </a:p>
        </p:txBody>
      </p:sp>
      <mc:AlternateContent xmlns:mc="http://schemas.openxmlformats.org/markup-compatibility/2006" xmlns:a14="http://schemas.microsoft.com/office/drawing/2010/main">
        <mc:Choice Requires="a14">
          <p:sp>
            <p:nvSpPr>
              <p:cNvPr id="56321" name="Rectangle 2"/>
              <p:cNvSpPr>
                <a:spLocks noGrp="1" noChangeArrowheads="1"/>
              </p:cNvSpPr>
              <p:nvPr>
                <p:ph idx="1"/>
              </p:nvPr>
            </p:nvSpPr>
            <p:spPr>
              <a:xfrm>
                <a:off x="467544" y="1124744"/>
                <a:ext cx="8280920" cy="4297363"/>
              </a:xfrm>
            </p:spPr>
            <p:txBody>
              <a:bodyPr/>
              <a:lstStyle/>
              <a:p>
                <a:pPr algn="just" eaLnBrk="1" hangingPunct="1">
                  <a:buClr>
                    <a:schemeClr val="tx1"/>
                  </a:buClr>
                  <a:buNone/>
                </a:pPr>
                <a:r>
                  <a:rPr lang="en-AU" sz="2400" b="1" dirty="0">
                    <a:latin typeface="Trebuchet MS" panose="020B0603020202020204" pitchFamily="34" charset="0"/>
                    <a:ea typeface="ＭＳ Ｐゴシック" charset="0"/>
                    <a:cs typeface="ＭＳ Ｐゴシック" charset="0"/>
                  </a:rPr>
                  <a:t>Solving by hand</a:t>
                </a:r>
              </a:p>
              <a:p>
                <a:pPr marL="358775" indent="-358775" algn="just" eaLnBrk="1" hangingPunct="1">
                  <a:buClr>
                    <a:schemeClr val="tx1"/>
                  </a:buClr>
                  <a:buNone/>
                </a:pPr>
                <a:r>
                  <a:rPr lang="en-AU" sz="2400" dirty="0">
                    <a:solidFill>
                      <a:schemeClr val="tx1">
                        <a:lumMod val="75000"/>
                        <a:lumOff val="25000"/>
                      </a:schemeClr>
                    </a:solidFill>
                    <a:latin typeface="Trebuchet MS" panose="020B0603020202020204" pitchFamily="34" charset="0"/>
                    <a:ea typeface="ＭＳ Ｐゴシック" charset="0"/>
                    <a:cs typeface="ＭＳ Ｐゴシック" charset="0"/>
                  </a:rPr>
                  <a:t>Problem objective</a:t>
                </a:r>
                <a:r>
                  <a:rPr lang="en-AU" sz="2400" dirty="0">
                    <a:latin typeface="Trebuchet MS" panose="020B0603020202020204" pitchFamily="34" charset="0"/>
                    <a:ea typeface="ＭＳ Ｐゴシック" charset="0"/>
                    <a:cs typeface="ＭＳ Ｐゴシック" charset="0"/>
                  </a:rPr>
                  <a:t>: comparing two population means, matched pairs experiment.</a:t>
                </a:r>
              </a:p>
              <a:p>
                <a:pPr marL="358775" indent="-358775" algn="just" eaLnBrk="1" hangingPunct="1">
                  <a:buClr>
                    <a:schemeClr val="tx1"/>
                  </a:buClr>
                  <a:buNone/>
                </a:pPr>
                <a:r>
                  <a:rPr lang="en-AU" sz="2400" dirty="0">
                    <a:solidFill>
                      <a:schemeClr val="tx1">
                        <a:lumMod val="75000"/>
                        <a:lumOff val="25000"/>
                      </a:schemeClr>
                    </a:solidFill>
                    <a:latin typeface="Trebuchet MS" panose="020B0603020202020204" pitchFamily="34" charset="0"/>
                    <a:ea typeface="ＭＳ Ｐゴシック" charset="0"/>
                    <a:cs typeface="ＭＳ Ｐゴシック" charset="0"/>
                  </a:rPr>
                  <a:t>Data</a:t>
                </a:r>
                <a:r>
                  <a:rPr lang="en-AU" sz="2400" dirty="0">
                    <a:latin typeface="Trebuchet MS" panose="020B0603020202020204" pitchFamily="34" charset="0"/>
                    <a:ea typeface="ＭＳ Ｐゴシック" charset="0"/>
                    <a:cs typeface="ＭＳ Ｐゴシック" charset="0"/>
                  </a:rPr>
                  <a:t> are numerical</a:t>
                </a:r>
              </a:p>
              <a:p>
                <a:pPr marL="358775" lvl="1" indent="-358775" algn="just" eaLnBrk="1" hangingPunct="1">
                  <a:buClr>
                    <a:schemeClr val="tx1"/>
                  </a:buClr>
                  <a:buNone/>
                </a:pPr>
                <a:r>
                  <a:rPr lang="en-US" sz="2400" dirty="0">
                    <a:latin typeface="Trebuchet MS" panose="020B0603020202020204" pitchFamily="34" charset="0"/>
                    <a:ea typeface="ＭＳ Ｐゴシック" charset="0"/>
                    <a:cs typeface="ＭＳ Ｐゴシック" charset="0"/>
                  </a:rPr>
                  <a:t>Calculate the difference </a:t>
                </a:r>
                <a:r>
                  <a:rPr lang="en-US" sz="2400" dirty="0" err="1">
                    <a:latin typeface="Trebuchet MS" panose="020B0603020202020204" pitchFamily="34" charset="0"/>
                    <a:ea typeface="ＭＳ Ｐゴシック" charset="0"/>
                    <a:cs typeface="ＭＳ Ｐゴシック" charset="0"/>
                  </a:rPr>
                  <a:t>x</a:t>
                </a:r>
                <a:r>
                  <a:rPr lang="en-US" sz="2400" baseline="-25000" dirty="0" err="1">
                    <a:latin typeface="Trebuchet MS" panose="020B0603020202020204" pitchFamily="34" charset="0"/>
                    <a:ea typeface="ＭＳ Ｐゴシック" charset="0"/>
                    <a:cs typeface="ＭＳ Ｐゴシック" charset="0"/>
                  </a:rPr>
                  <a:t>D</a:t>
                </a:r>
                <a:r>
                  <a:rPr lang="en-US" sz="2400" baseline="-25000" dirty="0">
                    <a:latin typeface="Trebuchet MS" panose="020B0603020202020204" pitchFamily="34" charset="0"/>
                    <a:ea typeface="ＭＳ Ｐゴシック" charset="0"/>
                    <a:cs typeface="ＭＳ Ｐゴシック" charset="0"/>
                  </a:rPr>
                  <a:t> </a:t>
                </a:r>
                <a:r>
                  <a:rPr lang="en-US" sz="2400" dirty="0">
                    <a:latin typeface="Trebuchet MS" panose="020B0603020202020204" pitchFamily="34" charset="0"/>
                    <a:ea typeface="ＭＳ Ｐゴシック" charset="0"/>
                    <a:cs typeface="ＭＳ Ｐゴシック" charset="0"/>
                  </a:rPr>
                  <a:t>= x</a:t>
                </a:r>
                <a:r>
                  <a:rPr lang="en-US" sz="2400" baseline="-25000" dirty="0">
                    <a:latin typeface="Trebuchet MS" panose="020B0603020202020204" pitchFamily="34" charset="0"/>
                    <a:ea typeface="ＭＳ Ｐゴシック" charset="0"/>
                    <a:cs typeface="ＭＳ Ｐゴシック" charset="0"/>
                  </a:rPr>
                  <a:t>1</a:t>
                </a:r>
                <a:r>
                  <a:rPr lang="en-US" sz="2400" dirty="0">
                    <a:latin typeface="Trebuchet MS" panose="020B0603020202020204" pitchFamily="34" charset="0"/>
                    <a:ea typeface="ＭＳ Ｐゴシック" charset="0"/>
                    <a:cs typeface="ＭＳ Ｐゴシック" charset="0"/>
                  </a:rPr>
                  <a:t> – x</a:t>
                </a:r>
                <a:r>
                  <a:rPr lang="en-US" sz="2400" baseline="-25000" dirty="0">
                    <a:latin typeface="Trebuchet MS" panose="020B0603020202020204" pitchFamily="34" charset="0"/>
                    <a:ea typeface="ＭＳ Ｐゴシック" charset="0"/>
                    <a:cs typeface="ＭＳ Ｐゴシック" charset="0"/>
                  </a:rPr>
                  <a:t>2</a:t>
                </a:r>
                <a:r>
                  <a:rPr lang="en-US" sz="2400" dirty="0">
                    <a:latin typeface="Trebuchet MS" panose="020B0603020202020204" pitchFamily="34" charset="0"/>
                    <a:ea typeface="ＭＳ Ｐゴシック" charset="0"/>
                    <a:cs typeface="ＭＳ Ｐゴシック" charset="0"/>
                  </a:rPr>
                  <a:t> for each pair of </a:t>
                </a:r>
                <a:r>
                  <a:rPr lang="en-US" sz="2400" i="1" dirty="0">
                    <a:latin typeface="Trebuchet MS" panose="020B0603020202020204" pitchFamily="34" charset="0"/>
                    <a:ea typeface="ＭＳ Ｐゴシック" charset="0"/>
                    <a:cs typeface="ＭＳ Ｐゴシック" charset="0"/>
                  </a:rPr>
                  <a:t>x</a:t>
                </a:r>
                <a:endParaRPr lang="en-US" sz="2400" baseline="-25000" dirty="0">
                  <a:latin typeface="Trebuchet MS" panose="020B0603020202020204" pitchFamily="34" charset="0"/>
                  <a:ea typeface="ＭＳ Ｐゴシック" charset="0"/>
                  <a:cs typeface="ＭＳ Ｐゴシック" charset="0"/>
                </a:endParaRPr>
              </a:p>
              <a:p>
                <a:pPr marL="358775" lvl="1" indent="-358775" algn="just" eaLnBrk="1" hangingPunct="1">
                  <a:buClr>
                    <a:schemeClr val="tx1"/>
                  </a:buClr>
                  <a:buNone/>
                </a:pPr>
                <a:r>
                  <a:rPr lang="en-US" sz="2400" dirty="0">
                    <a:latin typeface="Trebuchet MS" panose="020B0603020202020204" pitchFamily="34" charset="0"/>
                    <a:ea typeface="ＭＳ Ｐゴシック" charset="0"/>
                    <a:cs typeface="ＭＳ Ｐゴシック" charset="0"/>
                  </a:rPr>
                  <a:t>	Calculate the average differences, </a:t>
                </a:r>
                <a14:m>
                  <m:oMath xmlns:m="http://schemas.openxmlformats.org/officeDocument/2006/math">
                    <m:sSub>
                      <m:sSubPr>
                        <m:ctrlPr>
                          <a:rPr lang="en-US" sz="2400" i="1" smtClean="0">
                            <a:latin typeface="Cambria Math" panose="02040503050406030204" pitchFamily="18" charset="0"/>
                            <a:ea typeface="ＭＳ Ｐゴシック" charset="0"/>
                          </a:rPr>
                        </m:ctrlPr>
                      </m:sSubPr>
                      <m:e>
                        <m:acc>
                          <m:accPr>
                            <m:chr m:val="̅"/>
                            <m:ctrlPr>
                              <a:rPr lang="en-US" sz="2400" i="1" smtClean="0">
                                <a:latin typeface="Cambria Math" panose="02040503050406030204" pitchFamily="18" charset="0"/>
                                <a:ea typeface="ＭＳ Ｐゴシック" charset="0"/>
                              </a:rPr>
                            </m:ctrlPr>
                          </m:accPr>
                          <m:e>
                            <m:r>
                              <a:rPr lang="en-AU" sz="2400" b="0" i="1" smtClean="0">
                                <a:latin typeface="Cambria Math" panose="02040503050406030204" pitchFamily="18" charset="0"/>
                                <a:ea typeface="ＭＳ Ｐゴシック" charset="0"/>
                              </a:rPr>
                              <m:t>𝑋</m:t>
                            </m:r>
                          </m:e>
                        </m:acc>
                      </m:e>
                      <m:sub>
                        <m:r>
                          <a:rPr lang="en-AU" sz="2400" b="0" i="1" smtClean="0">
                            <a:latin typeface="Cambria Math"/>
                            <a:ea typeface="ＭＳ Ｐゴシック" charset="0"/>
                          </a:rPr>
                          <m:t>𝐷</m:t>
                        </m:r>
                      </m:sub>
                    </m:sSub>
                  </m:oMath>
                </a14:m>
                <a:r>
                  <a:rPr lang="en-US" sz="2400" dirty="0">
                    <a:latin typeface="Trebuchet MS" panose="020B0603020202020204" pitchFamily="34" charset="0"/>
                    <a:ea typeface="ＭＳ Ｐゴシック" charset="0"/>
                    <a:cs typeface="ＭＳ Ｐゴシック" charset="0"/>
                  </a:rPr>
                  <a:t>, and the standard deviation of the differences, </a:t>
                </a:r>
                <a:r>
                  <a:rPr lang="en-US" sz="2400" dirty="0" err="1">
                    <a:latin typeface="Trebuchet MS" panose="020B0603020202020204" pitchFamily="34" charset="0"/>
                    <a:ea typeface="ＭＳ Ｐゴシック" charset="0"/>
                    <a:cs typeface="ＭＳ Ｐゴシック" charset="0"/>
                  </a:rPr>
                  <a:t>s</a:t>
                </a:r>
                <a:r>
                  <a:rPr lang="en-US" sz="2400" baseline="-25000" dirty="0" err="1">
                    <a:latin typeface="Trebuchet MS" panose="020B0603020202020204" pitchFamily="34" charset="0"/>
                    <a:ea typeface="ＭＳ Ｐゴシック" charset="0"/>
                    <a:cs typeface="ＭＳ Ｐゴシック" charset="0"/>
                  </a:rPr>
                  <a:t>D</a:t>
                </a:r>
                <a:endParaRPr lang="en-US" sz="2400" baseline="-25000" dirty="0">
                  <a:latin typeface="Trebuchet MS" panose="020B0603020202020204" pitchFamily="34" charset="0"/>
                  <a:ea typeface="ＭＳ Ｐゴシック" charset="0"/>
                  <a:cs typeface="ＭＳ Ｐゴシック" charset="0"/>
                </a:endParaRPr>
              </a:p>
              <a:p>
                <a:pPr marL="358775" lvl="1" indent="-358775" algn="just" eaLnBrk="1" hangingPunct="1">
                  <a:buClr>
                    <a:schemeClr val="tx1"/>
                  </a:buClr>
                  <a:buNone/>
                </a:pPr>
                <a:r>
                  <a:rPr lang="en-US" sz="2400" dirty="0">
                    <a:latin typeface="Trebuchet MS" panose="020B0603020202020204" pitchFamily="34" charset="0"/>
                    <a:ea typeface="ＭＳ Ｐゴシック" charset="0"/>
                    <a:cs typeface="ＭＳ Ｐゴシック" charset="0"/>
                  </a:rPr>
                  <a:t>Perform the hypothesis test using the t-</a:t>
                </a:r>
                <a:r>
                  <a:rPr lang="en-US" sz="2400" dirty="0">
                    <a:solidFill>
                      <a:schemeClr val="tx1">
                        <a:lumMod val="75000"/>
                        <a:lumOff val="25000"/>
                      </a:schemeClr>
                    </a:solidFill>
                    <a:latin typeface="Trebuchet MS" panose="020B0603020202020204" pitchFamily="34" charset="0"/>
                    <a:ea typeface="ＭＳ Ｐゴシック" charset="0"/>
                    <a:cs typeface="ＭＳ Ｐゴシック" charset="0"/>
                  </a:rPr>
                  <a:t>test statistic</a:t>
                </a:r>
                <a:r>
                  <a:rPr lang="en-US" sz="2400" dirty="0">
                    <a:latin typeface="Trebuchet MS" panose="020B0603020202020204" pitchFamily="34" charset="0"/>
                    <a:ea typeface="ＭＳ Ｐゴシック" charset="0"/>
                    <a:cs typeface="ＭＳ Ｐゴシック" charset="0"/>
                  </a:rPr>
                  <a:t>:</a:t>
                </a:r>
              </a:p>
              <a:p>
                <a:pPr marL="358775" lvl="1" indent="-358775" algn="just" eaLnBrk="1" hangingPunct="1">
                  <a:buClr>
                    <a:schemeClr val="tx1"/>
                  </a:buClr>
                  <a:buNone/>
                </a:pPr>
                <a:r>
                  <a:rPr lang="en-US" sz="2400" dirty="0">
                    <a:latin typeface="Trebuchet MS" panose="020B0603020202020204" pitchFamily="34" charset="0"/>
                    <a:ea typeface="ＭＳ Ｐゴシック" charset="0"/>
                    <a:cs typeface="ＭＳ Ｐゴシック" charset="0"/>
                    <a:sym typeface="Symbol" charset="0"/>
                  </a:rPr>
                  <a:t>											</a:t>
                </a:r>
              </a:p>
              <a:p>
                <a:pPr marL="358775" lvl="1" indent="-358775" algn="just" eaLnBrk="1" hangingPunct="1">
                  <a:buClr>
                    <a:schemeClr val="tx1"/>
                  </a:buClr>
                  <a:buNone/>
                </a:pPr>
                <a:r>
                  <a:rPr lang="en-US" sz="2400" dirty="0">
                    <a:latin typeface="Trebuchet MS" panose="020B0603020202020204" pitchFamily="34" charset="0"/>
                    <a:ea typeface="ＭＳ Ｐゴシック" charset="0"/>
                    <a:cs typeface="ＭＳ Ｐゴシック" charset="0"/>
                    <a:sym typeface="Symbol" charset="0"/>
                  </a:rPr>
                  <a:t>											</a:t>
                </a:r>
                <a:r>
                  <a:rPr lang="en-US" sz="2400" baseline="-25000" dirty="0">
                    <a:latin typeface="Trebuchet MS" panose="020B0603020202020204" pitchFamily="34" charset="0"/>
                    <a:ea typeface="ＭＳ Ｐゴシック" charset="0"/>
                    <a:cs typeface="ＭＳ Ｐゴシック" charset="0"/>
                    <a:sym typeface="Symbol" charset="0"/>
                  </a:rPr>
                  <a:t>D</a:t>
                </a:r>
                <a:r>
                  <a:rPr lang="en-US" sz="2400" dirty="0">
                    <a:latin typeface="Trebuchet MS" panose="020B0603020202020204" pitchFamily="34" charset="0"/>
                    <a:ea typeface="ＭＳ Ｐゴシック" charset="0"/>
                    <a:cs typeface="ＭＳ Ｐゴシック" charset="0"/>
                    <a:sym typeface="Symbol" charset="0"/>
                  </a:rPr>
                  <a:t>= </a:t>
                </a:r>
                <a:r>
                  <a:rPr lang="en-US" sz="2400" baseline="-25000" dirty="0">
                    <a:latin typeface="Trebuchet MS" panose="020B0603020202020204" pitchFamily="34" charset="0"/>
                    <a:ea typeface="ＭＳ Ｐゴシック" charset="0"/>
                    <a:cs typeface="ＭＳ Ｐゴシック" charset="0"/>
                    <a:sym typeface="Symbol" charset="0"/>
                  </a:rPr>
                  <a:t>1</a:t>
                </a:r>
                <a:r>
                  <a:rPr lang="en-US" sz="2400" dirty="0">
                    <a:latin typeface="Trebuchet MS" panose="020B0603020202020204" pitchFamily="34" charset="0"/>
                    <a:ea typeface="ＭＳ Ｐゴシック" charset="0"/>
                    <a:cs typeface="ＭＳ Ｐゴシック" charset="0"/>
                    <a:sym typeface="Symbol" charset="0"/>
                  </a:rPr>
                  <a:t> –</a:t>
                </a:r>
                <a:r>
                  <a:rPr lang="en-US" sz="2400" baseline="-25000" dirty="0">
                    <a:latin typeface="Trebuchet MS" panose="020B0603020202020204" pitchFamily="34" charset="0"/>
                    <a:ea typeface="ＭＳ Ｐゴシック" charset="0"/>
                    <a:cs typeface="ＭＳ Ｐゴシック" charset="0"/>
                    <a:sym typeface="Symbol" charset="0"/>
                  </a:rPr>
                  <a:t>2</a:t>
                </a:r>
                <a:r>
                  <a:rPr lang="en-US" sz="2400" dirty="0">
                    <a:latin typeface="Trebuchet MS" panose="020B0603020202020204" pitchFamily="34" charset="0"/>
                    <a:ea typeface="ＭＳ Ｐゴシック" charset="0"/>
                    <a:cs typeface="ＭＳ Ｐゴシック" charset="0"/>
                    <a:sym typeface="Symbol" charset="0"/>
                  </a:rPr>
                  <a:t> </a:t>
                </a:r>
                <a:endParaRPr lang="en-US" sz="2400" dirty="0">
                  <a:latin typeface="Trebuchet MS" panose="020B0603020202020204" pitchFamily="34" charset="0"/>
                  <a:ea typeface="ＭＳ Ｐゴシック" charset="0"/>
                  <a:cs typeface="ＭＳ Ｐゴシック" charset="0"/>
                </a:endParaRPr>
              </a:p>
              <a:p>
                <a:pPr marL="358775" lvl="1" indent="-358775" algn="just" eaLnBrk="1" hangingPunct="1">
                  <a:buClr>
                    <a:schemeClr val="tx1"/>
                  </a:buClr>
                  <a:buNone/>
                </a:pPr>
                <a:r>
                  <a:rPr lang="en-US" sz="2400" dirty="0">
                    <a:latin typeface="Trebuchet MS" panose="020B0603020202020204" pitchFamily="34" charset="0"/>
                    <a:ea typeface="ＭＳ Ｐゴシック" charset="0"/>
                    <a:cs typeface="ＭＳ Ｐゴシック" charset="0"/>
                  </a:rPr>
                  <a:t>											</a:t>
                </a:r>
                <a:r>
                  <a:rPr lang="en-US" sz="2400" i="1" dirty="0" err="1">
                    <a:latin typeface="Trebuchet MS" panose="020B0603020202020204" pitchFamily="34" charset="0"/>
                    <a:ea typeface="ＭＳ Ｐゴシック" charset="0"/>
                    <a:cs typeface="ＭＳ Ｐゴシック" charset="0"/>
                  </a:rPr>
                  <a:t>n</a:t>
                </a:r>
                <a:r>
                  <a:rPr lang="en-US" sz="2400" i="1" baseline="-25000" dirty="0" err="1">
                    <a:latin typeface="Trebuchet MS" panose="020B0603020202020204" pitchFamily="34" charset="0"/>
                    <a:ea typeface="ＭＳ Ｐゴシック" charset="0"/>
                    <a:cs typeface="ＭＳ Ｐゴシック" charset="0"/>
                    <a:sym typeface="Symbol" charset="0"/>
                  </a:rPr>
                  <a:t>D</a:t>
                </a:r>
                <a:r>
                  <a:rPr lang="en-US" sz="2400" i="1" dirty="0">
                    <a:latin typeface="Trebuchet MS" panose="020B0603020202020204" pitchFamily="34" charset="0"/>
                    <a:ea typeface="ＭＳ Ｐゴシック" charset="0"/>
                    <a:cs typeface="ＭＳ Ｐゴシック" charset="0"/>
                    <a:sym typeface="Symbol" charset="0"/>
                  </a:rPr>
                  <a:t>= n</a:t>
                </a:r>
                <a:r>
                  <a:rPr lang="en-US" sz="2400" i="1" baseline="-25000" dirty="0">
                    <a:latin typeface="Trebuchet MS" panose="020B0603020202020204" pitchFamily="34" charset="0"/>
                    <a:ea typeface="ＭＳ Ｐゴシック" charset="0"/>
                    <a:cs typeface="ＭＳ Ｐゴシック" charset="0"/>
                    <a:sym typeface="Symbol" charset="0"/>
                  </a:rPr>
                  <a:t>1</a:t>
                </a:r>
                <a:r>
                  <a:rPr lang="en-US" sz="2400" i="1" dirty="0">
                    <a:latin typeface="Trebuchet MS" panose="020B0603020202020204" pitchFamily="34" charset="0"/>
                    <a:ea typeface="ＭＳ Ｐゴシック" charset="0"/>
                    <a:cs typeface="ＭＳ Ｐゴシック" charset="0"/>
                    <a:sym typeface="Symbol" charset="0"/>
                  </a:rPr>
                  <a:t> = n</a:t>
                </a:r>
                <a:r>
                  <a:rPr lang="en-US" sz="2400" i="1" baseline="-25000" dirty="0">
                    <a:latin typeface="Trebuchet MS" panose="020B0603020202020204" pitchFamily="34" charset="0"/>
                    <a:ea typeface="ＭＳ Ｐゴシック" charset="0"/>
                    <a:cs typeface="ＭＳ Ｐゴシック" charset="0"/>
                    <a:sym typeface="Symbol" charset="0"/>
                  </a:rPr>
                  <a:t>2</a:t>
                </a:r>
                <a:endParaRPr lang="en-US" sz="2400" i="1" baseline="-25000" dirty="0">
                  <a:latin typeface="Trebuchet MS" panose="020B0603020202020204" pitchFamily="34" charset="0"/>
                  <a:ea typeface="ＭＳ Ｐゴシック" charset="0"/>
                  <a:cs typeface="ＭＳ Ｐゴシック" charset="0"/>
                </a:endParaRPr>
              </a:p>
              <a:p>
                <a:pPr marL="358775" lvl="1" indent="-358775" algn="just" eaLnBrk="1" hangingPunct="1">
                  <a:lnSpc>
                    <a:spcPct val="40000"/>
                  </a:lnSpc>
                  <a:buClr>
                    <a:schemeClr val="tx1"/>
                  </a:buClr>
                  <a:buNone/>
                </a:pPr>
                <a:endParaRPr lang="en-US" sz="2400" dirty="0">
                  <a:latin typeface="Trebuchet MS" panose="020B0603020202020204" pitchFamily="34" charset="0"/>
                  <a:ea typeface="ＭＳ Ｐゴシック" charset="0"/>
                  <a:cs typeface="ＭＳ Ｐゴシック" charset="0"/>
                </a:endParaRPr>
              </a:p>
              <a:p>
                <a:pPr algn="just" eaLnBrk="1" hangingPunct="1">
                  <a:buClr>
                    <a:schemeClr val="tx1"/>
                  </a:buClr>
                </a:pPr>
                <a:endParaRPr lang="en-AU" sz="2400" dirty="0">
                  <a:latin typeface="Trebuchet MS" panose="020B0603020202020204" pitchFamily="34" charset="0"/>
                  <a:ea typeface="ＭＳ Ｐゴシック" charset="0"/>
                  <a:cs typeface="ＭＳ Ｐゴシック" charset="0"/>
                </a:endParaRPr>
              </a:p>
            </p:txBody>
          </p:sp>
        </mc:Choice>
        <mc:Fallback xmlns="">
          <p:sp>
            <p:nvSpPr>
              <p:cNvPr id="56321" name="Rectangle 2"/>
              <p:cNvSpPr>
                <a:spLocks noGrp="1" noRot="1" noChangeAspect="1" noMove="1" noResize="1" noEditPoints="1" noAdjustHandles="1" noChangeArrowheads="1" noChangeShapeType="1" noTextEdit="1"/>
              </p:cNvSpPr>
              <p:nvPr>
                <p:ph idx="1"/>
              </p:nvPr>
            </p:nvSpPr>
            <p:spPr>
              <a:xfrm>
                <a:off x="467544" y="1124744"/>
                <a:ext cx="8280920" cy="4297363"/>
              </a:xfrm>
              <a:blipFill rotWithShape="0">
                <a:blip r:embed="rId4"/>
                <a:stretch>
                  <a:fillRect l="-1178" t="-1136" r="-1105" b="-12784"/>
                </a:stretch>
              </a:blipFill>
            </p:spPr>
            <p:txBody>
              <a:bodyPr/>
              <a:lstStyle/>
              <a:p>
                <a:r>
                  <a:rPr lang="en-AU">
                    <a:noFill/>
                  </a:rPr>
                  <a:t> </a:t>
                </a:r>
              </a:p>
            </p:txBody>
          </p:sp>
        </mc:Fallback>
      </mc:AlternateContent>
      <p:graphicFrame>
        <p:nvGraphicFramePr>
          <p:cNvPr id="5" name="Object 4"/>
          <p:cNvGraphicFramePr>
            <a:graphicFrameLocks noChangeAspect="1"/>
          </p:cNvGraphicFramePr>
          <p:nvPr>
            <p:extLst>
              <p:ext uri="{D42A27DB-BD31-4B8C-83A1-F6EECF244321}">
                <p14:modId xmlns:p14="http://schemas.microsoft.com/office/powerpoint/2010/main" val="3598078095"/>
              </p:ext>
            </p:extLst>
          </p:nvPr>
        </p:nvGraphicFramePr>
        <p:xfrm>
          <a:off x="1870075" y="4660900"/>
          <a:ext cx="2425700" cy="911225"/>
        </p:xfrm>
        <a:graphic>
          <a:graphicData uri="http://schemas.openxmlformats.org/presentationml/2006/ole">
            <mc:AlternateContent xmlns:mc="http://schemas.openxmlformats.org/markup-compatibility/2006">
              <mc:Choice xmlns:v="urn:schemas-microsoft-com:vml" Requires="v">
                <p:oleObj spid="_x0000_s170105" name="Equation" r:id="rId5" imgW="1180800" imgH="444240" progId="Equation.DSMT4">
                  <p:embed/>
                </p:oleObj>
              </mc:Choice>
              <mc:Fallback>
                <p:oleObj name="Equation" r:id="rId5" imgW="1180800" imgH="444240" progId="Equation.DSMT4">
                  <p:embed/>
                  <p:pic>
                    <p:nvPicPr>
                      <p:cNvPr id="0" name="Picture 81"/>
                      <p:cNvPicPr>
                        <a:picLocks noChangeAspect="1" noChangeArrowheads="1"/>
                      </p:cNvPicPr>
                      <p:nvPr/>
                    </p:nvPicPr>
                    <p:blipFill>
                      <a:blip r:embed="rId6"/>
                      <a:srcRect/>
                      <a:stretch>
                        <a:fillRect/>
                      </a:stretch>
                    </p:blipFill>
                    <p:spPr bwMode="auto">
                      <a:xfrm>
                        <a:off x="1870075" y="4660900"/>
                        <a:ext cx="2425700" cy="911225"/>
                      </a:xfrm>
                      <a:prstGeom prst="rect">
                        <a:avLst/>
                      </a:prstGeom>
                      <a:solidFill>
                        <a:schemeClr val="bg1"/>
                      </a:solidFill>
                      <a:ln w="9525">
                        <a:solidFill>
                          <a:schemeClr val="tx1"/>
                        </a:solidFill>
                        <a:miter lim="800000"/>
                        <a:headEnd/>
                        <a:tailEnd/>
                      </a:ln>
                      <a:effectLst>
                        <a:outerShdw dist="107763" dir="18900000" algn="ctr" rotWithShape="0">
                          <a:srgbClr val="CC3300">
                            <a:alpha val="74997"/>
                          </a:srgbClr>
                        </a:outerShdw>
                      </a:effectLst>
                    </p:spPr>
                  </p:pic>
                </p:oleObj>
              </mc:Fallback>
            </mc:AlternateContent>
          </a:graphicData>
        </a:graphic>
      </p:graphicFrame>
      <p:sp>
        <p:nvSpPr>
          <p:cNvPr id="6"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13.</a:t>
            </a:r>
            <a:fld id="{17DEBACC-685D-46EF-8023-566F1A297EEB}" type="slidenum">
              <a:rPr lang="en-AU" altLang="en-US" sz="1400" b="1" baseline="0" smtClean="0">
                <a:latin typeface="Trebuchet MS" pitchFamily="34" charset="0"/>
              </a:rPr>
              <a:pPr>
                <a:spcBef>
                  <a:spcPct val="0"/>
                </a:spcBef>
                <a:buFontTx/>
                <a:buNone/>
              </a:pPr>
              <a:t>61</a:t>
            </a:fld>
            <a:endParaRPr lang="en-AU" altLang="en-US" sz="1400" b="1" baseline="0" dirty="0">
              <a:latin typeface="Trebuchet MS" pitchFamily="34" charset="0"/>
            </a:endParaRPr>
          </a:p>
        </p:txBody>
      </p:sp>
    </p:spTree>
    <p:extLst>
      <p:ext uri="{BB962C8B-B14F-4D97-AF65-F5344CB8AC3E}">
        <p14:creationId xmlns:p14="http://schemas.microsoft.com/office/powerpoint/2010/main" val="81633120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95536" y="116632"/>
            <a:ext cx="8229600" cy="884238"/>
          </a:xfrm>
        </p:spPr>
        <p:txBody>
          <a:bodyPr vert="horz" wrap="square" lIns="91440" tIns="45720" rIns="91440" bIns="45720" numCol="1" rtlCol="0" anchor="ctr" anchorCtr="0" compatLnSpc="1">
            <a:prstTxWarp prst="textNoShape">
              <a:avLst/>
            </a:prstTxWarp>
            <a:noAutofit/>
          </a:bodyPr>
          <a:lstStyle/>
          <a:p>
            <a:pPr algn="l" eaLnBrk="1" fontAlgn="base" hangingPunct="1">
              <a:spcAft>
                <a:spcPct val="0"/>
              </a:spcAft>
            </a:pPr>
            <a:r>
              <a:rPr lang="en-AU" sz="3200" cap="none" dirty="0">
                <a:solidFill>
                  <a:srgbClr val="EA0088"/>
                </a:solidFill>
                <a:latin typeface="Trebuchet MS" charset="0"/>
                <a:ea typeface="ＭＳ Ｐゴシック" charset="0"/>
                <a:cs typeface="ＭＳ Ｐゴシック" charset="0"/>
              </a:rPr>
              <a:t>Example 4: Solution… </a:t>
            </a:r>
          </a:p>
        </p:txBody>
      </p:sp>
      <p:sp>
        <p:nvSpPr>
          <p:cNvPr id="56321" name="Rectangle 2"/>
          <p:cNvSpPr>
            <a:spLocks noGrp="1" noChangeArrowheads="1"/>
          </p:cNvSpPr>
          <p:nvPr>
            <p:ph idx="1"/>
          </p:nvPr>
        </p:nvSpPr>
        <p:spPr>
          <a:xfrm>
            <a:off x="467544" y="1124744"/>
            <a:ext cx="8280920" cy="4297363"/>
          </a:xfrm>
        </p:spPr>
        <p:txBody>
          <a:bodyPr/>
          <a:lstStyle/>
          <a:p>
            <a:pPr algn="just" eaLnBrk="1" hangingPunct="1">
              <a:buClr>
                <a:schemeClr val="tx1"/>
              </a:buClr>
              <a:buNone/>
            </a:pPr>
            <a:r>
              <a:rPr lang="en-AU" sz="2400" b="1" dirty="0">
                <a:latin typeface="Trebuchet MS" panose="020B0603020202020204" pitchFamily="34" charset="0"/>
                <a:ea typeface="ＭＳ Ｐゴシック" charset="0"/>
                <a:cs typeface="ＭＳ Ｐゴシック" charset="0"/>
              </a:rPr>
              <a:t>Solving manually</a:t>
            </a:r>
          </a:p>
          <a:p>
            <a:pPr marL="358775" indent="-358775" algn="just" eaLnBrk="1" hangingPunct="1">
              <a:buClr>
                <a:schemeClr val="tx1"/>
              </a:buClr>
              <a:buNone/>
            </a:pPr>
            <a:r>
              <a:rPr lang="en-AU" sz="2400" dirty="0">
                <a:solidFill>
                  <a:schemeClr val="tx1">
                    <a:lumMod val="75000"/>
                    <a:lumOff val="25000"/>
                  </a:schemeClr>
                </a:solidFill>
                <a:latin typeface="Trebuchet MS" panose="020B0603020202020204" pitchFamily="34" charset="0"/>
                <a:ea typeface="ＭＳ Ｐゴシック" charset="0"/>
                <a:cs typeface="ＭＳ Ｐゴシック" charset="0"/>
              </a:rPr>
              <a:t>Problem objective</a:t>
            </a:r>
            <a:r>
              <a:rPr lang="en-AU" sz="2400" dirty="0">
                <a:latin typeface="Trebuchet MS" panose="020B0603020202020204" pitchFamily="34" charset="0"/>
                <a:ea typeface="ＭＳ Ｐゴシック" charset="0"/>
                <a:cs typeface="ＭＳ Ｐゴシック" charset="0"/>
              </a:rPr>
              <a:t>: comparing two population means, matched pairs experiment.</a:t>
            </a:r>
          </a:p>
          <a:p>
            <a:pPr marL="358775" indent="-358775" algn="just" eaLnBrk="1" hangingPunct="1">
              <a:buClr>
                <a:schemeClr val="tx1"/>
              </a:buClr>
              <a:buNone/>
            </a:pPr>
            <a:r>
              <a:rPr lang="en-US" sz="2400" dirty="0">
                <a:latin typeface="Trebuchet MS" panose="020B0603020202020204" pitchFamily="34" charset="0"/>
                <a:ea typeface="ＭＳ Ｐゴシック" charset="0"/>
                <a:cs typeface="ＭＳ Ｐゴシック" charset="0"/>
              </a:rPr>
              <a:t>The </a:t>
            </a:r>
            <a:r>
              <a:rPr lang="en-US" sz="2400" dirty="0">
                <a:solidFill>
                  <a:schemeClr val="tx1">
                    <a:lumMod val="75000"/>
                    <a:lumOff val="25000"/>
                  </a:schemeClr>
                </a:solidFill>
                <a:latin typeface="Trebuchet MS" panose="020B0603020202020204" pitchFamily="34" charset="0"/>
                <a:ea typeface="ＭＳ Ｐゴシック" charset="0"/>
                <a:cs typeface="ＭＳ Ｐゴシック" charset="0"/>
              </a:rPr>
              <a:t>hypotheses test </a:t>
            </a:r>
            <a:r>
              <a:rPr lang="en-US" sz="2400" dirty="0">
                <a:latin typeface="Trebuchet MS" panose="020B0603020202020204" pitchFamily="34" charset="0"/>
                <a:ea typeface="ＭＳ Ｐゴシック" charset="0"/>
                <a:cs typeface="ＭＳ Ｐゴシック" charset="0"/>
              </a:rPr>
              <a:t>for this problem is</a:t>
            </a:r>
          </a:p>
          <a:p>
            <a:pPr marL="358775" indent="-358775" eaLnBrk="1" hangingPunct="1">
              <a:lnSpc>
                <a:spcPct val="90000"/>
              </a:lnSpc>
              <a:buNone/>
            </a:pPr>
            <a:r>
              <a:rPr lang="en-US" sz="2400" dirty="0">
                <a:latin typeface="Trebuchet MS" panose="020B0603020202020204" pitchFamily="34" charset="0"/>
                <a:ea typeface="ＭＳ Ｐゴシック" charset="0"/>
                <a:cs typeface="ＭＳ Ｐゴシック" charset="0"/>
              </a:rPr>
              <a:t>			H</a:t>
            </a:r>
            <a:r>
              <a:rPr lang="en-US" sz="2400" baseline="-25000" dirty="0">
                <a:latin typeface="Trebuchet MS" panose="020B0603020202020204" pitchFamily="34" charset="0"/>
                <a:ea typeface="ＭＳ Ｐゴシック" charset="0"/>
                <a:cs typeface="ＭＳ Ｐゴシック" charset="0"/>
              </a:rPr>
              <a:t>0</a:t>
            </a:r>
            <a:r>
              <a:rPr lang="en-US" sz="2400" dirty="0">
                <a:latin typeface="Trebuchet MS" panose="020B0603020202020204" pitchFamily="34" charset="0"/>
                <a:ea typeface="ＭＳ Ｐゴシック" charset="0"/>
                <a:cs typeface="ＭＳ Ｐゴシック" charset="0"/>
              </a:rPr>
              <a:t>: </a:t>
            </a:r>
            <a:r>
              <a:rPr lang="en-US" sz="2400" dirty="0" err="1">
                <a:latin typeface="Trebuchet MS" panose="020B0603020202020204" pitchFamily="34" charset="0"/>
                <a:ea typeface="ＭＳ Ｐゴシック" charset="0"/>
                <a:cs typeface="ＭＳ Ｐゴシック" charset="0"/>
              </a:rPr>
              <a:t>μ</a:t>
            </a:r>
            <a:r>
              <a:rPr lang="en-US" sz="2400" baseline="-25000" dirty="0" err="1">
                <a:latin typeface="Trebuchet MS" panose="020B0603020202020204" pitchFamily="34" charset="0"/>
                <a:ea typeface="ＭＳ Ｐゴシック" charset="0"/>
                <a:cs typeface="ＭＳ Ｐゴシック" charset="0"/>
              </a:rPr>
              <a:t>D</a:t>
            </a:r>
            <a:r>
              <a:rPr lang="en-US" sz="2400" dirty="0">
                <a:latin typeface="Trebuchet MS" panose="020B0603020202020204" pitchFamily="34" charset="0"/>
                <a:ea typeface="ＭＳ Ｐゴシック" charset="0"/>
                <a:cs typeface="ＭＳ Ｐゴシック" charset="0"/>
              </a:rPr>
              <a:t> = 0</a:t>
            </a:r>
          </a:p>
          <a:p>
            <a:pPr marL="358775" lvl="2" indent="-358775" eaLnBrk="1" hangingPunct="1">
              <a:lnSpc>
                <a:spcPct val="90000"/>
              </a:lnSpc>
              <a:buNone/>
            </a:pPr>
            <a:r>
              <a:rPr lang="en-US" dirty="0">
                <a:latin typeface="Trebuchet MS" panose="020B0603020202020204" pitchFamily="34" charset="0"/>
                <a:ea typeface="ＭＳ Ｐゴシック" charset="0"/>
                <a:cs typeface="ＭＳ Ｐゴシック" charset="0"/>
              </a:rPr>
              <a:t>			H</a:t>
            </a:r>
            <a:r>
              <a:rPr lang="en-US" baseline="-25000" dirty="0">
                <a:latin typeface="Trebuchet MS" panose="020B0603020202020204" pitchFamily="34" charset="0"/>
                <a:ea typeface="ＭＳ Ｐゴシック" charset="0"/>
                <a:cs typeface="ＭＳ Ｐゴシック" charset="0"/>
              </a:rPr>
              <a:t>A</a:t>
            </a:r>
            <a:r>
              <a:rPr lang="en-US" dirty="0">
                <a:latin typeface="Trebuchet MS" panose="020B0603020202020204" pitchFamily="34" charset="0"/>
                <a:ea typeface="ＭＳ Ｐゴシック" charset="0"/>
                <a:cs typeface="ＭＳ Ｐゴシック" charset="0"/>
              </a:rPr>
              <a:t>: </a:t>
            </a:r>
            <a:r>
              <a:rPr lang="en-US" dirty="0" err="1">
                <a:latin typeface="Trebuchet MS" panose="020B0603020202020204" pitchFamily="34" charset="0"/>
                <a:ea typeface="ＭＳ Ｐゴシック" charset="0"/>
                <a:cs typeface="ＭＳ Ｐゴシック" charset="0"/>
              </a:rPr>
              <a:t>μ</a:t>
            </a:r>
            <a:r>
              <a:rPr lang="en-US" baseline="-25000" dirty="0" err="1">
                <a:latin typeface="Trebuchet MS" panose="020B0603020202020204" pitchFamily="34" charset="0"/>
                <a:ea typeface="ＭＳ Ｐゴシック" charset="0"/>
                <a:cs typeface="ＭＳ Ｐゴシック" charset="0"/>
              </a:rPr>
              <a:t>D</a:t>
            </a:r>
            <a:r>
              <a:rPr lang="en-US" dirty="0">
                <a:latin typeface="Trebuchet MS" panose="020B0603020202020204" pitchFamily="34" charset="0"/>
                <a:ea typeface="ＭＳ Ｐゴシック" charset="0"/>
                <a:cs typeface="ＭＳ Ｐゴシック" charset="0"/>
              </a:rPr>
              <a:t> &gt; 0</a:t>
            </a:r>
          </a:p>
          <a:p>
            <a:pPr marL="358775" lvl="2" indent="-358775" eaLnBrk="1" hangingPunct="1">
              <a:lnSpc>
                <a:spcPct val="90000"/>
              </a:lnSpc>
              <a:buNone/>
            </a:pPr>
            <a:r>
              <a:rPr lang="en-US" dirty="0">
                <a:latin typeface="Trebuchet MS" panose="020B0603020202020204" pitchFamily="34" charset="0"/>
                <a:ea typeface="ＭＳ Ｐゴシック" charset="0"/>
                <a:cs typeface="ＭＳ Ｐゴシック" charset="0"/>
              </a:rPr>
              <a:t>The </a:t>
            </a:r>
            <a:r>
              <a:rPr lang="en-US" dirty="0">
                <a:solidFill>
                  <a:schemeClr val="tx1">
                    <a:lumMod val="75000"/>
                    <a:lumOff val="25000"/>
                  </a:schemeClr>
                </a:solidFill>
                <a:latin typeface="Trebuchet MS" panose="020B0603020202020204" pitchFamily="34" charset="0"/>
                <a:ea typeface="ＭＳ Ｐゴシック" charset="0"/>
                <a:cs typeface="ＭＳ Ｐゴシック" charset="0"/>
              </a:rPr>
              <a:t>test statistic </a:t>
            </a:r>
            <a:r>
              <a:rPr lang="en-US" dirty="0">
                <a:latin typeface="Trebuchet MS" panose="020B0603020202020204" pitchFamily="34" charset="0"/>
                <a:ea typeface="ＭＳ Ｐゴシック" charset="0"/>
                <a:cs typeface="ＭＳ Ｐゴシック" charset="0"/>
              </a:rPr>
              <a:t>is</a:t>
            </a:r>
          </a:p>
          <a:p>
            <a:pPr marL="358775" lvl="2" indent="-358775" eaLnBrk="1" hangingPunct="1">
              <a:lnSpc>
                <a:spcPct val="90000"/>
              </a:lnSpc>
              <a:buNone/>
            </a:pPr>
            <a:r>
              <a:rPr lang="en-US" baseline="-25000" dirty="0">
                <a:latin typeface="Trebuchet MS" panose="020B0603020202020204" pitchFamily="34" charset="0"/>
                <a:ea typeface="ＭＳ Ｐゴシック" charset="0"/>
                <a:cs typeface="ＭＳ Ｐゴシック" charset="0"/>
              </a:rPr>
              <a:t>									</a:t>
            </a:r>
            <a:r>
              <a:rPr lang="en-US" i="1" dirty="0" err="1">
                <a:latin typeface="Trebuchet MS" panose="020B0603020202020204" pitchFamily="34" charset="0"/>
                <a:ea typeface="ＭＳ Ｐゴシック" charset="0"/>
                <a:cs typeface="ＭＳ Ｐゴシック" charset="0"/>
              </a:rPr>
              <a:t>n</a:t>
            </a:r>
            <a:r>
              <a:rPr lang="en-US" i="1" baseline="-25000" dirty="0" err="1">
                <a:latin typeface="Trebuchet MS" panose="020B0603020202020204" pitchFamily="34" charset="0"/>
                <a:ea typeface="ＭＳ Ｐゴシック" charset="0"/>
                <a:cs typeface="ＭＳ Ｐゴシック" charset="0"/>
                <a:sym typeface="Symbol" charset="0"/>
              </a:rPr>
              <a:t>D</a:t>
            </a:r>
            <a:r>
              <a:rPr lang="en-US" i="1" dirty="0">
                <a:latin typeface="Trebuchet MS" panose="020B0603020202020204" pitchFamily="34" charset="0"/>
                <a:ea typeface="ＭＳ Ｐゴシック" charset="0"/>
                <a:cs typeface="ＭＳ Ｐゴシック" charset="0"/>
                <a:sym typeface="Symbol" charset="0"/>
              </a:rPr>
              <a:t>= n</a:t>
            </a:r>
            <a:r>
              <a:rPr lang="en-US" i="1" baseline="-25000" dirty="0">
                <a:latin typeface="Trebuchet MS" panose="020B0603020202020204" pitchFamily="34" charset="0"/>
                <a:ea typeface="ＭＳ Ｐゴシック" charset="0"/>
                <a:cs typeface="ＭＳ Ｐゴシック" charset="0"/>
                <a:sym typeface="Symbol" charset="0"/>
              </a:rPr>
              <a:t>1</a:t>
            </a:r>
            <a:r>
              <a:rPr lang="en-US" i="1" dirty="0">
                <a:latin typeface="Trebuchet MS" panose="020B0603020202020204" pitchFamily="34" charset="0"/>
                <a:ea typeface="ＭＳ Ｐゴシック" charset="0"/>
                <a:cs typeface="ＭＳ Ｐゴシック" charset="0"/>
                <a:sym typeface="Symbol" charset="0"/>
              </a:rPr>
              <a:t> = n</a:t>
            </a:r>
            <a:r>
              <a:rPr lang="en-US" i="1" baseline="-25000" dirty="0">
                <a:latin typeface="Trebuchet MS" panose="020B0603020202020204" pitchFamily="34" charset="0"/>
                <a:ea typeface="ＭＳ Ｐゴシック" charset="0"/>
                <a:cs typeface="ＭＳ Ｐゴシック" charset="0"/>
                <a:sym typeface="Symbol" charset="0"/>
              </a:rPr>
              <a:t>2</a:t>
            </a:r>
            <a:endParaRPr lang="en-US" baseline="-25000" dirty="0">
              <a:latin typeface="Trebuchet MS" panose="020B0603020202020204" pitchFamily="34" charset="0"/>
              <a:ea typeface="ＭＳ Ｐゴシック" charset="0"/>
              <a:cs typeface="ＭＳ Ｐゴシック" charset="0"/>
            </a:endParaRPr>
          </a:p>
          <a:p>
            <a:pPr marL="358775" lvl="2" indent="-358775" eaLnBrk="1" hangingPunct="1">
              <a:lnSpc>
                <a:spcPct val="90000"/>
              </a:lnSpc>
              <a:buNone/>
            </a:pPr>
            <a:endParaRPr lang="en-US" dirty="0">
              <a:latin typeface="Trebuchet MS" panose="020B0603020202020204" pitchFamily="34" charset="0"/>
              <a:ea typeface="ＭＳ Ｐゴシック" charset="0"/>
              <a:cs typeface="ＭＳ Ｐゴシック" charset="0"/>
            </a:endParaRPr>
          </a:p>
          <a:p>
            <a:pPr marL="358775" lvl="2" indent="-358775" eaLnBrk="1" hangingPunct="1">
              <a:lnSpc>
                <a:spcPct val="90000"/>
              </a:lnSpc>
              <a:buNone/>
            </a:pPr>
            <a:r>
              <a:rPr lang="en-US" dirty="0">
                <a:solidFill>
                  <a:schemeClr val="tx1">
                    <a:lumMod val="75000"/>
                    <a:lumOff val="25000"/>
                  </a:schemeClr>
                </a:solidFill>
                <a:latin typeface="Trebuchet MS" panose="020B0603020202020204" pitchFamily="34" charset="0"/>
                <a:ea typeface="ＭＳ Ｐゴシック" charset="0"/>
                <a:cs typeface="ＭＳ Ｐゴシック" charset="0"/>
              </a:rPr>
              <a:t>Level of significance</a:t>
            </a:r>
            <a:r>
              <a:rPr lang="en-US" dirty="0">
                <a:latin typeface="Trebuchet MS" panose="020B0603020202020204" pitchFamily="34" charset="0"/>
                <a:ea typeface="ＭＳ Ｐゴシック" charset="0"/>
                <a:cs typeface="ＭＳ Ｐゴシック" charset="0"/>
              </a:rPr>
              <a:t>: </a:t>
            </a:r>
            <a:r>
              <a:rPr lang="en-US" dirty="0">
                <a:latin typeface="Trebuchet MS" panose="020B0603020202020204" pitchFamily="34" charset="0"/>
                <a:ea typeface="ＭＳ Ｐゴシック" charset="0"/>
                <a:cs typeface="ＭＳ Ｐゴシック" charset="0"/>
                <a:sym typeface="Symbol"/>
              </a:rPr>
              <a:t></a:t>
            </a:r>
            <a:r>
              <a:rPr lang="en-AU" dirty="0">
                <a:latin typeface="Trebuchet MS" panose="020B0603020202020204" pitchFamily="34" charset="0"/>
                <a:ea typeface="ＭＳ Ｐゴシック" charset="0"/>
                <a:cs typeface="ＭＳ Ｐゴシック" charset="0"/>
              </a:rPr>
              <a:t> = 0.05</a:t>
            </a:r>
          </a:p>
          <a:p>
            <a:pPr marL="358775" lvl="2" indent="-358775" eaLnBrk="1" hangingPunct="1">
              <a:lnSpc>
                <a:spcPct val="90000"/>
              </a:lnSpc>
              <a:buNone/>
            </a:pPr>
            <a:r>
              <a:rPr lang="en-AU" dirty="0">
                <a:solidFill>
                  <a:schemeClr val="tx1">
                    <a:lumMod val="75000"/>
                    <a:lumOff val="25000"/>
                  </a:schemeClr>
                </a:solidFill>
                <a:latin typeface="Trebuchet MS" panose="020B0603020202020204" pitchFamily="34" charset="0"/>
                <a:ea typeface="ＭＳ Ｐゴシック" charset="0"/>
                <a:cs typeface="ＭＳ Ｐゴシック" charset="0"/>
              </a:rPr>
              <a:t>Decision rule</a:t>
            </a:r>
            <a:r>
              <a:rPr lang="en-AU" dirty="0">
                <a:latin typeface="Trebuchet MS" panose="020B0603020202020204" pitchFamily="34" charset="0"/>
                <a:ea typeface="ＭＳ Ｐゴシック" charset="0"/>
                <a:cs typeface="ＭＳ Ｐゴシック" charset="0"/>
              </a:rPr>
              <a:t>:	Reject H</a:t>
            </a:r>
            <a:r>
              <a:rPr lang="en-AU" baseline="-25000" dirty="0">
                <a:latin typeface="Trebuchet MS" panose="020B0603020202020204" pitchFamily="34" charset="0"/>
                <a:ea typeface="ＭＳ Ｐゴシック" charset="0"/>
                <a:cs typeface="ＭＳ Ｐゴシック" charset="0"/>
              </a:rPr>
              <a:t>0</a:t>
            </a:r>
            <a:r>
              <a:rPr lang="en-AU" dirty="0">
                <a:latin typeface="Trebuchet MS" panose="020B0603020202020204" pitchFamily="34" charset="0"/>
                <a:ea typeface="ＭＳ Ｐゴシック" charset="0"/>
                <a:cs typeface="ＭＳ Ｐゴシック" charset="0"/>
              </a:rPr>
              <a:t> if t &gt; t</a:t>
            </a:r>
            <a:r>
              <a:rPr lang="en-AU" baseline="-25000" dirty="0">
                <a:latin typeface="Trebuchet MS" panose="020B0603020202020204" pitchFamily="34" charset="0"/>
                <a:ea typeface="ＭＳ Ｐゴシック" charset="0"/>
                <a:cs typeface="ＭＳ Ｐゴシック" charset="0"/>
              </a:rPr>
              <a:t>0.05,19</a:t>
            </a:r>
            <a:r>
              <a:rPr lang="en-AU" dirty="0">
                <a:latin typeface="Trebuchet MS" panose="020B0603020202020204" pitchFamily="34" charset="0"/>
                <a:ea typeface="ＭＳ Ｐゴシック" charset="0"/>
                <a:cs typeface="ＭＳ Ｐゴシック" charset="0"/>
              </a:rPr>
              <a:t> = 1.729</a:t>
            </a:r>
          </a:p>
          <a:p>
            <a:pPr marL="0" lvl="2" indent="0" eaLnBrk="1" hangingPunct="1">
              <a:lnSpc>
                <a:spcPct val="90000"/>
              </a:lnSpc>
              <a:buNone/>
            </a:pPr>
            <a:r>
              <a:rPr lang="en-US" dirty="0">
                <a:latin typeface="Trebuchet MS" panose="020B0603020202020204" pitchFamily="34" charset="0"/>
                <a:ea typeface="ＭＳ Ｐゴシック" charset="0"/>
                <a:cs typeface="ＭＳ Ｐゴシック" charset="0"/>
              </a:rPr>
              <a:t>					or reject H</a:t>
            </a:r>
            <a:r>
              <a:rPr lang="en-US" baseline="-25000" dirty="0">
                <a:latin typeface="Trebuchet MS" panose="020B0603020202020204" pitchFamily="34" charset="0"/>
                <a:ea typeface="ＭＳ Ｐゴシック" charset="0"/>
                <a:cs typeface="ＭＳ Ｐゴシック" charset="0"/>
              </a:rPr>
              <a:t>0</a:t>
            </a:r>
            <a:r>
              <a:rPr lang="en-US" dirty="0">
                <a:latin typeface="Trebuchet MS" panose="020B0603020202020204" pitchFamily="34" charset="0"/>
                <a:ea typeface="ＭＳ Ｐゴシック" charset="0"/>
                <a:cs typeface="ＭＳ Ｐゴシック" charset="0"/>
              </a:rPr>
              <a:t> if </a:t>
            </a:r>
            <a:r>
              <a:rPr lang="en-US" i="1" dirty="0">
                <a:latin typeface="Trebuchet MS" panose="020B0603020202020204" pitchFamily="34" charset="0"/>
                <a:ea typeface="ＭＳ Ｐゴシック" charset="0"/>
                <a:cs typeface="ＭＳ Ｐゴシック" charset="0"/>
              </a:rPr>
              <a:t>p</a:t>
            </a:r>
            <a:r>
              <a:rPr lang="en-US" dirty="0">
                <a:latin typeface="Trebuchet MS" panose="020B0603020202020204" pitchFamily="34" charset="0"/>
                <a:ea typeface="ＭＳ Ｐゴシック" charset="0"/>
                <a:cs typeface="ＭＳ Ｐゴシック" charset="0"/>
              </a:rPr>
              <a:t>-value &lt; </a:t>
            </a:r>
            <a:r>
              <a:rPr lang="en-US" dirty="0">
                <a:latin typeface="Trebuchet MS" panose="020B0603020202020204" pitchFamily="34" charset="0"/>
                <a:ea typeface="ＭＳ Ｐゴシック" charset="0"/>
                <a:cs typeface="ＭＳ Ｐゴシック" charset="0"/>
                <a:sym typeface="Symbol"/>
              </a:rPr>
              <a:t></a:t>
            </a:r>
            <a:r>
              <a:rPr lang="en-AU" dirty="0">
                <a:latin typeface="Trebuchet MS" panose="020B0603020202020204" pitchFamily="34" charset="0"/>
                <a:ea typeface="ＭＳ Ｐゴシック" charset="0"/>
                <a:cs typeface="ＭＳ Ｐゴシック" charset="0"/>
              </a:rPr>
              <a:t>.</a:t>
            </a:r>
            <a:endParaRPr lang="en-US" dirty="0">
              <a:latin typeface="Trebuchet MS" panose="020B0603020202020204" pitchFamily="34" charset="0"/>
              <a:ea typeface="ＭＳ Ｐゴシック" charset="0"/>
              <a:cs typeface="ＭＳ Ｐゴシック" charset="0"/>
            </a:endParaRPr>
          </a:p>
          <a:p>
            <a:pPr marL="0" lvl="2" indent="0" eaLnBrk="1" hangingPunct="1">
              <a:lnSpc>
                <a:spcPct val="90000"/>
              </a:lnSpc>
              <a:buNone/>
            </a:pPr>
            <a:endParaRPr lang="en-US" dirty="0">
              <a:latin typeface="Trebuchet MS" panose="020B0603020202020204" pitchFamily="34" charset="0"/>
              <a:ea typeface="ＭＳ Ｐゴシック" charset="0"/>
              <a:cs typeface="ＭＳ Ｐゴシック" charset="0"/>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405661913"/>
              </p:ext>
            </p:extLst>
          </p:nvPr>
        </p:nvGraphicFramePr>
        <p:xfrm>
          <a:off x="1087438" y="3959225"/>
          <a:ext cx="2219325" cy="825500"/>
        </p:xfrm>
        <a:graphic>
          <a:graphicData uri="http://schemas.openxmlformats.org/presentationml/2006/ole">
            <mc:AlternateContent xmlns:mc="http://schemas.openxmlformats.org/markup-compatibility/2006">
              <mc:Choice xmlns:v="urn:schemas-microsoft-com:vml" Requires="v">
                <p:oleObj spid="_x0000_s171186" name="Equation" r:id="rId4" imgW="1193760" imgH="444240" progId="Equation.DSMT4">
                  <p:embed/>
                </p:oleObj>
              </mc:Choice>
              <mc:Fallback>
                <p:oleObj name="Equation" r:id="rId4" imgW="1193760" imgH="444240" progId="Equation.DSMT4">
                  <p:embed/>
                  <p:pic>
                    <p:nvPicPr>
                      <p:cNvPr id="0" name="Picture 138"/>
                      <p:cNvPicPr>
                        <a:picLocks noChangeAspect="1" noChangeArrowheads="1"/>
                      </p:cNvPicPr>
                      <p:nvPr/>
                    </p:nvPicPr>
                    <p:blipFill>
                      <a:blip r:embed="rId5"/>
                      <a:srcRect/>
                      <a:stretch>
                        <a:fillRect/>
                      </a:stretch>
                    </p:blipFill>
                    <p:spPr bwMode="auto">
                      <a:xfrm>
                        <a:off x="1087438" y="3959225"/>
                        <a:ext cx="2219325" cy="825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13.</a:t>
            </a:r>
            <a:fld id="{17DEBACC-685D-46EF-8023-566F1A297EEB}" type="slidenum">
              <a:rPr lang="en-AU" altLang="en-US" sz="1400" b="1" baseline="0" smtClean="0">
                <a:latin typeface="Trebuchet MS" pitchFamily="34" charset="0"/>
              </a:rPr>
              <a:pPr>
                <a:spcBef>
                  <a:spcPct val="0"/>
                </a:spcBef>
                <a:buFontTx/>
                <a:buNone/>
              </a:pPr>
              <a:t>62</a:t>
            </a:fld>
            <a:endParaRPr lang="en-AU" altLang="en-US" sz="1400" b="1" baseline="0" dirty="0">
              <a:latin typeface="Trebuchet MS" pitchFamily="34" charset="0"/>
            </a:endParaRPr>
          </a:p>
        </p:txBody>
      </p:sp>
      <p:sp>
        <p:nvSpPr>
          <p:cNvPr id="3" name="Rectangle 2"/>
          <p:cNvSpPr/>
          <p:nvPr/>
        </p:nvSpPr>
        <p:spPr>
          <a:xfrm>
            <a:off x="3901784" y="3259723"/>
            <a:ext cx="2698175" cy="461665"/>
          </a:xfrm>
          <a:prstGeom prst="rect">
            <a:avLst/>
          </a:prstGeom>
        </p:spPr>
        <p:txBody>
          <a:bodyPr wrap="none">
            <a:spAutoFit/>
          </a:bodyPr>
          <a:lstStyle/>
          <a:p>
            <a:r>
              <a:rPr lang="en-US" baseline="0" dirty="0">
                <a:solidFill>
                  <a:schemeClr val="accent1"/>
                </a:solidFill>
                <a:latin typeface="Trebuchet MS" panose="020B0603020202020204" pitchFamily="34" charset="0"/>
              </a:rPr>
              <a:t>Right one-tail test</a:t>
            </a:r>
            <a:endParaRPr lang="en-AU" baseline="0" dirty="0"/>
          </a:p>
        </p:txBody>
      </p:sp>
    </p:spTree>
    <p:extLst>
      <p:ext uri="{BB962C8B-B14F-4D97-AF65-F5344CB8AC3E}">
        <p14:creationId xmlns:p14="http://schemas.microsoft.com/office/powerpoint/2010/main" val="1456113495"/>
      </p:ext>
    </p:extLst>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3075" name="Text Box 3"/>
          <p:cNvSpPr txBox="1">
            <a:spLocks noChangeArrowheads="1"/>
          </p:cNvSpPr>
          <p:nvPr/>
        </p:nvSpPr>
        <p:spPr bwMode="auto">
          <a:xfrm>
            <a:off x="247564" y="1199437"/>
            <a:ext cx="8212223" cy="3669723"/>
          </a:xfrm>
          <a:prstGeom prst="rect">
            <a:avLst/>
          </a:prstGeom>
          <a:solidFill>
            <a:schemeClr val="bg1"/>
          </a:solidFill>
          <a:ln w="9525">
            <a:noFill/>
            <a:miter lim="800000"/>
            <a:headEnd/>
            <a:tailEnd/>
          </a:ln>
        </p:spPr>
        <p:txBody>
          <a:bodyPr wrap="square">
            <a:spAutoFit/>
          </a:bodyPr>
          <a:lstStyle>
            <a:lvl1pPr>
              <a:defRPr sz="2400" baseline="-25000">
                <a:solidFill>
                  <a:schemeClr val="tx1"/>
                </a:solidFill>
                <a:latin typeface="Times" charset="0"/>
                <a:ea typeface="ＭＳ Ｐゴシック" charset="0"/>
                <a:cs typeface="ＭＳ Ｐゴシック" charset="0"/>
              </a:defRPr>
            </a:lvl1pPr>
            <a:lvl2pPr marL="742950" indent="-285750">
              <a:defRPr sz="2400" baseline="-25000">
                <a:solidFill>
                  <a:schemeClr val="tx1"/>
                </a:solidFill>
                <a:latin typeface="Times" charset="0"/>
                <a:ea typeface="ＭＳ Ｐゴシック" charset="0"/>
              </a:defRPr>
            </a:lvl2pPr>
            <a:lvl3pPr marL="1143000" indent="-228600">
              <a:defRPr sz="2400" baseline="-25000">
                <a:solidFill>
                  <a:schemeClr val="tx1"/>
                </a:solidFill>
                <a:latin typeface="Times" charset="0"/>
                <a:ea typeface="ＭＳ Ｐゴシック" charset="0"/>
              </a:defRPr>
            </a:lvl3pPr>
            <a:lvl4pPr marL="1600200" indent="-228600">
              <a:defRPr sz="2400" baseline="-25000">
                <a:solidFill>
                  <a:schemeClr val="tx1"/>
                </a:solidFill>
                <a:latin typeface="Times" charset="0"/>
                <a:ea typeface="ＭＳ Ｐゴシック" charset="0"/>
              </a:defRPr>
            </a:lvl4pPr>
            <a:lvl5pPr marL="2057400" indent="-228600">
              <a:defRPr sz="2400" baseline="-25000">
                <a:solidFill>
                  <a:schemeClr val="tx1"/>
                </a:solidFill>
                <a:latin typeface="Times" charset="0"/>
                <a:ea typeface="ＭＳ Ｐゴシック" charset="0"/>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0"/>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0"/>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0"/>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0"/>
              </a:defRPr>
            </a:lvl9pPr>
          </a:lstStyle>
          <a:p>
            <a:pPr marL="342900" lvl="2" indent="-342900" algn="just" eaLnBrk="1" hangingPunct="1">
              <a:lnSpc>
                <a:spcPct val="90000"/>
              </a:lnSpc>
            </a:pPr>
            <a:r>
              <a:rPr lang="en-US" sz="2200" baseline="0" dirty="0">
                <a:solidFill>
                  <a:schemeClr val="tx1">
                    <a:lumMod val="75000"/>
                    <a:lumOff val="25000"/>
                  </a:schemeClr>
                </a:solidFill>
                <a:latin typeface="Trebuchet MS" panose="020B0603020202020204" pitchFamily="34" charset="0"/>
              </a:rPr>
              <a:t>Value of the test statistic</a:t>
            </a:r>
            <a:r>
              <a:rPr lang="en-US" sz="2200" baseline="0" dirty="0">
                <a:latin typeface="Trebuchet MS" panose="020B0603020202020204" pitchFamily="34" charset="0"/>
              </a:rPr>
              <a:t>:</a:t>
            </a:r>
            <a:endParaRPr lang="en-AU" sz="2200" baseline="0" dirty="0">
              <a:latin typeface="Trebuchet MS" panose="020B0603020202020204" pitchFamily="34" charset="0"/>
            </a:endParaRPr>
          </a:p>
          <a:p>
            <a:pPr algn="just" eaLnBrk="1" hangingPunct="1">
              <a:buClr>
                <a:schemeClr val="tx1"/>
              </a:buClr>
            </a:pPr>
            <a:endParaRPr lang="en-AU" sz="2200" dirty="0">
              <a:latin typeface="Trebuchet MS" panose="020B0603020202020204" pitchFamily="34" charset="0"/>
            </a:endParaRPr>
          </a:p>
          <a:p>
            <a:pPr algn="just"/>
            <a:endParaRPr lang="en-US" sz="2200" baseline="0" dirty="0">
              <a:latin typeface="Trebuchet MS" panose="020B0603020202020204" pitchFamily="34" charset="0"/>
            </a:endParaRPr>
          </a:p>
          <a:p>
            <a:pPr algn="just"/>
            <a:endParaRPr lang="en-US" sz="2200" baseline="0" dirty="0">
              <a:latin typeface="Trebuchet MS" panose="020B0603020202020204" pitchFamily="34" charset="0"/>
            </a:endParaRPr>
          </a:p>
          <a:p>
            <a:pPr algn="just"/>
            <a:endParaRPr lang="en-US" sz="2200" baseline="0" dirty="0">
              <a:latin typeface="Trebuchet MS" panose="020B0603020202020204" pitchFamily="34" charset="0"/>
            </a:endParaRPr>
          </a:p>
          <a:p>
            <a:pPr algn="just"/>
            <a:r>
              <a:rPr lang="en-US" sz="2200" baseline="0" dirty="0">
                <a:latin typeface="Trebuchet MS" panose="020B0603020202020204" pitchFamily="34" charset="0"/>
              </a:rPr>
              <a:t>Since t = 2.817 &gt; 1.729 (or </a:t>
            </a:r>
            <a:r>
              <a:rPr lang="en-US" sz="2200" i="1" baseline="0" dirty="0">
                <a:latin typeface="Trebuchet MS" panose="020B0603020202020204" pitchFamily="34" charset="0"/>
              </a:rPr>
              <a:t>p</a:t>
            </a:r>
            <a:r>
              <a:rPr lang="en-US" sz="2200" baseline="0" dirty="0">
                <a:latin typeface="Trebuchet MS" panose="020B0603020202020204" pitchFamily="34" charset="0"/>
              </a:rPr>
              <a:t>-value = 0.0055 &lt; </a:t>
            </a:r>
            <a:r>
              <a:rPr lang="el-GR" sz="2200" baseline="0" dirty="0">
                <a:latin typeface="Trebuchet MS" panose="020B0603020202020204" pitchFamily="34" charset="0"/>
                <a:sym typeface="Symbol"/>
              </a:rPr>
              <a:t></a:t>
            </a:r>
            <a:r>
              <a:rPr lang="en-AU" sz="2200" baseline="0" dirty="0">
                <a:latin typeface="Trebuchet MS" panose="020B0603020202020204" pitchFamily="34" charset="0"/>
              </a:rPr>
              <a:t> = 0.05)</a:t>
            </a:r>
            <a:r>
              <a:rPr lang="en-US" sz="2200" baseline="0" dirty="0">
                <a:latin typeface="Trebuchet MS" panose="020B0603020202020204" pitchFamily="34" charset="0"/>
              </a:rPr>
              <a:t>, there is sufficient evidence in the data to reject the null hypothesis in </a:t>
            </a:r>
            <a:r>
              <a:rPr lang="en-US" sz="2200" baseline="0" dirty="0" err="1">
                <a:latin typeface="Trebuchet MS" panose="020B0603020202020204" pitchFamily="34" charset="0"/>
              </a:rPr>
              <a:t>favour</a:t>
            </a:r>
            <a:r>
              <a:rPr lang="en-US" sz="2200" baseline="0" dirty="0">
                <a:latin typeface="Trebuchet MS" panose="020B0603020202020204" pitchFamily="34" charset="0"/>
              </a:rPr>
              <a:t> of the alternative hypothesis.</a:t>
            </a:r>
          </a:p>
          <a:p>
            <a:pPr algn="just"/>
            <a:endParaRPr lang="en-US" sz="2200" b="1" u="sng" baseline="0" dirty="0">
              <a:latin typeface="Trebuchet MS" panose="020B0603020202020204" pitchFamily="34" charset="0"/>
            </a:endParaRPr>
          </a:p>
          <a:p>
            <a:pPr algn="just"/>
            <a:r>
              <a:rPr lang="en-US" sz="2200" b="1" baseline="0" dirty="0">
                <a:solidFill>
                  <a:schemeClr val="tx1">
                    <a:lumMod val="75000"/>
                    <a:lumOff val="25000"/>
                  </a:schemeClr>
                </a:solidFill>
                <a:latin typeface="Trebuchet MS" panose="020B0603020202020204" pitchFamily="34" charset="0"/>
              </a:rPr>
              <a:t>Conclusion</a:t>
            </a:r>
            <a:r>
              <a:rPr lang="en-US" sz="2200" b="1" baseline="0" dirty="0">
                <a:latin typeface="Trebuchet MS" panose="020B0603020202020204" pitchFamily="34" charset="0"/>
              </a:rPr>
              <a:t>: At the 5% significance level, the new </a:t>
            </a:r>
            <a:r>
              <a:rPr lang="en-US" sz="2200" b="1" baseline="0" dirty="0" err="1">
                <a:latin typeface="Trebuchet MS" panose="020B0603020202020204" pitchFamily="34" charset="0"/>
              </a:rPr>
              <a:t>tyres</a:t>
            </a:r>
            <a:r>
              <a:rPr lang="en-US" sz="2200" b="1" baseline="0" dirty="0">
                <a:latin typeface="Trebuchet MS" panose="020B0603020202020204" pitchFamily="34" charset="0"/>
              </a:rPr>
              <a:t> last longer than the current type.</a:t>
            </a:r>
          </a:p>
        </p:txBody>
      </p:sp>
      <p:graphicFrame>
        <p:nvGraphicFramePr>
          <p:cNvPr id="2" name="Object 1"/>
          <p:cNvGraphicFramePr>
            <a:graphicFrameLocks noChangeAspect="1"/>
          </p:cNvGraphicFramePr>
          <p:nvPr>
            <p:extLst>
              <p:ext uri="{D42A27DB-BD31-4B8C-83A1-F6EECF244321}">
                <p14:modId xmlns:p14="http://schemas.microsoft.com/office/powerpoint/2010/main" val="2388727047"/>
              </p:ext>
            </p:extLst>
          </p:nvPr>
        </p:nvGraphicFramePr>
        <p:xfrm>
          <a:off x="1187624" y="1556792"/>
          <a:ext cx="2382837" cy="1211263"/>
        </p:xfrm>
        <a:graphic>
          <a:graphicData uri="http://schemas.openxmlformats.org/presentationml/2006/ole">
            <mc:AlternateContent xmlns:mc="http://schemas.openxmlformats.org/markup-compatibility/2006">
              <mc:Choice xmlns:v="urn:schemas-microsoft-com:vml" Requires="v">
                <p:oleObj spid="_x0000_s101605" name="Equation" r:id="rId4" imgW="1028254" imgH="622030" progId="Equation.DSMT4">
                  <p:embed/>
                </p:oleObj>
              </mc:Choice>
              <mc:Fallback>
                <p:oleObj name="Equation" r:id="rId4" imgW="1028254" imgH="622030" progId="Equation.DSMT4">
                  <p:embed/>
                  <p:pic>
                    <p:nvPicPr>
                      <p:cNvPr id="0" name="Picture 19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87624" y="1556792"/>
                        <a:ext cx="2382837" cy="1211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13.</a:t>
            </a:r>
            <a:fld id="{17DEBACC-685D-46EF-8023-566F1A297EEB}" type="slidenum">
              <a:rPr lang="en-AU" altLang="en-US" sz="1400" b="1" baseline="0" smtClean="0">
                <a:latin typeface="Trebuchet MS" pitchFamily="34" charset="0"/>
              </a:rPr>
              <a:pPr>
                <a:spcBef>
                  <a:spcPct val="0"/>
                </a:spcBef>
                <a:buFontTx/>
                <a:buNone/>
              </a:pPr>
              <a:t>63</a:t>
            </a:fld>
            <a:endParaRPr lang="en-AU" altLang="en-US" sz="1400" b="1" baseline="0" dirty="0">
              <a:latin typeface="Trebuchet MS" pitchFamily="34" charset="0"/>
            </a:endParaRPr>
          </a:p>
        </p:txBody>
      </p:sp>
      <p:sp>
        <p:nvSpPr>
          <p:cNvPr id="8" name="Title 1"/>
          <p:cNvSpPr txBox="1">
            <a:spLocks/>
          </p:cNvSpPr>
          <p:nvPr/>
        </p:nvSpPr>
        <p:spPr>
          <a:xfrm>
            <a:off x="395536" y="116632"/>
            <a:ext cx="8229600" cy="884238"/>
          </a:xfrm>
          <a:prstGeom prst="rect">
            <a:avLst/>
          </a:prstGeom>
        </p:spPr>
        <p:txBody>
          <a:bodyPr vert="horz" wrap="square" lIns="91440" tIns="45720" rIns="91440" bIns="45720" numCol="1" rtlCol="0" anchor="ctr" anchorCtr="0" compatLnSpc="1">
            <a:prstTxWarp prst="textNoShape">
              <a:avLst/>
            </a:prstTxWarp>
            <a:noAutofit/>
          </a:bodyPr>
          <a:lstStyle>
            <a:lvl1pPr algn="ctr" defTabSz="457200" rtl="0" eaLnBrk="0" fontAlgn="base" hangingPunct="0">
              <a:spcBef>
                <a:spcPct val="0"/>
              </a:spcBef>
              <a:spcAft>
                <a:spcPct val="0"/>
              </a:spcAft>
              <a:defRPr lang="en-US" sz="4000" kern="1200" cap="all" dirty="0">
                <a:solidFill>
                  <a:srgbClr val="948A54"/>
                </a:solidFill>
                <a:latin typeface="Arial"/>
                <a:ea typeface="MS PGothic" pitchFamily="34" charset="-128"/>
                <a:cs typeface="Arial"/>
              </a:defRPr>
            </a:lvl1pPr>
            <a:lvl2pPr algn="ctr" defTabSz="457200" rtl="0" eaLnBrk="0" fontAlgn="base" hangingPunct="0">
              <a:spcBef>
                <a:spcPct val="0"/>
              </a:spcBef>
              <a:spcAft>
                <a:spcPct val="0"/>
              </a:spcAft>
              <a:defRPr sz="4000">
                <a:solidFill>
                  <a:srgbClr val="948A54"/>
                </a:solidFill>
                <a:latin typeface="Arial" pitchFamily="34" charset="0"/>
                <a:ea typeface="MS PGothic" pitchFamily="34" charset="-128"/>
                <a:cs typeface="Arial" charset="0"/>
              </a:defRPr>
            </a:lvl2pPr>
            <a:lvl3pPr algn="ctr" defTabSz="457200" rtl="0" eaLnBrk="0" fontAlgn="base" hangingPunct="0">
              <a:spcBef>
                <a:spcPct val="0"/>
              </a:spcBef>
              <a:spcAft>
                <a:spcPct val="0"/>
              </a:spcAft>
              <a:defRPr sz="4000">
                <a:solidFill>
                  <a:srgbClr val="948A54"/>
                </a:solidFill>
                <a:latin typeface="Arial" pitchFamily="34" charset="0"/>
                <a:ea typeface="MS PGothic" pitchFamily="34" charset="-128"/>
                <a:cs typeface="Arial" charset="0"/>
              </a:defRPr>
            </a:lvl3pPr>
            <a:lvl4pPr algn="ctr" defTabSz="457200" rtl="0" eaLnBrk="0" fontAlgn="base" hangingPunct="0">
              <a:spcBef>
                <a:spcPct val="0"/>
              </a:spcBef>
              <a:spcAft>
                <a:spcPct val="0"/>
              </a:spcAft>
              <a:defRPr sz="4000">
                <a:solidFill>
                  <a:srgbClr val="948A54"/>
                </a:solidFill>
                <a:latin typeface="Arial" pitchFamily="34" charset="0"/>
                <a:ea typeface="MS PGothic" pitchFamily="34" charset="-128"/>
                <a:cs typeface="Arial" charset="0"/>
              </a:defRPr>
            </a:lvl4pPr>
            <a:lvl5pPr algn="ctr" defTabSz="457200" rtl="0" eaLnBrk="0" fontAlgn="base" hangingPunct="0">
              <a:spcBef>
                <a:spcPct val="0"/>
              </a:spcBef>
              <a:spcAft>
                <a:spcPct val="0"/>
              </a:spcAft>
              <a:defRPr sz="4000">
                <a:solidFill>
                  <a:srgbClr val="948A54"/>
                </a:solidFill>
                <a:latin typeface="Arial" pitchFamily="34" charset="0"/>
                <a:ea typeface="MS PGothic" pitchFamily="34" charset="-128"/>
                <a:cs typeface="Arial" charset="0"/>
              </a:defRPr>
            </a:lvl5pPr>
            <a:lvl6pPr marL="4572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6pPr>
            <a:lvl7pPr marL="9144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7pPr>
            <a:lvl8pPr marL="13716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8pPr>
            <a:lvl9pPr marL="18288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9pPr>
          </a:lstStyle>
          <a:p>
            <a:pPr algn="l" eaLnBrk="1" hangingPunct="1"/>
            <a:r>
              <a:rPr lang="en-AU" sz="3200" cap="none" baseline="0" dirty="0">
                <a:solidFill>
                  <a:srgbClr val="EA0088"/>
                </a:solidFill>
                <a:latin typeface="Trebuchet MS" charset="0"/>
                <a:ea typeface="ＭＳ Ｐゴシック" charset="0"/>
                <a:cs typeface="ＭＳ Ｐゴシック" charset="0"/>
              </a:rPr>
              <a:t>Example 4: Solution… </a:t>
            </a:r>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404664"/>
            <a:ext cx="8229600" cy="884238"/>
          </a:xfrm>
        </p:spPr>
        <p:txBody>
          <a:bodyPr vert="horz" wrap="square" lIns="91440" tIns="45720" rIns="91440" bIns="45720" numCol="1" rtlCol="0" anchor="ctr" anchorCtr="0" compatLnSpc="1">
            <a:prstTxWarp prst="textNoShape">
              <a:avLst/>
            </a:prstTxWarp>
            <a:noAutofit/>
          </a:bodyPr>
          <a:lstStyle/>
          <a:p>
            <a:pPr algn="l" eaLnBrk="1" fontAlgn="base" hangingPunct="1">
              <a:spcAft>
                <a:spcPct val="0"/>
              </a:spcAft>
            </a:pPr>
            <a:r>
              <a:rPr lang="en-AU" sz="3200" cap="none" dirty="0">
                <a:solidFill>
                  <a:srgbClr val="EA0088"/>
                </a:solidFill>
                <a:latin typeface="Trebuchet MS" charset="0"/>
                <a:ea typeface="ＭＳ Ｐゴシック" charset="0"/>
                <a:cs typeface="ＭＳ Ｐゴシック" charset="0"/>
              </a:rPr>
              <a:t>Example 4: Solution… </a:t>
            </a:r>
          </a:p>
        </p:txBody>
      </p:sp>
      <p:sp>
        <p:nvSpPr>
          <p:cNvPr id="5" name="Content Placeholder 2"/>
          <p:cNvSpPr txBox="1">
            <a:spLocks/>
          </p:cNvSpPr>
          <p:nvPr/>
        </p:nvSpPr>
        <p:spPr>
          <a:xfrm>
            <a:off x="467544" y="1444090"/>
            <a:ext cx="8001000" cy="5009246"/>
          </a:xfrm>
          <a:prstGeom prst="rect">
            <a:avLst/>
          </a:prstGeom>
        </p:spPr>
        <p:txBody>
          <a:bodyPr/>
          <a:lst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Arial"/>
                <a:ea typeface="MS PGothic" pitchFamily="34" charset="-128"/>
                <a:cs typeface="Arial"/>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Arial"/>
                <a:ea typeface="MS PGothic" pitchFamily="34" charset="-128"/>
                <a:cs typeface="Arial"/>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Arial"/>
                <a:ea typeface="MS PGothic" pitchFamily="34" charset="-128"/>
                <a:cs typeface="Arial"/>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Arial"/>
                <a:ea typeface="MS PGothic" pitchFamily="34" charset="-128"/>
                <a:cs typeface="Arial"/>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Arial"/>
                <a:ea typeface="MS PGothic" pitchFamily="34" charset="-128"/>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charset="0"/>
              <a:buNone/>
            </a:pPr>
            <a:r>
              <a:rPr lang="en-US" sz="2400" b="1" baseline="0" dirty="0">
                <a:solidFill>
                  <a:schemeClr val="accent1"/>
                </a:solidFill>
                <a:latin typeface="Trebuchet MS" panose="020B0603020202020204" pitchFamily="34" charset="0"/>
              </a:rPr>
              <a:t>Using Excel (Data Analysis)</a:t>
            </a:r>
          </a:p>
          <a:p>
            <a:pPr marL="0" indent="0">
              <a:buFont typeface="Arial" charset="0"/>
              <a:buNone/>
            </a:pPr>
            <a:endParaRPr lang="en-US" sz="2400" b="1" baseline="0" dirty="0">
              <a:latin typeface="Trebuchet MS" panose="020B0603020202020204" pitchFamily="34" charset="0"/>
            </a:endParaRPr>
          </a:p>
          <a:p>
            <a:pPr marL="0" indent="0">
              <a:buFont typeface="Arial" charset="0"/>
              <a:buNone/>
            </a:pPr>
            <a:endParaRPr lang="en-US" sz="2400" b="1" baseline="0" dirty="0">
              <a:latin typeface="Trebuchet MS" panose="020B0603020202020204" pitchFamily="34" charset="0"/>
            </a:endParaRPr>
          </a:p>
          <a:p>
            <a:pPr marL="0" indent="0">
              <a:buFont typeface="Arial" charset="0"/>
              <a:buNone/>
            </a:pPr>
            <a:endParaRPr lang="en-US" sz="2400" b="1" baseline="0" dirty="0">
              <a:latin typeface="Trebuchet MS" panose="020B0603020202020204" pitchFamily="34" charset="0"/>
            </a:endParaRPr>
          </a:p>
          <a:p>
            <a:pPr marL="0" indent="0">
              <a:buFont typeface="Arial" charset="0"/>
              <a:buNone/>
            </a:pPr>
            <a:endParaRPr lang="en-US" sz="2400" b="1" baseline="0" dirty="0">
              <a:latin typeface="Trebuchet MS" panose="020B0603020202020204" pitchFamily="34" charset="0"/>
            </a:endParaRPr>
          </a:p>
          <a:p>
            <a:pPr marL="0" indent="0">
              <a:buFont typeface="Arial" charset="0"/>
              <a:buNone/>
            </a:pPr>
            <a:endParaRPr lang="en-US" sz="2400" b="1" baseline="0" dirty="0">
              <a:latin typeface="Trebuchet MS" panose="020B0603020202020204" pitchFamily="34" charset="0"/>
            </a:endParaRPr>
          </a:p>
          <a:p>
            <a:pPr marL="0" indent="0">
              <a:buFont typeface="Arial" charset="0"/>
              <a:buNone/>
            </a:pPr>
            <a:endParaRPr lang="en-US" sz="2400" b="1" baseline="0" dirty="0">
              <a:latin typeface="Trebuchet MS" panose="020B0603020202020204" pitchFamily="34" charset="0"/>
            </a:endParaRPr>
          </a:p>
          <a:p>
            <a:pPr marL="0" indent="0">
              <a:buFont typeface="Arial" charset="0"/>
              <a:buNone/>
            </a:pPr>
            <a:endParaRPr lang="en-US" sz="2400" b="1" baseline="0" dirty="0">
              <a:latin typeface="Trebuchet MS" panose="020B0603020202020204" pitchFamily="34" charset="0"/>
            </a:endParaRPr>
          </a:p>
        </p:txBody>
      </p:sp>
      <p:sp>
        <p:nvSpPr>
          <p:cNvPr id="6"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13.</a:t>
            </a:r>
            <a:fld id="{17DEBACC-685D-46EF-8023-566F1A297EEB}" type="slidenum">
              <a:rPr lang="en-AU" altLang="en-US" sz="1400" b="1" baseline="0" smtClean="0">
                <a:latin typeface="Trebuchet MS" pitchFamily="34" charset="0"/>
              </a:rPr>
              <a:pPr>
                <a:spcBef>
                  <a:spcPct val="0"/>
                </a:spcBef>
                <a:buFontTx/>
                <a:buNone/>
              </a:pPr>
              <a:t>64</a:t>
            </a:fld>
            <a:endParaRPr lang="en-AU" altLang="en-US" sz="1400" b="1" baseline="0" dirty="0">
              <a:latin typeface="Trebuchet MS" pitchFamily="34" charset="0"/>
            </a:endParaRPr>
          </a:p>
        </p:txBody>
      </p:sp>
      <p:pic>
        <p:nvPicPr>
          <p:cNvPr id="3" name="Picture 2" descr="Screen Clippi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611560" y="1988840"/>
            <a:ext cx="7452320" cy="3087001"/>
          </a:xfrm>
          <a:prstGeom prst="rect">
            <a:avLst/>
          </a:prstGeom>
        </p:spPr>
      </p:pic>
    </p:spTree>
    <p:extLst>
      <p:ext uri="{BB962C8B-B14F-4D97-AF65-F5344CB8AC3E}">
        <p14:creationId xmlns:p14="http://schemas.microsoft.com/office/powerpoint/2010/main" val="2343194303"/>
      </p:ext>
    </p:extLst>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404664"/>
            <a:ext cx="8229600" cy="884238"/>
          </a:xfrm>
        </p:spPr>
        <p:txBody>
          <a:bodyPr vert="horz" wrap="square" lIns="91440" tIns="45720" rIns="91440" bIns="45720" numCol="1" rtlCol="0" anchor="ctr" anchorCtr="0" compatLnSpc="1">
            <a:prstTxWarp prst="textNoShape">
              <a:avLst/>
            </a:prstTxWarp>
            <a:noAutofit/>
          </a:bodyPr>
          <a:lstStyle/>
          <a:p>
            <a:pPr algn="l" eaLnBrk="1" fontAlgn="base" hangingPunct="1">
              <a:spcAft>
                <a:spcPct val="0"/>
              </a:spcAft>
            </a:pPr>
            <a:r>
              <a:rPr lang="en-AU" sz="3200" cap="none" dirty="0">
                <a:solidFill>
                  <a:srgbClr val="EA0088"/>
                </a:solidFill>
                <a:latin typeface="Trebuchet MS" charset="0"/>
                <a:ea typeface="ＭＳ Ｐゴシック" charset="0"/>
                <a:cs typeface="ＭＳ Ｐゴシック" charset="0"/>
              </a:rPr>
              <a:t>Example 4: Solution… </a:t>
            </a:r>
          </a:p>
        </p:txBody>
      </p:sp>
      <p:sp>
        <p:nvSpPr>
          <p:cNvPr id="6"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13.</a:t>
            </a:r>
            <a:fld id="{17DEBACC-685D-46EF-8023-566F1A297EEB}" type="slidenum">
              <a:rPr lang="en-AU" altLang="en-US" sz="1400" b="1" baseline="0" smtClean="0">
                <a:latin typeface="Trebuchet MS" pitchFamily="34" charset="0"/>
              </a:rPr>
              <a:pPr>
                <a:spcBef>
                  <a:spcPct val="0"/>
                </a:spcBef>
                <a:buFontTx/>
                <a:buNone/>
              </a:pPr>
              <a:t>65</a:t>
            </a:fld>
            <a:endParaRPr lang="en-AU" altLang="en-US" sz="1400" b="1" baseline="0" dirty="0">
              <a:latin typeface="Trebuchet MS" pitchFamily="34" charset="0"/>
            </a:endParaRPr>
          </a:p>
        </p:txBody>
      </p:sp>
      <p:sp>
        <p:nvSpPr>
          <p:cNvPr id="7" name="Rectangle 3"/>
          <p:cNvSpPr txBox="1">
            <a:spLocks noChangeArrowheads="1"/>
          </p:cNvSpPr>
          <p:nvPr/>
        </p:nvSpPr>
        <p:spPr>
          <a:xfrm>
            <a:off x="539750" y="1313749"/>
            <a:ext cx="8064500" cy="1395171"/>
          </a:xfrm>
          <a:prstGeom prst="rect">
            <a:avLst/>
          </a:prstGeom>
        </p:spPr>
        <p:txBody>
          <a:bodyPr/>
          <a:lst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Arial"/>
                <a:ea typeface="MS PGothic" pitchFamily="34" charset="-128"/>
                <a:cs typeface="Arial"/>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Arial"/>
                <a:ea typeface="MS PGothic" pitchFamily="34" charset="-128"/>
                <a:cs typeface="Arial"/>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Arial"/>
                <a:ea typeface="MS PGothic" pitchFamily="34" charset="-128"/>
                <a:cs typeface="Arial"/>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Arial"/>
                <a:ea typeface="MS PGothic" pitchFamily="34" charset="-128"/>
                <a:cs typeface="Arial"/>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Arial"/>
                <a:ea typeface="MS PGothic" pitchFamily="34" charset="-128"/>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charset="0"/>
              <a:buNone/>
            </a:pPr>
            <a:r>
              <a:rPr lang="en-AU" sz="2400" b="1" baseline="0" dirty="0">
                <a:solidFill>
                  <a:schemeClr val="accent1"/>
                </a:solidFill>
                <a:latin typeface="Trebuchet MS" panose="020B0603020202020204" pitchFamily="34" charset="0"/>
                <a:cs typeface="Arial" panose="020B0604020202020204" pitchFamily="34" charset="0"/>
              </a:rPr>
              <a:t>Using Excel (</a:t>
            </a:r>
            <a:r>
              <a:rPr lang="en-US" altLang="en-US" sz="2400" baseline="0" dirty="0">
                <a:solidFill>
                  <a:schemeClr val="accent1"/>
                </a:solidFill>
                <a:latin typeface="Trebuchet MS" panose="020B0603020202020204" pitchFamily="34" charset="0"/>
                <a:cs typeface="Arial" charset="0"/>
              </a:rPr>
              <a:t>Data Analysis)</a:t>
            </a:r>
            <a:endParaRPr lang="en-US" altLang="en-US" sz="2400" baseline="0" dirty="0">
              <a:solidFill>
                <a:schemeClr val="accent1"/>
              </a:solidFill>
              <a:latin typeface="Trebuchet MS" panose="020B0603020202020204" pitchFamily="34" charset="0"/>
              <a:cs typeface="Arial" panose="020B0604020202020204" pitchFamily="34" charset="0"/>
            </a:endParaRPr>
          </a:p>
          <a:p>
            <a:pPr marL="0" indent="0" algn="just">
              <a:buFont typeface="Arial" charset="0"/>
              <a:buNone/>
            </a:pPr>
            <a:r>
              <a:rPr lang="en-AU" sz="2400" baseline="0" dirty="0">
                <a:latin typeface="Trebuchet MS" panose="020B0603020202020204" pitchFamily="34" charset="0"/>
                <a:cs typeface="Arial" panose="020B0604020202020204" pitchFamily="34" charset="0"/>
              </a:rPr>
              <a:t>In the </a:t>
            </a:r>
            <a:r>
              <a:rPr lang="en-AU" sz="2400" b="1" baseline="0" dirty="0">
                <a:latin typeface="Trebuchet MS" panose="020B0603020202020204" pitchFamily="34" charset="0"/>
                <a:cs typeface="Arial" panose="020B0604020202020204" pitchFamily="34" charset="0"/>
              </a:rPr>
              <a:t>Data Analysis </a:t>
            </a:r>
            <a:r>
              <a:rPr lang="en-AU" sz="2400" baseline="0" dirty="0">
                <a:latin typeface="Trebuchet MS" panose="020B0603020202020204" pitchFamily="34" charset="0"/>
                <a:cs typeface="Arial" panose="020B0604020202020204" pitchFamily="34" charset="0"/>
              </a:rPr>
              <a:t>dialogue box (shown below), enter the input and the output is presented in the next slide.</a:t>
            </a:r>
            <a:endParaRPr lang="en-US" altLang="en-US" sz="2400" baseline="0" dirty="0">
              <a:latin typeface="Trebuchet MS" panose="020B0603020202020204" pitchFamily="34" charset="0"/>
              <a:cs typeface="Arial" panose="020B0604020202020204" pitchFamily="34" charset="0"/>
            </a:endParaRPr>
          </a:p>
        </p:txBody>
      </p:sp>
      <p:pic>
        <p:nvPicPr>
          <p:cNvPr id="8"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43607" y="2708920"/>
            <a:ext cx="4536503" cy="30764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55786849"/>
      </p:ext>
    </p:extLst>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404664"/>
            <a:ext cx="8229600" cy="884238"/>
          </a:xfrm>
        </p:spPr>
        <p:txBody>
          <a:bodyPr vert="horz" wrap="square" lIns="91440" tIns="45720" rIns="91440" bIns="45720" numCol="1" rtlCol="0" anchor="ctr" anchorCtr="0" compatLnSpc="1">
            <a:prstTxWarp prst="textNoShape">
              <a:avLst/>
            </a:prstTxWarp>
            <a:noAutofit/>
          </a:bodyPr>
          <a:lstStyle/>
          <a:p>
            <a:pPr algn="l" eaLnBrk="1" fontAlgn="base" hangingPunct="1">
              <a:spcAft>
                <a:spcPct val="0"/>
              </a:spcAft>
            </a:pPr>
            <a:r>
              <a:rPr lang="en-AU" sz="3200" cap="none" dirty="0">
                <a:solidFill>
                  <a:srgbClr val="EA0088"/>
                </a:solidFill>
                <a:latin typeface="Trebuchet MS" charset="0"/>
                <a:ea typeface="ＭＳ Ｐゴシック" charset="0"/>
                <a:cs typeface="ＭＳ Ｐゴシック" charset="0"/>
              </a:rPr>
              <a:t>Example 4: Solution… </a:t>
            </a:r>
          </a:p>
        </p:txBody>
      </p:sp>
      <p:sp>
        <p:nvSpPr>
          <p:cNvPr id="6"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13.</a:t>
            </a:r>
            <a:fld id="{17DEBACC-685D-46EF-8023-566F1A297EEB}" type="slidenum">
              <a:rPr lang="en-AU" altLang="en-US" sz="1400" b="1" baseline="0" smtClean="0">
                <a:latin typeface="Trebuchet MS" pitchFamily="34" charset="0"/>
              </a:rPr>
              <a:pPr>
                <a:spcBef>
                  <a:spcPct val="0"/>
                </a:spcBef>
                <a:buFontTx/>
                <a:buNone/>
              </a:pPr>
              <a:t>66</a:t>
            </a:fld>
            <a:endParaRPr lang="en-AU" altLang="en-US" sz="1400" b="1" baseline="0" dirty="0">
              <a:latin typeface="Trebuchet MS" pitchFamily="34" charset="0"/>
            </a:endParaRPr>
          </a:p>
        </p:txBody>
      </p:sp>
      <p:sp>
        <p:nvSpPr>
          <p:cNvPr id="7" name="Rectangle 3"/>
          <p:cNvSpPr txBox="1">
            <a:spLocks noChangeArrowheads="1"/>
          </p:cNvSpPr>
          <p:nvPr/>
        </p:nvSpPr>
        <p:spPr>
          <a:xfrm>
            <a:off x="539750" y="1313749"/>
            <a:ext cx="8064500" cy="1395171"/>
          </a:xfrm>
          <a:prstGeom prst="rect">
            <a:avLst/>
          </a:prstGeom>
        </p:spPr>
        <p:txBody>
          <a:bodyPr/>
          <a:lst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Arial"/>
                <a:ea typeface="MS PGothic" pitchFamily="34" charset="-128"/>
                <a:cs typeface="Arial"/>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Arial"/>
                <a:ea typeface="MS PGothic" pitchFamily="34" charset="-128"/>
                <a:cs typeface="Arial"/>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Arial"/>
                <a:ea typeface="MS PGothic" pitchFamily="34" charset="-128"/>
                <a:cs typeface="Arial"/>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Arial"/>
                <a:ea typeface="MS PGothic" pitchFamily="34" charset="-128"/>
                <a:cs typeface="Arial"/>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Arial"/>
                <a:ea typeface="MS PGothic" pitchFamily="34" charset="-128"/>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charset="0"/>
              <a:buNone/>
            </a:pPr>
            <a:r>
              <a:rPr lang="en-AU" sz="2400" b="1" baseline="0" dirty="0">
                <a:solidFill>
                  <a:schemeClr val="accent1"/>
                </a:solidFill>
                <a:latin typeface="Trebuchet MS" panose="020B0603020202020204" pitchFamily="34" charset="0"/>
                <a:cs typeface="Arial" panose="020B0604020202020204" pitchFamily="34" charset="0"/>
              </a:rPr>
              <a:t>Using Excel (</a:t>
            </a:r>
            <a:r>
              <a:rPr lang="en-US" altLang="en-US" sz="2400" baseline="0" dirty="0">
                <a:solidFill>
                  <a:schemeClr val="accent1"/>
                </a:solidFill>
                <a:latin typeface="Trebuchet MS" panose="020B0603020202020204" pitchFamily="34" charset="0"/>
                <a:cs typeface="Arial" charset="0"/>
              </a:rPr>
              <a:t>Data Analysis)</a:t>
            </a:r>
            <a:endParaRPr lang="en-US" altLang="en-US" sz="2400" baseline="0" dirty="0">
              <a:solidFill>
                <a:schemeClr val="accent1"/>
              </a:solidFill>
              <a:latin typeface="Trebuchet MS" panose="020B0603020202020204" pitchFamily="34" charset="0"/>
              <a:cs typeface="Arial" panose="020B0604020202020204" pitchFamily="34" charset="0"/>
            </a:endParaRPr>
          </a:p>
        </p:txBody>
      </p:sp>
      <p:pic>
        <p:nvPicPr>
          <p:cNvPr id="18637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9750" y="1844823"/>
            <a:ext cx="5616426" cy="38882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83754115"/>
      </p:ext>
    </p:extLst>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491" name="Rectangle 2"/>
          <p:cNvSpPr>
            <a:spLocks noGrp="1" noChangeArrowheads="1"/>
          </p:cNvSpPr>
          <p:nvPr>
            <p:ph type="title"/>
          </p:nvPr>
        </p:nvSpPr>
        <p:spPr>
          <a:xfrm>
            <a:off x="323850" y="333375"/>
            <a:ext cx="8640763" cy="1223963"/>
          </a:xfrm>
        </p:spPr>
        <p:txBody>
          <a:bodyPr vert="horz" wrap="square" lIns="91440" tIns="45720" rIns="91440" bIns="45720" numCol="1" rtlCol="0" anchor="ctr" anchorCtr="0" compatLnSpc="1">
            <a:prstTxWarp prst="textNoShape">
              <a:avLst/>
            </a:prstTxWarp>
            <a:noAutofit/>
          </a:bodyPr>
          <a:lstStyle/>
          <a:p>
            <a:pPr marL="979488" indent="-979488" algn="l" eaLnBrk="1" fontAlgn="base" hangingPunct="1">
              <a:spcAft>
                <a:spcPct val="0"/>
              </a:spcAft>
            </a:pPr>
            <a:r>
              <a:rPr lang="en-AU" sz="3200" cap="none" dirty="0">
                <a:solidFill>
                  <a:srgbClr val="EA0088"/>
                </a:solidFill>
                <a:latin typeface="Trebuchet MS" charset="0"/>
                <a:ea typeface="ＭＳ Ｐゴシック" charset="0"/>
                <a:cs typeface="ＭＳ Ｐゴシック" charset="0"/>
              </a:rPr>
              <a:t>13.</a:t>
            </a:r>
            <a:r>
              <a:rPr sz="3200" cap="none" dirty="0">
                <a:solidFill>
                  <a:srgbClr val="EA0088"/>
                </a:solidFill>
                <a:latin typeface="Trebuchet MS" charset="0"/>
                <a:ea typeface="ＭＳ Ｐゴシック" charset="0"/>
                <a:cs typeface="ＭＳ Ｐゴシック" charset="0"/>
              </a:rPr>
              <a:t>4 Testing the difference between two population proportions</a:t>
            </a:r>
          </a:p>
        </p:txBody>
      </p:sp>
      <p:sp>
        <p:nvSpPr>
          <p:cNvPr id="644099" name="Rectangle 3"/>
          <p:cNvSpPr>
            <a:spLocks noGrp="1" noChangeArrowheads="1"/>
          </p:cNvSpPr>
          <p:nvPr>
            <p:ph idx="1"/>
          </p:nvPr>
        </p:nvSpPr>
        <p:spPr>
          <a:xfrm>
            <a:off x="468313" y="1844675"/>
            <a:ext cx="7924800" cy="3962400"/>
          </a:xfrm>
        </p:spPr>
        <p:txBody>
          <a:bodyPr/>
          <a:lstStyle/>
          <a:p>
            <a:pPr marL="0" indent="0" algn="just" eaLnBrk="1" hangingPunct="1">
              <a:buNone/>
            </a:pPr>
            <a:r>
              <a:rPr lang="en-US" sz="2400" dirty="0">
                <a:latin typeface="Trebuchet MS" panose="020B0603020202020204" pitchFamily="34" charset="0"/>
                <a:ea typeface="ＭＳ Ｐゴシック" charset="0"/>
                <a:cs typeface="ＭＳ Ｐゴシック" charset="0"/>
              </a:rPr>
              <a:t>In this section we deal with two populations whose data are nominal.</a:t>
            </a:r>
          </a:p>
          <a:p>
            <a:pPr marL="0" indent="0" algn="just" eaLnBrk="1" hangingPunct="1">
              <a:buNone/>
            </a:pPr>
            <a:r>
              <a:rPr lang="en-US" sz="2400" dirty="0">
                <a:latin typeface="Trebuchet MS" panose="020B0603020202020204" pitchFamily="34" charset="0"/>
                <a:ea typeface="ＭＳ Ｐゴシック" charset="0"/>
                <a:cs typeface="ＭＳ Ｐゴシック" charset="0"/>
              </a:rPr>
              <a:t>When data are nominal, we can (only) ask questions regarding the proportions of occurrence of certain outcomes.</a:t>
            </a:r>
          </a:p>
          <a:p>
            <a:pPr marL="0" indent="0" algn="just" eaLnBrk="1" hangingPunct="1">
              <a:buNone/>
            </a:pPr>
            <a:r>
              <a:rPr lang="en-US" sz="2400" dirty="0">
                <a:latin typeface="Trebuchet MS" panose="020B0603020202020204" pitchFamily="34" charset="0"/>
                <a:ea typeface="ＭＳ Ｐゴシック" charset="0"/>
                <a:cs typeface="ＭＳ Ｐゴシック" charset="0"/>
              </a:rPr>
              <a:t>Thus, we </a:t>
            </a:r>
            <a:r>
              <a:rPr lang="en-US" sz="2400" dirty="0" err="1">
                <a:latin typeface="Trebuchet MS" panose="020B0603020202020204" pitchFamily="34" charset="0"/>
                <a:ea typeface="ＭＳ Ｐゴシック" charset="0"/>
                <a:cs typeface="ＭＳ Ｐゴシック" charset="0"/>
              </a:rPr>
              <a:t>hypothesise</a:t>
            </a:r>
            <a:r>
              <a:rPr lang="en-US" sz="2400" dirty="0">
                <a:latin typeface="Trebuchet MS" panose="020B0603020202020204" pitchFamily="34" charset="0"/>
                <a:ea typeface="ＭＳ Ｐゴシック" charset="0"/>
                <a:cs typeface="ＭＳ Ｐゴシック" charset="0"/>
              </a:rPr>
              <a:t> on the difference p</a:t>
            </a:r>
            <a:r>
              <a:rPr lang="en-US" sz="2400" baseline="-25000" dirty="0">
                <a:latin typeface="Trebuchet MS" panose="020B0603020202020204" pitchFamily="34" charset="0"/>
                <a:ea typeface="ＭＳ Ｐゴシック" charset="0"/>
                <a:cs typeface="ＭＳ Ｐゴシック" charset="0"/>
              </a:rPr>
              <a:t>1 </a:t>
            </a:r>
            <a:r>
              <a:rPr lang="en-US" sz="2400" dirty="0">
                <a:latin typeface="Trebuchet MS" panose="020B0603020202020204" pitchFamily="34" charset="0"/>
                <a:ea typeface="ＭＳ Ｐゴシック" charset="0"/>
                <a:cs typeface="ＭＳ Ｐゴシック" charset="0"/>
              </a:rPr>
              <a:t>– p</a:t>
            </a:r>
            <a:r>
              <a:rPr lang="en-US" sz="2400" baseline="-25000" dirty="0">
                <a:latin typeface="Trebuchet MS" panose="020B0603020202020204" pitchFamily="34" charset="0"/>
                <a:ea typeface="ＭＳ Ｐゴシック" charset="0"/>
                <a:cs typeface="ＭＳ Ｐゴシック" charset="0"/>
              </a:rPr>
              <a:t>2</a:t>
            </a:r>
            <a:r>
              <a:rPr lang="en-US" sz="2400" dirty="0">
                <a:latin typeface="Trebuchet MS" panose="020B0603020202020204" pitchFamily="34" charset="0"/>
                <a:ea typeface="ＭＳ Ｐゴシック" charset="0"/>
                <a:cs typeface="ＭＳ Ｐゴシック" charset="0"/>
              </a:rPr>
              <a:t> and draw an inference from the hypothesis test.</a:t>
            </a:r>
          </a:p>
        </p:txBody>
      </p:sp>
      <p:sp>
        <p:nvSpPr>
          <p:cNvPr id="5"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13.</a:t>
            </a:r>
            <a:fld id="{17DEBACC-685D-46EF-8023-566F1A297EEB}" type="slidenum">
              <a:rPr lang="en-AU" altLang="en-US" sz="1400" b="1" baseline="0" smtClean="0">
                <a:latin typeface="Trebuchet MS" pitchFamily="34" charset="0"/>
              </a:rPr>
              <a:pPr>
                <a:spcBef>
                  <a:spcPct val="0"/>
                </a:spcBef>
                <a:buFontTx/>
                <a:buNone/>
              </a:pPr>
              <a:t>67</a:t>
            </a:fld>
            <a:endParaRPr lang="en-AU" altLang="en-US" sz="1400" b="1" baseline="0" dirty="0">
              <a:latin typeface="Trebuchet MS"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4409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4409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4409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4099" grpId="0" build="p" autoUpdateAnimBg="0"/>
    </p:bldLst>
  </p:timing>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13.</a:t>
            </a:r>
            <a:fld id="{17DEBACC-685D-46EF-8023-566F1A297EEB}" type="slidenum">
              <a:rPr lang="en-AU" altLang="en-US" sz="1400" b="1" baseline="0" smtClean="0">
                <a:latin typeface="Trebuchet MS" pitchFamily="34" charset="0"/>
              </a:rPr>
              <a:pPr>
                <a:spcBef>
                  <a:spcPct val="0"/>
                </a:spcBef>
                <a:buFontTx/>
                <a:buNone/>
              </a:pPr>
              <a:t>68</a:t>
            </a:fld>
            <a:endParaRPr lang="en-AU" altLang="en-US" sz="1400" b="1" baseline="0" dirty="0">
              <a:latin typeface="Trebuchet MS" pitchFamily="34" charset="0"/>
            </a:endParaRPr>
          </a:p>
        </p:txBody>
      </p:sp>
      <p:sp>
        <p:nvSpPr>
          <p:cNvPr id="8" name="Rectangle 2"/>
          <p:cNvSpPr>
            <a:spLocks noGrp="1" noChangeArrowheads="1"/>
          </p:cNvSpPr>
          <p:nvPr>
            <p:ph type="title"/>
          </p:nvPr>
        </p:nvSpPr>
        <p:spPr>
          <a:xfrm>
            <a:off x="323850" y="333375"/>
            <a:ext cx="8640763" cy="1223963"/>
          </a:xfrm>
        </p:spPr>
        <p:txBody>
          <a:bodyPr vert="horz" wrap="square" lIns="91440" tIns="45720" rIns="91440" bIns="45720" numCol="1" rtlCol="0" anchor="ctr" anchorCtr="0" compatLnSpc="1">
            <a:prstTxWarp prst="textNoShape">
              <a:avLst/>
            </a:prstTxWarp>
            <a:noAutofit/>
          </a:bodyPr>
          <a:lstStyle/>
          <a:p>
            <a:pPr algn="l" eaLnBrk="1" fontAlgn="base" hangingPunct="1">
              <a:spcAft>
                <a:spcPct val="0"/>
              </a:spcAft>
            </a:pPr>
            <a:r>
              <a:rPr sz="3200" cap="none" dirty="0">
                <a:solidFill>
                  <a:srgbClr val="EA0088"/>
                </a:solidFill>
                <a:latin typeface="Trebuchet MS" charset="0"/>
                <a:ea typeface="ＭＳ Ｐゴシック" charset="0"/>
                <a:cs typeface="ＭＳ Ｐゴシック" charset="0"/>
              </a:rPr>
              <a:t>Testing the difference between two population proportions</a:t>
            </a:r>
            <a:r>
              <a:rPr lang="en-AU" sz="3200" cap="none" dirty="0">
                <a:solidFill>
                  <a:srgbClr val="EA0088"/>
                </a:solidFill>
                <a:latin typeface="Trebuchet MS" charset="0"/>
                <a:ea typeface="ＭＳ Ｐゴシック" charset="0"/>
                <a:cs typeface="ＭＳ Ｐゴシック" charset="0"/>
              </a:rPr>
              <a:t>…</a:t>
            </a:r>
            <a:endParaRPr sz="3200" cap="none" dirty="0">
              <a:solidFill>
                <a:srgbClr val="EA0088"/>
              </a:solidFill>
              <a:latin typeface="Trebuchet MS" charset="0"/>
              <a:ea typeface="ＭＳ Ｐゴシック" charset="0"/>
              <a:cs typeface="ＭＳ Ｐゴシック" charset="0"/>
            </a:endParaRPr>
          </a:p>
        </p:txBody>
      </p:sp>
      <p:pic>
        <p:nvPicPr>
          <p:cNvPr id="3" name="Picture 2"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1172" y="1901746"/>
            <a:ext cx="8726118" cy="2867425"/>
          </a:xfrm>
          <a:prstGeom prst="rect">
            <a:avLst/>
          </a:prstGeom>
        </p:spPr>
      </p:pic>
    </p:spTree>
    <p:extLst>
      <p:ext uri="{BB962C8B-B14F-4D97-AF65-F5344CB8AC3E}">
        <p14:creationId xmlns:p14="http://schemas.microsoft.com/office/powerpoint/2010/main" val="35624161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5605" name="Rectangle 3"/>
              <p:cNvSpPr>
                <a:spLocks noGrp="1" noChangeArrowheads="1"/>
              </p:cNvSpPr>
              <p:nvPr>
                <p:ph type="title"/>
              </p:nvPr>
            </p:nvSpPr>
            <p:spPr>
              <a:xfrm>
                <a:off x="457200" y="260648"/>
                <a:ext cx="8229600" cy="1179984"/>
              </a:xfrm>
            </p:spPr>
            <p:txBody>
              <a:bodyPr vert="horz" lIns="91440" tIns="45720" rIns="91440" bIns="45720" rtlCol="0" anchor="ctr">
                <a:noAutofit/>
              </a:bodyPr>
              <a:lstStyle/>
              <a:p>
                <a:pPr algn="just"/>
                <a:r>
                  <a:rPr lang="en-AU" sz="3200" cap="none" dirty="0">
                    <a:solidFill>
                      <a:srgbClr val="EA0088"/>
                    </a:solidFill>
                    <a:latin typeface="Trebuchet MS" panose="020B0603020202020204" pitchFamily="34" charset="0"/>
                  </a:rPr>
                  <a:t>Sampling distribution of the difference between two sample proportions, </a:t>
                </a:r>
                <a14:m>
                  <m:oMath xmlns:m="http://schemas.openxmlformats.org/officeDocument/2006/math">
                    <m:sSub>
                      <m:sSubPr>
                        <m:ctrlPr>
                          <a:rPr lang="ar-AE" altLang="en-US" sz="3200" i="1">
                            <a:solidFill>
                              <a:srgbClr val="EA0088"/>
                            </a:solidFill>
                            <a:latin typeface="Cambria Math" panose="02040503050406030204" pitchFamily="18" charset="0"/>
                          </a:rPr>
                        </m:ctrlPr>
                      </m:sSubPr>
                      <m:e>
                        <m:acc>
                          <m:accPr>
                            <m:chr m:val="̂"/>
                            <m:ctrlPr>
                              <a:rPr lang="ar-AE" altLang="en-US" sz="3200" i="1">
                                <a:solidFill>
                                  <a:srgbClr val="EA0088"/>
                                </a:solidFill>
                                <a:latin typeface="Cambria Math" panose="02040503050406030204" pitchFamily="18" charset="0"/>
                              </a:rPr>
                            </m:ctrlPr>
                          </m:accPr>
                          <m:e>
                            <m:r>
                              <a:rPr lang="ar-AE" altLang="en-US" sz="3200" b="0" i="1" smtClean="0">
                                <a:solidFill>
                                  <a:srgbClr val="EA0088"/>
                                </a:solidFill>
                                <a:latin typeface="Cambria Math"/>
                              </a:rPr>
                              <m:t> </m:t>
                            </m:r>
                            <m:r>
                              <a:rPr lang="en-AU" altLang="en-US" sz="3200" i="1">
                                <a:solidFill>
                                  <a:srgbClr val="EA0088"/>
                                </a:solidFill>
                                <a:latin typeface="Cambria Math"/>
                              </a:rPr>
                              <m:t>𝑝</m:t>
                            </m:r>
                          </m:e>
                        </m:acc>
                      </m:e>
                      <m:sub>
                        <m:r>
                          <a:rPr lang="ar-AE" altLang="en-US" sz="3200" i="1">
                            <a:solidFill>
                              <a:srgbClr val="EA0088"/>
                            </a:solidFill>
                            <a:latin typeface="Cambria Math"/>
                          </a:rPr>
                          <m:t>1</m:t>
                        </m:r>
                      </m:sub>
                    </m:sSub>
                  </m:oMath>
                </a14:m>
                <a:r>
                  <a:rPr lang="ar-AE" altLang="en-US" sz="3200" dirty="0">
                    <a:solidFill>
                      <a:srgbClr val="EA0088"/>
                    </a:solidFill>
                    <a:latin typeface="Trebuchet MS" panose="020B0603020202020204" pitchFamily="34" charset="0"/>
                  </a:rPr>
                  <a:t>- </a:t>
                </a:r>
                <a14:m>
                  <m:oMath xmlns:m="http://schemas.openxmlformats.org/officeDocument/2006/math">
                    <m:sSub>
                      <m:sSubPr>
                        <m:ctrlPr>
                          <a:rPr lang="ar-AE" altLang="en-US" sz="3200" i="1">
                            <a:solidFill>
                              <a:srgbClr val="EA0088"/>
                            </a:solidFill>
                            <a:latin typeface="Cambria Math" panose="02040503050406030204" pitchFamily="18" charset="0"/>
                          </a:rPr>
                        </m:ctrlPr>
                      </m:sSubPr>
                      <m:e>
                        <m:acc>
                          <m:accPr>
                            <m:chr m:val="̂"/>
                            <m:ctrlPr>
                              <a:rPr lang="ar-AE" altLang="en-US" sz="3200" i="1">
                                <a:solidFill>
                                  <a:srgbClr val="EA0088"/>
                                </a:solidFill>
                                <a:latin typeface="Cambria Math" panose="02040503050406030204" pitchFamily="18" charset="0"/>
                              </a:rPr>
                            </m:ctrlPr>
                          </m:accPr>
                          <m:e>
                            <m:r>
                              <a:rPr lang="en-AU" altLang="en-US" sz="3200" i="1">
                                <a:solidFill>
                                  <a:srgbClr val="EA0088"/>
                                </a:solidFill>
                                <a:latin typeface="Cambria Math"/>
                              </a:rPr>
                              <m:t>𝑝</m:t>
                            </m:r>
                          </m:e>
                        </m:acc>
                      </m:e>
                      <m:sub>
                        <m:r>
                          <a:rPr lang="ar-AE" altLang="en-US" sz="3200" i="1">
                            <a:solidFill>
                              <a:srgbClr val="EA0088"/>
                            </a:solidFill>
                            <a:latin typeface="Cambria Math"/>
                          </a:rPr>
                          <m:t>2</m:t>
                        </m:r>
                      </m:sub>
                    </m:sSub>
                    <m:r>
                      <a:rPr lang="ar-AE" altLang="en-US" sz="3200" i="1">
                        <a:solidFill>
                          <a:srgbClr val="EA0088"/>
                        </a:solidFill>
                        <a:latin typeface="Cambria Math"/>
                      </a:rPr>
                      <m:t> </m:t>
                    </m:r>
                  </m:oMath>
                </a14:m>
                <a:r>
                  <a:rPr lang="ar-AE" sz="3200" cap="none" dirty="0">
                    <a:solidFill>
                      <a:srgbClr val="EA0088"/>
                    </a:solidFill>
                    <a:latin typeface="Trebuchet MS" panose="020B0603020202020204" pitchFamily="34" charset="0"/>
                  </a:rPr>
                  <a:t>	</a:t>
                </a:r>
                <a:endParaRPr sz="3200" cap="none" dirty="0">
                  <a:solidFill>
                    <a:srgbClr val="EA0088"/>
                  </a:solidFill>
                  <a:latin typeface="Trebuchet MS" panose="020B0603020202020204" pitchFamily="34" charset="0"/>
                </a:endParaRPr>
              </a:p>
            </p:txBody>
          </p:sp>
        </mc:Choice>
        <mc:Fallback xmlns="">
          <p:sp>
            <p:nvSpPr>
              <p:cNvPr id="25605" name="Rectangle 3"/>
              <p:cNvSpPr>
                <a:spLocks noGrp="1" noRot="1" noChangeAspect="1" noMove="1" noResize="1" noEditPoints="1" noAdjustHandles="1" noChangeArrowheads="1" noChangeShapeType="1" noTextEdit="1"/>
              </p:cNvSpPr>
              <p:nvPr>
                <p:ph type="title"/>
              </p:nvPr>
            </p:nvSpPr>
            <p:spPr>
              <a:xfrm>
                <a:off x="457200" y="260648"/>
                <a:ext cx="8229600" cy="1179984"/>
              </a:xfrm>
              <a:blipFill rotWithShape="1">
                <a:blip r:embed="rId4" cstate="print"/>
                <a:stretch>
                  <a:fillRect l="-1852" t="-2073" r="-1852" b="-12435"/>
                </a:stretch>
              </a:blipFill>
            </p:spPr>
            <p:txBody>
              <a:bodyPr/>
              <a:lstStyle/>
              <a:p>
                <a:r>
                  <a:rPr lang="en-AU">
                    <a:noFill/>
                  </a:rPr>
                  <a:t> </a:t>
                </a:r>
              </a:p>
            </p:txBody>
          </p:sp>
        </mc:Fallback>
      </mc:AlternateContent>
      <p:sp>
        <p:nvSpPr>
          <p:cNvPr id="81922" name="Rectangle 4"/>
          <p:cNvSpPr>
            <a:spLocks noGrp="1" noChangeArrowheads="1"/>
          </p:cNvSpPr>
          <p:nvPr>
            <p:ph idx="1"/>
          </p:nvPr>
        </p:nvSpPr>
        <p:spPr>
          <a:xfrm>
            <a:off x="496094" y="1606705"/>
            <a:ext cx="8190706" cy="1506860"/>
          </a:xfrm>
        </p:spPr>
        <p:txBody>
          <a:bodyPr/>
          <a:lstStyle/>
          <a:p>
            <a:pPr marL="342900" lvl="1" indent="-342900" algn="just">
              <a:spcAft>
                <a:spcPts val="600"/>
              </a:spcAft>
              <a:buFont typeface="Arial" panose="020B0604020202020204" pitchFamily="34" charset="0"/>
              <a:buChar char="•"/>
            </a:pPr>
            <a:r>
              <a:rPr lang="en-US" altLang="en-US" sz="2400" dirty="0">
                <a:latin typeface="Trebuchet MS" panose="020B0603020202020204" pitchFamily="34" charset="0"/>
              </a:rPr>
              <a:t>Two random samples are drawn from two populations.</a:t>
            </a:r>
          </a:p>
          <a:p>
            <a:pPr marL="342900" lvl="1" indent="-342900" algn="just">
              <a:spcAft>
                <a:spcPts val="600"/>
              </a:spcAft>
              <a:buFont typeface="Arial" panose="020B0604020202020204" pitchFamily="34" charset="0"/>
              <a:buChar char="•"/>
            </a:pPr>
            <a:r>
              <a:rPr lang="en-US" altLang="en-US" sz="2400" dirty="0">
                <a:latin typeface="Trebuchet MS" panose="020B0603020202020204" pitchFamily="34" charset="0"/>
              </a:rPr>
              <a:t>The number of successes in each sample is recorded.</a:t>
            </a:r>
          </a:p>
          <a:p>
            <a:pPr marL="342900" lvl="1" indent="-342900" algn="just">
              <a:spcAft>
                <a:spcPts val="600"/>
              </a:spcAft>
              <a:buFont typeface="Arial" panose="020B0604020202020204" pitchFamily="34" charset="0"/>
              <a:buChar char="•"/>
            </a:pPr>
            <a:r>
              <a:rPr lang="en-US" altLang="en-US" sz="2400" dirty="0">
                <a:latin typeface="Trebuchet MS" panose="020B0603020202020204" pitchFamily="34" charset="0"/>
              </a:rPr>
              <a:t>The sample proportions are computed.</a:t>
            </a:r>
          </a:p>
        </p:txBody>
      </p:sp>
      <p:grpSp>
        <p:nvGrpSpPr>
          <p:cNvPr id="2" name="Group 21"/>
          <p:cNvGrpSpPr>
            <a:grpSpLocks/>
          </p:cNvGrpSpPr>
          <p:nvPr/>
        </p:nvGrpSpPr>
        <p:grpSpPr bwMode="auto">
          <a:xfrm>
            <a:off x="1175717" y="3356992"/>
            <a:ext cx="2962275" cy="2292350"/>
            <a:chOff x="912" y="2736"/>
            <a:chExt cx="1866" cy="1444"/>
          </a:xfrm>
        </p:grpSpPr>
        <p:sp>
          <p:nvSpPr>
            <p:cNvPr id="540674" name="Text Box 2"/>
            <p:cNvSpPr txBox="1">
              <a:spLocks noChangeArrowheads="1"/>
            </p:cNvSpPr>
            <p:nvPr/>
          </p:nvSpPr>
          <p:spPr bwMode="auto">
            <a:xfrm>
              <a:off x="912" y="2736"/>
              <a:ext cx="1866" cy="1444"/>
            </a:xfrm>
            <a:prstGeom prst="rect">
              <a:avLst/>
            </a:prstGeom>
            <a:solidFill>
              <a:schemeClr val="accent5">
                <a:lumMod val="20000"/>
                <a:lumOff val="80000"/>
              </a:schemeClr>
            </a:solidFill>
            <a:ln w="9525">
              <a:solidFill>
                <a:schemeClr val="tx1"/>
              </a:solidFill>
              <a:miter lim="800000"/>
              <a:headEnd/>
              <a:tailEnd/>
            </a:ln>
            <a:effectLst>
              <a:outerShdw dist="143684" dir="2700000" algn="ctr" rotWithShape="0">
                <a:schemeClr val="accent2"/>
              </a:outerShdw>
            </a:effectLst>
          </p:spPr>
          <p:txBody>
            <a:bodyPr wrap="none">
              <a:spAutoFit/>
            </a:bodyPr>
            <a:lstStyle/>
            <a:p>
              <a:pPr>
                <a:defRPr/>
              </a:pPr>
              <a:r>
                <a:rPr lang="en-US" b="1" baseline="0" dirty="0">
                  <a:latin typeface="Arial Narrow" charset="0"/>
                  <a:ea typeface="ＭＳ Ｐゴシック" charset="-128"/>
                </a:rPr>
                <a:t>Sample 1</a:t>
              </a:r>
            </a:p>
            <a:p>
              <a:pPr>
                <a:defRPr/>
              </a:pPr>
              <a:r>
                <a:rPr lang="en-US" baseline="0" dirty="0">
                  <a:latin typeface="Arial Narrow" charset="0"/>
                  <a:ea typeface="ＭＳ Ｐゴシック" charset="-128"/>
                </a:rPr>
                <a:t>Sample size  n</a:t>
              </a:r>
              <a:r>
                <a:rPr lang="en-US" dirty="0">
                  <a:latin typeface="Arial Narrow" charset="0"/>
                  <a:ea typeface="ＭＳ Ｐゴシック" charset="-128"/>
                </a:rPr>
                <a:t>1</a:t>
              </a:r>
              <a:endParaRPr lang="en-US" u="sng" baseline="0" dirty="0">
                <a:latin typeface="Arial Narrow" charset="0"/>
                <a:ea typeface="ＭＳ Ｐゴシック" charset="-128"/>
              </a:endParaRPr>
            </a:p>
            <a:p>
              <a:pPr>
                <a:defRPr/>
              </a:pPr>
              <a:r>
                <a:rPr lang="en-US" baseline="0" dirty="0">
                  <a:latin typeface="Arial Narrow" charset="0"/>
                  <a:ea typeface="ＭＳ Ｐゴシック" charset="-128"/>
                </a:rPr>
                <a:t>Number of successes  x</a:t>
              </a:r>
              <a:r>
                <a:rPr lang="en-US" dirty="0">
                  <a:latin typeface="Arial Narrow" charset="0"/>
                  <a:ea typeface="ＭＳ Ｐゴシック" charset="-128"/>
                </a:rPr>
                <a:t>1</a:t>
              </a:r>
              <a:endParaRPr lang="en-US" baseline="0" dirty="0">
                <a:latin typeface="Arial Narrow" charset="0"/>
                <a:ea typeface="ＭＳ Ｐゴシック" charset="-128"/>
              </a:endParaRPr>
            </a:p>
            <a:p>
              <a:pPr>
                <a:defRPr/>
              </a:pPr>
              <a:r>
                <a:rPr lang="en-US" baseline="0" dirty="0">
                  <a:latin typeface="Arial Narrow" charset="0"/>
                  <a:ea typeface="ＭＳ Ｐゴシック" charset="-128"/>
                </a:rPr>
                <a:t>Sample proportion</a:t>
              </a:r>
            </a:p>
            <a:p>
              <a:pPr>
                <a:defRPr/>
              </a:pPr>
              <a:endParaRPr lang="en-US" baseline="0" dirty="0">
                <a:latin typeface="Arial Narrow" charset="0"/>
                <a:ea typeface="ＭＳ Ｐゴシック" charset="-128"/>
              </a:endParaRPr>
            </a:p>
            <a:p>
              <a:pPr>
                <a:defRPr/>
              </a:pPr>
              <a:endParaRPr lang="en-US" baseline="0" dirty="0">
                <a:latin typeface="Arial Narrow" charset="0"/>
                <a:ea typeface="ＭＳ Ｐゴシック" charset="-128"/>
              </a:endParaRPr>
            </a:p>
          </p:txBody>
        </p:sp>
        <p:grpSp>
          <p:nvGrpSpPr>
            <p:cNvPr id="81931" name="Group 6"/>
            <p:cNvGrpSpPr>
              <a:grpSpLocks/>
            </p:cNvGrpSpPr>
            <p:nvPr/>
          </p:nvGrpSpPr>
          <p:grpSpPr bwMode="auto">
            <a:xfrm>
              <a:off x="1488" y="3648"/>
              <a:ext cx="554" cy="491"/>
              <a:chOff x="1513" y="2953"/>
              <a:chExt cx="554" cy="491"/>
            </a:xfrm>
          </p:grpSpPr>
          <p:grpSp>
            <p:nvGrpSpPr>
              <p:cNvPr id="81932" name="Group 7"/>
              <p:cNvGrpSpPr>
                <a:grpSpLocks/>
              </p:cNvGrpSpPr>
              <p:nvPr/>
            </p:nvGrpSpPr>
            <p:grpSpPr bwMode="auto">
              <a:xfrm>
                <a:off x="1513" y="2953"/>
                <a:ext cx="554" cy="491"/>
                <a:chOff x="1513" y="2953"/>
                <a:chExt cx="554" cy="491"/>
              </a:xfrm>
            </p:grpSpPr>
            <p:grpSp>
              <p:nvGrpSpPr>
                <p:cNvPr id="81934" name="Group 8"/>
                <p:cNvGrpSpPr>
                  <a:grpSpLocks/>
                </p:cNvGrpSpPr>
                <p:nvPr/>
              </p:nvGrpSpPr>
              <p:grpSpPr bwMode="auto">
                <a:xfrm>
                  <a:off x="1536" y="2953"/>
                  <a:ext cx="531" cy="491"/>
                  <a:chOff x="1536" y="2953"/>
                  <a:chExt cx="531" cy="491"/>
                </a:xfrm>
              </p:grpSpPr>
              <p:sp>
                <p:nvSpPr>
                  <p:cNvPr id="81936" name="Rectangle 9"/>
                  <p:cNvSpPr>
                    <a:spLocks noChangeArrowheads="1"/>
                  </p:cNvSpPr>
                  <p:nvPr/>
                </p:nvSpPr>
                <p:spPr bwMode="auto">
                  <a:xfrm>
                    <a:off x="1899" y="2953"/>
                    <a:ext cx="8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aseline="-25000">
                        <a:solidFill>
                          <a:schemeClr val="tx1"/>
                        </a:solidFill>
                        <a:latin typeface="Times" pitchFamily="2" charset="0"/>
                        <a:ea typeface="MS PGothic" pitchFamily="34" charset="-128"/>
                      </a:defRPr>
                    </a:lvl1pPr>
                    <a:lvl2pPr marL="742950" indent="-285750">
                      <a:defRPr sz="2400" baseline="-25000">
                        <a:solidFill>
                          <a:schemeClr val="tx1"/>
                        </a:solidFill>
                        <a:latin typeface="Times" pitchFamily="2" charset="0"/>
                        <a:ea typeface="MS PGothic" pitchFamily="34" charset="-128"/>
                      </a:defRPr>
                    </a:lvl2pPr>
                    <a:lvl3pPr marL="1143000" indent="-228600">
                      <a:defRPr sz="2400" baseline="-25000">
                        <a:solidFill>
                          <a:schemeClr val="tx1"/>
                        </a:solidFill>
                        <a:latin typeface="Times" pitchFamily="2" charset="0"/>
                        <a:ea typeface="MS PGothic" pitchFamily="34" charset="-128"/>
                      </a:defRPr>
                    </a:lvl3pPr>
                    <a:lvl4pPr marL="1600200" indent="-228600">
                      <a:defRPr sz="2400" baseline="-25000">
                        <a:solidFill>
                          <a:schemeClr val="tx1"/>
                        </a:solidFill>
                        <a:latin typeface="Times" pitchFamily="2" charset="0"/>
                        <a:ea typeface="MS PGothic" pitchFamily="34" charset="-128"/>
                      </a:defRPr>
                    </a:lvl4pPr>
                    <a:lvl5pPr marL="2057400" indent="-228600">
                      <a:defRPr sz="2400" baseline="-25000">
                        <a:solidFill>
                          <a:schemeClr val="tx1"/>
                        </a:solidFill>
                        <a:latin typeface="Times" pitchFamily="2"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9pPr>
                  </a:lstStyle>
                  <a:p>
                    <a:r>
                      <a:rPr lang="en-US" altLang="en-US" sz="2200" baseline="0">
                        <a:solidFill>
                          <a:srgbClr val="000000"/>
                        </a:solidFill>
                        <a:latin typeface="Arial" pitchFamily="34" charset="0"/>
                      </a:rPr>
                      <a:t>x</a:t>
                    </a:r>
                    <a:endParaRPr lang="en-US" altLang="en-US" baseline="0">
                      <a:latin typeface="Arial Narrow" pitchFamily="34" charset="0"/>
                    </a:endParaRPr>
                  </a:p>
                </p:txBody>
              </p:sp>
              <p:sp>
                <p:nvSpPr>
                  <p:cNvPr id="81937" name="Rectangle 10"/>
                  <p:cNvSpPr>
                    <a:spLocks noChangeArrowheads="1"/>
                  </p:cNvSpPr>
                  <p:nvPr/>
                </p:nvSpPr>
                <p:spPr bwMode="auto">
                  <a:xfrm>
                    <a:off x="1892" y="3211"/>
                    <a:ext cx="9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aseline="-25000">
                        <a:solidFill>
                          <a:schemeClr val="tx1"/>
                        </a:solidFill>
                        <a:latin typeface="Times" pitchFamily="2" charset="0"/>
                        <a:ea typeface="MS PGothic" pitchFamily="34" charset="-128"/>
                      </a:defRPr>
                    </a:lvl1pPr>
                    <a:lvl2pPr marL="742950" indent="-285750">
                      <a:defRPr sz="2400" baseline="-25000">
                        <a:solidFill>
                          <a:schemeClr val="tx1"/>
                        </a:solidFill>
                        <a:latin typeface="Times" pitchFamily="2" charset="0"/>
                        <a:ea typeface="MS PGothic" pitchFamily="34" charset="-128"/>
                      </a:defRPr>
                    </a:lvl2pPr>
                    <a:lvl3pPr marL="1143000" indent="-228600">
                      <a:defRPr sz="2400" baseline="-25000">
                        <a:solidFill>
                          <a:schemeClr val="tx1"/>
                        </a:solidFill>
                        <a:latin typeface="Times" pitchFamily="2" charset="0"/>
                        <a:ea typeface="MS PGothic" pitchFamily="34" charset="-128"/>
                      </a:defRPr>
                    </a:lvl3pPr>
                    <a:lvl4pPr marL="1600200" indent="-228600">
                      <a:defRPr sz="2400" baseline="-25000">
                        <a:solidFill>
                          <a:schemeClr val="tx1"/>
                        </a:solidFill>
                        <a:latin typeface="Times" pitchFamily="2" charset="0"/>
                        <a:ea typeface="MS PGothic" pitchFamily="34" charset="-128"/>
                      </a:defRPr>
                    </a:lvl4pPr>
                    <a:lvl5pPr marL="2057400" indent="-228600">
                      <a:defRPr sz="2400" baseline="-25000">
                        <a:solidFill>
                          <a:schemeClr val="tx1"/>
                        </a:solidFill>
                        <a:latin typeface="Times" pitchFamily="2"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9pPr>
                  </a:lstStyle>
                  <a:p>
                    <a:r>
                      <a:rPr lang="en-US" altLang="en-US" sz="2200" baseline="0">
                        <a:solidFill>
                          <a:srgbClr val="000000"/>
                        </a:solidFill>
                        <a:latin typeface="Arial" pitchFamily="34" charset="0"/>
                      </a:rPr>
                      <a:t>n</a:t>
                    </a:r>
                    <a:endParaRPr lang="en-US" altLang="en-US" baseline="0">
                      <a:latin typeface="Arial Narrow" pitchFamily="34" charset="0"/>
                    </a:endParaRPr>
                  </a:p>
                </p:txBody>
              </p:sp>
              <p:grpSp>
                <p:nvGrpSpPr>
                  <p:cNvPr id="81938" name="Group 11"/>
                  <p:cNvGrpSpPr>
                    <a:grpSpLocks/>
                  </p:cNvGrpSpPr>
                  <p:nvPr/>
                </p:nvGrpSpPr>
                <p:grpSpPr bwMode="auto">
                  <a:xfrm>
                    <a:off x="1536" y="3049"/>
                    <a:ext cx="531" cy="395"/>
                    <a:chOff x="1536" y="3049"/>
                    <a:chExt cx="531" cy="395"/>
                  </a:xfrm>
                </p:grpSpPr>
                <p:sp>
                  <p:nvSpPr>
                    <p:cNvPr id="81939" name="Rectangle 12"/>
                    <p:cNvSpPr>
                      <a:spLocks noChangeArrowheads="1"/>
                    </p:cNvSpPr>
                    <p:nvPr/>
                  </p:nvSpPr>
                  <p:spPr bwMode="auto">
                    <a:xfrm>
                      <a:off x="1996" y="3080"/>
                      <a:ext cx="49"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aseline="-25000">
                          <a:solidFill>
                            <a:schemeClr val="tx1"/>
                          </a:solidFill>
                          <a:latin typeface="Times" pitchFamily="2" charset="0"/>
                          <a:ea typeface="MS PGothic" pitchFamily="34" charset="-128"/>
                        </a:defRPr>
                      </a:lvl1pPr>
                      <a:lvl2pPr marL="742950" indent="-285750">
                        <a:defRPr sz="2400" baseline="-25000">
                          <a:solidFill>
                            <a:schemeClr val="tx1"/>
                          </a:solidFill>
                          <a:latin typeface="Times" pitchFamily="2" charset="0"/>
                          <a:ea typeface="MS PGothic" pitchFamily="34" charset="-128"/>
                        </a:defRPr>
                      </a:lvl2pPr>
                      <a:lvl3pPr marL="1143000" indent="-228600">
                        <a:defRPr sz="2400" baseline="-25000">
                          <a:solidFill>
                            <a:schemeClr val="tx1"/>
                          </a:solidFill>
                          <a:latin typeface="Times" pitchFamily="2" charset="0"/>
                          <a:ea typeface="MS PGothic" pitchFamily="34" charset="-128"/>
                        </a:defRPr>
                      </a:lvl3pPr>
                      <a:lvl4pPr marL="1600200" indent="-228600">
                        <a:defRPr sz="2400" baseline="-25000">
                          <a:solidFill>
                            <a:schemeClr val="tx1"/>
                          </a:solidFill>
                          <a:latin typeface="Times" pitchFamily="2" charset="0"/>
                          <a:ea typeface="MS PGothic" pitchFamily="34" charset="-128"/>
                        </a:defRPr>
                      </a:lvl4pPr>
                      <a:lvl5pPr marL="2057400" indent="-228600">
                        <a:defRPr sz="2400" baseline="-25000">
                          <a:solidFill>
                            <a:schemeClr val="tx1"/>
                          </a:solidFill>
                          <a:latin typeface="Times" pitchFamily="2"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9pPr>
                    </a:lstStyle>
                    <a:p>
                      <a:r>
                        <a:rPr lang="en-US" altLang="en-US" sz="1100" baseline="0">
                          <a:solidFill>
                            <a:srgbClr val="000000"/>
                          </a:solidFill>
                          <a:latin typeface="Arial" pitchFamily="34" charset="0"/>
                        </a:rPr>
                        <a:t>1</a:t>
                      </a:r>
                      <a:endParaRPr lang="en-US" altLang="en-US" baseline="0">
                        <a:latin typeface="Arial Narrow" pitchFamily="34" charset="0"/>
                      </a:endParaRPr>
                    </a:p>
                  </p:txBody>
                </p:sp>
                <p:sp>
                  <p:nvSpPr>
                    <p:cNvPr id="81940" name="Line 13"/>
                    <p:cNvSpPr>
                      <a:spLocks noChangeShapeType="1"/>
                    </p:cNvSpPr>
                    <p:nvPr/>
                  </p:nvSpPr>
                  <p:spPr bwMode="auto">
                    <a:xfrm>
                      <a:off x="1881" y="3188"/>
                      <a:ext cx="186"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81941" name="Rectangle 14"/>
                    <p:cNvSpPr>
                      <a:spLocks noChangeArrowheads="1"/>
                    </p:cNvSpPr>
                    <p:nvPr/>
                  </p:nvSpPr>
                  <p:spPr bwMode="auto">
                    <a:xfrm>
                      <a:off x="1992" y="3338"/>
                      <a:ext cx="49"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aseline="-25000">
                          <a:solidFill>
                            <a:schemeClr val="tx1"/>
                          </a:solidFill>
                          <a:latin typeface="Times" pitchFamily="2" charset="0"/>
                          <a:ea typeface="MS PGothic" pitchFamily="34" charset="-128"/>
                        </a:defRPr>
                      </a:lvl1pPr>
                      <a:lvl2pPr marL="742950" indent="-285750">
                        <a:defRPr sz="2400" baseline="-25000">
                          <a:solidFill>
                            <a:schemeClr val="tx1"/>
                          </a:solidFill>
                          <a:latin typeface="Times" pitchFamily="2" charset="0"/>
                          <a:ea typeface="MS PGothic" pitchFamily="34" charset="-128"/>
                        </a:defRPr>
                      </a:lvl2pPr>
                      <a:lvl3pPr marL="1143000" indent="-228600">
                        <a:defRPr sz="2400" baseline="-25000">
                          <a:solidFill>
                            <a:schemeClr val="tx1"/>
                          </a:solidFill>
                          <a:latin typeface="Times" pitchFamily="2" charset="0"/>
                          <a:ea typeface="MS PGothic" pitchFamily="34" charset="-128"/>
                        </a:defRPr>
                      </a:lvl3pPr>
                      <a:lvl4pPr marL="1600200" indent="-228600">
                        <a:defRPr sz="2400" baseline="-25000">
                          <a:solidFill>
                            <a:schemeClr val="tx1"/>
                          </a:solidFill>
                          <a:latin typeface="Times" pitchFamily="2" charset="0"/>
                          <a:ea typeface="MS PGothic" pitchFamily="34" charset="-128"/>
                        </a:defRPr>
                      </a:lvl4pPr>
                      <a:lvl5pPr marL="2057400" indent="-228600">
                        <a:defRPr sz="2400" baseline="-25000">
                          <a:solidFill>
                            <a:schemeClr val="tx1"/>
                          </a:solidFill>
                          <a:latin typeface="Times" pitchFamily="2"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9pPr>
                    </a:lstStyle>
                    <a:p>
                      <a:r>
                        <a:rPr lang="en-US" altLang="en-US" sz="1100" baseline="0">
                          <a:solidFill>
                            <a:srgbClr val="000000"/>
                          </a:solidFill>
                          <a:latin typeface="Arial" pitchFamily="34" charset="0"/>
                        </a:rPr>
                        <a:t>1</a:t>
                      </a:r>
                      <a:endParaRPr lang="en-US" altLang="en-US" baseline="0">
                        <a:latin typeface="Arial Narrow" pitchFamily="34" charset="0"/>
                      </a:endParaRPr>
                    </a:p>
                  </p:txBody>
                </p:sp>
                <p:sp>
                  <p:nvSpPr>
                    <p:cNvPr id="81942" name="Rectangle 15"/>
                    <p:cNvSpPr>
                      <a:spLocks noChangeArrowheads="1"/>
                    </p:cNvSpPr>
                    <p:nvPr/>
                  </p:nvSpPr>
                  <p:spPr bwMode="auto">
                    <a:xfrm>
                      <a:off x="1536" y="3049"/>
                      <a:ext cx="59"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aseline="-25000">
                          <a:solidFill>
                            <a:schemeClr val="tx1"/>
                          </a:solidFill>
                          <a:latin typeface="Times" pitchFamily="2" charset="0"/>
                          <a:ea typeface="MS PGothic" pitchFamily="34" charset="-128"/>
                        </a:defRPr>
                      </a:lvl1pPr>
                      <a:lvl2pPr marL="742950" indent="-285750">
                        <a:defRPr sz="2400" baseline="-25000">
                          <a:solidFill>
                            <a:schemeClr val="tx1"/>
                          </a:solidFill>
                          <a:latin typeface="Times" pitchFamily="2" charset="0"/>
                          <a:ea typeface="MS PGothic" pitchFamily="34" charset="-128"/>
                        </a:defRPr>
                      </a:lvl2pPr>
                      <a:lvl3pPr marL="1143000" indent="-228600">
                        <a:defRPr sz="2400" baseline="-25000">
                          <a:solidFill>
                            <a:schemeClr val="tx1"/>
                          </a:solidFill>
                          <a:latin typeface="Times" pitchFamily="2" charset="0"/>
                          <a:ea typeface="MS PGothic" pitchFamily="34" charset="-128"/>
                        </a:defRPr>
                      </a:lvl3pPr>
                      <a:lvl4pPr marL="1600200" indent="-228600">
                        <a:defRPr sz="2400" baseline="-25000">
                          <a:solidFill>
                            <a:schemeClr val="tx1"/>
                          </a:solidFill>
                          <a:latin typeface="Times" pitchFamily="2" charset="0"/>
                          <a:ea typeface="MS PGothic" pitchFamily="34" charset="-128"/>
                        </a:defRPr>
                      </a:lvl4pPr>
                      <a:lvl5pPr marL="2057400" indent="-228600">
                        <a:defRPr sz="2400" baseline="-25000">
                          <a:solidFill>
                            <a:schemeClr val="tx1"/>
                          </a:solidFill>
                          <a:latin typeface="Times" pitchFamily="2"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9pPr>
                    </a:lstStyle>
                    <a:p>
                      <a:r>
                        <a:rPr lang="en-US" altLang="en-US" sz="2200" baseline="0">
                          <a:solidFill>
                            <a:srgbClr val="000000"/>
                          </a:solidFill>
                          <a:latin typeface="Arial" pitchFamily="34" charset="0"/>
                        </a:rPr>
                        <a:t>ˆ</a:t>
                      </a:r>
                      <a:endParaRPr lang="en-US" altLang="en-US" baseline="0">
                        <a:latin typeface="Arial Narrow" pitchFamily="34" charset="0"/>
                      </a:endParaRPr>
                    </a:p>
                  </p:txBody>
                </p:sp>
                <p:sp>
                  <p:nvSpPr>
                    <p:cNvPr id="81943" name="Rectangle 16"/>
                    <p:cNvSpPr>
                      <a:spLocks noChangeArrowheads="1"/>
                    </p:cNvSpPr>
                    <p:nvPr/>
                  </p:nvSpPr>
                  <p:spPr bwMode="auto">
                    <a:xfrm>
                      <a:off x="1726" y="3053"/>
                      <a:ext cx="97"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aseline="-25000">
                          <a:solidFill>
                            <a:schemeClr val="tx1"/>
                          </a:solidFill>
                          <a:latin typeface="Times" pitchFamily="2" charset="0"/>
                          <a:ea typeface="MS PGothic" pitchFamily="34" charset="-128"/>
                        </a:defRPr>
                      </a:lvl1pPr>
                      <a:lvl2pPr marL="742950" indent="-285750">
                        <a:defRPr sz="2400" baseline="-25000">
                          <a:solidFill>
                            <a:schemeClr val="tx1"/>
                          </a:solidFill>
                          <a:latin typeface="Times" pitchFamily="2" charset="0"/>
                          <a:ea typeface="MS PGothic" pitchFamily="34" charset="-128"/>
                        </a:defRPr>
                      </a:lvl2pPr>
                      <a:lvl3pPr marL="1143000" indent="-228600">
                        <a:defRPr sz="2400" baseline="-25000">
                          <a:solidFill>
                            <a:schemeClr val="tx1"/>
                          </a:solidFill>
                          <a:latin typeface="Times" pitchFamily="2" charset="0"/>
                          <a:ea typeface="MS PGothic" pitchFamily="34" charset="-128"/>
                        </a:defRPr>
                      </a:lvl3pPr>
                      <a:lvl4pPr marL="1600200" indent="-228600">
                        <a:defRPr sz="2400" baseline="-25000">
                          <a:solidFill>
                            <a:schemeClr val="tx1"/>
                          </a:solidFill>
                          <a:latin typeface="Times" pitchFamily="2" charset="0"/>
                          <a:ea typeface="MS PGothic" pitchFamily="34" charset="-128"/>
                        </a:defRPr>
                      </a:lvl4pPr>
                      <a:lvl5pPr marL="2057400" indent="-228600">
                        <a:defRPr sz="2400" baseline="-25000">
                          <a:solidFill>
                            <a:schemeClr val="tx1"/>
                          </a:solidFill>
                          <a:latin typeface="Times" pitchFamily="2"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9pPr>
                    </a:lstStyle>
                    <a:p>
                      <a:r>
                        <a:rPr lang="en-US" altLang="en-US" sz="2200" b="1" baseline="0">
                          <a:solidFill>
                            <a:srgbClr val="000000"/>
                          </a:solidFill>
                          <a:latin typeface="Symbol" pitchFamily="18" charset="2"/>
                        </a:rPr>
                        <a:t>=</a:t>
                      </a:r>
                      <a:endParaRPr lang="en-US" altLang="en-US" baseline="0">
                        <a:latin typeface="Arial Narrow" pitchFamily="34" charset="0"/>
                      </a:endParaRPr>
                    </a:p>
                  </p:txBody>
                </p:sp>
              </p:grpSp>
            </p:grpSp>
            <p:sp>
              <p:nvSpPr>
                <p:cNvPr id="81935" name="Rectangle 17"/>
                <p:cNvSpPr>
                  <a:spLocks noChangeArrowheads="1"/>
                </p:cNvSpPr>
                <p:nvPr/>
              </p:nvSpPr>
              <p:spPr bwMode="auto">
                <a:xfrm>
                  <a:off x="1513" y="3070"/>
                  <a:ext cx="9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aseline="-25000">
                      <a:solidFill>
                        <a:schemeClr val="tx1"/>
                      </a:solidFill>
                      <a:latin typeface="Times" pitchFamily="2" charset="0"/>
                      <a:ea typeface="MS PGothic" pitchFamily="34" charset="-128"/>
                    </a:defRPr>
                  </a:lvl1pPr>
                  <a:lvl2pPr marL="742950" indent="-285750">
                    <a:defRPr sz="2400" baseline="-25000">
                      <a:solidFill>
                        <a:schemeClr val="tx1"/>
                      </a:solidFill>
                      <a:latin typeface="Times" pitchFamily="2" charset="0"/>
                      <a:ea typeface="MS PGothic" pitchFamily="34" charset="-128"/>
                    </a:defRPr>
                  </a:lvl2pPr>
                  <a:lvl3pPr marL="1143000" indent="-228600">
                    <a:defRPr sz="2400" baseline="-25000">
                      <a:solidFill>
                        <a:schemeClr val="tx1"/>
                      </a:solidFill>
                      <a:latin typeface="Times" pitchFamily="2" charset="0"/>
                      <a:ea typeface="MS PGothic" pitchFamily="34" charset="-128"/>
                    </a:defRPr>
                  </a:lvl3pPr>
                  <a:lvl4pPr marL="1600200" indent="-228600">
                    <a:defRPr sz="2400" baseline="-25000">
                      <a:solidFill>
                        <a:schemeClr val="tx1"/>
                      </a:solidFill>
                      <a:latin typeface="Times" pitchFamily="2" charset="0"/>
                      <a:ea typeface="MS PGothic" pitchFamily="34" charset="-128"/>
                    </a:defRPr>
                  </a:lvl4pPr>
                  <a:lvl5pPr marL="2057400" indent="-228600">
                    <a:defRPr sz="2400" baseline="-25000">
                      <a:solidFill>
                        <a:schemeClr val="tx1"/>
                      </a:solidFill>
                      <a:latin typeface="Times" pitchFamily="2"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9pPr>
                </a:lstStyle>
                <a:p>
                  <a:r>
                    <a:rPr lang="en-US" altLang="en-US" sz="2200" baseline="0">
                      <a:solidFill>
                        <a:srgbClr val="000000"/>
                      </a:solidFill>
                      <a:latin typeface="Arial" pitchFamily="34" charset="0"/>
                    </a:rPr>
                    <a:t>p</a:t>
                  </a:r>
                  <a:endParaRPr lang="en-US" altLang="en-US" baseline="0">
                    <a:latin typeface="Arial Narrow" pitchFamily="34" charset="0"/>
                  </a:endParaRPr>
                </a:p>
              </p:txBody>
            </p:sp>
          </p:grpSp>
          <p:sp>
            <p:nvSpPr>
              <p:cNvPr id="81933" name="Rectangle 18"/>
              <p:cNvSpPr>
                <a:spLocks noChangeArrowheads="1"/>
              </p:cNvSpPr>
              <p:nvPr/>
            </p:nvSpPr>
            <p:spPr bwMode="auto">
              <a:xfrm>
                <a:off x="1615" y="3197"/>
                <a:ext cx="49"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aseline="-25000">
                    <a:solidFill>
                      <a:schemeClr val="tx1"/>
                    </a:solidFill>
                    <a:latin typeface="Times" pitchFamily="2" charset="0"/>
                    <a:ea typeface="MS PGothic" pitchFamily="34" charset="-128"/>
                  </a:defRPr>
                </a:lvl1pPr>
                <a:lvl2pPr marL="742950" indent="-285750">
                  <a:defRPr sz="2400" baseline="-25000">
                    <a:solidFill>
                      <a:schemeClr val="tx1"/>
                    </a:solidFill>
                    <a:latin typeface="Times" pitchFamily="2" charset="0"/>
                    <a:ea typeface="MS PGothic" pitchFamily="34" charset="-128"/>
                  </a:defRPr>
                </a:lvl2pPr>
                <a:lvl3pPr marL="1143000" indent="-228600">
                  <a:defRPr sz="2400" baseline="-25000">
                    <a:solidFill>
                      <a:schemeClr val="tx1"/>
                    </a:solidFill>
                    <a:latin typeface="Times" pitchFamily="2" charset="0"/>
                    <a:ea typeface="MS PGothic" pitchFamily="34" charset="-128"/>
                  </a:defRPr>
                </a:lvl3pPr>
                <a:lvl4pPr marL="1600200" indent="-228600">
                  <a:defRPr sz="2400" baseline="-25000">
                    <a:solidFill>
                      <a:schemeClr val="tx1"/>
                    </a:solidFill>
                    <a:latin typeface="Times" pitchFamily="2" charset="0"/>
                    <a:ea typeface="MS PGothic" pitchFamily="34" charset="-128"/>
                  </a:defRPr>
                </a:lvl4pPr>
                <a:lvl5pPr marL="2057400" indent="-228600">
                  <a:defRPr sz="2400" baseline="-25000">
                    <a:solidFill>
                      <a:schemeClr val="tx1"/>
                    </a:solidFill>
                    <a:latin typeface="Times" pitchFamily="2"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9pPr>
              </a:lstStyle>
              <a:p>
                <a:r>
                  <a:rPr lang="en-US" altLang="en-US" sz="1100" baseline="0">
                    <a:solidFill>
                      <a:srgbClr val="000000"/>
                    </a:solidFill>
                    <a:latin typeface="Arial" pitchFamily="34" charset="0"/>
                  </a:rPr>
                  <a:t>1</a:t>
                </a:r>
                <a:endParaRPr lang="en-US" altLang="en-US" baseline="0">
                  <a:latin typeface="Arial Narrow" pitchFamily="34" charset="0"/>
                </a:endParaRPr>
              </a:p>
            </p:txBody>
          </p:sp>
        </p:grpSp>
      </p:grpSp>
      <p:grpSp>
        <p:nvGrpSpPr>
          <p:cNvPr id="7" name="Group 22"/>
          <p:cNvGrpSpPr>
            <a:grpSpLocks/>
          </p:cNvGrpSpPr>
          <p:nvPr/>
        </p:nvGrpSpPr>
        <p:grpSpPr bwMode="auto">
          <a:xfrm>
            <a:off x="5138117" y="3356992"/>
            <a:ext cx="2962275" cy="2292350"/>
            <a:chOff x="3408" y="2736"/>
            <a:chExt cx="1866" cy="1444"/>
          </a:xfrm>
        </p:grpSpPr>
        <p:sp>
          <p:nvSpPr>
            <p:cNvPr id="540677" name="Text Box 5"/>
            <p:cNvSpPr txBox="1">
              <a:spLocks noChangeArrowheads="1"/>
            </p:cNvSpPr>
            <p:nvPr/>
          </p:nvSpPr>
          <p:spPr bwMode="auto">
            <a:xfrm>
              <a:off x="3408" y="2736"/>
              <a:ext cx="1866" cy="1444"/>
            </a:xfrm>
            <a:prstGeom prst="rect">
              <a:avLst/>
            </a:prstGeom>
            <a:solidFill>
              <a:schemeClr val="accent2">
                <a:lumMod val="20000"/>
                <a:lumOff val="80000"/>
              </a:schemeClr>
            </a:solidFill>
            <a:ln w="9525">
              <a:solidFill>
                <a:schemeClr val="tx1"/>
              </a:solidFill>
              <a:miter lim="800000"/>
              <a:headEnd/>
              <a:tailEnd/>
            </a:ln>
            <a:effectLst>
              <a:outerShdw dist="162639" dir="3080412" algn="ctr" rotWithShape="0">
                <a:srgbClr val="6600CC"/>
              </a:outerShdw>
            </a:effectLst>
          </p:spPr>
          <p:txBody>
            <a:bodyPr wrap="none">
              <a:spAutoFit/>
            </a:bodyPr>
            <a:lstStyle/>
            <a:p>
              <a:pPr>
                <a:defRPr/>
              </a:pPr>
              <a:r>
                <a:rPr lang="en-US" b="1" baseline="0" dirty="0">
                  <a:latin typeface="Arial Narrow" charset="0"/>
                  <a:ea typeface="ＭＳ Ｐゴシック" charset="-128"/>
                </a:rPr>
                <a:t>Sample 2</a:t>
              </a:r>
            </a:p>
            <a:p>
              <a:pPr>
                <a:defRPr/>
              </a:pPr>
              <a:r>
                <a:rPr lang="en-US" baseline="0" dirty="0">
                  <a:latin typeface="Arial Narrow" charset="0"/>
                  <a:ea typeface="ＭＳ Ｐゴシック" charset="-128"/>
                </a:rPr>
                <a:t>Sample size  n</a:t>
              </a:r>
              <a:r>
                <a:rPr lang="en-US" dirty="0">
                  <a:latin typeface="Arial Narrow" charset="0"/>
                  <a:ea typeface="ＭＳ Ｐゴシック" charset="-128"/>
                </a:rPr>
                <a:t>2</a:t>
              </a:r>
              <a:endParaRPr lang="en-US" u="sng" baseline="0" dirty="0">
                <a:latin typeface="Arial Narrow" charset="0"/>
                <a:ea typeface="ＭＳ Ｐゴシック" charset="-128"/>
              </a:endParaRPr>
            </a:p>
            <a:p>
              <a:pPr>
                <a:defRPr/>
              </a:pPr>
              <a:r>
                <a:rPr lang="en-US" baseline="0" dirty="0">
                  <a:latin typeface="Arial Narrow" charset="0"/>
                  <a:ea typeface="ＭＳ Ｐゴシック" charset="-128"/>
                </a:rPr>
                <a:t>Number of successes  x</a:t>
              </a:r>
              <a:r>
                <a:rPr lang="en-US" dirty="0">
                  <a:latin typeface="Arial Narrow" charset="0"/>
                  <a:ea typeface="ＭＳ Ｐゴシック" charset="-128"/>
                </a:rPr>
                <a:t>2</a:t>
              </a:r>
              <a:endParaRPr lang="en-US" baseline="0" dirty="0">
                <a:latin typeface="Arial Narrow" charset="0"/>
                <a:ea typeface="ＭＳ Ｐゴシック" charset="-128"/>
              </a:endParaRPr>
            </a:p>
            <a:p>
              <a:pPr>
                <a:defRPr/>
              </a:pPr>
              <a:r>
                <a:rPr lang="en-US" baseline="0" dirty="0">
                  <a:latin typeface="Arial Narrow" charset="0"/>
                  <a:ea typeface="ＭＳ Ｐゴシック" charset="-128"/>
                </a:rPr>
                <a:t>Sample proportion</a:t>
              </a:r>
            </a:p>
            <a:p>
              <a:pPr>
                <a:defRPr/>
              </a:pPr>
              <a:endParaRPr lang="en-US" baseline="0" dirty="0">
                <a:latin typeface="Arial Narrow" charset="0"/>
                <a:ea typeface="ＭＳ Ｐゴシック" charset="-128"/>
              </a:endParaRPr>
            </a:p>
            <a:p>
              <a:pPr>
                <a:defRPr/>
              </a:pPr>
              <a:endParaRPr lang="en-US" baseline="0" dirty="0">
                <a:latin typeface="Arial Narrow" charset="0"/>
                <a:ea typeface="ＭＳ Ｐゴシック" charset="-128"/>
              </a:endParaRPr>
            </a:p>
          </p:txBody>
        </p:sp>
        <p:graphicFrame>
          <p:nvGraphicFramePr>
            <p:cNvPr id="81929" name="Object 19"/>
            <p:cNvGraphicFramePr>
              <a:graphicFrameLocks noChangeAspect="1"/>
            </p:cNvGraphicFramePr>
            <p:nvPr/>
          </p:nvGraphicFramePr>
          <p:xfrm>
            <a:off x="4032" y="3648"/>
            <a:ext cx="641" cy="520"/>
          </p:xfrm>
          <a:graphic>
            <a:graphicData uri="http://schemas.openxmlformats.org/presentationml/2006/ole">
              <mc:AlternateContent xmlns:mc="http://schemas.openxmlformats.org/markup-compatibility/2006">
                <mc:Choice xmlns:v="urn:schemas-microsoft-com:vml" Requires="v">
                  <p:oleObj spid="_x0000_s187450" name="Equation" r:id="rId5" imgW="469696" imgH="380835" progId="Equation.3">
                    <p:embed/>
                  </p:oleObj>
                </mc:Choice>
                <mc:Fallback>
                  <p:oleObj name="Equation" r:id="rId5" imgW="469696" imgH="380835" progId="Equation.3">
                    <p:embed/>
                    <p:pic>
                      <p:nvPicPr>
                        <p:cNvPr id="0" name="Picture 1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32" y="3648"/>
                          <a:ext cx="641" cy="52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pSp>
      <p:sp>
        <p:nvSpPr>
          <p:cNvPr id="25"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13.</a:t>
            </a:r>
            <a:fld id="{28DDD4FE-BCB2-4EFD-A417-4057A76F9153}" type="slidenum">
              <a:rPr lang="en-AU" altLang="en-US" sz="1400" b="1" baseline="0" smtClean="0">
                <a:latin typeface="Trebuchet MS" pitchFamily="34" charset="0"/>
              </a:rPr>
              <a:pPr>
                <a:spcBef>
                  <a:spcPct val="0"/>
                </a:spcBef>
                <a:buFontTx/>
                <a:buNone/>
              </a:pPr>
              <a:t>69</a:t>
            </a:fld>
            <a:endParaRPr lang="en-AU" altLang="en-US" sz="1400" b="1" baseline="0" dirty="0">
              <a:latin typeface="Trebuchet MS"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0-#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5"/>
          <p:cNvSpPr>
            <a:spLocks noGrp="1" noChangeArrowheads="1"/>
          </p:cNvSpPr>
          <p:nvPr>
            <p:ph type="title"/>
          </p:nvPr>
        </p:nvSpPr>
        <p:spPr>
          <a:xfrm>
            <a:off x="685800" y="404664"/>
            <a:ext cx="8207375" cy="1143000"/>
          </a:xfrm>
        </p:spPr>
        <p:txBody>
          <a:bodyPr vert="horz" wrap="square" lIns="91440" tIns="45720" rIns="91440" bIns="45720" numCol="1" rtlCol="0" anchor="ctr" anchorCtr="0" compatLnSpc="1">
            <a:prstTxWarp prst="textNoShape">
              <a:avLst/>
            </a:prstTxWarp>
            <a:noAutofit/>
          </a:bodyPr>
          <a:lstStyle/>
          <a:p>
            <a:pPr algn="l" eaLnBrk="1" fontAlgn="base" hangingPunct="1">
              <a:spcAft>
                <a:spcPct val="0"/>
              </a:spcAft>
            </a:pPr>
            <a:r>
              <a:rPr sz="3200" cap="none" dirty="0">
                <a:solidFill>
                  <a:srgbClr val="EA0088"/>
                </a:solidFill>
                <a:latin typeface="Trebuchet MS" charset="0"/>
                <a:ea typeface="ＭＳ Ｐゴシック" charset="0"/>
                <a:cs typeface="ＭＳ Ｐゴシック" charset="0"/>
              </a:rPr>
              <a:t>Testing the </a:t>
            </a:r>
            <a:r>
              <a:rPr lang="en-US" sz="3200" cap="none" dirty="0">
                <a:solidFill>
                  <a:srgbClr val="EA0088"/>
                </a:solidFill>
                <a:latin typeface="Trebuchet MS" charset="0"/>
                <a:ea typeface="ＭＳ Ｐゴシック" charset="0"/>
                <a:cs typeface="ＭＳ Ｐゴシック" charset="0"/>
              </a:rPr>
              <a:t>d</a:t>
            </a:r>
            <a:r>
              <a:rPr sz="3200" cap="none" dirty="0">
                <a:solidFill>
                  <a:srgbClr val="EA0088"/>
                </a:solidFill>
                <a:latin typeface="Trebuchet MS" charset="0"/>
                <a:ea typeface="ＭＳ Ｐゴシック" charset="0"/>
                <a:cs typeface="ＭＳ Ｐゴシック" charset="0"/>
              </a:rPr>
              <a:t>ifference between </a:t>
            </a:r>
            <a:r>
              <a:rPr lang="en-US" sz="3200" cap="none" dirty="0">
                <a:solidFill>
                  <a:srgbClr val="EA0088"/>
                </a:solidFill>
                <a:latin typeface="Trebuchet MS" charset="0"/>
                <a:ea typeface="ＭＳ Ｐゴシック" charset="0"/>
                <a:cs typeface="ＭＳ Ｐゴシック" charset="0"/>
              </a:rPr>
              <a:t>t</a:t>
            </a:r>
            <a:r>
              <a:rPr sz="3200" cap="none" dirty="0">
                <a:solidFill>
                  <a:srgbClr val="EA0088"/>
                </a:solidFill>
                <a:latin typeface="Trebuchet MS" charset="0"/>
                <a:ea typeface="ＭＳ Ｐゴシック" charset="0"/>
                <a:cs typeface="ＭＳ Ｐゴシック" charset="0"/>
              </a:rPr>
              <a:t>wo </a:t>
            </a:r>
            <a:r>
              <a:rPr lang="en-US" sz="3200" cap="none" dirty="0">
                <a:solidFill>
                  <a:srgbClr val="EA0088"/>
                </a:solidFill>
                <a:latin typeface="Trebuchet MS" charset="0"/>
                <a:ea typeface="ＭＳ Ｐゴシック" charset="0"/>
                <a:cs typeface="ＭＳ Ｐゴシック" charset="0"/>
              </a:rPr>
              <a:t>p</a:t>
            </a:r>
            <a:r>
              <a:rPr sz="3200" cap="none" dirty="0">
                <a:solidFill>
                  <a:srgbClr val="EA0088"/>
                </a:solidFill>
                <a:latin typeface="Trebuchet MS" charset="0"/>
                <a:ea typeface="ＭＳ Ｐゴシック" charset="0"/>
                <a:cs typeface="ＭＳ Ｐゴシック" charset="0"/>
              </a:rPr>
              <a:t>opulation </a:t>
            </a:r>
            <a:r>
              <a:rPr lang="en-US" sz="3200" cap="none" dirty="0">
                <a:solidFill>
                  <a:srgbClr val="EA0088"/>
                </a:solidFill>
                <a:latin typeface="Trebuchet MS" charset="0"/>
                <a:ea typeface="ＭＳ Ｐゴシック" charset="0"/>
                <a:cs typeface="ＭＳ Ｐゴシック" charset="0"/>
              </a:rPr>
              <a:t>m</a:t>
            </a:r>
            <a:r>
              <a:rPr sz="3200" cap="none" dirty="0">
                <a:solidFill>
                  <a:srgbClr val="EA0088"/>
                </a:solidFill>
                <a:latin typeface="Trebuchet MS" charset="0"/>
                <a:ea typeface="ＭＳ Ｐゴシック" charset="0"/>
                <a:cs typeface="ＭＳ Ｐゴシック" charset="0"/>
              </a:rPr>
              <a:t>eans: Independent samples</a:t>
            </a:r>
            <a:r>
              <a:rPr lang="en-US" sz="3200" cap="none" dirty="0">
                <a:solidFill>
                  <a:srgbClr val="EA0088"/>
                </a:solidFill>
                <a:latin typeface="Trebuchet MS" charset="0"/>
                <a:ea typeface="ＭＳ Ｐゴシック" charset="0"/>
                <a:cs typeface="ＭＳ Ｐゴシック" charset="0"/>
              </a:rPr>
              <a:t>…</a:t>
            </a:r>
            <a:endParaRPr sz="3200" cap="none" dirty="0">
              <a:solidFill>
                <a:srgbClr val="EA0088"/>
              </a:solidFill>
              <a:latin typeface="Trebuchet MS" charset="0"/>
              <a:ea typeface="ＭＳ Ｐゴシック" charset="0"/>
              <a:cs typeface="ＭＳ Ｐゴシック" charset="0"/>
            </a:endParaRPr>
          </a:p>
        </p:txBody>
      </p:sp>
      <mc:AlternateContent xmlns:mc="http://schemas.openxmlformats.org/markup-compatibility/2006" xmlns:a14="http://schemas.microsoft.com/office/drawing/2010/main">
        <mc:Choice Requires="a14">
          <p:sp>
            <p:nvSpPr>
              <p:cNvPr id="23554" name="Rectangle 6"/>
              <p:cNvSpPr>
                <a:spLocks noGrp="1" noChangeArrowheads="1"/>
              </p:cNvSpPr>
              <p:nvPr>
                <p:ph idx="1"/>
              </p:nvPr>
            </p:nvSpPr>
            <p:spPr>
              <a:xfrm>
                <a:off x="685800" y="1916832"/>
                <a:ext cx="7772400" cy="2746375"/>
              </a:xfrm>
            </p:spPr>
            <p:txBody>
              <a:bodyPr/>
              <a:lstStyle/>
              <a:p>
                <a:pPr marL="0" indent="0" algn="just" eaLnBrk="1" hangingPunct="1">
                  <a:spcAft>
                    <a:spcPts val="1800"/>
                  </a:spcAft>
                  <a:buNone/>
                </a:pPr>
                <a:r>
                  <a:rPr lang="en-US" sz="2400" dirty="0">
                    <a:latin typeface="Trebuchet MS"/>
                    <a:ea typeface="ＭＳ Ｐゴシック" charset="0"/>
                    <a:cs typeface="Trebuchet MS"/>
                  </a:rPr>
                  <a:t>Two independent random samples are drawn from the two populations of interest.</a:t>
                </a:r>
              </a:p>
              <a:p>
                <a:pPr marL="0" lvl="1" indent="0" algn="just" eaLnBrk="1" hangingPunct="1">
                  <a:buNone/>
                </a:pPr>
                <a:r>
                  <a:rPr lang="en-US" sz="2400" dirty="0">
                    <a:latin typeface="Trebuchet MS"/>
                    <a:ea typeface="ＭＳ Ｐゴシック" charset="0"/>
                    <a:cs typeface="Trebuchet MS"/>
                  </a:rPr>
                  <a:t>Because we are interested in the difference between two population means </a:t>
                </a:r>
                <a:r>
                  <a:rPr lang="en-US" sz="2400" dirty="0">
                    <a:latin typeface="Trebuchet MS"/>
                    <a:ea typeface="MS PGothic" charset="0"/>
                    <a:cs typeface="Trebuchet MS"/>
                  </a:rPr>
                  <a:t>(μ</a:t>
                </a:r>
                <a:r>
                  <a:rPr lang="en-US" sz="2400" baseline="-25000" dirty="0">
                    <a:latin typeface="Trebuchet MS"/>
                    <a:ea typeface="MS PGothic" charset="0"/>
                    <a:cs typeface="Trebuchet MS"/>
                  </a:rPr>
                  <a:t>1</a:t>
                </a:r>
                <a:r>
                  <a:rPr lang="en-US" sz="2400" dirty="0">
                    <a:latin typeface="Trebuchet MS"/>
                    <a:ea typeface="MS PGothic" charset="0"/>
                    <a:cs typeface="Trebuchet MS"/>
                  </a:rPr>
                  <a:t> – μ</a:t>
                </a:r>
                <a:r>
                  <a:rPr lang="en-US" sz="2400" baseline="-25000" dirty="0">
                    <a:latin typeface="Trebuchet MS"/>
                    <a:ea typeface="MS PGothic" charset="0"/>
                    <a:cs typeface="Trebuchet MS"/>
                  </a:rPr>
                  <a:t>2</a:t>
                </a:r>
                <a:r>
                  <a:rPr lang="en-US" sz="2400" dirty="0">
                    <a:latin typeface="Trebuchet MS"/>
                    <a:ea typeface="MS PGothic" charset="0"/>
                    <a:cs typeface="Trebuchet MS"/>
                  </a:rPr>
                  <a:t>)</a:t>
                </a:r>
                <a:r>
                  <a:rPr lang="en-US" sz="2400" dirty="0">
                    <a:latin typeface="Trebuchet MS"/>
                    <a:ea typeface="ＭＳ Ｐゴシック" charset="0"/>
                    <a:cs typeface="Trebuchet MS"/>
                  </a:rPr>
                  <a:t>, we use the sample statistic </a:t>
                </a:r>
                <a14:m>
                  <m:oMath xmlns:m="http://schemas.openxmlformats.org/officeDocument/2006/math">
                    <m:sSub>
                      <m:sSubPr>
                        <m:ctrlPr>
                          <a:rPr lang="en-US" sz="2400" i="1" smtClean="0">
                            <a:latin typeface="Cambria Math" panose="02040503050406030204" pitchFamily="18" charset="0"/>
                            <a:ea typeface="ＭＳ Ｐゴシック" charset="0"/>
                          </a:rPr>
                        </m:ctrlPr>
                      </m:sSubPr>
                      <m:e>
                        <m:acc>
                          <m:accPr>
                            <m:chr m:val="̅"/>
                            <m:ctrlPr>
                              <a:rPr lang="en-US" sz="2400" i="1" smtClean="0">
                                <a:latin typeface="Cambria Math" panose="02040503050406030204" pitchFamily="18" charset="0"/>
                                <a:ea typeface="ＭＳ Ｐゴシック" charset="0"/>
                              </a:rPr>
                            </m:ctrlPr>
                          </m:accPr>
                          <m:e>
                            <m:r>
                              <a:rPr lang="en-AU" sz="2400" b="0" i="1" smtClean="0">
                                <a:latin typeface="Cambria Math"/>
                                <a:ea typeface="ＭＳ Ｐゴシック" charset="0"/>
                              </a:rPr>
                              <m:t>𝑋</m:t>
                            </m:r>
                          </m:e>
                        </m:acc>
                      </m:e>
                      <m:sub>
                        <m:r>
                          <a:rPr lang="en-AU" sz="2400" b="0" i="1" smtClean="0">
                            <a:latin typeface="Cambria Math"/>
                            <a:ea typeface="ＭＳ Ｐゴシック" charset="0"/>
                          </a:rPr>
                          <m:t>1</m:t>
                        </m:r>
                      </m:sub>
                    </m:sSub>
                    <m:r>
                      <a:rPr lang="en-AU" sz="2400" b="0" i="1" smtClean="0">
                        <a:latin typeface="Cambria Math"/>
                        <a:ea typeface="ＭＳ Ｐゴシック" charset="0"/>
                      </a:rPr>
                      <m:t>−</m:t>
                    </m:r>
                    <m:sSub>
                      <m:sSubPr>
                        <m:ctrlPr>
                          <a:rPr lang="en-US" sz="2400" i="1">
                            <a:latin typeface="Cambria Math" panose="02040503050406030204" pitchFamily="18" charset="0"/>
                            <a:ea typeface="ＭＳ Ｐゴシック" charset="0"/>
                          </a:rPr>
                        </m:ctrlPr>
                      </m:sSubPr>
                      <m:e>
                        <m:acc>
                          <m:accPr>
                            <m:chr m:val="̅"/>
                            <m:ctrlPr>
                              <a:rPr lang="en-US" sz="2400" i="1">
                                <a:latin typeface="Cambria Math" panose="02040503050406030204" pitchFamily="18" charset="0"/>
                                <a:ea typeface="ＭＳ Ｐゴシック" charset="0"/>
                              </a:rPr>
                            </m:ctrlPr>
                          </m:accPr>
                          <m:e>
                            <m:r>
                              <a:rPr lang="en-AU" sz="2400" i="1">
                                <a:latin typeface="Cambria Math"/>
                                <a:ea typeface="ＭＳ Ｐゴシック" charset="0"/>
                              </a:rPr>
                              <m:t>𝑋</m:t>
                            </m:r>
                          </m:e>
                        </m:acc>
                      </m:e>
                      <m:sub>
                        <m:r>
                          <a:rPr lang="en-AU" sz="2400" b="0" i="1" smtClean="0">
                            <a:latin typeface="Cambria Math"/>
                            <a:ea typeface="ＭＳ Ｐゴシック" charset="0"/>
                          </a:rPr>
                          <m:t>2</m:t>
                        </m:r>
                      </m:sub>
                    </m:sSub>
                  </m:oMath>
                </a14:m>
                <a:r>
                  <a:rPr lang="en-US" sz="2400" dirty="0">
                    <a:latin typeface="Trebuchet MS"/>
                    <a:ea typeface="ＭＳ Ｐゴシック" charset="0"/>
                    <a:cs typeface="Trebuchet MS"/>
                  </a:rPr>
                  <a:t>, which is an unbiased and consistent estimator of </a:t>
                </a:r>
                <a:r>
                  <a:rPr lang="en-US" sz="2400" dirty="0">
                    <a:solidFill>
                      <a:srgbClr val="002060"/>
                    </a:solidFill>
                    <a:latin typeface="Trebuchet MS" charset="0"/>
                    <a:ea typeface="MS PGothic" charset="0"/>
                  </a:rPr>
                  <a:t>(μ</a:t>
                </a:r>
                <a:r>
                  <a:rPr lang="en-US" sz="2400" baseline="-25000" dirty="0">
                    <a:solidFill>
                      <a:srgbClr val="002060"/>
                    </a:solidFill>
                    <a:latin typeface="Trebuchet MS" charset="0"/>
                    <a:ea typeface="MS PGothic" charset="0"/>
                  </a:rPr>
                  <a:t>1</a:t>
                </a:r>
                <a:r>
                  <a:rPr lang="en-US" sz="2400" dirty="0">
                    <a:solidFill>
                      <a:srgbClr val="002060"/>
                    </a:solidFill>
                    <a:latin typeface="Trebuchet MS" charset="0"/>
                    <a:ea typeface="MS PGothic" charset="0"/>
                  </a:rPr>
                  <a:t> – μ</a:t>
                </a:r>
                <a:r>
                  <a:rPr lang="en-US" sz="2400" baseline="-25000" dirty="0">
                    <a:solidFill>
                      <a:srgbClr val="002060"/>
                    </a:solidFill>
                    <a:latin typeface="Trebuchet MS" charset="0"/>
                    <a:ea typeface="MS PGothic" charset="0"/>
                  </a:rPr>
                  <a:t>2</a:t>
                </a:r>
                <a:r>
                  <a:rPr lang="en-US" sz="2400" dirty="0">
                    <a:solidFill>
                      <a:srgbClr val="002060"/>
                    </a:solidFill>
                    <a:latin typeface="Trebuchet MS" charset="0"/>
                    <a:ea typeface="MS PGothic" charset="0"/>
                  </a:rPr>
                  <a:t>)</a:t>
                </a:r>
                <a:r>
                  <a:rPr lang="en-US" sz="2400" dirty="0">
                    <a:solidFill>
                      <a:srgbClr val="002060"/>
                    </a:solidFill>
                    <a:latin typeface="Trebuchet MS"/>
                    <a:ea typeface="ＭＳ Ｐゴシック" charset="0"/>
                    <a:cs typeface="Trebuchet MS"/>
                  </a:rPr>
                  <a:t>.</a:t>
                </a:r>
                <a:endParaRPr lang="en-US" sz="2400" dirty="0">
                  <a:solidFill>
                    <a:srgbClr val="002060"/>
                  </a:solidFill>
                  <a:latin typeface="Trebuchet MS" charset="0"/>
                  <a:ea typeface="MS PGothic" charset="0"/>
                </a:endParaRPr>
              </a:p>
            </p:txBody>
          </p:sp>
        </mc:Choice>
        <mc:Fallback xmlns="">
          <p:sp>
            <p:nvSpPr>
              <p:cNvPr id="23554" name="Rectangle 6"/>
              <p:cNvSpPr>
                <a:spLocks noGrp="1" noRot="1" noChangeAspect="1" noMove="1" noResize="1" noEditPoints="1" noAdjustHandles="1" noChangeArrowheads="1" noChangeShapeType="1" noTextEdit="1"/>
              </p:cNvSpPr>
              <p:nvPr>
                <p:ph idx="1"/>
              </p:nvPr>
            </p:nvSpPr>
            <p:spPr>
              <a:xfrm>
                <a:off x="685800" y="1916832"/>
                <a:ext cx="7772400" cy="2746375"/>
              </a:xfrm>
              <a:blipFill rotWithShape="1">
                <a:blip r:embed="rId3" cstate="print"/>
                <a:stretch>
                  <a:fillRect l="-1255" t="-1774" r="-1176"/>
                </a:stretch>
              </a:blipFill>
            </p:spPr>
            <p:txBody>
              <a:bodyPr/>
              <a:lstStyle/>
              <a:p>
                <a:r>
                  <a:rPr lang="en-AU">
                    <a:noFill/>
                  </a:rPr>
                  <a:t> </a:t>
                </a:r>
              </a:p>
            </p:txBody>
          </p:sp>
        </mc:Fallback>
      </mc:AlternateContent>
      <p:sp>
        <p:nvSpPr>
          <p:cNvPr id="5"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13.</a:t>
            </a:r>
            <a:fld id="{17DEBACC-685D-46EF-8023-566F1A297EEB}" type="slidenum">
              <a:rPr lang="en-AU" altLang="en-US" sz="1400" b="1" baseline="0" smtClean="0">
                <a:latin typeface="Trebuchet MS" pitchFamily="34" charset="0"/>
              </a:rPr>
              <a:pPr>
                <a:spcBef>
                  <a:spcPct val="0"/>
                </a:spcBef>
                <a:buFontTx/>
                <a:buNone/>
              </a:pPr>
              <a:t>7</a:t>
            </a:fld>
            <a:endParaRPr lang="en-AU" altLang="en-US" sz="1400" b="1" baseline="0" dirty="0">
              <a:latin typeface="Trebuchet MS" pitchFamily="34" charset="0"/>
            </a:endParaRPr>
          </a:p>
        </p:txBody>
      </p:sp>
    </p:spTree>
    <p:extLst>
      <p:ext uri="{BB962C8B-B14F-4D97-AF65-F5344CB8AC3E}">
        <p14:creationId xmlns:p14="http://schemas.microsoft.com/office/powerpoint/2010/main" val="765032449"/>
      </p:ext>
    </p:extLst>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3969" name="Rectangle 2"/>
              <p:cNvSpPr>
                <a:spLocks noGrp="1" noChangeArrowheads="1"/>
              </p:cNvSpPr>
              <p:nvPr>
                <p:ph idx="1"/>
              </p:nvPr>
            </p:nvSpPr>
            <p:spPr>
              <a:xfrm>
                <a:off x="184841" y="1371600"/>
                <a:ext cx="8640960" cy="2819400"/>
              </a:xfrm>
            </p:spPr>
            <p:txBody>
              <a:bodyPr/>
              <a:lstStyle/>
              <a:p>
                <a:pPr algn="just"/>
                <a:r>
                  <a:rPr lang="en-US" altLang="en-US" sz="2400" dirty="0">
                    <a:solidFill>
                      <a:schemeClr val="tx1">
                        <a:lumMod val="50000"/>
                        <a:lumOff val="50000"/>
                      </a:schemeClr>
                    </a:solidFill>
                    <a:latin typeface="Trebuchet MS"/>
                    <a:cs typeface="Trebuchet MS"/>
                  </a:rPr>
                  <a:t>The statistic </a:t>
                </a:r>
                <a14:m>
                  <m:oMath xmlns:m="http://schemas.openxmlformats.org/officeDocument/2006/math">
                    <m:sSub>
                      <m:sSubPr>
                        <m:ctrlPr>
                          <a:rPr lang="en-US" altLang="en-US" sz="2400" i="1">
                            <a:solidFill>
                              <a:schemeClr val="tx1">
                                <a:lumMod val="50000"/>
                                <a:lumOff val="50000"/>
                              </a:schemeClr>
                            </a:solidFill>
                            <a:latin typeface="Cambria Math" panose="02040503050406030204" pitchFamily="18" charset="0"/>
                          </a:rPr>
                        </m:ctrlPr>
                      </m:sSubPr>
                      <m:e>
                        <m:acc>
                          <m:accPr>
                            <m:chr m:val="̂"/>
                            <m:ctrlPr>
                              <a:rPr lang="en-US" altLang="en-US" sz="2400" i="1">
                                <a:solidFill>
                                  <a:schemeClr val="tx1">
                                    <a:lumMod val="50000"/>
                                    <a:lumOff val="50000"/>
                                  </a:schemeClr>
                                </a:solidFill>
                                <a:latin typeface="Cambria Math" panose="02040503050406030204" pitchFamily="18" charset="0"/>
                              </a:rPr>
                            </m:ctrlPr>
                          </m:accPr>
                          <m:e>
                            <m:r>
                              <a:rPr lang="en-AU" altLang="en-US" sz="2400" i="1">
                                <a:solidFill>
                                  <a:schemeClr val="tx1">
                                    <a:lumMod val="50000"/>
                                    <a:lumOff val="50000"/>
                                  </a:schemeClr>
                                </a:solidFill>
                                <a:latin typeface="Cambria Math"/>
                              </a:rPr>
                              <m:t>𝑝</m:t>
                            </m:r>
                          </m:e>
                        </m:acc>
                      </m:e>
                      <m:sub>
                        <m:r>
                          <a:rPr lang="en-AU" altLang="en-US" sz="2400" i="1">
                            <a:solidFill>
                              <a:schemeClr val="tx1">
                                <a:lumMod val="50000"/>
                                <a:lumOff val="50000"/>
                              </a:schemeClr>
                            </a:solidFill>
                            <a:latin typeface="Cambria Math"/>
                          </a:rPr>
                          <m:t>1</m:t>
                        </m:r>
                      </m:sub>
                    </m:sSub>
                  </m:oMath>
                </a14:m>
                <a:r>
                  <a:rPr lang="en-US" altLang="en-US" sz="2400" dirty="0">
                    <a:solidFill>
                      <a:schemeClr val="tx1">
                        <a:lumMod val="50000"/>
                        <a:lumOff val="50000"/>
                      </a:schemeClr>
                    </a:solidFill>
                    <a:latin typeface="Trebuchet MS" panose="020B0603020202020204" pitchFamily="34" charset="0"/>
                  </a:rPr>
                  <a:t>- </a:t>
                </a:r>
                <a14:m>
                  <m:oMath xmlns:m="http://schemas.openxmlformats.org/officeDocument/2006/math">
                    <m:sSub>
                      <m:sSubPr>
                        <m:ctrlPr>
                          <a:rPr lang="en-US" altLang="en-US" sz="2400" i="1">
                            <a:solidFill>
                              <a:schemeClr val="tx1">
                                <a:lumMod val="50000"/>
                                <a:lumOff val="50000"/>
                              </a:schemeClr>
                            </a:solidFill>
                            <a:latin typeface="Cambria Math" panose="02040503050406030204" pitchFamily="18" charset="0"/>
                          </a:rPr>
                        </m:ctrlPr>
                      </m:sSubPr>
                      <m:e>
                        <m:acc>
                          <m:accPr>
                            <m:chr m:val="̂"/>
                            <m:ctrlPr>
                              <a:rPr lang="en-US" altLang="en-US" sz="2400" i="1">
                                <a:solidFill>
                                  <a:schemeClr val="tx1">
                                    <a:lumMod val="50000"/>
                                    <a:lumOff val="50000"/>
                                  </a:schemeClr>
                                </a:solidFill>
                                <a:latin typeface="Cambria Math" panose="02040503050406030204" pitchFamily="18" charset="0"/>
                              </a:rPr>
                            </m:ctrlPr>
                          </m:accPr>
                          <m:e>
                            <m:r>
                              <a:rPr lang="en-AU" altLang="en-US" sz="2400" i="1">
                                <a:solidFill>
                                  <a:schemeClr val="tx1">
                                    <a:lumMod val="50000"/>
                                    <a:lumOff val="50000"/>
                                  </a:schemeClr>
                                </a:solidFill>
                                <a:latin typeface="Cambria Math"/>
                              </a:rPr>
                              <m:t>𝑝</m:t>
                            </m:r>
                          </m:e>
                        </m:acc>
                      </m:e>
                      <m:sub>
                        <m:r>
                          <a:rPr lang="en-AU" altLang="en-US" sz="2400" i="1">
                            <a:solidFill>
                              <a:schemeClr val="tx1">
                                <a:lumMod val="50000"/>
                                <a:lumOff val="50000"/>
                              </a:schemeClr>
                            </a:solidFill>
                            <a:latin typeface="Cambria Math"/>
                          </a:rPr>
                          <m:t>2</m:t>
                        </m:r>
                      </m:sub>
                    </m:sSub>
                  </m:oMath>
                </a14:m>
                <a:r>
                  <a:rPr lang="en-US" altLang="en-US" sz="2400" dirty="0">
                    <a:solidFill>
                      <a:schemeClr val="tx1">
                        <a:lumMod val="50000"/>
                        <a:lumOff val="50000"/>
                      </a:schemeClr>
                    </a:solidFill>
                    <a:latin typeface="Trebuchet MS"/>
                    <a:cs typeface="Trebuchet MS"/>
                  </a:rPr>
                  <a:t> is approximately normally distributed</a:t>
                </a:r>
                <a:r>
                  <a:rPr lang="en-US" altLang="en-US" sz="2400" b="1" dirty="0">
                    <a:solidFill>
                      <a:schemeClr val="tx1">
                        <a:lumMod val="50000"/>
                        <a:lumOff val="50000"/>
                      </a:schemeClr>
                    </a:solidFill>
                    <a:latin typeface="Trebuchet MS"/>
                    <a:cs typeface="Trebuchet MS"/>
                  </a:rPr>
                  <a:t> </a:t>
                </a:r>
                <a:r>
                  <a:rPr lang="en-US" altLang="en-US" sz="2400" i="1" dirty="0">
                    <a:solidFill>
                      <a:schemeClr val="tx1">
                        <a:lumMod val="50000"/>
                        <a:lumOff val="50000"/>
                      </a:schemeClr>
                    </a:solidFill>
                    <a:latin typeface="Trebuchet MS"/>
                    <a:cs typeface="Trebuchet MS"/>
                  </a:rPr>
                  <a:t>if</a:t>
                </a:r>
                <a:r>
                  <a:rPr lang="en-US" altLang="en-US" sz="2400" dirty="0">
                    <a:solidFill>
                      <a:schemeClr val="tx1">
                        <a:lumMod val="50000"/>
                        <a:lumOff val="50000"/>
                      </a:schemeClr>
                    </a:solidFill>
                    <a:latin typeface="Trebuchet MS"/>
                    <a:cs typeface="Trebuchet MS"/>
                  </a:rPr>
                  <a:t> </a:t>
                </a:r>
                <a:r>
                  <a:rPr lang="en-US" altLang="en-US" sz="2400" i="1" dirty="0">
                    <a:solidFill>
                      <a:schemeClr val="tx1">
                        <a:lumMod val="50000"/>
                        <a:lumOff val="50000"/>
                      </a:schemeClr>
                    </a:solidFill>
                    <a:latin typeface="Times New Roman" panose="02020603050405020304" pitchFamily="18" charset="0"/>
                    <a:cs typeface="Times New Roman" panose="02020603050405020304" pitchFamily="18" charset="0"/>
                  </a:rPr>
                  <a:t>n</a:t>
                </a:r>
                <a:r>
                  <a:rPr lang="en-US" altLang="en-US" sz="2400" i="1" baseline="-25000" dirty="0">
                    <a:solidFill>
                      <a:schemeClr val="tx1">
                        <a:lumMod val="50000"/>
                        <a:lumOff val="50000"/>
                      </a:schemeClr>
                    </a:solidFill>
                    <a:latin typeface="Times New Roman" panose="02020603050405020304" pitchFamily="18" charset="0"/>
                    <a:cs typeface="Times New Roman" panose="02020603050405020304" pitchFamily="18" charset="0"/>
                  </a:rPr>
                  <a:t>1</a:t>
                </a:r>
                <a:r>
                  <a:rPr lang="en-US" altLang="en-US" sz="2400" i="1" dirty="0">
                    <a:solidFill>
                      <a:schemeClr val="tx1">
                        <a:lumMod val="50000"/>
                        <a:lumOff val="50000"/>
                      </a:schemeClr>
                    </a:solidFill>
                    <a:latin typeface="Times New Roman" panose="02020603050405020304" pitchFamily="18" charset="0"/>
                    <a:cs typeface="Times New Roman" panose="02020603050405020304" pitchFamily="18" charset="0"/>
                  </a:rPr>
                  <a:t>p</a:t>
                </a:r>
                <a:r>
                  <a:rPr lang="en-US" altLang="en-US" sz="2400" i="1" baseline="-25000" dirty="0">
                    <a:solidFill>
                      <a:schemeClr val="tx1">
                        <a:lumMod val="50000"/>
                        <a:lumOff val="50000"/>
                      </a:schemeClr>
                    </a:solidFill>
                    <a:latin typeface="Times New Roman" panose="02020603050405020304" pitchFamily="18" charset="0"/>
                    <a:cs typeface="Times New Roman" panose="02020603050405020304" pitchFamily="18" charset="0"/>
                  </a:rPr>
                  <a:t>1</a:t>
                </a:r>
                <a:r>
                  <a:rPr lang="en-US" altLang="en-US" sz="2400" i="1" dirty="0">
                    <a:solidFill>
                      <a:schemeClr val="tx1">
                        <a:lumMod val="50000"/>
                        <a:lumOff val="50000"/>
                      </a:schemeClr>
                    </a:solidFill>
                    <a:latin typeface="Times New Roman" panose="02020603050405020304" pitchFamily="18" charset="0"/>
                    <a:cs typeface="Times New Roman" panose="02020603050405020304" pitchFamily="18" charset="0"/>
                  </a:rPr>
                  <a:t>,</a:t>
                </a:r>
                <a:r>
                  <a:rPr lang="en-US" altLang="en-US" sz="2400" i="1" baseline="-25000" dirty="0">
                    <a:solidFill>
                      <a:schemeClr val="tx1">
                        <a:lumMod val="50000"/>
                        <a:lumOff val="50000"/>
                      </a:schemeClr>
                    </a:solidFill>
                    <a:latin typeface="Times New Roman" panose="02020603050405020304" pitchFamily="18" charset="0"/>
                    <a:cs typeface="Times New Roman" panose="02020603050405020304" pitchFamily="18" charset="0"/>
                  </a:rPr>
                  <a:t> </a:t>
                </a:r>
                <a:r>
                  <a:rPr lang="en-US" altLang="en-US" sz="2400" i="1" dirty="0">
                    <a:solidFill>
                      <a:schemeClr val="tx1">
                        <a:lumMod val="50000"/>
                        <a:lumOff val="50000"/>
                      </a:schemeClr>
                    </a:solidFill>
                    <a:latin typeface="Times New Roman" panose="02020603050405020304" pitchFamily="18" charset="0"/>
                    <a:cs typeface="Times New Roman" panose="02020603050405020304" pitchFamily="18" charset="0"/>
                  </a:rPr>
                  <a:t>n</a:t>
                </a:r>
                <a:r>
                  <a:rPr lang="en-US" altLang="en-US" sz="2400" i="1" baseline="-25000" dirty="0">
                    <a:solidFill>
                      <a:schemeClr val="tx1">
                        <a:lumMod val="50000"/>
                        <a:lumOff val="50000"/>
                      </a:schemeClr>
                    </a:solidFill>
                    <a:latin typeface="Times New Roman" panose="02020603050405020304" pitchFamily="18" charset="0"/>
                    <a:cs typeface="Times New Roman" panose="02020603050405020304" pitchFamily="18" charset="0"/>
                  </a:rPr>
                  <a:t>1</a:t>
                </a:r>
                <a:r>
                  <a:rPr lang="en-US" altLang="en-US" sz="2400" i="1" dirty="0">
                    <a:solidFill>
                      <a:schemeClr val="tx1">
                        <a:lumMod val="50000"/>
                        <a:lumOff val="50000"/>
                      </a:schemeClr>
                    </a:solidFill>
                    <a:latin typeface="Times New Roman" panose="02020603050405020304" pitchFamily="18" charset="0"/>
                    <a:cs typeface="Times New Roman" panose="02020603050405020304" pitchFamily="18" charset="0"/>
                  </a:rPr>
                  <a:t>q</a:t>
                </a:r>
                <a:r>
                  <a:rPr lang="en-US" altLang="en-US" sz="2400" i="1" baseline="-25000" dirty="0">
                    <a:solidFill>
                      <a:schemeClr val="tx1">
                        <a:lumMod val="50000"/>
                        <a:lumOff val="50000"/>
                      </a:schemeClr>
                    </a:solidFill>
                    <a:latin typeface="Times New Roman" panose="02020603050405020304" pitchFamily="18" charset="0"/>
                    <a:cs typeface="Times New Roman" panose="02020603050405020304" pitchFamily="18" charset="0"/>
                  </a:rPr>
                  <a:t>1</a:t>
                </a:r>
                <a:r>
                  <a:rPr lang="en-US" altLang="en-US" sz="2400" i="1" dirty="0">
                    <a:solidFill>
                      <a:schemeClr val="tx1">
                        <a:lumMod val="50000"/>
                        <a:lumOff val="50000"/>
                      </a:schemeClr>
                    </a:solidFill>
                    <a:latin typeface="Times New Roman" panose="02020603050405020304" pitchFamily="18" charset="0"/>
                    <a:cs typeface="Times New Roman" panose="02020603050405020304" pitchFamily="18" charset="0"/>
                  </a:rPr>
                  <a:t>, n</a:t>
                </a:r>
                <a:r>
                  <a:rPr lang="en-US" altLang="en-US" sz="2400" i="1" baseline="-25000" dirty="0">
                    <a:solidFill>
                      <a:schemeClr val="tx1">
                        <a:lumMod val="50000"/>
                        <a:lumOff val="50000"/>
                      </a:schemeClr>
                    </a:solidFill>
                    <a:latin typeface="Times New Roman" panose="02020603050405020304" pitchFamily="18" charset="0"/>
                    <a:cs typeface="Times New Roman" panose="02020603050405020304" pitchFamily="18" charset="0"/>
                  </a:rPr>
                  <a:t>2</a:t>
                </a:r>
                <a:r>
                  <a:rPr lang="en-US" altLang="en-US" sz="2400" i="1" dirty="0">
                    <a:solidFill>
                      <a:schemeClr val="tx1">
                        <a:lumMod val="50000"/>
                        <a:lumOff val="50000"/>
                      </a:schemeClr>
                    </a:solidFill>
                    <a:latin typeface="Times New Roman" panose="02020603050405020304" pitchFamily="18" charset="0"/>
                    <a:cs typeface="Times New Roman" panose="02020603050405020304" pitchFamily="18" charset="0"/>
                  </a:rPr>
                  <a:t>p</a:t>
                </a:r>
                <a:r>
                  <a:rPr lang="en-US" altLang="en-US" sz="2400" i="1" baseline="-25000" dirty="0">
                    <a:solidFill>
                      <a:schemeClr val="tx1">
                        <a:lumMod val="50000"/>
                        <a:lumOff val="50000"/>
                      </a:schemeClr>
                    </a:solidFill>
                    <a:latin typeface="Times New Roman" panose="02020603050405020304" pitchFamily="18" charset="0"/>
                    <a:cs typeface="Times New Roman" panose="02020603050405020304" pitchFamily="18" charset="0"/>
                  </a:rPr>
                  <a:t>2</a:t>
                </a:r>
                <a:r>
                  <a:rPr lang="en-US" altLang="en-US" sz="2400" i="1" dirty="0">
                    <a:solidFill>
                      <a:schemeClr val="tx1">
                        <a:lumMod val="50000"/>
                        <a:lumOff val="50000"/>
                      </a:schemeClr>
                    </a:solidFill>
                    <a:latin typeface="Times New Roman" panose="02020603050405020304" pitchFamily="18" charset="0"/>
                    <a:cs typeface="Times New Roman" panose="02020603050405020304" pitchFamily="18" charset="0"/>
                  </a:rPr>
                  <a:t>, n</a:t>
                </a:r>
                <a:r>
                  <a:rPr lang="en-US" altLang="en-US" sz="2400" i="1" baseline="-25000" dirty="0">
                    <a:solidFill>
                      <a:schemeClr val="tx1">
                        <a:lumMod val="50000"/>
                        <a:lumOff val="50000"/>
                      </a:schemeClr>
                    </a:solidFill>
                    <a:latin typeface="Times New Roman" panose="02020603050405020304" pitchFamily="18" charset="0"/>
                    <a:cs typeface="Times New Roman" panose="02020603050405020304" pitchFamily="18" charset="0"/>
                  </a:rPr>
                  <a:t>2</a:t>
                </a:r>
                <a:r>
                  <a:rPr lang="en-US" altLang="en-US" sz="2400" i="1" dirty="0">
                    <a:solidFill>
                      <a:schemeClr val="tx1">
                        <a:lumMod val="50000"/>
                        <a:lumOff val="50000"/>
                      </a:schemeClr>
                    </a:solidFill>
                    <a:latin typeface="Times New Roman" panose="02020603050405020304" pitchFamily="18" charset="0"/>
                    <a:cs typeface="Times New Roman" panose="02020603050405020304" pitchFamily="18" charset="0"/>
                  </a:rPr>
                  <a:t>q</a:t>
                </a:r>
                <a:r>
                  <a:rPr lang="en-US" altLang="en-US" sz="2400" i="1" baseline="-25000" dirty="0">
                    <a:solidFill>
                      <a:schemeClr val="tx1">
                        <a:lumMod val="50000"/>
                        <a:lumOff val="50000"/>
                      </a:schemeClr>
                    </a:solidFill>
                    <a:latin typeface="Times New Roman" panose="02020603050405020304" pitchFamily="18" charset="0"/>
                    <a:cs typeface="Times New Roman" panose="02020603050405020304" pitchFamily="18" charset="0"/>
                  </a:rPr>
                  <a:t>2</a:t>
                </a:r>
                <a:r>
                  <a:rPr lang="en-US" altLang="en-US" sz="2400" i="1" dirty="0">
                    <a:solidFill>
                      <a:schemeClr val="tx1">
                        <a:lumMod val="50000"/>
                        <a:lumOff val="50000"/>
                      </a:schemeClr>
                    </a:solidFill>
                    <a:latin typeface="Times New Roman" panose="02020603050405020304" pitchFamily="18" charset="0"/>
                    <a:cs typeface="Times New Roman" panose="02020603050405020304" pitchFamily="18" charset="0"/>
                  </a:rPr>
                  <a:t> </a:t>
                </a:r>
                <a:r>
                  <a:rPr lang="en-US" altLang="en-US" sz="2400" dirty="0">
                    <a:solidFill>
                      <a:schemeClr val="tx1">
                        <a:lumMod val="50000"/>
                        <a:lumOff val="50000"/>
                      </a:schemeClr>
                    </a:solidFill>
                    <a:latin typeface="Trebuchet MS"/>
                    <a:cs typeface="Trebuchet MS"/>
                    <a:sym typeface="Symbol"/>
                  </a:rPr>
                  <a:t> 5</a:t>
                </a:r>
                <a:r>
                  <a:rPr lang="en-US" altLang="en-US" sz="2400" dirty="0">
                    <a:solidFill>
                      <a:schemeClr val="tx1">
                        <a:lumMod val="50000"/>
                        <a:lumOff val="50000"/>
                      </a:schemeClr>
                    </a:solidFill>
                    <a:latin typeface="Trebuchet MS"/>
                    <a:cs typeface="Trebuchet MS"/>
                  </a:rPr>
                  <a:t>.</a:t>
                </a:r>
              </a:p>
              <a:p>
                <a:pPr algn="just"/>
                <a:r>
                  <a:rPr lang="en-US" altLang="en-US" sz="2400" dirty="0">
                    <a:solidFill>
                      <a:srgbClr val="00B050"/>
                    </a:solidFill>
                    <a:latin typeface="Trebuchet MS"/>
                    <a:cs typeface="Trebuchet MS"/>
                  </a:rPr>
                  <a:t>The mean of </a:t>
                </a:r>
                <a14:m>
                  <m:oMath xmlns:m="http://schemas.openxmlformats.org/officeDocument/2006/math">
                    <m:sSub>
                      <m:sSubPr>
                        <m:ctrlPr>
                          <a:rPr lang="en-US" altLang="en-US" sz="2400" i="1">
                            <a:solidFill>
                              <a:srgbClr val="00B050"/>
                            </a:solidFill>
                            <a:latin typeface="Cambria Math" panose="02040503050406030204" pitchFamily="18" charset="0"/>
                          </a:rPr>
                        </m:ctrlPr>
                      </m:sSubPr>
                      <m:e>
                        <m:acc>
                          <m:accPr>
                            <m:chr m:val="̂"/>
                            <m:ctrlPr>
                              <a:rPr lang="en-US" altLang="en-US" sz="2400" i="1">
                                <a:solidFill>
                                  <a:srgbClr val="00B050"/>
                                </a:solidFill>
                                <a:latin typeface="Cambria Math" panose="02040503050406030204" pitchFamily="18" charset="0"/>
                              </a:rPr>
                            </m:ctrlPr>
                          </m:accPr>
                          <m:e>
                            <m:r>
                              <a:rPr lang="en-AU" altLang="en-US" sz="2400" i="1">
                                <a:solidFill>
                                  <a:srgbClr val="00B050"/>
                                </a:solidFill>
                                <a:latin typeface="Cambria Math"/>
                              </a:rPr>
                              <m:t>𝑝</m:t>
                            </m:r>
                          </m:e>
                        </m:acc>
                      </m:e>
                      <m:sub>
                        <m:r>
                          <a:rPr lang="en-AU" altLang="en-US" sz="2400" i="1">
                            <a:solidFill>
                              <a:srgbClr val="00B050"/>
                            </a:solidFill>
                            <a:latin typeface="Cambria Math"/>
                          </a:rPr>
                          <m:t>1</m:t>
                        </m:r>
                      </m:sub>
                    </m:sSub>
                  </m:oMath>
                </a14:m>
                <a:r>
                  <a:rPr lang="en-US" altLang="en-US" sz="2400" dirty="0">
                    <a:solidFill>
                      <a:srgbClr val="00B050"/>
                    </a:solidFill>
                    <a:latin typeface="Trebuchet MS" panose="020B0603020202020204" pitchFamily="34" charset="0"/>
                  </a:rPr>
                  <a:t>- </a:t>
                </a:r>
                <a14:m>
                  <m:oMath xmlns:m="http://schemas.openxmlformats.org/officeDocument/2006/math">
                    <m:sSub>
                      <m:sSubPr>
                        <m:ctrlPr>
                          <a:rPr lang="en-US" altLang="en-US" sz="2400" i="1">
                            <a:solidFill>
                              <a:srgbClr val="00B050"/>
                            </a:solidFill>
                            <a:latin typeface="Cambria Math" panose="02040503050406030204" pitchFamily="18" charset="0"/>
                          </a:rPr>
                        </m:ctrlPr>
                      </m:sSubPr>
                      <m:e>
                        <m:acc>
                          <m:accPr>
                            <m:chr m:val="̂"/>
                            <m:ctrlPr>
                              <a:rPr lang="en-US" altLang="en-US" sz="2400" i="1">
                                <a:solidFill>
                                  <a:srgbClr val="00B050"/>
                                </a:solidFill>
                                <a:latin typeface="Cambria Math" panose="02040503050406030204" pitchFamily="18" charset="0"/>
                              </a:rPr>
                            </m:ctrlPr>
                          </m:accPr>
                          <m:e>
                            <m:r>
                              <a:rPr lang="en-AU" altLang="en-US" sz="2400" i="1">
                                <a:solidFill>
                                  <a:srgbClr val="00B050"/>
                                </a:solidFill>
                                <a:latin typeface="Cambria Math"/>
                              </a:rPr>
                              <m:t>𝑝</m:t>
                            </m:r>
                          </m:e>
                        </m:acc>
                      </m:e>
                      <m:sub>
                        <m:r>
                          <a:rPr lang="en-AU" altLang="en-US" sz="2400" i="1">
                            <a:solidFill>
                              <a:srgbClr val="00B050"/>
                            </a:solidFill>
                            <a:latin typeface="Cambria Math"/>
                          </a:rPr>
                          <m:t>2</m:t>
                        </m:r>
                      </m:sub>
                    </m:sSub>
                  </m:oMath>
                </a14:m>
                <a:r>
                  <a:rPr lang="en-US" altLang="en-US" sz="2400" dirty="0">
                    <a:solidFill>
                      <a:srgbClr val="00B050"/>
                    </a:solidFill>
                    <a:latin typeface="Trebuchet MS"/>
                    <a:cs typeface="Trebuchet MS"/>
                  </a:rPr>
                  <a:t> is </a:t>
                </a:r>
                <a:r>
                  <a:rPr lang="en-US" altLang="en-US" sz="2400" i="1" dirty="0">
                    <a:solidFill>
                      <a:srgbClr val="00B050"/>
                    </a:solidFill>
                    <a:latin typeface="Times New Roman" panose="02020603050405020304" pitchFamily="18" charset="0"/>
                    <a:cs typeface="Times New Roman" panose="02020603050405020304" pitchFamily="18" charset="0"/>
                  </a:rPr>
                  <a:t>p</a:t>
                </a:r>
                <a:r>
                  <a:rPr lang="en-US" altLang="en-US" sz="2400" i="1" baseline="-25000" dirty="0">
                    <a:solidFill>
                      <a:srgbClr val="00B050"/>
                    </a:solidFill>
                    <a:latin typeface="Times New Roman" panose="02020603050405020304" pitchFamily="18" charset="0"/>
                    <a:cs typeface="Times New Roman" panose="02020603050405020304" pitchFamily="18" charset="0"/>
                  </a:rPr>
                  <a:t>1</a:t>
                </a:r>
                <a:r>
                  <a:rPr lang="en-US" altLang="en-US" sz="2400" i="1" dirty="0">
                    <a:solidFill>
                      <a:srgbClr val="00B050"/>
                    </a:solidFill>
                    <a:latin typeface="Times New Roman" panose="02020603050405020304" pitchFamily="18" charset="0"/>
                    <a:cs typeface="Times New Roman" panose="02020603050405020304" pitchFamily="18" charset="0"/>
                  </a:rPr>
                  <a:t> – p</a:t>
                </a:r>
                <a:r>
                  <a:rPr lang="en-US" altLang="en-US" sz="2400" i="1" baseline="-25000" dirty="0">
                    <a:solidFill>
                      <a:srgbClr val="00B050"/>
                    </a:solidFill>
                    <a:latin typeface="Times New Roman" panose="02020603050405020304" pitchFamily="18" charset="0"/>
                    <a:cs typeface="Times New Roman" panose="02020603050405020304" pitchFamily="18" charset="0"/>
                  </a:rPr>
                  <a:t>2</a:t>
                </a:r>
                <a:r>
                  <a:rPr lang="en-US" altLang="en-US" sz="2400" dirty="0">
                    <a:solidFill>
                      <a:srgbClr val="00B050"/>
                    </a:solidFill>
                    <a:latin typeface="Trebuchet MS"/>
                    <a:cs typeface="Trebuchet MS"/>
                  </a:rPr>
                  <a:t>.</a:t>
                </a:r>
                <a:endParaRPr lang="en-US" altLang="en-US" sz="2400" baseline="-25000" dirty="0">
                  <a:solidFill>
                    <a:srgbClr val="00B050"/>
                  </a:solidFill>
                  <a:latin typeface="Trebuchet MS"/>
                  <a:cs typeface="Trebuchet MS"/>
                </a:endParaRPr>
              </a:p>
              <a:p>
                <a:pPr algn="just"/>
                <a:r>
                  <a:rPr lang="en-US" altLang="en-US" sz="2400" dirty="0">
                    <a:solidFill>
                      <a:srgbClr val="00B050"/>
                    </a:solidFill>
                    <a:latin typeface="Trebuchet MS"/>
                    <a:cs typeface="Trebuchet MS"/>
                  </a:rPr>
                  <a:t>The variance of </a:t>
                </a:r>
                <a14:m>
                  <m:oMath xmlns:m="http://schemas.openxmlformats.org/officeDocument/2006/math">
                    <m:sSub>
                      <m:sSubPr>
                        <m:ctrlPr>
                          <a:rPr lang="en-US" altLang="en-US" sz="2400" i="1">
                            <a:solidFill>
                              <a:srgbClr val="00B050"/>
                            </a:solidFill>
                            <a:latin typeface="Cambria Math" panose="02040503050406030204" pitchFamily="18" charset="0"/>
                          </a:rPr>
                        </m:ctrlPr>
                      </m:sSubPr>
                      <m:e>
                        <m:acc>
                          <m:accPr>
                            <m:chr m:val="̂"/>
                            <m:ctrlPr>
                              <a:rPr lang="en-US" altLang="en-US" sz="2400" i="1">
                                <a:solidFill>
                                  <a:srgbClr val="00B050"/>
                                </a:solidFill>
                                <a:latin typeface="Cambria Math" panose="02040503050406030204" pitchFamily="18" charset="0"/>
                              </a:rPr>
                            </m:ctrlPr>
                          </m:accPr>
                          <m:e>
                            <m:r>
                              <a:rPr lang="en-AU" altLang="en-US" sz="2400" i="1">
                                <a:solidFill>
                                  <a:srgbClr val="00B050"/>
                                </a:solidFill>
                                <a:latin typeface="Cambria Math"/>
                              </a:rPr>
                              <m:t>𝑝</m:t>
                            </m:r>
                          </m:e>
                        </m:acc>
                      </m:e>
                      <m:sub>
                        <m:r>
                          <a:rPr lang="en-AU" altLang="en-US" sz="2400" i="1">
                            <a:solidFill>
                              <a:srgbClr val="00B050"/>
                            </a:solidFill>
                            <a:latin typeface="Cambria Math"/>
                          </a:rPr>
                          <m:t>1</m:t>
                        </m:r>
                      </m:sub>
                    </m:sSub>
                  </m:oMath>
                </a14:m>
                <a:r>
                  <a:rPr lang="en-US" altLang="en-US" sz="2400" dirty="0">
                    <a:solidFill>
                      <a:srgbClr val="00B050"/>
                    </a:solidFill>
                    <a:latin typeface="Trebuchet MS" panose="020B0603020202020204" pitchFamily="34" charset="0"/>
                  </a:rPr>
                  <a:t>- </a:t>
                </a:r>
                <a14:m>
                  <m:oMath xmlns:m="http://schemas.openxmlformats.org/officeDocument/2006/math">
                    <m:sSub>
                      <m:sSubPr>
                        <m:ctrlPr>
                          <a:rPr lang="en-US" altLang="en-US" sz="2400" i="1">
                            <a:solidFill>
                              <a:srgbClr val="00B050"/>
                            </a:solidFill>
                            <a:latin typeface="Cambria Math" panose="02040503050406030204" pitchFamily="18" charset="0"/>
                          </a:rPr>
                        </m:ctrlPr>
                      </m:sSubPr>
                      <m:e>
                        <m:acc>
                          <m:accPr>
                            <m:chr m:val="̂"/>
                            <m:ctrlPr>
                              <a:rPr lang="en-US" altLang="en-US" sz="2400" i="1">
                                <a:solidFill>
                                  <a:srgbClr val="00B050"/>
                                </a:solidFill>
                                <a:latin typeface="Cambria Math" panose="02040503050406030204" pitchFamily="18" charset="0"/>
                              </a:rPr>
                            </m:ctrlPr>
                          </m:accPr>
                          <m:e>
                            <m:r>
                              <a:rPr lang="en-AU" altLang="en-US" sz="2400" i="1">
                                <a:solidFill>
                                  <a:srgbClr val="00B050"/>
                                </a:solidFill>
                                <a:latin typeface="Cambria Math"/>
                              </a:rPr>
                              <m:t>𝑝</m:t>
                            </m:r>
                          </m:e>
                        </m:acc>
                      </m:e>
                      <m:sub>
                        <m:r>
                          <a:rPr lang="en-AU" altLang="en-US" sz="2400" i="1">
                            <a:solidFill>
                              <a:srgbClr val="00B050"/>
                            </a:solidFill>
                            <a:latin typeface="Cambria Math"/>
                          </a:rPr>
                          <m:t>2</m:t>
                        </m:r>
                      </m:sub>
                    </m:sSub>
                  </m:oMath>
                </a14:m>
                <a:r>
                  <a:rPr lang="en-US" altLang="en-US" sz="2400" dirty="0">
                    <a:solidFill>
                      <a:srgbClr val="00B050"/>
                    </a:solidFill>
                    <a:latin typeface="Trebuchet MS"/>
                    <a:cs typeface="Trebuchet MS"/>
                  </a:rPr>
                  <a:t> is [(</a:t>
                </a:r>
                <a:r>
                  <a:rPr lang="en-US" altLang="en-US" sz="2400" i="1" dirty="0">
                    <a:solidFill>
                      <a:srgbClr val="00B050"/>
                    </a:solidFill>
                    <a:latin typeface="Times New Roman" panose="02020603050405020304" pitchFamily="18" charset="0"/>
                    <a:cs typeface="Times New Roman" panose="02020603050405020304" pitchFamily="18" charset="0"/>
                  </a:rPr>
                  <a:t>p</a:t>
                </a:r>
                <a:r>
                  <a:rPr lang="en-US" altLang="en-US" sz="2400" i="1" baseline="-25000" dirty="0">
                    <a:solidFill>
                      <a:srgbClr val="00B050"/>
                    </a:solidFill>
                    <a:latin typeface="Times New Roman" panose="02020603050405020304" pitchFamily="18" charset="0"/>
                    <a:cs typeface="Times New Roman" panose="02020603050405020304" pitchFamily="18" charset="0"/>
                  </a:rPr>
                  <a:t>1</a:t>
                </a:r>
                <a:r>
                  <a:rPr lang="en-US" altLang="en-US" sz="2400" i="1" dirty="0">
                    <a:solidFill>
                      <a:srgbClr val="00B050"/>
                    </a:solidFill>
                    <a:latin typeface="Times New Roman" panose="02020603050405020304" pitchFamily="18" charset="0"/>
                    <a:cs typeface="Times New Roman" panose="02020603050405020304" pitchFamily="18" charset="0"/>
                  </a:rPr>
                  <a:t>q</a:t>
                </a:r>
                <a:r>
                  <a:rPr lang="en-US" altLang="en-US" sz="2400" i="1" baseline="-25000" dirty="0">
                    <a:solidFill>
                      <a:srgbClr val="00B050"/>
                    </a:solidFill>
                    <a:latin typeface="Times New Roman" panose="02020603050405020304" pitchFamily="18" charset="0"/>
                    <a:cs typeface="Times New Roman" panose="02020603050405020304" pitchFamily="18" charset="0"/>
                  </a:rPr>
                  <a:t>1 </a:t>
                </a:r>
                <a:r>
                  <a:rPr lang="en-US" altLang="en-US" sz="2400" i="1" dirty="0">
                    <a:solidFill>
                      <a:srgbClr val="00B050"/>
                    </a:solidFill>
                    <a:latin typeface="Times New Roman" panose="02020603050405020304" pitchFamily="18" charset="0"/>
                    <a:cs typeface="Times New Roman" panose="02020603050405020304" pitchFamily="18" charset="0"/>
                  </a:rPr>
                  <a:t>/n</a:t>
                </a:r>
                <a:r>
                  <a:rPr lang="en-US" altLang="en-US" sz="2400" i="1" baseline="-25000" dirty="0">
                    <a:solidFill>
                      <a:srgbClr val="00B050"/>
                    </a:solidFill>
                    <a:latin typeface="Times New Roman" panose="02020603050405020304" pitchFamily="18" charset="0"/>
                    <a:cs typeface="Times New Roman" panose="02020603050405020304" pitchFamily="18" charset="0"/>
                  </a:rPr>
                  <a:t>1</a:t>
                </a:r>
                <a:r>
                  <a:rPr lang="en-US" altLang="en-US" sz="2400" dirty="0">
                    <a:solidFill>
                      <a:srgbClr val="00B050"/>
                    </a:solidFill>
                    <a:latin typeface="Trebuchet MS"/>
                    <a:cs typeface="Trebuchet MS"/>
                  </a:rPr>
                  <a:t>)+ (</a:t>
                </a:r>
                <a:r>
                  <a:rPr lang="en-US" altLang="en-US" sz="2400" i="1" dirty="0">
                    <a:solidFill>
                      <a:srgbClr val="00B050"/>
                    </a:solidFill>
                    <a:latin typeface="Times New Roman" panose="02020603050405020304" pitchFamily="18" charset="0"/>
                    <a:cs typeface="Times New Roman" panose="02020603050405020304" pitchFamily="18" charset="0"/>
                  </a:rPr>
                  <a:t>p</a:t>
                </a:r>
                <a:r>
                  <a:rPr lang="en-US" altLang="en-US" sz="2400" i="1" baseline="-25000" dirty="0">
                    <a:solidFill>
                      <a:srgbClr val="00B050"/>
                    </a:solidFill>
                    <a:latin typeface="Times New Roman" panose="02020603050405020304" pitchFamily="18" charset="0"/>
                    <a:cs typeface="Times New Roman" panose="02020603050405020304" pitchFamily="18" charset="0"/>
                  </a:rPr>
                  <a:t>2</a:t>
                </a:r>
                <a:r>
                  <a:rPr lang="en-US" altLang="en-US" sz="2400" i="1" dirty="0">
                    <a:solidFill>
                      <a:srgbClr val="00B050"/>
                    </a:solidFill>
                    <a:latin typeface="Times New Roman" panose="02020603050405020304" pitchFamily="18" charset="0"/>
                    <a:cs typeface="Times New Roman" panose="02020603050405020304" pitchFamily="18" charset="0"/>
                  </a:rPr>
                  <a:t>q</a:t>
                </a:r>
                <a:r>
                  <a:rPr lang="en-US" altLang="en-US" sz="2400" i="1" baseline="-25000" dirty="0">
                    <a:solidFill>
                      <a:srgbClr val="00B050"/>
                    </a:solidFill>
                    <a:latin typeface="Times New Roman" panose="02020603050405020304" pitchFamily="18" charset="0"/>
                    <a:cs typeface="Times New Roman" panose="02020603050405020304" pitchFamily="18" charset="0"/>
                  </a:rPr>
                  <a:t>2</a:t>
                </a:r>
                <a:r>
                  <a:rPr lang="en-US" altLang="en-US" sz="2400" i="1" dirty="0">
                    <a:solidFill>
                      <a:srgbClr val="00B050"/>
                    </a:solidFill>
                    <a:latin typeface="Times New Roman" panose="02020603050405020304" pitchFamily="18" charset="0"/>
                    <a:cs typeface="Times New Roman" panose="02020603050405020304" pitchFamily="18" charset="0"/>
                  </a:rPr>
                  <a:t>/n</a:t>
                </a:r>
                <a:r>
                  <a:rPr lang="en-US" altLang="en-US" sz="2400" i="1" baseline="-25000" dirty="0">
                    <a:solidFill>
                      <a:srgbClr val="00B050"/>
                    </a:solidFill>
                    <a:latin typeface="Times New Roman" panose="02020603050405020304" pitchFamily="18" charset="0"/>
                    <a:cs typeface="Times New Roman" panose="02020603050405020304" pitchFamily="18" charset="0"/>
                  </a:rPr>
                  <a:t>2</a:t>
                </a:r>
                <a:r>
                  <a:rPr lang="en-US" altLang="en-US" sz="2400" dirty="0">
                    <a:solidFill>
                      <a:srgbClr val="00B050"/>
                    </a:solidFill>
                    <a:latin typeface="Trebuchet MS"/>
                    <a:cs typeface="Trebuchet MS"/>
                  </a:rPr>
                  <a:t>)]</a:t>
                </a:r>
              </a:p>
            </p:txBody>
          </p:sp>
        </mc:Choice>
        <mc:Fallback xmlns="">
          <p:sp>
            <p:nvSpPr>
              <p:cNvPr id="83969" name="Rectangle 2"/>
              <p:cNvSpPr>
                <a:spLocks noGrp="1" noRot="1" noChangeAspect="1" noMove="1" noResize="1" noEditPoints="1" noAdjustHandles="1" noChangeArrowheads="1" noChangeShapeType="1" noTextEdit="1"/>
              </p:cNvSpPr>
              <p:nvPr>
                <p:ph idx="1"/>
              </p:nvPr>
            </p:nvSpPr>
            <p:spPr>
              <a:xfrm>
                <a:off x="184841" y="1371600"/>
                <a:ext cx="8640960" cy="2819400"/>
              </a:xfrm>
              <a:blipFill rotWithShape="1">
                <a:blip r:embed="rId4" cstate="print"/>
                <a:stretch>
                  <a:fillRect l="-917" t="-1728" r="-1058"/>
                </a:stretch>
              </a:blipFill>
            </p:spPr>
            <p:txBody>
              <a:bodyPr/>
              <a:lstStyle/>
              <a:p>
                <a:r>
                  <a:rPr lang="en-AU">
                    <a:noFill/>
                  </a:rPr>
                  <a:t> </a:t>
                </a:r>
              </a:p>
            </p:txBody>
          </p:sp>
        </mc:Fallback>
      </mc:AlternateContent>
      <p:grpSp>
        <p:nvGrpSpPr>
          <p:cNvPr id="2" name="Group 6"/>
          <p:cNvGrpSpPr>
            <a:grpSpLocks/>
          </p:cNvGrpSpPr>
          <p:nvPr/>
        </p:nvGrpSpPr>
        <p:grpSpPr bwMode="auto">
          <a:xfrm>
            <a:off x="3347028" y="2204751"/>
            <a:ext cx="5796973" cy="2229104"/>
            <a:chOff x="2277" y="325"/>
            <a:chExt cx="3339" cy="1226"/>
          </a:xfrm>
        </p:grpSpPr>
        <p:grpSp>
          <p:nvGrpSpPr>
            <p:cNvPr id="83976" name="Group 7"/>
            <p:cNvGrpSpPr>
              <a:grpSpLocks/>
            </p:cNvGrpSpPr>
            <p:nvPr/>
          </p:nvGrpSpPr>
          <p:grpSpPr bwMode="auto">
            <a:xfrm>
              <a:off x="3542" y="992"/>
              <a:ext cx="2074" cy="559"/>
              <a:chOff x="3446" y="896"/>
              <a:chExt cx="2074" cy="559"/>
            </a:xfrm>
          </p:grpSpPr>
          <p:sp>
            <p:nvSpPr>
              <p:cNvPr id="83978" name="Text Box 8"/>
              <p:cNvSpPr txBox="1">
                <a:spLocks noChangeArrowheads="1"/>
              </p:cNvSpPr>
              <p:nvPr/>
            </p:nvSpPr>
            <p:spPr bwMode="auto">
              <a:xfrm>
                <a:off x="3446" y="896"/>
                <a:ext cx="2074" cy="559"/>
              </a:xfrm>
              <a:prstGeom prst="rect">
                <a:avLst/>
              </a:prstGeom>
              <a:solidFill>
                <a:schemeClr val="accent1">
                  <a:lumMod val="20000"/>
                  <a:lumOff val="80000"/>
                </a:schemeClr>
              </a:solidFill>
              <a:ln w="9525">
                <a:solidFill>
                  <a:schemeClr val="tx1"/>
                </a:solidFill>
                <a:miter lim="800000"/>
                <a:headEnd/>
                <a:tailEnd/>
              </a:ln>
            </p:spPr>
            <p:txBody>
              <a:bodyPr>
                <a:spAutoFit/>
              </a:bodyPr>
              <a:lstStyle>
                <a:lvl1pPr>
                  <a:defRPr sz="2400" baseline="-25000">
                    <a:solidFill>
                      <a:schemeClr val="tx1"/>
                    </a:solidFill>
                    <a:latin typeface="Times" pitchFamily="2" charset="0"/>
                    <a:ea typeface="MS PGothic" pitchFamily="34" charset="-128"/>
                  </a:defRPr>
                </a:lvl1pPr>
                <a:lvl2pPr marL="742950" indent="-285750">
                  <a:defRPr sz="2400" baseline="-25000">
                    <a:solidFill>
                      <a:schemeClr val="tx1"/>
                    </a:solidFill>
                    <a:latin typeface="Times" pitchFamily="2" charset="0"/>
                    <a:ea typeface="MS PGothic" pitchFamily="34" charset="-128"/>
                  </a:defRPr>
                </a:lvl2pPr>
                <a:lvl3pPr marL="1143000" indent="-228600">
                  <a:defRPr sz="2400" baseline="-25000">
                    <a:solidFill>
                      <a:schemeClr val="tx1"/>
                    </a:solidFill>
                    <a:latin typeface="Times" pitchFamily="2" charset="0"/>
                    <a:ea typeface="MS PGothic" pitchFamily="34" charset="-128"/>
                  </a:defRPr>
                </a:lvl3pPr>
                <a:lvl4pPr marL="1600200" indent="-228600">
                  <a:defRPr sz="2400" baseline="-25000">
                    <a:solidFill>
                      <a:schemeClr val="tx1"/>
                    </a:solidFill>
                    <a:latin typeface="Times" pitchFamily="2" charset="0"/>
                    <a:ea typeface="MS PGothic" pitchFamily="34" charset="-128"/>
                  </a:defRPr>
                </a:lvl4pPr>
                <a:lvl5pPr marL="2057400" indent="-228600">
                  <a:defRPr sz="2400" baseline="-25000">
                    <a:solidFill>
                      <a:schemeClr val="tx1"/>
                    </a:solidFill>
                    <a:latin typeface="Times" pitchFamily="2"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9pPr>
              </a:lstStyle>
              <a:p>
                <a:r>
                  <a:rPr lang="en-US" altLang="en-US" sz="2000" i="1" baseline="0" dirty="0">
                    <a:latin typeface="Arial Narrow" pitchFamily="34" charset="0"/>
                  </a:rPr>
                  <a:t>Because p</a:t>
                </a:r>
                <a:r>
                  <a:rPr lang="en-US" altLang="en-US" sz="2000" i="1" dirty="0">
                    <a:latin typeface="Arial Narrow" pitchFamily="34" charset="0"/>
                  </a:rPr>
                  <a:t>1</a:t>
                </a:r>
                <a:r>
                  <a:rPr lang="en-US" altLang="en-US" sz="2000" i="1" baseline="0" dirty="0">
                    <a:latin typeface="Arial Narrow" pitchFamily="34" charset="0"/>
                  </a:rPr>
                  <a:t>, p</a:t>
                </a:r>
                <a:r>
                  <a:rPr lang="en-US" altLang="en-US" sz="2000" i="1" dirty="0">
                    <a:latin typeface="Arial Narrow" pitchFamily="34" charset="0"/>
                  </a:rPr>
                  <a:t>2</a:t>
                </a:r>
                <a:r>
                  <a:rPr lang="en-US" altLang="en-US" sz="2000" i="1" baseline="0" dirty="0">
                    <a:latin typeface="Arial Narrow" pitchFamily="34" charset="0"/>
                  </a:rPr>
                  <a:t>, are unknown, </a:t>
                </a:r>
              </a:p>
              <a:p>
                <a:r>
                  <a:rPr lang="en-US" altLang="en-US" sz="2000" i="1" baseline="0" dirty="0">
                    <a:latin typeface="Arial Narrow" pitchFamily="34" charset="0"/>
                  </a:rPr>
                  <a:t>we use their estimates instead.   Thus,                                       </a:t>
                </a:r>
                <a:r>
                  <a:rPr lang="en-US" altLang="en-US" sz="2000" i="1" baseline="0" dirty="0">
                    <a:latin typeface="Arial Narrow" pitchFamily="34" charset="0"/>
                    <a:sym typeface="Symbol"/>
                  </a:rPr>
                  <a:t> </a:t>
                </a:r>
                <a:r>
                  <a:rPr lang="en-US" altLang="en-US" sz="2000" i="1" baseline="0" dirty="0">
                    <a:latin typeface="Arial Narrow" pitchFamily="34" charset="0"/>
                  </a:rPr>
                  <a:t> 5.</a:t>
                </a:r>
              </a:p>
            </p:txBody>
          </p:sp>
          <p:graphicFrame>
            <p:nvGraphicFramePr>
              <p:cNvPr id="83979" name="Object 9"/>
              <p:cNvGraphicFramePr>
                <a:graphicFrameLocks noChangeAspect="1"/>
              </p:cNvGraphicFramePr>
              <p:nvPr>
                <p:extLst>
                  <p:ext uri="{D42A27DB-BD31-4B8C-83A1-F6EECF244321}">
                    <p14:modId xmlns:p14="http://schemas.microsoft.com/office/powerpoint/2010/main" val="691739648"/>
                  </p:ext>
                </p:extLst>
              </p:nvPr>
            </p:nvGraphicFramePr>
            <p:xfrm>
              <a:off x="3823" y="1220"/>
              <a:ext cx="1179" cy="221"/>
            </p:xfrm>
            <a:graphic>
              <a:graphicData uri="http://schemas.openxmlformats.org/presentationml/2006/ole">
                <mc:AlternateContent xmlns:mc="http://schemas.openxmlformats.org/markup-compatibility/2006">
                  <mc:Choice xmlns:v="urn:schemas-microsoft-com:vml" Requires="v">
                    <p:oleObj spid="_x0000_s188532" name="Equation" r:id="rId5" imgW="1218960" imgH="228600" progId="Equation.DSMT4">
                      <p:embed/>
                    </p:oleObj>
                  </mc:Choice>
                  <mc:Fallback>
                    <p:oleObj name="Equation" r:id="rId5" imgW="1218960" imgH="228600" progId="Equation.DSMT4">
                      <p:embed/>
                      <p:pic>
                        <p:nvPicPr>
                          <p:cNvPr id="0" name="Picture 4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23" y="1220"/>
                            <a:ext cx="1179" cy="221"/>
                          </a:xfrm>
                          <a:prstGeom prst="rect">
                            <a:avLst/>
                          </a:prstGeom>
                          <a:solidFill>
                            <a:srgbClr val="F2D7E0"/>
                          </a:solidFill>
                        </p:spPr>
                      </p:pic>
                    </p:oleObj>
                  </mc:Fallback>
                </mc:AlternateContent>
              </a:graphicData>
            </a:graphic>
          </p:graphicFrame>
        </p:grpSp>
        <p:sp>
          <p:nvSpPr>
            <p:cNvPr id="83977" name="Line 10"/>
            <p:cNvSpPr>
              <a:spLocks noChangeShapeType="1"/>
            </p:cNvSpPr>
            <p:nvPr/>
          </p:nvSpPr>
          <p:spPr bwMode="auto">
            <a:xfrm flipH="1" flipV="1">
              <a:off x="2277" y="325"/>
              <a:ext cx="1275" cy="9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AU"/>
            </a:p>
          </p:txBody>
        </p:sp>
      </p:grpSp>
      <p:graphicFrame>
        <p:nvGraphicFramePr>
          <p:cNvPr id="541707" name="Object 11"/>
          <p:cNvGraphicFramePr>
            <a:graphicFrameLocks noChangeAspect="1"/>
          </p:cNvGraphicFramePr>
          <p:nvPr>
            <p:extLst>
              <p:ext uri="{D42A27DB-BD31-4B8C-83A1-F6EECF244321}">
                <p14:modId xmlns:p14="http://schemas.microsoft.com/office/powerpoint/2010/main" val="1044261242"/>
              </p:ext>
            </p:extLst>
          </p:nvPr>
        </p:nvGraphicFramePr>
        <p:xfrm>
          <a:off x="731162" y="3429000"/>
          <a:ext cx="4200878" cy="1964745"/>
        </p:xfrm>
        <a:graphic>
          <a:graphicData uri="http://schemas.openxmlformats.org/presentationml/2006/ole">
            <mc:AlternateContent xmlns:mc="http://schemas.openxmlformats.org/markup-compatibility/2006">
              <mc:Choice xmlns:v="urn:schemas-microsoft-com:vml" Requires="v">
                <p:oleObj spid="_x0000_s188533" name="Equation" r:id="rId7" imgW="2222500" imgH="1041400" progId="Equation.DSMT4">
                  <p:embed/>
                </p:oleObj>
              </mc:Choice>
              <mc:Fallback>
                <p:oleObj name="Equation" r:id="rId7" imgW="2222500" imgH="1041400" progId="Equation.DSMT4">
                  <p:embed/>
                  <p:pic>
                    <p:nvPicPr>
                      <p:cNvPr id="0" name="Picture 4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31162" y="3429000"/>
                        <a:ext cx="4200878" cy="1964745"/>
                      </a:xfrm>
                      <a:prstGeom prst="rect">
                        <a:avLst/>
                      </a:prstGeom>
                      <a:solidFill>
                        <a:srgbClr val="FEE8D8"/>
                      </a:solidFill>
                      <a:ln w="9525">
                        <a:solidFill>
                          <a:schemeClr val="tx1"/>
                        </a:solidFill>
                        <a:miter lim="800000"/>
                        <a:headEnd/>
                        <a:tailEnd/>
                      </a:ln>
                      <a:effectLst>
                        <a:outerShdw dist="107763" dir="18900000" algn="ctr" rotWithShape="0">
                          <a:srgbClr val="CC3300">
                            <a:alpha val="74997"/>
                          </a:srgbClr>
                        </a:outerShdw>
                      </a:effectLst>
                    </p:spPr>
                  </p:pic>
                </p:oleObj>
              </mc:Fallback>
            </mc:AlternateContent>
          </a:graphicData>
        </a:graphic>
      </p:graphicFrame>
      <p:sp>
        <p:nvSpPr>
          <p:cNvPr id="13"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13.</a:t>
            </a:r>
            <a:fld id="{28DDD4FE-BCB2-4EFD-A417-4057A76F9153}" type="slidenum">
              <a:rPr lang="en-AU" altLang="en-US" sz="1400" b="1" baseline="0" smtClean="0">
                <a:latin typeface="Trebuchet MS" pitchFamily="34" charset="0"/>
              </a:rPr>
              <a:pPr>
                <a:spcBef>
                  <a:spcPct val="0"/>
                </a:spcBef>
                <a:buFontTx/>
                <a:buNone/>
              </a:pPr>
              <a:t>70</a:t>
            </a:fld>
            <a:endParaRPr lang="en-AU" altLang="en-US" sz="1400" b="1" baseline="0" dirty="0">
              <a:latin typeface="Trebuchet MS" pitchFamily="34" charset="0"/>
            </a:endParaRPr>
          </a:p>
        </p:txBody>
      </p:sp>
      <mc:AlternateContent xmlns:mc="http://schemas.openxmlformats.org/markup-compatibility/2006" xmlns:a14="http://schemas.microsoft.com/office/drawing/2010/main">
        <mc:Choice Requires="a14">
          <p:sp>
            <p:nvSpPr>
              <p:cNvPr id="14" name="Rectangle 3"/>
              <p:cNvSpPr>
                <a:spLocks noGrp="1" noChangeArrowheads="1"/>
              </p:cNvSpPr>
              <p:nvPr>
                <p:ph type="title"/>
              </p:nvPr>
            </p:nvSpPr>
            <p:spPr>
              <a:xfrm>
                <a:off x="457200" y="304800"/>
                <a:ext cx="8229600" cy="819944"/>
              </a:xfrm>
            </p:spPr>
            <p:txBody>
              <a:bodyPr vert="horz" lIns="91440" tIns="45720" rIns="91440" bIns="45720" rtlCol="0" anchor="ctr">
                <a:noAutofit/>
              </a:bodyPr>
              <a:lstStyle/>
              <a:p>
                <a:pPr algn="just"/>
                <a:r>
                  <a:rPr lang="en-AU" sz="3200" cap="none" dirty="0">
                    <a:solidFill>
                      <a:srgbClr val="EA0088"/>
                    </a:solidFill>
                    <a:latin typeface="Trebuchet MS" panose="020B0603020202020204" pitchFamily="34" charset="0"/>
                  </a:rPr>
                  <a:t>Sampling statistic, </a:t>
                </a:r>
                <a14:m>
                  <m:oMath xmlns:m="http://schemas.openxmlformats.org/officeDocument/2006/math">
                    <m:sSub>
                      <m:sSubPr>
                        <m:ctrlPr>
                          <a:rPr lang="ar-AE" altLang="en-US" sz="3200" i="1">
                            <a:solidFill>
                              <a:srgbClr val="EA0088"/>
                            </a:solidFill>
                            <a:latin typeface="Cambria Math" panose="02040503050406030204" pitchFamily="18" charset="0"/>
                          </a:rPr>
                        </m:ctrlPr>
                      </m:sSubPr>
                      <m:e>
                        <m:acc>
                          <m:accPr>
                            <m:chr m:val="̂"/>
                            <m:ctrlPr>
                              <a:rPr lang="ar-AE" altLang="en-US" sz="3200" i="1">
                                <a:solidFill>
                                  <a:srgbClr val="EA0088"/>
                                </a:solidFill>
                                <a:latin typeface="Cambria Math" panose="02040503050406030204" pitchFamily="18" charset="0"/>
                              </a:rPr>
                            </m:ctrlPr>
                          </m:accPr>
                          <m:e>
                            <m:r>
                              <a:rPr lang="ar-AE" altLang="en-US" sz="3200" b="0" i="1" smtClean="0">
                                <a:solidFill>
                                  <a:srgbClr val="EA0088"/>
                                </a:solidFill>
                                <a:latin typeface="Cambria Math"/>
                              </a:rPr>
                              <m:t> </m:t>
                            </m:r>
                            <m:r>
                              <a:rPr lang="en-AU" altLang="en-US" sz="3200" i="1">
                                <a:solidFill>
                                  <a:srgbClr val="EA0088"/>
                                </a:solidFill>
                                <a:latin typeface="Cambria Math"/>
                              </a:rPr>
                              <m:t>𝑝</m:t>
                            </m:r>
                          </m:e>
                        </m:acc>
                      </m:e>
                      <m:sub>
                        <m:r>
                          <a:rPr lang="ar-AE" altLang="en-US" sz="3200" i="1">
                            <a:solidFill>
                              <a:srgbClr val="EA0088"/>
                            </a:solidFill>
                            <a:latin typeface="Cambria Math"/>
                          </a:rPr>
                          <m:t>1</m:t>
                        </m:r>
                      </m:sub>
                    </m:sSub>
                  </m:oMath>
                </a14:m>
                <a:r>
                  <a:rPr lang="ar-AE" altLang="en-US" sz="3200" dirty="0">
                    <a:solidFill>
                      <a:srgbClr val="EA0088"/>
                    </a:solidFill>
                    <a:latin typeface="Trebuchet MS" panose="020B0603020202020204" pitchFamily="34" charset="0"/>
                  </a:rPr>
                  <a:t>- </a:t>
                </a:r>
                <a14:m>
                  <m:oMath xmlns:m="http://schemas.openxmlformats.org/officeDocument/2006/math">
                    <m:sSub>
                      <m:sSubPr>
                        <m:ctrlPr>
                          <a:rPr lang="ar-AE" altLang="en-US" sz="3200" i="1">
                            <a:solidFill>
                              <a:srgbClr val="EA0088"/>
                            </a:solidFill>
                            <a:latin typeface="Cambria Math" panose="02040503050406030204" pitchFamily="18" charset="0"/>
                          </a:rPr>
                        </m:ctrlPr>
                      </m:sSubPr>
                      <m:e>
                        <m:acc>
                          <m:accPr>
                            <m:chr m:val="̂"/>
                            <m:ctrlPr>
                              <a:rPr lang="ar-AE" altLang="en-US" sz="3200" i="1">
                                <a:solidFill>
                                  <a:srgbClr val="EA0088"/>
                                </a:solidFill>
                                <a:latin typeface="Cambria Math" panose="02040503050406030204" pitchFamily="18" charset="0"/>
                              </a:rPr>
                            </m:ctrlPr>
                          </m:accPr>
                          <m:e>
                            <m:r>
                              <a:rPr lang="en-AU" altLang="en-US" sz="3200" i="1">
                                <a:solidFill>
                                  <a:srgbClr val="EA0088"/>
                                </a:solidFill>
                                <a:latin typeface="Cambria Math"/>
                              </a:rPr>
                              <m:t>𝑝</m:t>
                            </m:r>
                          </m:e>
                        </m:acc>
                      </m:e>
                      <m:sub>
                        <m:r>
                          <a:rPr lang="ar-AE" altLang="en-US" sz="3200" i="1">
                            <a:solidFill>
                              <a:srgbClr val="EA0088"/>
                            </a:solidFill>
                            <a:latin typeface="Cambria Math"/>
                          </a:rPr>
                          <m:t>2</m:t>
                        </m:r>
                      </m:sub>
                    </m:sSub>
                    <m:r>
                      <a:rPr lang="ar-AE" altLang="en-US" sz="3200" i="1">
                        <a:solidFill>
                          <a:srgbClr val="EA0088"/>
                        </a:solidFill>
                        <a:latin typeface="Cambria Math"/>
                      </a:rPr>
                      <m:t> </m:t>
                    </m:r>
                  </m:oMath>
                </a14:m>
                <a:r>
                  <a:rPr lang="ar-AE" sz="3200" cap="none" dirty="0">
                    <a:solidFill>
                      <a:srgbClr val="EA0088"/>
                    </a:solidFill>
                    <a:latin typeface="Trebuchet MS" panose="020B0603020202020204" pitchFamily="34" charset="0"/>
                  </a:rPr>
                  <a:t>	</a:t>
                </a:r>
                <a:endParaRPr sz="3200" cap="none" dirty="0">
                  <a:solidFill>
                    <a:srgbClr val="EA0088"/>
                  </a:solidFill>
                  <a:latin typeface="Trebuchet MS" panose="020B0603020202020204" pitchFamily="34" charset="0"/>
                </a:endParaRPr>
              </a:p>
            </p:txBody>
          </p:sp>
        </mc:Choice>
        <mc:Fallback xmlns="">
          <p:sp>
            <p:nvSpPr>
              <p:cNvPr id="14" name="Rectangle 3"/>
              <p:cNvSpPr>
                <a:spLocks noGrp="1" noRot="1" noChangeAspect="1" noMove="1" noResize="1" noEditPoints="1" noAdjustHandles="1" noChangeArrowheads="1" noChangeShapeType="1" noTextEdit="1"/>
              </p:cNvSpPr>
              <p:nvPr>
                <p:ph type="title"/>
              </p:nvPr>
            </p:nvSpPr>
            <p:spPr>
              <a:xfrm>
                <a:off x="457200" y="304800"/>
                <a:ext cx="8229600" cy="819944"/>
              </a:xfrm>
              <a:blipFill rotWithShape="1">
                <a:blip r:embed="rId9" cstate="print"/>
                <a:stretch>
                  <a:fillRect l="-1852" b="-9630"/>
                </a:stretch>
              </a:blipFill>
            </p:spPr>
            <p:txBody>
              <a:bodyPr/>
              <a:lstStyle/>
              <a:p>
                <a:r>
                  <a:rPr lang="en-AU">
                    <a:noFill/>
                  </a:rPr>
                  <a:t> </a:t>
                </a:r>
              </a:p>
            </p:txBody>
          </p:sp>
        </mc:Fallback>
      </mc:AlternateContent>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541707"/>
                                        </p:tgtEl>
                                        <p:attrNameLst>
                                          <p:attrName>style.visibility</p:attrName>
                                        </p:attrNameLst>
                                      </p:cBhvr>
                                      <p:to>
                                        <p:strVal val="visible"/>
                                      </p:to>
                                    </p:set>
                                    <p:animEffect transition="in" filter="dissolve">
                                      <p:cBhvr>
                                        <p:cTn id="7" dur="500"/>
                                        <p:tgtEl>
                                          <p:spTgt spid="54170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6" name="Rectangle 2"/>
          <p:cNvSpPr>
            <a:spLocks noGrp="1" noChangeArrowheads="1"/>
          </p:cNvSpPr>
          <p:nvPr>
            <p:ph type="title"/>
          </p:nvPr>
        </p:nvSpPr>
        <p:spPr>
          <a:xfrm>
            <a:off x="179512" y="-27384"/>
            <a:ext cx="8839200" cy="1676400"/>
          </a:xfrm>
        </p:spPr>
        <p:txBody>
          <a:bodyPr vert="horz" wrap="square" lIns="91440" tIns="45720" rIns="91440" bIns="45720" numCol="1" rtlCol="0" anchor="ctr" anchorCtr="0" compatLnSpc="1">
            <a:prstTxWarp prst="textNoShape">
              <a:avLst/>
            </a:prstTxWarp>
            <a:noAutofit/>
          </a:bodyPr>
          <a:lstStyle/>
          <a:p>
            <a:pPr algn="l" eaLnBrk="1" fontAlgn="base" hangingPunct="1">
              <a:spcAft>
                <a:spcPct val="0"/>
              </a:spcAft>
            </a:pPr>
            <a:r>
              <a:rPr sz="3200" cap="none" dirty="0">
                <a:solidFill>
                  <a:srgbClr val="EA0088"/>
                </a:solidFill>
                <a:latin typeface="Trebuchet MS" charset="0"/>
                <a:ea typeface="ＭＳ Ｐゴシック" charset="0"/>
                <a:cs typeface="ＭＳ Ｐゴシック" charset="0"/>
              </a:rPr>
              <a:t>Testing the difference between two population proportions, </a:t>
            </a:r>
            <a:r>
              <a:rPr sz="3200" i="1" cap="none" dirty="0">
                <a:solidFill>
                  <a:srgbClr val="EA0088"/>
                </a:solidFill>
                <a:latin typeface="Trebuchet MS" charset="0"/>
                <a:ea typeface="ＭＳ Ｐゴシック" charset="0"/>
                <a:cs typeface="ＭＳ Ｐゴシック" charset="0"/>
              </a:rPr>
              <a:t>p</a:t>
            </a:r>
            <a:r>
              <a:rPr sz="3200" cap="none" baseline="-25000" dirty="0">
                <a:solidFill>
                  <a:srgbClr val="EA0088"/>
                </a:solidFill>
                <a:latin typeface="Trebuchet MS" charset="0"/>
                <a:ea typeface="ＭＳ Ｐゴシック" charset="0"/>
                <a:cs typeface="ＭＳ Ｐゴシック" charset="0"/>
              </a:rPr>
              <a:t>1</a:t>
            </a:r>
            <a:r>
              <a:rPr sz="3200" cap="none" dirty="0">
                <a:solidFill>
                  <a:srgbClr val="EA0088"/>
                </a:solidFill>
                <a:latin typeface="Trebuchet MS" charset="0"/>
                <a:ea typeface="ＭＳ Ｐゴシック" charset="0"/>
                <a:cs typeface="ＭＳ Ｐゴシック" charset="0"/>
              </a:rPr>
              <a:t> – </a:t>
            </a:r>
            <a:r>
              <a:rPr sz="3200" i="1" cap="none" dirty="0">
                <a:solidFill>
                  <a:srgbClr val="EA0088"/>
                </a:solidFill>
                <a:latin typeface="Trebuchet MS" charset="0"/>
                <a:ea typeface="ＭＳ Ｐゴシック" charset="0"/>
                <a:cs typeface="ＭＳ Ｐゴシック" charset="0"/>
              </a:rPr>
              <a:t>p</a:t>
            </a:r>
            <a:r>
              <a:rPr sz="3200" cap="none" baseline="-25000" dirty="0">
                <a:solidFill>
                  <a:srgbClr val="EA0088"/>
                </a:solidFill>
                <a:latin typeface="Trebuchet MS" charset="0"/>
                <a:ea typeface="ＭＳ Ｐゴシック" charset="0"/>
                <a:cs typeface="ＭＳ Ｐゴシック" charset="0"/>
              </a:rPr>
              <a:t>2</a:t>
            </a:r>
          </a:p>
        </p:txBody>
      </p:sp>
      <p:sp>
        <p:nvSpPr>
          <p:cNvPr id="109570" name="Rectangle 3"/>
          <p:cNvSpPr>
            <a:spLocks noGrp="1" noChangeArrowheads="1"/>
          </p:cNvSpPr>
          <p:nvPr>
            <p:ph idx="1"/>
          </p:nvPr>
        </p:nvSpPr>
        <p:spPr>
          <a:xfrm>
            <a:off x="467544" y="1556792"/>
            <a:ext cx="8208912" cy="1295400"/>
          </a:xfrm>
        </p:spPr>
        <p:txBody>
          <a:bodyPr/>
          <a:lstStyle/>
          <a:p>
            <a:pPr marL="0" indent="0" algn="just" eaLnBrk="1" hangingPunct="1">
              <a:spcAft>
                <a:spcPts val="1200"/>
              </a:spcAft>
              <a:buNone/>
            </a:pPr>
            <a:r>
              <a:rPr lang="en-US" sz="2400" dirty="0">
                <a:latin typeface="Trebuchet MS" panose="020B0603020202020204" pitchFamily="34" charset="0"/>
                <a:ea typeface="ＭＳ Ｐゴシック" charset="0"/>
                <a:cs typeface="ＭＳ Ｐゴシック" charset="0"/>
              </a:rPr>
              <a:t>We </a:t>
            </a:r>
            <a:r>
              <a:rPr lang="en-US" sz="2400" dirty="0" err="1">
                <a:latin typeface="Trebuchet MS" panose="020B0603020202020204" pitchFamily="34" charset="0"/>
                <a:ea typeface="ＭＳ Ｐゴシック" charset="0"/>
                <a:cs typeface="ＭＳ Ｐゴシック" charset="0"/>
              </a:rPr>
              <a:t>hypothesise</a:t>
            </a:r>
            <a:r>
              <a:rPr lang="en-US" sz="2400" dirty="0">
                <a:latin typeface="Trebuchet MS" panose="020B0603020202020204" pitchFamily="34" charset="0"/>
                <a:ea typeface="ＭＳ Ｐゴシック" charset="0"/>
                <a:cs typeface="ＭＳ Ｐゴシック" charset="0"/>
              </a:rPr>
              <a:t> on the difference between the two proportions, p</a:t>
            </a:r>
            <a:r>
              <a:rPr lang="en-US" sz="2400" baseline="-25000" dirty="0">
                <a:latin typeface="Trebuchet MS" panose="020B0603020202020204" pitchFamily="34" charset="0"/>
                <a:ea typeface="ＭＳ Ｐゴシック" charset="0"/>
                <a:cs typeface="ＭＳ Ｐゴシック" charset="0"/>
              </a:rPr>
              <a:t>1</a:t>
            </a:r>
            <a:r>
              <a:rPr lang="en-US" sz="2400" dirty="0">
                <a:latin typeface="Trebuchet MS" panose="020B0603020202020204" pitchFamily="34" charset="0"/>
                <a:ea typeface="ＭＳ Ｐゴシック" charset="0"/>
                <a:cs typeface="ＭＳ Ｐゴシック" charset="0"/>
              </a:rPr>
              <a:t> – p</a:t>
            </a:r>
            <a:r>
              <a:rPr lang="en-US" sz="2400" baseline="-25000" dirty="0">
                <a:latin typeface="Trebuchet MS" panose="020B0603020202020204" pitchFamily="34" charset="0"/>
                <a:ea typeface="ＭＳ Ｐゴシック" charset="0"/>
                <a:cs typeface="ＭＳ Ｐゴシック" charset="0"/>
              </a:rPr>
              <a:t>2</a:t>
            </a:r>
            <a:r>
              <a:rPr lang="en-US" sz="2400" dirty="0">
                <a:latin typeface="Trebuchet MS" panose="020B0603020202020204" pitchFamily="34" charset="0"/>
                <a:ea typeface="ＭＳ Ｐゴシック" charset="0"/>
                <a:cs typeface="ＭＳ Ｐゴシック" charset="0"/>
              </a:rPr>
              <a:t>. There are two cases to consider.</a:t>
            </a:r>
          </a:p>
        </p:txBody>
      </p:sp>
      <p:grpSp>
        <p:nvGrpSpPr>
          <p:cNvPr id="2" name="Group 4"/>
          <p:cNvGrpSpPr>
            <a:grpSpLocks/>
          </p:cNvGrpSpPr>
          <p:nvPr/>
        </p:nvGrpSpPr>
        <p:grpSpPr bwMode="auto">
          <a:xfrm>
            <a:off x="685800" y="2564904"/>
            <a:ext cx="4191000" cy="1995488"/>
            <a:chOff x="336" y="1968"/>
            <a:chExt cx="2640" cy="1257"/>
          </a:xfrm>
        </p:grpSpPr>
        <p:sp>
          <p:nvSpPr>
            <p:cNvPr id="109581" name="Text Box 5"/>
            <p:cNvSpPr txBox="1">
              <a:spLocks noChangeArrowheads="1"/>
            </p:cNvSpPr>
            <p:nvPr/>
          </p:nvSpPr>
          <p:spPr bwMode="auto">
            <a:xfrm>
              <a:off x="336" y="1968"/>
              <a:ext cx="2640" cy="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aseline="-25000">
                  <a:solidFill>
                    <a:schemeClr val="tx1"/>
                  </a:solidFill>
                  <a:latin typeface="Times" charset="0"/>
                  <a:ea typeface="ＭＳ Ｐゴシック" charset="0"/>
                  <a:cs typeface="ＭＳ Ｐゴシック" charset="0"/>
                </a:defRPr>
              </a:lvl1pPr>
              <a:lvl2pPr marL="742950" indent="-285750">
                <a:defRPr sz="2400" baseline="-25000">
                  <a:solidFill>
                    <a:schemeClr val="tx1"/>
                  </a:solidFill>
                  <a:latin typeface="Times" charset="0"/>
                  <a:ea typeface="ＭＳ Ｐゴシック" charset="0"/>
                </a:defRPr>
              </a:lvl2pPr>
              <a:lvl3pPr marL="1143000" indent="-228600">
                <a:defRPr sz="2400" baseline="-25000">
                  <a:solidFill>
                    <a:schemeClr val="tx1"/>
                  </a:solidFill>
                  <a:latin typeface="Times" charset="0"/>
                  <a:ea typeface="ＭＳ Ｐゴシック" charset="0"/>
                </a:defRPr>
              </a:lvl3pPr>
              <a:lvl4pPr marL="1600200" indent="-228600">
                <a:defRPr sz="2400" baseline="-25000">
                  <a:solidFill>
                    <a:schemeClr val="tx1"/>
                  </a:solidFill>
                  <a:latin typeface="Times" charset="0"/>
                  <a:ea typeface="ＭＳ Ｐゴシック" charset="0"/>
                </a:defRPr>
              </a:lvl4pPr>
              <a:lvl5pPr marL="2057400" indent="-228600">
                <a:defRPr sz="2400" baseline="-25000">
                  <a:solidFill>
                    <a:schemeClr val="tx1"/>
                  </a:solidFill>
                  <a:latin typeface="Times" charset="0"/>
                  <a:ea typeface="ＭＳ Ｐゴシック" charset="0"/>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0"/>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0"/>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0"/>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0"/>
                </a:defRPr>
              </a:lvl9pPr>
            </a:lstStyle>
            <a:p>
              <a:r>
                <a:rPr lang="en-US" b="1" baseline="0" dirty="0">
                  <a:latin typeface="Arial Narrow" charset="0"/>
                </a:rPr>
                <a:t>Case 1</a:t>
              </a:r>
            </a:p>
            <a:p>
              <a:r>
                <a:rPr lang="en-US" baseline="0" dirty="0">
                  <a:solidFill>
                    <a:schemeClr val="accent1"/>
                  </a:solidFill>
                  <a:latin typeface="Arial Narrow" charset="0"/>
                </a:rPr>
                <a:t>H</a:t>
              </a:r>
              <a:r>
                <a:rPr lang="en-US" dirty="0">
                  <a:solidFill>
                    <a:schemeClr val="accent1"/>
                  </a:solidFill>
                  <a:latin typeface="Arial Narrow" charset="0"/>
                </a:rPr>
                <a:t>0</a:t>
              </a:r>
              <a:r>
                <a:rPr lang="en-US" baseline="0" dirty="0">
                  <a:solidFill>
                    <a:schemeClr val="accent1"/>
                  </a:solidFill>
                  <a:latin typeface="Arial Narrow" charset="0"/>
                </a:rPr>
                <a:t>: p</a:t>
              </a:r>
              <a:r>
                <a:rPr lang="en-US" dirty="0">
                  <a:solidFill>
                    <a:schemeClr val="accent1"/>
                  </a:solidFill>
                  <a:latin typeface="Arial Narrow" charset="0"/>
                </a:rPr>
                <a:t>1 </a:t>
              </a:r>
              <a:r>
                <a:rPr lang="en-US" baseline="0" dirty="0">
                  <a:solidFill>
                    <a:schemeClr val="accent1"/>
                  </a:solidFill>
                  <a:latin typeface="Arial Narrow" charset="0"/>
                </a:rPr>
                <a:t>– p</a:t>
              </a:r>
              <a:r>
                <a:rPr lang="en-US" dirty="0">
                  <a:solidFill>
                    <a:schemeClr val="accent1"/>
                  </a:solidFill>
                  <a:latin typeface="Arial Narrow" charset="0"/>
                </a:rPr>
                <a:t>2 </a:t>
              </a:r>
              <a:r>
                <a:rPr lang="en-US" baseline="0" dirty="0">
                  <a:solidFill>
                    <a:schemeClr val="accent1"/>
                  </a:solidFill>
                  <a:latin typeface="Arial Narrow" charset="0"/>
                </a:rPr>
                <a:t>= 0</a:t>
              </a:r>
            </a:p>
            <a:p>
              <a:pPr>
                <a:lnSpc>
                  <a:spcPct val="130000"/>
                </a:lnSpc>
              </a:pPr>
              <a:r>
                <a:rPr lang="en-US" baseline="0" dirty="0">
                  <a:solidFill>
                    <a:schemeClr val="accent1"/>
                  </a:solidFill>
                  <a:latin typeface="Arial Narrow" charset="0"/>
                </a:rPr>
                <a:t>Calculate the pooled proportion</a:t>
              </a:r>
              <a:r>
                <a:rPr lang="en-US" sz="2000" baseline="0" dirty="0">
                  <a:solidFill>
                    <a:schemeClr val="accent1"/>
                  </a:solidFill>
                  <a:latin typeface="Arial Narrow" charset="0"/>
                </a:rPr>
                <a:t>  </a:t>
              </a:r>
            </a:p>
          </p:txBody>
        </p:sp>
        <p:graphicFrame>
          <p:nvGraphicFramePr>
            <p:cNvPr id="109582" name="Object 6"/>
            <p:cNvGraphicFramePr>
              <a:graphicFrameLocks noChangeAspect="1"/>
            </p:cNvGraphicFramePr>
            <p:nvPr>
              <p:extLst>
                <p:ext uri="{D42A27DB-BD31-4B8C-83A1-F6EECF244321}">
                  <p14:modId xmlns:p14="http://schemas.microsoft.com/office/powerpoint/2010/main" val="1738993284"/>
                </p:ext>
              </p:extLst>
            </p:nvPr>
          </p:nvGraphicFramePr>
          <p:xfrm>
            <a:off x="846" y="2738"/>
            <a:ext cx="823" cy="487"/>
          </p:xfrm>
          <a:graphic>
            <a:graphicData uri="http://schemas.openxmlformats.org/presentationml/2006/ole">
              <mc:AlternateContent xmlns:mc="http://schemas.openxmlformats.org/markup-compatibility/2006">
                <mc:Choice xmlns:v="urn:schemas-microsoft-com:vml" Requires="v">
                  <p:oleObj spid="_x0000_s110414" name="Equation" r:id="rId4" imgW="685502" imgH="406224" progId="Equation.DSMT4">
                    <p:embed/>
                  </p:oleObj>
                </mc:Choice>
                <mc:Fallback>
                  <p:oleObj name="Equation" r:id="rId4" imgW="685502" imgH="406224" progId="Equation.DSMT4">
                    <p:embed/>
                    <p:pic>
                      <p:nvPicPr>
                        <p:cNvPr id="0" name="Picture 64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6" y="2738"/>
                          <a:ext cx="823" cy="4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647175" name="Text Box 7"/>
          <p:cNvSpPr txBox="1">
            <a:spLocks noChangeArrowheads="1"/>
          </p:cNvSpPr>
          <p:nvPr/>
        </p:nvSpPr>
        <p:spPr bwMode="auto">
          <a:xfrm>
            <a:off x="816347" y="4593008"/>
            <a:ext cx="7556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aseline="-25000">
                <a:solidFill>
                  <a:schemeClr val="tx1"/>
                </a:solidFill>
                <a:latin typeface="Times" charset="0"/>
                <a:ea typeface="ＭＳ Ｐゴシック" charset="0"/>
                <a:cs typeface="ＭＳ Ｐゴシック" charset="0"/>
              </a:defRPr>
            </a:lvl1pPr>
            <a:lvl2pPr marL="742950" indent="-285750">
              <a:defRPr sz="2400" baseline="-25000">
                <a:solidFill>
                  <a:schemeClr val="tx1"/>
                </a:solidFill>
                <a:latin typeface="Times" charset="0"/>
                <a:ea typeface="ＭＳ Ｐゴシック" charset="0"/>
              </a:defRPr>
            </a:lvl2pPr>
            <a:lvl3pPr marL="1143000" indent="-228600">
              <a:defRPr sz="2400" baseline="-25000">
                <a:solidFill>
                  <a:schemeClr val="tx1"/>
                </a:solidFill>
                <a:latin typeface="Times" charset="0"/>
                <a:ea typeface="ＭＳ Ｐゴシック" charset="0"/>
              </a:defRPr>
            </a:lvl3pPr>
            <a:lvl4pPr marL="1600200" indent="-228600">
              <a:defRPr sz="2400" baseline="-25000">
                <a:solidFill>
                  <a:schemeClr val="tx1"/>
                </a:solidFill>
                <a:latin typeface="Times" charset="0"/>
                <a:ea typeface="ＭＳ Ｐゴシック" charset="0"/>
              </a:defRPr>
            </a:lvl4pPr>
            <a:lvl5pPr marL="2057400" indent="-228600">
              <a:defRPr sz="2400" baseline="-25000">
                <a:solidFill>
                  <a:schemeClr val="tx1"/>
                </a:solidFill>
                <a:latin typeface="Times" charset="0"/>
                <a:ea typeface="ＭＳ Ｐゴシック" charset="0"/>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0"/>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0"/>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0"/>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0"/>
              </a:defRPr>
            </a:lvl9pPr>
          </a:lstStyle>
          <a:p>
            <a:r>
              <a:rPr lang="en-US" baseline="0" dirty="0">
                <a:latin typeface="Arial Narrow" charset="0"/>
              </a:rPr>
              <a:t>Then</a:t>
            </a:r>
          </a:p>
        </p:txBody>
      </p:sp>
      <p:sp>
        <p:nvSpPr>
          <p:cNvPr id="647176" name="Text Box 8"/>
          <p:cNvSpPr txBox="1">
            <a:spLocks noChangeArrowheads="1"/>
          </p:cNvSpPr>
          <p:nvPr/>
        </p:nvSpPr>
        <p:spPr bwMode="auto">
          <a:xfrm>
            <a:off x="5109591" y="4639864"/>
            <a:ext cx="7556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aseline="-25000">
                <a:solidFill>
                  <a:schemeClr val="tx1"/>
                </a:solidFill>
                <a:latin typeface="Times" charset="0"/>
                <a:ea typeface="ＭＳ Ｐゴシック" charset="0"/>
                <a:cs typeface="ＭＳ Ｐゴシック" charset="0"/>
              </a:defRPr>
            </a:lvl1pPr>
            <a:lvl2pPr marL="742950" indent="-285750">
              <a:defRPr sz="2400" baseline="-25000">
                <a:solidFill>
                  <a:schemeClr val="tx1"/>
                </a:solidFill>
                <a:latin typeface="Times" charset="0"/>
                <a:ea typeface="ＭＳ Ｐゴシック" charset="0"/>
              </a:defRPr>
            </a:lvl2pPr>
            <a:lvl3pPr marL="1143000" indent="-228600">
              <a:defRPr sz="2400" baseline="-25000">
                <a:solidFill>
                  <a:schemeClr val="tx1"/>
                </a:solidFill>
                <a:latin typeface="Times" charset="0"/>
                <a:ea typeface="ＭＳ Ｐゴシック" charset="0"/>
              </a:defRPr>
            </a:lvl3pPr>
            <a:lvl4pPr marL="1600200" indent="-228600">
              <a:defRPr sz="2400" baseline="-25000">
                <a:solidFill>
                  <a:schemeClr val="tx1"/>
                </a:solidFill>
                <a:latin typeface="Times" charset="0"/>
                <a:ea typeface="ＭＳ Ｐゴシック" charset="0"/>
              </a:defRPr>
            </a:lvl4pPr>
            <a:lvl5pPr marL="2057400" indent="-228600">
              <a:defRPr sz="2400" baseline="-25000">
                <a:solidFill>
                  <a:schemeClr val="tx1"/>
                </a:solidFill>
                <a:latin typeface="Times" charset="0"/>
                <a:ea typeface="ＭＳ Ｐゴシック" charset="0"/>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0"/>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0"/>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0"/>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0"/>
              </a:defRPr>
            </a:lvl9pPr>
          </a:lstStyle>
          <a:p>
            <a:r>
              <a:rPr lang="en-US" baseline="0" dirty="0">
                <a:latin typeface="Arial Narrow" charset="0"/>
              </a:rPr>
              <a:t>Then</a:t>
            </a:r>
          </a:p>
        </p:txBody>
      </p:sp>
      <p:grpSp>
        <p:nvGrpSpPr>
          <p:cNvPr id="3" name="Group 9"/>
          <p:cNvGrpSpPr>
            <a:grpSpLocks/>
          </p:cNvGrpSpPr>
          <p:nvPr/>
        </p:nvGrpSpPr>
        <p:grpSpPr bwMode="auto">
          <a:xfrm>
            <a:off x="5029200" y="2614117"/>
            <a:ext cx="4114800" cy="1912939"/>
            <a:chOff x="3216" y="2016"/>
            <a:chExt cx="2544" cy="1205"/>
          </a:xfrm>
        </p:grpSpPr>
        <p:sp>
          <p:nvSpPr>
            <p:cNvPr id="109578" name="Text Box 10"/>
            <p:cNvSpPr txBox="1">
              <a:spLocks noChangeArrowheads="1"/>
            </p:cNvSpPr>
            <p:nvPr/>
          </p:nvSpPr>
          <p:spPr bwMode="auto">
            <a:xfrm>
              <a:off x="3216" y="2016"/>
              <a:ext cx="2544" cy="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aseline="-25000">
                  <a:solidFill>
                    <a:schemeClr val="tx1"/>
                  </a:solidFill>
                  <a:latin typeface="Times" charset="0"/>
                  <a:ea typeface="ＭＳ Ｐゴシック" charset="0"/>
                  <a:cs typeface="ＭＳ Ｐゴシック" charset="0"/>
                </a:defRPr>
              </a:lvl1pPr>
              <a:lvl2pPr marL="742950" indent="-285750">
                <a:defRPr sz="2400" baseline="-25000">
                  <a:solidFill>
                    <a:schemeClr val="tx1"/>
                  </a:solidFill>
                  <a:latin typeface="Times" charset="0"/>
                  <a:ea typeface="ＭＳ Ｐゴシック" charset="0"/>
                </a:defRPr>
              </a:lvl2pPr>
              <a:lvl3pPr marL="1143000" indent="-228600">
                <a:defRPr sz="2400" baseline="-25000">
                  <a:solidFill>
                    <a:schemeClr val="tx1"/>
                  </a:solidFill>
                  <a:latin typeface="Times" charset="0"/>
                  <a:ea typeface="ＭＳ Ｐゴシック" charset="0"/>
                </a:defRPr>
              </a:lvl3pPr>
              <a:lvl4pPr marL="1600200" indent="-228600">
                <a:defRPr sz="2400" baseline="-25000">
                  <a:solidFill>
                    <a:schemeClr val="tx1"/>
                  </a:solidFill>
                  <a:latin typeface="Times" charset="0"/>
                  <a:ea typeface="ＭＳ Ｐゴシック" charset="0"/>
                </a:defRPr>
              </a:lvl4pPr>
              <a:lvl5pPr marL="2057400" indent="-228600">
                <a:defRPr sz="2400" baseline="-25000">
                  <a:solidFill>
                    <a:schemeClr val="tx1"/>
                  </a:solidFill>
                  <a:latin typeface="Times" charset="0"/>
                  <a:ea typeface="ＭＳ Ｐゴシック" charset="0"/>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0"/>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0"/>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0"/>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0"/>
                </a:defRPr>
              </a:lvl9pPr>
            </a:lstStyle>
            <a:p>
              <a:r>
                <a:rPr lang="en-US" b="1" baseline="0" dirty="0">
                  <a:latin typeface="Arial Narrow" charset="0"/>
                </a:rPr>
                <a:t>Case 2</a:t>
              </a:r>
            </a:p>
            <a:p>
              <a:r>
                <a:rPr lang="en-US" baseline="0" dirty="0">
                  <a:solidFill>
                    <a:srgbClr val="00B050"/>
                  </a:solidFill>
                  <a:latin typeface="Arial Narrow" charset="0"/>
                </a:rPr>
                <a:t>H</a:t>
              </a:r>
              <a:r>
                <a:rPr lang="en-US" dirty="0">
                  <a:solidFill>
                    <a:srgbClr val="00B050"/>
                  </a:solidFill>
                  <a:latin typeface="Arial Narrow" charset="0"/>
                </a:rPr>
                <a:t>0</a:t>
              </a:r>
              <a:r>
                <a:rPr lang="en-US" baseline="0" dirty="0">
                  <a:solidFill>
                    <a:srgbClr val="00B050"/>
                  </a:solidFill>
                  <a:latin typeface="Arial Narrow" charset="0"/>
                </a:rPr>
                <a:t>: p</a:t>
              </a:r>
              <a:r>
                <a:rPr lang="en-US" dirty="0">
                  <a:solidFill>
                    <a:srgbClr val="00B050"/>
                  </a:solidFill>
                  <a:latin typeface="Arial Narrow" charset="0"/>
                </a:rPr>
                <a:t>1 </a:t>
              </a:r>
              <a:r>
                <a:rPr lang="en-US" baseline="0" dirty="0">
                  <a:solidFill>
                    <a:srgbClr val="00B050"/>
                  </a:solidFill>
                  <a:latin typeface="Arial Narrow" charset="0"/>
                </a:rPr>
                <a:t>– p</a:t>
              </a:r>
              <a:r>
                <a:rPr lang="en-US" dirty="0">
                  <a:solidFill>
                    <a:srgbClr val="00B050"/>
                  </a:solidFill>
                  <a:latin typeface="Arial Narrow" charset="0"/>
                </a:rPr>
                <a:t>2 </a:t>
              </a:r>
              <a:r>
                <a:rPr lang="en-US" baseline="0" dirty="0">
                  <a:solidFill>
                    <a:srgbClr val="00B050"/>
                  </a:solidFill>
                  <a:latin typeface="Arial Narrow" charset="0"/>
                </a:rPr>
                <a:t>= D (D is not equal to 0)</a:t>
              </a:r>
            </a:p>
            <a:p>
              <a:r>
                <a:rPr lang="en-US" baseline="0" dirty="0">
                  <a:solidFill>
                    <a:srgbClr val="00B050"/>
                  </a:solidFill>
                  <a:latin typeface="Arial Narrow" charset="0"/>
                </a:rPr>
                <a:t>Do not pool the data</a:t>
              </a:r>
            </a:p>
          </p:txBody>
        </p:sp>
        <p:graphicFrame>
          <p:nvGraphicFramePr>
            <p:cNvPr id="109579" name="Object 11"/>
            <p:cNvGraphicFramePr>
              <a:graphicFrameLocks noChangeAspect="1"/>
            </p:cNvGraphicFramePr>
            <p:nvPr>
              <p:extLst>
                <p:ext uri="{D42A27DB-BD31-4B8C-83A1-F6EECF244321}">
                  <p14:modId xmlns:p14="http://schemas.microsoft.com/office/powerpoint/2010/main" val="1110730490"/>
                </p:ext>
              </p:extLst>
            </p:nvPr>
          </p:nvGraphicFramePr>
          <p:xfrm>
            <a:off x="4388" y="2758"/>
            <a:ext cx="563" cy="463"/>
          </p:xfrm>
          <a:graphic>
            <a:graphicData uri="http://schemas.openxmlformats.org/presentationml/2006/ole">
              <mc:AlternateContent xmlns:mc="http://schemas.openxmlformats.org/markup-compatibility/2006">
                <mc:Choice xmlns:v="urn:schemas-microsoft-com:vml" Requires="v">
                  <p:oleObj spid="_x0000_s110415" name="Equation" r:id="rId6" imgW="494870" imgH="406048" progId="Equation.DSMT4">
                    <p:embed/>
                  </p:oleObj>
                </mc:Choice>
                <mc:Fallback>
                  <p:oleObj name="Equation" r:id="rId6" imgW="494870" imgH="406048" progId="Equation.DSMT4">
                    <p:embed/>
                    <p:pic>
                      <p:nvPicPr>
                        <p:cNvPr id="0" name="Picture 64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88" y="2758"/>
                          <a:ext cx="563" cy="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9580" name="Object 12"/>
            <p:cNvGraphicFramePr>
              <a:graphicFrameLocks noChangeAspect="1"/>
            </p:cNvGraphicFramePr>
            <p:nvPr>
              <p:extLst>
                <p:ext uri="{D42A27DB-BD31-4B8C-83A1-F6EECF244321}">
                  <p14:modId xmlns:p14="http://schemas.microsoft.com/office/powerpoint/2010/main" val="3151368953"/>
                </p:ext>
              </p:extLst>
            </p:nvPr>
          </p:nvGraphicFramePr>
          <p:xfrm>
            <a:off x="3550" y="2758"/>
            <a:ext cx="504" cy="450"/>
          </p:xfrm>
          <a:graphic>
            <a:graphicData uri="http://schemas.openxmlformats.org/presentationml/2006/ole">
              <mc:AlternateContent xmlns:mc="http://schemas.openxmlformats.org/markup-compatibility/2006">
                <mc:Choice xmlns:v="urn:schemas-microsoft-com:vml" Requires="v">
                  <p:oleObj spid="_x0000_s110416" name="Equation" r:id="rId8" imgW="457002" imgH="406224" progId="Equation.DSMT4">
                    <p:embed/>
                  </p:oleObj>
                </mc:Choice>
                <mc:Fallback>
                  <p:oleObj name="Equation" r:id="rId8" imgW="457002" imgH="406224" progId="Equation.DSMT4">
                    <p:embed/>
                    <p:pic>
                      <p:nvPicPr>
                        <p:cNvPr id="0" name="Picture 64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550" y="2758"/>
                          <a:ext cx="504" cy="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647181" name="Object 13"/>
          <p:cNvGraphicFramePr>
            <a:graphicFrameLocks noChangeAspect="1"/>
          </p:cNvGraphicFramePr>
          <p:nvPr>
            <p:extLst>
              <p:ext uri="{D42A27DB-BD31-4B8C-83A1-F6EECF244321}">
                <p14:modId xmlns:p14="http://schemas.microsoft.com/office/powerpoint/2010/main" val="3498770144"/>
              </p:ext>
            </p:extLst>
          </p:nvPr>
        </p:nvGraphicFramePr>
        <p:xfrm>
          <a:off x="1592263" y="4592638"/>
          <a:ext cx="2416175" cy="973137"/>
        </p:xfrm>
        <a:graphic>
          <a:graphicData uri="http://schemas.openxmlformats.org/presentationml/2006/ole">
            <mc:AlternateContent xmlns:mc="http://schemas.openxmlformats.org/markup-compatibility/2006">
              <mc:Choice xmlns:v="urn:schemas-microsoft-com:vml" Requires="v">
                <p:oleObj spid="_x0000_s110417" name="Equation" r:id="rId10" imgW="1460160" imgH="660240" progId="Equation.DSMT4">
                  <p:embed/>
                </p:oleObj>
              </mc:Choice>
              <mc:Fallback>
                <p:oleObj name="Equation" r:id="rId10" imgW="1460160" imgH="660240" progId="Equation.DSMT4">
                  <p:embed/>
                  <p:pic>
                    <p:nvPicPr>
                      <p:cNvPr id="0" name="Picture 649"/>
                      <p:cNvPicPr>
                        <a:picLocks noChangeAspect="1" noChangeArrowheads="1"/>
                      </p:cNvPicPr>
                      <p:nvPr/>
                    </p:nvPicPr>
                    <p:blipFill>
                      <a:blip r:embed="rId11"/>
                      <a:srcRect/>
                      <a:stretch>
                        <a:fillRect/>
                      </a:stretch>
                    </p:blipFill>
                    <p:spPr bwMode="auto">
                      <a:xfrm>
                        <a:off x="1592263" y="4592638"/>
                        <a:ext cx="2416175" cy="973137"/>
                      </a:xfrm>
                      <a:prstGeom prst="rect">
                        <a:avLst/>
                      </a:prstGeom>
                      <a:solidFill>
                        <a:srgbClr val="F1D7EC"/>
                      </a:solidFill>
                      <a:effectLst>
                        <a:outerShdw dist="71842" dir="18900000" algn="ctr" rotWithShape="0">
                          <a:srgbClr val="CC3300">
                            <a:alpha val="74997"/>
                          </a:srgbClr>
                        </a:outerShdw>
                      </a:effectLst>
                    </p:spPr>
                  </p:pic>
                </p:oleObj>
              </mc:Fallback>
            </mc:AlternateContent>
          </a:graphicData>
        </a:graphic>
      </p:graphicFrame>
      <p:graphicFrame>
        <p:nvGraphicFramePr>
          <p:cNvPr id="647182" name="Object 14"/>
          <p:cNvGraphicFramePr>
            <a:graphicFrameLocks noChangeAspect="1"/>
          </p:cNvGraphicFramePr>
          <p:nvPr>
            <p:extLst>
              <p:ext uri="{D42A27DB-BD31-4B8C-83A1-F6EECF244321}">
                <p14:modId xmlns:p14="http://schemas.microsoft.com/office/powerpoint/2010/main" val="2751260674"/>
              </p:ext>
            </p:extLst>
          </p:nvPr>
        </p:nvGraphicFramePr>
        <p:xfrm>
          <a:off x="5870575" y="4606925"/>
          <a:ext cx="2692400" cy="873125"/>
        </p:xfrm>
        <a:graphic>
          <a:graphicData uri="http://schemas.openxmlformats.org/presentationml/2006/ole">
            <mc:AlternateContent xmlns:mc="http://schemas.openxmlformats.org/markup-compatibility/2006">
              <mc:Choice xmlns:v="urn:schemas-microsoft-com:vml" Requires="v">
                <p:oleObj spid="_x0000_s110418" name="Equation" r:id="rId12" imgW="1714320" imgH="622080" progId="Equation.DSMT4">
                  <p:embed/>
                </p:oleObj>
              </mc:Choice>
              <mc:Fallback>
                <p:oleObj name="Equation" r:id="rId12" imgW="1714320" imgH="622080" progId="Equation.DSMT4">
                  <p:embed/>
                  <p:pic>
                    <p:nvPicPr>
                      <p:cNvPr id="0" name="Picture 650"/>
                      <p:cNvPicPr>
                        <a:picLocks noChangeAspect="1" noChangeArrowheads="1"/>
                      </p:cNvPicPr>
                      <p:nvPr/>
                    </p:nvPicPr>
                    <p:blipFill>
                      <a:blip r:embed="rId13"/>
                      <a:srcRect/>
                      <a:stretch>
                        <a:fillRect/>
                      </a:stretch>
                    </p:blipFill>
                    <p:spPr bwMode="auto">
                      <a:xfrm>
                        <a:off x="5870575" y="4606925"/>
                        <a:ext cx="2692400" cy="873125"/>
                      </a:xfrm>
                      <a:prstGeom prst="rect">
                        <a:avLst/>
                      </a:prstGeom>
                      <a:solidFill>
                        <a:srgbClr val="D6E3FF"/>
                      </a:solidFill>
                      <a:effectLst>
                        <a:outerShdw dist="71842" dir="18900000" algn="ctr" rotWithShape="0">
                          <a:srgbClr val="CC3300">
                            <a:alpha val="74997"/>
                          </a:srgbClr>
                        </a:outerShdw>
                      </a:effectLst>
                    </p:spPr>
                  </p:pic>
                </p:oleObj>
              </mc:Fallback>
            </mc:AlternateContent>
          </a:graphicData>
        </a:graphic>
      </p:graphicFrame>
      <p:sp>
        <p:nvSpPr>
          <p:cNvPr id="16"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13.</a:t>
            </a:r>
            <a:fld id="{17DEBACC-685D-46EF-8023-566F1A297EEB}" type="slidenum">
              <a:rPr lang="en-AU" altLang="en-US" sz="1400" b="1" baseline="0" smtClean="0">
                <a:latin typeface="Trebuchet MS" pitchFamily="34" charset="0"/>
              </a:rPr>
              <a:pPr>
                <a:spcBef>
                  <a:spcPct val="0"/>
                </a:spcBef>
                <a:buFontTx/>
                <a:buNone/>
              </a:pPr>
              <a:t>71</a:t>
            </a:fld>
            <a:endParaRPr lang="en-AU" altLang="en-US" sz="1400" b="1" baseline="0" dirty="0">
              <a:latin typeface="Trebuchet MS" pitchFamily="34" charset="0"/>
            </a:endParaRPr>
          </a:p>
        </p:txBody>
      </p:sp>
      <p:cxnSp>
        <p:nvCxnSpPr>
          <p:cNvPr id="5" name="Straight Connector 4"/>
          <p:cNvCxnSpPr/>
          <p:nvPr/>
        </p:nvCxnSpPr>
        <p:spPr>
          <a:xfrm>
            <a:off x="4419600" y="2720800"/>
            <a:ext cx="0" cy="2952328"/>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47175"/>
                                        </p:tgtEl>
                                        <p:attrNameLst>
                                          <p:attrName>style.visibility</p:attrName>
                                        </p:attrNameLst>
                                      </p:cBhvr>
                                      <p:to>
                                        <p:strVal val="visible"/>
                                      </p:to>
                                    </p:set>
                                    <p:anim calcmode="lin" valueType="num">
                                      <p:cBhvr additive="base">
                                        <p:cTn id="13" dur="500" fill="hold"/>
                                        <p:tgtEl>
                                          <p:spTgt spid="647175"/>
                                        </p:tgtEl>
                                        <p:attrNameLst>
                                          <p:attrName>ppt_x</p:attrName>
                                        </p:attrNameLst>
                                      </p:cBhvr>
                                      <p:tavLst>
                                        <p:tav tm="0">
                                          <p:val>
                                            <p:strVal val="0-#ppt_w/2"/>
                                          </p:val>
                                        </p:tav>
                                        <p:tav tm="100000">
                                          <p:val>
                                            <p:strVal val="#ppt_x"/>
                                          </p:val>
                                        </p:tav>
                                      </p:tavLst>
                                    </p:anim>
                                    <p:anim calcmode="lin" valueType="num">
                                      <p:cBhvr additive="base">
                                        <p:cTn id="14" dur="500" fill="hold"/>
                                        <p:tgtEl>
                                          <p:spTgt spid="647175"/>
                                        </p:tgtEl>
                                        <p:attrNameLst>
                                          <p:attrName>ppt_y</p:attrName>
                                        </p:attrNameLst>
                                      </p:cBhvr>
                                      <p:tavLst>
                                        <p:tav tm="0">
                                          <p:val>
                                            <p:strVal val="#ppt_y"/>
                                          </p:val>
                                        </p:tav>
                                        <p:tav tm="100000">
                                          <p:val>
                                            <p:strVal val="#ppt_y"/>
                                          </p:val>
                                        </p:tav>
                                      </p:tavLst>
                                    </p:anim>
                                  </p:childTnLst>
                                </p:cTn>
                              </p:par>
                            </p:childTnLst>
                          </p:cTn>
                        </p:par>
                        <p:par>
                          <p:cTn id="15" fill="hold" nodeType="afterGroup">
                            <p:stCondLst>
                              <p:cond delay="500"/>
                            </p:stCondLst>
                            <p:childTnLst>
                              <p:par>
                                <p:cTn id="16" presetID="2" presetClass="entr" presetSubtype="8" fill="hold" nodeType="afterEffect">
                                  <p:stCondLst>
                                    <p:cond delay="0"/>
                                  </p:stCondLst>
                                  <p:childTnLst>
                                    <p:set>
                                      <p:cBhvr>
                                        <p:cTn id="17" dur="1" fill="hold">
                                          <p:stCondLst>
                                            <p:cond delay="0"/>
                                          </p:stCondLst>
                                        </p:cTn>
                                        <p:tgtEl>
                                          <p:spTgt spid="647181"/>
                                        </p:tgtEl>
                                        <p:attrNameLst>
                                          <p:attrName>style.visibility</p:attrName>
                                        </p:attrNameLst>
                                      </p:cBhvr>
                                      <p:to>
                                        <p:strVal val="visible"/>
                                      </p:to>
                                    </p:set>
                                    <p:anim calcmode="lin" valueType="num">
                                      <p:cBhvr additive="base">
                                        <p:cTn id="18" dur="500" fill="hold"/>
                                        <p:tgtEl>
                                          <p:spTgt spid="647181"/>
                                        </p:tgtEl>
                                        <p:attrNameLst>
                                          <p:attrName>ppt_x</p:attrName>
                                        </p:attrNameLst>
                                      </p:cBhvr>
                                      <p:tavLst>
                                        <p:tav tm="0">
                                          <p:val>
                                            <p:strVal val="0-#ppt_w/2"/>
                                          </p:val>
                                        </p:tav>
                                        <p:tav tm="100000">
                                          <p:val>
                                            <p:strVal val="#ppt_x"/>
                                          </p:val>
                                        </p:tav>
                                      </p:tavLst>
                                    </p:anim>
                                    <p:anim calcmode="lin" valueType="num">
                                      <p:cBhvr additive="base">
                                        <p:cTn id="19" dur="500" fill="hold"/>
                                        <p:tgtEl>
                                          <p:spTgt spid="647181"/>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10" presetClass="entr" presetSubtype="0" fill="hold"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500"/>
                                        <p:tgtEl>
                                          <p:spTgt spid="5"/>
                                        </p:tgtEl>
                                      </p:cBhvr>
                                    </p:animEffect>
                                  </p:childTnLst>
                                </p:cTn>
                              </p:par>
                            </p:childTnLst>
                          </p:cTn>
                        </p:par>
                        <p:par>
                          <p:cTn id="25" fill="hold">
                            <p:stCondLst>
                              <p:cond delay="500"/>
                            </p:stCondLst>
                            <p:childTnLst>
                              <p:par>
                                <p:cTn id="26" presetID="2" presetClass="entr" presetSubtype="2" fill="hold" nodeType="afterEffect">
                                  <p:stCondLst>
                                    <p:cond delay="0"/>
                                  </p:stCondLst>
                                  <p:childTnLst>
                                    <p:set>
                                      <p:cBhvr>
                                        <p:cTn id="27" dur="1" fill="hold">
                                          <p:stCondLst>
                                            <p:cond delay="0"/>
                                          </p:stCondLst>
                                        </p:cTn>
                                        <p:tgtEl>
                                          <p:spTgt spid="3"/>
                                        </p:tgtEl>
                                        <p:attrNameLst>
                                          <p:attrName>style.visibility</p:attrName>
                                        </p:attrNameLst>
                                      </p:cBhvr>
                                      <p:to>
                                        <p:strVal val="visible"/>
                                      </p:to>
                                    </p:set>
                                    <p:anim calcmode="lin" valueType="num">
                                      <p:cBhvr additive="base">
                                        <p:cTn id="28" dur="500" fill="hold"/>
                                        <p:tgtEl>
                                          <p:spTgt spid="3"/>
                                        </p:tgtEl>
                                        <p:attrNameLst>
                                          <p:attrName>ppt_x</p:attrName>
                                        </p:attrNameLst>
                                      </p:cBhvr>
                                      <p:tavLst>
                                        <p:tav tm="0">
                                          <p:val>
                                            <p:strVal val="1+#ppt_w/2"/>
                                          </p:val>
                                        </p:tav>
                                        <p:tav tm="100000">
                                          <p:val>
                                            <p:strVal val="#ppt_x"/>
                                          </p:val>
                                        </p:tav>
                                      </p:tavLst>
                                    </p:anim>
                                    <p:anim calcmode="lin" valueType="num">
                                      <p:cBhvr additive="base">
                                        <p:cTn id="29"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2" fill="hold" grpId="0" nodeType="clickEffect">
                                  <p:stCondLst>
                                    <p:cond delay="0"/>
                                  </p:stCondLst>
                                  <p:childTnLst>
                                    <p:set>
                                      <p:cBhvr>
                                        <p:cTn id="33" dur="1" fill="hold">
                                          <p:stCondLst>
                                            <p:cond delay="0"/>
                                          </p:stCondLst>
                                        </p:cTn>
                                        <p:tgtEl>
                                          <p:spTgt spid="647176"/>
                                        </p:tgtEl>
                                        <p:attrNameLst>
                                          <p:attrName>style.visibility</p:attrName>
                                        </p:attrNameLst>
                                      </p:cBhvr>
                                      <p:to>
                                        <p:strVal val="visible"/>
                                      </p:to>
                                    </p:set>
                                    <p:anim calcmode="lin" valueType="num">
                                      <p:cBhvr additive="base">
                                        <p:cTn id="34" dur="500" fill="hold"/>
                                        <p:tgtEl>
                                          <p:spTgt spid="647176"/>
                                        </p:tgtEl>
                                        <p:attrNameLst>
                                          <p:attrName>ppt_x</p:attrName>
                                        </p:attrNameLst>
                                      </p:cBhvr>
                                      <p:tavLst>
                                        <p:tav tm="0">
                                          <p:val>
                                            <p:strVal val="1+#ppt_w/2"/>
                                          </p:val>
                                        </p:tav>
                                        <p:tav tm="100000">
                                          <p:val>
                                            <p:strVal val="#ppt_x"/>
                                          </p:val>
                                        </p:tav>
                                      </p:tavLst>
                                    </p:anim>
                                    <p:anim calcmode="lin" valueType="num">
                                      <p:cBhvr additive="base">
                                        <p:cTn id="35" dur="500" fill="hold"/>
                                        <p:tgtEl>
                                          <p:spTgt spid="647176"/>
                                        </p:tgtEl>
                                        <p:attrNameLst>
                                          <p:attrName>ppt_y</p:attrName>
                                        </p:attrNameLst>
                                      </p:cBhvr>
                                      <p:tavLst>
                                        <p:tav tm="0">
                                          <p:val>
                                            <p:strVal val="#ppt_y"/>
                                          </p:val>
                                        </p:tav>
                                        <p:tav tm="100000">
                                          <p:val>
                                            <p:strVal val="#ppt_y"/>
                                          </p:val>
                                        </p:tav>
                                      </p:tavLst>
                                    </p:anim>
                                  </p:childTnLst>
                                </p:cTn>
                              </p:par>
                            </p:childTnLst>
                          </p:cTn>
                        </p:par>
                        <p:par>
                          <p:cTn id="36" fill="hold">
                            <p:stCondLst>
                              <p:cond delay="500"/>
                            </p:stCondLst>
                            <p:childTnLst>
                              <p:par>
                                <p:cTn id="37" presetID="2" presetClass="entr" presetSubtype="2" fill="hold" nodeType="afterEffect">
                                  <p:stCondLst>
                                    <p:cond delay="0"/>
                                  </p:stCondLst>
                                  <p:childTnLst>
                                    <p:set>
                                      <p:cBhvr>
                                        <p:cTn id="38" dur="1" fill="hold">
                                          <p:stCondLst>
                                            <p:cond delay="0"/>
                                          </p:stCondLst>
                                        </p:cTn>
                                        <p:tgtEl>
                                          <p:spTgt spid="647182"/>
                                        </p:tgtEl>
                                        <p:attrNameLst>
                                          <p:attrName>style.visibility</p:attrName>
                                        </p:attrNameLst>
                                      </p:cBhvr>
                                      <p:to>
                                        <p:strVal val="visible"/>
                                      </p:to>
                                    </p:set>
                                    <p:anim calcmode="lin" valueType="num">
                                      <p:cBhvr additive="base">
                                        <p:cTn id="39" dur="500" fill="hold"/>
                                        <p:tgtEl>
                                          <p:spTgt spid="647182"/>
                                        </p:tgtEl>
                                        <p:attrNameLst>
                                          <p:attrName>ppt_x</p:attrName>
                                        </p:attrNameLst>
                                      </p:cBhvr>
                                      <p:tavLst>
                                        <p:tav tm="0">
                                          <p:val>
                                            <p:strVal val="1+#ppt_w/2"/>
                                          </p:val>
                                        </p:tav>
                                        <p:tav tm="100000">
                                          <p:val>
                                            <p:strVal val="#ppt_x"/>
                                          </p:val>
                                        </p:tav>
                                      </p:tavLst>
                                    </p:anim>
                                    <p:anim calcmode="lin" valueType="num">
                                      <p:cBhvr additive="base">
                                        <p:cTn id="40" dur="500" fill="hold"/>
                                        <p:tgtEl>
                                          <p:spTgt spid="64718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7175" grpId="0" autoUpdateAnimBg="0"/>
      <p:bldP spid="647176" grpId="0" autoUpdateAnimBg="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0648"/>
            <a:ext cx="8229600" cy="884238"/>
          </a:xfrm>
        </p:spPr>
        <p:txBody>
          <a:bodyPr vert="horz" wrap="square" lIns="91440" tIns="45720" rIns="91440" bIns="45720" numCol="1" rtlCol="0" anchor="ctr" anchorCtr="0" compatLnSpc="1">
            <a:prstTxWarp prst="textNoShape">
              <a:avLst/>
            </a:prstTxWarp>
            <a:noAutofit/>
          </a:bodyPr>
          <a:lstStyle/>
          <a:p>
            <a:pPr algn="l" eaLnBrk="1" fontAlgn="base" hangingPunct="1">
              <a:spcAft>
                <a:spcPct val="0"/>
              </a:spcAft>
            </a:pPr>
            <a:r>
              <a:rPr lang="en-AU" sz="3200" cap="none" dirty="0">
                <a:solidFill>
                  <a:srgbClr val="EA0088"/>
                </a:solidFill>
                <a:latin typeface="Trebuchet MS" charset="0"/>
                <a:ea typeface="ＭＳ Ｐゴシック" charset="0"/>
                <a:cs typeface="ＭＳ Ｐゴシック" charset="0"/>
              </a:rPr>
              <a:t>Factors that identify…</a:t>
            </a:r>
          </a:p>
        </p:txBody>
      </p:sp>
      <p:sp>
        <p:nvSpPr>
          <p:cNvPr id="5"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13.</a:t>
            </a:r>
            <a:fld id="{17DEBACC-685D-46EF-8023-566F1A297EEB}" type="slidenum">
              <a:rPr lang="en-AU" altLang="en-US" sz="1400" b="1" baseline="0" smtClean="0">
                <a:latin typeface="Trebuchet MS" pitchFamily="34" charset="0"/>
              </a:rPr>
              <a:pPr>
                <a:spcBef>
                  <a:spcPct val="0"/>
                </a:spcBef>
                <a:buFontTx/>
                <a:buNone/>
              </a:pPr>
              <a:t>72</a:t>
            </a:fld>
            <a:endParaRPr lang="en-AU" altLang="en-US" sz="1400" b="1" baseline="0" dirty="0">
              <a:latin typeface="Trebuchet MS" pitchFamily="34" charset="0"/>
            </a:endParaRPr>
          </a:p>
        </p:txBody>
      </p:sp>
      <p:pic>
        <p:nvPicPr>
          <p:cNvPr id="3" name="Picture 2"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7727" y="1556792"/>
            <a:ext cx="8371858" cy="1895122"/>
          </a:xfrm>
          <a:prstGeom prst="rect">
            <a:avLst/>
          </a:prstGeom>
        </p:spPr>
      </p:pic>
    </p:spTree>
    <p:extLst>
      <p:ext uri="{BB962C8B-B14F-4D97-AF65-F5344CB8AC3E}">
        <p14:creationId xmlns:p14="http://schemas.microsoft.com/office/powerpoint/2010/main" val="130526354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60648"/>
            <a:ext cx="8229600" cy="884238"/>
          </a:xfrm>
        </p:spPr>
        <p:txBody>
          <a:bodyPr vert="horz" wrap="square" lIns="91440" tIns="45720" rIns="91440" bIns="45720" numCol="1" rtlCol="0" anchor="ctr" anchorCtr="0" compatLnSpc="1">
            <a:prstTxWarp prst="textNoShape">
              <a:avLst/>
            </a:prstTxWarp>
            <a:noAutofit/>
          </a:bodyPr>
          <a:lstStyle/>
          <a:p>
            <a:pPr algn="l" eaLnBrk="1" fontAlgn="base" hangingPunct="1">
              <a:spcAft>
                <a:spcPct val="0"/>
              </a:spcAft>
            </a:pPr>
            <a:r>
              <a:rPr lang="en-AU" sz="3200" cap="none" dirty="0">
                <a:solidFill>
                  <a:srgbClr val="EA0088"/>
                </a:solidFill>
                <a:latin typeface="Trebuchet MS" charset="0"/>
                <a:ea typeface="ＭＳ Ｐゴシック" charset="0"/>
                <a:cs typeface="ＭＳ Ｐゴシック" charset="0"/>
              </a:rPr>
              <a:t>Example 5</a:t>
            </a:r>
            <a:br>
              <a:rPr lang="en-AU" sz="3200" cap="none" dirty="0">
                <a:solidFill>
                  <a:srgbClr val="EA0088"/>
                </a:solidFill>
                <a:latin typeface="Trebuchet MS" charset="0"/>
                <a:ea typeface="ＭＳ Ｐゴシック" charset="0"/>
                <a:cs typeface="ＭＳ Ｐゴシック" charset="0"/>
              </a:rPr>
            </a:br>
            <a:r>
              <a:rPr lang="en-AU" sz="2800" i="1" cap="none" dirty="0">
                <a:solidFill>
                  <a:srgbClr val="EA0088"/>
                </a:solidFill>
                <a:latin typeface="Trebuchet MS" charset="0"/>
                <a:ea typeface="ＭＳ Ｐゴシック" charset="0"/>
                <a:cs typeface="ＭＳ Ｐゴシック" charset="0"/>
              </a:rPr>
              <a:t>(Example 13.6, p551)</a:t>
            </a:r>
            <a:endParaRPr lang="en-AU" sz="3200" cap="none" dirty="0">
              <a:solidFill>
                <a:srgbClr val="EA0088"/>
              </a:solidFill>
              <a:latin typeface="Trebuchet MS" charset="0"/>
              <a:ea typeface="ＭＳ Ｐゴシック" charset="0"/>
              <a:cs typeface="ＭＳ Ｐゴシック" charset="0"/>
            </a:endParaRPr>
          </a:p>
        </p:txBody>
      </p:sp>
      <p:sp>
        <p:nvSpPr>
          <p:cNvPr id="56321" name="Rectangle 2"/>
          <p:cNvSpPr>
            <a:spLocks noGrp="1" noChangeArrowheads="1"/>
          </p:cNvSpPr>
          <p:nvPr>
            <p:ph idx="1"/>
          </p:nvPr>
        </p:nvSpPr>
        <p:spPr>
          <a:xfrm>
            <a:off x="467544" y="1651917"/>
            <a:ext cx="8280920" cy="4297363"/>
          </a:xfrm>
        </p:spPr>
        <p:txBody>
          <a:bodyPr/>
          <a:lstStyle/>
          <a:p>
            <a:pPr marL="0" lvl="1" indent="0" eaLnBrk="1" hangingPunct="1">
              <a:spcAft>
                <a:spcPts val="1200"/>
              </a:spcAft>
              <a:buNone/>
            </a:pPr>
            <a:r>
              <a:rPr lang="en-US" sz="2400" dirty="0">
                <a:latin typeface="Trebuchet MS" panose="020B0603020202020204" pitchFamily="34" charset="0"/>
                <a:ea typeface="ＭＳ Ｐゴシック" charset="0"/>
                <a:cs typeface="ＭＳ Ｐゴシック" charset="0"/>
              </a:rPr>
              <a:t>A research project employing 22 000 patients was conducted to discover whether aspirin can prevent heart attacks.</a:t>
            </a:r>
          </a:p>
          <a:p>
            <a:pPr marL="0" lvl="1" indent="0" algn="just" eaLnBrk="1" hangingPunct="1">
              <a:spcAft>
                <a:spcPts val="1200"/>
              </a:spcAft>
              <a:buNone/>
            </a:pPr>
            <a:r>
              <a:rPr lang="en-US" sz="2400" dirty="0">
                <a:latin typeface="Trebuchet MS" panose="020B0603020202020204" pitchFamily="34" charset="0"/>
                <a:ea typeface="ＭＳ Ｐゴシック" charset="0"/>
                <a:cs typeface="ＭＳ Ｐゴシック" charset="0"/>
              </a:rPr>
              <a:t>Half the participants in the research took aspirin and half took a placebo.</a:t>
            </a:r>
          </a:p>
          <a:p>
            <a:pPr marL="0" lvl="1" indent="0" algn="just" eaLnBrk="1" hangingPunct="1">
              <a:spcAft>
                <a:spcPts val="1200"/>
              </a:spcAft>
              <a:buNone/>
            </a:pPr>
            <a:r>
              <a:rPr lang="en-US" sz="2400" dirty="0">
                <a:latin typeface="Trebuchet MS" panose="020B0603020202020204" pitchFamily="34" charset="0"/>
                <a:ea typeface="ＭＳ Ｐゴシック" charset="0"/>
                <a:cs typeface="ＭＳ Ｐゴシック" charset="0"/>
              </a:rPr>
              <a:t>In a three-year period, 104 of those who took aspirin and 189 of those who took the placebo had heart attacks. </a:t>
            </a:r>
          </a:p>
          <a:p>
            <a:pPr marL="0" lvl="1" indent="0" algn="just" eaLnBrk="1" hangingPunct="1">
              <a:buNone/>
            </a:pPr>
            <a:r>
              <a:rPr lang="en-US" sz="2400" dirty="0">
                <a:latin typeface="Trebuchet MS" panose="020B0603020202020204" pitchFamily="34" charset="0"/>
                <a:ea typeface="ＭＳ Ｐゴシック" charset="0"/>
                <a:cs typeface="ＭＳ Ｐゴシック" charset="0"/>
              </a:rPr>
              <a:t>Is aspirin effective in preventing heart attacks?</a:t>
            </a:r>
          </a:p>
          <a:p>
            <a:pPr marL="0" indent="0" algn="just" eaLnBrk="1" hangingPunct="1">
              <a:spcBef>
                <a:spcPts val="0"/>
              </a:spcBef>
              <a:buClr>
                <a:schemeClr val="accent2"/>
              </a:buClr>
              <a:buNone/>
            </a:pPr>
            <a:endParaRPr lang="en-US" sz="2400" dirty="0">
              <a:latin typeface="Trebuchet MS" panose="020B0603020202020204" pitchFamily="34" charset="0"/>
              <a:ea typeface="ＭＳ Ｐゴシック" charset="0"/>
              <a:cs typeface="ＭＳ Ｐゴシック" charset="0"/>
            </a:endParaRPr>
          </a:p>
        </p:txBody>
      </p:sp>
      <p:sp>
        <p:nvSpPr>
          <p:cNvPr id="5"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13.</a:t>
            </a:r>
            <a:fld id="{17DEBACC-685D-46EF-8023-566F1A297EEB}" type="slidenum">
              <a:rPr lang="en-AU" altLang="en-US" sz="1400" b="1" baseline="0" smtClean="0">
                <a:latin typeface="Trebuchet MS" pitchFamily="34" charset="0"/>
              </a:rPr>
              <a:pPr>
                <a:spcBef>
                  <a:spcPct val="0"/>
                </a:spcBef>
                <a:buFontTx/>
                <a:buNone/>
              </a:pPr>
              <a:t>73</a:t>
            </a:fld>
            <a:endParaRPr lang="en-AU" altLang="en-US" sz="1400" b="1" baseline="0" dirty="0">
              <a:latin typeface="Trebuchet MS" pitchFamily="34" charset="0"/>
            </a:endParaRPr>
          </a:p>
        </p:txBody>
      </p:sp>
    </p:spTree>
    <p:extLst>
      <p:ext uri="{BB962C8B-B14F-4D97-AF65-F5344CB8AC3E}">
        <p14:creationId xmlns:p14="http://schemas.microsoft.com/office/powerpoint/2010/main" val="1231743090"/>
      </p:ext>
    </p:extLst>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116632"/>
            <a:ext cx="8229600" cy="884238"/>
          </a:xfrm>
        </p:spPr>
        <p:txBody>
          <a:bodyPr vert="horz" wrap="square" lIns="91440" tIns="45720" rIns="91440" bIns="45720" numCol="1" rtlCol="0" anchor="ctr" anchorCtr="0" compatLnSpc="1">
            <a:prstTxWarp prst="textNoShape">
              <a:avLst/>
            </a:prstTxWarp>
            <a:noAutofit/>
          </a:bodyPr>
          <a:lstStyle/>
          <a:p>
            <a:pPr algn="l" eaLnBrk="1" fontAlgn="base" hangingPunct="1">
              <a:spcAft>
                <a:spcPct val="0"/>
              </a:spcAft>
            </a:pPr>
            <a:r>
              <a:rPr lang="en-AU" sz="3200" cap="none" dirty="0">
                <a:solidFill>
                  <a:srgbClr val="EA0088"/>
                </a:solidFill>
                <a:latin typeface="Trebuchet MS" charset="0"/>
                <a:ea typeface="ＭＳ Ｐゴシック" charset="0"/>
                <a:cs typeface="ＭＳ Ｐゴシック" charset="0"/>
              </a:rPr>
              <a:t>Example 5: Solution </a:t>
            </a:r>
          </a:p>
        </p:txBody>
      </p:sp>
      <p:sp>
        <p:nvSpPr>
          <p:cNvPr id="56321" name="Rectangle 2"/>
          <p:cNvSpPr>
            <a:spLocks noGrp="1" noChangeArrowheads="1"/>
          </p:cNvSpPr>
          <p:nvPr>
            <p:ph idx="1"/>
          </p:nvPr>
        </p:nvSpPr>
        <p:spPr>
          <a:xfrm>
            <a:off x="467544" y="1052736"/>
            <a:ext cx="8280920" cy="4441379"/>
          </a:xfrm>
        </p:spPr>
        <p:txBody>
          <a:bodyPr/>
          <a:lstStyle/>
          <a:p>
            <a:pPr marL="0" indent="0" algn="just" eaLnBrk="1" hangingPunct="1">
              <a:spcBef>
                <a:spcPts val="0"/>
              </a:spcBef>
              <a:spcAft>
                <a:spcPts val="1200"/>
              </a:spcAft>
              <a:buClr>
                <a:schemeClr val="accent2"/>
              </a:buClr>
              <a:buNone/>
            </a:pPr>
            <a:r>
              <a:rPr lang="en-US" sz="2400" b="1" dirty="0">
                <a:latin typeface="Trebuchet MS" panose="020B0603020202020204" pitchFamily="34" charset="0"/>
                <a:ea typeface="ＭＳ Ｐゴシック" charset="0"/>
                <a:cs typeface="ＭＳ Ｐゴシック" charset="0"/>
              </a:rPr>
              <a:t>Identifying the technique</a:t>
            </a:r>
          </a:p>
          <a:p>
            <a:pPr marL="441325" lvl="1" indent="-441325" algn="just" eaLnBrk="1" hangingPunct="1">
              <a:buNone/>
            </a:pPr>
            <a:r>
              <a:rPr lang="en-US" sz="2400" dirty="0">
                <a:solidFill>
                  <a:schemeClr val="tx1">
                    <a:lumMod val="75000"/>
                    <a:lumOff val="25000"/>
                  </a:schemeClr>
                </a:solidFill>
                <a:latin typeface="Trebuchet MS" panose="020B0603020202020204" pitchFamily="34" charset="0"/>
                <a:ea typeface="ＭＳ Ｐゴシック" charset="0"/>
                <a:cs typeface="ＭＳ Ｐゴシック" charset="0"/>
              </a:rPr>
              <a:t>Problem objective </a:t>
            </a:r>
            <a:r>
              <a:rPr lang="en-US" sz="2400" dirty="0">
                <a:latin typeface="Trebuchet MS" panose="020B0603020202020204" pitchFamily="34" charset="0"/>
                <a:ea typeface="ＭＳ Ｐゴシック" charset="0"/>
                <a:cs typeface="ＭＳ Ｐゴシック" charset="0"/>
              </a:rPr>
              <a:t>is to compare the populations of those who take aspirin with those who do not.</a:t>
            </a:r>
          </a:p>
          <a:p>
            <a:pPr marL="441325" lvl="1" indent="-441325" algn="just" eaLnBrk="1" hangingPunct="1">
              <a:buNone/>
            </a:pPr>
            <a:r>
              <a:rPr lang="en-US" sz="2400" dirty="0">
                <a:latin typeface="Trebuchet MS" panose="020B0603020202020204" pitchFamily="34" charset="0"/>
                <a:ea typeface="ＭＳ Ｐゴシック" charset="0"/>
                <a:cs typeface="ＭＳ Ｐゴシック" charset="0"/>
              </a:rPr>
              <a:t>The </a:t>
            </a:r>
            <a:r>
              <a:rPr lang="en-US" sz="2400" dirty="0">
                <a:solidFill>
                  <a:schemeClr val="tx1">
                    <a:lumMod val="75000"/>
                    <a:lumOff val="25000"/>
                  </a:schemeClr>
                </a:solidFill>
                <a:latin typeface="Trebuchet MS" panose="020B0603020202020204" pitchFamily="34" charset="0"/>
                <a:ea typeface="ＭＳ Ｐゴシック" charset="0"/>
                <a:cs typeface="ＭＳ Ｐゴシック" charset="0"/>
              </a:rPr>
              <a:t>data</a:t>
            </a:r>
            <a:r>
              <a:rPr lang="en-US" sz="2400" dirty="0">
                <a:latin typeface="Trebuchet MS" panose="020B0603020202020204" pitchFamily="34" charset="0"/>
                <a:ea typeface="ＭＳ Ｐゴシック" charset="0"/>
                <a:cs typeface="ＭＳ Ｐゴシック" charset="0"/>
              </a:rPr>
              <a:t> are nominal (take/do not take aspirin).</a:t>
            </a:r>
          </a:p>
          <a:p>
            <a:pPr marL="441325" lvl="1" indent="-441325" algn="just" eaLnBrk="1" hangingPunct="1">
              <a:buNone/>
            </a:pPr>
            <a:r>
              <a:rPr lang="en-US" sz="2400" dirty="0">
                <a:latin typeface="Trebuchet MS" panose="020B0603020202020204" pitchFamily="34" charset="0"/>
                <a:ea typeface="ＭＳ Ｐゴシック" charset="0"/>
                <a:cs typeface="ＭＳ Ｐゴシック" charset="0"/>
              </a:rPr>
              <a:t>The </a:t>
            </a:r>
            <a:r>
              <a:rPr lang="en-US" sz="2400" dirty="0">
                <a:solidFill>
                  <a:schemeClr val="tx1">
                    <a:lumMod val="75000"/>
                    <a:lumOff val="25000"/>
                  </a:schemeClr>
                </a:solidFill>
                <a:latin typeface="Trebuchet MS" panose="020B0603020202020204" pitchFamily="34" charset="0"/>
                <a:ea typeface="ＭＳ Ｐゴシック" charset="0"/>
                <a:cs typeface="ＭＳ Ｐゴシック" charset="0"/>
              </a:rPr>
              <a:t>hypotheses </a:t>
            </a:r>
            <a:r>
              <a:rPr lang="en-US" sz="2400" dirty="0">
                <a:latin typeface="Trebuchet MS" panose="020B0603020202020204" pitchFamily="34" charset="0"/>
                <a:ea typeface="ＭＳ Ｐゴシック" charset="0"/>
                <a:cs typeface="ＭＳ Ｐゴシック" charset="0"/>
              </a:rPr>
              <a:t>are </a:t>
            </a:r>
          </a:p>
          <a:p>
            <a:pPr marL="441325" lvl="1" indent="-441325" algn="just" eaLnBrk="1" hangingPunct="1">
              <a:buNone/>
            </a:pPr>
            <a:r>
              <a:rPr lang="en-US" sz="2400" dirty="0">
                <a:latin typeface="Trebuchet MS" panose="020B0603020202020204" pitchFamily="34" charset="0"/>
                <a:ea typeface="ＭＳ Ｐゴシック" charset="0"/>
                <a:cs typeface="ＭＳ Ｐゴシック" charset="0"/>
              </a:rPr>
              <a:t>		</a:t>
            </a:r>
            <a:r>
              <a:rPr lang="en-US" sz="2400" dirty="0">
                <a:solidFill>
                  <a:schemeClr val="accent2"/>
                </a:solidFill>
                <a:latin typeface="Trebuchet MS" panose="020B0603020202020204" pitchFamily="34" charset="0"/>
                <a:ea typeface="ＭＳ Ｐゴシック" charset="0"/>
                <a:cs typeface="ＭＳ Ｐゴシック" charset="0"/>
              </a:rPr>
              <a:t>H</a:t>
            </a:r>
            <a:r>
              <a:rPr lang="en-US" sz="2400" baseline="-25000" dirty="0">
                <a:solidFill>
                  <a:schemeClr val="accent2"/>
                </a:solidFill>
                <a:latin typeface="Trebuchet MS" panose="020B0603020202020204" pitchFamily="34" charset="0"/>
                <a:ea typeface="ＭＳ Ｐゴシック" charset="0"/>
                <a:cs typeface="ＭＳ Ｐゴシック" charset="0"/>
              </a:rPr>
              <a:t>0</a:t>
            </a:r>
            <a:r>
              <a:rPr lang="en-US" sz="2400" dirty="0">
                <a:solidFill>
                  <a:schemeClr val="accent2"/>
                </a:solidFill>
                <a:latin typeface="Trebuchet MS" panose="020B0603020202020204" pitchFamily="34" charset="0"/>
                <a:ea typeface="ＭＳ Ｐゴシック" charset="0"/>
                <a:cs typeface="ＭＳ Ｐゴシック" charset="0"/>
              </a:rPr>
              <a:t>: p</a:t>
            </a:r>
            <a:r>
              <a:rPr lang="en-US" sz="2400" baseline="-25000" dirty="0">
                <a:solidFill>
                  <a:schemeClr val="accent2"/>
                </a:solidFill>
                <a:latin typeface="Trebuchet MS" panose="020B0603020202020204" pitchFamily="34" charset="0"/>
                <a:ea typeface="ＭＳ Ｐゴシック" charset="0"/>
                <a:cs typeface="ＭＳ Ｐゴシック" charset="0"/>
              </a:rPr>
              <a:t>1</a:t>
            </a:r>
            <a:r>
              <a:rPr lang="en-US" sz="2400" dirty="0">
                <a:solidFill>
                  <a:schemeClr val="accent2"/>
                </a:solidFill>
                <a:latin typeface="Trebuchet MS" panose="020B0603020202020204" pitchFamily="34" charset="0"/>
                <a:ea typeface="ＭＳ Ｐゴシック" charset="0"/>
                <a:cs typeface="ＭＳ Ｐゴシック" charset="0"/>
              </a:rPr>
              <a:t> – p</a:t>
            </a:r>
            <a:r>
              <a:rPr lang="en-US" sz="2400" baseline="-25000" dirty="0">
                <a:solidFill>
                  <a:schemeClr val="accent2"/>
                </a:solidFill>
                <a:latin typeface="Trebuchet MS" panose="020B0603020202020204" pitchFamily="34" charset="0"/>
                <a:ea typeface="ＭＳ Ｐゴシック" charset="0"/>
                <a:cs typeface="ＭＳ Ｐゴシック" charset="0"/>
              </a:rPr>
              <a:t>2</a:t>
            </a:r>
            <a:r>
              <a:rPr lang="en-US" sz="2400" dirty="0">
                <a:solidFill>
                  <a:schemeClr val="accent2"/>
                </a:solidFill>
                <a:latin typeface="Trebuchet MS" panose="020B0603020202020204" pitchFamily="34" charset="0"/>
                <a:ea typeface="ＭＳ Ｐゴシック" charset="0"/>
                <a:cs typeface="ＭＳ Ｐゴシック" charset="0"/>
              </a:rPr>
              <a:t> = 0 </a:t>
            </a:r>
          </a:p>
          <a:p>
            <a:pPr marL="441325" lvl="1" indent="-441325" algn="just" eaLnBrk="1" hangingPunct="1">
              <a:buNone/>
            </a:pPr>
            <a:r>
              <a:rPr lang="en-US" sz="2400" dirty="0">
                <a:solidFill>
                  <a:schemeClr val="accent2"/>
                </a:solidFill>
                <a:latin typeface="Trebuchet MS" panose="020B0603020202020204" pitchFamily="34" charset="0"/>
                <a:ea typeface="ＭＳ Ｐゴシック" charset="0"/>
                <a:cs typeface="ＭＳ Ｐゴシック" charset="0"/>
              </a:rPr>
              <a:t>		H</a:t>
            </a:r>
            <a:r>
              <a:rPr lang="en-US" sz="2400" baseline="-25000" dirty="0">
                <a:solidFill>
                  <a:schemeClr val="accent2"/>
                </a:solidFill>
                <a:latin typeface="Trebuchet MS" panose="020B0603020202020204" pitchFamily="34" charset="0"/>
                <a:ea typeface="ＭＳ Ｐゴシック" charset="0"/>
                <a:cs typeface="ＭＳ Ｐゴシック" charset="0"/>
              </a:rPr>
              <a:t>A</a:t>
            </a:r>
            <a:r>
              <a:rPr lang="en-US" sz="2400" dirty="0">
                <a:solidFill>
                  <a:schemeClr val="accent2"/>
                </a:solidFill>
                <a:latin typeface="Trebuchet MS" panose="020B0603020202020204" pitchFamily="34" charset="0"/>
                <a:ea typeface="ＭＳ Ｐゴシック" charset="0"/>
                <a:cs typeface="ＭＳ Ｐゴシック" charset="0"/>
              </a:rPr>
              <a:t>: p</a:t>
            </a:r>
            <a:r>
              <a:rPr lang="en-US" sz="2400" baseline="-25000" dirty="0">
                <a:solidFill>
                  <a:schemeClr val="accent2"/>
                </a:solidFill>
                <a:latin typeface="Trebuchet MS" panose="020B0603020202020204" pitchFamily="34" charset="0"/>
                <a:ea typeface="ＭＳ Ｐゴシック" charset="0"/>
                <a:cs typeface="ＭＳ Ｐゴシック" charset="0"/>
              </a:rPr>
              <a:t>1</a:t>
            </a:r>
            <a:r>
              <a:rPr lang="en-US" sz="2400" dirty="0">
                <a:solidFill>
                  <a:schemeClr val="accent2"/>
                </a:solidFill>
                <a:latin typeface="Trebuchet MS" panose="020B0603020202020204" pitchFamily="34" charset="0"/>
                <a:ea typeface="ＭＳ Ｐゴシック" charset="0"/>
                <a:cs typeface="ＭＳ Ｐゴシック" charset="0"/>
              </a:rPr>
              <a:t> – p</a:t>
            </a:r>
            <a:r>
              <a:rPr lang="en-US" sz="2400" baseline="-25000" dirty="0">
                <a:solidFill>
                  <a:schemeClr val="accent2"/>
                </a:solidFill>
                <a:latin typeface="Trebuchet MS" panose="020B0603020202020204" pitchFamily="34" charset="0"/>
                <a:ea typeface="ＭＳ Ｐゴシック" charset="0"/>
                <a:cs typeface="ＭＳ Ｐゴシック" charset="0"/>
              </a:rPr>
              <a:t>2</a:t>
            </a:r>
            <a:r>
              <a:rPr lang="en-US" sz="2400" dirty="0">
                <a:solidFill>
                  <a:schemeClr val="accent2"/>
                </a:solidFill>
                <a:latin typeface="Trebuchet MS" panose="020B0603020202020204" pitchFamily="34" charset="0"/>
                <a:ea typeface="ＭＳ Ｐゴシック" charset="0"/>
                <a:cs typeface="ＭＳ Ｐゴシック" charset="0"/>
              </a:rPr>
              <a:t> &lt; 0</a:t>
            </a:r>
          </a:p>
          <a:p>
            <a:pPr marL="441325" lvl="1" indent="-441325" algn="just" eaLnBrk="1" hangingPunct="1">
              <a:buNone/>
            </a:pPr>
            <a:r>
              <a:rPr lang="en-US" sz="2400" dirty="0">
                <a:latin typeface="Trebuchet MS" panose="020B0603020202020204" pitchFamily="34" charset="0"/>
                <a:ea typeface="ＭＳ Ｐゴシック" charset="0"/>
                <a:cs typeface="ＭＳ Ｐゴシック" charset="0"/>
              </a:rPr>
              <a:t>We identify here Case 1 so				           		</a:t>
            </a:r>
          </a:p>
          <a:p>
            <a:pPr marL="0" lvl="1" indent="0" algn="just" eaLnBrk="1" hangingPunct="1">
              <a:buNone/>
            </a:pPr>
            <a:r>
              <a:rPr lang="en-US" sz="2400" dirty="0">
                <a:latin typeface="Trebuchet MS" panose="020B0603020202020204" pitchFamily="34" charset="0"/>
                <a:ea typeface="ＭＳ Ｐゴシック" charset="0"/>
                <a:cs typeface="ＭＳ Ｐゴシック" charset="0"/>
              </a:rPr>
              <a:t>								where</a:t>
            </a:r>
          </a:p>
          <a:p>
            <a:pPr marL="0" indent="0" algn="just" eaLnBrk="1" hangingPunct="1">
              <a:spcBef>
                <a:spcPts val="0"/>
              </a:spcBef>
              <a:buClr>
                <a:schemeClr val="accent2"/>
              </a:buClr>
              <a:buNone/>
            </a:pPr>
            <a:endParaRPr lang="en-US" sz="2400" b="1" dirty="0">
              <a:latin typeface="Trebuchet MS" panose="020B0603020202020204" pitchFamily="34" charset="0"/>
              <a:ea typeface="ＭＳ Ｐゴシック" charset="0"/>
              <a:cs typeface="ＭＳ Ｐゴシック" charset="0"/>
            </a:endParaRPr>
          </a:p>
          <a:p>
            <a:pPr marL="0" indent="0" algn="just" eaLnBrk="1" hangingPunct="1">
              <a:spcBef>
                <a:spcPts val="0"/>
              </a:spcBef>
              <a:buClr>
                <a:schemeClr val="accent2"/>
              </a:buClr>
              <a:buNone/>
            </a:pPr>
            <a:endParaRPr lang="en-US" sz="2400" dirty="0">
              <a:latin typeface="Trebuchet MS" panose="020B0603020202020204" pitchFamily="34" charset="0"/>
              <a:ea typeface="ＭＳ Ｐゴシック" charset="0"/>
              <a:cs typeface="ＭＳ Ｐゴシック" charset="0"/>
            </a:endParaRPr>
          </a:p>
        </p:txBody>
      </p:sp>
      <p:sp>
        <p:nvSpPr>
          <p:cNvPr id="5" name="Text Box 4"/>
          <p:cNvSpPr txBox="1">
            <a:spLocks noChangeArrowheads="1"/>
          </p:cNvSpPr>
          <p:nvPr/>
        </p:nvSpPr>
        <p:spPr bwMode="auto">
          <a:xfrm>
            <a:off x="5656312" y="3608189"/>
            <a:ext cx="28114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aseline="-25000">
                <a:solidFill>
                  <a:schemeClr val="tx1"/>
                </a:solidFill>
                <a:latin typeface="Times" charset="0"/>
                <a:ea typeface="ＭＳ Ｐゴシック" charset="0"/>
                <a:cs typeface="ＭＳ Ｐゴシック" charset="0"/>
              </a:defRPr>
            </a:lvl1pPr>
            <a:lvl2pPr marL="742950" indent="-285750">
              <a:defRPr sz="2400" baseline="-25000">
                <a:solidFill>
                  <a:schemeClr val="tx1"/>
                </a:solidFill>
                <a:latin typeface="Times" charset="0"/>
                <a:ea typeface="ＭＳ Ｐゴシック" charset="0"/>
              </a:defRPr>
            </a:lvl2pPr>
            <a:lvl3pPr marL="1143000" indent="-228600">
              <a:defRPr sz="2400" baseline="-25000">
                <a:solidFill>
                  <a:schemeClr val="tx1"/>
                </a:solidFill>
                <a:latin typeface="Times" charset="0"/>
                <a:ea typeface="ＭＳ Ｐゴシック" charset="0"/>
              </a:defRPr>
            </a:lvl3pPr>
            <a:lvl4pPr marL="1600200" indent="-228600">
              <a:defRPr sz="2400" baseline="-25000">
                <a:solidFill>
                  <a:schemeClr val="tx1"/>
                </a:solidFill>
                <a:latin typeface="Times" charset="0"/>
                <a:ea typeface="ＭＳ Ｐゴシック" charset="0"/>
              </a:defRPr>
            </a:lvl4pPr>
            <a:lvl5pPr marL="2057400" indent="-228600">
              <a:defRPr sz="2400" baseline="-25000">
                <a:solidFill>
                  <a:schemeClr val="tx1"/>
                </a:solidFill>
                <a:latin typeface="Times" charset="0"/>
                <a:ea typeface="ＭＳ Ｐゴシック" charset="0"/>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0"/>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0"/>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0"/>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0"/>
              </a:defRPr>
            </a:lvl9pPr>
          </a:lstStyle>
          <a:p>
            <a:r>
              <a:rPr lang="en-US" sz="2000" baseline="0" dirty="0">
                <a:latin typeface="Arial Narrow" charset="0"/>
              </a:rPr>
              <a:t>Population 1 – aspirin takers</a:t>
            </a:r>
          </a:p>
        </p:txBody>
      </p:sp>
      <p:sp>
        <p:nvSpPr>
          <p:cNvPr id="6" name="Text Box 5"/>
          <p:cNvSpPr txBox="1">
            <a:spLocks noChangeArrowheads="1"/>
          </p:cNvSpPr>
          <p:nvPr/>
        </p:nvSpPr>
        <p:spPr bwMode="auto">
          <a:xfrm>
            <a:off x="5656312" y="3968229"/>
            <a:ext cx="29273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aseline="-25000">
                <a:solidFill>
                  <a:schemeClr val="tx1"/>
                </a:solidFill>
                <a:latin typeface="Times" charset="0"/>
                <a:ea typeface="ＭＳ Ｐゴシック" charset="0"/>
                <a:cs typeface="ＭＳ Ｐゴシック" charset="0"/>
              </a:defRPr>
            </a:lvl1pPr>
            <a:lvl2pPr marL="742950" indent="-285750">
              <a:defRPr sz="2400" baseline="-25000">
                <a:solidFill>
                  <a:schemeClr val="tx1"/>
                </a:solidFill>
                <a:latin typeface="Times" charset="0"/>
                <a:ea typeface="ＭＳ Ｐゴシック" charset="0"/>
              </a:defRPr>
            </a:lvl2pPr>
            <a:lvl3pPr marL="1143000" indent="-228600">
              <a:defRPr sz="2400" baseline="-25000">
                <a:solidFill>
                  <a:schemeClr val="tx1"/>
                </a:solidFill>
                <a:latin typeface="Times" charset="0"/>
                <a:ea typeface="ＭＳ Ｐゴシック" charset="0"/>
              </a:defRPr>
            </a:lvl3pPr>
            <a:lvl4pPr marL="1600200" indent="-228600">
              <a:defRPr sz="2400" baseline="-25000">
                <a:solidFill>
                  <a:schemeClr val="tx1"/>
                </a:solidFill>
                <a:latin typeface="Times" charset="0"/>
                <a:ea typeface="ＭＳ Ｐゴシック" charset="0"/>
              </a:defRPr>
            </a:lvl4pPr>
            <a:lvl5pPr marL="2057400" indent="-228600">
              <a:defRPr sz="2400" baseline="-25000">
                <a:solidFill>
                  <a:schemeClr val="tx1"/>
                </a:solidFill>
                <a:latin typeface="Times" charset="0"/>
                <a:ea typeface="ＭＳ Ｐゴシック" charset="0"/>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0"/>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0"/>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0"/>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0"/>
              </a:defRPr>
            </a:lvl9pPr>
          </a:lstStyle>
          <a:p>
            <a:r>
              <a:rPr lang="en-US" sz="2000" baseline="0" dirty="0">
                <a:latin typeface="Arial Narrow" charset="0"/>
              </a:rPr>
              <a:t>Population 2 – placebo takers</a:t>
            </a:r>
          </a:p>
        </p:txBody>
      </p:sp>
      <p:sp>
        <p:nvSpPr>
          <p:cNvPr id="7" name="Rectangle 6"/>
          <p:cNvSpPr>
            <a:spLocks noChangeArrowheads="1"/>
          </p:cNvSpPr>
          <p:nvPr/>
        </p:nvSpPr>
        <p:spPr bwMode="auto">
          <a:xfrm>
            <a:off x="5580112" y="3598912"/>
            <a:ext cx="2971800" cy="838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aphicFrame>
        <p:nvGraphicFramePr>
          <p:cNvPr id="8" name="Object 9"/>
          <p:cNvGraphicFramePr>
            <a:graphicFrameLocks noChangeAspect="1"/>
          </p:cNvGraphicFramePr>
          <p:nvPr>
            <p:extLst>
              <p:ext uri="{D42A27DB-BD31-4B8C-83A1-F6EECF244321}">
                <p14:modId xmlns:p14="http://schemas.microsoft.com/office/powerpoint/2010/main" val="2875871772"/>
              </p:ext>
            </p:extLst>
          </p:nvPr>
        </p:nvGraphicFramePr>
        <p:xfrm>
          <a:off x="5148064" y="4459833"/>
          <a:ext cx="1452562" cy="841375"/>
        </p:xfrm>
        <a:graphic>
          <a:graphicData uri="http://schemas.openxmlformats.org/presentationml/2006/ole">
            <mc:AlternateContent xmlns:mc="http://schemas.openxmlformats.org/markup-compatibility/2006">
              <mc:Choice xmlns:v="urn:schemas-microsoft-com:vml" Requires="v">
                <p:oleObj spid="_x0000_s172237" name="Equation" r:id="rId4" imgW="685502" imgH="406224" progId="Equation.DSMT4">
                  <p:embed/>
                </p:oleObj>
              </mc:Choice>
              <mc:Fallback>
                <p:oleObj name="Equation" r:id="rId4" imgW="685502" imgH="406224" progId="Equation.DSMT4">
                  <p:embed/>
                  <p:pic>
                    <p:nvPicPr>
                      <p:cNvPr id="0" name="Picture 1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48064" y="4459833"/>
                        <a:ext cx="1452562" cy="841375"/>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pic>
                </p:oleObj>
              </mc:Fallback>
            </mc:AlternateContent>
          </a:graphicData>
        </a:graphic>
      </p:graphicFrame>
      <p:graphicFrame>
        <p:nvGraphicFramePr>
          <p:cNvPr id="2" name="Object 1"/>
          <p:cNvGraphicFramePr>
            <a:graphicFrameLocks noChangeAspect="1"/>
          </p:cNvGraphicFramePr>
          <p:nvPr>
            <p:extLst>
              <p:ext uri="{D42A27DB-BD31-4B8C-83A1-F6EECF244321}">
                <p14:modId xmlns:p14="http://schemas.microsoft.com/office/powerpoint/2010/main" val="1810298809"/>
              </p:ext>
            </p:extLst>
          </p:nvPr>
        </p:nvGraphicFramePr>
        <p:xfrm>
          <a:off x="1222375" y="4616450"/>
          <a:ext cx="2803525" cy="1263650"/>
        </p:xfrm>
        <a:graphic>
          <a:graphicData uri="http://schemas.openxmlformats.org/presentationml/2006/ole">
            <mc:AlternateContent xmlns:mc="http://schemas.openxmlformats.org/markup-compatibility/2006">
              <mc:Choice xmlns:v="urn:schemas-microsoft-com:vml" Requires="v">
                <p:oleObj spid="_x0000_s172238" name="Equation" r:id="rId6" imgW="1460160" imgH="660240" progId="Equation.DSMT4">
                  <p:embed/>
                </p:oleObj>
              </mc:Choice>
              <mc:Fallback>
                <p:oleObj name="Equation" r:id="rId6" imgW="1460160" imgH="660240" progId="Equation.DSMT4">
                  <p:embed/>
                  <p:pic>
                    <p:nvPicPr>
                      <p:cNvPr id="0" name="Picture 126"/>
                      <p:cNvPicPr>
                        <a:picLocks noChangeAspect="1" noChangeArrowheads="1"/>
                      </p:cNvPicPr>
                      <p:nvPr/>
                    </p:nvPicPr>
                    <p:blipFill>
                      <a:blip r:embed="rId7"/>
                      <a:srcRect/>
                      <a:stretch>
                        <a:fillRect/>
                      </a:stretch>
                    </p:blipFill>
                    <p:spPr bwMode="auto">
                      <a:xfrm>
                        <a:off x="1222375" y="4616450"/>
                        <a:ext cx="2803525" cy="1263650"/>
                      </a:xfrm>
                      <a:prstGeom prst="rect">
                        <a:avLst/>
                      </a:prstGeom>
                      <a:noFill/>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71842" dir="18900000" algn="ctr" rotWithShape="0">
                                <a:srgbClr val="CC3300">
                                  <a:alpha val="74997"/>
                                </a:srgbClr>
                              </a:outerShdw>
                            </a:effectLst>
                          </a14:hiddenEffects>
                        </a:ext>
                      </a:extLst>
                    </p:spPr>
                  </p:pic>
                </p:oleObj>
              </mc:Fallback>
            </mc:AlternateContent>
          </a:graphicData>
        </a:graphic>
      </p:graphicFrame>
      <p:sp>
        <p:nvSpPr>
          <p:cNvPr id="10"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13.</a:t>
            </a:r>
            <a:fld id="{17DEBACC-685D-46EF-8023-566F1A297EEB}" type="slidenum">
              <a:rPr lang="en-AU" altLang="en-US" sz="1400" b="1" baseline="0" smtClean="0">
                <a:latin typeface="Trebuchet MS" pitchFamily="34" charset="0"/>
              </a:rPr>
              <a:pPr>
                <a:spcBef>
                  <a:spcPct val="0"/>
                </a:spcBef>
                <a:buFontTx/>
                <a:buNone/>
              </a:pPr>
              <a:t>74</a:t>
            </a:fld>
            <a:endParaRPr lang="en-AU" altLang="en-US" sz="1400" b="1" baseline="0" dirty="0">
              <a:latin typeface="Trebuchet MS" pitchFamily="34" charset="0"/>
            </a:endParaRPr>
          </a:p>
        </p:txBody>
      </p:sp>
    </p:spTree>
    <p:extLst>
      <p:ext uri="{BB962C8B-B14F-4D97-AF65-F5344CB8AC3E}">
        <p14:creationId xmlns:p14="http://schemas.microsoft.com/office/powerpoint/2010/main" val="2544285352"/>
      </p:ext>
    </p:extLst>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116632"/>
            <a:ext cx="8229600" cy="884238"/>
          </a:xfrm>
        </p:spPr>
        <p:txBody>
          <a:bodyPr vert="horz" wrap="square" lIns="91440" tIns="45720" rIns="91440" bIns="45720" numCol="1" rtlCol="0" anchor="ctr" anchorCtr="0" compatLnSpc="1">
            <a:prstTxWarp prst="textNoShape">
              <a:avLst/>
            </a:prstTxWarp>
            <a:noAutofit/>
          </a:bodyPr>
          <a:lstStyle/>
          <a:p>
            <a:pPr algn="l" eaLnBrk="1" fontAlgn="base" hangingPunct="1">
              <a:spcAft>
                <a:spcPct val="0"/>
              </a:spcAft>
            </a:pPr>
            <a:r>
              <a:rPr lang="en-AU" sz="3200" cap="none" dirty="0">
                <a:solidFill>
                  <a:srgbClr val="EA0088"/>
                </a:solidFill>
                <a:latin typeface="Trebuchet MS" charset="0"/>
                <a:ea typeface="ＭＳ Ｐゴシック" charset="0"/>
                <a:cs typeface="ＭＳ Ｐゴシック" charset="0"/>
              </a:rPr>
              <a:t>Example 5: Solution… </a:t>
            </a:r>
          </a:p>
        </p:txBody>
      </p:sp>
      <p:sp>
        <p:nvSpPr>
          <p:cNvPr id="56321" name="Rectangle 2"/>
          <p:cNvSpPr>
            <a:spLocks noGrp="1" noChangeArrowheads="1"/>
          </p:cNvSpPr>
          <p:nvPr>
            <p:ph idx="1"/>
          </p:nvPr>
        </p:nvSpPr>
        <p:spPr>
          <a:xfrm>
            <a:off x="467544" y="1124744"/>
            <a:ext cx="8280920" cy="4297363"/>
          </a:xfrm>
        </p:spPr>
        <p:txBody>
          <a:bodyPr/>
          <a:lstStyle/>
          <a:p>
            <a:pPr marL="0" indent="0" algn="just" eaLnBrk="1" hangingPunct="1">
              <a:spcBef>
                <a:spcPts val="0"/>
              </a:spcBef>
              <a:buClr>
                <a:schemeClr val="accent2"/>
              </a:buClr>
              <a:buNone/>
              <a:tabLst>
                <a:tab pos="361950" algn="l"/>
              </a:tabLst>
            </a:pPr>
            <a:r>
              <a:rPr lang="en-US" sz="2400" b="1" dirty="0">
                <a:solidFill>
                  <a:schemeClr val="accent2"/>
                </a:solidFill>
                <a:latin typeface="Trebuchet MS" panose="020B0603020202020204" pitchFamily="34" charset="0"/>
                <a:ea typeface="ＭＳ Ｐゴシック" charset="0"/>
                <a:cs typeface="ＭＳ Ｐゴシック" charset="0"/>
              </a:rPr>
              <a:t>Solving manually</a:t>
            </a:r>
          </a:p>
          <a:p>
            <a:pPr marL="342900" lvl="1" indent="-342900" algn="just" eaLnBrk="1" hangingPunct="1">
              <a:buFont typeface="Arial" panose="020B0604020202020204" pitchFamily="34" charset="0"/>
              <a:buChar char="•"/>
              <a:tabLst>
                <a:tab pos="361950" algn="l"/>
              </a:tabLst>
            </a:pPr>
            <a:r>
              <a:rPr lang="en-US" sz="2400" dirty="0">
                <a:solidFill>
                  <a:schemeClr val="tx1">
                    <a:lumMod val="75000"/>
                    <a:lumOff val="25000"/>
                  </a:schemeClr>
                </a:solidFill>
                <a:latin typeface="Trebuchet MS" panose="020B0603020202020204" pitchFamily="34" charset="0"/>
                <a:ea typeface="ＭＳ Ｐゴシック" charset="0"/>
                <a:cs typeface="ＭＳ Ｐゴシック" charset="0"/>
              </a:rPr>
              <a:t>Level of significance</a:t>
            </a:r>
            <a:r>
              <a:rPr lang="en-US" sz="2400" dirty="0">
                <a:latin typeface="Trebuchet MS" panose="020B0603020202020204" pitchFamily="34" charset="0"/>
                <a:ea typeface="ＭＳ Ｐゴシック" charset="0"/>
                <a:cs typeface="ＭＳ Ｐゴシック" charset="0"/>
              </a:rPr>
              <a:t>: </a:t>
            </a:r>
            <a:r>
              <a:rPr lang="el-GR" sz="2400" dirty="0">
                <a:latin typeface="Trebuchet MS" panose="020B0603020202020204" pitchFamily="34" charset="0"/>
                <a:ea typeface="ＭＳ Ｐゴシック" charset="0"/>
                <a:cs typeface="ＭＳ Ｐゴシック" charset="0"/>
                <a:sym typeface="Symbol" panose="05050102010706020507" pitchFamily="18" charset="2"/>
              </a:rPr>
              <a:t></a:t>
            </a:r>
            <a:r>
              <a:rPr lang="en-AU" sz="2400" dirty="0">
                <a:latin typeface="Trebuchet MS" panose="020B0603020202020204" pitchFamily="34" charset="0"/>
                <a:ea typeface="ＭＳ Ｐゴシック" charset="0"/>
                <a:cs typeface="ＭＳ Ｐゴシック" charset="0"/>
              </a:rPr>
              <a:t> = 0.05</a:t>
            </a:r>
          </a:p>
          <a:p>
            <a:pPr marL="342900" lvl="1" indent="-342900" algn="just" eaLnBrk="1" hangingPunct="1">
              <a:buFont typeface="Arial" panose="020B0604020202020204" pitchFamily="34" charset="0"/>
              <a:buChar char="•"/>
              <a:tabLst>
                <a:tab pos="361950" algn="l"/>
              </a:tabLst>
            </a:pPr>
            <a:r>
              <a:rPr lang="en-AU" sz="2400" dirty="0">
                <a:solidFill>
                  <a:schemeClr val="tx1">
                    <a:lumMod val="75000"/>
                    <a:lumOff val="25000"/>
                  </a:schemeClr>
                </a:solidFill>
                <a:latin typeface="Trebuchet MS" panose="020B0603020202020204" pitchFamily="34" charset="0"/>
                <a:ea typeface="ＭＳ Ｐゴシック" charset="0"/>
                <a:cs typeface="ＭＳ Ｐゴシック" charset="0"/>
              </a:rPr>
              <a:t>Decision rule</a:t>
            </a:r>
            <a:r>
              <a:rPr lang="en-AU" sz="2400" dirty="0">
                <a:latin typeface="Trebuchet MS" panose="020B0603020202020204" pitchFamily="34" charset="0"/>
                <a:ea typeface="ＭＳ Ｐゴシック" charset="0"/>
                <a:cs typeface="ＭＳ Ｐゴシック" charset="0"/>
              </a:rPr>
              <a:t>: Reject H</a:t>
            </a:r>
            <a:r>
              <a:rPr lang="en-AU" sz="2400" baseline="-25000" dirty="0">
                <a:latin typeface="Trebuchet MS" panose="020B0603020202020204" pitchFamily="34" charset="0"/>
                <a:ea typeface="ＭＳ Ｐゴシック" charset="0"/>
                <a:cs typeface="ＭＳ Ｐゴシック" charset="0"/>
              </a:rPr>
              <a:t>0</a:t>
            </a:r>
            <a:r>
              <a:rPr lang="en-AU" sz="2400" dirty="0">
                <a:latin typeface="Trebuchet MS" panose="020B0603020202020204" pitchFamily="34" charset="0"/>
                <a:ea typeface="ＭＳ Ｐゴシック" charset="0"/>
                <a:cs typeface="ＭＳ Ｐゴシック" charset="0"/>
              </a:rPr>
              <a:t> if </a:t>
            </a:r>
            <a:r>
              <a:rPr lang="en-US" sz="2400" dirty="0">
                <a:latin typeface="Trebuchet MS" panose="020B0603020202020204" pitchFamily="34" charset="0"/>
                <a:ea typeface="ＭＳ Ｐゴシック" charset="0"/>
                <a:cs typeface="ＭＳ Ｐゴシック" charset="0"/>
              </a:rPr>
              <a:t>Z &lt; –z</a:t>
            </a:r>
            <a:r>
              <a:rPr lang="el-GR" sz="2400" baseline="-25000" dirty="0">
                <a:latin typeface="Trebuchet MS" panose="020B0603020202020204" pitchFamily="34" charset="0"/>
                <a:ea typeface="ＭＳ Ｐゴシック" charset="0"/>
                <a:cs typeface="ＭＳ Ｐゴシック" charset="0"/>
                <a:sym typeface="Symbol"/>
              </a:rPr>
              <a:t></a:t>
            </a:r>
            <a:r>
              <a:rPr lang="en-US" sz="2400" dirty="0">
                <a:latin typeface="Trebuchet MS" panose="020B0603020202020204" pitchFamily="34" charset="0"/>
                <a:ea typeface="ＭＳ Ｐゴシック" charset="0"/>
                <a:cs typeface="ＭＳ Ｐゴシック" charset="0"/>
              </a:rPr>
              <a:t> = –z</a:t>
            </a:r>
            <a:r>
              <a:rPr lang="en-US" sz="2400" baseline="-25000" dirty="0">
                <a:latin typeface="Trebuchet MS" panose="020B0603020202020204" pitchFamily="34" charset="0"/>
                <a:ea typeface="ＭＳ Ｐゴシック" charset="0"/>
                <a:cs typeface="ＭＳ Ｐゴシック" charset="0"/>
              </a:rPr>
              <a:t>0.05</a:t>
            </a:r>
            <a:r>
              <a:rPr lang="en-US" sz="2400" dirty="0">
                <a:latin typeface="Trebuchet MS" panose="020B0603020202020204" pitchFamily="34" charset="0"/>
                <a:ea typeface="ＭＳ Ｐゴシック" charset="0"/>
                <a:cs typeface="ＭＳ Ｐゴシック" charset="0"/>
              </a:rPr>
              <a:t> = –1.645</a:t>
            </a:r>
          </a:p>
          <a:p>
            <a:pPr marL="0" lvl="1" indent="0" algn="just" eaLnBrk="1" hangingPunct="1">
              <a:buNone/>
              <a:tabLst>
                <a:tab pos="361950" algn="l"/>
              </a:tabLst>
            </a:pPr>
            <a:r>
              <a:rPr lang="en-US" sz="2400" dirty="0">
                <a:latin typeface="Trebuchet MS" panose="020B0603020202020204" pitchFamily="34" charset="0"/>
                <a:ea typeface="ＭＳ Ｐゴシック" charset="0"/>
                <a:cs typeface="ＭＳ Ｐゴシック" charset="0"/>
              </a:rPr>
              <a:t>					(or Reject H</a:t>
            </a:r>
            <a:r>
              <a:rPr lang="en-US" sz="2400" baseline="-25000" dirty="0">
                <a:latin typeface="Trebuchet MS" panose="020B0603020202020204" pitchFamily="34" charset="0"/>
                <a:ea typeface="ＭＳ Ｐゴシック" charset="0"/>
                <a:cs typeface="ＭＳ Ｐゴシック" charset="0"/>
              </a:rPr>
              <a:t>0</a:t>
            </a:r>
            <a:r>
              <a:rPr lang="en-US" sz="2400" dirty="0">
                <a:latin typeface="Trebuchet MS" panose="020B0603020202020204" pitchFamily="34" charset="0"/>
                <a:ea typeface="ＭＳ Ｐゴシック" charset="0"/>
                <a:cs typeface="ＭＳ Ｐゴシック" charset="0"/>
              </a:rPr>
              <a:t> if </a:t>
            </a:r>
            <a:r>
              <a:rPr lang="en-US" sz="2400" i="1" dirty="0">
                <a:latin typeface="Trebuchet MS" panose="020B0603020202020204" pitchFamily="34" charset="0"/>
                <a:ea typeface="ＭＳ Ｐゴシック" charset="0"/>
                <a:cs typeface="ＭＳ Ｐゴシック" charset="0"/>
              </a:rPr>
              <a:t>p</a:t>
            </a:r>
            <a:r>
              <a:rPr lang="en-US" sz="2400" dirty="0">
                <a:latin typeface="Trebuchet MS" panose="020B0603020202020204" pitchFamily="34" charset="0"/>
                <a:ea typeface="ＭＳ Ｐゴシック" charset="0"/>
                <a:cs typeface="ＭＳ Ｐゴシック" charset="0"/>
              </a:rPr>
              <a:t>-value &lt; </a:t>
            </a:r>
            <a:r>
              <a:rPr lang="el-GR" sz="2400" dirty="0">
                <a:latin typeface="Trebuchet MS" panose="020B0603020202020204" pitchFamily="34" charset="0"/>
                <a:ea typeface="ＭＳ Ｐゴシック" charset="0"/>
                <a:cs typeface="ＭＳ Ｐゴシック" charset="0"/>
                <a:sym typeface="Symbol"/>
              </a:rPr>
              <a:t></a:t>
            </a:r>
            <a:r>
              <a:rPr lang="en-AU" sz="2400" dirty="0">
                <a:latin typeface="Trebuchet MS" panose="020B0603020202020204" pitchFamily="34" charset="0"/>
                <a:ea typeface="ＭＳ Ｐゴシック" charset="0"/>
                <a:cs typeface="ＭＳ Ｐゴシック" charset="0"/>
              </a:rPr>
              <a:t>)</a:t>
            </a:r>
          </a:p>
          <a:p>
            <a:pPr marL="342900" lvl="1" indent="-342900" algn="just" eaLnBrk="1" hangingPunct="1">
              <a:buFont typeface="Arial" panose="020B0604020202020204" pitchFamily="34" charset="0"/>
              <a:buChar char="•"/>
              <a:tabLst>
                <a:tab pos="361950" algn="l"/>
              </a:tabLst>
            </a:pPr>
            <a:r>
              <a:rPr lang="en-AU" sz="2400" dirty="0">
                <a:solidFill>
                  <a:schemeClr val="tx1">
                    <a:lumMod val="75000"/>
                    <a:lumOff val="25000"/>
                  </a:schemeClr>
                </a:solidFill>
                <a:latin typeface="Trebuchet MS" panose="020B0603020202020204" pitchFamily="34" charset="0"/>
                <a:ea typeface="ＭＳ Ｐゴシック" charset="0"/>
                <a:cs typeface="ＭＳ Ｐゴシック" charset="0"/>
              </a:rPr>
              <a:t>Value of the test statistic</a:t>
            </a:r>
            <a:r>
              <a:rPr lang="en-AU" sz="2400" dirty="0">
                <a:latin typeface="Trebuchet MS" panose="020B0603020202020204" pitchFamily="34" charset="0"/>
                <a:ea typeface="ＭＳ Ｐゴシック" charset="0"/>
                <a:cs typeface="ＭＳ Ｐゴシック" charset="0"/>
              </a:rPr>
              <a:t>:</a:t>
            </a:r>
          </a:p>
          <a:p>
            <a:pPr marL="0" lvl="1" indent="0" algn="just" eaLnBrk="1" hangingPunct="1">
              <a:buNone/>
              <a:tabLst>
                <a:tab pos="361950" algn="l"/>
              </a:tabLst>
            </a:pPr>
            <a:r>
              <a:rPr lang="en-US" sz="2400" dirty="0">
                <a:latin typeface="Trebuchet MS" panose="020B0603020202020204" pitchFamily="34" charset="0"/>
                <a:ea typeface="ＭＳ Ｐゴシック" charset="0"/>
                <a:cs typeface="ＭＳ Ｐゴシック" charset="0"/>
              </a:rPr>
              <a:t>	The sample proportions are</a:t>
            </a:r>
          </a:p>
          <a:p>
            <a:pPr marL="342900" lvl="1" indent="-342900" algn="just" eaLnBrk="1" hangingPunct="1">
              <a:buFont typeface="Arial" panose="020B0604020202020204" pitchFamily="34" charset="0"/>
              <a:buChar char="•"/>
              <a:tabLst>
                <a:tab pos="361950" algn="l"/>
              </a:tabLst>
            </a:pPr>
            <a:endParaRPr lang="en-US" sz="2400" dirty="0">
              <a:latin typeface="Trebuchet MS" panose="020B0603020202020204" pitchFamily="34" charset="0"/>
              <a:ea typeface="ＭＳ Ｐゴシック" charset="0"/>
              <a:cs typeface="ＭＳ Ｐゴシック" charset="0"/>
            </a:endParaRPr>
          </a:p>
          <a:p>
            <a:pPr marL="342900" lvl="1" indent="-342900" algn="just" eaLnBrk="1" hangingPunct="1">
              <a:buFont typeface="Arial" panose="020B0604020202020204" pitchFamily="34" charset="0"/>
              <a:buChar char="•"/>
              <a:tabLst>
                <a:tab pos="361950" algn="l"/>
              </a:tabLst>
            </a:pPr>
            <a:endParaRPr lang="en-US" sz="2400" dirty="0">
              <a:latin typeface="Trebuchet MS" panose="020B0603020202020204" pitchFamily="34" charset="0"/>
              <a:ea typeface="ＭＳ Ｐゴシック" charset="0"/>
              <a:cs typeface="ＭＳ Ｐゴシック" charset="0"/>
            </a:endParaRPr>
          </a:p>
          <a:p>
            <a:pPr marL="0" lvl="1" indent="0" algn="just" eaLnBrk="1" hangingPunct="1">
              <a:buNone/>
              <a:tabLst>
                <a:tab pos="361950" algn="l"/>
              </a:tabLst>
            </a:pPr>
            <a:r>
              <a:rPr lang="en-US" sz="2400" dirty="0">
                <a:latin typeface="Trebuchet MS" panose="020B0603020202020204" pitchFamily="34" charset="0"/>
                <a:ea typeface="ＭＳ Ｐゴシック" charset="0"/>
                <a:cs typeface="ＭＳ Ｐゴシック" charset="0"/>
              </a:rPr>
              <a:t>	The pooled proportion is</a:t>
            </a:r>
          </a:p>
          <a:p>
            <a:pPr marL="0" indent="0" algn="just" eaLnBrk="1" hangingPunct="1">
              <a:spcBef>
                <a:spcPts val="0"/>
              </a:spcBef>
              <a:buClr>
                <a:schemeClr val="accent2"/>
              </a:buClr>
              <a:buNone/>
              <a:tabLst>
                <a:tab pos="361950" algn="l"/>
              </a:tabLst>
            </a:pPr>
            <a:endParaRPr lang="en-US" sz="2400" b="1" dirty="0">
              <a:latin typeface="Trebuchet MS" panose="020B0603020202020204" pitchFamily="34" charset="0"/>
              <a:ea typeface="ＭＳ Ｐゴシック" charset="0"/>
              <a:cs typeface="ＭＳ Ｐゴシック" charset="0"/>
            </a:endParaRPr>
          </a:p>
          <a:p>
            <a:pPr marL="0" indent="0" algn="just" eaLnBrk="1" hangingPunct="1">
              <a:spcBef>
                <a:spcPts val="0"/>
              </a:spcBef>
              <a:buClr>
                <a:schemeClr val="accent2"/>
              </a:buClr>
              <a:buNone/>
              <a:tabLst>
                <a:tab pos="361950" algn="l"/>
              </a:tabLst>
            </a:pPr>
            <a:endParaRPr lang="en-US" sz="2400" dirty="0">
              <a:latin typeface="Trebuchet MS" panose="020B0603020202020204" pitchFamily="34" charset="0"/>
              <a:ea typeface="ＭＳ Ｐゴシック" charset="0"/>
              <a:cs typeface="ＭＳ Ｐゴシック" charset="0"/>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2075164246"/>
              </p:ext>
            </p:extLst>
          </p:nvPr>
        </p:nvGraphicFramePr>
        <p:xfrm>
          <a:off x="1435447" y="3789040"/>
          <a:ext cx="5584825" cy="736600"/>
        </p:xfrm>
        <a:graphic>
          <a:graphicData uri="http://schemas.openxmlformats.org/presentationml/2006/ole">
            <mc:AlternateContent xmlns:mc="http://schemas.openxmlformats.org/markup-compatibility/2006">
              <mc:Choice xmlns:v="urn:schemas-microsoft-com:vml" Requires="v">
                <p:oleObj spid="_x0000_s173258" name="Equation" r:id="rId4" imgW="2755900" imgH="368300" progId="Equation.DSMT4">
                  <p:embed/>
                </p:oleObj>
              </mc:Choice>
              <mc:Fallback>
                <p:oleObj name="Equation" r:id="rId4" imgW="2755900" imgH="368300" progId="Equation.DSMT4">
                  <p:embed/>
                  <p:pic>
                    <p:nvPicPr>
                      <p:cNvPr id="0" name="Picture 12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35447" y="3789040"/>
                        <a:ext cx="5584825" cy="736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34016649"/>
              </p:ext>
            </p:extLst>
          </p:nvPr>
        </p:nvGraphicFramePr>
        <p:xfrm>
          <a:off x="1498600" y="5108575"/>
          <a:ext cx="4200525" cy="763588"/>
        </p:xfrm>
        <a:graphic>
          <a:graphicData uri="http://schemas.openxmlformats.org/presentationml/2006/ole">
            <mc:AlternateContent xmlns:mc="http://schemas.openxmlformats.org/markup-compatibility/2006">
              <mc:Choice xmlns:v="urn:schemas-microsoft-com:vml" Requires="v">
                <p:oleObj spid="_x0000_s173259" name="Equation" r:id="rId6" imgW="2234230" imgH="406224" progId="Equation.DSMT4">
                  <p:embed/>
                </p:oleObj>
              </mc:Choice>
              <mc:Fallback>
                <p:oleObj name="Equation" r:id="rId6" imgW="2234230" imgH="406224" progId="Equation.DSMT4">
                  <p:embed/>
                  <p:pic>
                    <p:nvPicPr>
                      <p:cNvPr id="0" name="Picture 12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98600" y="5108575"/>
                        <a:ext cx="4200525" cy="7635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13.</a:t>
            </a:r>
            <a:fld id="{17DEBACC-685D-46EF-8023-566F1A297EEB}" type="slidenum">
              <a:rPr lang="en-AU" altLang="en-US" sz="1400" b="1" baseline="0" smtClean="0">
                <a:latin typeface="Trebuchet MS" pitchFamily="34" charset="0"/>
              </a:rPr>
              <a:pPr>
                <a:spcBef>
                  <a:spcPct val="0"/>
                </a:spcBef>
                <a:buFontTx/>
                <a:buNone/>
              </a:pPr>
              <a:t>75</a:t>
            </a:fld>
            <a:endParaRPr lang="en-AU" altLang="en-US" sz="1400" b="1" baseline="0" dirty="0">
              <a:latin typeface="Trebuchet MS" pitchFamily="34" charset="0"/>
            </a:endParaRPr>
          </a:p>
        </p:txBody>
      </p:sp>
    </p:spTree>
    <p:extLst>
      <p:ext uri="{BB962C8B-B14F-4D97-AF65-F5344CB8AC3E}">
        <p14:creationId xmlns:p14="http://schemas.microsoft.com/office/powerpoint/2010/main" val="45736281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656389" name="Object 5"/>
          <p:cNvGraphicFramePr>
            <a:graphicFrameLocks noChangeAspect="1"/>
          </p:cNvGraphicFramePr>
          <p:nvPr>
            <p:extLst>
              <p:ext uri="{D42A27DB-BD31-4B8C-83A1-F6EECF244321}">
                <p14:modId xmlns:p14="http://schemas.microsoft.com/office/powerpoint/2010/main" val="1004516490"/>
              </p:ext>
            </p:extLst>
          </p:nvPr>
        </p:nvGraphicFramePr>
        <p:xfrm>
          <a:off x="633413" y="1754188"/>
          <a:ext cx="6076950" cy="2455862"/>
        </p:xfrm>
        <a:graphic>
          <a:graphicData uri="http://schemas.openxmlformats.org/presentationml/2006/ole">
            <mc:AlternateContent xmlns:mc="http://schemas.openxmlformats.org/markup-compatibility/2006">
              <mc:Choice xmlns:v="urn:schemas-microsoft-com:vml" Requires="v">
                <p:oleObj spid="_x0000_s117929" name="Equation" r:id="rId4" imgW="3073320" imgH="1307880" progId="Equation.DSMT4">
                  <p:embed/>
                </p:oleObj>
              </mc:Choice>
              <mc:Fallback>
                <p:oleObj name="Equation" r:id="rId4" imgW="3073320" imgH="1307880" progId="Equation.DSMT4">
                  <p:embed/>
                  <p:pic>
                    <p:nvPicPr>
                      <p:cNvPr id="0" name="Picture 129"/>
                      <p:cNvPicPr>
                        <a:picLocks noChangeAspect="1" noChangeArrowheads="1"/>
                      </p:cNvPicPr>
                      <p:nvPr/>
                    </p:nvPicPr>
                    <p:blipFill>
                      <a:blip r:embed="rId5"/>
                      <a:srcRect/>
                      <a:stretch>
                        <a:fillRect/>
                      </a:stretch>
                    </p:blipFill>
                    <p:spPr bwMode="auto">
                      <a:xfrm>
                        <a:off x="633413" y="1754188"/>
                        <a:ext cx="6076950" cy="24558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13.</a:t>
            </a:r>
            <a:fld id="{17DEBACC-685D-46EF-8023-566F1A297EEB}" type="slidenum">
              <a:rPr lang="en-AU" altLang="en-US" sz="1400" b="1" baseline="0" smtClean="0">
                <a:latin typeface="Trebuchet MS" pitchFamily="34" charset="0"/>
              </a:rPr>
              <a:pPr>
                <a:spcBef>
                  <a:spcPct val="0"/>
                </a:spcBef>
                <a:buFontTx/>
                <a:buNone/>
              </a:pPr>
              <a:t>76</a:t>
            </a:fld>
            <a:endParaRPr lang="en-AU" altLang="en-US" sz="1400" b="1" baseline="0" dirty="0">
              <a:latin typeface="Trebuchet MS" pitchFamily="34" charset="0"/>
            </a:endParaRPr>
          </a:p>
        </p:txBody>
      </p:sp>
      <p:sp>
        <p:nvSpPr>
          <p:cNvPr id="5" name="Title 1"/>
          <p:cNvSpPr>
            <a:spLocks noGrp="1"/>
          </p:cNvSpPr>
          <p:nvPr>
            <p:ph type="title"/>
          </p:nvPr>
        </p:nvSpPr>
        <p:spPr>
          <a:xfrm>
            <a:off x="457200" y="116632"/>
            <a:ext cx="8229600" cy="884238"/>
          </a:xfrm>
        </p:spPr>
        <p:txBody>
          <a:bodyPr vert="horz" wrap="square" lIns="91440" tIns="45720" rIns="91440" bIns="45720" numCol="1" rtlCol="0" anchor="ctr" anchorCtr="0" compatLnSpc="1">
            <a:prstTxWarp prst="textNoShape">
              <a:avLst/>
            </a:prstTxWarp>
            <a:noAutofit/>
          </a:bodyPr>
          <a:lstStyle/>
          <a:p>
            <a:pPr algn="l" eaLnBrk="1" fontAlgn="base" hangingPunct="1">
              <a:spcAft>
                <a:spcPct val="0"/>
              </a:spcAft>
            </a:pPr>
            <a:r>
              <a:rPr lang="en-AU" sz="3200" cap="none" dirty="0">
                <a:solidFill>
                  <a:srgbClr val="EA0088"/>
                </a:solidFill>
                <a:latin typeface="Trebuchet MS" charset="0"/>
                <a:ea typeface="ＭＳ Ｐゴシック" charset="0"/>
                <a:cs typeface="ＭＳ Ｐゴシック" charset="0"/>
              </a:rPr>
              <a:t>Example 5: Solution… </a:t>
            </a:r>
          </a:p>
        </p:txBody>
      </p:sp>
      <p:sp>
        <p:nvSpPr>
          <p:cNvPr id="7" name="Rectangle 2"/>
          <p:cNvSpPr>
            <a:spLocks noGrp="1" noChangeArrowheads="1"/>
          </p:cNvSpPr>
          <p:nvPr>
            <p:ph idx="1"/>
          </p:nvPr>
        </p:nvSpPr>
        <p:spPr>
          <a:xfrm>
            <a:off x="467544" y="1124745"/>
            <a:ext cx="8280920" cy="720080"/>
          </a:xfrm>
        </p:spPr>
        <p:txBody>
          <a:bodyPr/>
          <a:lstStyle/>
          <a:p>
            <a:pPr marL="0" lvl="1" indent="0" algn="just" eaLnBrk="1" hangingPunct="1">
              <a:buNone/>
              <a:tabLst>
                <a:tab pos="361950" algn="l"/>
              </a:tabLst>
            </a:pPr>
            <a:r>
              <a:rPr lang="en-US" sz="2400" dirty="0">
                <a:solidFill>
                  <a:schemeClr val="tx1">
                    <a:lumMod val="75000"/>
                    <a:lumOff val="25000"/>
                  </a:schemeClr>
                </a:solidFill>
                <a:latin typeface="Trebuchet MS" panose="020B0603020202020204" pitchFamily="34" charset="0"/>
                <a:ea typeface="ＭＳ Ｐゴシック" charset="0"/>
                <a:cs typeface="ＭＳ Ｐゴシック" charset="0"/>
              </a:rPr>
              <a:t>Value of the z test statistic:</a:t>
            </a:r>
            <a:endParaRPr lang="en-AU" sz="2400" dirty="0">
              <a:latin typeface="Trebuchet MS" panose="020B0603020202020204" pitchFamily="34" charset="0"/>
              <a:ea typeface="ＭＳ Ｐゴシック" charset="0"/>
              <a:cs typeface="ＭＳ Ｐゴシック" charset="0"/>
            </a:endParaRPr>
          </a:p>
          <a:p>
            <a:pPr marL="0" indent="0" algn="just" eaLnBrk="1" hangingPunct="1">
              <a:spcBef>
                <a:spcPts val="0"/>
              </a:spcBef>
              <a:buClr>
                <a:schemeClr val="accent2"/>
              </a:buClr>
              <a:buNone/>
              <a:tabLst>
                <a:tab pos="361950" algn="l"/>
              </a:tabLst>
            </a:pPr>
            <a:endParaRPr lang="en-US" sz="2400" dirty="0">
              <a:latin typeface="Trebuchet MS" panose="020B0603020202020204" pitchFamily="34" charset="0"/>
              <a:ea typeface="ＭＳ Ｐゴシック" charset="0"/>
              <a:cs typeface="ＭＳ Ｐゴシック" charset="0"/>
            </a:endParaRPr>
          </a:p>
        </p:txBody>
      </p:sp>
      <p:sp>
        <p:nvSpPr>
          <p:cNvPr id="8" name="Rectangle 2"/>
          <p:cNvSpPr txBox="1">
            <a:spLocks noChangeArrowheads="1"/>
          </p:cNvSpPr>
          <p:nvPr/>
        </p:nvSpPr>
        <p:spPr bwMode="auto">
          <a:xfrm>
            <a:off x="395536" y="4341002"/>
            <a:ext cx="8280920" cy="1464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Arial"/>
                <a:ea typeface="MS PGothic" pitchFamily="34" charset="-128"/>
                <a:cs typeface="Arial"/>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Arial"/>
                <a:ea typeface="MS PGothic" pitchFamily="34" charset="-128"/>
                <a:cs typeface="Arial"/>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Arial"/>
                <a:ea typeface="MS PGothic" pitchFamily="34" charset="-128"/>
                <a:cs typeface="Arial"/>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Arial"/>
                <a:ea typeface="MS PGothic" pitchFamily="34" charset="-128"/>
                <a:cs typeface="Arial"/>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Arial"/>
                <a:ea typeface="MS PGothic" pitchFamily="34" charset="-128"/>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58775" lvl="1" indent="-358775" algn="just" eaLnBrk="1" hangingPunct="1">
              <a:buNone/>
              <a:tabLst>
                <a:tab pos="361950" algn="l"/>
              </a:tabLst>
            </a:pPr>
            <a:r>
              <a:rPr lang="en-US" sz="2400" baseline="0" dirty="0">
                <a:solidFill>
                  <a:schemeClr val="tx1">
                    <a:lumMod val="75000"/>
                    <a:lumOff val="25000"/>
                  </a:schemeClr>
                </a:solidFill>
                <a:latin typeface="Trebuchet MS" panose="020B0603020202020204" pitchFamily="34" charset="0"/>
                <a:ea typeface="ＭＳ Ｐゴシック" charset="0"/>
                <a:cs typeface="ＭＳ Ｐゴシック" charset="0"/>
              </a:rPr>
              <a:t>Conclusion: </a:t>
            </a:r>
            <a:r>
              <a:rPr lang="en-US" sz="2400" baseline="0" dirty="0">
                <a:latin typeface="Trebuchet MS" panose="020B0603020202020204" pitchFamily="34" charset="0"/>
              </a:rPr>
              <a:t>Since z = – 5.00 &lt; –1.645, there is sufficient evidence to reject the null hypothesis in </a:t>
            </a:r>
            <a:r>
              <a:rPr lang="en-US" sz="2400" baseline="0" dirty="0" err="1">
                <a:latin typeface="Trebuchet MS" panose="020B0603020202020204" pitchFamily="34" charset="0"/>
              </a:rPr>
              <a:t>favour</a:t>
            </a:r>
            <a:r>
              <a:rPr lang="en-US" sz="2400" baseline="0" dirty="0">
                <a:latin typeface="Trebuchet MS" panose="020B0603020202020204" pitchFamily="34" charset="0"/>
              </a:rPr>
              <a:t> of the alternative hypothesis.</a:t>
            </a:r>
            <a:endParaRPr lang="en-US" sz="2400" b="1" u="sng" baseline="0" dirty="0">
              <a:latin typeface="Trebuchet MS" panose="020B0603020202020204" pitchFamily="34" charset="0"/>
            </a:endParaRPr>
          </a:p>
          <a:p>
            <a:pPr marL="0" indent="0" algn="just" eaLnBrk="1" hangingPunct="1">
              <a:spcBef>
                <a:spcPts val="0"/>
              </a:spcBef>
              <a:buClr>
                <a:schemeClr val="accent2"/>
              </a:buClr>
              <a:buFont typeface="Arial" charset="0"/>
              <a:buNone/>
              <a:tabLst>
                <a:tab pos="361950" algn="l"/>
              </a:tabLst>
            </a:pPr>
            <a:endParaRPr lang="en-US" sz="2400" baseline="0" dirty="0">
              <a:latin typeface="Trebuchet MS" panose="020B0603020202020204" pitchFamily="34" charset="0"/>
              <a:ea typeface="ＭＳ Ｐゴシック" charset="0"/>
              <a:cs typeface="ＭＳ Ｐゴシック" charset="0"/>
            </a:endParaRPr>
          </a:p>
        </p:txBody>
      </p:sp>
    </p:spTree>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116632"/>
            <a:ext cx="8229600" cy="884238"/>
          </a:xfrm>
        </p:spPr>
        <p:txBody>
          <a:bodyPr vert="horz" wrap="square" lIns="91440" tIns="45720" rIns="91440" bIns="45720" numCol="1" rtlCol="0" anchor="ctr" anchorCtr="0" compatLnSpc="1">
            <a:prstTxWarp prst="textNoShape">
              <a:avLst/>
            </a:prstTxWarp>
            <a:noAutofit/>
          </a:bodyPr>
          <a:lstStyle/>
          <a:p>
            <a:pPr algn="l" eaLnBrk="1" fontAlgn="base" hangingPunct="1">
              <a:spcAft>
                <a:spcPct val="0"/>
              </a:spcAft>
            </a:pPr>
            <a:r>
              <a:rPr lang="en-AU" sz="3200" cap="none" dirty="0">
                <a:solidFill>
                  <a:srgbClr val="EA0088"/>
                </a:solidFill>
                <a:latin typeface="Trebuchet MS" charset="0"/>
                <a:ea typeface="ＭＳ Ｐゴシック" charset="0"/>
                <a:cs typeface="ＭＳ Ｐゴシック" charset="0"/>
              </a:rPr>
              <a:t>Example 5: Solution… </a:t>
            </a:r>
          </a:p>
        </p:txBody>
      </p:sp>
      <p:sp>
        <p:nvSpPr>
          <p:cNvPr id="56321" name="Rectangle 2"/>
          <p:cNvSpPr>
            <a:spLocks noGrp="1" noChangeArrowheads="1"/>
          </p:cNvSpPr>
          <p:nvPr>
            <p:ph idx="1"/>
          </p:nvPr>
        </p:nvSpPr>
        <p:spPr>
          <a:xfrm>
            <a:off x="467544" y="1147861"/>
            <a:ext cx="8280920" cy="4297363"/>
          </a:xfrm>
        </p:spPr>
        <p:txBody>
          <a:bodyPr/>
          <a:lstStyle/>
          <a:p>
            <a:pPr marL="0" indent="0" algn="just">
              <a:buNone/>
            </a:pPr>
            <a:r>
              <a:rPr lang="en-US" sz="2400" b="1" dirty="0">
                <a:latin typeface="Trebuchet MS" panose="020B0603020202020204" pitchFamily="34" charset="0"/>
                <a:ea typeface="ＭＳ Ｐゴシック" charset="0"/>
                <a:cs typeface="ＭＳ Ｐゴシック" charset="0"/>
              </a:rPr>
              <a:t>Using Excel</a:t>
            </a:r>
          </a:p>
          <a:p>
            <a:pPr marL="0" indent="0" algn="just">
              <a:spcBef>
                <a:spcPct val="0"/>
              </a:spcBef>
              <a:buNone/>
            </a:pPr>
            <a:r>
              <a:rPr lang="en-US" altLang="en-US" sz="2400" dirty="0">
                <a:latin typeface="Trebuchet MS" pitchFamily="34" charset="0"/>
              </a:rPr>
              <a:t>(</a:t>
            </a:r>
            <a:r>
              <a:rPr lang="en-US" altLang="en-US" sz="2400" b="1" dirty="0">
                <a:solidFill>
                  <a:schemeClr val="tx1">
                    <a:lumMod val="50000"/>
                    <a:lumOff val="50000"/>
                  </a:schemeClr>
                </a:solidFill>
                <a:latin typeface="Trebuchet MS" pitchFamily="34" charset="0"/>
              </a:rPr>
              <a:t>z-test_2Proportions(Case 1)</a:t>
            </a:r>
            <a:r>
              <a:rPr lang="en-US" altLang="en-US" sz="2400" dirty="0">
                <a:solidFill>
                  <a:schemeClr val="tx1">
                    <a:lumMod val="50000"/>
                    <a:lumOff val="50000"/>
                  </a:schemeClr>
                </a:solidFill>
                <a:latin typeface="Trebuchet MS" pitchFamily="34" charset="0"/>
              </a:rPr>
              <a:t> worksheet, </a:t>
            </a:r>
            <a:r>
              <a:rPr lang="en-US" altLang="en-US" sz="2400" i="1" dirty="0">
                <a:solidFill>
                  <a:schemeClr val="tx1">
                    <a:lumMod val="50000"/>
                    <a:lumOff val="50000"/>
                  </a:schemeClr>
                </a:solidFill>
                <a:latin typeface="Trebuchet MS" pitchFamily="34" charset="0"/>
              </a:rPr>
              <a:t>Test Statistics</a:t>
            </a:r>
            <a:r>
              <a:rPr lang="en-US" altLang="en-US" sz="2400" dirty="0">
                <a:solidFill>
                  <a:schemeClr val="tx1">
                    <a:lumMod val="50000"/>
                    <a:lumOff val="50000"/>
                  </a:schemeClr>
                </a:solidFill>
                <a:latin typeface="Trebuchet MS" pitchFamily="34" charset="0"/>
              </a:rPr>
              <a:t> Excel workbook</a:t>
            </a:r>
            <a:r>
              <a:rPr lang="en-US" altLang="en-US" sz="2400" dirty="0">
                <a:latin typeface="Trebuchet MS" pitchFamily="34" charset="0"/>
              </a:rPr>
              <a:t>)</a:t>
            </a:r>
          </a:p>
          <a:p>
            <a:pPr marL="0" indent="0" algn="just">
              <a:buNone/>
            </a:pPr>
            <a:endParaRPr lang="en-US" sz="2400" dirty="0">
              <a:latin typeface="Trebuchet MS" panose="020B0603020202020204" pitchFamily="34" charset="0"/>
              <a:ea typeface="ＭＳ Ｐゴシック" charset="0"/>
              <a:cs typeface="ＭＳ Ｐゴシック" charset="0"/>
            </a:endParaRPr>
          </a:p>
        </p:txBody>
      </p:sp>
      <p:sp>
        <p:nvSpPr>
          <p:cNvPr id="6"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13.</a:t>
            </a:r>
            <a:fld id="{17DEBACC-685D-46EF-8023-566F1A297EEB}" type="slidenum">
              <a:rPr lang="en-AU" altLang="en-US" sz="1400" b="1" baseline="0" smtClean="0">
                <a:latin typeface="Trebuchet MS" pitchFamily="34" charset="0"/>
              </a:rPr>
              <a:pPr>
                <a:spcBef>
                  <a:spcPct val="0"/>
                </a:spcBef>
                <a:buFontTx/>
                <a:buNone/>
              </a:pPr>
              <a:t>77</a:t>
            </a:fld>
            <a:endParaRPr lang="en-AU" altLang="en-US" sz="1400" b="1" baseline="0" dirty="0">
              <a:latin typeface="Trebuchet MS" pitchFamily="34" charset="0"/>
            </a:endParaRPr>
          </a:p>
        </p:txBody>
      </p:sp>
      <p:pic>
        <p:nvPicPr>
          <p:cNvPr id="7"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85022" y="2564904"/>
            <a:ext cx="7139306" cy="1998107"/>
          </a:xfrm>
          <a:prstGeom prst="rect">
            <a:avLst/>
          </a:prstGeom>
          <a:solidFill>
            <a:schemeClr val="bg1"/>
          </a:solidFill>
          <a:ln w="9525">
            <a:solidFill>
              <a:schemeClr val="tx1"/>
            </a:solidFill>
            <a:miter lim="800000"/>
            <a:headEnd/>
            <a:tailEnd/>
          </a:ln>
        </p:spPr>
      </p:pic>
      <p:sp>
        <p:nvSpPr>
          <p:cNvPr id="2" name="Rectangle 1"/>
          <p:cNvSpPr/>
          <p:nvPr/>
        </p:nvSpPr>
        <p:spPr>
          <a:xfrm>
            <a:off x="385022" y="4725144"/>
            <a:ext cx="8074766" cy="1200329"/>
          </a:xfrm>
          <a:prstGeom prst="rect">
            <a:avLst/>
          </a:prstGeom>
        </p:spPr>
        <p:txBody>
          <a:bodyPr wrap="square">
            <a:spAutoFit/>
          </a:bodyPr>
          <a:lstStyle/>
          <a:p>
            <a:pPr algn="just"/>
            <a:r>
              <a:rPr lang="en-US" baseline="0" dirty="0">
                <a:latin typeface="Trebuchet MS" panose="020B0603020202020204" pitchFamily="34" charset="0"/>
              </a:rPr>
              <a:t>Since p-value = 0.00 &lt; </a:t>
            </a:r>
            <a:r>
              <a:rPr lang="en-US" baseline="0" dirty="0">
                <a:latin typeface="Trebuchet MS" panose="020B0603020202020204" pitchFamily="34" charset="0"/>
                <a:sym typeface="Symbol"/>
              </a:rPr>
              <a:t></a:t>
            </a:r>
            <a:r>
              <a:rPr lang="en-AU" baseline="0" dirty="0">
                <a:latin typeface="Trebuchet MS" panose="020B0603020202020204" pitchFamily="34" charset="0"/>
              </a:rPr>
              <a:t> = 0.05</a:t>
            </a:r>
            <a:r>
              <a:rPr lang="en-US" baseline="0" dirty="0">
                <a:latin typeface="Trebuchet MS" panose="020B0603020202020204" pitchFamily="34" charset="0"/>
              </a:rPr>
              <a:t>, there is sufficient evidence to reject the null hypothesis in </a:t>
            </a:r>
            <a:r>
              <a:rPr lang="en-US" baseline="0" dirty="0" err="1">
                <a:latin typeface="Trebuchet MS" panose="020B0603020202020204" pitchFamily="34" charset="0"/>
              </a:rPr>
              <a:t>favour</a:t>
            </a:r>
            <a:r>
              <a:rPr lang="en-US" baseline="0" dirty="0">
                <a:latin typeface="Trebuchet MS" panose="020B0603020202020204" pitchFamily="34" charset="0"/>
              </a:rPr>
              <a:t> of the alternative hypothesis.</a:t>
            </a:r>
          </a:p>
        </p:txBody>
      </p:sp>
    </p:spTree>
    <p:extLst>
      <p:ext uri="{BB962C8B-B14F-4D97-AF65-F5344CB8AC3E}">
        <p14:creationId xmlns:p14="http://schemas.microsoft.com/office/powerpoint/2010/main" val="3400909809"/>
      </p:ext>
    </p:extLst>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116632"/>
            <a:ext cx="8229600" cy="884238"/>
          </a:xfrm>
        </p:spPr>
        <p:txBody>
          <a:bodyPr vert="horz" wrap="square" lIns="91440" tIns="45720" rIns="91440" bIns="45720" numCol="1" rtlCol="0" anchor="ctr" anchorCtr="0" compatLnSpc="1">
            <a:prstTxWarp prst="textNoShape">
              <a:avLst/>
            </a:prstTxWarp>
            <a:noAutofit/>
          </a:bodyPr>
          <a:lstStyle/>
          <a:p>
            <a:pPr algn="l" eaLnBrk="1" fontAlgn="base" hangingPunct="1">
              <a:spcAft>
                <a:spcPct val="0"/>
              </a:spcAft>
            </a:pPr>
            <a:r>
              <a:rPr lang="en-AU" sz="3200" cap="none" dirty="0">
                <a:solidFill>
                  <a:srgbClr val="EA0088"/>
                </a:solidFill>
                <a:latin typeface="Trebuchet MS" charset="0"/>
                <a:ea typeface="ＭＳ Ｐゴシック" charset="0"/>
                <a:cs typeface="ＭＳ Ｐゴシック" charset="0"/>
              </a:rPr>
              <a:t>Example 5: Solution… </a:t>
            </a:r>
          </a:p>
        </p:txBody>
      </p:sp>
      <p:sp>
        <p:nvSpPr>
          <p:cNvPr id="6"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13.</a:t>
            </a:r>
            <a:fld id="{17DEBACC-685D-46EF-8023-566F1A297EEB}" type="slidenum">
              <a:rPr lang="en-AU" altLang="en-US" sz="1400" b="1" baseline="0" smtClean="0">
                <a:latin typeface="Trebuchet MS" pitchFamily="34" charset="0"/>
              </a:rPr>
              <a:pPr>
                <a:spcBef>
                  <a:spcPct val="0"/>
                </a:spcBef>
                <a:buFontTx/>
                <a:buNone/>
              </a:pPr>
              <a:t>78</a:t>
            </a:fld>
            <a:endParaRPr lang="en-AU" altLang="en-US" sz="1400" b="1" baseline="0" dirty="0">
              <a:latin typeface="Trebuchet MS" pitchFamily="34" charset="0"/>
            </a:endParaRPr>
          </a:p>
        </p:txBody>
      </p:sp>
      <p:sp>
        <p:nvSpPr>
          <p:cNvPr id="3" name="Content Placeholder 2"/>
          <p:cNvSpPr>
            <a:spLocks noGrp="1"/>
          </p:cNvSpPr>
          <p:nvPr>
            <p:ph idx="1"/>
          </p:nvPr>
        </p:nvSpPr>
        <p:spPr>
          <a:xfrm>
            <a:off x="609600" y="2057401"/>
            <a:ext cx="8001000" cy="1011560"/>
          </a:xfrm>
        </p:spPr>
        <p:txBody>
          <a:bodyPr/>
          <a:lstStyle/>
          <a:p>
            <a:pPr marL="0" indent="0" algn="ctr">
              <a:buNone/>
            </a:pPr>
            <a:r>
              <a:rPr lang="en-US" sz="2400" b="1" i="1" dirty="0">
                <a:solidFill>
                  <a:srgbClr val="00B050"/>
                </a:solidFill>
                <a:latin typeface="Trebuchet MS" panose="020B0603020202020204" pitchFamily="34" charset="0"/>
              </a:rPr>
              <a:t>At the 5% significance level, we infer that aspirin reduces the incidence of heart attacks among men.</a:t>
            </a:r>
          </a:p>
          <a:p>
            <a:pPr marL="0" indent="0" algn="ctr">
              <a:buNone/>
            </a:pPr>
            <a:endParaRPr lang="en-AU" sz="2400" i="1" dirty="0">
              <a:solidFill>
                <a:srgbClr val="00B050"/>
              </a:solidFill>
            </a:endParaRPr>
          </a:p>
        </p:txBody>
      </p:sp>
    </p:spTree>
    <p:extLst>
      <p:ext uri="{BB962C8B-B14F-4D97-AF65-F5344CB8AC3E}">
        <p14:creationId xmlns:p14="http://schemas.microsoft.com/office/powerpoint/2010/main" val="729432838"/>
      </p:ext>
    </p:extLst>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60648"/>
            <a:ext cx="8229600" cy="884238"/>
          </a:xfrm>
        </p:spPr>
        <p:txBody>
          <a:bodyPr vert="horz" wrap="square" lIns="91440" tIns="45720" rIns="91440" bIns="45720" numCol="1" rtlCol="0" anchor="ctr" anchorCtr="0" compatLnSpc="1">
            <a:prstTxWarp prst="textNoShape">
              <a:avLst/>
            </a:prstTxWarp>
            <a:noAutofit/>
          </a:bodyPr>
          <a:lstStyle/>
          <a:p>
            <a:pPr algn="l" eaLnBrk="1" fontAlgn="base" hangingPunct="1">
              <a:spcAft>
                <a:spcPct val="0"/>
              </a:spcAft>
            </a:pPr>
            <a:r>
              <a:rPr lang="en-AU" sz="3200" cap="none" dirty="0">
                <a:solidFill>
                  <a:srgbClr val="EA0088"/>
                </a:solidFill>
                <a:latin typeface="Trebuchet MS" charset="0"/>
                <a:ea typeface="ＭＳ Ｐゴシック" charset="0"/>
                <a:cs typeface="ＭＳ Ｐゴシック" charset="0"/>
              </a:rPr>
              <a:t>Example 6</a:t>
            </a:r>
            <a:br>
              <a:rPr lang="en-AU" sz="3200" cap="none" dirty="0">
                <a:solidFill>
                  <a:srgbClr val="EA0088"/>
                </a:solidFill>
                <a:latin typeface="Trebuchet MS" charset="0"/>
                <a:ea typeface="ＭＳ Ｐゴシック" charset="0"/>
                <a:cs typeface="ＭＳ Ｐゴシック" charset="0"/>
              </a:rPr>
            </a:br>
            <a:r>
              <a:rPr lang="en-AU" sz="2800" i="1" cap="none" dirty="0">
                <a:solidFill>
                  <a:srgbClr val="EA0088"/>
                </a:solidFill>
                <a:latin typeface="Trebuchet MS" charset="0"/>
                <a:ea typeface="ＭＳ Ｐゴシック" charset="0"/>
                <a:cs typeface="ＭＳ Ｐゴシック" charset="0"/>
              </a:rPr>
              <a:t>(Example 13.7, p554)</a:t>
            </a:r>
            <a:endParaRPr lang="en-AU" sz="3200" cap="none" dirty="0">
              <a:solidFill>
                <a:srgbClr val="EA0088"/>
              </a:solidFill>
              <a:latin typeface="Trebuchet MS" charset="0"/>
              <a:ea typeface="ＭＳ Ｐゴシック" charset="0"/>
              <a:cs typeface="ＭＳ Ｐゴシック" charset="0"/>
            </a:endParaRPr>
          </a:p>
        </p:txBody>
      </p:sp>
      <p:sp>
        <p:nvSpPr>
          <p:cNvPr id="56321" name="Rectangle 2"/>
          <p:cNvSpPr>
            <a:spLocks noGrp="1" noChangeArrowheads="1"/>
          </p:cNvSpPr>
          <p:nvPr>
            <p:ph idx="1"/>
          </p:nvPr>
        </p:nvSpPr>
        <p:spPr>
          <a:xfrm>
            <a:off x="467544" y="1412776"/>
            <a:ext cx="8280920" cy="4297363"/>
          </a:xfrm>
        </p:spPr>
        <p:txBody>
          <a:bodyPr/>
          <a:lstStyle/>
          <a:p>
            <a:pPr marL="0" indent="0" algn="just">
              <a:buNone/>
            </a:pPr>
            <a:r>
              <a:rPr lang="en-AU" sz="2000" dirty="0">
                <a:solidFill>
                  <a:schemeClr val="bg2">
                    <a:lumMod val="50000"/>
                  </a:schemeClr>
                </a:solidFill>
                <a:latin typeface="Trebuchet MS" panose="020B0603020202020204" pitchFamily="34" charset="0"/>
              </a:rPr>
              <a:t>XM14-07</a:t>
            </a:r>
            <a:r>
              <a:rPr lang="en-AU" sz="2000" dirty="0">
                <a:latin typeface="Trebuchet MS" panose="020B0603020202020204" pitchFamily="34" charset="0"/>
              </a:rPr>
              <a:t> The process that is used to produce a complex component used in medical instruments typically results in defect rates in the 40% range. Recently, two innovative processes have been developed to replace the existing process. Process 1 appears to be more promising, but it is considerably more expensive to purchase and operate than process 2. After a thorough analysis of the costs, management decides that it will adopt process 1 only if the proportion of defective components produced by process 2 is more than 8% more than that produced by process 1. In a test to guide the decision, both processes were used to produce 300 components. Of the 300 components produced by process 1, 33 were found to be defective, while 84 out of the 300 produced by process 2 were defective. Using a significance level of 10%, conduct a test to help management make a decision.</a:t>
            </a:r>
            <a:endParaRPr lang="en-US" sz="2000" dirty="0">
              <a:latin typeface="Trebuchet MS" panose="020B0603020202020204" pitchFamily="34" charset="0"/>
              <a:ea typeface="ＭＳ Ｐゴシック" charset="0"/>
              <a:cs typeface="ＭＳ Ｐゴシック" charset="0"/>
            </a:endParaRPr>
          </a:p>
        </p:txBody>
      </p:sp>
      <p:sp>
        <p:nvSpPr>
          <p:cNvPr id="5"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13.</a:t>
            </a:r>
            <a:fld id="{17DEBACC-685D-46EF-8023-566F1A297EEB}" type="slidenum">
              <a:rPr lang="en-AU" altLang="en-US" sz="1400" b="1" baseline="0" smtClean="0">
                <a:latin typeface="Trebuchet MS" pitchFamily="34" charset="0"/>
              </a:rPr>
              <a:pPr>
                <a:spcBef>
                  <a:spcPct val="0"/>
                </a:spcBef>
                <a:buFontTx/>
                <a:buNone/>
              </a:pPr>
              <a:t>79</a:t>
            </a:fld>
            <a:endParaRPr lang="en-AU" altLang="en-US" sz="1400" b="1" baseline="0" dirty="0">
              <a:latin typeface="Trebuchet MS" pitchFamily="34" charset="0"/>
            </a:endParaRPr>
          </a:p>
        </p:txBody>
      </p:sp>
    </p:spTree>
    <p:extLst>
      <p:ext uri="{BB962C8B-B14F-4D97-AF65-F5344CB8AC3E}">
        <p14:creationId xmlns:p14="http://schemas.microsoft.com/office/powerpoint/2010/main" val="405629207"/>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056" name="Rectangle 9"/>
              <p:cNvSpPr>
                <a:spLocks noGrp="1" noChangeArrowheads="1"/>
              </p:cNvSpPr>
              <p:nvPr>
                <p:ph type="title"/>
              </p:nvPr>
            </p:nvSpPr>
            <p:spPr>
              <a:xfrm>
                <a:off x="457200" y="404664"/>
                <a:ext cx="8229600" cy="884237"/>
              </a:xfrm>
            </p:spPr>
            <p:txBody>
              <a:bodyPr vert="horz" wrap="square" lIns="91440" tIns="45720" rIns="91440" bIns="45720" numCol="1" rtlCol="0" anchor="ctr" anchorCtr="0" compatLnSpc="1">
                <a:prstTxWarp prst="textNoShape">
                  <a:avLst/>
                </a:prstTxWarp>
                <a:noAutofit/>
              </a:bodyPr>
              <a:lstStyle/>
              <a:p>
                <a:pPr algn="l" eaLnBrk="1" fontAlgn="base" hangingPunct="1">
                  <a:spcAft>
                    <a:spcPct val="0"/>
                  </a:spcAft>
                </a:pPr>
                <a:r>
                  <a:rPr sz="3200" cap="none" dirty="0">
                    <a:solidFill>
                      <a:srgbClr val="EA0088"/>
                    </a:solidFill>
                    <a:latin typeface="Trebuchet MS" panose="020B0603020202020204" pitchFamily="34" charset="0"/>
                    <a:ea typeface="ＭＳ Ｐゴシック" charset="0"/>
                    <a:cs typeface="ＭＳ Ｐゴシック" charset="0"/>
                  </a:rPr>
                  <a:t>The Sampling </a:t>
                </a:r>
                <a:r>
                  <a:rPr lang="en-US" sz="3200" cap="none" dirty="0">
                    <a:solidFill>
                      <a:srgbClr val="EA0088"/>
                    </a:solidFill>
                    <a:latin typeface="Trebuchet MS" panose="020B0603020202020204" pitchFamily="34" charset="0"/>
                    <a:ea typeface="ＭＳ Ｐゴシック" charset="0"/>
                    <a:cs typeface="ＭＳ Ｐゴシック" charset="0"/>
                  </a:rPr>
                  <a:t>Distribution of </a:t>
                </a:r>
                <a14:m>
                  <m:oMath xmlns:m="http://schemas.openxmlformats.org/officeDocument/2006/math">
                    <m:sSub>
                      <m:sSubPr>
                        <m:ctrlPr>
                          <a:rPr lang="en-US" sz="3200" i="1" cap="none" dirty="0">
                            <a:solidFill>
                              <a:srgbClr val="EA0088"/>
                            </a:solidFill>
                            <a:latin typeface="Cambria Math" panose="02040503050406030204" pitchFamily="18" charset="0"/>
                            <a:ea typeface="ＭＳ Ｐゴシック" charset="0"/>
                            <a:cs typeface="ＭＳ Ｐゴシック" charset="0"/>
                          </a:rPr>
                        </m:ctrlPr>
                      </m:sSubPr>
                      <m:e>
                        <m:acc>
                          <m:accPr>
                            <m:chr m:val="̅"/>
                            <m:ctrlPr>
                              <a:rPr lang="en-US" sz="3200" i="1" cap="none" dirty="0">
                                <a:solidFill>
                                  <a:srgbClr val="EA0088"/>
                                </a:solidFill>
                                <a:latin typeface="Cambria Math" panose="02040503050406030204" pitchFamily="18" charset="0"/>
                                <a:ea typeface="ＭＳ Ｐゴシック" charset="0"/>
                                <a:cs typeface="ＭＳ Ｐゴシック" charset="0"/>
                              </a:rPr>
                            </m:ctrlPr>
                          </m:accPr>
                          <m:e>
                            <m:r>
                              <a:rPr lang="en-AU" sz="3200" cap="none" dirty="0">
                                <a:solidFill>
                                  <a:srgbClr val="EA0088"/>
                                </a:solidFill>
                                <a:latin typeface="Cambria Math"/>
                                <a:ea typeface="ＭＳ Ｐゴシック" charset="0"/>
                                <a:cs typeface="ＭＳ Ｐゴシック" charset="0"/>
                              </a:rPr>
                              <m:t>𝑋</m:t>
                            </m:r>
                          </m:e>
                        </m:acc>
                      </m:e>
                      <m:sub>
                        <m:r>
                          <a:rPr lang="en-AU" sz="3200" cap="none" dirty="0">
                            <a:solidFill>
                              <a:srgbClr val="EA0088"/>
                            </a:solidFill>
                            <a:latin typeface="Cambria Math"/>
                            <a:ea typeface="ＭＳ Ｐゴシック" charset="0"/>
                            <a:cs typeface="ＭＳ Ｐゴシック" charset="0"/>
                          </a:rPr>
                          <m:t>1</m:t>
                        </m:r>
                      </m:sub>
                    </m:sSub>
                    <m:r>
                      <a:rPr lang="en-AU" sz="3200" cap="none" dirty="0">
                        <a:solidFill>
                          <a:srgbClr val="EA0088"/>
                        </a:solidFill>
                        <a:latin typeface="Cambria Math"/>
                        <a:ea typeface="ＭＳ Ｐゴシック" charset="0"/>
                        <a:cs typeface="ＭＳ Ｐゴシック" charset="0"/>
                      </a:rPr>
                      <m:t>−</m:t>
                    </m:r>
                    <m:sSub>
                      <m:sSubPr>
                        <m:ctrlPr>
                          <a:rPr lang="en-US" sz="3200" i="1" cap="none" dirty="0">
                            <a:solidFill>
                              <a:srgbClr val="EA0088"/>
                            </a:solidFill>
                            <a:latin typeface="Cambria Math" panose="02040503050406030204" pitchFamily="18" charset="0"/>
                            <a:ea typeface="ＭＳ Ｐゴシック" charset="0"/>
                            <a:cs typeface="ＭＳ Ｐゴシック" charset="0"/>
                          </a:rPr>
                        </m:ctrlPr>
                      </m:sSubPr>
                      <m:e>
                        <m:acc>
                          <m:accPr>
                            <m:chr m:val="̅"/>
                            <m:ctrlPr>
                              <a:rPr lang="en-US" sz="3200" i="1" cap="none" dirty="0">
                                <a:solidFill>
                                  <a:srgbClr val="EA0088"/>
                                </a:solidFill>
                                <a:latin typeface="Cambria Math" panose="02040503050406030204" pitchFamily="18" charset="0"/>
                                <a:ea typeface="ＭＳ Ｐゴシック" charset="0"/>
                                <a:cs typeface="ＭＳ Ｐゴシック" charset="0"/>
                              </a:rPr>
                            </m:ctrlPr>
                          </m:accPr>
                          <m:e>
                            <m:r>
                              <a:rPr lang="en-AU" sz="3200" cap="none" dirty="0">
                                <a:solidFill>
                                  <a:srgbClr val="EA0088"/>
                                </a:solidFill>
                                <a:latin typeface="Cambria Math"/>
                                <a:ea typeface="ＭＳ Ｐゴシック" charset="0"/>
                                <a:cs typeface="ＭＳ Ｐゴシック" charset="0"/>
                              </a:rPr>
                              <m:t>𝑋</m:t>
                            </m:r>
                          </m:e>
                        </m:acc>
                      </m:e>
                      <m:sub>
                        <m:r>
                          <a:rPr lang="en-AU" sz="3200" cap="none" dirty="0">
                            <a:solidFill>
                              <a:srgbClr val="EA0088"/>
                            </a:solidFill>
                            <a:latin typeface="Cambria Math"/>
                            <a:ea typeface="ＭＳ Ｐゴシック" charset="0"/>
                            <a:cs typeface="ＭＳ Ｐゴシック" charset="0"/>
                          </a:rPr>
                          <m:t>2</m:t>
                        </m:r>
                      </m:sub>
                    </m:sSub>
                    <m:r>
                      <a:rPr lang="en-AU" sz="3200" cap="none" dirty="0">
                        <a:solidFill>
                          <a:srgbClr val="EA0088"/>
                        </a:solidFill>
                        <a:latin typeface="Cambria Math"/>
                        <a:ea typeface="ＭＳ Ｐゴシック" charset="0"/>
                        <a:cs typeface="ＭＳ Ｐゴシック" charset="0"/>
                      </a:rPr>
                      <m:t> </m:t>
                    </m:r>
                  </m:oMath>
                </a14:m>
                <a:r>
                  <a:rPr lang="en-US" sz="3200" cap="none" dirty="0">
                    <a:solidFill>
                      <a:srgbClr val="EA0088"/>
                    </a:solidFill>
                    <a:latin typeface="Trebuchet MS" panose="020B0603020202020204" pitchFamily="34" charset="0"/>
                    <a:ea typeface="ＭＳ Ｐゴシック" charset="0"/>
                    <a:cs typeface="ＭＳ Ｐゴシック" charset="0"/>
                  </a:rPr>
                  <a:t>	</a:t>
                </a:r>
              </a:p>
            </p:txBody>
          </p:sp>
        </mc:Choice>
        <mc:Fallback xmlns="">
          <p:sp>
            <p:nvSpPr>
              <p:cNvPr id="2056" name="Rectangle 9"/>
              <p:cNvSpPr>
                <a:spLocks noGrp="1" noRot="1" noChangeAspect="1" noMove="1" noResize="1" noEditPoints="1" noAdjustHandles="1" noChangeArrowheads="1" noChangeShapeType="1" noTextEdit="1"/>
              </p:cNvSpPr>
              <p:nvPr>
                <p:ph type="title"/>
              </p:nvPr>
            </p:nvSpPr>
            <p:spPr>
              <a:xfrm>
                <a:off x="457200" y="404664"/>
                <a:ext cx="8229600" cy="884237"/>
              </a:xfrm>
              <a:blipFill rotWithShape="1">
                <a:blip r:embed="rId3" cstate="print"/>
                <a:stretch>
                  <a:fillRect l="-1852" b="-5517"/>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25602" name="Rectangle 10"/>
              <p:cNvSpPr>
                <a:spLocks noGrp="1" noChangeArrowheads="1"/>
              </p:cNvSpPr>
              <p:nvPr>
                <p:ph idx="1"/>
              </p:nvPr>
            </p:nvSpPr>
            <p:spPr>
              <a:xfrm>
                <a:off x="609600" y="1484784"/>
                <a:ext cx="8001000" cy="4297363"/>
              </a:xfrm>
            </p:spPr>
            <p:txBody>
              <a:bodyPr/>
              <a:lstStyle/>
              <a:p>
                <a:pPr marL="457200" indent="-457200" algn="just" eaLnBrk="1" hangingPunct="1">
                  <a:spcAft>
                    <a:spcPts val="1800"/>
                  </a:spcAft>
                  <a:buNone/>
                </a:pPr>
                <a:r>
                  <a:rPr lang="en-US" sz="2400" dirty="0">
                    <a:latin typeface="Trebuchet MS" panose="020B0603020202020204" pitchFamily="34" charset="0"/>
                    <a:ea typeface="ＭＳ Ｐゴシック" charset="0"/>
                  </a:rPr>
                  <a:t>1.	</a:t>
                </a:r>
                <a14:m>
                  <m:oMath xmlns:m="http://schemas.openxmlformats.org/officeDocument/2006/math">
                    <m:sSub>
                      <m:sSubPr>
                        <m:ctrlPr>
                          <a:rPr lang="en-US" sz="2400" i="1">
                            <a:latin typeface="Cambria Math" panose="02040503050406030204" pitchFamily="18" charset="0"/>
                            <a:ea typeface="ＭＳ Ｐゴシック" charset="0"/>
                          </a:rPr>
                        </m:ctrlPr>
                      </m:sSubPr>
                      <m:e>
                        <m:acc>
                          <m:accPr>
                            <m:chr m:val="̅"/>
                            <m:ctrlPr>
                              <a:rPr lang="en-US" sz="2400" i="1">
                                <a:latin typeface="Cambria Math" panose="02040503050406030204" pitchFamily="18" charset="0"/>
                                <a:ea typeface="ＭＳ Ｐゴシック" charset="0"/>
                              </a:rPr>
                            </m:ctrlPr>
                          </m:accPr>
                          <m:e>
                            <m:r>
                              <m:rPr>
                                <m:sty m:val="p"/>
                              </m:rPr>
                              <a:rPr lang="en-AU" sz="2400" i="0">
                                <a:latin typeface="Cambria Math"/>
                                <a:ea typeface="ＭＳ Ｐゴシック" charset="0"/>
                              </a:rPr>
                              <m:t>X</m:t>
                            </m:r>
                          </m:e>
                        </m:acc>
                      </m:e>
                      <m:sub>
                        <m:r>
                          <a:rPr lang="en-AU" sz="2400" i="0">
                            <a:latin typeface="Cambria Math"/>
                            <a:ea typeface="ＭＳ Ｐゴシック" charset="0"/>
                          </a:rPr>
                          <m:t>1</m:t>
                        </m:r>
                      </m:sub>
                    </m:sSub>
                    <m:r>
                      <a:rPr lang="en-AU" sz="2400" i="0">
                        <a:latin typeface="Cambria Math"/>
                        <a:ea typeface="ＭＳ Ｐゴシック" charset="0"/>
                      </a:rPr>
                      <m:t>−</m:t>
                    </m:r>
                    <m:sSub>
                      <m:sSubPr>
                        <m:ctrlPr>
                          <a:rPr lang="en-US" sz="2400" i="1">
                            <a:latin typeface="Cambria Math" panose="02040503050406030204" pitchFamily="18" charset="0"/>
                            <a:ea typeface="ＭＳ Ｐゴシック" charset="0"/>
                          </a:rPr>
                        </m:ctrlPr>
                      </m:sSubPr>
                      <m:e>
                        <m:acc>
                          <m:accPr>
                            <m:chr m:val="̅"/>
                            <m:ctrlPr>
                              <a:rPr lang="en-US" sz="2400" i="1">
                                <a:latin typeface="Cambria Math" panose="02040503050406030204" pitchFamily="18" charset="0"/>
                                <a:ea typeface="ＭＳ Ｐゴシック" charset="0"/>
                              </a:rPr>
                            </m:ctrlPr>
                          </m:accPr>
                          <m:e>
                            <m:r>
                              <m:rPr>
                                <m:sty m:val="p"/>
                              </m:rPr>
                              <a:rPr lang="en-AU" sz="2400" i="0">
                                <a:latin typeface="Cambria Math"/>
                                <a:ea typeface="ＭＳ Ｐゴシック" charset="0"/>
                              </a:rPr>
                              <m:t>X</m:t>
                            </m:r>
                          </m:e>
                        </m:acc>
                      </m:e>
                      <m:sub>
                        <m:r>
                          <a:rPr lang="en-AU" sz="2400" i="0">
                            <a:latin typeface="Cambria Math"/>
                            <a:ea typeface="ＭＳ Ｐゴシック" charset="0"/>
                          </a:rPr>
                          <m:t>2</m:t>
                        </m:r>
                      </m:sub>
                    </m:sSub>
                  </m:oMath>
                </a14:m>
                <a:r>
                  <a:rPr lang="en-US" sz="2400" dirty="0">
                    <a:latin typeface="Trebuchet MS" panose="020B0603020202020204" pitchFamily="34" charset="0"/>
                    <a:ea typeface="ＭＳ Ｐゴシック" charset="0"/>
                    <a:cs typeface="Trebuchet MS"/>
                  </a:rPr>
                  <a:t>is normally distributed if the (original) population distributions are normal.</a:t>
                </a:r>
              </a:p>
              <a:p>
                <a:pPr marL="457200" indent="-457200" algn="just" eaLnBrk="1" hangingPunct="1">
                  <a:spcAft>
                    <a:spcPts val="1800"/>
                  </a:spcAft>
                  <a:buNone/>
                </a:pPr>
                <a:r>
                  <a:rPr lang="en-US" sz="2400" dirty="0">
                    <a:latin typeface="Trebuchet MS" panose="020B0603020202020204" pitchFamily="34" charset="0"/>
                    <a:ea typeface="ＭＳ Ｐゴシック" charset="0"/>
                    <a:cs typeface="Trebuchet MS"/>
                  </a:rPr>
                  <a:t>2.	</a:t>
                </a:r>
                <a:r>
                  <a:rPr lang="en-US" sz="2400" dirty="0">
                    <a:ea typeface="ＭＳ Ｐゴシック" charset="0"/>
                  </a:rPr>
                  <a:t> </a:t>
                </a:r>
                <a14:m>
                  <m:oMath xmlns:m="http://schemas.openxmlformats.org/officeDocument/2006/math">
                    <m:sSub>
                      <m:sSubPr>
                        <m:ctrlPr>
                          <a:rPr lang="en-US" sz="2400" i="1">
                            <a:latin typeface="Cambria Math" panose="02040503050406030204" pitchFamily="18" charset="0"/>
                            <a:ea typeface="ＭＳ Ｐゴシック" charset="0"/>
                          </a:rPr>
                        </m:ctrlPr>
                      </m:sSubPr>
                      <m:e>
                        <m:acc>
                          <m:accPr>
                            <m:chr m:val="̅"/>
                            <m:ctrlPr>
                              <a:rPr lang="en-US" sz="2400" i="1">
                                <a:latin typeface="Cambria Math" panose="02040503050406030204" pitchFamily="18" charset="0"/>
                                <a:ea typeface="ＭＳ Ｐゴシック" charset="0"/>
                              </a:rPr>
                            </m:ctrlPr>
                          </m:accPr>
                          <m:e>
                            <m:r>
                              <m:rPr>
                                <m:sty m:val="p"/>
                              </m:rPr>
                              <a:rPr lang="en-AU" sz="2400">
                                <a:latin typeface="Cambria Math"/>
                                <a:ea typeface="ＭＳ Ｐゴシック" charset="0"/>
                              </a:rPr>
                              <m:t>X</m:t>
                            </m:r>
                          </m:e>
                        </m:acc>
                      </m:e>
                      <m:sub>
                        <m:r>
                          <a:rPr lang="en-AU" sz="2400">
                            <a:latin typeface="Cambria Math"/>
                            <a:ea typeface="ＭＳ Ｐゴシック" charset="0"/>
                          </a:rPr>
                          <m:t>1</m:t>
                        </m:r>
                      </m:sub>
                    </m:sSub>
                    <m:r>
                      <a:rPr lang="en-AU" sz="2400">
                        <a:latin typeface="Cambria Math"/>
                        <a:ea typeface="ＭＳ Ｐゴシック" charset="0"/>
                      </a:rPr>
                      <m:t>−</m:t>
                    </m:r>
                    <m:sSub>
                      <m:sSubPr>
                        <m:ctrlPr>
                          <a:rPr lang="en-US" sz="2400" i="1">
                            <a:latin typeface="Cambria Math" panose="02040503050406030204" pitchFamily="18" charset="0"/>
                            <a:ea typeface="ＭＳ Ｐゴシック" charset="0"/>
                          </a:rPr>
                        </m:ctrlPr>
                      </m:sSubPr>
                      <m:e>
                        <m:acc>
                          <m:accPr>
                            <m:chr m:val="̅"/>
                            <m:ctrlPr>
                              <a:rPr lang="en-US" sz="2400" i="1">
                                <a:latin typeface="Cambria Math" panose="02040503050406030204" pitchFamily="18" charset="0"/>
                                <a:ea typeface="ＭＳ Ｐゴシック" charset="0"/>
                              </a:rPr>
                            </m:ctrlPr>
                          </m:accPr>
                          <m:e>
                            <m:r>
                              <m:rPr>
                                <m:sty m:val="p"/>
                              </m:rPr>
                              <a:rPr lang="en-AU" sz="2400">
                                <a:latin typeface="Cambria Math"/>
                                <a:ea typeface="ＭＳ Ｐゴシック" charset="0"/>
                              </a:rPr>
                              <m:t>X</m:t>
                            </m:r>
                          </m:e>
                        </m:acc>
                      </m:e>
                      <m:sub>
                        <m:r>
                          <a:rPr lang="en-AU" sz="2400">
                            <a:latin typeface="Cambria Math"/>
                            <a:ea typeface="ＭＳ Ｐゴシック" charset="0"/>
                          </a:rPr>
                          <m:t>2</m:t>
                        </m:r>
                      </m:sub>
                    </m:sSub>
                    <m:r>
                      <a:rPr lang="en-AU" sz="2400" b="0" i="0" smtClean="0">
                        <a:latin typeface="Cambria Math"/>
                        <a:ea typeface="ＭＳ Ｐゴシック" charset="0"/>
                      </a:rPr>
                      <m:t> </m:t>
                    </m:r>
                  </m:oMath>
                </a14:m>
                <a:r>
                  <a:rPr lang="en-US" sz="2400" dirty="0">
                    <a:latin typeface="Trebuchet MS" panose="020B0603020202020204" pitchFamily="34" charset="0"/>
                    <a:ea typeface="ＭＳ Ｐゴシック" charset="0"/>
                    <a:cs typeface="Trebuchet MS"/>
                  </a:rPr>
                  <a:t>is approximately normally distributed if the (original) population is not normal, but the sample size is large (n</a:t>
                </a:r>
                <a:r>
                  <a:rPr lang="en-US" sz="2400" baseline="-25000" dirty="0">
                    <a:latin typeface="Trebuchet MS" panose="020B0603020202020204" pitchFamily="34" charset="0"/>
                    <a:ea typeface="ＭＳ Ｐゴシック" charset="0"/>
                    <a:cs typeface="Trebuchet MS"/>
                  </a:rPr>
                  <a:t>1</a:t>
                </a:r>
                <a:r>
                  <a:rPr lang="en-US" sz="2400" dirty="0">
                    <a:latin typeface="Trebuchet MS" panose="020B0603020202020204" pitchFamily="34" charset="0"/>
                    <a:ea typeface="ＭＳ Ｐゴシック" charset="0"/>
                    <a:cs typeface="Trebuchet MS"/>
                  </a:rPr>
                  <a:t> ≥ 30, n</a:t>
                </a:r>
                <a:r>
                  <a:rPr lang="en-US" sz="2400" baseline="-25000" dirty="0">
                    <a:latin typeface="Trebuchet MS" panose="020B0603020202020204" pitchFamily="34" charset="0"/>
                    <a:ea typeface="ＭＳ Ｐゴシック" charset="0"/>
                    <a:cs typeface="Trebuchet MS"/>
                  </a:rPr>
                  <a:t>2</a:t>
                </a:r>
                <a:r>
                  <a:rPr lang="en-US" sz="2400" dirty="0">
                    <a:latin typeface="Trebuchet MS" panose="020B0603020202020204" pitchFamily="34" charset="0"/>
                    <a:ea typeface="ＭＳ Ｐゴシック" charset="0"/>
                    <a:cs typeface="Trebuchet MS"/>
                  </a:rPr>
                  <a:t> ≥ 30).</a:t>
                </a:r>
              </a:p>
              <a:p>
                <a:pPr marL="457200" indent="-457200" algn="just" eaLnBrk="1" hangingPunct="1">
                  <a:spcAft>
                    <a:spcPts val="1800"/>
                  </a:spcAft>
                  <a:buNone/>
                </a:pPr>
                <a:r>
                  <a:rPr lang="en-US" sz="2400" dirty="0">
                    <a:latin typeface="Trebuchet MS" panose="020B0603020202020204" pitchFamily="34" charset="0"/>
                    <a:ea typeface="ＭＳ Ｐゴシック" charset="0"/>
                    <a:cs typeface="Trebuchet MS"/>
                  </a:rPr>
                  <a:t>3.	The expected value of </a:t>
                </a:r>
                <a14:m>
                  <m:oMath xmlns:m="http://schemas.openxmlformats.org/officeDocument/2006/math">
                    <m:sSub>
                      <m:sSubPr>
                        <m:ctrlPr>
                          <a:rPr lang="en-US" sz="2400" i="1">
                            <a:latin typeface="Cambria Math" panose="02040503050406030204" pitchFamily="18" charset="0"/>
                            <a:ea typeface="ＭＳ Ｐゴシック" charset="0"/>
                          </a:rPr>
                        </m:ctrlPr>
                      </m:sSubPr>
                      <m:e>
                        <m:acc>
                          <m:accPr>
                            <m:chr m:val="̅"/>
                            <m:ctrlPr>
                              <a:rPr lang="en-US" sz="2400" i="1">
                                <a:latin typeface="Cambria Math" panose="02040503050406030204" pitchFamily="18" charset="0"/>
                                <a:ea typeface="ＭＳ Ｐゴシック" charset="0"/>
                              </a:rPr>
                            </m:ctrlPr>
                          </m:accPr>
                          <m:e>
                            <m:r>
                              <m:rPr>
                                <m:sty m:val="p"/>
                              </m:rPr>
                              <a:rPr lang="en-AU" sz="2400">
                                <a:latin typeface="Cambria Math"/>
                                <a:ea typeface="ＭＳ Ｐゴシック" charset="0"/>
                              </a:rPr>
                              <m:t>X</m:t>
                            </m:r>
                          </m:e>
                        </m:acc>
                      </m:e>
                      <m:sub>
                        <m:r>
                          <a:rPr lang="en-AU" sz="2400">
                            <a:latin typeface="Cambria Math"/>
                            <a:ea typeface="ＭＳ Ｐゴシック" charset="0"/>
                          </a:rPr>
                          <m:t>1</m:t>
                        </m:r>
                      </m:sub>
                    </m:sSub>
                    <m:r>
                      <a:rPr lang="en-AU" sz="2400">
                        <a:latin typeface="Cambria Math"/>
                        <a:ea typeface="ＭＳ Ｐゴシック" charset="0"/>
                      </a:rPr>
                      <m:t>−</m:t>
                    </m:r>
                    <m:sSub>
                      <m:sSubPr>
                        <m:ctrlPr>
                          <a:rPr lang="en-US" sz="2400" i="1">
                            <a:latin typeface="Cambria Math" panose="02040503050406030204" pitchFamily="18" charset="0"/>
                            <a:ea typeface="ＭＳ Ｐゴシック" charset="0"/>
                          </a:rPr>
                        </m:ctrlPr>
                      </m:sSubPr>
                      <m:e>
                        <m:acc>
                          <m:accPr>
                            <m:chr m:val="̅"/>
                            <m:ctrlPr>
                              <a:rPr lang="en-US" sz="2400" i="1">
                                <a:latin typeface="Cambria Math" panose="02040503050406030204" pitchFamily="18" charset="0"/>
                                <a:ea typeface="ＭＳ Ｐゴシック" charset="0"/>
                              </a:rPr>
                            </m:ctrlPr>
                          </m:accPr>
                          <m:e>
                            <m:r>
                              <m:rPr>
                                <m:sty m:val="p"/>
                              </m:rPr>
                              <a:rPr lang="en-AU" sz="2400">
                                <a:latin typeface="Cambria Math"/>
                                <a:ea typeface="ＭＳ Ｐゴシック" charset="0"/>
                              </a:rPr>
                              <m:t>X</m:t>
                            </m:r>
                          </m:e>
                        </m:acc>
                      </m:e>
                      <m:sub>
                        <m:r>
                          <a:rPr lang="en-AU" sz="2400">
                            <a:latin typeface="Cambria Math"/>
                            <a:ea typeface="ＭＳ Ｐゴシック" charset="0"/>
                          </a:rPr>
                          <m:t>2</m:t>
                        </m:r>
                      </m:sub>
                    </m:sSub>
                  </m:oMath>
                </a14:m>
                <a:r>
                  <a:rPr lang="en-US" sz="2400" dirty="0">
                    <a:latin typeface="Trebuchet MS" panose="020B0603020202020204" pitchFamily="34" charset="0"/>
                    <a:ea typeface="ＭＳ Ｐゴシック" charset="0"/>
                    <a:cs typeface="Trebuchet MS"/>
                  </a:rPr>
                  <a:t> is </a:t>
                </a:r>
                <a:r>
                  <a:rPr lang="en-US" sz="2400" dirty="0">
                    <a:latin typeface="Trebuchet MS" panose="020B0603020202020204" pitchFamily="34" charset="0"/>
                    <a:ea typeface="ＭＳ Ｐゴシック" charset="0"/>
                    <a:cs typeface="Trebuchet MS"/>
                    <a:sym typeface="Symbol" charset="0"/>
                  </a:rPr>
                  <a:t></a:t>
                </a:r>
                <a:r>
                  <a:rPr lang="en-US" sz="2400" baseline="-25000" dirty="0">
                    <a:latin typeface="Trebuchet MS" panose="020B0603020202020204" pitchFamily="34" charset="0"/>
                    <a:ea typeface="ＭＳ Ｐゴシック" charset="0"/>
                    <a:cs typeface="Trebuchet MS"/>
                  </a:rPr>
                  <a:t>1</a:t>
                </a:r>
                <a:r>
                  <a:rPr lang="en-US" sz="2400" dirty="0">
                    <a:latin typeface="Trebuchet MS" panose="020B0603020202020204" pitchFamily="34" charset="0"/>
                    <a:ea typeface="ＭＳ Ｐゴシック" charset="0"/>
                    <a:cs typeface="Trebuchet MS"/>
                  </a:rPr>
                  <a:t> – </a:t>
                </a:r>
                <a:r>
                  <a:rPr lang="en-US" sz="2400" dirty="0">
                    <a:latin typeface="Trebuchet MS" panose="020B0603020202020204" pitchFamily="34" charset="0"/>
                    <a:ea typeface="ＭＳ Ｐゴシック" charset="0"/>
                    <a:cs typeface="Trebuchet MS"/>
                    <a:sym typeface="Symbol" charset="0"/>
                  </a:rPr>
                  <a:t></a:t>
                </a:r>
                <a:r>
                  <a:rPr lang="en-US" sz="2400" baseline="-25000" dirty="0">
                    <a:latin typeface="Trebuchet MS" panose="020B0603020202020204" pitchFamily="34" charset="0"/>
                    <a:ea typeface="ＭＳ Ｐゴシック" charset="0"/>
                    <a:cs typeface="Trebuchet MS"/>
                  </a:rPr>
                  <a:t>2</a:t>
                </a:r>
                <a:r>
                  <a:rPr lang="en-US" sz="2400" dirty="0">
                    <a:latin typeface="Trebuchet MS" panose="020B0603020202020204" pitchFamily="34" charset="0"/>
                    <a:ea typeface="ＭＳ Ｐゴシック" charset="0"/>
                    <a:cs typeface="Trebuchet MS"/>
                  </a:rPr>
                  <a:t>.</a:t>
                </a:r>
              </a:p>
              <a:p>
                <a:pPr marL="457200" indent="-457200" algn="just" eaLnBrk="1" hangingPunct="1">
                  <a:buNone/>
                </a:pPr>
                <a:r>
                  <a:rPr lang="en-US" sz="2400" dirty="0">
                    <a:latin typeface="Trebuchet MS" panose="020B0603020202020204" pitchFamily="34" charset="0"/>
                    <a:ea typeface="ＭＳ Ｐゴシック" charset="0"/>
                    <a:cs typeface="Trebuchet MS"/>
                  </a:rPr>
                  <a:t>4.	The variance of </a:t>
                </a:r>
                <a14:m>
                  <m:oMath xmlns:m="http://schemas.openxmlformats.org/officeDocument/2006/math">
                    <m:sSub>
                      <m:sSubPr>
                        <m:ctrlPr>
                          <a:rPr lang="en-US" sz="2400" i="1">
                            <a:latin typeface="Cambria Math" panose="02040503050406030204" pitchFamily="18" charset="0"/>
                            <a:ea typeface="ＭＳ Ｐゴシック" charset="0"/>
                          </a:rPr>
                        </m:ctrlPr>
                      </m:sSubPr>
                      <m:e>
                        <m:acc>
                          <m:accPr>
                            <m:chr m:val="̅"/>
                            <m:ctrlPr>
                              <a:rPr lang="en-US" sz="2400" i="1">
                                <a:latin typeface="Cambria Math" panose="02040503050406030204" pitchFamily="18" charset="0"/>
                                <a:ea typeface="ＭＳ Ｐゴシック" charset="0"/>
                              </a:rPr>
                            </m:ctrlPr>
                          </m:accPr>
                          <m:e>
                            <m:r>
                              <m:rPr>
                                <m:sty m:val="p"/>
                              </m:rPr>
                              <a:rPr lang="en-AU" sz="2400">
                                <a:latin typeface="Cambria Math"/>
                                <a:ea typeface="ＭＳ Ｐゴシック" charset="0"/>
                              </a:rPr>
                              <m:t>X</m:t>
                            </m:r>
                          </m:e>
                        </m:acc>
                      </m:e>
                      <m:sub>
                        <m:r>
                          <a:rPr lang="en-AU" sz="2400">
                            <a:latin typeface="Cambria Math"/>
                            <a:ea typeface="ＭＳ Ｐゴシック" charset="0"/>
                          </a:rPr>
                          <m:t>1</m:t>
                        </m:r>
                      </m:sub>
                    </m:sSub>
                    <m:r>
                      <a:rPr lang="en-AU" sz="2400">
                        <a:latin typeface="Cambria Math"/>
                        <a:ea typeface="ＭＳ Ｐゴシック" charset="0"/>
                      </a:rPr>
                      <m:t>−</m:t>
                    </m:r>
                    <m:sSub>
                      <m:sSubPr>
                        <m:ctrlPr>
                          <a:rPr lang="en-US" sz="2400" i="1">
                            <a:latin typeface="Cambria Math" panose="02040503050406030204" pitchFamily="18" charset="0"/>
                            <a:ea typeface="ＭＳ Ｐゴシック" charset="0"/>
                          </a:rPr>
                        </m:ctrlPr>
                      </m:sSubPr>
                      <m:e>
                        <m:acc>
                          <m:accPr>
                            <m:chr m:val="̅"/>
                            <m:ctrlPr>
                              <a:rPr lang="en-US" sz="2400" i="1">
                                <a:latin typeface="Cambria Math" panose="02040503050406030204" pitchFamily="18" charset="0"/>
                                <a:ea typeface="ＭＳ Ｐゴシック" charset="0"/>
                              </a:rPr>
                            </m:ctrlPr>
                          </m:accPr>
                          <m:e>
                            <m:r>
                              <m:rPr>
                                <m:sty m:val="p"/>
                              </m:rPr>
                              <a:rPr lang="en-AU" sz="2400">
                                <a:latin typeface="Cambria Math"/>
                                <a:ea typeface="ＭＳ Ｐゴシック" charset="0"/>
                              </a:rPr>
                              <m:t>X</m:t>
                            </m:r>
                          </m:e>
                        </m:acc>
                      </m:e>
                      <m:sub>
                        <m:r>
                          <a:rPr lang="en-AU" sz="2400">
                            <a:latin typeface="Cambria Math"/>
                            <a:ea typeface="ＭＳ Ｐゴシック" charset="0"/>
                          </a:rPr>
                          <m:t>2</m:t>
                        </m:r>
                      </m:sub>
                    </m:sSub>
                  </m:oMath>
                </a14:m>
                <a:r>
                  <a:rPr lang="en-US" sz="2400" dirty="0">
                    <a:latin typeface="Trebuchet MS" panose="020B0603020202020204" pitchFamily="34" charset="0"/>
                    <a:ea typeface="ＭＳ Ｐゴシック" charset="0"/>
                    <a:cs typeface="Trebuchet MS"/>
                  </a:rPr>
                  <a:t> is (</a:t>
                </a:r>
                <a:r>
                  <a:rPr lang="en-US" sz="2400" dirty="0">
                    <a:latin typeface="Trebuchet MS" panose="020B0603020202020204" pitchFamily="34" charset="0"/>
                    <a:ea typeface="ＭＳ Ｐゴシック" charset="0"/>
                    <a:cs typeface="Trebuchet MS"/>
                    <a:sym typeface="Symbol" panose="05050102010706020507" pitchFamily="18" charset="2"/>
                  </a:rPr>
                  <a:t></a:t>
                </a:r>
                <a:r>
                  <a:rPr lang="en-US" sz="2400" baseline="-25000" dirty="0">
                    <a:latin typeface="Trebuchet MS" panose="020B0603020202020204" pitchFamily="34" charset="0"/>
                    <a:ea typeface="ＭＳ Ｐゴシック" charset="0"/>
                    <a:cs typeface="Trebuchet MS"/>
                  </a:rPr>
                  <a:t>1</a:t>
                </a:r>
                <a:r>
                  <a:rPr lang="en-US" sz="2400" baseline="30000" dirty="0">
                    <a:latin typeface="Trebuchet MS" panose="020B0603020202020204" pitchFamily="34" charset="0"/>
                    <a:ea typeface="ＭＳ Ｐゴシック" charset="0"/>
                    <a:cs typeface="Trebuchet MS"/>
                  </a:rPr>
                  <a:t>2</a:t>
                </a:r>
                <a:r>
                  <a:rPr lang="en-US" sz="2400" dirty="0">
                    <a:latin typeface="Trebuchet MS" panose="020B0603020202020204" pitchFamily="34" charset="0"/>
                    <a:ea typeface="ＭＳ Ｐゴシック" charset="0"/>
                    <a:cs typeface="Trebuchet MS"/>
                  </a:rPr>
                  <a:t>/n</a:t>
                </a:r>
                <a:r>
                  <a:rPr lang="en-US" sz="2400" baseline="-25000" dirty="0">
                    <a:latin typeface="Trebuchet MS" panose="020B0603020202020204" pitchFamily="34" charset="0"/>
                    <a:ea typeface="ＭＳ Ｐゴシック" charset="0"/>
                    <a:cs typeface="Trebuchet MS"/>
                  </a:rPr>
                  <a:t>1</a:t>
                </a:r>
                <a:r>
                  <a:rPr lang="en-US" sz="2400" dirty="0">
                    <a:latin typeface="Trebuchet MS" panose="020B0603020202020204" pitchFamily="34" charset="0"/>
                    <a:ea typeface="ＭＳ Ｐゴシック" charset="0"/>
                    <a:cs typeface="Trebuchet MS"/>
                  </a:rPr>
                  <a:t> + </a:t>
                </a:r>
                <a:r>
                  <a:rPr lang="en-US" sz="2400" dirty="0">
                    <a:latin typeface="Trebuchet MS" panose="020B0603020202020204" pitchFamily="34" charset="0"/>
                    <a:ea typeface="ＭＳ Ｐゴシック" charset="0"/>
                    <a:cs typeface="Trebuchet MS"/>
                    <a:sym typeface="Symbol" panose="05050102010706020507" pitchFamily="18" charset="2"/>
                  </a:rPr>
                  <a:t></a:t>
                </a:r>
                <a:r>
                  <a:rPr lang="en-US" sz="2400" baseline="-25000" dirty="0">
                    <a:latin typeface="Trebuchet MS" panose="020B0603020202020204" pitchFamily="34" charset="0"/>
                    <a:ea typeface="ＭＳ Ｐゴシック" charset="0"/>
                    <a:cs typeface="Trebuchet MS"/>
                  </a:rPr>
                  <a:t>2</a:t>
                </a:r>
                <a:r>
                  <a:rPr lang="en-US" sz="2400" baseline="30000" dirty="0">
                    <a:latin typeface="Trebuchet MS" panose="020B0603020202020204" pitchFamily="34" charset="0"/>
                    <a:ea typeface="ＭＳ Ｐゴシック" charset="0"/>
                    <a:cs typeface="Trebuchet MS"/>
                  </a:rPr>
                  <a:t>2</a:t>
                </a:r>
                <a:r>
                  <a:rPr lang="en-US" sz="2400" dirty="0">
                    <a:latin typeface="Trebuchet MS" panose="020B0603020202020204" pitchFamily="34" charset="0"/>
                    <a:ea typeface="ＭＳ Ｐゴシック" charset="0"/>
                    <a:cs typeface="Trebuchet MS"/>
                  </a:rPr>
                  <a:t>/n</a:t>
                </a:r>
                <a:r>
                  <a:rPr lang="en-US" sz="2400" baseline="-25000" dirty="0">
                    <a:latin typeface="Trebuchet MS" panose="020B0603020202020204" pitchFamily="34" charset="0"/>
                    <a:ea typeface="ＭＳ Ｐゴシック" charset="0"/>
                    <a:cs typeface="Trebuchet MS"/>
                  </a:rPr>
                  <a:t>2</a:t>
                </a:r>
                <a:r>
                  <a:rPr lang="en-US" sz="2400" dirty="0">
                    <a:latin typeface="Trebuchet MS" panose="020B0603020202020204" pitchFamily="34" charset="0"/>
                    <a:ea typeface="ＭＳ Ｐゴシック" charset="0"/>
                    <a:cs typeface="Trebuchet MS"/>
                  </a:rPr>
                  <a:t>).</a:t>
                </a:r>
              </a:p>
            </p:txBody>
          </p:sp>
        </mc:Choice>
        <mc:Fallback xmlns="">
          <p:sp>
            <p:nvSpPr>
              <p:cNvPr id="25602" name="Rectangle 10"/>
              <p:cNvSpPr>
                <a:spLocks noGrp="1" noRot="1" noChangeAspect="1" noMove="1" noResize="1" noEditPoints="1" noAdjustHandles="1" noChangeArrowheads="1" noChangeShapeType="1" noTextEdit="1"/>
              </p:cNvSpPr>
              <p:nvPr>
                <p:ph idx="1"/>
              </p:nvPr>
            </p:nvSpPr>
            <p:spPr>
              <a:xfrm>
                <a:off x="609600" y="1484784"/>
                <a:ext cx="8001000" cy="4297363"/>
              </a:xfrm>
              <a:blipFill rotWithShape="0">
                <a:blip r:embed="rId4"/>
                <a:stretch>
                  <a:fillRect l="-1142" t="-1135" r="-1066"/>
                </a:stretch>
              </a:blipFill>
            </p:spPr>
            <p:txBody>
              <a:bodyPr/>
              <a:lstStyle/>
              <a:p>
                <a:r>
                  <a:rPr lang="en-AU">
                    <a:noFill/>
                  </a:rPr>
                  <a:t> </a:t>
                </a:r>
              </a:p>
            </p:txBody>
          </p:sp>
        </mc:Fallback>
      </mc:AlternateContent>
      <p:sp>
        <p:nvSpPr>
          <p:cNvPr id="5"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13.</a:t>
            </a:r>
            <a:fld id="{17DEBACC-685D-46EF-8023-566F1A297EEB}" type="slidenum">
              <a:rPr lang="en-AU" altLang="en-US" sz="1400" b="1" baseline="0" smtClean="0">
                <a:latin typeface="Trebuchet MS" pitchFamily="34" charset="0"/>
              </a:rPr>
              <a:pPr>
                <a:spcBef>
                  <a:spcPct val="0"/>
                </a:spcBef>
                <a:buFontTx/>
                <a:buNone/>
              </a:pPr>
              <a:t>8</a:t>
            </a:fld>
            <a:endParaRPr lang="en-AU" altLang="en-US" sz="1400" b="1" baseline="0" dirty="0">
              <a:latin typeface="Trebuchet MS" pitchFamily="34" charset="0"/>
            </a:endParaRPr>
          </a:p>
        </p:txBody>
      </p:sp>
    </p:spTree>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116632"/>
            <a:ext cx="8229600" cy="884238"/>
          </a:xfrm>
        </p:spPr>
        <p:txBody>
          <a:bodyPr vert="horz" wrap="square" lIns="91440" tIns="45720" rIns="91440" bIns="45720" numCol="1" rtlCol="0" anchor="ctr" anchorCtr="0" compatLnSpc="1">
            <a:prstTxWarp prst="textNoShape">
              <a:avLst/>
            </a:prstTxWarp>
            <a:noAutofit/>
          </a:bodyPr>
          <a:lstStyle/>
          <a:p>
            <a:pPr algn="l" eaLnBrk="1" fontAlgn="base" hangingPunct="1">
              <a:spcAft>
                <a:spcPct val="0"/>
              </a:spcAft>
            </a:pPr>
            <a:r>
              <a:rPr lang="en-AU" sz="3200" cap="none" dirty="0">
                <a:solidFill>
                  <a:srgbClr val="EA0088"/>
                </a:solidFill>
                <a:latin typeface="Trebuchet MS" charset="0"/>
                <a:ea typeface="ＭＳ Ｐゴシック" charset="0"/>
                <a:cs typeface="ＭＳ Ｐゴシック" charset="0"/>
              </a:rPr>
              <a:t>Example 6: Solution </a:t>
            </a:r>
          </a:p>
        </p:txBody>
      </p:sp>
      <p:sp>
        <p:nvSpPr>
          <p:cNvPr id="56321" name="Rectangle 2"/>
          <p:cNvSpPr>
            <a:spLocks noGrp="1" noChangeArrowheads="1"/>
          </p:cNvSpPr>
          <p:nvPr>
            <p:ph idx="1"/>
          </p:nvPr>
        </p:nvSpPr>
        <p:spPr>
          <a:xfrm>
            <a:off x="395536" y="1196752"/>
            <a:ext cx="8280920" cy="4297363"/>
          </a:xfrm>
        </p:spPr>
        <p:txBody>
          <a:bodyPr/>
          <a:lstStyle/>
          <a:p>
            <a:pPr marL="0" indent="0" algn="just">
              <a:buNone/>
            </a:pPr>
            <a:r>
              <a:rPr lang="en-US" sz="2400" b="1" dirty="0">
                <a:solidFill>
                  <a:schemeClr val="accent1"/>
                </a:solidFill>
                <a:latin typeface="Trebuchet MS" panose="020B0603020202020204" pitchFamily="34" charset="0"/>
                <a:ea typeface="ＭＳ Ｐゴシック" charset="0"/>
                <a:cs typeface="ＭＳ Ｐゴシック" charset="0"/>
              </a:rPr>
              <a:t>Identifying the technique</a:t>
            </a:r>
          </a:p>
          <a:p>
            <a:pPr marL="358775" lvl="1" indent="-358775" algn="just" eaLnBrk="1" hangingPunct="1">
              <a:spcAft>
                <a:spcPts val="1200"/>
              </a:spcAft>
              <a:buNone/>
            </a:pPr>
            <a:r>
              <a:rPr lang="en-US" sz="2400" dirty="0">
                <a:latin typeface="Trebuchet MS" panose="020B0603020202020204" pitchFamily="34" charset="0"/>
                <a:ea typeface="ＭＳ Ｐゴシック" charset="0"/>
                <a:cs typeface="ＭＳ Ｐゴシック" charset="0"/>
              </a:rPr>
              <a:t>The </a:t>
            </a:r>
            <a:r>
              <a:rPr lang="en-US" sz="2400" dirty="0">
                <a:solidFill>
                  <a:schemeClr val="tx1">
                    <a:lumMod val="50000"/>
                    <a:lumOff val="50000"/>
                  </a:schemeClr>
                </a:solidFill>
                <a:latin typeface="Trebuchet MS" panose="020B0603020202020204" pitchFamily="34" charset="0"/>
                <a:ea typeface="ＭＳ Ｐゴシック" charset="0"/>
                <a:cs typeface="ＭＳ Ｐゴシック" charset="0"/>
              </a:rPr>
              <a:t>problem objective </a:t>
            </a:r>
            <a:r>
              <a:rPr lang="en-US" sz="2400" dirty="0">
                <a:latin typeface="Trebuchet MS" panose="020B0603020202020204" pitchFamily="34" charset="0"/>
                <a:ea typeface="ＭＳ Ｐゴシック" charset="0"/>
                <a:cs typeface="ＭＳ Ｐゴシック" charset="0"/>
              </a:rPr>
              <a:t>is to compare two populations (components produced by the two processes)</a:t>
            </a:r>
          </a:p>
          <a:p>
            <a:pPr marL="358775" lvl="1" indent="-358775" algn="just" eaLnBrk="1" hangingPunct="1">
              <a:spcAft>
                <a:spcPts val="1200"/>
              </a:spcAft>
              <a:buNone/>
            </a:pPr>
            <a:r>
              <a:rPr lang="en-US" sz="2400" dirty="0">
                <a:solidFill>
                  <a:schemeClr val="tx1">
                    <a:lumMod val="50000"/>
                    <a:lumOff val="50000"/>
                  </a:schemeClr>
                </a:solidFill>
                <a:latin typeface="Trebuchet MS" panose="020B0603020202020204" pitchFamily="34" charset="0"/>
                <a:ea typeface="ＭＳ Ｐゴシック" charset="0"/>
                <a:cs typeface="ＭＳ Ｐゴシック" charset="0"/>
              </a:rPr>
              <a:t>Data</a:t>
            </a:r>
            <a:r>
              <a:rPr lang="en-US" sz="2400" dirty="0">
                <a:latin typeface="Trebuchet MS" panose="020B0603020202020204" pitchFamily="34" charset="0"/>
                <a:ea typeface="ＭＳ Ｐゴシック" charset="0"/>
                <a:cs typeface="ＭＳ Ｐゴシック" charset="0"/>
              </a:rPr>
              <a:t> are nominal. We need to test p</a:t>
            </a:r>
            <a:r>
              <a:rPr lang="en-US" sz="2400" baseline="-25000" dirty="0">
                <a:latin typeface="Trebuchet MS" panose="020B0603020202020204" pitchFamily="34" charset="0"/>
                <a:ea typeface="ＭＳ Ｐゴシック" charset="0"/>
                <a:cs typeface="ＭＳ Ｐゴシック" charset="0"/>
              </a:rPr>
              <a:t>1</a:t>
            </a:r>
            <a:r>
              <a:rPr lang="en-US" sz="2400" dirty="0">
                <a:latin typeface="Trebuchet MS" panose="020B0603020202020204" pitchFamily="34" charset="0"/>
                <a:ea typeface="ＭＳ Ｐゴシック" charset="0"/>
                <a:cs typeface="ＭＳ Ｐゴシック" charset="0"/>
              </a:rPr>
              <a:t> – p</a:t>
            </a:r>
            <a:r>
              <a:rPr lang="en-US" sz="2400" baseline="-25000" dirty="0">
                <a:latin typeface="Trebuchet MS" panose="020B0603020202020204" pitchFamily="34" charset="0"/>
                <a:ea typeface="ＭＳ Ｐゴシック" charset="0"/>
                <a:cs typeface="ＭＳ Ｐゴシック" charset="0"/>
              </a:rPr>
              <a:t>2</a:t>
            </a:r>
            <a:r>
              <a:rPr lang="en-US" sz="2400" dirty="0">
                <a:latin typeface="Trebuchet MS" panose="020B0603020202020204" pitchFamily="34" charset="0"/>
                <a:ea typeface="ＭＳ Ｐゴシック" charset="0"/>
                <a:cs typeface="ＭＳ Ｐゴシック" charset="0"/>
              </a:rPr>
              <a:t>.</a:t>
            </a:r>
            <a:endParaRPr lang="en-US" sz="2400" baseline="-25000" dirty="0">
              <a:latin typeface="Trebuchet MS" panose="020B0603020202020204" pitchFamily="34" charset="0"/>
              <a:ea typeface="ＭＳ Ｐゴシック" charset="0"/>
              <a:cs typeface="ＭＳ Ｐゴシック" charset="0"/>
            </a:endParaRPr>
          </a:p>
          <a:p>
            <a:pPr marL="358775" lvl="1" indent="-358775" algn="just" eaLnBrk="1" hangingPunct="1">
              <a:spcAft>
                <a:spcPts val="600"/>
              </a:spcAft>
              <a:buNone/>
            </a:pPr>
            <a:r>
              <a:rPr lang="en-US" sz="2400" dirty="0">
                <a:latin typeface="Trebuchet MS" panose="020B0603020202020204" pitchFamily="34" charset="0"/>
                <a:ea typeface="ＭＳ Ｐゴシック" charset="0"/>
                <a:cs typeface="ＭＳ Ｐゴシック" charset="0"/>
              </a:rPr>
              <a:t>The </a:t>
            </a:r>
            <a:r>
              <a:rPr lang="en-US" sz="2400" dirty="0">
                <a:solidFill>
                  <a:schemeClr val="tx1">
                    <a:lumMod val="50000"/>
                    <a:lumOff val="50000"/>
                  </a:schemeClr>
                </a:solidFill>
                <a:latin typeface="Trebuchet MS" panose="020B0603020202020204" pitchFamily="34" charset="0"/>
                <a:ea typeface="ＭＳ Ｐゴシック" charset="0"/>
                <a:cs typeface="ＭＳ Ｐゴシック" charset="0"/>
              </a:rPr>
              <a:t>hypotheses</a:t>
            </a:r>
            <a:r>
              <a:rPr lang="en-US" sz="2400" dirty="0">
                <a:latin typeface="Trebuchet MS" panose="020B0603020202020204" pitchFamily="34" charset="0"/>
                <a:ea typeface="ＭＳ Ｐゴシック" charset="0"/>
                <a:cs typeface="ＭＳ Ｐゴシック" charset="0"/>
              </a:rPr>
              <a:t> to test are </a:t>
            </a:r>
          </a:p>
          <a:p>
            <a:pPr marL="358775" lvl="1" indent="-358775" algn="just" eaLnBrk="1" hangingPunct="1">
              <a:buNone/>
            </a:pPr>
            <a:r>
              <a:rPr lang="en-US" sz="2400" dirty="0">
                <a:latin typeface="Trebuchet MS" panose="020B0603020202020204" pitchFamily="34" charset="0"/>
                <a:ea typeface="ＭＳ Ｐゴシック" charset="0"/>
                <a:cs typeface="ＭＳ Ｐゴシック" charset="0"/>
              </a:rPr>
              <a:t>		H</a:t>
            </a:r>
            <a:r>
              <a:rPr lang="en-US" sz="2400" baseline="-25000" dirty="0">
                <a:latin typeface="Trebuchet MS" panose="020B0603020202020204" pitchFamily="34" charset="0"/>
                <a:ea typeface="ＭＳ Ｐゴシック" charset="0"/>
                <a:cs typeface="ＭＳ Ｐゴシック" charset="0"/>
              </a:rPr>
              <a:t>0</a:t>
            </a:r>
            <a:r>
              <a:rPr lang="en-US" sz="2400" dirty="0">
                <a:latin typeface="Trebuchet MS" panose="020B0603020202020204" pitchFamily="34" charset="0"/>
                <a:ea typeface="ＭＳ Ｐゴシック" charset="0"/>
                <a:cs typeface="ＭＳ Ｐゴシック" charset="0"/>
              </a:rPr>
              <a:t>: p</a:t>
            </a:r>
            <a:r>
              <a:rPr lang="en-US" sz="2400" baseline="-25000" dirty="0">
                <a:latin typeface="Trebuchet MS" panose="020B0603020202020204" pitchFamily="34" charset="0"/>
                <a:ea typeface="ＭＳ Ｐゴシック" charset="0"/>
                <a:cs typeface="ＭＳ Ｐゴシック" charset="0"/>
              </a:rPr>
              <a:t>1</a:t>
            </a:r>
            <a:r>
              <a:rPr lang="en-US" sz="2400" dirty="0">
                <a:latin typeface="Trebuchet MS" panose="020B0603020202020204" pitchFamily="34" charset="0"/>
                <a:ea typeface="ＭＳ Ｐゴシック" charset="0"/>
                <a:cs typeface="ＭＳ Ｐゴシック" charset="0"/>
              </a:rPr>
              <a:t> – p</a:t>
            </a:r>
            <a:r>
              <a:rPr lang="en-US" sz="2400" baseline="-25000" dirty="0">
                <a:latin typeface="Trebuchet MS" panose="020B0603020202020204" pitchFamily="34" charset="0"/>
                <a:ea typeface="ＭＳ Ｐゴシック" charset="0"/>
                <a:cs typeface="ＭＳ Ｐゴシック" charset="0"/>
              </a:rPr>
              <a:t>2</a:t>
            </a:r>
            <a:r>
              <a:rPr lang="en-US" sz="2400" dirty="0">
                <a:latin typeface="Trebuchet MS" panose="020B0603020202020204" pitchFamily="34" charset="0"/>
                <a:ea typeface="ＭＳ Ｐゴシック" charset="0"/>
                <a:cs typeface="ＭＳ Ｐゴシック" charset="0"/>
              </a:rPr>
              <a:t> = -0.08</a:t>
            </a:r>
          </a:p>
          <a:p>
            <a:pPr marL="358775" lvl="1" indent="-358775" algn="just" eaLnBrk="1" hangingPunct="1">
              <a:spcAft>
                <a:spcPts val="1200"/>
              </a:spcAft>
              <a:buNone/>
            </a:pPr>
            <a:r>
              <a:rPr lang="en-US" sz="2400" dirty="0">
                <a:latin typeface="Trebuchet MS" panose="020B0603020202020204" pitchFamily="34" charset="0"/>
                <a:ea typeface="ＭＳ Ｐゴシック" charset="0"/>
                <a:cs typeface="ＭＳ Ｐゴシック" charset="0"/>
              </a:rPr>
              <a:t>		H</a:t>
            </a:r>
            <a:r>
              <a:rPr lang="en-US" sz="2400" baseline="-25000" dirty="0">
                <a:latin typeface="Trebuchet MS" panose="020B0603020202020204" pitchFamily="34" charset="0"/>
                <a:ea typeface="ＭＳ Ｐゴシック" charset="0"/>
                <a:cs typeface="ＭＳ Ｐゴシック" charset="0"/>
              </a:rPr>
              <a:t>A</a:t>
            </a:r>
            <a:r>
              <a:rPr lang="en-US" sz="2400" dirty="0">
                <a:latin typeface="Trebuchet MS" panose="020B0603020202020204" pitchFamily="34" charset="0"/>
                <a:ea typeface="ＭＳ Ｐゴシック" charset="0"/>
                <a:cs typeface="ＭＳ Ｐゴシック" charset="0"/>
              </a:rPr>
              <a:t>: p</a:t>
            </a:r>
            <a:r>
              <a:rPr lang="en-US" sz="2400" baseline="-25000" dirty="0">
                <a:latin typeface="Trebuchet MS" panose="020B0603020202020204" pitchFamily="34" charset="0"/>
                <a:ea typeface="ＭＳ Ｐゴシック" charset="0"/>
                <a:cs typeface="ＭＳ Ｐゴシック" charset="0"/>
              </a:rPr>
              <a:t>1</a:t>
            </a:r>
            <a:r>
              <a:rPr lang="en-US" sz="2400" dirty="0">
                <a:latin typeface="Trebuchet MS" panose="020B0603020202020204" pitchFamily="34" charset="0"/>
                <a:ea typeface="ＭＳ Ｐゴシック" charset="0"/>
                <a:cs typeface="ＭＳ Ｐゴシック" charset="0"/>
              </a:rPr>
              <a:t> – p</a:t>
            </a:r>
            <a:r>
              <a:rPr lang="en-US" sz="2400" baseline="-25000" dirty="0">
                <a:latin typeface="Trebuchet MS" panose="020B0603020202020204" pitchFamily="34" charset="0"/>
                <a:ea typeface="ＭＳ Ｐゴシック" charset="0"/>
                <a:cs typeface="ＭＳ Ｐゴシック" charset="0"/>
              </a:rPr>
              <a:t>2</a:t>
            </a:r>
            <a:r>
              <a:rPr lang="en-US" sz="2400" dirty="0">
                <a:latin typeface="Trebuchet MS" panose="020B0603020202020204" pitchFamily="34" charset="0"/>
                <a:ea typeface="ＭＳ Ｐゴシック" charset="0"/>
                <a:cs typeface="ＭＳ Ｐゴシック" charset="0"/>
              </a:rPr>
              <a:t> &lt; -0.08</a:t>
            </a:r>
          </a:p>
          <a:p>
            <a:pPr marL="0" lvl="1" indent="0" algn="just" eaLnBrk="1" hangingPunct="1">
              <a:buNone/>
            </a:pPr>
            <a:r>
              <a:rPr lang="en-US" sz="2400" dirty="0">
                <a:latin typeface="Trebuchet MS" panose="020B0603020202020204" pitchFamily="34" charset="0"/>
                <a:ea typeface="ＭＳ Ｐゴシック" charset="0"/>
                <a:cs typeface="ＭＳ Ｐゴシック" charset="0"/>
              </a:rPr>
              <a:t>We have to perform Case 2 of the test for difference in proportions (the difference is not equal to zero).</a:t>
            </a:r>
          </a:p>
          <a:p>
            <a:pPr algn="just">
              <a:buFont typeface="Arial" panose="020B0604020202020204" pitchFamily="34" charset="0"/>
              <a:buChar char="•"/>
            </a:pPr>
            <a:endParaRPr lang="en-US" sz="2400" b="1" dirty="0">
              <a:latin typeface="Trebuchet MS" panose="020B0603020202020204" pitchFamily="34" charset="0"/>
              <a:ea typeface="ＭＳ Ｐゴシック" charset="0"/>
              <a:cs typeface="ＭＳ Ｐゴシック" charset="0"/>
            </a:endParaRPr>
          </a:p>
          <a:p>
            <a:pPr algn="just">
              <a:buFont typeface="Arial" panose="020B0604020202020204" pitchFamily="34" charset="0"/>
              <a:buChar char="•"/>
            </a:pPr>
            <a:endParaRPr lang="en-US" sz="2400" dirty="0">
              <a:latin typeface="Trebuchet MS" panose="020B0603020202020204" pitchFamily="34" charset="0"/>
              <a:ea typeface="ＭＳ Ｐゴシック" charset="0"/>
              <a:cs typeface="ＭＳ Ｐゴシック" charset="0"/>
            </a:endParaRPr>
          </a:p>
        </p:txBody>
      </p:sp>
      <p:sp>
        <p:nvSpPr>
          <p:cNvPr id="5"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13.</a:t>
            </a:r>
            <a:fld id="{17DEBACC-685D-46EF-8023-566F1A297EEB}" type="slidenum">
              <a:rPr lang="en-AU" altLang="en-US" sz="1400" b="1" baseline="0" smtClean="0">
                <a:latin typeface="Trebuchet MS" pitchFamily="34" charset="0"/>
              </a:rPr>
              <a:pPr>
                <a:spcBef>
                  <a:spcPct val="0"/>
                </a:spcBef>
                <a:buFontTx/>
                <a:buNone/>
              </a:pPr>
              <a:t>80</a:t>
            </a:fld>
            <a:endParaRPr lang="en-AU" altLang="en-US" sz="1400" b="1" baseline="0" dirty="0">
              <a:latin typeface="Trebuchet MS" pitchFamily="34" charset="0"/>
            </a:endParaRPr>
          </a:p>
        </p:txBody>
      </p:sp>
    </p:spTree>
    <p:extLst>
      <p:ext uri="{BB962C8B-B14F-4D97-AF65-F5344CB8AC3E}">
        <p14:creationId xmlns:p14="http://schemas.microsoft.com/office/powerpoint/2010/main" val="2420029960"/>
      </p:ext>
    </p:extLst>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116632"/>
            <a:ext cx="8229600" cy="884238"/>
          </a:xfrm>
        </p:spPr>
        <p:txBody>
          <a:bodyPr vert="horz" wrap="square" lIns="91440" tIns="45720" rIns="91440" bIns="45720" numCol="1" rtlCol="0" anchor="ctr" anchorCtr="0" compatLnSpc="1">
            <a:prstTxWarp prst="textNoShape">
              <a:avLst/>
            </a:prstTxWarp>
            <a:noAutofit/>
          </a:bodyPr>
          <a:lstStyle/>
          <a:p>
            <a:pPr algn="l" eaLnBrk="1" fontAlgn="base" hangingPunct="1">
              <a:spcAft>
                <a:spcPct val="0"/>
              </a:spcAft>
            </a:pPr>
            <a:r>
              <a:rPr lang="en-AU" sz="3200" cap="none" dirty="0">
                <a:solidFill>
                  <a:srgbClr val="EA0088"/>
                </a:solidFill>
                <a:latin typeface="Trebuchet MS" charset="0"/>
                <a:ea typeface="ＭＳ Ｐゴシック" charset="0"/>
                <a:cs typeface="ＭＳ Ｐゴシック" charset="0"/>
              </a:rPr>
              <a:t>Example 6: Solution… </a:t>
            </a:r>
          </a:p>
        </p:txBody>
      </p:sp>
      <p:sp>
        <p:nvSpPr>
          <p:cNvPr id="56321" name="Rectangle 2"/>
          <p:cNvSpPr>
            <a:spLocks noGrp="1" noChangeArrowheads="1"/>
          </p:cNvSpPr>
          <p:nvPr>
            <p:ph idx="1"/>
          </p:nvPr>
        </p:nvSpPr>
        <p:spPr>
          <a:xfrm>
            <a:off x="467544" y="1147861"/>
            <a:ext cx="8280920" cy="4297363"/>
          </a:xfrm>
        </p:spPr>
        <p:txBody>
          <a:bodyPr/>
          <a:lstStyle/>
          <a:p>
            <a:pPr marL="0" indent="0" algn="just">
              <a:spcAft>
                <a:spcPts val="1200"/>
              </a:spcAft>
              <a:buNone/>
            </a:pPr>
            <a:r>
              <a:rPr lang="en-US" sz="2400" b="1" dirty="0">
                <a:latin typeface="Trebuchet MS" panose="020B0603020202020204" pitchFamily="34" charset="0"/>
                <a:ea typeface="ＭＳ Ｐゴシック" charset="0"/>
                <a:cs typeface="ＭＳ Ｐゴシック" charset="0"/>
              </a:rPr>
              <a:t>Solving manually</a:t>
            </a:r>
          </a:p>
          <a:p>
            <a:pPr marL="0" indent="0" algn="just">
              <a:buNone/>
            </a:pPr>
            <a:r>
              <a:rPr lang="en-US" sz="2400" dirty="0">
                <a:solidFill>
                  <a:schemeClr val="tx1">
                    <a:lumMod val="50000"/>
                    <a:lumOff val="50000"/>
                  </a:schemeClr>
                </a:solidFill>
                <a:latin typeface="Trebuchet MS" panose="020B0603020202020204" pitchFamily="34" charset="0"/>
                <a:ea typeface="ＭＳ Ｐゴシック" charset="0"/>
                <a:cs typeface="ＭＳ Ｐゴシック" charset="0"/>
              </a:rPr>
              <a:t>Test statistic</a:t>
            </a:r>
            <a:r>
              <a:rPr lang="en-US" sz="2400" dirty="0">
                <a:latin typeface="Trebuchet MS" panose="020B0603020202020204" pitchFamily="34" charset="0"/>
                <a:ea typeface="ＭＳ Ｐゴシック" charset="0"/>
                <a:cs typeface="ＭＳ Ｐゴシック" charset="0"/>
              </a:rPr>
              <a:t>:</a:t>
            </a:r>
          </a:p>
          <a:p>
            <a:pPr marL="0" lvl="1" indent="0" algn="just" eaLnBrk="1" hangingPunct="1">
              <a:buNone/>
            </a:pPr>
            <a:endParaRPr lang="en-US" sz="2400" dirty="0">
              <a:latin typeface="Trebuchet MS" panose="020B0603020202020204" pitchFamily="34" charset="0"/>
              <a:ea typeface="ＭＳ Ｐゴシック" charset="0"/>
              <a:cs typeface="ＭＳ Ｐゴシック" charset="0"/>
            </a:endParaRPr>
          </a:p>
          <a:p>
            <a:pPr marL="0" lvl="1" indent="0" algn="just" eaLnBrk="1" hangingPunct="1">
              <a:buNone/>
            </a:pPr>
            <a:endParaRPr lang="en-US" sz="2400" dirty="0">
              <a:latin typeface="Trebuchet MS" panose="020B0603020202020204" pitchFamily="34" charset="0"/>
              <a:ea typeface="ＭＳ Ｐゴシック" charset="0"/>
              <a:cs typeface="ＭＳ Ｐゴシック" charset="0"/>
            </a:endParaRPr>
          </a:p>
          <a:p>
            <a:pPr marL="0" lvl="1" indent="0" algn="just" eaLnBrk="1" hangingPunct="1">
              <a:buNone/>
            </a:pPr>
            <a:r>
              <a:rPr lang="en-US" sz="2400" dirty="0">
                <a:solidFill>
                  <a:schemeClr val="tx1">
                    <a:lumMod val="50000"/>
                    <a:lumOff val="50000"/>
                  </a:schemeClr>
                </a:solidFill>
                <a:latin typeface="Trebuchet MS" panose="020B0603020202020204" pitchFamily="34" charset="0"/>
                <a:ea typeface="ＭＳ Ｐゴシック" charset="0"/>
                <a:cs typeface="ＭＳ Ｐゴシック" charset="0"/>
              </a:rPr>
              <a:t>Level of significance</a:t>
            </a:r>
            <a:r>
              <a:rPr lang="en-US" sz="2400" dirty="0">
                <a:latin typeface="Trebuchet MS" panose="020B0603020202020204" pitchFamily="34" charset="0"/>
                <a:ea typeface="ＭＳ Ｐゴシック" charset="0"/>
                <a:cs typeface="ＭＳ Ｐゴシック" charset="0"/>
              </a:rPr>
              <a:t>: </a:t>
            </a:r>
            <a:r>
              <a:rPr lang="en-US" sz="2400" dirty="0">
                <a:latin typeface="Trebuchet MS" panose="020B0603020202020204" pitchFamily="34" charset="0"/>
                <a:ea typeface="ＭＳ Ｐゴシック" charset="0"/>
                <a:cs typeface="ＭＳ Ｐゴシック" charset="0"/>
                <a:sym typeface="Symbol"/>
              </a:rPr>
              <a:t></a:t>
            </a:r>
            <a:r>
              <a:rPr lang="en-AU" sz="2400" dirty="0">
                <a:latin typeface="Trebuchet MS" panose="020B0603020202020204" pitchFamily="34" charset="0"/>
                <a:ea typeface="ＭＳ Ｐゴシック" charset="0"/>
                <a:cs typeface="ＭＳ Ｐゴシック" charset="0"/>
              </a:rPr>
              <a:t> = 0.10</a:t>
            </a:r>
          </a:p>
          <a:p>
            <a:pPr marL="0" lvl="1" indent="0" algn="just" eaLnBrk="1" hangingPunct="1">
              <a:buNone/>
            </a:pPr>
            <a:r>
              <a:rPr lang="en-AU" sz="2400" dirty="0">
                <a:solidFill>
                  <a:schemeClr val="tx1">
                    <a:lumMod val="50000"/>
                    <a:lumOff val="50000"/>
                  </a:schemeClr>
                </a:solidFill>
                <a:latin typeface="Trebuchet MS" panose="020B0603020202020204" pitchFamily="34" charset="0"/>
                <a:ea typeface="ＭＳ Ｐゴシック" charset="0"/>
                <a:cs typeface="ＭＳ Ｐゴシック" charset="0"/>
              </a:rPr>
              <a:t>Decision rule</a:t>
            </a:r>
            <a:r>
              <a:rPr lang="en-AU" sz="2400" dirty="0">
                <a:latin typeface="Trebuchet MS" panose="020B0603020202020204" pitchFamily="34" charset="0"/>
                <a:ea typeface="ＭＳ Ｐゴシック" charset="0"/>
                <a:cs typeface="ＭＳ Ｐゴシック" charset="0"/>
              </a:rPr>
              <a:t>:  Reject H</a:t>
            </a:r>
            <a:r>
              <a:rPr lang="en-AU" sz="2400" baseline="-25000" dirty="0">
                <a:latin typeface="Trebuchet MS" panose="020B0603020202020204" pitchFamily="34" charset="0"/>
                <a:ea typeface="ＭＳ Ｐゴシック" charset="0"/>
                <a:cs typeface="ＭＳ Ｐゴシック" charset="0"/>
              </a:rPr>
              <a:t>0</a:t>
            </a:r>
            <a:r>
              <a:rPr lang="en-AU" sz="2400" dirty="0">
                <a:latin typeface="Trebuchet MS" panose="020B0603020202020204" pitchFamily="34" charset="0"/>
                <a:ea typeface="ＭＳ Ｐゴシック" charset="0"/>
                <a:cs typeface="ＭＳ Ｐゴシック" charset="0"/>
              </a:rPr>
              <a:t> if z &lt; -z</a:t>
            </a:r>
            <a:r>
              <a:rPr lang="el-GR" sz="2400" baseline="-25000" dirty="0">
                <a:latin typeface="Trebuchet MS" panose="020B0603020202020204" pitchFamily="34" charset="0"/>
                <a:ea typeface="ＭＳ Ｐゴシック" charset="0"/>
                <a:cs typeface="ＭＳ Ｐゴシック" charset="0"/>
                <a:sym typeface="Symbol"/>
              </a:rPr>
              <a:t></a:t>
            </a:r>
            <a:r>
              <a:rPr lang="en-AU" sz="2400" dirty="0">
                <a:latin typeface="Trebuchet MS" panose="020B0603020202020204" pitchFamily="34" charset="0"/>
                <a:ea typeface="ＭＳ Ｐゴシック" charset="0"/>
                <a:cs typeface="ＭＳ Ｐゴシック" charset="0"/>
              </a:rPr>
              <a:t> &lt; -z</a:t>
            </a:r>
            <a:r>
              <a:rPr lang="en-AU" sz="2400" baseline="-25000" dirty="0">
                <a:latin typeface="Trebuchet MS" panose="020B0603020202020204" pitchFamily="34" charset="0"/>
                <a:ea typeface="ＭＳ Ｐゴシック" charset="0"/>
                <a:cs typeface="ＭＳ Ｐゴシック" charset="0"/>
              </a:rPr>
              <a:t>0.10</a:t>
            </a:r>
            <a:r>
              <a:rPr lang="en-AU" sz="2400" dirty="0">
                <a:latin typeface="Trebuchet MS" panose="020B0603020202020204" pitchFamily="34" charset="0"/>
                <a:ea typeface="ＭＳ Ｐゴシック" charset="0"/>
                <a:cs typeface="ＭＳ Ｐゴシック" charset="0"/>
              </a:rPr>
              <a:t> = -1.645</a:t>
            </a:r>
          </a:p>
          <a:p>
            <a:pPr marL="0" lvl="1" indent="0" algn="just" eaLnBrk="1" hangingPunct="1">
              <a:buNone/>
            </a:pPr>
            <a:r>
              <a:rPr lang="en-AU" sz="2400" dirty="0">
                <a:latin typeface="Trebuchet MS" panose="020B0603020202020204" pitchFamily="34" charset="0"/>
                <a:ea typeface="ＭＳ Ｐゴシック" charset="0"/>
                <a:cs typeface="ＭＳ Ｐゴシック" charset="0"/>
              </a:rPr>
              <a:t>					(or reject H</a:t>
            </a:r>
            <a:r>
              <a:rPr lang="en-AU" sz="2400" baseline="-25000" dirty="0">
                <a:latin typeface="Trebuchet MS" panose="020B0603020202020204" pitchFamily="34" charset="0"/>
                <a:ea typeface="ＭＳ Ｐゴシック" charset="0"/>
                <a:cs typeface="ＭＳ Ｐゴシック" charset="0"/>
              </a:rPr>
              <a:t>0</a:t>
            </a:r>
            <a:r>
              <a:rPr lang="en-AU" sz="2400" dirty="0">
                <a:latin typeface="Trebuchet MS" panose="020B0603020202020204" pitchFamily="34" charset="0"/>
                <a:ea typeface="ＭＳ Ｐゴシック" charset="0"/>
                <a:cs typeface="ＭＳ Ｐゴシック" charset="0"/>
              </a:rPr>
              <a:t> if p-value &lt; </a:t>
            </a:r>
            <a:r>
              <a:rPr lang="en-AU" sz="2400" dirty="0">
                <a:latin typeface="Trebuchet MS" panose="020B0603020202020204" pitchFamily="34" charset="0"/>
                <a:ea typeface="ＭＳ Ｐゴシック" charset="0"/>
                <a:cs typeface="ＭＳ Ｐゴシック" charset="0"/>
                <a:sym typeface="Symbol"/>
              </a:rPr>
              <a:t></a:t>
            </a:r>
            <a:r>
              <a:rPr lang="en-AU" sz="2400" dirty="0">
                <a:latin typeface="Trebuchet MS" panose="020B0603020202020204" pitchFamily="34" charset="0"/>
                <a:ea typeface="ＭＳ Ｐゴシック" charset="0"/>
                <a:cs typeface="ＭＳ Ｐゴシック" charset="0"/>
              </a:rPr>
              <a:t>)</a:t>
            </a:r>
          </a:p>
          <a:p>
            <a:pPr marL="0" lvl="1" indent="0" algn="just" eaLnBrk="1" hangingPunct="1">
              <a:buNone/>
            </a:pPr>
            <a:r>
              <a:rPr lang="en-AU" sz="2400" dirty="0">
                <a:solidFill>
                  <a:schemeClr val="tx1">
                    <a:lumMod val="50000"/>
                    <a:lumOff val="50000"/>
                  </a:schemeClr>
                </a:solidFill>
                <a:latin typeface="Trebuchet MS" panose="020B0603020202020204" pitchFamily="34" charset="0"/>
                <a:ea typeface="ＭＳ Ｐゴシック" charset="0"/>
                <a:cs typeface="ＭＳ Ｐゴシック" charset="0"/>
              </a:rPr>
              <a:t>Value of the test statistic</a:t>
            </a:r>
            <a:r>
              <a:rPr lang="en-AU" sz="2400" dirty="0">
                <a:latin typeface="Trebuchet MS" panose="020B0603020202020204" pitchFamily="34" charset="0"/>
                <a:ea typeface="ＭＳ Ｐゴシック" charset="0"/>
                <a:cs typeface="ＭＳ Ｐゴシック" charset="0"/>
              </a:rPr>
              <a:t>:</a:t>
            </a:r>
            <a:endParaRPr lang="en-US" sz="2000" dirty="0">
              <a:latin typeface="Trebuchet MS" panose="020B0603020202020204" pitchFamily="34" charset="0"/>
              <a:ea typeface="ＭＳ Ｐゴシック" charset="0"/>
              <a:cs typeface="ＭＳ Ｐゴシック" charset="0"/>
            </a:endParaRPr>
          </a:p>
          <a:p>
            <a:pPr marL="342900" lvl="1" indent="-342900" algn="just" eaLnBrk="1" hangingPunct="1">
              <a:buFont typeface="Arial" panose="020B0604020202020204" pitchFamily="34" charset="0"/>
              <a:buChar char="•"/>
            </a:pPr>
            <a:endParaRPr lang="en-US" sz="2400" dirty="0">
              <a:latin typeface="Trebuchet MS" panose="020B0603020202020204" pitchFamily="34" charset="0"/>
              <a:ea typeface="ＭＳ Ｐゴシック" charset="0"/>
              <a:cs typeface="ＭＳ Ｐゴシック" charset="0"/>
            </a:endParaRPr>
          </a:p>
          <a:p>
            <a:pPr marL="342900" lvl="1" indent="-342900" algn="just" eaLnBrk="1" hangingPunct="1">
              <a:buFont typeface="Arial" panose="020B0604020202020204" pitchFamily="34" charset="0"/>
              <a:buChar char="•"/>
            </a:pPr>
            <a:endParaRPr lang="en-US" sz="2400" dirty="0">
              <a:latin typeface="Trebuchet MS" panose="020B0603020202020204" pitchFamily="34" charset="0"/>
              <a:ea typeface="ＭＳ Ｐゴシック" charset="0"/>
              <a:cs typeface="ＭＳ Ｐゴシック" charset="0"/>
            </a:endParaRPr>
          </a:p>
          <a:p>
            <a:pPr marL="342900" lvl="1" indent="-342900" algn="just" eaLnBrk="1" hangingPunct="1">
              <a:buFont typeface="Arial" panose="020B0604020202020204" pitchFamily="34" charset="0"/>
              <a:buChar char="•"/>
            </a:pPr>
            <a:endParaRPr lang="en-US" sz="2400" dirty="0">
              <a:latin typeface="Trebuchet MS" panose="020B0603020202020204" pitchFamily="34" charset="0"/>
              <a:ea typeface="ＭＳ Ｐゴシック" charset="0"/>
              <a:cs typeface="ＭＳ Ｐゴシック" charset="0"/>
            </a:endParaRPr>
          </a:p>
          <a:p>
            <a:pPr marL="342900" lvl="1" indent="-342900" algn="just" eaLnBrk="1" hangingPunct="1">
              <a:buFont typeface="Arial" panose="020B0604020202020204" pitchFamily="34" charset="0"/>
              <a:buChar char="•"/>
            </a:pPr>
            <a:endParaRPr lang="en-US" sz="2400" dirty="0">
              <a:latin typeface="Trebuchet MS" panose="020B0603020202020204" pitchFamily="34" charset="0"/>
              <a:ea typeface="ＭＳ Ｐゴシック" charset="0"/>
              <a:cs typeface="ＭＳ Ｐゴシック" charset="0"/>
            </a:endParaRPr>
          </a:p>
          <a:p>
            <a:pPr marL="342900" lvl="1" indent="-342900" algn="just" eaLnBrk="1" hangingPunct="1">
              <a:buFont typeface="Arial" panose="020B0604020202020204" pitchFamily="34" charset="0"/>
              <a:buChar char="•"/>
            </a:pPr>
            <a:endParaRPr lang="en-US" sz="2400" dirty="0">
              <a:latin typeface="Trebuchet MS" panose="020B0603020202020204" pitchFamily="34" charset="0"/>
              <a:ea typeface="ＭＳ Ｐゴシック" charset="0"/>
              <a:cs typeface="ＭＳ Ｐゴシック" charset="0"/>
            </a:endParaRPr>
          </a:p>
          <a:p>
            <a:pPr marL="342900" lvl="1" indent="-342900" algn="just" eaLnBrk="1" hangingPunct="1">
              <a:buFont typeface="Arial" panose="020B0604020202020204" pitchFamily="34" charset="0"/>
              <a:buChar char="•"/>
            </a:pPr>
            <a:endParaRPr lang="en-US" sz="2400" dirty="0">
              <a:latin typeface="Trebuchet MS" panose="020B0603020202020204" pitchFamily="34" charset="0"/>
              <a:ea typeface="ＭＳ Ｐゴシック" charset="0"/>
              <a:cs typeface="ＭＳ Ｐゴシック" charset="0"/>
            </a:endParaRPr>
          </a:p>
          <a:p>
            <a:pPr marL="0" lvl="1" indent="0" algn="just" eaLnBrk="1" hangingPunct="1">
              <a:buNone/>
            </a:pPr>
            <a:endParaRPr lang="en-US" sz="2400" dirty="0">
              <a:latin typeface="Trebuchet MS" panose="020B0603020202020204" pitchFamily="34" charset="0"/>
              <a:ea typeface="ＭＳ Ｐゴシック" charset="0"/>
              <a:cs typeface="ＭＳ Ｐゴシック" charset="0"/>
            </a:endParaRPr>
          </a:p>
          <a:p>
            <a:pPr marL="0" lvl="1" indent="0" algn="just" eaLnBrk="1" hangingPunct="1">
              <a:buNone/>
            </a:pPr>
            <a:endParaRPr lang="en-US" sz="2400" dirty="0">
              <a:latin typeface="Trebuchet MS" panose="020B0603020202020204" pitchFamily="34" charset="0"/>
              <a:ea typeface="ＭＳ Ｐゴシック" charset="0"/>
              <a:cs typeface="ＭＳ Ｐゴシック" charset="0"/>
            </a:endParaRPr>
          </a:p>
          <a:p>
            <a:pPr algn="just">
              <a:buFont typeface="Arial" panose="020B0604020202020204" pitchFamily="34" charset="0"/>
              <a:buChar char="•"/>
            </a:pPr>
            <a:endParaRPr lang="en-US" sz="2400" b="1" dirty="0">
              <a:latin typeface="Trebuchet MS" panose="020B0603020202020204" pitchFamily="34" charset="0"/>
              <a:ea typeface="ＭＳ Ｐゴシック" charset="0"/>
              <a:cs typeface="ＭＳ Ｐゴシック" charset="0"/>
            </a:endParaRPr>
          </a:p>
          <a:p>
            <a:pPr algn="just">
              <a:buFont typeface="Arial" panose="020B0604020202020204" pitchFamily="34" charset="0"/>
              <a:buChar char="•"/>
            </a:pPr>
            <a:endParaRPr lang="en-US" sz="2400" dirty="0">
              <a:latin typeface="Trebuchet MS" panose="020B0603020202020204" pitchFamily="34" charset="0"/>
              <a:ea typeface="ＭＳ Ｐゴシック" charset="0"/>
              <a:cs typeface="ＭＳ Ｐゴシック" charset="0"/>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791967994"/>
              </p:ext>
            </p:extLst>
          </p:nvPr>
        </p:nvGraphicFramePr>
        <p:xfrm>
          <a:off x="2555776" y="1988840"/>
          <a:ext cx="4321430" cy="1052388"/>
        </p:xfrm>
        <a:graphic>
          <a:graphicData uri="http://schemas.openxmlformats.org/presentationml/2006/ole">
            <mc:AlternateContent xmlns:mc="http://schemas.openxmlformats.org/markup-compatibility/2006">
              <mc:Choice xmlns:v="urn:schemas-microsoft-com:vml" Requires="v">
                <p:oleObj spid="_x0000_s174311" name="Equation" r:id="rId4" imgW="2552400" imgH="622080" progId="Equation.DSMT4">
                  <p:embed/>
                </p:oleObj>
              </mc:Choice>
              <mc:Fallback>
                <p:oleObj name="Equation" r:id="rId4" imgW="2552400" imgH="622080" progId="Equation.DSMT4">
                  <p:embed/>
                  <p:pic>
                    <p:nvPicPr>
                      <p:cNvPr id="0" name="Picture 153"/>
                      <p:cNvPicPr>
                        <a:picLocks noChangeAspect="1" noChangeArrowheads="1"/>
                      </p:cNvPicPr>
                      <p:nvPr/>
                    </p:nvPicPr>
                    <p:blipFill>
                      <a:blip r:embed="rId5"/>
                      <a:srcRect/>
                      <a:stretch>
                        <a:fillRect/>
                      </a:stretch>
                    </p:blipFill>
                    <p:spPr bwMode="auto">
                      <a:xfrm>
                        <a:off x="2555776" y="1988840"/>
                        <a:ext cx="4321430" cy="1052388"/>
                      </a:xfrm>
                      <a:prstGeom prst="rect">
                        <a:avLst/>
                      </a:prstGeom>
                      <a:noFill/>
                      <a:extLst/>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4094518041"/>
              </p:ext>
            </p:extLst>
          </p:nvPr>
        </p:nvGraphicFramePr>
        <p:xfrm>
          <a:off x="1475656" y="4941168"/>
          <a:ext cx="4686300" cy="735012"/>
        </p:xfrm>
        <a:graphic>
          <a:graphicData uri="http://schemas.openxmlformats.org/presentationml/2006/ole">
            <mc:AlternateContent xmlns:mc="http://schemas.openxmlformats.org/markup-compatibility/2006">
              <mc:Choice xmlns:v="urn:schemas-microsoft-com:vml" Requires="v">
                <p:oleObj spid="_x0000_s174312" name="Equation" r:id="rId6" imgW="2095500" imgH="368300" progId="Equation.DSMT4">
                  <p:embed/>
                </p:oleObj>
              </mc:Choice>
              <mc:Fallback>
                <p:oleObj name="Equation" r:id="rId6" imgW="2095500" imgH="368300" progId="Equation.DSMT4">
                  <p:embed/>
                  <p:pic>
                    <p:nvPicPr>
                      <p:cNvPr id="0" name="Picture 15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75656" y="4941168"/>
                        <a:ext cx="4686300" cy="73501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71842" dir="18900000" algn="ctr" rotWithShape="0">
                                <a:srgbClr val="CC3300">
                                  <a:alpha val="74997"/>
                                </a:srgbClr>
                              </a:outerShdw>
                            </a:effectLst>
                          </a14:hiddenEffects>
                        </a:ext>
                      </a:extLst>
                    </p:spPr>
                  </p:pic>
                </p:oleObj>
              </mc:Fallback>
            </mc:AlternateContent>
          </a:graphicData>
        </a:graphic>
      </p:graphicFrame>
      <p:sp>
        <p:nvSpPr>
          <p:cNvPr id="8"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13.</a:t>
            </a:r>
            <a:fld id="{17DEBACC-685D-46EF-8023-566F1A297EEB}" type="slidenum">
              <a:rPr lang="en-AU" altLang="en-US" sz="1400" b="1" baseline="0" smtClean="0">
                <a:latin typeface="Trebuchet MS" pitchFamily="34" charset="0"/>
              </a:rPr>
              <a:pPr>
                <a:spcBef>
                  <a:spcPct val="0"/>
                </a:spcBef>
                <a:buFontTx/>
                <a:buNone/>
              </a:pPr>
              <a:t>81</a:t>
            </a:fld>
            <a:endParaRPr lang="en-AU" altLang="en-US" sz="1400" b="1" baseline="0" dirty="0">
              <a:latin typeface="Trebuchet MS" pitchFamily="34" charset="0"/>
            </a:endParaRPr>
          </a:p>
        </p:txBody>
      </p:sp>
    </p:spTree>
    <p:extLst>
      <p:ext uri="{BB962C8B-B14F-4D97-AF65-F5344CB8AC3E}">
        <p14:creationId xmlns:p14="http://schemas.microsoft.com/office/powerpoint/2010/main" val="294169068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heckerboard(across)">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116632"/>
            <a:ext cx="8229600" cy="884238"/>
          </a:xfrm>
        </p:spPr>
        <p:txBody>
          <a:bodyPr vert="horz" wrap="square" lIns="91440" tIns="45720" rIns="91440" bIns="45720" numCol="1" rtlCol="0" anchor="ctr" anchorCtr="0" compatLnSpc="1">
            <a:prstTxWarp prst="textNoShape">
              <a:avLst/>
            </a:prstTxWarp>
            <a:noAutofit/>
          </a:bodyPr>
          <a:lstStyle/>
          <a:p>
            <a:pPr algn="l" eaLnBrk="1" fontAlgn="base" hangingPunct="1">
              <a:spcAft>
                <a:spcPct val="0"/>
              </a:spcAft>
            </a:pPr>
            <a:r>
              <a:rPr lang="en-AU" sz="3200" cap="none" dirty="0">
                <a:solidFill>
                  <a:srgbClr val="EA0088"/>
                </a:solidFill>
                <a:latin typeface="Trebuchet MS" charset="0"/>
                <a:ea typeface="ＭＳ Ｐゴシック" charset="0"/>
                <a:cs typeface="ＭＳ Ｐゴシック" charset="0"/>
              </a:rPr>
              <a:t>Example 6: Solution… </a:t>
            </a:r>
          </a:p>
        </p:txBody>
      </p:sp>
      <p:sp>
        <p:nvSpPr>
          <p:cNvPr id="56321" name="Rectangle 2"/>
          <p:cNvSpPr>
            <a:spLocks noGrp="1" noChangeArrowheads="1"/>
          </p:cNvSpPr>
          <p:nvPr>
            <p:ph idx="1"/>
          </p:nvPr>
        </p:nvSpPr>
        <p:spPr>
          <a:xfrm>
            <a:off x="467544" y="1147861"/>
            <a:ext cx="8280920" cy="4297363"/>
          </a:xfrm>
        </p:spPr>
        <p:txBody>
          <a:bodyPr/>
          <a:lstStyle/>
          <a:p>
            <a:pPr marL="0" indent="0" algn="just">
              <a:spcAft>
                <a:spcPts val="1200"/>
              </a:spcAft>
              <a:buNone/>
            </a:pPr>
            <a:r>
              <a:rPr lang="en-US" sz="2400" b="1" dirty="0">
                <a:solidFill>
                  <a:schemeClr val="accent1"/>
                </a:solidFill>
                <a:latin typeface="Trebuchet MS" panose="020B0603020202020204" pitchFamily="34" charset="0"/>
                <a:ea typeface="ＭＳ Ｐゴシック" charset="0"/>
                <a:cs typeface="ＭＳ Ｐゴシック" charset="0"/>
              </a:rPr>
              <a:t>Solving by manually</a:t>
            </a:r>
          </a:p>
          <a:p>
            <a:pPr marL="0" indent="0" algn="just">
              <a:buNone/>
            </a:pPr>
            <a:r>
              <a:rPr lang="en-US" sz="2400" b="1" dirty="0">
                <a:solidFill>
                  <a:schemeClr val="tx1">
                    <a:lumMod val="50000"/>
                    <a:lumOff val="50000"/>
                  </a:schemeClr>
                </a:solidFill>
                <a:latin typeface="Trebuchet MS" panose="020B0603020202020204" pitchFamily="34" charset="0"/>
                <a:ea typeface="ＭＳ Ｐゴシック" charset="0"/>
                <a:cs typeface="ＭＳ Ｐゴシック" charset="0"/>
              </a:rPr>
              <a:t>Value of the test statistic:</a:t>
            </a:r>
          </a:p>
          <a:p>
            <a:pPr marL="0" indent="0" algn="just">
              <a:buNone/>
            </a:pPr>
            <a:endParaRPr lang="en-AU" sz="2400" dirty="0">
              <a:latin typeface="Trebuchet MS" panose="020B0603020202020204" pitchFamily="34" charset="0"/>
            </a:endParaRPr>
          </a:p>
          <a:p>
            <a:pPr marL="0" indent="0" algn="just">
              <a:buNone/>
            </a:pPr>
            <a:endParaRPr lang="en-AU" sz="2400" dirty="0">
              <a:latin typeface="Trebuchet MS" panose="020B0603020202020204" pitchFamily="34" charset="0"/>
            </a:endParaRPr>
          </a:p>
          <a:p>
            <a:pPr marL="0" indent="0" algn="just">
              <a:buNone/>
            </a:pPr>
            <a:r>
              <a:rPr lang="en-AU" sz="2400" dirty="0">
                <a:latin typeface="Trebuchet MS" panose="020B0603020202020204" pitchFamily="34" charset="0"/>
              </a:rPr>
              <a:t>Since </a:t>
            </a:r>
            <a:r>
              <a:rPr lang="en-AU" sz="2400" i="1" dirty="0">
                <a:latin typeface="Trebuchet MS" panose="020B0603020202020204" pitchFamily="34" charset="0"/>
              </a:rPr>
              <a:t>z </a:t>
            </a:r>
            <a:r>
              <a:rPr lang="en-AU" sz="2400" dirty="0">
                <a:latin typeface="Trebuchet MS" panose="020B0603020202020204" pitchFamily="34" charset="0"/>
              </a:rPr>
              <a:t>= − 2.85 &lt; </a:t>
            </a:r>
            <a:r>
              <a:rPr lang="en-AU" sz="2400" dirty="0" err="1">
                <a:latin typeface="Trebuchet MS" panose="020B0603020202020204" pitchFamily="34" charset="0"/>
              </a:rPr>
              <a:t>z</a:t>
            </a:r>
            <a:r>
              <a:rPr lang="en-AU" sz="2400" baseline="-25000" dirty="0" err="1">
                <a:latin typeface="Trebuchet MS" panose="020B0603020202020204" pitchFamily="34" charset="0"/>
              </a:rPr>
              <a:t>critical</a:t>
            </a:r>
            <a:r>
              <a:rPr lang="en-AU" sz="2400" dirty="0">
                <a:latin typeface="Trebuchet MS" panose="020B0603020202020204" pitchFamily="34" charset="0"/>
              </a:rPr>
              <a:t> = − 1.645, we reject </a:t>
            </a:r>
            <a:r>
              <a:rPr lang="en-AU" sz="2400" i="1" dirty="0">
                <a:latin typeface="Trebuchet MS" panose="020B0603020202020204" pitchFamily="34" charset="0"/>
              </a:rPr>
              <a:t>H</a:t>
            </a:r>
            <a:r>
              <a:rPr lang="en-AU" sz="2400" baseline="-25000" dirty="0">
                <a:latin typeface="Trebuchet MS" panose="020B0603020202020204" pitchFamily="34" charset="0"/>
              </a:rPr>
              <a:t>0</a:t>
            </a:r>
            <a:r>
              <a:rPr lang="en-AU" sz="2400" dirty="0">
                <a:latin typeface="Trebuchet MS" panose="020B0603020202020204" pitchFamily="34" charset="0"/>
              </a:rPr>
              <a:t>. </a:t>
            </a:r>
          </a:p>
          <a:p>
            <a:pPr marL="0" indent="0" algn="just">
              <a:buNone/>
            </a:pPr>
            <a:endParaRPr lang="en-AU" sz="2400" dirty="0">
              <a:solidFill>
                <a:schemeClr val="tx1">
                  <a:lumMod val="50000"/>
                  <a:lumOff val="50000"/>
                </a:schemeClr>
              </a:solidFill>
              <a:latin typeface="Trebuchet MS" panose="020B0603020202020204" pitchFamily="34" charset="0"/>
            </a:endParaRPr>
          </a:p>
          <a:p>
            <a:pPr marL="0" indent="0" algn="just">
              <a:buNone/>
            </a:pPr>
            <a:r>
              <a:rPr lang="en-AU" sz="2400" dirty="0">
                <a:solidFill>
                  <a:schemeClr val="tx1">
                    <a:lumMod val="50000"/>
                    <a:lumOff val="50000"/>
                  </a:schemeClr>
                </a:solidFill>
                <a:latin typeface="Trebuchet MS" panose="020B0603020202020204" pitchFamily="34" charset="0"/>
              </a:rPr>
              <a:t>Conclusion</a:t>
            </a:r>
            <a:r>
              <a:rPr lang="en-AU" sz="2400" dirty="0">
                <a:latin typeface="Trebuchet MS" panose="020B0603020202020204" pitchFamily="34" charset="0"/>
              </a:rPr>
              <a:t>: There is sufficient evidence to conclude that the proportion of defective components produced by process 2 is more than 8% more than the proportion of defective components produced by process 1. </a:t>
            </a:r>
            <a:endParaRPr lang="en-US" sz="2400" dirty="0">
              <a:latin typeface="Trebuchet MS" panose="020B0603020202020204" pitchFamily="34" charset="0"/>
              <a:ea typeface="ＭＳ Ｐゴシック" charset="0"/>
              <a:cs typeface="ＭＳ Ｐゴシック" charset="0"/>
            </a:endParaRPr>
          </a:p>
        </p:txBody>
      </p:sp>
      <p:sp>
        <p:nvSpPr>
          <p:cNvPr id="5"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13.</a:t>
            </a:r>
            <a:fld id="{17DEBACC-685D-46EF-8023-566F1A297EEB}" type="slidenum">
              <a:rPr lang="en-AU" altLang="en-US" sz="1400" b="1" baseline="0" smtClean="0">
                <a:latin typeface="Trebuchet MS" pitchFamily="34" charset="0"/>
              </a:rPr>
              <a:pPr>
                <a:spcBef>
                  <a:spcPct val="0"/>
                </a:spcBef>
                <a:buFontTx/>
                <a:buNone/>
              </a:pPr>
              <a:t>82</a:t>
            </a:fld>
            <a:endParaRPr lang="en-AU" altLang="en-US" sz="1400" b="1" baseline="0" dirty="0">
              <a:latin typeface="Trebuchet MS" pitchFamily="34" charset="0"/>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3284866724"/>
              </p:ext>
            </p:extLst>
          </p:nvPr>
        </p:nvGraphicFramePr>
        <p:xfrm>
          <a:off x="683568" y="2132856"/>
          <a:ext cx="6686550" cy="1046162"/>
        </p:xfrm>
        <a:graphic>
          <a:graphicData uri="http://schemas.openxmlformats.org/presentationml/2006/ole">
            <mc:AlternateContent xmlns:mc="http://schemas.openxmlformats.org/markup-compatibility/2006">
              <mc:Choice xmlns:v="urn:schemas-microsoft-com:vml" Requires="v">
                <p:oleObj spid="_x0000_s189495" name="Equation" r:id="rId4" imgW="3797300" imgH="647700" progId="Equation.DSMT4">
                  <p:embed/>
                </p:oleObj>
              </mc:Choice>
              <mc:Fallback>
                <p:oleObj name="Equation" r:id="rId4" imgW="3797300" imgH="647700" progId="Equation.DSMT4">
                  <p:embed/>
                  <p:pic>
                    <p:nvPicPr>
                      <p:cNvPr id="0" name="Picture 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3568" y="2132856"/>
                        <a:ext cx="6686550" cy="1046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998070085"/>
      </p:ext>
    </p:extLst>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116632"/>
            <a:ext cx="8229600" cy="884238"/>
          </a:xfrm>
        </p:spPr>
        <p:txBody>
          <a:bodyPr vert="horz" wrap="square" lIns="91440" tIns="45720" rIns="91440" bIns="45720" numCol="1" rtlCol="0" anchor="ctr" anchorCtr="0" compatLnSpc="1">
            <a:prstTxWarp prst="textNoShape">
              <a:avLst/>
            </a:prstTxWarp>
            <a:noAutofit/>
          </a:bodyPr>
          <a:lstStyle/>
          <a:p>
            <a:pPr algn="l" eaLnBrk="1" fontAlgn="base" hangingPunct="1">
              <a:spcAft>
                <a:spcPct val="0"/>
              </a:spcAft>
            </a:pPr>
            <a:r>
              <a:rPr lang="en-AU" sz="3200" cap="none" dirty="0">
                <a:solidFill>
                  <a:srgbClr val="EA0088"/>
                </a:solidFill>
                <a:latin typeface="Trebuchet MS" charset="0"/>
                <a:ea typeface="ＭＳ Ｐゴシック" charset="0"/>
                <a:cs typeface="ＭＳ Ｐゴシック" charset="0"/>
              </a:rPr>
              <a:t>Example 6: Solution… </a:t>
            </a:r>
          </a:p>
        </p:txBody>
      </p:sp>
      <p:sp>
        <p:nvSpPr>
          <p:cNvPr id="56321" name="Rectangle 2"/>
          <p:cNvSpPr>
            <a:spLocks noGrp="1" noChangeArrowheads="1"/>
          </p:cNvSpPr>
          <p:nvPr>
            <p:ph idx="1"/>
          </p:nvPr>
        </p:nvSpPr>
        <p:spPr>
          <a:xfrm>
            <a:off x="467544" y="1147861"/>
            <a:ext cx="8280920" cy="4297363"/>
          </a:xfrm>
        </p:spPr>
        <p:txBody>
          <a:bodyPr/>
          <a:lstStyle/>
          <a:p>
            <a:pPr marL="0" indent="0" algn="just">
              <a:buNone/>
            </a:pPr>
            <a:r>
              <a:rPr lang="en-US" sz="2400" b="1" dirty="0">
                <a:latin typeface="Trebuchet MS" panose="020B0603020202020204" pitchFamily="34" charset="0"/>
                <a:ea typeface="ＭＳ Ｐゴシック" charset="0"/>
                <a:cs typeface="ＭＳ Ｐゴシック" charset="0"/>
              </a:rPr>
              <a:t>Using Excel (Data Analysis Plus)</a:t>
            </a:r>
          </a:p>
          <a:p>
            <a:pPr marL="0" indent="0" algn="just">
              <a:buNone/>
            </a:pPr>
            <a:endParaRPr lang="en-US" sz="2400" b="1" dirty="0">
              <a:latin typeface="Trebuchet MS" panose="020B0603020202020204" pitchFamily="34" charset="0"/>
              <a:ea typeface="ＭＳ Ｐゴシック" charset="0"/>
              <a:cs typeface="ＭＳ Ｐゴシック" charset="0"/>
            </a:endParaRPr>
          </a:p>
          <a:p>
            <a:pPr marL="0" indent="0" algn="just">
              <a:buNone/>
            </a:pPr>
            <a:endParaRPr lang="en-US" sz="2400" b="1" dirty="0">
              <a:latin typeface="Trebuchet MS" panose="020B0603020202020204" pitchFamily="34" charset="0"/>
              <a:ea typeface="ＭＳ Ｐゴシック" charset="0"/>
              <a:cs typeface="ＭＳ Ｐゴシック" charset="0"/>
            </a:endParaRPr>
          </a:p>
          <a:p>
            <a:pPr marL="0" indent="0" algn="just">
              <a:buNone/>
            </a:pPr>
            <a:endParaRPr lang="en-US" sz="2400" b="1" dirty="0">
              <a:latin typeface="Trebuchet MS" panose="020B0603020202020204" pitchFamily="34" charset="0"/>
              <a:ea typeface="ＭＳ Ｐゴシック" charset="0"/>
              <a:cs typeface="ＭＳ Ｐゴシック" charset="0"/>
            </a:endParaRPr>
          </a:p>
          <a:p>
            <a:pPr marL="0" indent="0" algn="just">
              <a:buNone/>
            </a:pPr>
            <a:endParaRPr lang="en-US" sz="2400" b="1" dirty="0">
              <a:latin typeface="Trebuchet MS" panose="020B0603020202020204" pitchFamily="34" charset="0"/>
              <a:ea typeface="ＭＳ Ｐゴシック" charset="0"/>
              <a:cs typeface="ＭＳ Ｐゴシック" charset="0"/>
            </a:endParaRPr>
          </a:p>
          <a:p>
            <a:pPr marL="0" indent="0" algn="just">
              <a:buNone/>
            </a:pPr>
            <a:endParaRPr lang="en-US" sz="2400" b="1" dirty="0">
              <a:latin typeface="Trebuchet MS" panose="020B0603020202020204" pitchFamily="34" charset="0"/>
              <a:ea typeface="ＭＳ Ｐゴシック" charset="0"/>
              <a:cs typeface="ＭＳ Ｐゴシック" charset="0"/>
            </a:endParaRPr>
          </a:p>
          <a:p>
            <a:pPr marL="0" indent="0" algn="just">
              <a:buNone/>
            </a:pPr>
            <a:endParaRPr lang="en-US" sz="2400" b="1" dirty="0">
              <a:latin typeface="Trebuchet MS" panose="020B0603020202020204" pitchFamily="34" charset="0"/>
              <a:ea typeface="ＭＳ Ｐゴシック" charset="0"/>
              <a:cs typeface="ＭＳ Ｐゴシック" charset="0"/>
            </a:endParaRPr>
          </a:p>
          <a:p>
            <a:pPr marL="0" indent="0" algn="just">
              <a:buNone/>
            </a:pPr>
            <a:endParaRPr lang="en-US" sz="2400" b="1" dirty="0">
              <a:latin typeface="Trebuchet MS" panose="020B0603020202020204" pitchFamily="34" charset="0"/>
              <a:ea typeface="ＭＳ Ｐゴシック" charset="0"/>
              <a:cs typeface="ＭＳ Ｐゴシック" charset="0"/>
            </a:endParaRPr>
          </a:p>
          <a:p>
            <a:pPr marL="0" indent="0" algn="just">
              <a:buNone/>
            </a:pPr>
            <a:r>
              <a:rPr lang="en-AU" sz="2200" dirty="0">
                <a:latin typeface="Trebuchet MS" panose="020B0603020202020204" pitchFamily="34" charset="0"/>
              </a:rPr>
              <a:t>Alternatively, if the sample proportions are already known (given or computed), use the </a:t>
            </a:r>
            <a:r>
              <a:rPr lang="en-AU" sz="2200" b="1" dirty="0">
                <a:latin typeface="Trebuchet MS" panose="020B0603020202020204" pitchFamily="34" charset="0"/>
              </a:rPr>
              <a:t>z-test_2 Proportions(Case 2) </a:t>
            </a:r>
            <a:r>
              <a:rPr lang="en-AU" sz="2200" dirty="0">
                <a:latin typeface="Trebuchet MS" panose="020B0603020202020204" pitchFamily="34" charset="0"/>
              </a:rPr>
              <a:t>worksheet in the </a:t>
            </a:r>
            <a:r>
              <a:rPr lang="en-AU" sz="2200" b="1" dirty="0">
                <a:latin typeface="Trebuchet MS" panose="020B0603020202020204" pitchFamily="34" charset="0"/>
              </a:rPr>
              <a:t>Test Statistics </a:t>
            </a:r>
            <a:r>
              <a:rPr lang="en-AU" sz="2200" dirty="0">
                <a:latin typeface="Trebuchet MS" panose="020B0603020202020204" pitchFamily="34" charset="0"/>
              </a:rPr>
              <a:t>workbook.</a:t>
            </a:r>
            <a:endParaRPr lang="en-US" sz="2200" dirty="0">
              <a:latin typeface="Trebuchet MS" panose="020B0603020202020204" pitchFamily="34" charset="0"/>
              <a:ea typeface="ＭＳ Ｐゴシック" charset="0"/>
              <a:cs typeface="ＭＳ Ｐゴシック" charset="0"/>
            </a:endParaRPr>
          </a:p>
        </p:txBody>
      </p:sp>
      <p:sp>
        <p:nvSpPr>
          <p:cNvPr id="6"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13.</a:t>
            </a:r>
            <a:fld id="{17DEBACC-685D-46EF-8023-566F1A297EEB}" type="slidenum">
              <a:rPr lang="en-AU" altLang="en-US" sz="1400" b="1" baseline="0" smtClean="0">
                <a:latin typeface="Trebuchet MS" pitchFamily="34" charset="0"/>
              </a:rPr>
              <a:pPr>
                <a:spcBef>
                  <a:spcPct val="0"/>
                </a:spcBef>
                <a:buFontTx/>
                <a:buNone/>
              </a:pPr>
              <a:t>83</a:t>
            </a:fld>
            <a:endParaRPr lang="en-AU" altLang="en-US" sz="1400" b="1" baseline="0" dirty="0">
              <a:latin typeface="Trebuchet MS" pitchFamily="34" charset="0"/>
            </a:endParaRPr>
          </a:p>
        </p:txBody>
      </p:sp>
      <p:pic>
        <p:nvPicPr>
          <p:cNvPr id="3" name="Picture 2" descr="Screen Clippi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611560" y="1556792"/>
            <a:ext cx="6567809" cy="3080530"/>
          </a:xfrm>
          <a:prstGeom prst="rect">
            <a:avLst/>
          </a:prstGeom>
        </p:spPr>
      </p:pic>
    </p:spTree>
    <p:extLst>
      <p:ext uri="{BB962C8B-B14F-4D97-AF65-F5344CB8AC3E}">
        <p14:creationId xmlns:p14="http://schemas.microsoft.com/office/powerpoint/2010/main" val="4045671877"/>
      </p:ext>
    </p:extLst>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116632"/>
            <a:ext cx="8229600" cy="884238"/>
          </a:xfrm>
        </p:spPr>
        <p:txBody>
          <a:bodyPr vert="horz" wrap="square" lIns="91440" tIns="45720" rIns="91440" bIns="45720" numCol="1" rtlCol="0" anchor="ctr" anchorCtr="0" compatLnSpc="1">
            <a:prstTxWarp prst="textNoShape">
              <a:avLst/>
            </a:prstTxWarp>
            <a:noAutofit/>
          </a:bodyPr>
          <a:lstStyle/>
          <a:p>
            <a:pPr algn="l" eaLnBrk="1" fontAlgn="base" hangingPunct="1">
              <a:spcAft>
                <a:spcPct val="0"/>
              </a:spcAft>
            </a:pPr>
            <a:r>
              <a:rPr lang="en-AU" sz="3200" cap="none" dirty="0">
                <a:solidFill>
                  <a:srgbClr val="EA0088"/>
                </a:solidFill>
                <a:latin typeface="Trebuchet MS" charset="0"/>
                <a:ea typeface="ＭＳ Ｐゴシック" charset="0"/>
                <a:cs typeface="ＭＳ Ｐゴシック" charset="0"/>
              </a:rPr>
              <a:t>Example 6: Solution… </a:t>
            </a:r>
          </a:p>
        </p:txBody>
      </p:sp>
      <p:sp>
        <p:nvSpPr>
          <p:cNvPr id="6"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13.</a:t>
            </a:r>
            <a:fld id="{17DEBACC-685D-46EF-8023-566F1A297EEB}" type="slidenum">
              <a:rPr lang="en-AU" altLang="en-US" sz="1400" b="1" baseline="0" smtClean="0">
                <a:latin typeface="Trebuchet MS" pitchFamily="34" charset="0"/>
              </a:rPr>
              <a:pPr>
                <a:spcBef>
                  <a:spcPct val="0"/>
                </a:spcBef>
                <a:buFontTx/>
                <a:buNone/>
              </a:pPr>
              <a:t>84</a:t>
            </a:fld>
            <a:endParaRPr lang="en-AU" altLang="en-US" sz="1400" b="1" baseline="0" dirty="0">
              <a:latin typeface="Trebuchet MS" pitchFamily="34" charset="0"/>
            </a:endParaRPr>
          </a:p>
        </p:txBody>
      </p:sp>
      <p:sp>
        <p:nvSpPr>
          <p:cNvPr id="7" name="Rectangle 2"/>
          <p:cNvSpPr>
            <a:spLocks noGrp="1" noChangeArrowheads="1"/>
          </p:cNvSpPr>
          <p:nvPr>
            <p:ph idx="1"/>
          </p:nvPr>
        </p:nvSpPr>
        <p:spPr>
          <a:xfrm>
            <a:off x="496024" y="1052736"/>
            <a:ext cx="8280920" cy="4297363"/>
          </a:xfrm>
        </p:spPr>
        <p:txBody>
          <a:bodyPr/>
          <a:lstStyle/>
          <a:p>
            <a:pPr marL="0" indent="0" algn="just">
              <a:buNone/>
            </a:pPr>
            <a:r>
              <a:rPr lang="en-US" sz="2400" b="1" dirty="0">
                <a:latin typeface="Trebuchet MS" panose="020B0603020202020204" pitchFamily="34" charset="0"/>
                <a:ea typeface="ＭＳ Ｐゴシック" charset="0"/>
                <a:cs typeface="ＭＳ Ｐゴシック" charset="0"/>
              </a:rPr>
              <a:t>Using Excel (Data Analysis Plus)</a:t>
            </a:r>
          </a:p>
          <a:p>
            <a:pPr marL="0" indent="0" algn="just">
              <a:buNone/>
            </a:pPr>
            <a:r>
              <a:rPr lang="en-AU" sz="2400" dirty="0">
                <a:latin typeface="Trebuchet MS" panose="020B0603020202020204" pitchFamily="34" charset="0"/>
              </a:rPr>
              <a:t>We could easily use </a:t>
            </a:r>
            <a:r>
              <a:rPr lang="en-AU" sz="2400" b="1" i="1" dirty="0">
                <a:latin typeface="Trebuchet MS" panose="020B0603020202020204" pitchFamily="34" charset="0"/>
              </a:rPr>
              <a:t>Data Analysis Plus </a:t>
            </a:r>
            <a:r>
              <a:rPr lang="en-AU" sz="2400" dirty="0">
                <a:latin typeface="Trebuchet MS" panose="020B0603020202020204" pitchFamily="34" charset="0"/>
              </a:rPr>
              <a:t>to address this problem. The data are 1s (successes) and 0s (failures) stored in columns 1 (sample 1) and 2 (sample 2).</a:t>
            </a:r>
          </a:p>
          <a:p>
            <a:pPr marL="0" indent="0" algn="just">
              <a:buNone/>
            </a:pPr>
            <a:endParaRPr lang="en-US" sz="2400" dirty="0">
              <a:latin typeface="Trebuchet MS" panose="020B0603020202020204" pitchFamily="34" charset="0"/>
              <a:ea typeface="ＭＳ Ｐゴシック" charset="0"/>
              <a:cs typeface="ＭＳ Ｐゴシック" charset="0"/>
            </a:endParaRPr>
          </a:p>
        </p:txBody>
      </p:sp>
      <p:pic>
        <p:nvPicPr>
          <p:cNvPr id="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91680" y="2780928"/>
            <a:ext cx="6035171" cy="3024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95005670"/>
      </p:ext>
    </p:extLst>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116632"/>
            <a:ext cx="8229600" cy="884238"/>
          </a:xfrm>
        </p:spPr>
        <p:txBody>
          <a:bodyPr vert="horz" wrap="square" lIns="91440" tIns="45720" rIns="91440" bIns="45720" numCol="1" rtlCol="0" anchor="ctr" anchorCtr="0" compatLnSpc="1">
            <a:prstTxWarp prst="textNoShape">
              <a:avLst/>
            </a:prstTxWarp>
            <a:noAutofit/>
          </a:bodyPr>
          <a:lstStyle/>
          <a:p>
            <a:pPr algn="l" eaLnBrk="1" fontAlgn="base" hangingPunct="1">
              <a:spcAft>
                <a:spcPct val="0"/>
              </a:spcAft>
            </a:pPr>
            <a:r>
              <a:rPr lang="en-AU" sz="3200" cap="none" dirty="0">
                <a:solidFill>
                  <a:srgbClr val="EA0088"/>
                </a:solidFill>
                <a:latin typeface="Trebuchet MS" charset="0"/>
                <a:ea typeface="ＭＳ Ｐゴシック" charset="0"/>
                <a:cs typeface="ＭＳ Ｐゴシック" charset="0"/>
              </a:rPr>
              <a:t>Example 6: Solution… </a:t>
            </a:r>
          </a:p>
        </p:txBody>
      </p:sp>
      <p:sp>
        <p:nvSpPr>
          <p:cNvPr id="56321" name="Rectangle 2"/>
          <p:cNvSpPr>
            <a:spLocks noGrp="1" noChangeArrowheads="1"/>
          </p:cNvSpPr>
          <p:nvPr>
            <p:ph idx="1"/>
          </p:nvPr>
        </p:nvSpPr>
        <p:spPr>
          <a:xfrm>
            <a:off x="467544" y="1147861"/>
            <a:ext cx="8280920" cy="4297363"/>
          </a:xfrm>
        </p:spPr>
        <p:txBody>
          <a:bodyPr/>
          <a:lstStyle/>
          <a:p>
            <a:pPr marL="0" indent="0" algn="just">
              <a:buNone/>
            </a:pPr>
            <a:r>
              <a:rPr lang="en-US" sz="2400" b="1" dirty="0">
                <a:latin typeface="Trebuchet MS" panose="020B0603020202020204" pitchFamily="34" charset="0"/>
                <a:ea typeface="ＭＳ Ｐゴシック" charset="0"/>
                <a:cs typeface="ＭＳ Ｐゴシック" charset="0"/>
              </a:rPr>
              <a:t>Using the computer</a:t>
            </a:r>
          </a:p>
          <a:p>
            <a:pPr marL="0" indent="0" algn="just">
              <a:buNone/>
            </a:pPr>
            <a:endParaRPr lang="en-US" sz="2400" b="1" dirty="0">
              <a:latin typeface="Trebuchet MS" panose="020B0603020202020204" pitchFamily="34" charset="0"/>
              <a:ea typeface="ＭＳ Ｐゴシック" charset="0"/>
              <a:cs typeface="ＭＳ Ｐゴシック" charset="0"/>
            </a:endParaRPr>
          </a:p>
          <a:p>
            <a:pPr marL="0" indent="0" algn="just">
              <a:buNone/>
            </a:pPr>
            <a:endParaRPr lang="en-US" sz="2400" b="1" dirty="0">
              <a:latin typeface="Trebuchet MS" panose="020B0603020202020204" pitchFamily="34" charset="0"/>
              <a:ea typeface="ＭＳ Ｐゴシック" charset="0"/>
              <a:cs typeface="ＭＳ Ｐゴシック" charset="0"/>
            </a:endParaRPr>
          </a:p>
          <a:p>
            <a:pPr marL="0" indent="0" algn="just">
              <a:buNone/>
            </a:pPr>
            <a:endParaRPr lang="en-US" sz="2400" b="1" dirty="0">
              <a:latin typeface="Trebuchet MS" panose="020B0603020202020204" pitchFamily="34" charset="0"/>
              <a:ea typeface="ＭＳ Ｐゴシック" charset="0"/>
              <a:cs typeface="ＭＳ Ｐゴシック" charset="0"/>
            </a:endParaRPr>
          </a:p>
          <a:p>
            <a:pPr marL="0" indent="0" algn="just">
              <a:buNone/>
            </a:pPr>
            <a:endParaRPr lang="en-US" sz="2400" b="1" dirty="0">
              <a:latin typeface="Trebuchet MS" panose="020B0603020202020204" pitchFamily="34" charset="0"/>
              <a:ea typeface="ＭＳ Ｐゴシック" charset="0"/>
              <a:cs typeface="ＭＳ Ｐゴシック" charset="0"/>
            </a:endParaRPr>
          </a:p>
          <a:p>
            <a:pPr marL="0" indent="0" algn="just">
              <a:buNone/>
            </a:pPr>
            <a:endParaRPr lang="en-US" sz="2400" b="1" dirty="0">
              <a:latin typeface="Trebuchet MS" panose="020B0603020202020204" pitchFamily="34" charset="0"/>
              <a:ea typeface="ＭＳ Ｐゴシック" charset="0"/>
              <a:cs typeface="ＭＳ Ｐゴシック" charset="0"/>
            </a:endParaRPr>
          </a:p>
          <a:p>
            <a:pPr marL="0" indent="0" algn="just">
              <a:buNone/>
            </a:pPr>
            <a:endParaRPr lang="en-US" sz="2400" b="1" dirty="0">
              <a:latin typeface="Trebuchet MS" panose="020B0603020202020204" pitchFamily="34" charset="0"/>
              <a:ea typeface="ＭＳ Ｐゴシック" charset="0"/>
              <a:cs typeface="ＭＳ Ｐゴシック" charset="0"/>
            </a:endParaRPr>
          </a:p>
          <a:p>
            <a:pPr marL="0" indent="0" algn="just">
              <a:buNone/>
            </a:pPr>
            <a:endParaRPr lang="en-US" sz="2400" b="1" dirty="0">
              <a:latin typeface="Trebuchet MS" panose="020B0603020202020204" pitchFamily="34" charset="0"/>
              <a:ea typeface="ＭＳ Ｐゴシック" charset="0"/>
              <a:cs typeface="ＭＳ Ｐゴシック" charset="0"/>
            </a:endParaRPr>
          </a:p>
          <a:p>
            <a:pPr marL="0" indent="0" algn="just">
              <a:buNone/>
            </a:pPr>
            <a:endParaRPr lang="en-US" sz="2400" b="1" dirty="0">
              <a:latin typeface="Trebuchet MS" panose="020B0603020202020204" pitchFamily="34" charset="0"/>
              <a:ea typeface="ＭＳ Ｐゴシック" charset="0"/>
              <a:cs typeface="ＭＳ Ｐゴシック" charset="0"/>
            </a:endParaRPr>
          </a:p>
          <a:p>
            <a:pPr marL="0" indent="0" algn="just">
              <a:buNone/>
            </a:pPr>
            <a:r>
              <a:rPr lang="en-AU" sz="2400" dirty="0">
                <a:latin typeface="Trebuchet MS" panose="020B0603020202020204" pitchFamily="34" charset="0"/>
              </a:rPr>
              <a:t>The value of the test statistic is −2.8484 and its </a:t>
            </a:r>
            <a:r>
              <a:rPr lang="en-AU" sz="2400" i="1" dirty="0">
                <a:latin typeface="Trebuchet MS" panose="020B0603020202020204" pitchFamily="34" charset="0"/>
              </a:rPr>
              <a:t>p</a:t>
            </a:r>
            <a:r>
              <a:rPr lang="en-AU" sz="2400" dirty="0">
                <a:latin typeface="Trebuchet MS" panose="020B0603020202020204" pitchFamily="34" charset="0"/>
              </a:rPr>
              <a:t>-value is 0.0022.</a:t>
            </a:r>
            <a:endParaRPr lang="en-US" sz="2400" dirty="0">
              <a:latin typeface="Trebuchet MS" panose="020B0603020202020204" pitchFamily="34" charset="0"/>
              <a:ea typeface="ＭＳ Ｐゴシック" charset="0"/>
              <a:cs typeface="ＭＳ Ｐゴシック" charset="0"/>
            </a:endParaRPr>
          </a:p>
        </p:txBody>
      </p:sp>
      <p:pic>
        <p:nvPicPr>
          <p:cNvPr id="17817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04018" y="1700808"/>
            <a:ext cx="5776294" cy="32403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13.</a:t>
            </a:r>
            <a:fld id="{17DEBACC-685D-46EF-8023-566F1A297EEB}" type="slidenum">
              <a:rPr lang="en-AU" altLang="en-US" sz="1400" b="1" baseline="0" smtClean="0">
                <a:latin typeface="Trebuchet MS" pitchFamily="34" charset="0"/>
              </a:rPr>
              <a:pPr>
                <a:spcBef>
                  <a:spcPct val="0"/>
                </a:spcBef>
                <a:buFontTx/>
                <a:buNone/>
              </a:pPr>
              <a:t>85</a:t>
            </a:fld>
            <a:endParaRPr lang="en-AU" altLang="en-US" sz="1400" b="1" baseline="0" dirty="0">
              <a:latin typeface="Trebuchet MS" pitchFamily="34" charset="0"/>
            </a:endParaRPr>
          </a:p>
        </p:txBody>
      </p:sp>
    </p:spTree>
    <p:extLst>
      <p:ext uri="{BB962C8B-B14F-4D97-AF65-F5344CB8AC3E}">
        <p14:creationId xmlns:p14="http://schemas.microsoft.com/office/powerpoint/2010/main" val="2728786742"/>
      </p:ext>
    </p:extLst>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116632"/>
            <a:ext cx="8229600" cy="884238"/>
          </a:xfrm>
        </p:spPr>
        <p:txBody>
          <a:bodyPr vert="horz" wrap="square" lIns="91440" tIns="45720" rIns="91440" bIns="45720" numCol="1" rtlCol="0" anchor="ctr" anchorCtr="0" compatLnSpc="1">
            <a:prstTxWarp prst="textNoShape">
              <a:avLst/>
            </a:prstTxWarp>
            <a:noAutofit/>
          </a:bodyPr>
          <a:lstStyle/>
          <a:p>
            <a:pPr algn="l" eaLnBrk="1" fontAlgn="base" hangingPunct="1">
              <a:spcAft>
                <a:spcPct val="0"/>
              </a:spcAft>
            </a:pPr>
            <a:r>
              <a:rPr lang="en-AU" sz="3200" cap="none">
                <a:solidFill>
                  <a:srgbClr val="EA0088"/>
                </a:solidFill>
                <a:latin typeface="Trebuchet MS" charset="0"/>
                <a:ea typeface="ＭＳ Ｐゴシック" charset="0"/>
                <a:cs typeface="ＭＳ Ｐゴシック" charset="0"/>
              </a:rPr>
              <a:t>Example 6: </a:t>
            </a:r>
            <a:r>
              <a:rPr lang="en-AU" sz="3200" cap="none" dirty="0">
                <a:solidFill>
                  <a:srgbClr val="EA0088"/>
                </a:solidFill>
                <a:latin typeface="Trebuchet MS" charset="0"/>
                <a:ea typeface="ＭＳ Ｐゴシック" charset="0"/>
                <a:cs typeface="ＭＳ Ｐゴシック" charset="0"/>
              </a:rPr>
              <a:t>Solution… </a:t>
            </a:r>
          </a:p>
        </p:txBody>
      </p:sp>
      <p:sp>
        <p:nvSpPr>
          <p:cNvPr id="56321" name="Rectangle 2"/>
          <p:cNvSpPr>
            <a:spLocks noGrp="1" noChangeArrowheads="1"/>
          </p:cNvSpPr>
          <p:nvPr>
            <p:ph idx="1"/>
          </p:nvPr>
        </p:nvSpPr>
        <p:spPr>
          <a:xfrm>
            <a:off x="467544" y="1147861"/>
            <a:ext cx="8280920" cy="4297363"/>
          </a:xfrm>
        </p:spPr>
        <p:txBody>
          <a:bodyPr/>
          <a:lstStyle/>
          <a:p>
            <a:pPr marL="0" indent="0" algn="just">
              <a:spcAft>
                <a:spcPts val="1200"/>
              </a:spcAft>
              <a:buNone/>
            </a:pPr>
            <a:r>
              <a:rPr lang="en-AU" sz="2400" dirty="0">
                <a:solidFill>
                  <a:srgbClr val="00B050"/>
                </a:solidFill>
                <a:latin typeface="Trebuchet MS" panose="020B0603020202020204" pitchFamily="34" charset="0"/>
              </a:rPr>
              <a:t>There is sufficient evidence to conclude that the proportion of defective components produced by process 2 is more than 8% more than the proportion of defective components produced by process 1. </a:t>
            </a:r>
          </a:p>
          <a:p>
            <a:pPr marL="0" indent="0" algn="just">
              <a:buNone/>
            </a:pPr>
            <a:r>
              <a:rPr lang="en-AU" sz="2400" dirty="0">
                <a:solidFill>
                  <a:srgbClr val="00B050"/>
                </a:solidFill>
                <a:latin typeface="Trebuchet MS" panose="020B0603020202020204" pitchFamily="34" charset="0"/>
              </a:rPr>
              <a:t>Judging from the magnitude of the </a:t>
            </a:r>
            <a:r>
              <a:rPr lang="en-AU" sz="2400" i="1" dirty="0">
                <a:solidFill>
                  <a:srgbClr val="00B050"/>
                </a:solidFill>
                <a:latin typeface="Trebuchet MS" panose="020B0603020202020204" pitchFamily="34" charset="0"/>
              </a:rPr>
              <a:t>p</a:t>
            </a:r>
            <a:r>
              <a:rPr lang="en-AU" sz="2400" dirty="0">
                <a:solidFill>
                  <a:srgbClr val="00B050"/>
                </a:solidFill>
                <a:latin typeface="Trebuchet MS" panose="020B0603020202020204" pitchFamily="34" charset="0"/>
              </a:rPr>
              <a:t>-value, it appears that the evidence is overwhelming. It follows that the firm should adopt innovation 1.</a:t>
            </a:r>
            <a:endParaRPr lang="en-US" sz="2400" dirty="0">
              <a:solidFill>
                <a:srgbClr val="00B050"/>
              </a:solidFill>
              <a:latin typeface="Trebuchet MS" panose="020B0603020202020204" pitchFamily="34" charset="0"/>
              <a:ea typeface="ＭＳ Ｐゴシック" charset="0"/>
              <a:cs typeface="ＭＳ Ｐゴシック" charset="0"/>
            </a:endParaRPr>
          </a:p>
          <a:p>
            <a:pPr marL="0" indent="0" algn="just">
              <a:buNone/>
            </a:pPr>
            <a:endParaRPr lang="en-US" sz="2400" b="1" dirty="0">
              <a:latin typeface="Trebuchet MS" panose="020B0603020202020204" pitchFamily="34" charset="0"/>
              <a:ea typeface="ＭＳ Ｐゴシック" charset="0"/>
              <a:cs typeface="ＭＳ Ｐゴシック" charset="0"/>
            </a:endParaRPr>
          </a:p>
          <a:p>
            <a:pPr marL="0" indent="0" algn="just">
              <a:buNone/>
            </a:pPr>
            <a:endParaRPr lang="en-US" sz="2400" b="1" dirty="0">
              <a:latin typeface="Trebuchet MS" panose="020B0603020202020204" pitchFamily="34" charset="0"/>
              <a:ea typeface="ＭＳ Ｐゴシック" charset="0"/>
              <a:cs typeface="ＭＳ Ｐゴシック" charset="0"/>
            </a:endParaRPr>
          </a:p>
          <a:p>
            <a:pPr marL="0" indent="0" algn="just">
              <a:buNone/>
            </a:pPr>
            <a:endParaRPr lang="en-US" sz="2400" b="1" dirty="0">
              <a:latin typeface="Trebuchet MS" panose="020B0603020202020204" pitchFamily="34" charset="0"/>
              <a:ea typeface="ＭＳ Ｐゴシック" charset="0"/>
              <a:cs typeface="ＭＳ Ｐゴシック" charset="0"/>
            </a:endParaRPr>
          </a:p>
          <a:p>
            <a:pPr marL="0" indent="0" algn="just">
              <a:buNone/>
            </a:pPr>
            <a:endParaRPr lang="en-US" sz="2400" b="1" dirty="0">
              <a:latin typeface="Trebuchet MS" panose="020B0603020202020204" pitchFamily="34" charset="0"/>
              <a:ea typeface="ＭＳ Ｐゴシック" charset="0"/>
              <a:cs typeface="ＭＳ Ｐゴシック" charset="0"/>
            </a:endParaRPr>
          </a:p>
          <a:p>
            <a:pPr marL="0" indent="0" algn="just">
              <a:buNone/>
            </a:pPr>
            <a:endParaRPr lang="en-US" sz="2400" b="1" dirty="0">
              <a:latin typeface="Trebuchet MS" panose="020B0603020202020204" pitchFamily="34" charset="0"/>
              <a:ea typeface="ＭＳ Ｐゴシック" charset="0"/>
              <a:cs typeface="ＭＳ Ｐゴシック" charset="0"/>
            </a:endParaRPr>
          </a:p>
        </p:txBody>
      </p:sp>
      <p:sp>
        <p:nvSpPr>
          <p:cNvPr id="6"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13.</a:t>
            </a:r>
            <a:fld id="{17DEBACC-685D-46EF-8023-566F1A297EEB}" type="slidenum">
              <a:rPr lang="en-AU" altLang="en-US" sz="1400" b="1" baseline="0" smtClean="0">
                <a:latin typeface="Trebuchet MS" pitchFamily="34" charset="0"/>
              </a:rPr>
              <a:pPr>
                <a:spcBef>
                  <a:spcPct val="0"/>
                </a:spcBef>
                <a:buFontTx/>
                <a:buNone/>
              </a:pPr>
              <a:t>86</a:t>
            </a:fld>
            <a:endParaRPr lang="en-AU" altLang="en-US" sz="1400" b="1" baseline="0" dirty="0">
              <a:latin typeface="Trebuchet MS" pitchFamily="34" charset="0"/>
            </a:endParaRPr>
          </a:p>
        </p:txBody>
      </p:sp>
    </p:spTree>
    <p:extLst>
      <p:ext uri="{BB962C8B-B14F-4D97-AF65-F5344CB8AC3E}">
        <p14:creationId xmlns:p14="http://schemas.microsoft.com/office/powerpoint/2010/main" val="1558541394"/>
      </p:ext>
    </p:extLst>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13.</a:t>
            </a:r>
            <a:fld id="{17DEBACC-685D-46EF-8023-566F1A297EEB}" type="slidenum">
              <a:rPr lang="en-AU" altLang="en-US" sz="1400" b="1" baseline="0" smtClean="0">
                <a:latin typeface="Trebuchet MS" pitchFamily="34" charset="0"/>
              </a:rPr>
              <a:pPr>
                <a:spcBef>
                  <a:spcPct val="0"/>
                </a:spcBef>
                <a:buFontTx/>
                <a:buNone/>
              </a:pPr>
              <a:t>87</a:t>
            </a:fld>
            <a:endParaRPr lang="en-AU" altLang="en-US" sz="1400" b="1" baseline="0" dirty="0">
              <a:latin typeface="Trebuchet MS" pitchFamily="34" charset="0"/>
            </a:endParaRPr>
          </a:p>
        </p:txBody>
      </p:sp>
      <p:sp>
        <p:nvSpPr>
          <p:cNvPr id="7" name="Rectangle 2"/>
          <p:cNvSpPr>
            <a:spLocks noGrp="1" noChangeArrowheads="1"/>
          </p:cNvSpPr>
          <p:nvPr>
            <p:ph type="title"/>
          </p:nvPr>
        </p:nvSpPr>
        <p:spPr>
          <a:xfrm>
            <a:off x="395536" y="365125"/>
            <a:ext cx="8532812" cy="792163"/>
          </a:xfrm>
        </p:spPr>
        <p:txBody>
          <a:bodyPr/>
          <a:lstStyle/>
          <a:p>
            <a:pPr algn="l" eaLnBrk="1" hangingPunct="1">
              <a:defRPr/>
            </a:pPr>
            <a:r>
              <a:rPr lang="en-AU" altLang="en-US" sz="3200" cap="none" dirty="0">
                <a:solidFill>
                  <a:srgbClr val="EA0088"/>
                </a:solidFill>
                <a:latin typeface="Trebuchet MS" panose="020B0603020202020204" pitchFamily="34" charset="0"/>
              </a:rPr>
              <a:t>Summary of techniques – Comparing two populations tests</a:t>
            </a:r>
            <a:endParaRPr altLang="en-US" sz="3200" cap="none" dirty="0">
              <a:solidFill>
                <a:srgbClr val="EA0088"/>
              </a:solidFill>
              <a:latin typeface="Trebuchet MS" panose="020B0603020202020204" pitchFamily="34" charset="0"/>
            </a:endParaRPr>
          </a:p>
        </p:txBody>
      </p:sp>
      <p:pic>
        <p:nvPicPr>
          <p:cNvPr id="2" name="Picture 1" descr="Screen Clippi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907704" y="1412776"/>
            <a:ext cx="5517770" cy="4375390"/>
          </a:xfrm>
          <a:prstGeom prst="rect">
            <a:avLst/>
          </a:prstGeom>
        </p:spPr>
      </p:pic>
    </p:spTree>
    <p:extLst>
      <p:ext uri="{BB962C8B-B14F-4D97-AF65-F5344CB8AC3E}">
        <p14:creationId xmlns:p14="http://schemas.microsoft.com/office/powerpoint/2010/main" val="3717286619"/>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80" name="Rectangle 7"/>
          <p:cNvSpPr>
            <a:spLocks noGrp="1" noChangeArrowheads="1"/>
          </p:cNvSpPr>
          <p:nvPr>
            <p:ph type="title"/>
          </p:nvPr>
        </p:nvSpPr>
        <p:spPr>
          <a:xfrm>
            <a:off x="467544" y="116632"/>
            <a:ext cx="8054975" cy="1752600"/>
          </a:xfrm>
        </p:spPr>
        <p:txBody>
          <a:bodyPr vert="horz" wrap="square" lIns="91440" tIns="45720" rIns="91440" bIns="45720" numCol="1" rtlCol="0" anchor="ctr" anchorCtr="0" compatLnSpc="1">
            <a:prstTxWarp prst="textNoShape">
              <a:avLst/>
            </a:prstTxWarp>
            <a:noAutofit/>
          </a:bodyPr>
          <a:lstStyle/>
          <a:p>
            <a:pPr algn="l" eaLnBrk="1" fontAlgn="base" hangingPunct="1">
              <a:spcAft>
                <a:spcPct val="0"/>
              </a:spcAft>
            </a:pPr>
            <a:r>
              <a:rPr sz="3200" cap="none" dirty="0">
                <a:solidFill>
                  <a:srgbClr val="EA0088"/>
                </a:solidFill>
                <a:latin typeface="Trebuchet MS" charset="0"/>
                <a:ea typeface="ＭＳ Ｐゴシック" charset="0"/>
                <a:cs typeface="ＭＳ Ｐゴシック" charset="0"/>
              </a:rPr>
              <a:t>Case 1: Testing a hypothesis about </a:t>
            </a:r>
            <a:r>
              <a:rPr lang="el-GR" sz="3200" cap="none" dirty="0">
                <a:solidFill>
                  <a:srgbClr val="EA0088"/>
                </a:solidFill>
                <a:latin typeface="Trebuchet MS" charset="0"/>
                <a:ea typeface="ＭＳ Ｐゴシック" charset="0"/>
                <a:cs typeface="ＭＳ Ｐゴシック" charset="0"/>
              </a:rPr>
              <a:t>μ</a:t>
            </a:r>
            <a:r>
              <a:rPr sz="3200" cap="none" baseline="-25000" dirty="0">
                <a:solidFill>
                  <a:srgbClr val="EA0088"/>
                </a:solidFill>
                <a:latin typeface="Trebuchet MS" charset="0"/>
                <a:ea typeface="ＭＳ Ｐゴシック" charset="0"/>
                <a:cs typeface="ＭＳ Ｐゴシック" charset="0"/>
              </a:rPr>
              <a:t>1</a:t>
            </a:r>
            <a:r>
              <a:rPr sz="3200" cap="none" dirty="0">
                <a:solidFill>
                  <a:srgbClr val="EA0088"/>
                </a:solidFill>
                <a:latin typeface="Trebuchet MS" charset="0"/>
                <a:ea typeface="ＭＳ Ｐゴシック" charset="0"/>
                <a:cs typeface="ＭＳ Ｐゴシック" charset="0"/>
              </a:rPr>
              <a:t> – </a:t>
            </a:r>
            <a:r>
              <a:rPr lang="el-GR" sz="3200" cap="none" dirty="0">
                <a:solidFill>
                  <a:srgbClr val="EA0088"/>
                </a:solidFill>
                <a:latin typeface="Trebuchet MS" charset="0"/>
                <a:ea typeface="ＭＳ Ｐゴシック" charset="0"/>
                <a:cs typeface="ＭＳ Ｐゴシック" charset="0"/>
              </a:rPr>
              <a:t>μ</a:t>
            </a:r>
            <a:r>
              <a:rPr sz="3200" cap="none" baseline="-25000" dirty="0">
                <a:solidFill>
                  <a:srgbClr val="EA0088"/>
                </a:solidFill>
                <a:latin typeface="Trebuchet MS" charset="0"/>
                <a:ea typeface="ＭＳ Ｐゴシック" charset="0"/>
                <a:cs typeface="ＭＳ Ｐゴシック" charset="0"/>
              </a:rPr>
              <a:t>2</a:t>
            </a:r>
            <a:r>
              <a:rPr sz="3200" cap="none" dirty="0">
                <a:solidFill>
                  <a:srgbClr val="EA0088"/>
                </a:solidFill>
                <a:latin typeface="Trebuchet MS" charset="0"/>
                <a:ea typeface="ＭＳ Ｐゴシック" charset="0"/>
                <a:cs typeface="ＭＳ Ｐゴシック" charset="0"/>
              </a:rPr>
              <a:t> when the population variances are known</a:t>
            </a:r>
          </a:p>
        </p:txBody>
      </p:sp>
      <mc:AlternateContent xmlns:mc="http://schemas.openxmlformats.org/markup-compatibility/2006" xmlns:a14="http://schemas.microsoft.com/office/drawing/2010/main">
        <mc:Choice Requires="a14">
          <p:sp>
            <p:nvSpPr>
              <p:cNvPr id="27650" name="Rectangle 2"/>
              <p:cNvSpPr>
                <a:spLocks noGrp="1" noChangeArrowheads="1"/>
              </p:cNvSpPr>
              <p:nvPr>
                <p:ph idx="1"/>
              </p:nvPr>
            </p:nvSpPr>
            <p:spPr>
              <a:xfrm>
                <a:off x="684213" y="1872208"/>
                <a:ext cx="7620000" cy="3429000"/>
              </a:xfrm>
            </p:spPr>
            <p:txBody>
              <a:bodyPr/>
              <a:lstStyle/>
              <a:p>
                <a:pPr marL="0" indent="0" algn="just" eaLnBrk="1" hangingPunct="1">
                  <a:buClr>
                    <a:schemeClr val="tx1"/>
                  </a:buClr>
                  <a:buNone/>
                </a:pPr>
                <a:r>
                  <a:rPr lang="en-US" sz="2400" dirty="0">
                    <a:latin typeface="Trebuchet MS" panose="020B0603020202020204" pitchFamily="34" charset="0"/>
                    <a:ea typeface="ＭＳ Ｐゴシック" charset="0"/>
                    <a:cs typeface="ＭＳ Ｐゴシック" charset="0"/>
                  </a:rPr>
                  <a:t>If the sampling distribution of </a:t>
                </a:r>
                <a14:m>
                  <m:oMath xmlns:m="http://schemas.openxmlformats.org/officeDocument/2006/math">
                    <m:sSub>
                      <m:sSubPr>
                        <m:ctrlPr>
                          <a:rPr lang="en-US" sz="2400" i="1">
                            <a:latin typeface="Cambria Math" panose="02040503050406030204" pitchFamily="18" charset="0"/>
                            <a:ea typeface="ＭＳ Ｐゴシック" charset="0"/>
                          </a:rPr>
                        </m:ctrlPr>
                      </m:sSubPr>
                      <m:e>
                        <m:acc>
                          <m:accPr>
                            <m:chr m:val="̅"/>
                            <m:ctrlPr>
                              <a:rPr lang="en-US" sz="2400" i="1">
                                <a:latin typeface="Cambria Math" panose="02040503050406030204" pitchFamily="18" charset="0"/>
                                <a:ea typeface="ＭＳ Ｐゴシック" charset="0"/>
                              </a:rPr>
                            </m:ctrlPr>
                          </m:accPr>
                          <m:e>
                            <m:r>
                              <m:rPr>
                                <m:sty m:val="p"/>
                              </m:rPr>
                              <a:rPr lang="en-AU" sz="2400">
                                <a:latin typeface="Cambria Math"/>
                                <a:ea typeface="ＭＳ Ｐゴシック" charset="0"/>
                              </a:rPr>
                              <m:t>X</m:t>
                            </m:r>
                          </m:e>
                        </m:acc>
                      </m:e>
                      <m:sub>
                        <m:r>
                          <a:rPr lang="en-AU" sz="2400">
                            <a:latin typeface="Cambria Math"/>
                            <a:ea typeface="ＭＳ Ｐゴシック" charset="0"/>
                          </a:rPr>
                          <m:t>1</m:t>
                        </m:r>
                      </m:sub>
                    </m:sSub>
                    <m:r>
                      <a:rPr lang="en-AU" sz="2400">
                        <a:latin typeface="Cambria Math"/>
                        <a:ea typeface="ＭＳ Ｐゴシック" charset="0"/>
                      </a:rPr>
                      <m:t>−</m:t>
                    </m:r>
                    <m:sSub>
                      <m:sSubPr>
                        <m:ctrlPr>
                          <a:rPr lang="en-US" sz="2400" i="1">
                            <a:latin typeface="Cambria Math" panose="02040503050406030204" pitchFamily="18" charset="0"/>
                            <a:ea typeface="ＭＳ Ｐゴシック" charset="0"/>
                          </a:rPr>
                        </m:ctrlPr>
                      </m:sSubPr>
                      <m:e>
                        <m:acc>
                          <m:accPr>
                            <m:chr m:val="̅"/>
                            <m:ctrlPr>
                              <a:rPr lang="en-US" sz="2400" i="1">
                                <a:latin typeface="Cambria Math" panose="02040503050406030204" pitchFamily="18" charset="0"/>
                                <a:ea typeface="ＭＳ Ｐゴシック" charset="0"/>
                              </a:rPr>
                            </m:ctrlPr>
                          </m:accPr>
                          <m:e>
                            <m:r>
                              <m:rPr>
                                <m:sty m:val="p"/>
                              </m:rPr>
                              <a:rPr lang="en-AU" sz="2400">
                                <a:latin typeface="Cambria Math"/>
                                <a:ea typeface="ＭＳ Ｐゴシック" charset="0"/>
                              </a:rPr>
                              <m:t>X</m:t>
                            </m:r>
                          </m:e>
                        </m:acc>
                      </m:e>
                      <m:sub>
                        <m:r>
                          <a:rPr lang="en-AU" sz="2400">
                            <a:latin typeface="Cambria Math"/>
                            <a:ea typeface="ＭＳ Ｐゴシック" charset="0"/>
                          </a:rPr>
                          <m:t>2</m:t>
                        </m:r>
                      </m:sub>
                    </m:sSub>
                  </m:oMath>
                </a14:m>
                <a:r>
                  <a:rPr lang="en-US" sz="2400" dirty="0">
                    <a:latin typeface="Trebuchet MS" panose="020B0603020202020204" pitchFamily="34" charset="0"/>
                    <a:ea typeface="ＭＳ Ｐゴシック" charset="0"/>
                    <a:cs typeface="ＭＳ Ｐゴシック" charset="0"/>
                  </a:rPr>
                  <a:t> is normal or approximately normal, we can write</a:t>
                </a:r>
              </a:p>
              <a:p>
                <a:pPr marL="0" indent="0" algn="just" eaLnBrk="1" hangingPunct="1">
                  <a:buClr>
                    <a:schemeClr val="tx1"/>
                  </a:buClr>
                  <a:buNone/>
                </a:pPr>
                <a:endParaRPr lang="en-US" sz="2400" dirty="0">
                  <a:latin typeface="Trebuchet MS" panose="020B0603020202020204" pitchFamily="34" charset="0"/>
                </a:endParaRPr>
              </a:p>
              <a:p>
                <a:pPr marL="0" indent="0" algn="just" eaLnBrk="1" hangingPunct="1">
                  <a:buClr>
                    <a:schemeClr val="tx1"/>
                  </a:buClr>
                  <a:buNone/>
                </a:pPr>
                <a:endParaRPr lang="en-US" sz="2400" dirty="0">
                  <a:latin typeface="Trebuchet MS" panose="020B0603020202020204" pitchFamily="34" charset="0"/>
                </a:endParaRPr>
              </a:p>
              <a:p>
                <a:pPr marL="0" indent="0" algn="just" eaLnBrk="1" hangingPunct="1">
                  <a:buClr>
                    <a:schemeClr val="tx1"/>
                  </a:buClr>
                  <a:buNone/>
                </a:pPr>
                <a:endParaRPr lang="en-US" sz="2400" dirty="0">
                  <a:latin typeface="Trebuchet MS" panose="020B0603020202020204" pitchFamily="34" charset="0"/>
                </a:endParaRPr>
              </a:p>
              <a:p>
                <a:pPr marL="0" indent="0" algn="just" eaLnBrk="1" hangingPunct="1">
                  <a:buClr>
                    <a:schemeClr val="tx1"/>
                  </a:buClr>
                  <a:buNone/>
                </a:pPr>
                <a:endParaRPr lang="en-US" sz="2400" dirty="0">
                  <a:latin typeface="Trebuchet MS" panose="020B0603020202020204" pitchFamily="34" charset="0"/>
                </a:endParaRPr>
              </a:p>
              <a:p>
                <a:pPr marL="0" indent="0" algn="just" eaLnBrk="1" hangingPunct="1">
                  <a:buClr>
                    <a:schemeClr val="tx1"/>
                  </a:buClr>
                  <a:buNone/>
                </a:pPr>
                <a:r>
                  <a:rPr lang="en-US" sz="2400" dirty="0">
                    <a:latin typeface="Trebuchet MS" panose="020B0603020202020204" pitchFamily="34" charset="0"/>
                  </a:rPr>
                  <a:t>which follows a standard normal distribution. z can be used as a test statistic for </a:t>
                </a:r>
                <a:r>
                  <a:rPr lang="en-US" sz="2400" dirty="0">
                    <a:latin typeface="Trebuchet MS" panose="020B0603020202020204" pitchFamily="34" charset="0"/>
                    <a:sym typeface="Symbol" charset="0"/>
                  </a:rPr>
                  <a:t></a:t>
                </a:r>
                <a:r>
                  <a:rPr lang="en-US" sz="2400" baseline="-25000" dirty="0">
                    <a:latin typeface="Trebuchet MS" panose="020B0603020202020204" pitchFamily="34" charset="0"/>
                  </a:rPr>
                  <a:t>1</a:t>
                </a:r>
                <a:r>
                  <a:rPr lang="en-US" sz="2400" dirty="0">
                    <a:latin typeface="Trebuchet MS" panose="020B0603020202020204" pitchFamily="34" charset="0"/>
                  </a:rPr>
                  <a:t> – </a:t>
                </a:r>
                <a:r>
                  <a:rPr lang="en-US" sz="2400" dirty="0">
                    <a:latin typeface="Trebuchet MS" panose="020B0603020202020204" pitchFamily="34" charset="0"/>
                    <a:sym typeface="Symbol" charset="0"/>
                  </a:rPr>
                  <a:t></a:t>
                </a:r>
                <a:r>
                  <a:rPr lang="en-US" sz="2400" baseline="-25000" dirty="0">
                    <a:latin typeface="Trebuchet MS" panose="020B0603020202020204" pitchFamily="34" charset="0"/>
                  </a:rPr>
                  <a:t>2</a:t>
                </a:r>
                <a:r>
                  <a:rPr lang="en-US" sz="2400" dirty="0">
                    <a:latin typeface="Trebuchet MS" panose="020B0603020202020204" pitchFamily="34" charset="0"/>
                  </a:rPr>
                  <a:t>. </a:t>
                </a:r>
              </a:p>
              <a:p>
                <a:pPr algn="just" eaLnBrk="1" hangingPunct="1">
                  <a:buClr>
                    <a:schemeClr val="tx1"/>
                  </a:buClr>
                  <a:buFontTx/>
                  <a:buChar char="–"/>
                </a:pPr>
                <a:endParaRPr lang="en-US" sz="2400" dirty="0">
                  <a:latin typeface="Trebuchet MS" panose="020B0603020202020204" pitchFamily="34" charset="0"/>
                  <a:ea typeface="ＭＳ Ｐゴシック" charset="0"/>
                  <a:cs typeface="ＭＳ Ｐゴシック" charset="0"/>
                </a:endParaRPr>
              </a:p>
            </p:txBody>
          </p:sp>
        </mc:Choice>
        <mc:Fallback xmlns="">
          <p:sp>
            <p:nvSpPr>
              <p:cNvPr id="27650" name="Rectangle 2"/>
              <p:cNvSpPr>
                <a:spLocks noGrp="1" noRot="1" noChangeAspect="1" noMove="1" noResize="1" noEditPoints="1" noAdjustHandles="1" noChangeArrowheads="1" noChangeShapeType="1" noTextEdit="1"/>
              </p:cNvSpPr>
              <p:nvPr>
                <p:ph idx="1"/>
              </p:nvPr>
            </p:nvSpPr>
            <p:spPr>
              <a:xfrm>
                <a:off x="684213" y="1872208"/>
                <a:ext cx="7620000" cy="3429000"/>
              </a:xfrm>
              <a:blipFill rotWithShape="1">
                <a:blip r:embed="rId4" cstate="print"/>
                <a:stretch>
                  <a:fillRect l="-1200" t="-1421" r="-1280" b="-2664"/>
                </a:stretch>
              </a:blipFill>
            </p:spPr>
            <p:txBody>
              <a:bodyPr/>
              <a:lstStyle/>
              <a:p>
                <a:r>
                  <a:rPr lang="en-AU">
                    <a:noFill/>
                  </a:rPr>
                  <a:t> </a:t>
                </a:r>
              </a:p>
            </p:txBody>
          </p:sp>
        </mc:Fallback>
      </mc:AlternateContent>
      <p:graphicFrame>
        <p:nvGraphicFramePr>
          <p:cNvPr id="606212" name="Object 4"/>
          <p:cNvGraphicFramePr>
            <a:graphicFrameLocks noChangeAspect="1"/>
          </p:cNvGraphicFramePr>
          <p:nvPr>
            <p:extLst>
              <p:ext uri="{D42A27DB-BD31-4B8C-83A1-F6EECF244321}">
                <p14:modId xmlns:p14="http://schemas.microsoft.com/office/powerpoint/2010/main" val="3598188989"/>
              </p:ext>
            </p:extLst>
          </p:nvPr>
        </p:nvGraphicFramePr>
        <p:xfrm>
          <a:off x="1703388" y="2852738"/>
          <a:ext cx="3130550" cy="1295400"/>
        </p:xfrm>
        <a:graphic>
          <a:graphicData uri="http://schemas.openxmlformats.org/presentationml/2006/ole">
            <mc:AlternateContent xmlns:mc="http://schemas.openxmlformats.org/markup-compatibility/2006">
              <mc:Choice xmlns:v="urn:schemas-microsoft-com:vml" Requires="v">
                <p:oleObj spid="_x0000_s27827" name="Equation" r:id="rId5" imgW="1511280" imgH="660240" progId="Equation.DSMT4">
                  <p:embed/>
                </p:oleObj>
              </mc:Choice>
              <mc:Fallback>
                <p:oleObj name="Equation" r:id="rId5" imgW="1511280" imgH="660240" progId="Equation.DSMT4">
                  <p:embed/>
                  <p:pic>
                    <p:nvPicPr>
                      <p:cNvPr id="0" name="Picture 141"/>
                      <p:cNvPicPr>
                        <a:picLocks noChangeAspect="1" noChangeArrowheads="1"/>
                      </p:cNvPicPr>
                      <p:nvPr/>
                    </p:nvPicPr>
                    <p:blipFill>
                      <a:blip r:embed="rId6"/>
                      <a:srcRect/>
                      <a:stretch>
                        <a:fillRect/>
                      </a:stretch>
                    </p:blipFill>
                    <p:spPr bwMode="auto">
                      <a:xfrm>
                        <a:off x="1703388" y="2852738"/>
                        <a:ext cx="3130550" cy="1295400"/>
                      </a:xfrm>
                      <a:prstGeom prst="rect">
                        <a:avLst/>
                      </a:prstGeom>
                      <a:solidFill>
                        <a:srgbClr val="CCFFCC"/>
                      </a:solidFill>
                      <a:ln w="9525">
                        <a:solidFill>
                          <a:schemeClr val="tx1"/>
                        </a:solidFill>
                        <a:miter lim="800000"/>
                        <a:headEnd/>
                        <a:tailEnd/>
                      </a:ln>
                      <a:effectLst>
                        <a:outerShdw dist="71842" dir="2700000" algn="ctr" rotWithShape="0">
                          <a:srgbClr val="0066FF">
                            <a:alpha val="74997"/>
                          </a:srgbClr>
                        </a:outerShdw>
                      </a:effectLst>
                    </p:spPr>
                  </p:pic>
                </p:oleObj>
              </mc:Fallback>
            </mc:AlternateContent>
          </a:graphicData>
        </a:graphic>
      </p:graphicFrame>
      <p:sp>
        <p:nvSpPr>
          <p:cNvPr id="606214" name="Rectangle 6"/>
          <p:cNvSpPr>
            <a:spLocks noChangeArrowheads="1"/>
          </p:cNvSpPr>
          <p:nvPr/>
        </p:nvSpPr>
        <p:spPr bwMode="auto">
          <a:xfrm>
            <a:off x="762000" y="5105400"/>
            <a:ext cx="73152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FontTx/>
              <a:buChar char="–"/>
            </a:pPr>
            <a:endParaRPr lang="en-US" sz="3200" baseline="0" dirty="0">
              <a:latin typeface="Verdana" charset="0"/>
            </a:endParaRPr>
          </a:p>
        </p:txBody>
      </p:sp>
      <p:sp>
        <p:nvSpPr>
          <p:cNvPr id="8"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13.</a:t>
            </a:r>
            <a:fld id="{17DEBACC-685D-46EF-8023-566F1A297EEB}" type="slidenum">
              <a:rPr lang="en-AU" altLang="en-US" sz="1400" b="1" baseline="0" smtClean="0">
                <a:latin typeface="Trebuchet MS" pitchFamily="34" charset="0"/>
              </a:rPr>
              <a:pPr>
                <a:spcBef>
                  <a:spcPct val="0"/>
                </a:spcBef>
                <a:buFontTx/>
                <a:buNone/>
              </a:pPr>
              <a:t>9</a:t>
            </a:fld>
            <a:endParaRPr lang="en-AU" altLang="en-US" sz="1400" b="1" baseline="0" dirty="0">
              <a:latin typeface="Trebuchet MS" pitchFamily="34" charset="0"/>
            </a:endParaRPr>
          </a:p>
        </p:txBody>
      </p:sp>
    </p:spTree>
  </p:cSld>
  <p:clrMapOvr>
    <a:masterClrMapping/>
  </p:clrMapOvr>
  <p:transition/>
</p:sld>
</file>

<file path=ppt/theme/theme1.xml><?xml version="1.0" encoding="utf-8"?>
<a:theme xmlns:a="http://schemas.openxmlformats.org/drawingml/2006/main" name="latest">
  <a:themeElements>
    <a:clrScheme name="Custom 3">
      <a:dk1>
        <a:srgbClr val="00206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ffice 2">
      <a:majorFont>
        <a:latin typeface="Calibri"/>
        <a:ea typeface=""/>
        <a:cs typeface=""/>
        <a:font script="Jpan" typeface="HGｺﾞｼｯｸM"/>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latest.thmx</Template>
  <TotalTime>2560</TotalTime>
  <Words>3755</Words>
  <Application>Microsoft Office PowerPoint</Application>
  <PresentationFormat>On-screen Show (4:3)</PresentationFormat>
  <Paragraphs>756</Paragraphs>
  <Slides>87</Slides>
  <Notes>83</Notes>
  <HiddenSlides>0</HiddenSlides>
  <MMClips>0</MMClips>
  <ScaleCrop>false</ScaleCrop>
  <HeadingPairs>
    <vt:vector size="8" baseType="variant">
      <vt:variant>
        <vt:lpstr>Fonts Used</vt:lpstr>
      </vt:variant>
      <vt:variant>
        <vt:i4>14</vt:i4>
      </vt:variant>
      <vt:variant>
        <vt:lpstr>Theme</vt:lpstr>
      </vt:variant>
      <vt:variant>
        <vt:i4>2</vt:i4>
      </vt:variant>
      <vt:variant>
        <vt:lpstr>Embedded OLE Servers</vt:lpstr>
      </vt:variant>
      <vt:variant>
        <vt:i4>2</vt:i4>
      </vt:variant>
      <vt:variant>
        <vt:lpstr>Slide Titles</vt:lpstr>
      </vt:variant>
      <vt:variant>
        <vt:i4>87</vt:i4>
      </vt:variant>
    </vt:vector>
  </HeadingPairs>
  <TitlesOfParts>
    <vt:vector size="105" baseType="lpstr">
      <vt:lpstr>MS PGothic</vt:lpstr>
      <vt:lpstr>MS PGothic</vt:lpstr>
      <vt:lpstr>Algerian</vt:lpstr>
      <vt:lpstr>Arial</vt:lpstr>
      <vt:lpstr>Arial Narrow</vt:lpstr>
      <vt:lpstr>Calibri</vt:lpstr>
      <vt:lpstr>Cambria</vt:lpstr>
      <vt:lpstr>Cambria Math</vt:lpstr>
      <vt:lpstr>Symbol</vt:lpstr>
      <vt:lpstr>Tahoma</vt:lpstr>
      <vt:lpstr>Times</vt:lpstr>
      <vt:lpstr>Times New Roman</vt:lpstr>
      <vt:lpstr>Trebuchet MS</vt:lpstr>
      <vt:lpstr>Verdana</vt:lpstr>
      <vt:lpstr>latest</vt:lpstr>
      <vt:lpstr>Office Theme</vt:lpstr>
      <vt:lpstr>Equation</vt:lpstr>
      <vt:lpstr>Worksheet</vt:lpstr>
      <vt:lpstr>PowerPoint Presentation</vt:lpstr>
      <vt:lpstr>Chapter 13</vt:lpstr>
      <vt:lpstr>Chapter outline</vt:lpstr>
      <vt:lpstr>Learning objectives</vt:lpstr>
      <vt:lpstr>Introduction</vt:lpstr>
      <vt:lpstr>13.1 Testing the difference between two population means: Independent samples </vt:lpstr>
      <vt:lpstr>Testing the difference between two population means: Independent samples…</vt:lpstr>
      <vt:lpstr>The Sampling Distribution of X ̅_1-X ̅_2   </vt:lpstr>
      <vt:lpstr>Case 1: Testing a hypothesis about μ1 – μ2 when the population variances are known</vt:lpstr>
      <vt:lpstr>Factors that identify…</vt:lpstr>
      <vt:lpstr>6 steps of hypothesis testing…</vt:lpstr>
      <vt:lpstr>Example 1 (Example 13.1, p522)</vt:lpstr>
      <vt:lpstr>Example 1: Solution</vt:lpstr>
      <vt:lpstr>Example 1: Solution…</vt:lpstr>
      <vt:lpstr>Example 1: Solution…</vt:lpstr>
      <vt:lpstr>Example 1: Solution…</vt:lpstr>
      <vt:lpstr>PowerPoint Presentation</vt:lpstr>
      <vt:lpstr>PowerPoint Presentation</vt:lpstr>
      <vt:lpstr>PowerPoint Presentation</vt:lpstr>
      <vt:lpstr>Cases 2 &amp; 3: Testing a hypothesis about μ1 – μ2 when the population variances are unknown</vt:lpstr>
      <vt:lpstr>Cases 2 &amp; 3: Testing a hypothesis about μ1 – μ2 when the population variances are unknown</vt:lpstr>
      <vt:lpstr>Case 2: Unknown but equal variances</vt:lpstr>
      <vt:lpstr>PowerPoint Presentation</vt:lpstr>
      <vt:lpstr>Case 3: Unknown and unequal variances</vt:lpstr>
      <vt:lpstr>PowerPoint Presentation</vt:lpstr>
      <vt:lpstr>Which case to use: Equal variance or unequal variance?</vt:lpstr>
      <vt:lpstr>Factors that identify…</vt:lpstr>
      <vt:lpstr>Example 2 (Example 13.2, p.525)</vt:lpstr>
      <vt:lpstr>Example 2: Solution </vt:lpstr>
      <vt:lpstr>Example 2: Solution… </vt:lpstr>
      <vt:lpstr>Example 2: Solution…</vt:lpstr>
      <vt:lpstr>Example 2: Solution…</vt:lpstr>
      <vt:lpstr>Example 2: Solution…</vt:lpstr>
      <vt:lpstr>Example 2: Solution… </vt:lpstr>
      <vt:lpstr>Example 2: Solution… </vt:lpstr>
      <vt:lpstr>PowerPoint Presentation</vt:lpstr>
      <vt:lpstr>Factors that identify…</vt:lpstr>
      <vt:lpstr>Example 3 (Example 13.3, p529)</vt:lpstr>
      <vt:lpstr>PowerPoint Presentation</vt:lpstr>
      <vt:lpstr>PowerPoint Presentation</vt:lpstr>
      <vt:lpstr>PowerPoint Presentation</vt:lpstr>
      <vt:lpstr>PowerPoint Presentation</vt:lpstr>
      <vt:lpstr>PowerPoint Presentation</vt:lpstr>
      <vt:lpstr>Example 3: Solution… </vt:lpstr>
      <vt:lpstr>Example 3: Solution… </vt:lpstr>
      <vt:lpstr>Example 3: Solution… </vt:lpstr>
      <vt:lpstr>Example 3: Solution… </vt:lpstr>
      <vt:lpstr>Example 3: Solution… </vt:lpstr>
      <vt:lpstr>13.2 Testing the difference between two population means: Dependent samples – matched pairs experiment</vt:lpstr>
      <vt:lpstr>Example 4 (Example 13.4, p540)</vt:lpstr>
      <vt:lpstr>Example 4: Solution </vt:lpstr>
      <vt:lpstr>Example 4: Solution… </vt:lpstr>
      <vt:lpstr>Example 4: Solution… </vt:lpstr>
      <vt:lpstr>Example 4: Solution… </vt:lpstr>
      <vt:lpstr>PowerPoint Presentation</vt:lpstr>
      <vt:lpstr>PowerPoint Presentation</vt:lpstr>
      <vt:lpstr>PowerPoint Presentation</vt:lpstr>
      <vt:lpstr>PowerPoint Presentation</vt:lpstr>
      <vt:lpstr>Factors that identify…</vt:lpstr>
      <vt:lpstr>Example 4… (Example 13.4, p541)</vt:lpstr>
      <vt:lpstr>Example 4: Solution… </vt:lpstr>
      <vt:lpstr>Example 4: Solution… </vt:lpstr>
      <vt:lpstr>PowerPoint Presentation</vt:lpstr>
      <vt:lpstr>Example 4: Solution… </vt:lpstr>
      <vt:lpstr>Example 4: Solution… </vt:lpstr>
      <vt:lpstr>Example 4: Solution… </vt:lpstr>
      <vt:lpstr>13.4 Testing the difference between two population proportions</vt:lpstr>
      <vt:lpstr>Testing the difference between two population proportions…</vt:lpstr>
      <vt:lpstr>Sampling distribution of the difference between two sample proportions, ( p) ̂_1- p ̂_2   </vt:lpstr>
      <vt:lpstr>Sampling statistic, ( p) ̂_1- p ̂_2   </vt:lpstr>
      <vt:lpstr>Testing the difference between two population proportions, p1 – p2</vt:lpstr>
      <vt:lpstr>Factors that identify…</vt:lpstr>
      <vt:lpstr>Example 5 (Example 13.6, p551)</vt:lpstr>
      <vt:lpstr>Example 5: Solution </vt:lpstr>
      <vt:lpstr>Example 5: Solution… </vt:lpstr>
      <vt:lpstr>Example 5: Solution… </vt:lpstr>
      <vt:lpstr>Example 5: Solution… </vt:lpstr>
      <vt:lpstr>Example 5: Solution… </vt:lpstr>
      <vt:lpstr>Example 6 (Example 13.7, p554)</vt:lpstr>
      <vt:lpstr>Example 6: Solution </vt:lpstr>
      <vt:lpstr>Example 6: Solution… </vt:lpstr>
      <vt:lpstr>Example 6: Solution… </vt:lpstr>
      <vt:lpstr>Example 6: Solution… </vt:lpstr>
      <vt:lpstr>Example 6: Solution… </vt:lpstr>
      <vt:lpstr>Example 6: Solution… </vt:lpstr>
      <vt:lpstr>Example 6: Solution… </vt:lpstr>
      <vt:lpstr>Summary of techniques – Comparing two populations tests</vt:lpstr>
    </vt:vector>
  </TitlesOfParts>
  <Company>Thomson Learning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Arthavan</dc:creator>
  <cp:lastModifiedBy>Katz, Nathan</cp:lastModifiedBy>
  <cp:revision>322</cp:revision>
  <cp:lastPrinted>2016-11-02T04:25:02Z</cp:lastPrinted>
  <dcterms:created xsi:type="dcterms:W3CDTF">2011-01-11T21:29:56Z</dcterms:created>
  <dcterms:modified xsi:type="dcterms:W3CDTF">2017-01-12T00:50:56Z</dcterms:modified>
</cp:coreProperties>
</file>