
<file path=[Content_Types].xml><?xml version="1.0" encoding="utf-8"?>
<Types xmlns="http://schemas.openxmlformats.org/package/2006/content-types">
  <Default Extension="tmp" ContentType="image/png"/>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24.xml" ContentType="application/vnd.openxmlformats-officedocument.presentationml.tags+xml"/>
  <Override PartName="/ppt/notesSlides/notesSlide25.xml" ContentType="application/vnd.openxmlformats-officedocument.presentationml.notesSlide+xml"/>
  <Override PartName="/ppt/tags/tag25.xml" ContentType="application/vnd.openxmlformats-officedocument.presentationml.tags+xml"/>
  <Override PartName="/ppt/notesSlides/notesSlide26.xml" ContentType="application/vnd.openxmlformats-officedocument.presentationml.notesSlide+xml"/>
  <Override PartName="/ppt/tags/tag26.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27.xml" ContentType="application/vnd.openxmlformats-officedocument.presentationml.tags+xml"/>
  <Override PartName="/ppt/notesSlides/notesSlide29.xml" ContentType="application/vnd.openxmlformats-officedocument.presentationml.notesSlide+xml"/>
  <Override PartName="/ppt/tags/tag28.xml" ContentType="application/vnd.openxmlformats-officedocument.presentationml.tags+xml"/>
  <Override PartName="/ppt/notesSlides/notesSlide30.xml" ContentType="application/vnd.openxmlformats-officedocument.presentationml.notesSlide+xml"/>
  <Override PartName="/ppt/tags/tag29.xml" ContentType="application/vnd.openxmlformats-officedocument.presentationml.tags+xml"/>
  <Override PartName="/ppt/notesSlides/notesSlide31.xml" ContentType="application/vnd.openxmlformats-officedocument.presentationml.notesSlide+xml"/>
  <Override PartName="/ppt/tags/tag30.xml" ContentType="application/vnd.openxmlformats-officedocument.presentationml.tags+xml"/>
  <Override PartName="/ppt/notesSlides/notesSlide32.xml" ContentType="application/vnd.openxmlformats-officedocument.presentationml.notesSlide+xml"/>
  <Override PartName="/ppt/tags/tag31.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32.xml" ContentType="application/vnd.openxmlformats-officedocument.presentationml.tags+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935" r:id="rId1"/>
    <p:sldMasterId id="2147484037" r:id="rId2"/>
  </p:sldMasterIdLst>
  <p:notesMasterIdLst>
    <p:notesMasterId r:id="rId58"/>
  </p:notesMasterIdLst>
  <p:handoutMasterIdLst>
    <p:handoutMasterId r:id="rId59"/>
  </p:handoutMasterIdLst>
  <p:sldIdLst>
    <p:sldId id="336" r:id="rId3"/>
    <p:sldId id="257" r:id="rId4"/>
    <p:sldId id="318" r:id="rId5"/>
    <p:sldId id="319" r:id="rId6"/>
    <p:sldId id="259" r:id="rId7"/>
    <p:sldId id="280" r:id="rId8"/>
    <p:sldId id="279" r:id="rId9"/>
    <p:sldId id="322" r:id="rId10"/>
    <p:sldId id="282" r:id="rId11"/>
    <p:sldId id="331" r:id="rId12"/>
    <p:sldId id="261" r:id="rId13"/>
    <p:sldId id="323" r:id="rId14"/>
    <p:sldId id="332" r:id="rId15"/>
    <p:sldId id="283" r:id="rId16"/>
    <p:sldId id="284" r:id="rId17"/>
    <p:sldId id="285" r:id="rId18"/>
    <p:sldId id="286" r:id="rId19"/>
    <p:sldId id="325" r:id="rId20"/>
    <p:sldId id="264" r:id="rId21"/>
    <p:sldId id="287" r:id="rId22"/>
    <p:sldId id="288" r:id="rId23"/>
    <p:sldId id="291" r:id="rId24"/>
    <p:sldId id="289" r:id="rId25"/>
    <p:sldId id="326" r:id="rId26"/>
    <p:sldId id="333" r:id="rId27"/>
    <p:sldId id="292" r:id="rId28"/>
    <p:sldId id="293" r:id="rId29"/>
    <p:sldId id="294" r:id="rId30"/>
    <p:sldId id="295" r:id="rId31"/>
    <p:sldId id="296" r:id="rId32"/>
    <p:sldId id="297" r:id="rId33"/>
    <p:sldId id="310" r:id="rId34"/>
    <p:sldId id="320" r:id="rId35"/>
    <p:sldId id="311" r:id="rId36"/>
    <p:sldId id="299" r:id="rId37"/>
    <p:sldId id="300" r:id="rId38"/>
    <p:sldId id="301" r:id="rId39"/>
    <p:sldId id="312" r:id="rId40"/>
    <p:sldId id="302" r:id="rId41"/>
    <p:sldId id="314" r:id="rId42"/>
    <p:sldId id="303" r:id="rId43"/>
    <p:sldId id="304" r:id="rId44"/>
    <p:sldId id="305" r:id="rId45"/>
    <p:sldId id="315" r:id="rId46"/>
    <p:sldId id="307" r:id="rId47"/>
    <p:sldId id="276" r:id="rId48"/>
    <p:sldId id="277" r:id="rId49"/>
    <p:sldId id="334" r:id="rId50"/>
    <p:sldId id="327" r:id="rId51"/>
    <p:sldId id="328" r:id="rId52"/>
    <p:sldId id="329" r:id="rId53"/>
    <p:sldId id="335" r:id="rId54"/>
    <p:sldId id="330" r:id="rId55"/>
    <p:sldId id="321" r:id="rId56"/>
    <p:sldId id="337" r:id="rId57"/>
  </p:sldIdLst>
  <p:sldSz cx="9144000" cy="6858000" type="screen4x3"/>
  <p:notesSz cx="6797675" cy="9926638"/>
  <p:defaultTextStyle>
    <a:defPPr>
      <a:defRPr lang="en-AU"/>
    </a:defPPr>
    <a:lvl1pPr algn="l" rtl="0" eaLnBrk="0" fontAlgn="base" hangingPunct="0">
      <a:spcBef>
        <a:spcPct val="0"/>
      </a:spcBef>
      <a:spcAft>
        <a:spcPct val="0"/>
      </a:spcAft>
      <a:defRPr sz="2400" kern="1200" baseline="-25000">
        <a:solidFill>
          <a:schemeClr val="tx1"/>
        </a:solidFill>
        <a:latin typeface="Times" pitchFamily="6" charset="0"/>
        <a:ea typeface="MS PGothic" pitchFamily="34" charset="-128"/>
        <a:cs typeface="+mn-cs"/>
      </a:defRPr>
    </a:lvl1pPr>
    <a:lvl2pPr marL="457200" algn="l" rtl="0" eaLnBrk="0" fontAlgn="base" hangingPunct="0">
      <a:spcBef>
        <a:spcPct val="0"/>
      </a:spcBef>
      <a:spcAft>
        <a:spcPct val="0"/>
      </a:spcAft>
      <a:defRPr sz="2400" kern="1200" baseline="-25000">
        <a:solidFill>
          <a:schemeClr val="tx1"/>
        </a:solidFill>
        <a:latin typeface="Times" pitchFamily="6" charset="0"/>
        <a:ea typeface="MS PGothic" pitchFamily="34" charset="-128"/>
        <a:cs typeface="+mn-cs"/>
      </a:defRPr>
    </a:lvl2pPr>
    <a:lvl3pPr marL="914400" algn="l" rtl="0" eaLnBrk="0" fontAlgn="base" hangingPunct="0">
      <a:spcBef>
        <a:spcPct val="0"/>
      </a:spcBef>
      <a:spcAft>
        <a:spcPct val="0"/>
      </a:spcAft>
      <a:defRPr sz="2400" kern="1200" baseline="-25000">
        <a:solidFill>
          <a:schemeClr val="tx1"/>
        </a:solidFill>
        <a:latin typeface="Times" pitchFamily="6" charset="0"/>
        <a:ea typeface="MS PGothic" pitchFamily="34" charset="-128"/>
        <a:cs typeface="+mn-cs"/>
      </a:defRPr>
    </a:lvl3pPr>
    <a:lvl4pPr marL="1371600" algn="l" rtl="0" eaLnBrk="0" fontAlgn="base" hangingPunct="0">
      <a:spcBef>
        <a:spcPct val="0"/>
      </a:spcBef>
      <a:spcAft>
        <a:spcPct val="0"/>
      </a:spcAft>
      <a:defRPr sz="2400" kern="1200" baseline="-25000">
        <a:solidFill>
          <a:schemeClr val="tx1"/>
        </a:solidFill>
        <a:latin typeface="Times" pitchFamily="6" charset="0"/>
        <a:ea typeface="MS PGothic" pitchFamily="34" charset="-128"/>
        <a:cs typeface="+mn-cs"/>
      </a:defRPr>
    </a:lvl4pPr>
    <a:lvl5pPr marL="1828800" algn="l" rtl="0" eaLnBrk="0" fontAlgn="base" hangingPunct="0">
      <a:spcBef>
        <a:spcPct val="0"/>
      </a:spcBef>
      <a:spcAft>
        <a:spcPct val="0"/>
      </a:spcAft>
      <a:defRPr sz="2400" kern="1200" baseline="-25000">
        <a:solidFill>
          <a:schemeClr val="tx1"/>
        </a:solidFill>
        <a:latin typeface="Times" pitchFamily="6" charset="0"/>
        <a:ea typeface="MS PGothic" pitchFamily="34" charset="-128"/>
        <a:cs typeface="+mn-cs"/>
      </a:defRPr>
    </a:lvl5pPr>
    <a:lvl6pPr marL="2286000" algn="l" defTabSz="914400" rtl="0" eaLnBrk="1" latinLnBrk="0" hangingPunct="1">
      <a:defRPr sz="2400" kern="1200" baseline="-25000">
        <a:solidFill>
          <a:schemeClr val="tx1"/>
        </a:solidFill>
        <a:latin typeface="Times" pitchFamily="6" charset="0"/>
        <a:ea typeface="MS PGothic" pitchFamily="34" charset="-128"/>
        <a:cs typeface="+mn-cs"/>
      </a:defRPr>
    </a:lvl6pPr>
    <a:lvl7pPr marL="2743200" algn="l" defTabSz="914400" rtl="0" eaLnBrk="1" latinLnBrk="0" hangingPunct="1">
      <a:defRPr sz="2400" kern="1200" baseline="-25000">
        <a:solidFill>
          <a:schemeClr val="tx1"/>
        </a:solidFill>
        <a:latin typeface="Times" pitchFamily="6" charset="0"/>
        <a:ea typeface="MS PGothic" pitchFamily="34" charset="-128"/>
        <a:cs typeface="+mn-cs"/>
      </a:defRPr>
    </a:lvl7pPr>
    <a:lvl8pPr marL="3200400" algn="l" defTabSz="914400" rtl="0" eaLnBrk="1" latinLnBrk="0" hangingPunct="1">
      <a:defRPr sz="2400" kern="1200" baseline="-25000">
        <a:solidFill>
          <a:schemeClr val="tx1"/>
        </a:solidFill>
        <a:latin typeface="Times" pitchFamily="6" charset="0"/>
        <a:ea typeface="MS PGothic" pitchFamily="34" charset="-128"/>
        <a:cs typeface="+mn-cs"/>
      </a:defRPr>
    </a:lvl8pPr>
    <a:lvl9pPr marL="3657600" algn="l" defTabSz="914400" rtl="0" eaLnBrk="1" latinLnBrk="0" hangingPunct="1">
      <a:defRPr sz="2400" kern="1200" baseline="-25000">
        <a:solidFill>
          <a:schemeClr val="tx1"/>
        </a:solidFill>
        <a:latin typeface="Times" pitchFamily="6" charset="0"/>
        <a:ea typeface="MS PGothic"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orient="horz" pos="3127">
          <p15:clr>
            <a:srgbClr val="A4A3A4"/>
          </p15:clr>
        </p15:guide>
        <p15:guide id="4"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0088"/>
    <a:srgbClr val="FF0000"/>
    <a:srgbClr val="99FF99"/>
    <a:srgbClr val="CC0000"/>
    <a:srgbClr val="E1E3F3"/>
    <a:srgbClr val="E6F3C0"/>
    <a:srgbClr val="CCE6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2" autoAdjust="0"/>
    <p:restoredTop sz="94652" autoAdjust="0"/>
  </p:normalViewPr>
  <p:slideViewPr>
    <p:cSldViewPr>
      <p:cViewPr varScale="1">
        <p:scale>
          <a:sx n="96" d="100"/>
          <a:sy n="96" d="100"/>
        </p:scale>
        <p:origin x="360" y="84"/>
      </p:cViewPr>
      <p:guideLst>
        <p:guide orient="horz" pos="2160"/>
        <p:guide pos="2880"/>
      </p:guideLst>
    </p:cSldViewPr>
  </p:slideViewPr>
  <p:outlineViewPr>
    <p:cViewPr>
      <p:scale>
        <a:sx n="33" d="100"/>
        <a:sy n="33" d="100"/>
      </p:scale>
      <p:origin x="0" y="639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0" d="100"/>
          <a:sy n="80" d="100"/>
        </p:scale>
        <p:origin x="-1974" y="-102"/>
      </p:cViewPr>
      <p:guideLst>
        <p:guide orient="horz" pos="2880"/>
        <p:guide pos="2160"/>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6.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6.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45659"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aseline="0">
                <a:latin typeface="Times" charset="0"/>
                <a:ea typeface="+mn-ea"/>
                <a:cs typeface="+mn-cs"/>
              </a:defRPr>
            </a:lvl1pPr>
          </a:lstStyle>
          <a:p>
            <a:pPr>
              <a:defRPr/>
            </a:pPr>
            <a:endParaRPr lang="en-AU"/>
          </a:p>
        </p:txBody>
      </p:sp>
      <p:sp>
        <p:nvSpPr>
          <p:cNvPr id="5123" name="Rectangle 3"/>
          <p:cNvSpPr>
            <a:spLocks noGrp="1" noChangeArrowheads="1"/>
          </p:cNvSpPr>
          <p:nvPr>
            <p:ph type="dt" sz="quarter" idx="1"/>
          </p:nvPr>
        </p:nvSpPr>
        <p:spPr bwMode="auto">
          <a:xfrm>
            <a:off x="3852016" y="0"/>
            <a:ext cx="2945659"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aseline="0">
                <a:latin typeface="Times" charset="0"/>
                <a:ea typeface="+mn-ea"/>
                <a:cs typeface="+mn-cs"/>
              </a:defRPr>
            </a:lvl1pPr>
          </a:lstStyle>
          <a:p>
            <a:pPr>
              <a:defRPr/>
            </a:pPr>
            <a:endParaRPr lang="en-AU"/>
          </a:p>
        </p:txBody>
      </p:sp>
      <p:sp>
        <p:nvSpPr>
          <p:cNvPr id="5124" name="Rectangle 4"/>
          <p:cNvSpPr>
            <a:spLocks noGrp="1" noChangeArrowheads="1"/>
          </p:cNvSpPr>
          <p:nvPr>
            <p:ph type="ftr" sz="quarter" idx="2"/>
          </p:nvPr>
        </p:nvSpPr>
        <p:spPr bwMode="auto">
          <a:xfrm>
            <a:off x="0" y="9430306"/>
            <a:ext cx="2945659"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aseline="0">
                <a:latin typeface="Times" charset="0"/>
                <a:ea typeface="+mn-ea"/>
                <a:cs typeface="+mn-cs"/>
              </a:defRPr>
            </a:lvl1pPr>
          </a:lstStyle>
          <a:p>
            <a:pPr>
              <a:defRPr/>
            </a:pPr>
            <a:endParaRPr lang="en-AU"/>
          </a:p>
        </p:txBody>
      </p:sp>
      <p:sp>
        <p:nvSpPr>
          <p:cNvPr id="5125" name="Rectangle 5"/>
          <p:cNvSpPr>
            <a:spLocks noGrp="1" noChangeArrowheads="1"/>
          </p:cNvSpPr>
          <p:nvPr>
            <p:ph type="sldNum" sz="quarter" idx="3"/>
          </p:nvPr>
        </p:nvSpPr>
        <p:spPr bwMode="auto">
          <a:xfrm>
            <a:off x="3852016" y="9430306"/>
            <a:ext cx="2945659"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aseline="0">
                <a:latin typeface="Times" pitchFamily="2" charset="0"/>
              </a:defRPr>
            </a:lvl1pPr>
          </a:lstStyle>
          <a:p>
            <a:pPr>
              <a:defRPr/>
            </a:pPr>
            <a:fld id="{4547A681-93B9-4ADD-AFCE-D071DFF4BB65}" type="slidenum">
              <a:rPr lang="en-AU" altLang="en-US"/>
              <a:pPr>
                <a:defRPr/>
              </a:pPr>
              <a:t>‹#›</a:t>
            </a:fld>
            <a:endParaRPr lang="en-AU" altLang="en-US"/>
          </a:p>
        </p:txBody>
      </p:sp>
    </p:spTree>
    <p:extLst>
      <p:ext uri="{BB962C8B-B14F-4D97-AF65-F5344CB8AC3E}">
        <p14:creationId xmlns:p14="http://schemas.microsoft.com/office/powerpoint/2010/main" val="20981737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45659"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aseline="0">
                <a:latin typeface="Times" charset="0"/>
                <a:ea typeface="+mn-ea"/>
                <a:cs typeface="+mn-cs"/>
              </a:defRPr>
            </a:lvl1pPr>
          </a:lstStyle>
          <a:p>
            <a:pPr>
              <a:defRPr/>
            </a:pPr>
            <a:endParaRPr lang="en-AU"/>
          </a:p>
        </p:txBody>
      </p:sp>
      <p:sp>
        <p:nvSpPr>
          <p:cNvPr id="7171" name="Rectangle 3"/>
          <p:cNvSpPr>
            <a:spLocks noGrp="1" noChangeArrowheads="1"/>
          </p:cNvSpPr>
          <p:nvPr>
            <p:ph type="dt" idx="1"/>
          </p:nvPr>
        </p:nvSpPr>
        <p:spPr bwMode="auto">
          <a:xfrm>
            <a:off x="3852016" y="0"/>
            <a:ext cx="2945659"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aseline="0">
                <a:latin typeface="Times" charset="0"/>
                <a:ea typeface="+mn-ea"/>
                <a:cs typeface="+mn-cs"/>
              </a:defRPr>
            </a:lvl1pPr>
          </a:lstStyle>
          <a:p>
            <a:pPr>
              <a:defRPr/>
            </a:pPr>
            <a:endParaRPr lang="en-AU"/>
          </a:p>
        </p:txBody>
      </p:sp>
      <p:sp>
        <p:nvSpPr>
          <p:cNvPr id="65540" name="Rectangle 4"/>
          <p:cNvSpPr>
            <a:spLocks noGrp="1" noRot="1" noChangeAspect="1" noChangeArrowheads="1" noTextEdit="1"/>
          </p:cNvSpPr>
          <p:nvPr>
            <p:ph type="sldImg" idx="2"/>
          </p:nvPr>
        </p:nvSpPr>
        <p:spPr bwMode="auto">
          <a:xfrm>
            <a:off x="917575" y="744538"/>
            <a:ext cx="4962525"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3" name="Rectangle 5"/>
          <p:cNvSpPr>
            <a:spLocks noGrp="1" noChangeArrowheads="1"/>
          </p:cNvSpPr>
          <p:nvPr>
            <p:ph type="body" sz="quarter" idx="3"/>
          </p:nvPr>
        </p:nvSpPr>
        <p:spPr bwMode="auto">
          <a:xfrm>
            <a:off x="906357" y="4715153"/>
            <a:ext cx="4984962" cy="44669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7174" name="Rectangle 6"/>
          <p:cNvSpPr>
            <a:spLocks noGrp="1" noChangeArrowheads="1"/>
          </p:cNvSpPr>
          <p:nvPr>
            <p:ph type="ftr" sz="quarter" idx="4"/>
          </p:nvPr>
        </p:nvSpPr>
        <p:spPr bwMode="auto">
          <a:xfrm>
            <a:off x="0" y="9430306"/>
            <a:ext cx="2945659"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aseline="0">
                <a:latin typeface="Times" charset="0"/>
                <a:ea typeface="+mn-ea"/>
                <a:cs typeface="+mn-cs"/>
              </a:defRPr>
            </a:lvl1pPr>
          </a:lstStyle>
          <a:p>
            <a:pPr>
              <a:defRPr/>
            </a:pPr>
            <a:endParaRPr lang="en-AU"/>
          </a:p>
        </p:txBody>
      </p:sp>
      <p:sp>
        <p:nvSpPr>
          <p:cNvPr id="7175" name="Rectangle 7"/>
          <p:cNvSpPr>
            <a:spLocks noGrp="1" noChangeArrowheads="1"/>
          </p:cNvSpPr>
          <p:nvPr>
            <p:ph type="sldNum" sz="quarter" idx="5"/>
          </p:nvPr>
        </p:nvSpPr>
        <p:spPr bwMode="auto">
          <a:xfrm>
            <a:off x="3852016" y="9430306"/>
            <a:ext cx="2945659"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aseline="0">
                <a:latin typeface="Times" pitchFamily="2" charset="0"/>
              </a:defRPr>
            </a:lvl1pPr>
          </a:lstStyle>
          <a:p>
            <a:pPr>
              <a:defRPr/>
            </a:pPr>
            <a:fld id="{4F6EE9BC-F8F8-4F8D-9644-BE87B0754303}" type="slidenum">
              <a:rPr lang="en-AU" altLang="en-US"/>
              <a:pPr>
                <a:defRPr/>
              </a:pPr>
              <a:t>‹#›</a:t>
            </a:fld>
            <a:endParaRPr lang="en-AU" altLang="en-US"/>
          </a:p>
        </p:txBody>
      </p:sp>
    </p:spTree>
    <p:extLst>
      <p:ext uri="{BB962C8B-B14F-4D97-AF65-F5344CB8AC3E}">
        <p14:creationId xmlns:p14="http://schemas.microsoft.com/office/powerpoint/2010/main" val="185614760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charset="0"/>
        <a:ea typeface="MS PGothic" pitchFamily="34"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charset="0"/>
        <a:ea typeface="MS PGothic"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6" charset="0"/>
                <a:ea typeface="MS PGothic" pitchFamily="34" charset="-128"/>
              </a:defRPr>
            </a:lvl1pPr>
            <a:lvl2pPr marL="742950" indent="-285750">
              <a:defRPr sz="2400" baseline="-25000">
                <a:solidFill>
                  <a:schemeClr val="tx1"/>
                </a:solidFill>
                <a:latin typeface="Times" pitchFamily="6" charset="0"/>
                <a:ea typeface="MS PGothic" pitchFamily="34" charset="-128"/>
              </a:defRPr>
            </a:lvl2pPr>
            <a:lvl3pPr marL="1143000" indent="-228600">
              <a:defRPr sz="2400" baseline="-25000">
                <a:solidFill>
                  <a:schemeClr val="tx1"/>
                </a:solidFill>
                <a:latin typeface="Times" pitchFamily="6" charset="0"/>
                <a:ea typeface="MS PGothic" pitchFamily="34" charset="-128"/>
              </a:defRPr>
            </a:lvl3pPr>
            <a:lvl4pPr marL="1600200" indent="-228600">
              <a:defRPr sz="2400" baseline="-25000">
                <a:solidFill>
                  <a:schemeClr val="tx1"/>
                </a:solidFill>
                <a:latin typeface="Times" pitchFamily="6" charset="0"/>
                <a:ea typeface="MS PGothic" pitchFamily="34" charset="-128"/>
              </a:defRPr>
            </a:lvl4pPr>
            <a:lvl5pPr marL="2057400" indent="-228600">
              <a:defRPr sz="2400" baseline="-25000">
                <a:solidFill>
                  <a:schemeClr val="tx1"/>
                </a:solidFill>
                <a:latin typeface="Times" pitchFamily="6"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9pPr>
          </a:lstStyle>
          <a:p>
            <a:fld id="{9C1CB4CB-3558-4ECF-A7B0-C7FE0C4A9C30}" type="slidenum">
              <a:rPr lang="en-AU" altLang="en-US" sz="1200" baseline="0" smtClean="0"/>
              <a:pPr/>
              <a:t>2</a:t>
            </a:fld>
            <a:endParaRPr lang="en-AU" altLang="en-US" sz="1200" baseline="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itchFamily="6" charset="0"/>
            </a:endParaRPr>
          </a:p>
        </p:txBody>
      </p:sp>
    </p:spTree>
    <p:extLst>
      <p:ext uri="{BB962C8B-B14F-4D97-AF65-F5344CB8AC3E}">
        <p14:creationId xmlns:p14="http://schemas.microsoft.com/office/powerpoint/2010/main" val="10255373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itchFamily="6" charset="0"/>
            </a:endParaRPr>
          </a:p>
        </p:txBody>
      </p:sp>
      <p:sp>
        <p:nvSpPr>
          <p:cNvPr id="757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6" charset="0"/>
                <a:ea typeface="MS PGothic" pitchFamily="34" charset="-128"/>
              </a:defRPr>
            </a:lvl1pPr>
            <a:lvl2pPr marL="742950" indent="-285750">
              <a:defRPr sz="2400" baseline="-25000">
                <a:solidFill>
                  <a:schemeClr val="tx1"/>
                </a:solidFill>
                <a:latin typeface="Times" pitchFamily="6" charset="0"/>
                <a:ea typeface="MS PGothic" pitchFamily="34" charset="-128"/>
              </a:defRPr>
            </a:lvl2pPr>
            <a:lvl3pPr marL="1143000" indent="-228600">
              <a:defRPr sz="2400" baseline="-25000">
                <a:solidFill>
                  <a:schemeClr val="tx1"/>
                </a:solidFill>
                <a:latin typeface="Times" pitchFamily="6" charset="0"/>
                <a:ea typeface="MS PGothic" pitchFamily="34" charset="-128"/>
              </a:defRPr>
            </a:lvl3pPr>
            <a:lvl4pPr marL="1600200" indent="-228600">
              <a:defRPr sz="2400" baseline="-25000">
                <a:solidFill>
                  <a:schemeClr val="tx1"/>
                </a:solidFill>
                <a:latin typeface="Times" pitchFamily="6" charset="0"/>
                <a:ea typeface="MS PGothic" pitchFamily="34" charset="-128"/>
              </a:defRPr>
            </a:lvl4pPr>
            <a:lvl5pPr marL="2057400" indent="-228600">
              <a:defRPr sz="2400" baseline="-25000">
                <a:solidFill>
                  <a:schemeClr val="tx1"/>
                </a:solidFill>
                <a:latin typeface="Times" pitchFamily="6"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9pPr>
          </a:lstStyle>
          <a:p>
            <a:fld id="{3657630F-A1C9-4A9F-AA0F-E9E0829602A5}" type="slidenum">
              <a:rPr lang="en-AU" altLang="en-US" sz="1200" baseline="0" smtClean="0"/>
              <a:pPr/>
              <a:t>17</a:t>
            </a:fld>
            <a:endParaRPr lang="en-AU" altLang="en-US" sz="1200" baseline="0"/>
          </a:p>
        </p:txBody>
      </p:sp>
    </p:spTree>
    <p:extLst>
      <p:ext uri="{BB962C8B-B14F-4D97-AF65-F5344CB8AC3E}">
        <p14:creationId xmlns:p14="http://schemas.microsoft.com/office/powerpoint/2010/main" val="18700970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itchFamily="6" charset="0"/>
            </a:endParaRPr>
          </a:p>
        </p:txBody>
      </p:sp>
      <p:sp>
        <p:nvSpPr>
          <p:cNvPr id="768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6" charset="0"/>
                <a:ea typeface="MS PGothic" pitchFamily="34" charset="-128"/>
              </a:defRPr>
            </a:lvl1pPr>
            <a:lvl2pPr marL="742950" indent="-285750">
              <a:defRPr sz="2400" baseline="-25000">
                <a:solidFill>
                  <a:schemeClr val="tx1"/>
                </a:solidFill>
                <a:latin typeface="Times" pitchFamily="6" charset="0"/>
                <a:ea typeface="MS PGothic" pitchFamily="34" charset="-128"/>
              </a:defRPr>
            </a:lvl2pPr>
            <a:lvl3pPr marL="1143000" indent="-228600">
              <a:defRPr sz="2400" baseline="-25000">
                <a:solidFill>
                  <a:schemeClr val="tx1"/>
                </a:solidFill>
                <a:latin typeface="Times" pitchFamily="6" charset="0"/>
                <a:ea typeface="MS PGothic" pitchFamily="34" charset="-128"/>
              </a:defRPr>
            </a:lvl3pPr>
            <a:lvl4pPr marL="1600200" indent="-228600">
              <a:defRPr sz="2400" baseline="-25000">
                <a:solidFill>
                  <a:schemeClr val="tx1"/>
                </a:solidFill>
                <a:latin typeface="Times" pitchFamily="6" charset="0"/>
                <a:ea typeface="MS PGothic" pitchFamily="34" charset="-128"/>
              </a:defRPr>
            </a:lvl4pPr>
            <a:lvl5pPr marL="2057400" indent="-228600">
              <a:defRPr sz="2400" baseline="-25000">
                <a:solidFill>
                  <a:schemeClr val="tx1"/>
                </a:solidFill>
                <a:latin typeface="Times" pitchFamily="6"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9pPr>
          </a:lstStyle>
          <a:p>
            <a:fld id="{91E57B72-45EF-4781-B19A-DE622472992B}" type="slidenum">
              <a:rPr lang="en-AU" altLang="en-US" sz="1200" baseline="0" smtClean="0"/>
              <a:pPr/>
              <a:t>18</a:t>
            </a:fld>
            <a:endParaRPr lang="en-AU" altLang="en-US" sz="1200" baseline="0"/>
          </a:p>
        </p:txBody>
      </p:sp>
    </p:spTree>
    <p:extLst>
      <p:ext uri="{BB962C8B-B14F-4D97-AF65-F5344CB8AC3E}">
        <p14:creationId xmlns:p14="http://schemas.microsoft.com/office/powerpoint/2010/main" val="10498879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6" charset="0"/>
                <a:ea typeface="MS PGothic" pitchFamily="34" charset="-128"/>
              </a:defRPr>
            </a:lvl1pPr>
            <a:lvl2pPr marL="742950" indent="-285750">
              <a:defRPr sz="2400" baseline="-25000">
                <a:solidFill>
                  <a:schemeClr val="tx1"/>
                </a:solidFill>
                <a:latin typeface="Times" pitchFamily="6" charset="0"/>
                <a:ea typeface="MS PGothic" pitchFamily="34" charset="-128"/>
              </a:defRPr>
            </a:lvl2pPr>
            <a:lvl3pPr marL="1143000" indent="-228600">
              <a:defRPr sz="2400" baseline="-25000">
                <a:solidFill>
                  <a:schemeClr val="tx1"/>
                </a:solidFill>
                <a:latin typeface="Times" pitchFamily="6" charset="0"/>
                <a:ea typeface="MS PGothic" pitchFamily="34" charset="-128"/>
              </a:defRPr>
            </a:lvl3pPr>
            <a:lvl4pPr marL="1600200" indent="-228600">
              <a:defRPr sz="2400" baseline="-25000">
                <a:solidFill>
                  <a:schemeClr val="tx1"/>
                </a:solidFill>
                <a:latin typeface="Times" pitchFamily="6" charset="0"/>
                <a:ea typeface="MS PGothic" pitchFamily="34" charset="-128"/>
              </a:defRPr>
            </a:lvl4pPr>
            <a:lvl5pPr marL="2057400" indent="-228600">
              <a:defRPr sz="2400" baseline="-25000">
                <a:solidFill>
                  <a:schemeClr val="tx1"/>
                </a:solidFill>
                <a:latin typeface="Times" pitchFamily="6"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9pPr>
          </a:lstStyle>
          <a:p>
            <a:fld id="{E6FBE6D8-8264-4F31-9D71-5BC8F0DCB9E7}" type="slidenum">
              <a:rPr lang="en-AU" altLang="en-US" sz="1200" baseline="0" smtClean="0"/>
              <a:pPr/>
              <a:t>19</a:t>
            </a:fld>
            <a:endParaRPr lang="en-AU" altLang="en-US" sz="1200" baseline="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itchFamily="6" charset="0"/>
            </a:endParaRPr>
          </a:p>
        </p:txBody>
      </p:sp>
    </p:spTree>
    <p:extLst>
      <p:ext uri="{BB962C8B-B14F-4D97-AF65-F5344CB8AC3E}">
        <p14:creationId xmlns:p14="http://schemas.microsoft.com/office/powerpoint/2010/main" val="23354548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itchFamily="6" charset="0"/>
            </a:endParaRPr>
          </a:p>
        </p:txBody>
      </p:sp>
      <p:sp>
        <p:nvSpPr>
          <p:cNvPr id="788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6" charset="0"/>
                <a:ea typeface="MS PGothic" pitchFamily="34" charset="-128"/>
              </a:defRPr>
            </a:lvl1pPr>
            <a:lvl2pPr marL="742950" indent="-285750">
              <a:defRPr sz="2400" baseline="-25000">
                <a:solidFill>
                  <a:schemeClr val="tx1"/>
                </a:solidFill>
                <a:latin typeface="Times" pitchFamily="6" charset="0"/>
                <a:ea typeface="MS PGothic" pitchFamily="34" charset="-128"/>
              </a:defRPr>
            </a:lvl2pPr>
            <a:lvl3pPr marL="1143000" indent="-228600">
              <a:defRPr sz="2400" baseline="-25000">
                <a:solidFill>
                  <a:schemeClr val="tx1"/>
                </a:solidFill>
                <a:latin typeface="Times" pitchFamily="6" charset="0"/>
                <a:ea typeface="MS PGothic" pitchFamily="34" charset="-128"/>
              </a:defRPr>
            </a:lvl3pPr>
            <a:lvl4pPr marL="1600200" indent="-228600">
              <a:defRPr sz="2400" baseline="-25000">
                <a:solidFill>
                  <a:schemeClr val="tx1"/>
                </a:solidFill>
                <a:latin typeface="Times" pitchFamily="6" charset="0"/>
                <a:ea typeface="MS PGothic" pitchFamily="34" charset="-128"/>
              </a:defRPr>
            </a:lvl4pPr>
            <a:lvl5pPr marL="2057400" indent="-228600">
              <a:defRPr sz="2400" baseline="-25000">
                <a:solidFill>
                  <a:schemeClr val="tx1"/>
                </a:solidFill>
                <a:latin typeface="Times" pitchFamily="6"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9pPr>
          </a:lstStyle>
          <a:p>
            <a:fld id="{6D3D0DAD-04BF-4250-8560-C36DE6A72787}" type="slidenum">
              <a:rPr lang="en-AU" altLang="en-US" sz="1200" baseline="0" smtClean="0"/>
              <a:pPr/>
              <a:t>20</a:t>
            </a:fld>
            <a:endParaRPr lang="en-AU" altLang="en-US" sz="1200" baseline="0"/>
          </a:p>
        </p:txBody>
      </p:sp>
    </p:spTree>
    <p:extLst>
      <p:ext uri="{BB962C8B-B14F-4D97-AF65-F5344CB8AC3E}">
        <p14:creationId xmlns:p14="http://schemas.microsoft.com/office/powerpoint/2010/main" val="29173365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itchFamily="6" charset="0"/>
            </a:endParaRPr>
          </a:p>
        </p:txBody>
      </p:sp>
      <p:sp>
        <p:nvSpPr>
          <p:cNvPr id="798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6" charset="0"/>
                <a:ea typeface="MS PGothic" pitchFamily="34" charset="-128"/>
              </a:defRPr>
            </a:lvl1pPr>
            <a:lvl2pPr marL="742950" indent="-285750">
              <a:defRPr sz="2400" baseline="-25000">
                <a:solidFill>
                  <a:schemeClr val="tx1"/>
                </a:solidFill>
                <a:latin typeface="Times" pitchFamily="6" charset="0"/>
                <a:ea typeface="MS PGothic" pitchFamily="34" charset="-128"/>
              </a:defRPr>
            </a:lvl2pPr>
            <a:lvl3pPr marL="1143000" indent="-228600">
              <a:defRPr sz="2400" baseline="-25000">
                <a:solidFill>
                  <a:schemeClr val="tx1"/>
                </a:solidFill>
                <a:latin typeface="Times" pitchFamily="6" charset="0"/>
                <a:ea typeface="MS PGothic" pitchFamily="34" charset="-128"/>
              </a:defRPr>
            </a:lvl3pPr>
            <a:lvl4pPr marL="1600200" indent="-228600">
              <a:defRPr sz="2400" baseline="-25000">
                <a:solidFill>
                  <a:schemeClr val="tx1"/>
                </a:solidFill>
                <a:latin typeface="Times" pitchFamily="6" charset="0"/>
                <a:ea typeface="MS PGothic" pitchFamily="34" charset="-128"/>
              </a:defRPr>
            </a:lvl4pPr>
            <a:lvl5pPr marL="2057400" indent="-228600">
              <a:defRPr sz="2400" baseline="-25000">
                <a:solidFill>
                  <a:schemeClr val="tx1"/>
                </a:solidFill>
                <a:latin typeface="Times" pitchFamily="6"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9pPr>
          </a:lstStyle>
          <a:p>
            <a:fld id="{3F9704BC-6DCB-41F0-9190-256E6577656A}" type="slidenum">
              <a:rPr lang="en-AU" altLang="en-US" sz="1200" baseline="0" smtClean="0"/>
              <a:pPr/>
              <a:t>21</a:t>
            </a:fld>
            <a:endParaRPr lang="en-AU" altLang="en-US" sz="1200" baseline="0"/>
          </a:p>
        </p:txBody>
      </p:sp>
    </p:spTree>
    <p:extLst>
      <p:ext uri="{BB962C8B-B14F-4D97-AF65-F5344CB8AC3E}">
        <p14:creationId xmlns:p14="http://schemas.microsoft.com/office/powerpoint/2010/main" val="14811045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itchFamily="6" charset="0"/>
            </a:endParaRPr>
          </a:p>
        </p:txBody>
      </p:sp>
      <p:sp>
        <p:nvSpPr>
          <p:cNvPr id="809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6" charset="0"/>
                <a:ea typeface="MS PGothic" pitchFamily="34" charset="-128"/>
              </a:defRPr>
            </a:lvl1pPr>
            <a:lvl2pPr marL="742950" indent="-285750">
              <a:defRPr sz="2400" baseline="-25000">
                <a:solidFill>
                  <a:schemeClr val="tx1"/>
                </a:solidFill>
                <a:latin typeface="Times" pitchFamily="6" charset="0"/>
                <a:ea typeface="MS PGothic" pitchFamily="34" charset="-128"/>
              </a:defRPr>
            </a:lvl2pPr>
            <a:lvl3pPr marL="1143000" indent="-228600">
              <a:defRPr sz="2400" baseline="-25000">
                <a:solidFill>
                  <a:schemeClr val="tx1"/>
                </a:solidFill>
                <a:latin typeface="Times" pitchFamily="6" charset="0"/>
                <a:ea typeface="MS PGothic" pitchFamily="34" charset="-128"/>
              </a:defRPr>
            </a:lvl3pPr>
            <a:lvl4pPr marL="1600200" indent="-228600">
              <a:defRPr sz="2400" baseline="-25000">
                <a:solidFill>
                  <a:schemeClr val="tx1"/>
                </a:solidFill>
                <a:latin typeface="Times" pitchFamily="6" charset="0"/>
                <a:ea typeface="MS PGothic" pitchFamily="34" charset="-128"/>
              </a:defRPr>
            </a:lvl4pPr>
            <a:lvl5pPr marL="2057400" indent="-228600">
              <a:defRPr sz="2400" baseline="-25000">
                <a:solidFill>
                  <a:schemeClr val="tx1"/>
                </a:solidFill>
                <a:latin typeface="Times" pitchFamily="6"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9pPr>
          </a:lstStyle>
          <a:p>
            <a:fld id="{F4D4231B-3B43-4B53-AF52-FF9773AD6919}" type="slidenum">
              <a:rPr lang="en-AU" altLang="en-US" sz="1200" baseline="0" smtClean="0"/>
              <a:pPr/>
              <a:t>22</a:t>
            </a:fld>
            <a:endParaRPr lang="en-AU" altLang="en-US" sz="1200" baseline="0"/>
          </a:p>
        </p:txBody>
      </p:sp>
    </p:spTree>
    <p:extLst>
      <p:ext uri="{BB962C8B-B14F-4D97-AF65-F5344CB8AC3E}">
        <p14:creationId xmlns:p14="http://schemas.microsoft.com/office/powerpoint/2010/main" val="7690975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6" charset="0"/>
                <a:ea typeface="MS PGothic" pitchFamily="34" charset="-128"/>
              </a:defRPr>
            </a:lvl1pPr>
            <a:lvl2pPr marL="742950" indent="-285750">
              <a:defRPr sz="2400" baseline="-25000">
                <a:solidFill>
                  <a:schemeClr val="tx1"/>
                </a:solidFill>
                <a:latin typeface="Times" pitchFamily="6" charset="0"/>
                <a:ea typeface="MS PGothic" pitchFamily="34" charset="-128"/>
              </a:defRPr>
            </a:lvl2pPr>
            <a:lvl3pPr marL="1143000" indent="-228600">
              <a:defRPr sz="2400" baseline="-25000">
                <a:solidFill>
                  <a:schemeClr val="tx1"/>
                </a:solidFill>
                <a:latin typeface="Times" pitchFamily="6" charset="0"/>
                <a:ea typeface="MS PGothic" pitchFamily="34" charset="-128"/>
              </a:defRPr>
            </a:lvl3pPr>
            <a:lvl4pPr marL="1600200" indent="-228600">
              <a:defRPr sz="2400" baseline="-25000">
                <a:solidFill>
                  <a:schemeClr val="tx1"/>
                </a:solidFill>
                <a:latin typeface="Times" pitchFamily="6" charset="0"/>
                <a:ea typeface="MS PGothic" pitchFamily="34" charset="-128"/>
              </a:defRPr>
            </a:lvl4pPr>
            <a:lvl5pPr marL="2057400" indent="-228600">
              <a:defRPr sz="2400" baseline="-25000">
                <a:solidFill>
                  <a:schemeClr val="tx1"/>
                </a:solidFill>
                <a:latin typeface="Times" pitchFamily="6"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9pPr>
          </a:lstStyle>
          <a:p>
            <a:fld id="{4F0D3CBB-3110-4CEA-9E45-3299FD06A9AD}" type="slidenum">
              <a:rPr lang="en-AU" altLang="en-US" sz="1200" baseline="0" smtClean="0"/>
              <a:pPr/>
              <a:t>23</a:t>
            </a:fld>
            <a:endParaRPr lang="en-AU" altLang="en-US" sz="1200" baseline="0"/>
          </a:p>
        </p:txBody>
      </p:sp>
      <p:sp>
        <p:nvSpPr>
          <p:cNvPr id="81924" name="Notes Placeholder 4"/>
          <p:cNvSpPr>
            <a:spLocks noGrp="1"/>
          </p:cNvSpPr>
          <p:nvPr/>
        </p:nvSpPr>
        <p:spPr bwMode="auto">
          <a:xfrm>
            <a:off x="906357" y="4715153"/>
            <a:ext cx="4984962" cy="4466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6" charset="0"/>
                <a:ea typeface="MS PGothic" pitchFamily="34" charset="-128"/>
              </a:defRPr>
            </a:lvl1pPr>
            <a:lvl2pPr marL="742950" indent="-285750">
              <a:defRPr sz="2400" baseline="-25000">
                <a:solidFill>
                  <a:schemeClr val="tx1"/>
                </a:solidFill>
                <a:latin typeface="Times" pitchFamily="6" charset="0"/>
                <a:ea typeface="MS PGothic" pitchFamily="34" charset="-128"/>
              </a:defRPr>
            </a:lvl2pPr>
            <a:lvl3pPr marL="1143000" indent="-228600">
              <a:defRPr sz="2400" baseline="-25000">
                <a:solidFill>
                  <a:schemeClr val="tx1"/>
                </a:solidFill>
                <a:latin typeface="Times" pitchFamily="6" charset="0"/>
                <a:ea typeface="MS PGothic" pitchFamily="34" charset="-128"/>
              </a:defRPr>
            </a:lvl3pPr>
            <a:lvl4pPr marL="1600200" indent="-228600">
              <a:defRPr sz="2400" baseline="-25000">
                <a:solidFill>
                  <a:schemeClr val="tx1"/>
                </a:solidFill>
                <a:latin typeface="Times" pitchFamily="6" charset="0"/>
                <a:ea typeface="MS PGothic" pitchFamily="34" charset="-128"/>
              </a:defRPr>
            </a:lvl4pPr>
            <a:lvl5pPr marL="2057400" indent="-228600">
              <a:defRPr sz="2400" baseline="-25000">
                <a:solidFill>
                  <a:schemeClr val="tx1"/>
                </a:solidFill>
                <a:latin typeface="Times" pitchFamily="6"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9pPr>
          </a:lstStyle>
          <a:p>
            <a:pPr>
              <a:spcBef>
                <a:spcPct val="30000"/>
              </a:spcBef>
            </a:pPr>
            <a:endParaRPr lang="en-US" altLang="en-US" sz="1200" baseline="0"/>
          </a:p>
        </p:txBody>
      </p:sp>
    </p:spTree>
    <p:extLst>
      <p:ext uri="{BB962C8B-B14F-4D97-AF65-F5344CB8AC3E}">
        <p14:creationId xmlns:p14="http://schemas.microsoft.com/office/powerpoint/2010/main" val="7457474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itchFamily="6" charset="0"/>
            </a:endParaRPr>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6" charset="0"/>
                <a:ea typeface="MS PGothic" pitchFamily="34" charset="-128"/>
              </a:defRPr>
            </a:lvl1pPr>
            <a:lvl2pPr marL="742950" indent="-285750">
              <a:defRPr sz="2400" baseline="-25000">
                <a:solidFill>
                  <a:schemeClr val="tx1"/>
                </a:solidFill>
                <a:latin typeface="Times" pitchFamily="6" charset="0"/>
                <a:ea typeface="MS PGothic" pitchFamily="34" charset="-128"/>
              </a:defRPr>
            </a:lvl2pPr>
            <a:lvl3pPr marL="1143000" indent="-228600">
              <a:defRPr sz="2400" baseline="-25000">
                <a:solidFill>
                  <a:schemeClr val="tx1"/>
                </a:solidFill>
                <a:latin typeface="Times" pitchFamily="6" charset="0"/>
                <a:ea typeface="MS PGothic" pitchFamily="34" charset="-128"/>
              </a:defRPr>
            </a:lvl3pPr>
            <a:lvl4pPr marL="1600200" indent="-228600">
              <a:defRPr sz="2400" baseline="-25000">
                <a:solidFill>
                  <a:schemeClr val="tx1"/>
                </a:solidFill>
                <a:latin typeface="Times" pitchFamily="6" charset="0"/>
                <a:ea typeface="MS PGothic" pitchFamily="34" charset="-128"/>
              </a:defRPr>
            </a:lvl4pPr>
            <a:lvl5pPr marL="2057400" indent="-228600">
              <a:defRPr sz="2400" baseline="-25000">
                <a:solidFill>
                  <a:schemeClr val="tx1"/>
                </a:solidFill>
                <a:latin typeface="Times" pitchFamily="6"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9pPr>
          </a:lstStyle>
          <a:p>
            <a:fld id="{C5B09979-EE54-4CA6-90A3-18AF19F61ADE}" type="slidenum">
              <a:rPr lang="en-AU" altLang="en-US" sz="1200" baseline="0" smtClean="0"/>
              <a:pPr/>
              <a:t>26</a:t>
            </a:fld>
            <a:endParaRPr lang="en-AU" altLang="en-US" sz="1200" baseline="0"/>
          </a:p>
        </p:txBody>
      </p:sp>
    </p:spTree>
    <p:extLst>
      <p:ext uri="{BB962C8B-B14F-4D97-AF65-F5344CB8AC3E}">
        <p14:creationId xmlns:p14="http://schemas.microsoft.com/office/powerpoint/2010/main" val="26288109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itchFamily="6" charset="0"/>
            </a:endParaRPr>
          </a:p>
        </p:txBody>
      </p:sp>
      <p:sp>
        <p:nvSpPr>
          <p:cNvPr id="839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6" charset="0"/>
                <a:ea typeface="MS PGothic" pitchFamily="34" charset="-128"/>
              </a:defRPr>
            </a:lvl1pPr>
            <a:lvl2pPr marL="742950" indent="-285750">
              <a:defRPr sz="2400" baseline="-25000">
                <a:solidFill>
                  <a:schemeClr val="tx1"/>
                </a:solidFill>
                <a:latin typeface="Times" pitchFamily="6" charset="0"/>
                <a:ea typeface="MS PGothic" pitchFamily="34" charset="-128"/>
              </a:defRPr>
            </a:lvl2pPr>
            <a:lvl3pPr marL="1143000" indent="-228600">
              <a:defRPr sz="2400" baseline="-25000">
                <a:solidFill>
                  <a:schemeClr val="tx1"/>
                </a:solidFill>
                <a:latin typeface="Times" pitchFamily="6" charset="0"/>
                <a:ea typeface="MS PGothic" pitchFamily="34" charset="-128"/>
              </a:defRPr>
            </a:lvl3pPr>
            <a:lvl4pPr marL="1600200" indent="-228600">
              <a:defRPr sz="2400" baseline="-25000">
                <a:solidFill>
                  <a:schemeClr val="tx1"/>
                </a:solidFill>
                <a:latin typeface="Times" pitchFamily="6" charset="0"/>
                <a:ea typeface="MS PGothic" pitchFamily="34" charset="-128"/>
              </a:defRPr>
            </a:lvl4pPr>
            <a:lvl5pPr marL="2057400" indent="-228600">
              <a:defRPr sz="2400" baseline="-25000">
                <a:solidFill>
                  <a:schemeClr val="tx1"/>
                </a:solidFill>
                <a:latin typeface="Times" pitchFamily="6"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9pPr>
          </a:lstStyle>
          <a:p>
            <a:fld id="{A26AC929-1C3E-49B3-B2E2-8F054BE123E4}" type="slidenum">
              <a:rPr lang="en-AU" altLang="en-US" sz="1200" baseline="0" smtClean="0"/>
              <a:pPr/>
              <a:t>27</a:t>
            </a:fld>
            <a:endParaRPr lang="en-AU" altLang="en-US" sz="1200" baseline="0"/>
          </a:p>
        </p:txBody>
      </p:sp>
    </p:spTree>
    <p:extLst>
      <p:ext uri="{BB962C8B-B14F-4D97-AF65-F5344CB8AC3E}">
        <p14:creationId xmlns:p14="http://schemas.microsoft.com/office/powerpoint/2010/main" val="30521909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p:spPr>
      </p:sp>
      <p:sp>
        <p:nvSpPr>
          <p:cNvPr id="849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itchFamily="6" charset="0"/>
            </a:endParaRPr>
          </a:p>
        </p:txBody>
      </p:sp>
      <p:sp>
        <p:nvSpPr>
          <p:cNvPr id="849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6" charset="0"/>
                <a:ea typeface="MS PGothic" pitchFamily="34" charset="-128"/>
              </a:defRPr>
            </a:lvl1pPr>
            <a:lvl2pPr marL="742950" indent="-285750">
              <a:defRPr sz="2400" baseline="-25000">
                <a:solidFill>
                  <a:schemeClr val="tx1"/>
                </a:solidFill>
                <a:latin typeface="Times" pitchFamily="6" charset="0"/>
                <a:ea typeface="MS PGothic" pitchFamily="34" charset="-128"/>
              </a:defRPr>
            </a:lvl2pPr>
            <a:lvl3pPr marL="1143000" indent="-228600">
              <a:defRPr sz="2400" baseline="-25000">
                <a:solidFill>
                  <a:schemeClr val="tx1"/>
                </a:solidFill>
                <a:latin typeface="Times" pitchFamily="6" charset="0"/>
                <a:ea typeface="MS PGothic" pitchFamily="34" charset="-128"/>
              </a:defRPr>
            </a:lvl3pPr>
            <a:lvl4pPr marL="1600200" indent="-228600">
              <a:defRPr sz="2400" baseline="-25000">
                <a:solidFill>
                  <a:schemeClr val="tx1"/>
                </a:solidFill>
                <a:latin typeface="Times" pitchFamily="6" charset="0"/>
                <a:ea typeface="MS PGothic" pitchFamily="34" charset="-128"/>
              </a:defRPr>
            </a:lvl4pPr>
            <a:lvl5pPr marL="2057400" indent="-228600">
              <a:defRPr sz="2400" baseline="-25000">
                <a:solidFill>
                  <a:schemeClr val="tx1"/>
                </a:solidFill>
                <a:latin typeface="Times" pitchFamily="6"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9pPr>
          </a:lstStyle>
          <a:p>
            <a:fld id="{AF077CB0-1400-4B8F-8803-99D4CB18FB4D}" type="slidenum">
              <a:rPr lang="en-AU" altLang="en-US" sz="1200" baseline="0" smtClean="0"/>
              <a:pPr/>
              <a:t>28</a:t>
            </a:fld>
            <a:endParaRPr lang="en-AU" altLang="en-US" sz="1200" baseline="0"/>
          </a:p>
        </p:txBody>
      </p:sp>
    </p:spTree>
    <p:extLst>
      <p:ext uri="{BB962C8B-B14F-4D97-AF65-F5344CB8AC3E}">
        <p14:creationId xmlns:p14="http://schemas.microsoft.com/office/powerpoint/2010/main" val="27211260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6" charset="0"/>
                <a:ea typeface="MS PGothic" pitchFamily="34" charset="-128"/>
              </a:defRPr>
            </a:lvl1pPr>
            <a:lvl2pPr marL="742950" indent="-285750">
              <a:defRPr sz="2400" baseline="-25000">
                <a:solidFill>
                  <a:schemeClr val="tx1"/>
                </a:solidFill>
                <a:latin typeface="Times" pitchFamily="6" charset="0"/>
                <a:ea typeface="MS PGothic" pitchFamily="34" charset="-128"/>
              </a:defRPr>
            </a:lvl2pPr>
            <a:lvl3pPr marL="1143000" indent="-228600">
              <a:defRPr sz="2400" baseline="-25000">
                <a:solidFill>
                  <a:schemeClr val="tx1"/>
                </a:solidFill>
                <a:latin typeface="Times" pitchFamily="6" charset="0"/>
                <a:ea typeface="MS PGothic" pitchFamily="34" charset="-128"/>
              </a:defRPr>
            </a:lvl3pPr>
            <a:lvl4pPr marL="1600200" indent="-228600">
              <a:defRPr sz="2400" baseline="-25000">
                <a:solidFill>
                  <a:schemeClr val="tx1"/>
                </a:solidFill>
                <a:latin typeface="Times" pitchFamily="6" charset="0"/>
                <a:ea typeface="MS PGothic" pitchFamily="34" charset="-128"/>
              </a:defRPr>
            </a:lvl4pPr>
            <a:lvl5pPr marL="2057400" indent="-228600">
              <a:defRPr sz="2400" baseline="-25000">
                <a:solidFill>
                  <a:schemeClr val="tx1"/>
                </a:solidFill>
                <a:latin typeface="Times" pitchFamily="6"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9pPr>
          </a:lstStyle>
          <a:p>
            <a:fld id="{D4CC8902-4482-4F49-844C-EFE572AC744E}" type="slidenum">
              <a:rPr lang="en-AU" altLang="en-US" sz="1200" baseline="0" smtClean="0"/>
              <a:pPr/>
              <a:t>5</a:t>
            </a:fld>
            <a:endParaRPr lang="en-AU" altLang="en-US" sz="1200" baseline="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itchFamily="6" charset="0"/>
            </a:endParaRPr>
          </a:p>
        </p:txBody>
      </p:sp>
    </p:spTree>
    <p:extLst>
      <p:ext uri="{BB962C8B-B14F-4D97-AF65-F5344CB8AC3E}">
        <p14:creationId xmlns:p14="http://schemas.microsoft.com/office/powerpoint/2010/main" val="1606459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860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itchFamily="6" charset="0"/>
            </a:endParaRPr>
          </a:p>
        </p:txBody>
      </p:sp>
      <p:sp>
        <p:nvSpPr>
          <p:cNvPr id="860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6" charset="0"/>
                <a:ea typeface="MS PGothic" pitchFamily="34" charset="-128"/>
              </a:defRPr>
            </a:lvl1pPr>
            <a:lvl2pPr marL="742950" indent="-285750">
              <a:defRPr sz="2400" baseline="-25000">
                <a:solidFill>
                  <a:schemeClr val="tx1"/>
                </a:solidFill>
                <a:latin typeface="Times" pitchFamily="6" charset="0"/>
                <a:ea typeface="MS PGothic" pitchFamily="34" charset="-128"/>
              </a:defRPr>
            </a:lvl2pPr>
            <a:lvl3pPr marL="1143000" indent="-228600">
              <a:defRPr sz="2400" baseline="-25000">
                <a:solidFill>
                  <a:schemeClr val="tx1"/>
                </a:solidFill>
                <a:latin typeface="Times" pitchFamily="6" charset="0"/>
                <a:ea typeface="MS PGothic" pitchFamily="34" charset="-128"/>
              </a:defRPr>
            </a:lvl3pPr>
            <a:lvl4pPr marL="1600200" indent="-228600">
              <a:defRPr sz="2400" baseline="-25000">
                <a:solidFill>
                  <a:schemeClr val="tx1"/>
                </a:solidFill>
                <a:latin typeface="Times" pitchFamily="6" charset="0"/>
                <a:ea typeface="MS PGothic" pitchFamily="34" charset="-128"/>
              </a:defRPr>
            </a:lvl4pPr>
            <a:lvl5pPr marL="2057400" indent="-228600">
              <a:defRPr sz="2400" baseline="-25000">
                <a:solidFill>
                  <a:schemeClr val="tx1"/>
                </a:solidFill>
                <a:latin typeface="Times" pitchFamily="6"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9pPr>
          </a:lstStyle>
          <a:p>
            <a:fld id="{CD6C5E03-81F1-4869-AAC6-1C6C3B713958}" type="slidenum">
              <a:rPr lang="en-AU" altLang="en-US" sz="1200" baseline="0" smtClean="0"/>
              <a:pPr/>
              <a:t>29</a:t>
            </a:fld>
            <a:endParaRPr lang="en-AU" altLang="en-US" sz="1200" baseline="0"/>
          </a:p>
        </p:txBody>
      </p:sp>
    </p:spTree>
    <p:extLst>
      <p:ext uri="{BB962C8B-B14F-4D97-AF65-F5344CB8AC3E}">
        <p14:creationId xmlns:p14="http://schemas.microsoft.com/office/powerpoint/2010/main" val="7785258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ln/>
        </p:spPr>
      </p:sp>
      <p:sp>
        <p:nvSpPr>
          <p:cNvPr id="870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itchFamily="6" charset="0"/>
            </a:endParaRPr>
          </a:p>
        </p:txBody>
      </p:sp>
      <p:sp>
        <p:nvSpPr>
          <p:cNvPr id="870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6" charset="0"/>
                <a:ea typeface="MS PGothic" pitchFamily="34" charset="-128"/>
              </a:defRPr>
            </a:lvl1pPr>
            <a:lvl2pPr marL="742950" indent="-285750">
              <a:defRPr sz="2400" baseline="-25000">
                <a:solidFill>
                  <a:schemeClr val="tx1"/>
                </a:solidFill>
                <a:latin typeface="Times" pitchFamily="6" charset="0"/>
                <a:ea typeface="MS PGothic" pitchFamily="34" charset="-128"/>
              </a:defRPr>
            </a:lvl2pPr>
            <a:lvl3pPr marL="1143000" indent="-228600">
              <a:defRPr sz="2400" baseline="-25000">
                <a:solidFill>
                  <a:schemeClr val="tx1"/>
                </a:solidFill>
                <a:latin typeface="Times" pitchFamily="6" charset="0"/>
                <a:ea typeface="MS PGothic" pitchFamily="34" charset="-128"/>
              </a:defRPr>
            </a:lvl3pPr>
            <a:lvl4pPr marL="1600200" indent="-228600">
              <a:defRPr sz="2400" baseline="-25000">
                <a:solidFill>
                  <a:schemeClr val="tx1"/>
                </a:solidFill>
                <a:latin typeface="Times" pitchFamily="6" charset="0"/>
                <a:ea typeface="MS PGothic" pitchFamily="34" charset="-128"/>
              </a:defRPr>
            </a:lvl4pPr>
            <a:lvl5pPr marL="2057400" indent="-228600">
              <a:defRPr sz="2400" baseline="-25000">
                <a:solidFill>
                  <a:schemeClr val="tx1"/>
                </a:solidFill>
                <a:latin typeface="Times" pitchFamily="6"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9pPr>
          </a:lstStyle>
          <a:p>
            <a:fld id="{669162CA-3266-4250-8DA3-18E8C3FF3555}" type="slidenum">
              <a:rPr lang="en-AU" altLang="en-US" sz="1200" baseline="0" smtClean="0"/>
              <a:pPr/>
              <a:t>30</a:t>
            </a:fld>
            <a:endParaRPr lang="en-AU" altLang="en-US" sz="1200" baseline="0"/>
          </a:p>
        </p:txBody>
      </p:sp>
    </p:spTree>
    <p:extLst>
      <p:ext uri="{BB962C8B-B14F-4D97-AF65-F5344CB8AC3E}">
        <p14:creationId xmlns:p14="http://schemas.microsoft.com/office/powerpoint/2010/main" val="28520801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itchFamily="6" charset="0"/>
            </a:endParaRPr>
          </a:p>
        </p:txBody>
      </p:sp>
      <p:sp>
        <p:nvSpPr>
          <p:cNvPr id="880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6" charset="0"/>
                <a:ea typeface="MS PGothic" pitchFamily="34" charset="-128"/>
              </a:defRPr>
            </a:lvl1pPr>
            <a:lvl2pPr marL="742950" indent="-285750">
              <a:defRPr sz="2400" baseline="-25000">
                <a:solidFill>
                  <a:schemeClr val="tx1"/>
                </a:solidFill>
                <a:latin typeface="Times" pitchFamily="6" charset="0"/>
                <a:ea typeface="MS PGothic" pitchFamily="34" charset="-128"/>
              </a:defRPr>
            </a:lvl2pPr>
            <a:lvl3pPr marL="1143000" indent="-228600">
              <a:defRPr sz="2400" baseline="-25000">
                <a:solidFill>
                  <a:schemeClr val="tx1"/>
                </a:solidFill>
                <a:latin typeface="Times" pitchFamily="6" charset="0"/>
                <a:ea typeface="MS PGothic" pitchFamily="34" charset="-128"/>
              </a:defRPr>
            </a:lvl3pPr>
            <a:lvl4pPr marL="1600200" indent="-228600">
              <a:defRPr sz="2400" baseline="-25000">
                <a:solidFill>
                  <a:schemeClr val="tx1"/>
                </a:solidFill>
                <a:latin typeface="Times" pitchFamily="6" charset="0"/>
                <a:ea typeface="MS PGothic" pitchFamily="34" charset="-128"/>
              </a:defRPr>
            </a:lvl4pPr>
            <a:lvl5pPr marL="2057400" indent="-228600">
              <a:defRPr sz="2400" baseline="-25000">
                <a:solidFill>
                  <a:schemeClr val="tx1"/>
                </a:solidFill>
                <a:latin typeface="Times" pitchFamily="6"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9pPr>
          </a:lstStyle>
          <a:p>
            <a:fld id="{4E87D249-E610-4739-A663-A487A6997EFE}" type="slidenum">
              <a:rPr lang="en-AU" altLang="en-US" sz="1200" baseline="0" smtClean="0"/>
              <a:pPr/>
              <a:t>31</a:t>
            </a:fld>
            <a:endParaRPr lang="en-AU" altLang="en-US" sz="1200" baseline="0"/>
          </a:p>
        </p:txBody>
      </p:sp>
    </p:spTree>
    <p:extLst>
      <p:ext uri="{BB962C8B-B14F-4D97-AF65-F5344CB8AC3E}">
        <p14:creationId xmlns:p14="http://schemas.microsoft.com/office/powerpoint/2010/main" val="41317947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6" charset="0"/>
                <a:ea typeface="MS PGothic" pitchFamily="34" charset="-128"/>
              </a:defRPr>
            </a:lvl1pPr>
            <a:lvl2pPr marL="742950" indent="-285750">
              <a:defRPr sz="2400" baseline="-25000">
                <a:solidFill>
                  <a:schemeClr val="tx1"/>
                </a:solidFill>
                <a:latin typeface="Times" pitchFamily="6" charset="0"/>
                <a:ea typeface="MS PGothic" pitchFamily="34" charset="-128"/>
              </a:defRPr>
            </a:lvl2pPr>
            <a:lvl3pPr marL="1143000" indent="-228600">
              <a:defRPr sz="2400" baseline="-25000">
                <a:solidFill>
                  <a:schemeClr val="tx1"/>
                </a:solidFill>
                <a:latin typeface="Times" pitchFamily="6" charset="0"/>
                <a:ea typeface="MS PGothic" pitchFamily="34" charset="-128"/>
              </a:defRPr>
            </a:lvl3pPr>
            <a:lvl4pPr marL="1600200" indent="-228600">
              <a:defRPr sz="2400" baseline="-25000">
                <a:solidFill>
                  <a:schemeClr val="tx1"/>
                </a:solidFill>
                <a:latin typeface="Times" pitchFamily="6" charset="0"/>
                <a:ea typeface="MS PGothic" pitchFamily="34" charset="-128"/>
              </a:defRPr>
            </a:lvl4pPr>
            <a:lvl5pPr marL="2057400" indent="-228600">
              <a:defRPr sz="2400" baseline="-25000">
                <a:solidFill>
                  <a:schemeClr val="tx1"/>
                </a:solidFill>
                <a:latin typeface="Times" pitchFamily="6"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9pPr>
          </a:lstStyle>
          <a:p>
            <a:fld id="{5C87D0EC-7BDE-4EB2-8D65-F27670BCBE5E}" type="slidenum">
              <a:rPr lang="en-AU" altLang="en-US" sz="1200" baseline="0" smtClean="0"/>
              <a:pPr/>
              <a:t>32</a:t>
            </a:fld>
            <a:endParaRPr lang="en-AU" altLang="en-US" sz="1200" baseline="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itchFamily="6" charset="0"/>
            </a:endParaRPr>
          </a:p>
        </p:txBody>
      </p:sp>
    </p:spTree>
    <p:extLst>
      <p:ext uri="{BB962C8B-B14F-4D97-AF65-F5344CB8AC3E}">
        <p14:creationId xmlns:p14="http://schemas.microsoft.com/office/powerpoint/2010/main" val="39413963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6" charset="0"/>
                <a:ea typeface="MS PGothic" pitchFamily="34" charset="-128"/>
              </a:defRPr>
            </a:lvl1pPr>
            <a:lvl2pPr marL="742950" indent="-285750">
              <a:defRPr sz="2400" baseline="-25000">
                <a:solidFill>
                  <a:schemeClr val="tx1"/>
                </a:solidFill>
                <a:latin typeface="Times" pitchFamily="6" charset="0"/>
                <a:ea typeface="MS PGothic" pitchFamily="34" charset="-128"/>
              </a:defRPr>
            </a:lvl2pPr>
            <a:lvl3pPr marL="1143000" indent="-228600">
              <a:defRPr sz="2400" baseline="-25000">
                <a:solidFill>
                  <a:schemeClr val="tx1"/>
                </a:solidFill>
                <a:latin typeface="Times" pitchFamily="6" charset="0"/>
                <a:ea typeface="MS PGothic" pitchFamily="34" charset="-128"/>
              </a:defRPr>
            </a:lvl3pPr>
            <a:lvl4pPr marL="1600200" indent="-228600">
              <a:defRPr sz="2400" baseline="-25000">
                <a:solidFill>
                  <a:schemeClr val="tx1"/>
                </a:solidFill>
                <a:latin typeface="Times" pitchFamily="6" charset="0"/>
                <a:ea typeface="MS PGothic" pitchFamily="34" charset="-128"/>
              </a:defRPr>
            </a:lvl4pPr>
            <a:lvl5pPr marL="2057400" indent="-228600">
              <a:defRPr sz="2400" baseline="-25000">
                <a:solidFill>
                  <a:schemeClr val="tx1"/>
                </a:solidFill>
                <a:latin typeface="Times" pitchFamily="6"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9pPr>
          </a:lstStyle>
          <a:p>
            <a:fld id="{B1D20EDC-F6DE-460C-B440-7D2B35C5D37A}" type="slidenum">
              <a:rPr lang="en-AU" altLang="en-US" sz="1200" baseline="0" smtClean="0"/>
              <a:pPr/>
              <a:t>34</a:t>
            </a:fld>
            <a:endParaRPr lang="en-AU" altLang="en-US" sz="1200" baseline="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itchFamily="6" charset="0"/>
            </a:endParaRPr>
          </a:p>
        </p:txBody>
      </p:sp>
    </p:spTree>
    <p:extLst>
      <p:ext uri="{BB962C8B-B14F-4D97-AF65-F5344CB8AC3E}">
        <p14:creationId xmlns:p14="http://schemas.microsoft.com/office/powerpoint/2010/main" val="92237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ln/>
        </p:spPr>
      </p:sp>
      <p:sp>
        <p:nvSpPr>
          <p:cNvPr id="911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itchFamily="6" charset="0"/>
            </a:endParaRPr>
          </a:p>
        </p:txBody>
      </p:sp>
      <p:sp>
        <p:nvSpPr>
          <p:cNvPr id="911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6" charset="0"/>
                <a:ea typeface="MS PGothic" pitchFamily="34" charset="-128"/>
              </a:defRPr>
            </a:lvl1pPr>
            <a:lvl2pPr marL="742950" indent="-285750">
              <a:defRPr sz="2400" baseline="-25000">
                <a:solidFill>
                  <a:schemeClr val="tx1"/>
                </a:solidFill>
                <a:latin typeface="Times" pitchFamily="6" charset="0"/>
                <a:ea typeface="MS PGothic" pitchFamily="34" charset="-128"/>
              </a:defRPr>
            </a:lvl2pPr>
            <a:lvl3pPr marL="1143000" indent="-228600">
              <a:defRPr sz="2400" baseline="-25000">
                <a:solidFill>
                  <a:schemeClr val="tx1"/>
                </a:solidFill>
                <a:latin typeface="Times" pitchFamily="6" charset="0"/>
                <a:ea typeface="MS PGothic" pitchFamily="34" charset="-128"/>
              </a:defRPr>
            </a:lvl3pPr>
            <a:lvl4pPr marL="1600200" indent="-228600">
              <a:defRPr sz="2400" baseline="-25000">
                <a:solidFill>
                  <a:schemeClr val="tx1"/>
                </a:solidFill>
                <a:latin typeface="Times" pitchFamily="6" charset="0"/>
                <a:ea typeface="MS PGothic" pitchFamily="34" charset="-128"/>
              </a:defRPr>
            </a:lvl4pPr>
            <a:lvl5pPr marL="2057400" indent="-228600">
              <a:defRPr sz="2400" baseline="-25000">
                <a:solidFill>
                  <a:schemeClr val="tx1"/>
                </a:solidFill>
                <a:latin typeface="Times" pitchFamily="6"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9pPr>
          </a:lstStyle>
          <a:p>
            <a:fld id="{920CEA2C-C98F-466A-9531-7626287315CB}" type="slidenum">
              <a:rPr lang="en-AU" altLang="en-US" sz="1200" baseline="0" smtClean="0"/>
              <a:pPr/>
              <a:t>35</a:t>
            </a:fld>
            <a:endParaRPr lang="en-AU" altLang="en-US" sz="1200" baseline="0"/>
          </a:p>
        </p:txBody>
      </p:sp>
    </p:spTree>
    <p:extLst>
      <p:ext uri="{BB962C8B-B14F-4D97-AF65-F5344CB8AC3E}">
        <p14:creationId xmlns:p14="http://schemas.microsoft.com/office/powerpoint/2010/main" val="27525961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ln/>
        </p:spPr>
      </p:sp>
      <p:sp>
        <p:nvSpPr>
          <p:cNvPr id="921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itchFamily="6" charset="0"/>
            </a:endParaRPr>
          </a:p>
        </p:txBody>
      </p:sp>
      <p:sp>
        <p:nvSpPr>
          <p:cNvPr id="921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6" charset="0"/>
                <a:ea typeface="MS PGothic" pitchFamily="34" charset="-128"/>
              </a:defRPr>
            </a:lvl1pPr>
            <a:lvl2pPr marL="742950" indent="-285750">
              <a:defRPr sz="2400" baseline="-25000">
                <a:solidFill>
                  <a:schemeClr val="tx1"/>
                </a:solidFill>
                <a:latin typeface="Times" pitchFamily="6" charset="0"/>
                <a:ea typeface="MS PGothic" pitchFamily="34" charset="-128"/>
              </a:defRPr>
            </a:lvl2pPr>
            <a:lvl3pPr marL="1143000" indent="-228600">
              <a:defRPr sz="2400" baseline="-25000">
                <a:solidFill>
                  <a:schemeClr val="tx1"/>
                </a:solidFill>
                <a:latin typeface="Times" pitchFamily="6" charset="0"/>
                <a:ea typeface="MS PGothic" pitchFamily="34" charset="-128"/>
              </a:defRPr>
            </a:lvl3pPr>
            <a:lvl4pPr marL="1600200" indent="-228600">
              <a:defRPr sz="2400" baseline="-25000">
                <a:solidFill>
                  <a:schemeClr val="tx1"/>
                </a:solidFill>
                <a:latin typeface="Times" pitchFamily="6" charset="0"/>
                <a:ea typeface="MS PGothic" pitchFamily="34" charset="-128"/>
              </a:defRPr>
            </a:lvl4pPr>
            <a:lvl5pPr marL="2057400" indent="-228600">
              <a:defRPr sz="2400" baseline="-25000">
                <a:solidFill>
                  <a:schemeClr val="tx1"/>
                </a:solidFill>
                <a:latin typeface="Times" pitchFamily="6"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9pPr>
          </a:lstStyle>
          <a:p>
            <a:fld id="{AE4ABA2E-CFFD-4021-82A6-F23EB6E33136}" type="slidenum">
              <a:rPr lang="en-AU" altLang="en-US" sz="1200" baseline="0" smtClean="0"/>
              <a:pPr/>
              <a:t>36</a:t>
            </a:fld>
            <a:endParaRPr lang="en-AU" altLang="en-US" sz="1200" baseline="0"/>
          </a:p>
        </p:txBody>
      </p:sp>
    </p:spTree>
    <p:extLst>
      <p:ext uri="{BB962C8B-B14F-4D97-AF65-F5344CB8AC3E}">
        <p14:creationId xmlns:p14="http://schemas.microsoft.com/office/powerpoint/2010/main" val="1370624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ln/>
        </p:spPr>
      </p:sp>
      <p:sp>
        <p:nvSpPr>
          <p:cNvPr id="931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itchFamily="6" charset="0"/>
            </a:endParaRPr>
          </a:p>
        </p:txBody>
      </p:sp>
      <p:sp>
        <p:nvSpPr>
          <p:cNvPr id="931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6" charset="0"/>
                <a:ea typeface="MS PGothic" pitchFamily="34" charset="-128"/>
              </a:defRPr>
            </a:lvl1pPr>
            <a:lvl2pPr marL="742950" indent="-285750">
              <a:defRPr sz="2400" baseline="-25000">
                <a:solidFill>
                  <a:schemeClr val="tx1"/>
                </a:solidFill>
                <a:latin typeface="Times" pitchFamily="6" charset="0"/>
                <a:ea typeface="MS PGothic" pitchFamily="34" charset="-128"/>
              </a:defRPr>
            </a:lvl2pPr>
            <a:lvl3pPr marL="1143000" indent="-228600">
              <a:defRPr sz="2400" baseline="-25000">
                <a:solidFill>
                  <a:schemeClr val="tx1"/>
                </a:solidFill>
                <a:latin typeface="Times" pitchFamily="6" charset="0"/>
                <a:ea typeface="MS PGothic" pitchFamily="34" charset="-128"/>
              </a:defRPr>
            </a:lvl3pPr>
            <a:lvl4pPr marL="1600200" indent="-228600">
              <a:defRPr sz="2400" baseline="-25000">
                <a:solidFill>
                  <a:schemeClr val="tx1"/>
                </a:solidFill>
                <a:latin typeface="Times" pitchFamily="6" charset="0"/>
                <a:ea typeface="MS PGothic" pitchFamily="34" charset="-128"/>
              </a:defRPr>
            </a:lvl4pPr>
            <a:lvl5pPr marL="2057400" indent="-228600">
              <a:defRPr sz="2400" baseline="-25000">
                <a:solidFill>
                  <a:schemeClr val="tx1"/>
                </a:solidFill>
                <a:latin typeface="Times" pitchFamily="6"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9pPr>
          </a:lstStyle>
          <a:p>
            <a:fld id="{0D052E99-6B89-438F-9D23-0C0C52898E53}" type="slidenum">
              <a:rPr lang="en-AU" altLang="en-US" sz="1200" baseline="0" smtClean="0"/>
              <a:pPr/>
              <a:t>37</a:t>
            </a:fld>
            <a:endParaRPr lang="en-AU" altLang="en-US" sz="1200" baseline="0"/>
          </a:p>
        </p:txBody>
      </p:sp>
    </p:spTree>
    <p:extLst>
      <p:ext uri="{BB962C8B-B14F-4D97-AF65-F5344CB8AC3E}">
        <p14:creationId xmlns:p14="http://schemas.microsoft.com/office/powerpoint/2010/main" val="4938894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6" charset="0"/>
                <a:ea typeface="MS PGothic" pitchFamily="34" charset="-128"/>
              </a:defRPr>
            </a:lvl1pPr>
            <a:lvl2pPr marL="742950" indent="-285750">
              <a:defRPr sz="2400" baseline="-25000">
                <a:solidFill>
                  <a:schemeClr val="tx1"/>
                </a:solidFill>
                <a:latin typeface="Times" pitchFamily="6" charset="0"/>
                <a:ea typeface="MS PGothic" pitchFamily="34" charset="-128"/>
              </a:defRPr>
            </a:lvl2pPr>
            <a:lvl3pPr marL="1143000" indent="-228600">
              <a:defRPr sz="2400" baseline="-25000">
                <a:solidFill>
                  <a:schemeClr val="tx1"/>
                </a:solidFill>
                <a:latin typeface="Times" pitchFamily="6" charset="0"/>
                <a:ea typeface="MS PGothic" pitchFamily="34" charset="-128"/>
              </a:defRPr>
            </a:lvl3pPr>
            <a:lvl4pPr marL="1600200" indent="-228600">
              <a:defRPr sz="2400" baseline="-25000">
                <a:solidFill>
                  <a:schemeClr val="tx1"/>
                </a:solidFill>
                <a:latin typeface="Times" pitchFamily="6" charset="0"/>
                <a:ea typeface="MS PGothic" pitchFamily="34" charset="-128"/>
              </a:defRPr>
            </a:lvl4pPr>
            <a:lvl5pPr marL="2057400" indent="-228600">
              <a:defRPr sz="2400" baseline="-25000">
                <a:solidFill>
                  <a:schemeClr val="tx1"/>
                </a:solidFill>
                <a:latin typeface="Times" pitchFamily="6"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9pPr>
          </a:lstStyle>
          <a:p>
            <a:fld id="{06558E05-10CB-4053-B2D6-7281527F8C4F}" type="slidenum">
              <a:rPr lang="en-AU" altLang="en-US" sz="1200" baseline="0" smtClean="0"/>
              <a:pPr/>
              <a:t>38</a:t>
            </a:fld>
            <a:endParaRPr lang="en-AU" altLang="en-US" sz="1200" baseline="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itchFamily="6" charset="0"/>
            </a:endParaRPr>
          </a:p>
        </p:txBody>
      </p:sp>
    </p:spTree>
    <p:extLst>
      <p:ext uri="{BB962C8B-B14F-4D97-AF65-F5344CB8AC3E}">
        <p14:creationId xmlns:p14="http://schemas.microsoft.com/office/powerpoint/2010/main" val="2871143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ln/>
        </p:spPr>
      </p:sp>
      <p:sp>
        <p:nvSpPr>
          <p:cNvPr id="952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itchFamily="6" charset="0"/>
            </a:endParaRPr>
          </a:p>
        </p:txBody>
      </p:sp>
      <p:sp>
        <p:nvSpPr>
          <p:cNvPr id="952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6" charset="0"/>
                <a:ea typeface="MS PGothic" pitchFamily="34" charset="-128"/>
              </a:defRPr>
            </a:lvl1pPr>
            <a:lvl2pPr marL="742950" indent="-285750">
              <a:defRPr sz="2400" baseline="-25000">
                <a:solidFill>
                  <a:schemeClr val="tx1"/>
                </a:solidFill>
                <a:latin typeface="Times" pitchFamily="6" charset="0"/>
                <a:ea typeface="MS PGothic" pitchFamily="34" charset="-128"/>
              </a:defRPr>
            </a:lvl2pPr>
            <a:lvl3pPr marL="1143000" indent="-228600">
              <a:defRPr sz="2400" baseline="-25000">
                <a:solidFill>
                  <a:schemeClr val="tx1"/>
                </a:solidFill>
                <a:latin typeface="Times" pitchFamily="6" charset="0"/>
                <a:ea typeface="MS PGothic" pitchFamily="34" charset="-128"/>
              </a:defRPr>
            </a:lvl3pPr>
            <a:lvl4pPr marL="1600200" indent="-228600">
              <a:defRPr sz="2400" baseline="-25000">
                <a:solidFill>
                  <a:schemeClr val="tx1"/>
                </a:solidFill>
                <a:latin typeface="Times" pitchFamily="6" charset="0"/>
                <a:ea typeface="MS PGothic" pitchFamily="34" charset="-128"/>
              </a:defRPr>
            </a:lvl4pPr>
            <a:lvl5pPr marL="2057400" indent="-228600">
              <a:defRPr sz="2400" baseline="-25000">
                <a:solidFill>
                  <a:schemeClr val="tx1"/>
                </a:solidFill>
                <a:latin typeface="Times" pitchFamily="6"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9pPr>
          </a:lstStyle>
          <a:p>
            <a:fld id="{BFF01341-4D38-4EFC-955F-A78450725731}" type="slidenum">
              <a:rPr lang="en-AU" altLang="en-US" sz="1200" baseline="0" smtClean="0"/>
              <a:pPr/>
              <a:t>39</a:t>
            </a:fld>
            <a:endParaRPr lang="en-AU" altLang="en-US" sz="1200" baseline="0"/>
          </a:p>
        </p:txBody>
      </p:sp>
    </p:spTree>
    <p:extLst>
      <p:ext uri="{BB962C8B-B14F-4D97-AF65-F5344CB8AC3E}">
        <p14:creationId xmlns:p14="http://schemas.microsoft.com/office/powerpoint/2010/main" val="28951587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itchFamily="6" charset="0"/>
            </a:endParaRPr>
          </a:p>
        </p:txBody>
      </p:sp>
      <p:sp>
        <p:nvSpPr>
          <p:cNvPr id="686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6" charset="0"/>
                <a:ea typeface="MS PGothic" pitchFamily="34" charset="-128"/>
              </a:defRPr>
            </a:lvl1pPr>
            <a:lvl2pPr marL="742950" indent="-285750">
              <a:defRPr sz="2400" baseline="-25000">
                <a:solidFill>
                  <a:schemeClr val="tx1"/>
                </a:solidFill>
                <a:latin typeface="Times" pitchFamily="6" charset="0"/>
                <a:ea typeface="MS PGothic" pitchFamily="34" charset="-128"/>
              </a:defRPr>
            </a:lvl2pPr>
            <a:lvl3pPr marL="1143000" indent="-228600">
              <a:defRPr sz="2400" baseline="-25000">
                <a:solidFill>
                  <a:schemeClr val="tx1"/>
                </a:solidFill>
                <a:latin typeface="Times" pitchFamily="6" charset="0"/>
                <a:ea typeface="MS PGothic" pitchFamily="34" charset="-128"/>
              </a:defRPr>
            </a:lvl3pPr>
            <a:lvl4pPr marL="1600200" indent="-228600">
              <a:defRPr sz="2400" baseline="-25000">
                <a:solidFill>
                  <a:schemeClr val="tx1"/>
                </a:solidFill>
                <a:latin typeface="Times" pitchFamily="6" charset="0"/>
                <a:ea typeface="MS PGothic" pitchFamily="34" charset="-128"/>
              </a:defRPr>
            </a:lvl4pPr>
            <a:lvl5pPr marL="2057400" indent="-228600">
              <a:defRPr sz="2400" baseline="-25000">
                <a:solidFill>
                  <a:schemeClr val="tx1"/>
                </a:solidFill>
                <a:latin typeface="Times" pitchFamily="6"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9pPr>
          </a:lstStyle>
          <a:p>
            <a:fld id="{82F19D0B-AC67-43D2-8C27-EA7595A3AD66}" type="slidenum">
              <a:rPr lang="en-AU" altLang="en-US" sz="1200" baseline="0" smtClean="0"/>
              <a:pPr/>
              <a:t>6</a:t>
            </a:fld>
            <a:endParaRPr lang="en-AU" altLang="en-US" sz="1200" baseline="0"/>
          </a:p>
        </p:txBody>
      </p:sp>
    </p:spTree>
    <p:extLst>
      <p:ext uri="{BB962C8B-B14F-4D97-AF65-F5344CB8AC3E}">
        <p14:creationId xmlns:p14="http://schemas.microsoft.com/office/powerpoint/2010/main" val="8283138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ln/>
        </p:spPr>
      </p:sp>
      <p:sp>
        <p:nvSpPr>
          <p:cNvPr id="962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itchFamily="6" charset="0"/>
            </a:endParaRPr>
          </a:p>
        </p:txBody>
      </p:sp>
      <p:sp>
        <p:nvSpPr>
          <p:cNvPr id="962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6" charset="0"/>
                <a:ea typeface="MS PGothic" pitchFamily="34" charset="-128"/>
              </a:defRPr>
            </a:lvl1pPr>
            <a:lvl2pPr marL="742950" indent="-285750">
              <a:defRPr sz="2400" baseline="-25000">
                <a:solidFill>
                  <a:schemeClr val="tx1"/>
                </a:solidFill>
                <a:latin typeface="Times" pitchFamily="6" charset="0"/>
                <a:ea typeface="MS PGothic" pitchFamily="34" charset="-128"/>
              </a:defRPr>
            </a:lvl2pPr>
            <a:lvl3pPr marL="1143000" indent="-228600">
              <a:defRPr sz="2400" baseline="-25000">
                <a:solidFill>
                  <a:schemeClr val="tx1"/>
                </a:solidFill>
                <a:latin typeface="Times" pitchFamily="6" charset="0"/>
                <a:ea typeface="MS PGothic" pitchFamily="34" charset="-128"/>
              </a:defRPr>
            </a:lvl3pPr>
            <a:lvl4pPr marL="1600200" indent="-228600">
              <a:defRPr sz="2400" baseline="-25000">
                <a:solidFill>
                  <a:schemeClr val="tx1"/>
                </a:solidFill>
                <a:latin typeface="Times" pitchFamily="6" charset="0"/>
                <a:ea typeface="MS PGothic" pitchFamily="34" charset="-128"/>
              </a:defRPr>
            </a:lvl4pPr>
            <a:lvl5pPr marL="2057400" indent="-228600">
              <a:defRPr sz="2400" baseline="-25000">
                <a:solidFill>
                  <a:schemeClr val="tx1"/>
                </a:solidFill>
                <a:latin typeface="Times" pitchFamily="6"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9pPr>
          </a:lstStyle>
          <a:p>
            <a:fld id="{081770A5-D6E0-423D-A43E-71DF96705505}" type="slidenum">
              <a:rPr lang="en-AU" altLang="en-US" sz="1200" baseline="0" smtClean="0"/>
              <a:pPr/>
              <a:t>40</a:t>
            </a:fld>
            <a:endParaRPr lang="en-AU" altLang="en-US" sz="1200" baseline="0"/>
          </a:p>
        </p:txBody>
      </p:sp>
    </p:spTree>
    <p:extLst>
      <p:ext uri="{BB962C8B-B14F-4D97-AF65-F5344CB8AC3E}">
        <p14:creationId xmlns:p14="http://schemas.microsoft.com/office/powerpoint/2010/main" val="32496964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ln/>
        </p:spPr>
      </p:sp>
      <p:sp>
        <p:nvSpPr>
          <p:cNvPr id="972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itchFamily="6" charset="0"/>
            </a:endParaRPr>
          </a:p>
        </p:txBody>
      </p:sp>
      <p:sp>
        <p:nvSpPr>
          <p:cNvPr id="972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6" charset="0"/>
                <a:ea typeface="MS PGothic" pitchFamily="34" charset="-128"/>
              </a:defRPr>
            </a:lvl1pPr>
            <a:lvl2pPr marL="742950" indent="-285750">
              <a:defRPr sz="2400" baseline="-25000">
                <a:solidFill>
                  <a:schemeClr val="tx1"/>
                </a:solidFill>
                <a:latin typeface="Times" pitchFamily="6" charset="0"/>
                <a:ea typeface="MS PGothic" pitchFamily="34" charset="-128"/>
              </a:defRPr>
            </a:lvl2pPr>
            <a:lvl3pPr marL="1143000" indent="-228600">
              <a:defRPr sz="2400" baseline="-25000">
                <a:solidFill>
                  <a:schemeClr val="tx1"/>
                </a:solidFill>
                <a:latin typeface="Times" pitchFamily="6" charset="0"/>
                <a:ea typeface="MS PGothic" pitchFamily="34" charset="-128"/>
              </a:defRPr>
            </a:lvl3pPr>
            <a:lvl4pPr marL="1600200" indent="-228600">
              <a:defRPr sz="2400" baseline="-25000">
                <a:solidFill>
                  <a:schemeClr val="tx1"/>
                </a:solidFill>
                <a:latin typeface="Times" pitchFamily="6" charset="0"/>
                <a:ea typeface="MS PGothic" pitchFamily="34" charset="-128"/>
              </a:defRPr>
            </a:lvl4pPr>
            <a:lvl5pPr marL="2057400" indent="-228600">
              <a:defRPr sz="2400" baseline="-25000">
                <a:solidFill>
                  <a:schemeClr val="tx1"/>
                </a:solidFill>
                <a:latin typeface="Times" pitchFamily="6"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9pPr>
          </a:lstStyle>
          <a:p>
            <a:fld id="{5B51F692-1D26-4EA8-8E71-CAD4A61CC084}" type="slidenum">
              <a:rPr lang="en-AU" altLang="en-US" sz="1200" baseline="0" smtClean="0"/>
              <a:pPr/>
              <a:t>41</a:t>
            </a:fld>
            <a:endParaRPr lang="en-AU" altLang="en-US" sz="1200" baseline="0"/>
          </a:p>
        </p:txBody>
      </p:sp>
    </p:spTree>
    <p:extLst>
      <p:ext uri="{BB962C8B-B14F-4D97-AF65-F5344CB8AC3E}">
        <p14:creationId xmlns:p14="http://schemas.microsoft.com/office/powerpoint/2010/main" val="41826211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ln/>
        </p:spPr>
      </p:sp>
      <p:sp>
        <p:nvSpPr>
          <p:cNvPr id="983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itchFamily="6" charset="0"/>
            </a:endParaRPr>
          </a:p>
        </p:txBody>
      </p:sp>
      <p:sp>
        <p:nvSpPr>
          <p:cNvPr id="983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6" charset="0"/>
                <a:ea typeface="MS PGothic" pitchFamily="34" charset="-128"/>
              </a:defRPr>
            </a:lvl1pPr>
            <a:lvl2pPr marL="742950" indent="-285750">
              <a:defRPr sz="2400" baseline="-25000">
                <a:solidFill>
                  <a:schemeClr val="tx1"/>
                </a:solidFill>
                <a:latin typeface="Times" pitchFamily="6" charset="0"/>
                <a:ea typeface="MS PGothic" pitchFamily="34" charset="-128"/>
              </a:defRPr>
            </a:lvl2pPr>
            <a:lvl3pPr marL="1143000" indent="-228600">
              <a:defRPr sz="2400" baseline="-25000">
                <a:solidFill>
                  <a:schemeClr val="tx1"/>
                </a:solidFill>
                <a:latin typeface="Times" pitchFamily="6" charset="0"/>
                <a:ea typeface="MS PGothic" pitchFamily="34" charset="-128"/>
              </a:defRPr>
            </a:lvl3pPr>
            <a:lvl4pPr marL="1600200" indent="-228600">
              <a:defRPr sz="2400" baseline="-25000">
                <a:solidFill>
                  <a:schemeClr val="tx1"/>
                </a:solidFill>
                <a:latin typeface="Times" pitchFamily="6" charset="0"/>
                <a:ea typeface="MS PGothic" pitchFamily="34" charset="-128"/>
              </a:defRPr>
            </a:lvl4pPr>
            <a:lvl5pPr marL="2057400" indent="-228600">
              <a:defRPr sz="2400" baseline="-25000">
                <a:solidFill>
                  <a:schemeClr val="tx1"/>
                </a:solidFill>
                <a:latin typeface="Times" pitchFamily="6"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9pPr>
          </a:lstStyle>
          <a:p>
            <a:fld id="{8BA7305B-F25A-482E-8918-381A297C6B14}" type="slidenum">
              <a:rPr lang="en-AU" altLang="en-US" sz="1200" baseline="0" smtClean="0"/>
              <a:pPr/>
              <a:t>42</a:t>
            </a:fld>
            <a:endParaRPr lang="en-AU" altLang="en-US" sz="1200" baseline="0"/>
          </a:p>
        </p:txBody>
      </p:sp>
    </p:spTree>
    <p:extLst>
      <p:ext uri="{BB962C8B-B14F-4D97-AF65-F5344CB8AC3E}">
        <p14:creationId xmlns:p14="http://schemas.microsoft.com/office/powerpoint/2010/main" val="38728625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ln/>
        </p:spPr>
      </p:sp>
      <p:sp>
        <p:nvSpPr>
          <p:cNvPr id="993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itchFamily="6" charset="0"/>
            </a:endParaRPr>
          </a:p>
        </p:txBody>
      </p:sp>
      <p:sp>
        <p:nvSpPr>
          <p:cNvPr id="993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6" charset="0"/>
                <a:ea typeface="MS PGothic" pitchFamily="34" charset="-128"/>
              </a:defRPr>
            </a:lvl1pPr>
            <a:lvl2pPr marL="742950" indent="-285750">
              <a:defRPr sz="2400" baseline="-25000">
                <a:solidFill>
                  <a:schemeClr val="tx1"/>
                </a:solidFill>
                <a:latin typeface="Times" pitchFamily="6" charset="0"/>
                <a:ea typeface="MS PGothic" pitchFamily="34" charset="-128"/>
              </a:defRPr>
            </a:lvl2pPr>
            <a:lvl3pPr marL="1143000" indent="-228600">
              <a:defRPr sz="2400" baseline="-25000">
                <a:solidFill>
                  <a:schemeClr val="tx1"/>
                </a:solidFill>
                <a:latin typeface="Times" pitchFamily="6" charset="0"/>
                <a:ea typeface="MS PGothic" pitchFamily="34" charset="-128"/>
              </a:defRPr>
            </a:lvl3pPr>
            <a:lvl4pPr marL="1600200" indent="-228600">
              <a:defRPr sz="2400" baseline="-25000">
                <a:solidFill>
                  <a:schemeClr val="tx1"/>
                </a:solidFill>
                <a:latin typeface="Times" pitchFamily="6" charset="0"/>
                <a:ea typeface="MS PGothic" pitchFamily="34" charset="-128"/>
              </a:defRPr>
            </a:lvl4pPr>
            <a:lvl5pPr marL="2057400" indent="-228600">
              <a:defRPr sz="2400" baseline="-25000">
                <a:solidFill>
                  <a:schemeClr val="tx1"/>
                </a:solidFill>
                <a:latin typeface="Times" pitchFamily="6"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9pPr>
          </a:lstStyle>
          <a:p>
            <a:fld id="{6855B9B5-5A75-4649-A04D-7C0E58BB03AD}" type="slidenum">
              <a:rPr lang="en-AU" altLang="en-US" sz="1200" baseline="0" smtClean="0"/>
              <a:pPr/>
              <a:t>43</a:t>
            </a:fld>
            <a:endParaRPr lang="en-AU" altLang="en-US" sz="1200" baseline="0"/>
          </a:p>
        </p:txBody>
      </p:sp>
    </p:spTree>
    <p:extLst>
      <p:ext uri="{BB962C8B-B14F-4D97-AF65-F5344CB8AC3E}">
        <p14:creationId xmlns:p14="http://schemas.microsoft.com/office/powerpoint/2010/main" val="10698547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6" charset="0"/>
                <a:ea typeface="MS PGothic" pitchFamily="34" charset="-128"/>
              </a:defRPr>
            </a:lvl1pPr>
            <a:lvl2pPr marL="742950" indent="-285750">
              <a:defRPr sz="2400" baseline="-25000">
                <a:solidFill>
                  <a:schemeClr val="tx1"/>
                </a:solidFill>
                <a:latin typeface="Times" pitchFamily="6" charset="0"/>
                <a:ea typeface="MS PGothic" pitchFamily="34" charset="-128"/>
              </a:defRPr>
            </a:lvl2pPr>
            <a:lvl3pPr marL="1143000" indent="-228600">
              <a:defRPr sz="2400" baseline="-25000">
                <a:solidFill>
                  <a:schemeClr val="tx1"/>
                </a:solidFill>
                <a:latin typeface="Times" pitchFamily="6" charset="0"/>
                <a:ea typeface="MS PGothic" pitchFamily="34" charset="-128"/>
              </a:defRPr>
            </a:lvl3pPr>
            <a:lvl4pPr marL="1600200" indent="-228600">
              <a:defRPr sz="2400" baseline="-25000">
                <a:solidFill>
                  <a:schemeClr val="tx1"/>
                </a:solidFill>
                <a:latin typeface="Times" pitchFamily="6" charset="0"/>
                <a:ea typeface="MS PGothic" pitchFamily="34" charset="-128"/>
              </a:defRPr>
            </a:lvl4pPr>
            <a:lvl5pPr marL="2057400" indent="-228600">
              <a:defRPr sz="2400" baseline="-25000">
                <a:solidFill>
                  <a:schemeClr val="tx1"/>
                </a:solidFill>
                <a:latin typeface="Times" pitchFamily="6"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9pPr>
          </a:lstStyle>
          <a:p>
            <a:fld id="{0B903C73-A152-4FA9-BCC0-2EC0280EE836}" type="slidenum">
              <a:rPr lang="en-AU" altLang="en-US" sz="1200" baseline="0" smtClean="0"/>
              <a:pPr/>
              <a:t>44</a:t>
            </a:fld>
            <a:endParaRPr lang="en-AU" altLang="en-US" sz="1200" baseline="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itchFamily="6" charset="0"/>
            </a:endParaRPr>
          </a:p>
        </p:txBody>
      </p:sp>
    </p:spTree>
    <p:extLst>
      <p:ext uri="{BB962C8B-B14F-4D97-AF65-F5344CB8AC3E}">
        <p14:creationId xmlns:p14="http://schemas.microsoft.com/office/powerpoint/2010/main" val="24383426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ln/>
        </p:spPr>
      </p:sp>
      <p:sp>
        <p:nvSpPr>
          <p:cNvPr id="10137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6" charset="0"/>
                <a:ea typeface="MS PGothic" pitchFamily="34" charset="-128"/>
              </a:defRPr>
            </a:lvl1pPr>
            <a:lvl2pPr marL="742950" indent="-285750">
              <a:defRPr sz="2400" baseline="-25000">
                <a:solidFill>
                  <a:schemeClr val="tx1"/>
                </a:solidFill>
                <a:latin typeface="Times" pitchFamily="6" charset="0"/>
                <a:ea typeface="MS PGothic" pitchFamily="34" charset="-128"/>
              </a:defRPr>
            </a:lvl2pPr>
            <a:lvl3pPr marL="1143000" indent="-228600">
              <a:defRPr sz="2400" baseline="-25000">
                <a:solidFill>
                  <a:schemeClr val="tx1"/>
                </a:solidFill>
                <a:latin typeface="Times" pitchFamily="6" charset="0"/>
                <a:ea typeface="MS PGothic" pitchFamily="34" charset="-128"/>
              </a:defRPr>
            </a:lvl3pPr>
            <a:lvl4pPr marL="1600200" indent="-228600">
              <a:defRPr sz="2400" baseline="-25000">
                <a:solidFill>
                  <a:schemeClr val="tx1"/>
                </a:solidFill>
                <a:latin typeface="Times" pitchFamily="6" charset="0"/>
                <a:ea typeface="MS PGothic" pitchFamily="34" charset="-128"/>
              </a:defRPr>
            </a:lvl4pPr>
            <a:lvl5pPr marL="2057400" indent="-228600">
              <a:defRPr sz="2400" baseline="-25000">
                <a:solidFill>
                  <a:schemeClr val="tx1"/>
                </a:solidFill>
                <a:latin typeface="Times" pitchFamily="6"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9pPr>
          </a:lstStyle>
          <a:p>
            <a:fld id="{3D8C3C1C-E23B-4A40-BC13-4D3CC098143F}" type="slidenum">
              <a:rPr lang="en-AU" altLang="en-US" sz="1200" baseline="0" smtClean="0"/>
              <a:pPr/>
              <a:t>45</a:t>
            </a:fld>
            <a:endParaRPr lang="en-AU" altLang="en-US" sz="1200" baseline="0"/>
          </a:p>
        </p:txBody>
      </p:sp>
      <p:sp>
        <p:nvSpPr>
          <p:cNvPr id="101380" name="Notes Placeholder 4"/>
          <p:cNvSpPr>
            <a:spLocks noGrp="1"/>
          </p:cNvSpPr>
          <p:nvPr/>
        </p:nvSpPr>
        <p:spPr bwMode="auto">
          <a:xfrm>
            <a:off x="906357" y="4715153"/>
            <a:ext cx="4984962" cy="4466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6" charset="0"/>
                <a:ea typeface="MS PGothic" pitchFamily="34" charset="-128"/>
              </a:defRPr>
            </a:lvl1pPr>
            <a:lvl2pPr marL="742950" indent="-285750">
              <a:defRPr sz="2400" baseline="-25000">
                <a:solidFill>
                  <a:schemeClr val="tx1"/>
                </a:solidFill>
                <a:latin typeface="Times" pitchFamily="6" charset="0"/>
                <a:ea typeface="MS PGothic" pitchFamily="34" charset="-128"/>
              </a:defRPr>
            </a:lvl2pPr>
            <a:lvl3pPr marL="1143000" indent="-228600">
              <a:defRPr sz="2400" baseline="-25000">
                <a:solidFill>
                  <a:schemeClr val="tx1"/>
                </a:solidFill>
                <a:latin typeface="Times" pitchFamily="6" charset="0"/>
                <a:ea typeface="MS PGothic" pitchFamily="34" charset="-128"/>
              </a:defRPr>
            </a:lvl3pPr>
            <a:lvl4pPr marL="1600200" indent="-228600">
              <a:defRPr sz="2400" baseline="-25000">
                <a:solidFill>
                  <a:schemeClr val="tx1"/>
                </a:solidFill>
                <a:latin typeface="Times" pitchFamily="6" charset="0"/>
                <a:ea typeface="MS PGothic" pitchFamily="34" charset="-128"/>
              </a:defRPr>
            </a:lvl4pPr>
            <a:lvl5pPr marL="2057400" indent="-228600">
              <a:defRPr sz="2400" baseline="-25000">
                <a:solidFill>
                  <a:schemeClr val="tx1"/>
                </a:solidFill>
                <a:latin typeface="Times" pitchFamily="6"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9pPr>
          </a:lstStyle>
          <a:p>
            <a:pPr>
              <a:spcBef>
                <a:spcPct val="30000"/>
              </a:spcBef>
            </a:pPr>
            <a:endParaRPr lang="en-US" altLang="en-US" sz="1200" baseline="0"/>
          </a:p>
        </p:txBody>
      </p:sp>
    </p:spTree>
    <p:extLst>
      <p:ext uri="{BB962C8B-B14F-4D97-AF65-F5344CB8AC3E}">
        <p14:creationId xmlns:p14="http://schemas.microsoft.com/office/powerpoint/2010/main" val="17413148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6" charset="0"/>
                <a:ea typeface="MS PGothic" pitchFamily="34" charset="-128"/>
              </a:defRPr>
            </a:lvl1pPr>
            <a:lvl2pPr marL="742950" indent="-285750">
              <a:defRPr sz="2400" baseline="-25000">
                <a:solidFill>
                  <a:schemeClr val="tx1"/>
                </a:solidFill>
                <a:latin typeface="Times" pitchFamily="6" charset="0"/>
                <a:ea typeface="MS PGothic" pitchFamily="34" charset="-128"/>
              </a:defRPr>
            </a:lvl2pPr>
            <a:lvl3pPr marL="1143000" indent="-228600">
              <a:defRPr sz="2400" baseline="-25000">
                <a:solidFill>
                  <a:schemeClr val="tx1"/>
                </a:solidFill>
                <a:latin typeface="Times" pitchFamily="6" charset="0"/>
                <a:ea typeface="MS PGothic" pitchFamily="34" charset="-128"/>
              </a:defRPr>
            </a:lvl3pPr>
            <a:lvl4pPr marL="1600200" indent="-228600">
              <a:defRPr sz="2400" baseline="-25000">
                <a:solidFill>
                  <a:schemeClr val="tx1"/>
                </a:solidFill>
                <a:latin typeface="Times" pitchFamily="6" charset="0"/>
                <a:ea typeface="MS PGothic" pitchFamily="34" charset="-128"/>
              </a:defRPr>
            </a:lvl4pPr>
            <a:lvl5pPr marL="2057400" indent="-228600">
              <a:defRPr sz="2400" baseline="-25000">
                <a:solidFill>
                  <a:schemeClr val="tx1"/>
                </a:solidFill>
                <a:latin typeface="Times" pitchFamily="6"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9pPr>
          </a:lstStyle>
          <a:p>
            <a:fld id="{166A4524-31F6-4554-B4EB-77FA5ABD6718}" type="slidenum">
              <a:rPr lang="en-AU" altLang="en-US" sz="1200" baseline="0" smtClean="0"/>
              <a:pPr/>
              <a:t>46</a:t>
            </a:fld>
            <a:endParaRPr lang="en-AU" altLang="en-US" sz="1200" baseline="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itchFamily="6" charset="0"/>
            </a:endParaRPr>
          </a:p>
        </p:txBody>
      </p:sp>
    </p:spTree>
    <p:extLst>
      <p:ext uri="{BB962C8B-B14F-4D97-AF65-F5344CB8AC3E}">
        <p14:creationId xmlns:p14="http://schemas.microsoft.com/office/powerpoint/2010/main" val="27718156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6" charset="0"/>
                <a:ea typeface="MS PGothic" pitchFamily="34" charset="-128"/>
              </a:defRPr>
            </a:lvl1pPr>
            <a:lvl2pPr marL="742950" indent="-285750">
              <a:defRPr sz="2400" baseline="-25000">
                <a:solidFill>
                  <a:schemeClr val="tx1"/>
                </a:solidFill>
                <a:latin typeface="Times" pitchFamily="6" charset="0"/>
                <a:ea typeface="MS PGothic" pitchFamily="34" charset="-128"/>
              </a:defRPr>
            </a:lvl2pPr>
            <a:lvl3pPr marL="1143000" indent="-228600">
              <a:defRPr sz="2400" baseline="-25000">
                <a:solidFill>
                  <a:schemeClr val="tx1"/>
                </a:solidFill>
                <a:latin typeface="Times" pitchFamily="6" charset="0"/>
                <a:ea typeface="MS PGothic" pitchFamily="34" charset="-128"/>
              </a:defRPr>
            </a:lvl3pPr>
            <a:lvl4pPr marL="1600200" indent="-228600">
              <a:defRPr sz="2400" baseline="-25000">
                <a:solidFill>
                  <a:schemeClr val="tx1"/>
                </a:solidFill>
                <a:latin typeface="Times" pitchFamily="6" charset="0"/>
                <a:ea typeface="MS PGothic" pitchFamily="34" charset="-128"/>
              </a:defRPr>
            </a:lvl4pPr>
            <a:lvl5pPr marL="2057400" indent="-228600">
              <a:defRPr sz="2400" baseline="-25000">
                <a:solidFill>
                  <a:schemeClr val="tx1"/>
                </a:solidFill>
                <a:latin typeface="Times" pitchFamily="6"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9pPr>
          </a:lstStyle>
          <a:p>
            <a:fld id="{C1561498-496C-4369-B165-7ED8625057ED}" type="slidenum">
              <a:rPr lang="en-AU" altLang="en-US" sz="1200" baseline="0" smtClean="0"/>
              <a:pPr/>
              <a:t>47</a:t>
            </a:fld>
            <a:endParaRPr lang="en-AU" altLang="en-US" sz="1200" baseline="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itchFamily="6" charset="0"/>
            </a:endParaRPr>
          </a:p>
        </p:txBody>
      </p:sp>
    </p:spTree>
    <p:extLst>
      <p:ext uri="{BB962C8B-B14F-4D97-AF65-F5344CB8AC3E}">
        <p14:creationId xmlns:p14="http://schemas.microsoft.com/office/powerpoint/2010/main" val="303641468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6" charset="0"/>
                <a:ea typeface="MS PGothic" pitchFamily="34" charset="-128"/>
              </a:defRPr>
            </a:lvl1pPr>
            <a:lvl2pPr marL="742950" indent="-285750">
              <a:defRPr sz="2400" baseline="-25000">
                <a:solidFill>
                  <a:schemeClr val="tx1"/>
                </a:solidFill>
                <a:latin typeface="Times" pitchFamily="6" charset="0"/>
                <a:ea typeface="MS PGothic" pitchFamily="34" charset="-128"/>
              </a:defRPr>
            </a:lvl2pPr>
            <a:lvl3pPr marL="1143000" indent="-228600">
              <a:defRPr sz="2400" baseline="-25000">
                <a:solidFill>
                  <a:schemeClr val="tx1"/>
                </a:solidFill>
                <a:latin typeface="Times" pitchFamily="6" charset="0"/>
                <a:ea typeface="MS PGothic" pitchFamily="34" charset="-128"/>
              </a:defRPr>
            </a:lvl3pPr>
            <a:lvl4pPr marL="1600200" indent="-228600">
              <a:defRPr sz="2400" baseline="-25000">
                <a:solidFill>
                  <a:schemeClr val="tx1"/>
                </a:solidFill>
                <a:latin typeface="Times" pitchFamily="6" charset="0"/>
                <a:ea typeface="MS PGothic" pitchFamily="34" charset="-128"/>
              </a:defRPr>
            </a:lvl4pPr>
            <a:lvl5pPr marL="2057400" indent="-228600">
              <a:defRPr sz="2400" baseline="-25000">
                <a:solidFill>
                  <a:schemeClr val="tx1"/>
                </a:solidFill>
                <a:latin typeface="Times" pitchFamily="6"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9pPr>
          </a:lstStyle>
          <a:p>
            <a:fld id="{ED00ACE4-E022-4E10-965C-882DD1322B92}" type="slidenum">
              <a:rPr lang="en-AU" altLang="en-US" sz="1200" baseline="0" smtClean="0"/>
              <a:pPr/>
              <a:t>48</a:t>
            </a:fld>
            <a:endParaRPr lang="en-AU" altLang="en-US" sz="1200" baseline="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itchFamily="6" charset="0"/>
            </a:endParaRPr>
          </a:p>
        </p:txBody>
      </p:sp>
    </p:spTree>
    <p:extLst>
      <p:ext uri="{BB962C8B-B14F-4D97-AF65-F5344CB8AC3E}">
        <p14:creationId xmlns:p14="http://schemas.microsoft.com/office/powerpoint/2010/main" val="322685474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6" charset="0"/>
                <a:ea typeface="MS PGothic" pitchFamily="34" charset="-128"/>
              </a:defRPr>
            </a:lvl1pPr>
            <a:lvl2pPr marL="742950" indent="-285750">
              <a:defRPr sz="2400" baseline="-25000">
                <a:solidFill>
                  <a:schemeClr val="tx1"/>
                </a:solidFill>
                <a:latin typeface="Times" pitchFamily="6" charset="0"/>
                <a:ea typeface="MS PGothic" pitchFamily="34" charset="-128"/>
              </a:defRPr>
            </a:lvl2pPr>
            <a:lvl3pPr marL="1143000" indent="-228600">
              <a:defRPr sz="2400" baseline="-25000">
                <a:solidFill>
                  <a:schemeClr val="tx1"/>
                </a:solidFill>
                <a:latin typeface="Times" pitchFamily="6" charset="0"/>
                <a:ea typeface="MS PGothic" pitchFamily="34" charset="-128"/>
              </a:defRPr>
            </a:lvl3pPr>
            <a:lvl4pPr marL="1600200" indent="-228600">
              <a:defRPr sz="2400" baseline="-25000">
                <a:solidFill>
                  <a:schemeClr val="tx1"/>
                </a:solidFill>
                <a:latin typeface="Times" pitchFamily="6" charset="0"/>
                <a:ea typeface="MS PGothic" pitchFamily="34" charset="-128"/>
              </a:defRPr>
            </a:lvl4pPr>
            <a:lvl5pPr marL="2057400" indent="-228600">
              <a:defRPr sz="2400" baseline="-25000">
                <a:solidFill>
                  <a:schemeClr val="tx1"/>
                </a:solidFill>
                <a:latin typeface="Times" pitchFamily="6"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9pPr>
          </a:lstStyle>
          <a:p>
            <a:fld id="{7F5540AC-0DFD-4AEE-A2AB-8C70253C39FA}" type="slidenum">
              <a:rPr lang="en-AU" altLang="en-US" sz="1200" baseline="0" smtClean="0"/>
              <a:pPr/>
              <a:t>49</a:t>
            </a:fld>
            <a:endParaRPr lang="en-AU" altLang="en-US" sz="1200" baseline="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itchFamily="6" charset="0"/>
            </a:endParaRPr>
          </a:p>
        </p:txBody>
      </p:sp>
    </p:spTree>
    <p:extLst>
      <p:ext uri="{BB962C8B-B14F-4D97-AF65-F5344CB8AC3E}">
        <p14:creationId xmlns:p14="http://schemas.microsoft.com/office/powerpoint/2010/main" val="26533006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itchFamily="6" charset="0"/>
            </a:endParaRPr>
          </a:p>
        </p:txBody>
      </p:sp>
      <p:sp>
        <p:nvSpPr>
          <p:cNvPr id="696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6" charset="0"/>
                <a:ea typeface="MS PGothic" pitchFamily="34" charset="-128"/>
              </a:defRPr>
            </a:lvl1pPr>
            <a:lvl2pPr marL="742950" indent="-285750">
              <a:defRPr sz="2400" baseline="-25000">
                <a:solidFill>
                  <a:schemeClr val="tx1"/>
                </a:solidFill>
                <a:latin typeface="Times" pitchFamily="6" charset="0"/>
                <a:ea typeface="MS PGothic" pitchFamily="34" charset="-128"/>
              </a:defRPr>
            </a:lvl2pPr>
            <a:lvl3pPr marL="1143000" indent="-228600">
              <a:defRPr sz="2400" baseline="-25000">
                <a:solidFill>
                  <a:schemeClr val="tx1"/>
                </a:solidFill>
                <a:latin typeface="Times" pitchFamily="6" charset="0"/>
                <a:ea typeface="MS PGothic" pitchFamily="34" charset="-128"/>
              </a:defRPr>
            </a:lvl3pPr>
            <a:lvl4pPr marL="1600200" indent="-228600">
              <a:defRPr sz="2400" baseline="-25000">
                <a:solidFill>
                  <a:schemeClr val="tx1"/>
                </a:solidFill>
                <a:latin typeface="Times" pitchFamily="6" charset="0"/>
                <a:ea typeface="MS PGothic" pitchFamily="34" charset="-128"/>
              </a:defRPr>
            </a:lvl4pPr>
            <a:lvl5pPr marL="2057400" indent="-228600">
              <a:defRPr sz="2400" baseline="-25000">
                <a:solidFill>
                  <a:schemeClr val="tx1"/>
                </a:solidFill>
                <a:latin typeface="Times" pitchFamily="6"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9pPr>
          </a:lstStyle>
          <a:p>
            <a:fld id="{49F3B73D-A341-4998-A9E5-FD9429CD172F}" type="slidenum">
              <a:rPr lang="en-AU" altLang="en-US" sz="1200" baseline="0" smtClean="0"/>
              <a:pPr/>
              <a:t>7</a:t>
            </a:fld>
            <a:endParaRPr lang="en-AU" altLang="en-US" sz="1200" baseline="0"/>
          </a:p>
        </p:txBody>
      </p:sp>
    </p:spTree>
    <p:extLst>
      <p:ext uri="{BB962C8B-B14F-4D97-AF65-F5344CB8AC3E}">
        <p14:creationId xmlns:p14="http://schemas.microsoft.com/office/powerpoint/2010/main" val="125998706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6" charset="0"/>
                <a:ea typeface="MS PGothic" pitchFamily="34" charset="-128"/>
              </a:defRPr>
            </a:lvl1pPr>
            <a:lvl2pPr marL="742950" indent="-285750">
              <a:defRPr sz="2400" baseline="-25000">
                <a:solidFill>
                  <a:schemeClr val="tx1"/>
                </a:solidFill>
                <a:latin typeface="Times" pitchFamily="6" charset="0"/>
                <a:ea typeface="MS PGothic" pitchFamily="34" charset="-128"/>
              </a:defRPr>
            </a:lvl2pPr>
            <a:lvl3pPr marL="1143000" indent="-228600">
              <a:defRPr sz="2400" baseline="-25000">
                <a:solidFill>
                  <a:schemeClr val="tx1"/>
                </a:solidFill>
                <a:latin typeface="Times" pitchFamily="6" charset="0"/>
                <a:ea typeface="MS PGothic" pitchFamily="34" charset="-128"/>
              </a:defRPr>
            </a:lvl3pPr>
            <a:lvl4pPr marL="1600200" indent="-228600">
              <a:defRPr sz="2400" baseline="-25000">
                <a:solidFill>
                  <a:schemeClr val="tx1"/>
                </a:solidFill>
                <a:latin typeface="Times" pitchFamily="6" charset="0"/>
                <a:ea typeface="MS PGothic" pitchFamily="34" charset="-128"/>
              </a:defRPr>
            </a:lvl4pPr>
            <a:lvl5pPr marL="2057400" indent="-228600">
              <a:defRPr sz="2400" baseline="-25000">
                <a:solidFill>
                  <a:schemeClr val="tx1"/>
                </a:solidFill>
                <a:latin typeface="Times" pitchFamily="6"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9pPr>
          </a:lstStyle>
          <a:p>
            <a:fld id="{089E5E6D-8D9C-4259-AAC4-03D395B05A02}" type="slidenum">
              <a:rPr lang="en-AU" altLang="en-US" sz="1200" baseline="0" smtClean="0"/>
              <a:pPr/>
              <a:t>50</a:t>
            </a:fld>
            <a:endParaRPr lang="en-AU" altLang="en-US" sz="1200" baseline="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itchFamily="6" charset="0"/>
            </a:endParaRPr>
          </a:p>
        </p:txBody>
      </p:sp>
    </p:spTree>
    <p:extLst>
      <p:ext uri="{BB962C8B-B14F-4D97-AF65-F5344CB8AC3E}">
        <p14:creationId xmlns:p14="http://schemas.microsoft.com/office/powerpoint/2010/main" val="81911762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6" charset="0"/>
                <a:ea typeface="MS PGothic" pitchFamily="34" charset="-128"/>
              </a:defRPr>
            </a:lvl1pPr>
            <a:lvl2pPr marL="742950" indent="-285750">
              <a:defRPr sz="2400" baseline="-25000">
                <a:solidFill>
                  <a:schemeClr val="tx1"/>
                </a:solidFill>
                <a:latin typeface="Times" pitchFamily="6" charset="0"/>
                <a:ea typeface="MS PGothic" pitchFamily="34" charset="-128"/>
              </a:defRPr>
            </a:lvl2pPr>
            <a:lvl3pPr marL="1143000" indent="-228600">
              <a:defRPr sz="2400" baseline="-25000">
                <a:solidFill>
                  <a:schemeClr val="tx1"/>
                </a:solidFill>
                <a:latin typeface="Times" pitchFamily="6" charset="0"/>
                <a:ea typeface="MS PGothic" pitchFamily="34" charset="-128"/>
              </a:defRPr>
            </a:lvl3pPr>
            <a:lvl4pPr marL="1600200" indent="-228600">
              <a:defRPr sz="2400" baseline="-25000">
                <a:solidFill>
                  <a:schemeClr val="tx1"/>
                </a:solidFill>
                <a:latin typeface="Times" pitchFamily="6" charset="0"/>
                <a:ea typeface="MS PGothic" pitchFamily="34" charset="-128"/>
              </a:defRPr>
            </a:lvl4pPr>
            <a:lvl5pPr marL="2057400" indent="-228600">
              <a:defRPr sz="2400" baseline="-25000">
                <a:solidFill>
                  <a:schemeClr val="tx1"/>
                </a:solidFill>
                <a:latin typeface="Times" pitchFamily="6"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9pPr>
          </a:lstStyle>
          <a:p>
            <a:fld id="{88A2B340-25D7-443E-BDCB-79B151BF0656}" type="slidenum">
              <a:rPr lang="en-AU" altLang="en-US" sz="1200" baseline="0" smtClean="0"/>
              <a:pPr/>
              <a:t>51</a:t>
            </a:fld>
            <a:endParaRPr lang="en-AU" altLang="en-US" sz="1200" baseline="0"/>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itchFamily="6" charset="0"/>
            </a:endParaRPr>
          </a:p>
        </p:txBody>
      </p:sp>
    </p:spTree>
    <p:extLst>
      <p:ext uri="{BB962C8B-B14F-4D97-AF65-F5344CB8AC3E}">
        <p14:creationId xmlns:p14="http://schemas.microsoft.com/office/powerpoint/2010/main" val="378543052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6" charset="0"/>
                <a:ea typeface="MS PGothic" pitchFamily="34" charset="-128"/>
              </a:defRPr>
            </a:lvl1pPr>
            <a:lvl2pPr marL="742950" indent="-285750">
              <a:defRPr sz="2400" baseline="-25000">
                <a:solidFill>
                  <a:schemeClr val="tx1"/>
                </a:solidFill>
                <a:latin typeface="Times" pitchFamily="6" charset="0"/>
                <a:ea typeface="MS PGothic" pitchFamily="34" charset="-128"/>
              </a:defRPr>
            </a:lvl2pPr>
            <a:lvl3pPr marL="1143000" indent="-228600">
              <a:defRPr sz="2400" baseline="-25000">
                <a:solidFill>
                  <a:schemeClr val="tx1"/>
                </a:solidFill>
                <a:latin typeface="Times" pitchFamily="6" charset="0"/>
                <a:ea typeface="MS PGothic" pitchFamily="34" charset="-128"/>
              </a:defRPr>
            </a:lvl3pPr>
            <a:lvl4pPr marL="1600200" indent="-228600">
              <a:defRPr sz="2400" baseline="-25000">
                <a:solidFill>
                  <a:schemeClr val="tx1"/>
                </a:solidFill>
                <a:latin typeface="Times" pitchFamily="6" charset="0"/>
                <a:ea typeface="MS PGothic" pitchFamily="34" charset="-128"/>
              </a:defRPr>
            </a:lvl4pPr>
            <a:lvl5pPr marL="2057400" indent="-228600">
              <a:defRPr sz="2400" baseline="-25000">
                <a:solidFill>
                  <a:schemeClr val="tx1"/>
                </a:solidFill>
                <a:latin typeface="Times" pitchFamily="6"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9pPr>
          </a:lstStyle>
          <a:p>
            <a:fld id="{85DB18F1-0B95-4D8D-B477-23FEC9494723}" type="slidenum">
              <a:rPr lang="en-AU" altLang="en-US" sz="1200" baseline="0" smtClean="0"/>
              <a:pPr/>
              <a:t>52</a:t>
            </a:fld>
            <a:endParaRPr lang="en-AU" altLang="en-US" sz="1200" baseline="0"/>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itchFamily="6" charset="0"/>
            </a:endParaRPr>
          </a:p>
        </p:txBody>
      </p:sp>
    </p:spTree>
    <p:extLst>
      <p:ext uri="{BB962C8B-B14F-4D97-AF65-F5344CB8AC3E}">
        <p14:creationId xmlns:p14="http://schemas.microsoft.com/office/powerpoint/2010/main" val="339360852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6" charset="0"/>
                <a:ea typeface="MS PGothic" pitchFamily="34" charset="-128"/>
              </a:defRPr>
            </a:lvl1pPr>
            <a:lvl2pPr marL="742950" indent="-285750">
              <a:defRPr sz="2400" baseline="-25000">
                <a:solidFill>
                  <a:schemeClr val="tx1"/>
                </a:solidFill>
                <a:latin typeface="Times" pitchFamily="6" charset="0"/>
                <a:ea typeface="MS PGothic" pitchFamily="34" charset="-128"/>
              </a:defRPr>
            </a:lvl2pPr>
            <a:lvl3pPr marL="1143000" indent="-228600">
              <a:defRPr sz="2400" baseline="-25000">
                <a:solidFill>
                  <a:schemeClr val="tx1"/>
                </a:solidFill>
                <a:latin typeface="Times" pitchFamily="6" charset="0"/>
                <a:ea typeface="MS PGothic" pitchFamily="34" charset="-128"/>
              </a:defRPr>
            </a:lvl3pPr>
            <a:lvl4pPr marL="1600200" indent="-228600">
              <a:defRPr sz="2400" baseline="-25000">
                <a:solidFill>
                  <a:schemeClr val="tx1"/>
                </a:solidFill>
                <a:latin typeface="Times" pitchFamily="6" charset="0"/>
                <a:ea typeface="MS PGothic" pitchFamily="34" charset="-128"/>
              </a:defRPr>
            </a:lvl4pPr>
            <a:lvl5pPr marL="2057400" indent="-228600">
              <a:defRPr sz="2400" baseline="-25000">
                <a:solidFill>
                  <a:schemeClr val="tx1"/>
                </a:solidFill>
                <a:latin typeface="Times" pitchFamily="6"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9pPr>
          </a:lstStyle>
          <a:p>
            <a:fld id="{EED5C28F-C5BC-4D10-8650-940B63B515BA}" type="slidenum">
              <a:rPr lang="en-AU" altLang="en-US" sz="1200" baseline="0" smtClean="0"/>
              <a:pPr/>
              <a:t>53</a:t>
            </a:fld>
            <a:endParaRPr lang="en-AU" altLang="en-US" sz="1200" baseline="0"/>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itchFamily="6" charset="0"/>
            </a:endParaRPr>
          </a:p>
        </p:txBody>
      </p:sp>
    </p:spTree>
    <p:extLst>
      <p:ext uri="{BB962C8B-B14F-4D97-AF65-F5344CB8AC3E}">
        <p14:creationId xmlns:p14="http://schemas.microsoft.com/office/powerpoint/2010/main" val="127427051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a:ln/>
        </p:spPr>
      </p:sp>
      <p:sp>
        <p:nvSpPr>
          <p:cNvPr id="11059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6" charset="0"/>
                <a:ea typeface="MS PGothic" pitchFamily="34" charset="-128"/>
              </a:defRPr>
            </a:lvl1pPr>
            <a:lvl2pPr marL="742950" indent="-285750">
              <a:defRPr sz="2400" baseline="-25000">
                <a:solidFill>
                  <a:schemeClr val="tx1"/>
                </a:solidFill>
                <a:latin typeface="Times" pitchFamily="6" charset="0"/>
                <a:ea typeface="MS PGothic" pitchFamily="34" charset="-128"/>
              </a:defRPr>
            </a:lvl2pPr>
            <a:lvl3pPr marL="1143000" indent="-228600">
              <a:defRPr sz="2400" baseline="-25000">
                <a:solidFill>
                  <a:schemeClr val="tx1"/>
                </a:solidFill>
                <a:latin typeface="Times" pitchFamily="6" charset="0"/>
                <a:ea typeface="MS PGothic" pitchFamily="34" charset="-128"/>
              </a:defRPr>
            </a:lvl3pPr>
            <a:lvl4pPr marL="1600200" indent="-228600">
              <a:defRPr sz="2400" baseline="-25000">
                <a:solidFill>
                  <a:schemeClr val="tx1"/>
                </a:solidFill>
                <a:latin typeface="Times" pitchFamily="6" charset="0"/>
                <a:ea typeface="MS PGothic" pitchFamily="34" charset="-128"/>
              </a:defRPr>
            </a:lvl4pPr>
            <a:lvl5pPr marL="2057400" indent="-228600">
              <a:defRPr sz="2400" baseline="-25000">
                <a:solidFill>
                  <a:schemeClr val="tx1"/>
                </a:solidFill>
                <a:latin typeface="Times" pitchFamily="6"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9pPr>
          </a:lstStyle>
          <a:p>
            <a:fld id="{5F6B2701-14B3-4C61-A7D2-0FB1B814621F}" type="slidenum">
              <a:rPr lang="en-AU" altLang="en-US" sz="1200" baseline="0" smtClean="0"/>
              <a:pPr/>
              <a:t>54</a:t>
            </a:fld>
            <a:endParaRPr lang="en-AU" altLang="en-US" sz="1200" baseline="0"/>
          </a:p>
        </p:txBody>
      </p:sp>
      <p:sp>
        <p:nvSpPr>
          <p:cNvPr id="110596" name="Notes Placeholder 4"/>
          <p:cNvSpPr>
            <a:spLocks noGrp="1"/>
          </p:cNvSpPr>
          <p:nvPr/>
        </p:nvSpPr>
        <p:spPr bwMode="auto">
          <a:xfrm>
            <a:off x="906357" y="4715153"/>
            <a:ext cx="4984962" cy="4466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6" charset="0"/>
                <a:ea typeface="MS PGothic" pitchFamily="34" charset="-128"/>
              </a:defRPr>
            </a:lvl1pPr>
            <a:lvl2pPr marL="742950" indent="-285750">
              <a:defRPr sz="2400" baseline="-25000">
                <a:solidFill>
                  <a:schemeClr val="tx1"/>
                </a:solidFill>
                <a:latin typeface="Times" pitchFamily="6" charset="0"/>
                <a:ea typeface="MS PGothic" pitchFamily="34" charset="-128"/>
              </a:defRPr>
            </a:lvl2pPr>
            <a:lvl3pPr marL="1143000" indent="-228600">
              <a:defRPr sz="2400" baseline="-25000">
                <a:solidFill>
                  <a:schemeClr val="tx1"/>
                </a:solidFill>
                <a:latin typeface="Times" pitchFamily="6" charset="0"/>
                <a:ea typeface="MS PGothic" pitchFamily="34" charset="-128"/>
              </a:defRPr>
            </a:lvl3pPr>
            <a:lvl4pPr marL="1600200" indent="-228600">
              <a:defRPr sz="2400" baseline="-25000">
                <a:solidFill>
                  <a:schemeClr val="tx1"/>
                </a:solidFill>
                <a:latin typeface="Times" pitchFamily="6" charset="0"/>
                <a:ea typeface="MS PGothic" pitchFamily="34" charset="-128"/>
              </a:defRPr>
            </a:lvl4pPr>
            <a:lvl5pPr marL="2057400" indent="-228600">
              <a:defRPr sz="2400" baseline="-25000">
                <a:solidFill>
                  <a:schemeClr val="tx1"/>
                </a:solidFill>
                <a:latin typeface="Times" pitchFamily="6"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9pPr>
          </a:lstStyle>
          <a:p>
            <a:pPr>
              <a:spcBef>
                <a:spcPct val="30000"/>
              </a:spcBef>
            </a:pPr>
            <a:endParaRPr lang="en-US" altLang="en-US" sz="1200" baseline="0"/>
          </a:p>
        </p:txBody>
      </p:sp>
    </p:spTree>
    <p:extLst>
      <p:ext uri="{BB962C8B-B14F-4D97-AF65-F5344CB8AC3E}">
        <p14:creationId xmlns:p14="http://schemas.microsoft.com/office/powerpoint/2010/main" val="119673685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a:ln/>
        </p:spPr>
      </p:sp>
      <p:sp>
        <p:nvSpPr>
          <p:cNvPr id="11059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6" charset="0"/>
                <a:ea typeface="MS PGothic" pitchFamily="34" charset="-128"/>
              </a:defRPr>
            </a:lvl1pPr>
            <a:lvl2pPr marL="742950" indent="-285750">
              <a:defRPr sz="2400" baseline="-25000">
                <a:solidFill>
                  <a:schemeClr val="tx1"/>
                </a:solidFill>
                <a:latin typeface="Times" pitchFamily="6" charset="0"/>
                <a:ea typeface="MS PGothic" pitchFamily="34" charset="-128"/>
              </a:defRPr>
            </a:lvl2pPr>
            <a:lvl3pPr marL="1143000" indent="-228600">
              <a:defRPr sz="2400" baseline="-25000">
                <a:solidFill>
                  <a:schemeClr val="tx1"/>
                </a:solidFill>
                <a:latin typeface="Times" pitchFamily="6" charset="0"/>
                <a:ea typeface="MS PGothic" pitchFamily="34" charset="-128"/>
              </a:defRPr>
            </a:lvl3pPr>
            <a:lvl4pPr marL="1600200" indent="-228600">
              <a:defRPr sz="2400" baseline="-25000">
                <a:solidFill>
                  <a:schemeClr val="tx1"/>
                </a:solidFill>
                <a:latin typeface="Times" pitchFamily="6" charset="0"/>
                <a:ea typeface="MS PGothic" pitchFamily="34" charset="-128"/>
              </a:defRPr>
            </a:lvl4pPr>
            <a:lvl5pPr marL="2057400" indent="-228600">
              <a:defRPr sz="2400" baseline="-25000">
                <a:solidFill>
                  <a:schemeClr val="tx1"/>
                </a:solidFill>
                <a:latin typeface="Times" pitchFamily="6"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9pPr>
          </a:lstStyle>
          <a:p>
            <a:fld id="{5F6B2701-14B3-4C61-A7D2-0FB1B814621F}" type="slidenum">
              <a:rPr lang="en-AU" altLang="en-US" sz="1200" baseline="0" smtClean="0"/>
              <a:pPr/>
              <a:t>55</a:t>
            </a:fld>
            <a:endParaRPr lang="en-AU" altLang="en-US" sz="1200" baseline="0"/>
          </a:p>
        </p:txBody>
      </p:sp>
      <p:sp>
        <p:nvSpPr>
          <p:cNvPr id="110596" name="Notes Placeholder 4"/>
          <p:cNvSpPr>
            <a:spLocks noGrp="1"/>
          </p:cNvSpPr>
          <p:nvPr/>
        </p:nvSpPr>
        <p:spPr bwMode="auto">
          <a:xfrm>
            <a:off x="906357" y="4715153"/>
            <a:ext cx="4984962" cy="4466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6" charset="0"/>
                <a:ea typeface="MS PGothic" pitchFamily="34" charset="-128"/>
              </a:defRPr>
            </a:lvl1pPr>
            <a:lvl2pPr marL="742950" indent="-285750">
              <a:defRPr sz="2400" baseline="-25000">
                <a:solidFill>
                  <a:schemeClr val="tx1"/>
                </a:solidFill>
                <a:latin typeface="Times" pitchFamily="6" charset="0"/>
                <a:ea typeface="MS PGothic" pitchFamily="34" charset="-128"/>
              </a:defRPr>
            </a:lvl2pPr>
            <a:lvl3pPr marL="1143000" indent="-228600">
              <a:defRPr sz="2400" baseline="-25000">
                <a:solidFill>
                  <a:schemeClr val="tx1"/>
                </a:solidFill>
                <a:latin typeface="Times" pitchFamily="6" charset="0"/>
                <a:ea typeface="MS PGothic" pitchFamily="34" charset="-128"/>
              </a:defRPr>
            </a:lvl3pPr>
            <a:lvl4pPr marL="1600200" indent="-228600">
              <a:defRPr sz="2400" baseline="-25000">
                <a:solidFill>
                  <a:schemeClr val="tx1"/>
                </a:solidFill>
                <a:latin typeface="Times" pitchFamily="6" charset="0"/>
                <a:ea typeface="MS PGothic" pitchFamily="34" charset="-128"/>
              </a:defRPr>
            </a:lvl4pPr>
            <a:lvl5pPr marL="2057400" indent="-228600">
              <a:defRPr sz="2400" baseline="-25000">
                <a:solidFill>
                  <a:schemeClr val="tx1"/>
                </a:solidFill>
                <a:latin typeface="Times" pitchFamily="6"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9pPr>
          </a:lstStyle>
          <a:p>
            <a:pPr>
              <a:spcBef>
                <a:spcPct val="30000"/>
              </a:spcBef>
            </a:pPr>
            <a:endParaRPr lang="en-US" altLang="en-US" sz="1200" baseline="0"/>
          </a:p>
        </p:txBody>
      </p:sp>
    </p:spTree>
    <p:extLst>
      <p:ext uri="{BB962C8B-B14F-4D97-AF65-F5344CB8AC3E}">
        <p14:creationId xmlns:p14="http://schemas.microsoft.com/office/powerpoint/2010/main" val="11624114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itchFamily="6" charset="0"/>
            </a:endParaRPr>
          </a:p>
        </p:txBody>
      </p:sp>
      <p:sp>
        <p:nvSpPr>
          <p:cNvPr id="706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6" charset="0"/>
                <a:ea typeface="MS PGothic" pitchFamily="34" charset="-128"/>
              </a:defRPr>
            </a:lvl1pPr>
            <a:lvl2pPr marL="742950" indent="-285750">
              <a:defRPr sz="2400" baseline="-25000">
                <a:solidFill>
                  <a:schemeClr val="tx1"/>
                </a:solidFill>
                <a:latin typeface="Times" pitchFamily="6" charset="0"/>
                <a:ea typeface="MS PGothic" pitchFamily="34" charset="-128"/>
              </a:defRPr>
            </a:lvl2pPr>
            <a:lvl3pPr marL="1143000" indent="-228600">
              <a:defRPr sz="2400" baseline="-25000">
                <a:solidFill>
                  <a:schemeClr val="tx1"/>
                </a:solidFill>
                <a:latin typeface="Times" pitchFamily="6" charset="0"/>
                <a:ea typeface="MS PGothic" pitchFamily="34" charset="-128"/>
              </a:defRPr>
            </a:lvl3pPr>
            <a:lvl4pPr marL="1600200" indent="-228600">
              <a:defRPr sz="2400" baseline="-25000">
                <a:solidFill>
                  <a:schemeClr val="tx1"/>
                </a:solidFill>
                <a:latin typeface="Times" pitchFamily="6" charset="0"/>
                <a:ea typeface="MS PGothic" pitchFamily="34" charset="-128"/>
              </a:defRPr>
            </a:lvl4pPr>
            <a:lvl5pPr marL="2057400" indent="-228600">
              <a:defRPr sz="2400" baseline="-25000">
                <a:solidFill>
                  <a:schemeClr val="tx1"/>
                </a:solidFill>
                <a:latin typeface="Times" pitchFamily="6"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9pPr>
          </a:lstStyle>
          <a:p>
            <a:fld id="{030EF253-EBC1-45A7-A2C0-099B2C3D4996}" type="slidenum">
              <a:rPr lang="en-AU" altLang="en-US" sz="1200" baseline="0" smtClean="0"/>
              <a:pPr/>
              <a:t>9</a:t>
            </a:fld>
            <a:endParaRPr lang="en-AU" altLang="en-US" sz="1200" baseline="0"/>
          </a:p>
        </p:txBody>
      </p:sp>
    </p:spTree>
    <p:extLst>
      <p:ext uri="{BB962C8B-B14F-4D97-AF65-F5344CB8AC3E}">
        <p14:creationId xmlns:p14="http://schemas.microsoft.com/office/powerpoint/2010/main" val="21408407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6" charset="0"/>
                <a:ea typeface="MS PGothic" pitchFamily="34" charset="-128"/>
              </a:defRPr>
            </a:lvl1pPr>
            <a:lvl2pPr marL="742950" indent="-285750">
              <a:defRPr sz="2400" baseline="-25000">
                <a:solidFill>
                  <a:schemeClr val="tx1"/>
                </a:solidFill>
                <a:latin typeface="Times" pitchFamily="6" charset="0"/>
                <a:ea typeface="MS PGothic" pitchFamily="34" charset="-128"/>
              </a:defRPr>
            </a:lvl2pPr>
            <a:lvl3pPr marL="1143000" indent="-228600">
              <a:defRPr sz="2400" baseline="-25000">
                <a:solidFill>
                  <a:schemeClr val="tx1"/>
                </a:solidFill>
                <a:latin typeface="Times" pitchFamily="6" charset="0"/>
                <a:ea typeface="MS PGothic" pitchFamily="34" charset="-128"/>
              </a:defRPr>
            </a:lvl3pPr>
            <a:lvl4pPr marL="1600200" indent="-228600">
              <a:defRPr sz="2400" baseline="-25000">
                <a:solidFill>
                  <a:schemeClr val="tx1"/>
                </a:solidFill>
                <a:latin typeface="Times" pitchFamily="6" charset="0"/>
                <a:ea typeface="MS PGothic" pitchFamily="34" charset="-128"/>
              </a:defRPr>
            </a:lvl4pPr>
            <a:lvl5pPr marL="2057400" indent="-228600">
              <a:defRPr sz="2400" baseline="-25000">
                <a:solidFill>
                  <a:schemeClr val="tx1"/>
                </a:solidFill>
                <a:latin typeface="Times" pitchFamily="6"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9pPr>
          </a:lstStyle>
          <a:p>
            <a:fld id="{9BAA023C-4D3C-4C6F-872E-8DD583A4D160}" type="slidenum">
              <a:rPr lang="en-AU" altLang="en-US" sz="1200" baseline="0" smtClean="0"/>
              <a:pPr/>
              <a:t>11</a:t>
            </a:fld>
            <a:endParaRPr lang="en-AU" altLang="en-US" sz="1200" baseline="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itchFamily="6" charset="0"/>
            </a:endParaRPr>
          </a:p>
        </p:txBody>
      </p:sp>
    </p:spTree>
    <p:extLst>
      <p:ext uri="{BB962C8B-B14F-4D97-AF65-F5344CB8AC3E}">
        <p14:creationId xmlns:p14="http://schemas.microsoft.com/office/powerpoint/2010/main" val="34985387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itchFamily="6" charset="0"/>
            </a:endParaRPr>
          </a:p>
        </p:txBody>
      </p:sp>
      <p:sp>
        <p:nvSpPr>
          <p:cNvPr id="727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6" charset="0"/>
                <a:ea typeface="MS PGothic" pitchFamily="34" charset="-128"/>
              </a:defRPr>
            </a:lvl1pPr>
            <a:lvl2pPr marL="742950" indent="-285750">
              <a:defRPr sz="2400" baseline="-25000">
                <a:solidFill>
                  <a:schemeClr val="tx1"/>
                </a:solidFill>
                <a:latin typeface="Times" pitchFamily="6" charset="0"/>
                <a:ea typeface="MS PGothic" pitchFamily="34" charset="-128"/>
              </a:defRPr>
            </a:lvl2pPr>
            <a:lvl3pPr marL="1143000" indent="-228600">
              <a:defRPr sz="2400" baseline="-25000">
                <a:solidFill>
                  <a:schemeClr val="tx1"/>
                </a:solidFill>
                <a:latin typeface="Times" pitchFamily="6" charset="0"/>
                <a:ea typeface="MS PGothic" pitchFamily="34" charset="-128"/>
              </a:defRPr>
            </a:lvl3pPr>
            <a:lvl4pPr marL="1600200" indent="-228600">
              <a:defRPr sz="2400" baseline="-25000">
                <a:solidFill>
                  <a:schemeClr val="tx1"/>
                </a:solidFill>
                <a:latin typeface="Times" pitchFamily="6" charset="0"/>
                <a:ea typeface="MS PGothic" pitchFamily="34" charset="-128"/>
              </a:defRPr>
            </a:lvl4pPr>
            <a:lvl5pPr marL="2057400" indent="-228600">
              <a:defRPr sz="2400" baseline="-25000">
                <a:solidFill>
                  <a:schemeClr val="tx1"/>
                </a:solidFill>
                <a:latin typeface="Times" pitchFamily="6"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9pPr>
          </a:lstStyle>
          <a:p>
            <a:fld id="{856F000E-53C4-419F-BCA5-5309244113E4}" type="slidenum">
              <a:rPr lang="en-AU" altLang="en-US" sz="1200" baseline="0" smtClean="0"/>
              <a:pPr/>
              <a:t>14</a:t>
            </a:fld>
            <a:endParaRPr lang="en-AU" altLang="en-US" sz="1200" baseline="0"/>
          </a:p>
        </p:txBody>
      </p:sp>
    </p:spTree>
    <p:extLst>
      <p:ext uri="{BB962C8B-B14F-4D97-AF65-F5344CB8AC3E}">
        <p14:creationId xmlns:p14="http://schemas.microsoft.com/office/powerpoint/2010/main" val="14008419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itchFamily="6" charset="0"/>
            </a:endParaRPr>
          </a:p>
        </p:txBody>
      </p:sp>
      <p:sp>
        <p:nvSpPr>
          <p:cNvPr id="737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6" charset="0"/>
                <a:ea typeface="MS PGothic" pitchFamily="34" charset="-128"/>
              </a:defRPr>
            </a:lvl1pPr>
            <a:lvl2pPr marL="742950" indent="-285750">
              <a:defRPr sz="2400" baseline="-25000">
                <a:solidFill>
                  <a:schemeClr val="tx1"/>
                </a:solidFill>
                <a:latin typeface="Times" pitchFamily="6" charset="0"/>
                <a:ea typeface="MS PGothic" pitchFamily="34" charset="-128"/>
              </a:defRPr>
            </a:lvl2pPr>
            <a:lvl3pPr marL="1143000" indent="-228600">
              <a:defRPr sz="2400" baseline="-25000">
                <a:solidFill>
                  <a:schemeClr val="tx1"/>
                </a:solidFill>
                <a:latin typeface="Times" pitchFamily="6" charset="0"/>
                <a:ea typeface="MS PGothic" pitchFamily="34" charset="-128"/>
              </a:defRPr>
            </a:lvl3pPr>
            <a:lvl4pPr marL="1600200" indent="-228600">
              <a:defRPr sz="2400" baseline="-25000">
                <a:solidFill>
                  <a:schemeClr val="tx1"/>
                </a:solidFill>
                <a:latin typeface="Times" pitchFamily="6" charset="0"/>
                <a:ea typeface="MS PGothic" pitchFamily="34" charset="-128"/>
              </a:defRPr>
            </a:lvl4pPr>
            <a:lvl5pPr marL="2057400" indent="-228600">
              <a:defRPr sz="2400" baseline="-25000">
                <a:solidFill>
                  <a:schemeClr val="tx1"/>
                </a:solidFill>
                <a:latin typeface="Times" pitchFamily="6"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9pPr>
          </a:lstStyle>
          <a:p>
            <a:fld id="{BD98D2DB-3F19-48DB-A0C5-16560E2F1F69}" type="slidenum">
              <a:rPr lang="en-AU" altLang="en-US" sz="1200" baseline="0" smtClean="0"/>
              <a:pPr/>
              <a:t>15</a:t>
            </a:fld>
            <a:endParaRPr lang="en-AU" altLang="en-US" sz="1200" baseline="0"/>
          </a:p>
        </p:txBody>
      </p:sp>
    </p:spTree>
    <p:extLst>
      <p:ext uri="{BB962C8B-B14F-4D97-AF65-F5344CB8AC3E}">
        <p14:creationId xmlns:p14="http://schemas.microsoft.com/office/powerpoint/2010/main" val="30637260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itchFamily="6" charset="0"/>
            </a:endParaRPr>
          </a:p>
        </p:txBody>
      </p:sp>
      <p:sp>
        <p:nvSpPr>
          <p:cNvPr id="747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6" charset="0"/>
                <a:ea typeface="MS PGothic" pitchFamily="34" charset="-128"/>
              </a:defRPr>
            </a:lvl1pPr>
            <a:lvl2pPr marL="742950" indent="-285750">
              <a:defRPr sz="2400" baseline="-25000">
                <a:solidFill>
                  <a:schemeClr val="tx1"/>
                </a:solidFill>
                <a:latin typeface="Times" pitchFamily="6" charset="0"/>
                <a:ea typeface="MS PGothic" pitchFamily="34" charset="-128"/>
              </a:defRPr>
            </a:lvl2pPr>
            <a:lvl3pPr marL="1143000" indent="-228600">
              <a:defRPr sz="2400" baseline="-25000">
                <a:solidFill>
                  <a:schemeClr val="tx1"/>
                </a:solidFill>
                <a:latin typeface="Times" pitchFamily="6" charset="0"/>
                <a:ea typeface="MS PGothic" pitchFamily="34" charset="-128"/>
              </a:defRPr>
            </a:lvl3pPr>
            <a:lvl4pPr marL="1600200" indent="-228600">
              <a:defRPr sz="2400" baseline="-25000">
                <a:solidFill>
                  <a:schemeClr val="tx1"/>
                </a:solidFill>
                <a:latin typeface="Times" pitchFamily="6" charset="0"/>
                <a:ea typeface="MS PGothic" pitchFamily="34" charset="-128"/>
              </a:defRPr>
            </a:lvl4pPr>
            <a:lvl5pPr marL="2057400" indent="-228600">
              <a:defRPr sz="2400" baseline="-25000">
                <a:solidFill>
                  <a:schemeClr val="tx1"/>
                </a:solidFill>
                <a:latin typeface="Times" pitchFamily="6"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6" charset="0"/>
                <a:ea typeface="MS PGothic" pitchFamily="34" charset="-128"/>
              </a:defRPr>
            </a:lvl9pPr>
          </a:lstStyle>
          <a:p>
            <a:fld id="{61C34D72-C523-4D1D-992E-6CDD793BDFD8}" type="slidenum">
              <a:rPr lang="en-AU" altLang="en-US" sz="1200" baseline="0" smtClean="0"/>
              <a:pPr/>
              <a:t>16</a:t>
            </a:fld>
            <a:endParaRPr lang="en-AU" altLang="en-US" sz="1200" baseline="0"/>
          </a:p>
        </p:txBody>
      </p:sp>
    </p:spTree>
    <p:extLst>
      <p:ext uri="{BB962C8B-B14F-4D97-AF65-F5344CB8AC3E}">
        <p14:creationId xmlns:p14="http://schemas.microsoft.com/office/powerpoint/2010/main" val="32672527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defTabSz="457200" rtl="0" fontAlgn="auto">
              <a:spcBef>
                <a:spcPct val="0"/>
              </a:spcBef>
              <a:spcAft>
                <a:spcPts val="0"/>
              </a:spcAft>
              <a:defRPr lang="en-US" sz="4000" kern="1200" cap="all" dirty="0">
                <a:solidFill>
                  <a:schemeClr val="bg2">
                    <a:lumMod val="50000"/>
                  </a:schemeClr>
                </a:solidFill>
                <a:latin typeface="Arial"/>
                <a:ea typeface="+mj-ea"/>
                <a:cs typeface="Arial"/>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Slide Number Placeholder 4"/>
          <p:cNvSpPr>
            <a:spLocks noGrp="1"/>
          </p:cNvSpPr>
          <p:nvPr>
            <p:ph type="sldNum" sz="quarter" idx="10"/>
          </p:nvPr>
        </p:nvSpPr>
        <p:spPr/>
        <p:txBody>
          <a:bodyPr/>
          <a:lstStyle>
            <a:lvl1pPr>
              <a:defRPr/>
            </a:lvl1pPr>
          </a:lstStyle>
          <a:p>
            <a:pPr>
              <a:defRPr/>
            </a:pPr>
            <a:fld id="{20FAFDD4-5E54-4FEA-AAA1-6B914961836D}" type="slidenum">
              <a:rPr lang="en-US" altLang="en-US"/>
              <a:pPr>
                <a:defRPr/>
              </a:pPr>
              <a:t>‹#›</a:t>
            </a:fld>
            <a:endParaRPr lang="en-US" altLang="en-US"/>
          </a:p>
        </p:txBody>
      </p:sp>
    </p:spTree>
    <p:extLst>
      <p:ext uri="{BB962C8B-B14F-4D97-AF65-F5344CB8AC3E}">
        <p14:creationId xmlns:p14="http://schemas.microsoft.com/office/powerpoint/2010/main" val="3661061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Slide Number Placeholder 4"/>
          <p:cNvSpPr txBox="1">
            <a:spLocks/>
          </p:cNvSpPr>
          <p:nvPr/>
        </p:nvSpPr>
        <p:spPr>
          <a:xfrm>
            <a:off x="8610600" y="0"/>
            <a:ext cx="533400" cy="365125"/>
          </a:xfrm>
          <a:prstGeom prst="rect">
            <a:avLst/>
          </a:prstGeom>
        </p:spPr>
        <p:txBody>
          <a:bodyPr/>
          <a:lstStyle>
            <a:lvl1pPr eaLnBrk="0" hangingPunct="0">
              <a:defRPr sz="2400">
                <a:solidFill>
                  <a:schemeClr val="tx1"/>
                </a:solidFill>
                <a:latin typeface="Calibri" pitchFamily="34" charset="0"/>
                <a:ea typeface="ＭＳ Ｐゴシック" pitchFamily="34" charset="-128"/>
              </a:defRPr>
            </a:lvl1pPr>
            <a:lvl2pPr marL="742950" indent="-285750" eaLnBrk="0" hangingPunct="0">
              <a:defRPr sz="2400">
                <a:solidFill>
                  <a:schemeClr val="tx1"/>
                </a:solidFill>
                <a:latin typeface="Calibri" pitchFamily="34" charset="0"/>
                <a:ea typeface="ＭＳ Ｐゴシック" pitchFamily="34" charset="-128"/>
              </a:defRPr>
            </a:lvl2pPr>
            <a:lvl3pPr marL="1143000" indent="-228600" eaLnBrk="0" hangingPunct="0">
              <a:defRPr sz="2400">
                <a:solidFill>
                  <a:schemeClr val="tx1"/>
                </a:solidFill>
                <a:latin typeface="Calibri" pitchFamily="34" charset="0"/>
                <a:ea typeface="ＭＳ Ｐゴシック" pitchFamily="34" charset="-128"/>
              </a:defRPr>
            </a:lvl3pPr>
            <a:lvl4pPr marL="1600200" indent="-228600" eaLnBrk="0" hangingPunct="0">
              <a:defRPr sz="2400">
                <a:solidFill>
                  <a:schemeClr val="tx1"/>
                </a:solidFill>
                <a:latin typeface="Calibri" pitchFamily="34" charset="0"/>
                <a:ea typeface="ＭＳ Ｐゴシック" pitchFamily="34" charset="-128"/>
              </a:defRPr>
            </a:lvl4pPr>
            <a:lvl5pPr marL="2057400" indent="-228600" eaLnBrk="0" hangingPunct="0">
              <a:defRPr sz="2400">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9pPr>
          </a:lstStyle>
          <a:p>
            <a:pPr eaLnBrk="1" hangingPunct="1">
              <a:defRPr/>
            </a:pPr>
            <a:fld id="{76D4E135-82E9-476E-BF19-A7C3D00CB123}" type="slidenum">
              <a:rPr lang="en-US" altLang="en-US" sz="1800"/>
              <a:pPr eaLnBrk="1" hangingPunct="1">
                <a:defRPr/>
              </a:pPr>
              <a:t>‹#›</a:t>
            </a:fld>
            <a:endParaRPr lang="en-US" altLang="en-US" sz="1800"/>
          </a:p>
        </p:txBody>
      </p:sp>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34" charset="0"/>
                <a:ea typeface="MS PGothic" pitchFamily="34" charset="-128"/>
                <a:cs typeface="+mn-cs"/>
              </a:defRPr>
            </a:lvl1pPr>
          </a:lstStyle>
          <a:p>
            <a:pPr>
              <a:defRPr/>
            </a:pPr>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US"/>
          </a:p>
        </p:txBody>
      </p:sp>
      <p:sp>
        <p:nvSpPr>
          <p:cNvPr id="7" name="Slide Number Placeholder 5"/>
          <p:cNvSpPr>
            <a:spLocks noGrp="1"/>
          </p:cNvSpPr>
          <p:nvPr>
            <p:ph type="sldNum" sz="quarter" idx="12"/>
          </p:nvPr>
        </p:nvSpPr>
        <p:spPr>
          <a:xfrm>
            <a:off x="6553200" y="6356350"/>
            <a:ext cx="2133600" cy="365125"/>
          </a:xfrm>
        </p:spPr>
        <p:txBody>
          <a:bodyPr/>
          <a:lstStyle>
            <a:lvl1pPr>
              <a:defRPr/>
            </a:lvl1pPr>
          </a:lstStyle>
          <a:p>
            <a:pPr>
              <a:defRPr/>
            </a:pPr>
            <a:fld id="{94C3DB29-17EA-49BB-8A64-D2090BDA6461}" type="slidenum">
              <a:rPr lang="en-AU"/>
              <a:pPr>
                <a:defRPr/>
              </a:pPr>
              <a:t>‹#›</a:t>
            </a:fld>
            <a:endParaRPr lang="en-AU"/>
          </a:p>
        </p:txBody>
      </p:sp>
    </p:spTree>
    <p:extLst>
      <p:ext uri="{BB962C8B-B14F-4D97-AF65-F5344CB8AC3E}">
        <p14:creationId xmlns:p14="http://schemas.microsoft.com/office/powerpoint/2010/main" val="3037354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Slide Number Placeholder 4"/>
          <p:cNvSpPr txBox="1">
            <a:spLocks/>
          </p:cNvSpPr>
          <p:nvPr/>
        </p:nvSpPr>
        <p:spPr>
          <a:xfrm>
            <a:off x="8610600" y="0"/>
            <a:ext cx="533400" cy="365125"/>
          </a:xfrm>
          <a:prstGeom prst="rect">
            <a:avLst/>
          </a:prstGeom>
        </p:spPr>
        <p:txBody>
          <a:bodyPr/>
          <a:lstStyle>
            <a:lvl1pPr eaLnBrk="0" hangingPunct="0">
              <a:defRPr sz="2400">
                <a:solidFill>
                  <a:schemeClr val="tx1"/>
                </a:solidFill>
                <a:latin typeface="Calibri" pitchFamily="34" charset="0"/>
                <a:ea typeface="ＭＳ Ｐゴシック" pitchFamily="34" charset="-128"/>
              </a:defRPr>
            </a:lvl1pPr>
            <a:lvl2pPr marL="742950" indent="-285750" eaLnBrk="0" hangingPunct="0">
              <a:defRPr sz="2400">
                <a:solidFill>
                  <a:schemeClr val="tx1"/>
                </a:solidFill>
                <a:latin typeface="Calibri" pitchFamily="34" charset="0"/>
                <a:ea typeface="ＭＳ Ｐゴシック" pitchFamily="34" charset="-128"/>
              </a:defRPr>
            </a:lvl2pPr>
            <a:lvl3pPr marL="1143000" indent="-228600" eaLnBrk="0" hangingPunct="0">
              <a:defRPr sz="2400">
                <a:solidFill>
                  <a:schemeClr val="tx1"/>
                </a:solidFill>
                <a:latin typeface="Calibri" pitchFamily="34" charset="0"/>
                <a:ea typeface="ＭＳ Ｐゴシック" pitchFamily="34" charset="-128"/>
              </a:defRPr>
            </a:lvl3pPr>
            <a:lvl4pPr marL="1600200" indent="-228600" eaLnBrk="0" hangingPunct="0">
              <a:defRPr sz="2400">
                <a:solidFill>
                  <a:schemeClr val="tx1"/>
                </a:solidFill>
                <a:latin typeface="Calibri" pitchFamily="34" charset="0"/>
                <a:ea typeface="ＭＳ Ｐゴシック" pitchFamily="34" charset="-128"/>
              </a:defRPr>
            </a:lvl4pPr>
            <a:lvl5pPr marL="2057400" indent="-228600" eaLnBrk="0" hangingPunct="0">
              <a:defRPr sz="2400">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9pPr>
          </a:lstStyle>
          <a:p>
            <a:pPr eaLnBrk="1" hangingPunct="1">
              <a:defRPr/>
            </a:pPr>
            <a:fld id="{432B20C4-EB96-4E57-B2D4-F1E0434B4A81}" type="slidenum">
              <a:rPr lang="en-US" altLang="en-US" sz="1800"/>
              <a:pPr eaLnBrk="1" hangingPunct="1">
                <a:defRPr/>
              </a:pPr>
              <a:t>‹#›</a:t>
            </a:fld>
            <a:endParaRPr lang="en-US" altLang="en-US" sz="1800"/>
          </a:p>
        </p:txBody>
      </p:sp>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34" charset="0"/>
                <a:ea typeface="MS PGothic" pitchFamily="34" charset="-128"/>
                <a:cs typeface="+mn-cs"/>
              </a:defRPr>
            </a:lvl1pPr>
          </a:lstStyle>
          <a:p>
            <a:pPr>
              <a:defRPr/>
            </a:pPr>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US"/>
          </a:p>
        </p:txBody>
      </p:sp>
      <p:sp>
        <p:nvSpPr>
          <p:cNvPr id="7" name="Slide Number Placeholder 5"/>
          <p:cNvSpPr>
            <a:spLocks noGrp="1"/>
          </p:cNvSpPr>
          <p:nvPr>
            <p:ph type="sldNum" sz="quarter" idx="12"/>
          </p:nvPr>
        </p:nvSpPr>
        <p:spPr>
          <a:xfrm>
            <a:off x="6553200" y="6356350"/>
            <a:ext cx="2133600" cy="365125"/>
          </a:xfrm>
        </p:spPr>
        <p:txBody>
          <a:bodyPr/>
          <a:lstStyle>
            <a:lvl1pPr>
              <a:defRPr/>
            </a:lvl1pPr>
          </a:lstStyle>
          <a:p>
            <a:pPr>
              <a:defRPr/>
            </a:pPr>
            <a:fld id="{360313BF-D428-451C-A3B9-810E03091182}" type="slidenum">
              <a:rPr lang="en-AU"/>
              <a:pPr>
                <a:defRPr/>
              </a:pPr>
              <a:t>‹#›</a:t>
            </a:fld>
            <a:endParaRPr lang="en-AU"/>
          </a:p>
        </p:txBody>
      </p:sp>
    </p:spTree>
    <p:extLst>
      <p:ext uri="{BB962C8B-B14F-4D97-AF65-F5344CB8AC3E}">
        <p14:creationId xmlns:p14="http://schemas.microsoft.com/office/powerpoint/2010/main" val="20327510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763000" cy="609600"/>
          </a:xfrm>
        </p:spPr>
        <p:txBody>
          <a:bodyPr/>
          <a:lstStyle/>
          <a:p>
            <a:r>
              <a:rPr lang="en-US"/>
              <a:t>Click to edit Master title style</a:t>
            </a:r>
          </a:p>
        </p:txBody>
      </p:sp>
      <p:sp>
        <p:nvSpPr>
          <p:cNvPr id="3" name="Text Placeholder 2"/>
          <p:cNvSpPr>
            <a:spLocks noGrp="1"/>
          </p:cNvSpPr>
          <p:nvPr>
            <p:ph type="body" sz="half" idx="1"/>
          </p:nvPr>
        </p:nvSpPr>
        <p:spPr>
          <a:xfrm>
            <a:off x="241300" y="914400"/>
            <a:ext cx="437515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8850" y="914400"/>
            <a:ext cx="437515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atin typeface="Times" pitchFamily="2" charset="0"/>
                <a:ea typeface="ＭＳ Ｐゴシック" charset="-128"/>
              </a:defRPr>
            </a:lvl1pPr>
          </a:lstStyle>
          <a:p>
            <a:pPr>
              <a:defRPr/>
            </a:pPr>
            <a:endParaRPr lang="en-US"/>
          </a:p>
        </p:txBody>
      </p:sp>
      <p:sp>
        <p:nvSpPr>
          <p:cNvPr id="6" name="Footer Placeholder 5"/>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a:defRPr>
                <a:latin typeface="Times" pitchFamily="2" charset="0"/>
                <a:ea typeface="ＭＳ Ｐゴシック" charset="-128"/>
              </a:defRPr>
            </a:lvl1pPr>
          </a:lstStyle>
          <a:p>
            <a:pPr>
              <a:defRPr/>
            </a:pPr>
            <a:endParaRPr lang="en-US"/>
          </a:p>
        </p:txBody>
      </p:sp>
      <p:sp>
        <p:nvSpPr>
          <p:cNvPr id="7" name="Rectangle 6"/>
          <p:cNvSpPr>
            <a:spLocks noGrp="1" noChangeArrowheads="1"/>
          </p:cNvSpPr>
          <p:nvPr>
            <p:ph type="sldNum" sz="quarter" idx="12"/>
          </p:nvPr>
        </p:nvSpPr>
        <p:spPr>
          <a:xfrm>
            <a:off x="6553200" y="6096000"/>
            <a:ext cx="1905000" cy="457200"/>
          </a:xfrm>
        </p:spPr>
        <p:txBody>
          <a:bodyPr/>
          <a:lstStyle>
            <a:lvl1pPr>
              <a:defRPr/>
            </a:lvl1pPr>
          </a:lstStyle>
          <a:p>
            <a:pPr>
              <a:defRPr/>
            </a:pPr>
            <a:r>
              <a:rPr lang="en-US"/>
              <a:t>10.</a:t>
            </a:r>
            <a:fld id="{D97C55EE-7839-4C8C-8162-546EFAD3FD1C}" type="slidenum">
              <a:rPr lang="en-US"/>
              <a:pPr>
                <a:defRPr/>
              </a:pPr>
              <a:t>‹#›</a:t>
            </a:fld>
            <a:endParaRPr lang="en-US"/>
          </a:p>
        </p:txBody>
      </p:sp>
    </p:spTree>
    <p:extLst>
      <p:ext uri="{BB962C8B-B14F-4D97-AF65-F5344CB8AC3E}">
        <p14:creationId xmlns:p14="http://schemas.microsoft.com/office/powerpoint/2010/main" val="8335453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763000" cy="609600"/>
          </a:xfrm>
        </p:spPr>
        <p:txBody>
          <a:bodyPr/>
          <a:lstStyle/>
          <a:p>
            <a:r>
              <a:rPr lang="en-US"/>
              <a:t>Click to edit Master title style</a:t>
            </a:r>
          </a:p>
        </p:txBody>
      </p:sp>
      <p:sp>
        <p:nvSpPr>
          <p:cNvPr id="3" name="Text Placeholder 2"/>
          <p:cNvSpPr>
            <a:spLocks noGrp="1"/>
          </p:cNvSpPr>
          <p:nvPr>
            <p:ph type="body" sz="half" idx="1"/>
          </p:nvPr>
        </p:nvSpPr>
        <p:spPr>
          <a:xfrm>
            <a:off x="241300" y="914400"/>
            <a:ext cx="437515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768850" y="914400"/>
            <a:ext cx="4375150" cy="2667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768850" y="3733800"/>
            <a:ext cx="4375150" cy="2667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atin typeface="Times" charset="0"/>
                <a:ea typeface="ＭＳ Ｐゴシック" charset="-128"/>
                <a:cs typeface="+mn-cs"/>
              </a:defRPr>
            </a:lvl1pPr>
          </a:lstStyle>
          <a:p>
            <a:pPr>
              <a:defRPr/>
            </a:pPr>
            <a:endParaRPr lang="en-US"/>
          </a:p>
        </p:txBody>
      </p:sp>
      <p:sp>
        <p:nvSpPr>
          <p:cNvPr id="7" name="Footer Placeholder 6"/>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a:defRPr>
                <a:latin typeface="Times" charset="0"/>
                <a:ea typeface="ＭＳ Ｐゴシック" charset="-128"/>
                <a:cs typeface="+mn-cs"/>
              </a:defRPr>
            </a:lvl1pPr>
          </a:lstStyle>
          <a:p>
            <a:pPr>
              <a:defRPr/>
            </a:pPr>
            <a:endParaRPr lang="en-US"/>
          </a:p>
        </p:txBody>
      </p:sp>
      <p:sp>
        <p:nvSpPr>
          <p:cNvPr id="8" name="Rectangle 7"/>
          <p:cNvSpPr>
            <a:spLocks noGrp="1" noChangeArrowheads="1"/>
          </p:cNvSpPr>
          <p:nvPr>
            <p:ph type="sldNum" sz="quarter" idx="12"/>
          </p:nvPr>
        </p:nvSpPr>
        <p:spPr>
          <a:xfrm>
            <a:off x="6553200" y="6096000"/>
            <a:ext cx="1905000" cy="457200"/>
          </a:xfrm>
        </p:spPr>
        <p:txBody>
          <a:bodyPr/>
          <a:lstStyle>
            <a:lvl1pPr>
              <a:defRPr/>
            </a:lvl1pPr>
          </a:lstStyle>
          <a:p>
            <a:pPr>
              <a:defRPr/>
            </a:pPr>
            <a:r>
              <a:rPr lang="en-US" altLang="en-US"/>
              <a:t>16.</a:t>
            </a:r>
            <a:fld id="{68C7329C-DDCA-46A3-8F7F-5FCE0BBE9F09}" type="slidenum">
              <a:rPr lang="en-US" altLang="en-US"/>
              <a:pPr>
                <a:defRPr/>
              </a:pPr>
              <a:t>‹#›</a:t>
            </a:fld>
            <a:endParaRPr lang="en-US" altLang="en-US"/>
          </a:p>
        </p:txBody>
      </p:sp>
    </p:spTree>
    <p:extLst>
      <p:ext uri="{BB962C8B-B14F-4D97-AF65-F5344CB8AC3E}">
        <p14:creationId xmlns:p14="http://schemas.microsoft.com/office/powerpoint/2010/main" val="27828805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defTabSz="457200" rtl="0" fontAlgn="auto">
              <a:spcBef>
                <a:spcPct val="0"/>
              </a:spcBef>
              <a:spcAft>
                <a:spcPts val="0"/>
              </a:spcAft>
              <a:defRPr lang="en-US" sz="4000" kern="1200" cap="all" dirty="0">
                <a:solidFill>
                  <a:schemeClr val="bg2">
                    <a:lumMod val="50000"/>
                  </a:schemeClr>
                </a:solidFill>
                <a:latin typeface="Arial"/>
                <a:ea typeface="+mj-ea"/>
                <a:cs typeface="Arial"/>
              </a:defRPr>
            </a:lvl1pPr>
          </a:lstStyle>
          <a:p>
            <a:r>
              <a:rPr lang="en-AU" dirty="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a:t>Click to edit Master subtitle style</a:t>
            </a:r>
            <a:endParaRPr lang="en-US"/>
          </a:p>
        </p:txBody>
      </p:sp>
    </p:spTree>
    <p:extLst>
      <p:ext uri="{BB962C8B-B14F-4D97-AF65-F5344CB8AC3E}">
        <p14:creationId xmlns:p14="http://schemas.microsoft.com/office/powerpoint/2010/main" val="24548905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687374"/>
            <a:ext cx="8229600" cy="884238"/>
          </a:xfrm>
        </p:spPr>
        <p:txBody>
          <a:bodyPr/>
          <a:lstStyle>
            <a:lvl1pPr algn="ctr" defTabSz="457200" rtl="0" fontAlgn="auto">
              <a:spcBef>
                <a:spcPct val="0"/>
              </a:spcBef>
              <a:spcAft>
                <a:spcPts val="0"/>
              </a:spcAft>
              <a:defRPr lang="en-US" sz="4000" kern="1200" cap="all" dirty="0">
                <a:solidFill>
                  <a:schemeClr val="bg2">
                    <a:lumMod val="50000"/>
                  </a:schemeClr>
                </a:solidFill>
                <a:latin typeface="Arial"/>
                <a:ea typeface="+mj-ea"/>
                <a:cs typeface="Arial"/>
              </a:defRPr>
            </a:lvl1pPr>
          </a:lstStyle>
          <a:p>
            <a:r>
              <a:rPr lang="en-AU" dirty="0"/>
              <a:t>Click to edit Master title style</a:t>
            </a:r>
            <a:endParaRPr lang="en-US" dirty="0"/>
          </a:p>
        </p:txBody>
      </p:sp>
      <p:sp>
        <p:nvSpPr>
          <p:cNvPr id="3" name="Content Placeholder 2"/>
          <p:cNvSpPr>
            <a:spLocks noGrp="1"/>
          </p:cNvSpPr>
          <p:nvPr>
            <p:ph idx="1"/>
          </p:nvPr>
        </p:nvSpPr>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Tree>
    <p:extLst>
      <p:ext uri="{BB962C8B-B14F-4D97-AF65-F5344CB8AC3E}">
        <p14:creationId xmlns:p14="http://schemas.microsoft.com/office/powerpoint/2010/main" val="14578341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ctr" defTabSz="457200" rtl="0" fontAlgn="auto">
              <a:spcBef>
                <a:spcPct val="0"/>
              </a:spcBef>
              <a:spcAft>
                <a:spcPts val="0"/>
              </a:spcAft>
              <a:defRPr lang="en-US" sz="4000" kern="1200" cap="all" dirty="0">
                <a:solidFill>
                  <a:schemeClr val="bg2">
                    <a:lumMod val="50000"/>
                  </a:schemeClr>
                </a:solidFill>
                <a:latin typeface="Arial"/>
                <a:ea typeface="+mj-ea"/>
                <a:cs typeface="Arial"/>
              </a:defRPr>
            </a:lvl1pPr>
          </a:lstStyle>
          <a:p>
            <a:r>
              <a:rPr lang="en-AU" dirty="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a:t>Click to edit Master text styles</a:t>
            </a:r>
          </a:p>
        </p:txBody>
      </p:sp>
    </p:spTree>
    <p:extLst>
      <p:ext uri="{BB962C8B-B14F-4D97-AF65-F5344CB8AC3E}">
        <p14:creationId xmlns:p14="http://schemas.microsoft.com/office/powerpoint/2010/main" val="5840580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lang="en-US" sz="4000" kern="1200" cap="all" dirty="0">
                <a:solidFill>
                  <a:schemeClr val="bg2">
                    <a:lumMod val="50000"/>
                  </a:schemeClr>
                </a:solidFill>
                <a:latin typeface="Arial"/>
                <a:ea typeface="+mj-ea"/>
                <a:cs typeface="Arial"/>
              </a:defRPr>
            </a:lvl1pPr>
          </a:lstStyle>
          <a:p>
            <a:r>
              <a:rPr lang="en-AU" dirty="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Tree>
    <p:extLst>
      <p:ext uri="{BB962C8B-B14F-4D97-AF65-F5344CB8AC3E}">
        <p14:creationId xmlns:p14="http://schemas.microsoft.com/office/powerpoint/2010/main" val="9863396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defTabSz="457200" rtl="0" fontAlgn="base">
              <a:spcBef>
                <a:spcPct val="0"/>
              </a:spcBef>
              <a:spcAft>
                <a:spcPct val="0"/>
              </a:spcAft>
              <a:defRPr lang="en-US" sz="4000" kern="1200" cap="all" dirty="0">
                <a:solidFill>
                  <a:schemeClr val="bg2">
                    <a:lumMod val="50000"/>
                  </a:schemeClr>
                </a:solidFill>
                <a:latin typeface="Arial"/>
                <a:ea typeface="+mj-ea"/>
                <a:cs typeface="Arial"/>
              </a:defRPr>
            </a:lvl1pPr>
          </a:lstStyle>
          <a:p>
            <a:r>
              <a:rPr lang="en-AU" dirty="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Tree>
    <p:extLst>
      <p:ext uri="{BB962C8B-B14F-4D97-AF65-F5344CB8AC3E}">
        <p14:creationId xmlns:p14="http://schemas.microsoft.com/office/powerpoint/2010/main" val="10037530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endParaRPr lang="en-US" altLang="en-US" sz="1800" baseline="0">
              <a:solidFill>
                <a:prstClr val="black"/>
              </a:solidFill>
              <a:latin typeface="Calibri" panose="020F0502020204030204" pitchFamily="34" charset="0"/>
            </a:endParaRPr>
          </a:p>
        </p:txBody>
      </p:sp>
      <p:sp>
        <p:nvSpPr>
          <p:cNvPr id="4" name="Footer Placeholder 3"/>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endParaRPr lang="en-US" altLang="en-US" sz="1800" baseline="0">
              <a:solidFill>
                <a:prstClr val="black"/>
              </a:solidFill>
              <a:latin typeface="Calibri" panose="020F0502020204030204" pitchFamily="34" charset="0"/>
            </a:endParaRPr>
          </a:p>
        </p:txBody>
      </p:sp>
      <p:sp>
        <p:nvSpPr>
          <p:cNvPr id="5" name="Slide Number Placeholder 4"/>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fld id="{CD15F4F5-FC35-43BE-ADBD-E5B1A87BFDBE}" type="slidenum">
              <a:rPr lang="en-US" altLang="en-US" sz="1800" baseline="0" smtClean="0">
                <a:solidFill>
                  <a:prstClr val="black"/>
                </a:solidFill>
                <a:latin typeface="Calibri" panose="020F0502020204030204" pitchFamily="34" charset="0"/>
              </a:rPr>
              <a:pPr defTabSz="457200"/>
              <a:t>‹#›</a:t>
            </a:fld>
            <a:endParaRPr lang="en-US" altLang="en-US" sz="1800" baseline="0">
              <a:solidFill>
                <a:prstClr val="black"/>
              </a:solidFill>
              <a:latin typeface="Calibri" panose="020F0502020204030204" pitchFamily="34" charset="0"/>
            </a:endParaRPr>
          </a:p>
        </p:txBody>
      </p:sp>
    </p:spTree>
    <p:extLst>
      <p:ext uri="{BB962C8B-B14F-4D97-AF65-F5344CB8AC3E}">
        <p14:creationId xmlns:p14="http://schemas.microsoft.com/office/powerpoint/2010/main" val="2658400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687374"/>
            <a:ext cx="8229600" cy="884238"/>
          </a:xfrm>
        </p:spPr>
        <p:txBody>
          <a:bodyPr/>
          <a:lstStyle>
            <a:lvl1pPr algn="ctr" defTabSz="457200" rtl="0" fontAlgn="auto">
              <a:spcBef>
                <a:spcPct val="0"/>
              </a:spcBef>
              <a:spcAft>
                <a:spcPts val="0"/>
              </a:spcAft>
              <a:defRPr lang="en-US" sz="4000" kern="1200" cap="all" dirty="0">
                <a:solidFill>
                  <a:schemeClr val="bg2">
                    <a:lumMod val="50000"/>
                  </a:schemeClr>
                </a:solidFill>
                <a:latin typeface="Arial"/>
                <a:ea typeface="+mj-ea"/>
                <a:cs typeface="Arial"/>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4"/>
          <p:cNvSpPr>
            <a:spLocks noGrp="1"/>
          </p:cNvSpPr>
          <p:nvPr>
            <p:ph type="sldNum" sz="quarter" idx="10"/>
          </p:nvPr>
        </p:nvSpPr>
        <p:spPr/>
        <p:txBody>
          <a:bodyPr/>
          <a:lstStyle>
            <a:lvl1pPr>
              <a:defRPr/>
            </a:lvl1pPr>
          </a:lstStyle>
          <a:p>
            <a:pPr>
              <a:defRPr/>
            </a:pPr>
            <a:fld id="{10CFA3DC-9815-4FD9-87CD-60EB9D97DA4E}" type="slidenum">
              <a:rPr lang="en-US" altLang="en-US"/>
              <a:pPr>
                <a:defRPr/>
              </a:pPr>
              <a:t>‹#›</a:t>
            </a:fld>
            <a:endParaRPr lang="en-US" altLang="en-US"/>
          </a:p>
        </p:txBody>
      </p:sp>
    </p:spTree>
    <p:extLst>
      <p:ext uri="{BB962C8B-B14F-4D97-AF65-F5344CB8AC3E}">
        <p14:creationId xmlns:p14="http://schemas.microsoft.com/office/powerpoint/2010/main" val="11641830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endParaRPr lang="en-US" altLang="en-US" sz="1800" baseline="0">
              <a:solidFill>
                <a:prstClr val="black"/>
              </a:solidFill>
              <a:latin typeface="Calibri" panose="020F0502020204030204" pitchFamily="34" charset="0"/>
            </a:endParaRPr>
          </a:p>
        </p:txBody>
      </p:sp>
      <p:sp>
        <p:nvSpPr>
          <p:cNvPr id="3" name="Footer Placeholder 2"/>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endParaRPr lang="en-US" altLang="en-US" sz="1800" baseline="0">
              <a:solidFill>
                <a:prstClr val="black"/>
              </a:solidFill>
              <a:latin typeface="Calibri" panose="020F0502020204030204" pitchFamily="34" charset="0"/>
            </a:endParaRPr>
          </a:p>
        </p:txBody>
      </p:sp>
      <p:sp>
        <p:nvSpPr>
          <p:cNvPr id="4" name="Slide Number Placeholder 3"/>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fld id="{B7D58E54-5CE9-4D15-B580-92E0BE213FFA}" type="slidenum">
              <a:rPr lang="en-US" altLang="en-US" sz="1800" baseline="0" smtClean="0">
                <a:solidFill>
                  <a:prstClr val="black"/>
                </a:solidFill>
                <a:latin typeface="Calibri" panose="020F0502020204030204" pitchFamily="34" charset="0"/>
              </a:rPr>
              <a:pPr defTabSz="457200"/>
              <a:t>‹#›</a:t>
            </a:fld>
            <a:endParaRPr lang="en-US" altLang="en-US" sz="1800" baseline="0">
              <a:solidFill>
                <a:prstClr val="black"/>
              </a:solidFill>
              <a:latin typeface="Calibri" panose="020F0502020204030204" pitchFamily="34" charset="0"/>
            </a:endParaRPr>
          </a:p>
        </p:txBody>
      </p:sp>
    </p:spTree>
    <p:extLst>
      <p:ext uri="{BB962C8B-B14F-4D97-AF65-F5344CB8AC3E}">
        <p14:creationId xmlns:p14="http://schemas.microsoft.com/office/powerpoint/2010/main" val="35686824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endParaRPr lang="en-US" altLang="en-US" sz="1800" baseline="0">
              <a:solidFill>
                <a:prstClr val="black"/>
              </a:solidFill>
              <a:latin typeface="Calibri" panose="020F0502020204030204" pitchFamily="34" charset="0"/>
            </a:endParaRPr>
          </a:p>
        </p:txBody>
      </p:sp>
      <p:sp>
        <p:nvSpPr>
          <p:cNvPr id="6" name="Footer Placeholder 5"/>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endParaRPr lang="en-US" altLang="en-US" sz="1800" baseline="0">
              <a:solidFill>
                <a:prstClr val="black"/>
              </a:solidFill>
              <a:latin typeface="Calibri" panose="020F0502020204030204" pitchFamily="34" charset="0"/>
            </a:endParaRPr>
          </a:p>
        </p:txBody>
      </p:sp>
      <p:sp>
        <p:nvSpPr>
          <p:cNvPr id="7" name="Slide Number Placeholder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fld id="{B495EAF3-14FC-42C8-8EDD-05179D180FB5}" type="slidenum">
              <a:rPr lang="en-US" altLang="en-US" sz="1800" baseline="0" smtClean="0">
                <a:solidFill>
                  <a:prstClr val="black"/>
                </a:solidFill>
                <a:latin typeface="Calibri" panose="020F0502020204030204" pitchFamily="34" charset="0"/>
              </a:rPr>
              <a:pPr defTabSz="457200"/>
              <a:t>‹#›</a:t>
            </a:fld>
            <a:endParaRPr lang="en-US" altLang="en-US" sz="1800" baseline="0">
              <a:solidFill>
                <a:prstClr val="black"/>
              </a:solidFill>
              <a:latin typeface="Calibri" panose="020F0502020204030204" pitchFamily="34" charset="0"/>
            </a:endParaRPr>
          </a:p>
        </p:txBody>
      </p:sp>
    </p:spTree>
    <p:extLst>
      <p:ext uri="{BB962C8B-B14F-4D97-AF65-F5344CB8AC3E}">
        <p14:creationId xmlns:p14="http://schemas.microsoft.com/office/powerpoint/2010/main" val="21010177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endParaRPr lang="en-US" altLang="en-US" sz="1800" baseline="0">
              <a:solidFill>
                <a:prstClr val="black"/>
              </a:solidFill>
              <a:latin typeface="Calibri" panose="020F0502020204030204" pitchFamily="34" charset="0"/>
            </a:endParaRPr>
          </a:p>
        </p:txBody>
      </p:sp>
      <p:sp>
        <p:nvSpPr>
          <p:cNvPr id="6" name="Footer Placeholder 5"/>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endParaRPr lang="en-US" altLang="en-US" sz="1800" baseline="0">
              <a:solidFill>
                <a:prstClr val="black"/>
              </a:solidFill>
              <a:latin typeface="Calibri" panose="020F0502020204030204" pitchFamily="34" charset="0"/>
            </a:endParaRPr>
          </a:p>
        </p:txBody>
      </p:sp>
      <p:sp>
        <p:nvSpPr>
          <p:cNvPr id="7" name="Slide Number Placeholder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fld id="{99A7C213-4265-4934-A689-7C8A105CFC1A}" type="slidenum">
              <a:rPr lang="en-US" altLang="en-US" sz="1800" baseline="0" smtClean="0">
                <a:solidFill>
                  <a:prstClr val="black"/>
                </a:solidFill>
                <a:latin typeface="Calibri" panose="020F0502020204030204" pitchFamily="34" charset="0"/>
              </a:rPr>
              <a:pPr defTabSz="457200"/>
              <a:t>‹#›</a:t>
            </a:fld>
            <a:endParaRPr lang="en-US" altLang="en-US" sz="1800" baseline="0">
              <a:solidFill>
                <a:prstClr val="black"/>
              </a:solidFill>
              <a:latin typeface="Calibri" panose="020F0502020204030204" pitchFamily="34" charset="0"/>
            </a:endParaRPr>
          </a:p>
        </p:txBody>
      </p:sp>
    </p:spTree>
    <p:extLst>
      <p:ext uri="{BB962C8B-B14F-4D97-AF65-F5344CB8AC3E}">
        <p14:creationId xmlns:p14="http://schemas.microsoft.com/office/powerpoint/2010/main" val="50850706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endParaRPr lang="en-US" altLang="en-US" sz="1800" baseline="0">
              <a:solidFill>
                <a:prstClr val="black"/>
              </a:solidFill>
              <a:latin typeface="Calibri" panose="020F0502020204030204" pitchFamily="34" charset="0"/>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endParaRPr lang="en-US" altLang="en-US" sz="1800" baseline="0">
              <a:solidFill>
                <a:prstClr val="black"/>
              </a:solidFill>
              <a:latin typeface="Calibri" panose="020F0502020204030204" pitchFamily="34" charset="0"/>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fld id="{254071FB-FEC8-4F7A-A27A-3E62C84B8311}" type="slidenum">
              <a:rPr lang="en-US" altLang="en-US" sz="1800" baseline="0" smtClean="0">
                <a:solidFill>
                  <a:prstClr val="black"/>
                </a:solidFill>
                <a:latin typeface="Calibri" panose="020F0502020204030204" pitchFamily="34" charset="0"/>
              </a:rPr>
              <a:pPr defTabSz="457200"/>
              <a:t>‹#›</a:t>
            </a:fld>
            <a:endParaRPr lang="en-US" altLang="en-US" sz="1800" baseline="0">
              <a:solidFill>
                <a:prstClr val="black"/>
              </a:solidFill>
              <a:latin typeface="Calibri" panose="020F0502020204030204" pitchFamily="34" charset="0"/>
            </a:endParaRPr>
          </a:p>
        </p:txBody>
      </p:sp>
    </p:spTree>
    <p:extLst>
      <p:ext uri="{BB962C8B-B14F-4D97-AF65-F5344CB8AC3E}">
        <p14:creationId xmlns:p14="http://schemas.microsoft.com/office/powerpoint/2010/main" val="27303162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AU"/>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endParaRPr lang="en-US" altLang="en-US" sz="1800" baseline="0">
              <a:solidFill>
                <a:prstClr val="black"/>
              </a:solidFill>
              <a:latin typeface="Calibri" panose="020F0502020204030204" pitchFamily="34" charset="0"/>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endParaRPr lang="en-US" altLang="en-US" sz="1800" baseline="0">
              <a:solidFill>
                <a:prstClr val="black"/>
              </a:solidFill>
              <a:latin typeface="Calibri" panose="020F0502020204030204" pitchFamily="34" charset="0"/>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fld id="{30EAE173-B302-44E8-8265-1B373BC2703D}" type="slidenum">
              <a:rPr lang="en-US" altLang="en-US" sz="1800" baseline="0" smtClean="0">
                <a:solidFill>
                  <a:prstClr val="black"/>
                </a:solidFill>
                <a:latin typeface="Calibri" panose="020F0502020204030204" pitchFamily="34" charset="0"/>
              </a:rPr>
              <a:pPr defTabSz="457200"/>
              <a:t>‹#›</a:t>
            </a:fld>
            <a:endParaRPr lang="en-US" altLang="en-US" sz="1800" baseline="0">
              <a:solidFill>
                <a:prstClr val="black"/>
              </a:solidFill>
              <a:latin typeface="Calibri" panose="020F0502020204030204" pitchFamily="34" charset="0"/>
            </a:endParaRPr>
          </a:p>
        </p:txBody>
      </p:sp>
    </p:spTree>
    <p:extLst>
      <p:ext uri="{BB962C8B-B14F-4D97-AF65-F5344CB8AC3E}">
        <p14:creationId xmlns:p14="http://schemas.microsoft.com/office/powerpoint/2010/main" val="3721456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ctr" defTabSz="457200" rtl="0" fontAlgn="auto">
              <a:spcBef>
                <a:spcPct val="0"/>
              </a:spcBef>
              <a:spcAft>
                <a:spcPts val="0"/>
              </a:spcAft>
              <a:defRPr lang="en-US" sz="4000" kern="1200" cap="all" dirty="0">
                <a:solidFill>
                  <a:schemeClr val="bg2">
                    <a:lumMod val="50000"/>
                  </a:schemeClr>
                </a:solidFill>
                <a:latin typeface="Arial"/>
                <a:ea typeface="+mj-ea"/>
                <a:cs typeface="Arial"/>
              </a:defRPr>
            </a:lvl1pPr>
          </a:lstStyle>
          <a:p>
            <a:r>
              <a:rPr lang="en-US"/>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Slide Number Placeholder 4"/>
          <p:cNvSpPr>
            <a:spLocks noGrp="1"/>
          </p:cNvSpPr>
          <p:nvPr>
            <p:ph type="sldNum" sz="quarter" idx="10"/>
          </p:nvPr>
        </p:nvSpPr>
        <p:spPr>
          <a:xfrm>
            <a:off x="8610600" y="-26988"/>
            <a:ext cx="533400" cy="365126"/>
          </a:xfrm>
        </p:spPr>
        <p:txBody>
          <a:bodyPr/>
          <a:lstStyle>
            <a:lvl1pPr>
              <a:defRPr/>
            </a:lvl1pPr>
          </a:lstStyle>
          <a:p>
            <a:pPr>
              <a:defRPr/>
            </a:pPr>
            <a:fld id="{921CD229-65A7-42FE-8B46-C8C0D362CB96}" type="slidenum">
              <a:rPr lang="en-US" altLang="en-US"/>
              <a:pPr>
                <a:defRPr/>
              </a:pPr>
              <a:t>‹#›</a:t>
            </a:fld>
            <a:endParaRPr lang="en-US" altLang="en-US"/>
          </a:p>
        </p:txBody>
      </p:sp>
    </p:spTree>
    <p:extLst>
      <p:ext uri="{BB962C8B-B14F-4D97-AF65-F5344CB8AC3E}">
        <p14:creationId xmlns:p14="http://schemas.microsoft.com/office/powerpoint/2010/main" val="2991687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lang="en-US" sz="4000" kern="1200" cap="all" dirty="0">
                <a:solidFill>
                  <a:schemeClr val="bg2">
                    <a:lumMod val="50000"/>
                  </a:schemeClr>
                </a:solidFill>
                <a:latin typeface="Arial"/>
                <a:ea typeface="+mj-ea"/>
                <a:cs typeface="Arial"/>
              </a:defRPr>
            </a:lvl1pPr>
          </a:lstStyle>
          <a:p>
            <a:r>
              <a:rPr lang="en-US"/>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p:txBody>
          <a:bodyPr/>
          <a:lstStyle>
            <a:lvl1pPr>
              <a:defRPr/>
            </a:lvl1pPr>
          </a:lstStyle>
          <a:p>
            <a:pPr>
              <a:defRPr/>
            </a:pPr>
            <a:fld id="{6C972068-8F75-46D6-8B99-FD8D48FB1DB5}" type="slidenum">
              <a:rPr lang="en-US" altLang="en-US"/>
              <a:pPr>
                <a:defRPr/>
              </a:pPr>
              <a:t>‹#›</a:t>
            </a:fld>
            <a:endParaRPr lang="en-US" altLang="en-US"/>
          </a:p>
        </p:txBody>
      </p:sp>
    </p:spTree>
    <p:extLst>
      <p:ext uri="{BB962C8B-B14F-4D97-AF65-F5344CB8AC3E}">
        <p14:creationId xmlns:p14="http://schemas.microsoft.com/office/powerpoint/2010/main" val="519598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defTabSz="457200" rtl="0" fontAlgn="base">
              <a:spcBef>
                <a:spcPct val="0"/>
              </a:spcBef>
              <a:spcAft>
                <a:spcPct val="0"/>
              </a:spcAft>
              <a:defRPr lang="en-US" sz="4000" kern="1200" cap="all" dirty="0">
                <a:solidFill>
                  <a:schemeClr val="bg2">
                    <a:lumMod val="50000"/>
                  </a:schemeClr>
                </a:solidFill>
                <a:latin typeface="Arial"/>
                <a:ea typeface="+mj-ea"/>
                <a:cs typeface="Arial"/>
              </a:defRPr>
            </a:lvl1pPr>
          </a:lstStyle>
          <a:p>
            <a:r>
              <a:rPr lang="en-US"/>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4"/>
          <p:cNvSpPr>
            <a:spLocks noGrp="1"/>
          </p:cNvSpPr>
          <p:nvPr>
            <p:ph type="sldNum" sz="quarter" idx="10"/>
          </p:nvPr>
        </p:nvSpPr>
        <p:spPr/>
        <p:txBody>
          <a:bodyPr/>
          <a:lstStyle>
            <a:lvl1pPr>
              <a:defRPr/>
            </a:lvl1pPr>
          </a:lstStyle>
          <a:p>
            <a:pPr>
              <a:defRPr/>
            </a:pPr>
            <a:fld id="{E5068DFA-F645-4DC3-88D4-D67094730C84}" type="slidenum">
              <a:rPr lang="en-US" altLang="en-US"/>
              <a:pPr>
                <a:defRPr/>
              </a:pPr>
              <a:t>‹#›</a:t>
            </a:fld>
            <a:endParaRPr lang="en-US" altLang="en-US"/>
          </a:p>
        </p:txBody>
      </p:sp>
    </p:spTree>
    <p:extLst>
      <p:ext uri="{BB962C8B-B14F-4D97-AF65-F5344CB8AC3E}">
        <p14:creationId xmlns:p14="http://schemas.microsoft.com/office/powerpoint/2010/main" val="3080805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34" charset="0"/>
                <a:ea typeface="MS PGothic" pitchFamily="34" charset="-128"/>
                <a:cs typeface="+mn-cs"/>
              </a:defRPr>
            </a:lvl1pPr>
          </a:lstStyle>
          <a:p>
            <a:pPr>
              <a:defRPr/>
            </a:pPr>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US"/>
          </a:p>
        </p:txBody>
      </p:sp>
    </p:spTree>
    <p:extLst>
      <p:ext uri="{BB962C8B-B14F-4D97-AF65-F5344CB8AC3E}">
        <p14:creationId xmlns:p14="http://schemas.microsoft.com/office/powerpoint/2010/main" val="1738600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34" charset="0"/>
                <a:ea typeface="MS PGothic" pitchFamily="34" charset="-128"/>
                <a:cs typeface="+mn-cs"/>
              </a:defRPr>
            </a:lvl1pPr>
          </a:lstStyle>
          <a:p>
            <a:pPr>
              <a:defRPr/>
            </a:pPr>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US"/>
          </a:p>
        </p:txBody>
      </p:sp>
      <p:sp>
        <p:nvSpPr>
          <p:cNvPr id="4" name="Slide Number Placeholder 4"/>
          <p:cNvSpPr>
            <a:spLocks noGrp="1"/>
          </p:cNvSpPr>
          <p:nvPr>
            <p:ph type="sldNum" sz="quarter" idx="12"/>
          </p:nvPr>
        </p:nvSpPr>
        <p:spPr/>
        <p:txBody>
          <a:bodyPr/>
          <a:lstStyle>
            <a:lvl1pPr>
              <a:defRPr/>
            </a:lvl1pPr>
          </a:lstStyle>
          <a:p>
            <a:pPr>
              <a:defRPr/>
            </a:pPr>
            <a:fld id="{504C7D82-E8AF-46EA-92D4-1029D71C48E4}" type="slidenum">
              <a:rPr lang="en-AU"/>
              <a:pPr>
                <a:defRPr/>
              </a:pPr>
              <a:t>‹#›</a:t>
            </a:fld>
            <a:endParaRPr lang="en-AU"/>
          </a:p>
        </p:txBody>
      </p:sp>
    </p:spTree>
    <p:extLst>
      <p:ext uri="{BB962C8B-B14F-4D97-AF65-F5344CB8AC3E}">
        <p14:creationId xmlns:p14="http://schemas.microsoft.com/office/powerpoint/2010/main" val="850143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Slide Number Placeholder 4"/>
          <p:cNvSpPr txBox="1">
            <a:spLocks/>
          </p:cNvSpPr>
          <p:nvPr/>
        </p:nvSpPr>
        <p:spPr>
          <a:xfrm>
            <a:off x="8610600" y="0"/>
            <a:ext cx="533400" cy="365125"/>
          </a:xfrm>
          <a:prstGeom prst="rect">
            <a:avLst/>
          </a:prstGeom>
        </p:spPr>
        <p:txBody>
          <a:bodyPr/>
          <a:lstStyle>
            <a:lvl1pPr eaLnBrk="0" hangingPunct="0">
              <a:defRPr sz="2400">
                <a:solidFill>
                  <a:schemeClr val="tx1"/>
                </a:solidFill>
                <a:latin typeface="Calibri" pitchFamily="34" charset="0"/>
                <a:ea typeface="ＭＳ Ｐゴシック" pitchFamily="34" charset="-128"/>
              </a:defRPr>
            </a:lvl1pPr>
            <a:lvl2pPr marL="742950" indent="-285750" eaLnBrk="0" hangingPunct="0">
              <a:defRPr sz="2400">
                <a:solidFill>
                  <a:schemeClr val="tx1"/>
                </a:solidFill>
                <a:latin typeface="Calibri" pitchFamily="34" charset="0"/>
                <a:ea typeface="ＭＳ Ｐゴシック" pitchFamily="34" charset="-128"/>
              </a:defRPr>
            </a:lvl2pPr>
            <a:lvl3pPr marL="1143000" indent="-228600" eaLnBrk="0" hangingPunct="0">
              <a:defRPr sz="2400">
                <a:solidFill>
                  <a:schemeClr val="tx1"/>
                </a:solidFill>
                <a:latin typeface="Calibri" pitchFamily="34" charset="0"/>
                <a:ea typeface="ＭＳ Ｐゴシック" pitchFamily="34" charset="-128"/>
              </a:defRPr>
            </a:lvl3pPr>
            <a:lvl4pPr marL="1600200" indent="-228600" eaLnBrk="0" hangingPunct="0">
              <a:defRPr sz="2400">
                <a:solidFill>
                  <a:schemeClr val="tx1"/>
                </a:solidFill>
                <a:latin typeface="Calibri" pitchFamily="34" charset="0"/>
                <a:ea typeface="ＭＳ Ｐゴシック" pitchFamily="34" charset="-128"/>
              </a:defRPr>
            </a:lvl4pPr>
            <a:lvl5pPr marL="2057400" indent="-228600" eaLnBrk="0" hangingPunct="0">
              <a:defRPr sz="2400">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9pPr>
          </a:lstStyle>
          <a:p>
            <a:pPr eaLnBrk="1" hangingPunct="1">
              <a:defRPr/>
            </a:pPr>
            <a:fld id="{EF866CB0-04F4-467A-B167-7B48461FE984}" type="slidenum">
              <a:rPr lang="en-US" altLang="en-US" sz="1800"/>
              <a:pPr eaLnBrk="1" hangingPunct="1">
                <a:defRPr/>
              </a:pPr>
              <a:t>‹#›</a:t>
            </a:fld>
            <a:endParaRPr lang="en-US" altLang="en-US" sz="1800"/>
          </a:p>
        </p:txBody>
      </p:sp>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34" charset="0"/>
                <a:ea typeface="MS PGothic" pitchFamily="34" charset="-128"/>
                <a:cs typeface="+mn-cs"/>
              </a:defRPr>
            </a:lvl1pPr>
          </a:lstStyle>
          <a:p>
            <a:pPr>
              <a:defRPr/>
            </a:pPr>
            <a:endParaRPr lang="en-US"/>
          </a:p>
        </p:txBody>
      </p:sp>
      <p:sp>
        <p:nvSpPr>
          <p:cNvPr id="7"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US"/>
          </a:p>
        </p:txBody>
      </p:sp>
      <p:sp>
        <p:nvSpPr>
          <p:cNvPr id="8" name="Slide Number Placeholder 6"/>
          <p:cNvSpPr>
            <a:spLocks noGrp="1"/>
          </p:cNvSpPr>
          <p:nvPr>
            <p:ph type="sldNum" sz="quarter" idx="12"/>
          </p:nvPr>
        </p:nvSpPr>
        <p:spPr>
          <a:xfrm>
            <a:off x="6553200" y="6356350"/>
            <a:ext cx="2133600" cy="365125"/>
          </a:xfrm>
        </p:spPr>
        <p:txBody>
          <a:bodyPr/>
          <a:lstStyle>
            <a:lvl1pPr>
              <a:defRPr/>
            </a:lvl1pPr>
          </a:lstStyle>
          <a:p>
            <a:pPr>
              <a:defRPr/>
            </a:pPr>
            <a:fld id="{F18EC399-A414-4721-9500-0010C81909E0}" type="slidenum">
              <a:rPr lang="en-AU"/>
              <a:pPr>
                <a:defRPr/>
              </a:pPr>
              <a:t>‹#›</a:t>
            </a:fld>
            <a:endParaRPr lang="en-AU"/>
          </a:p>
        </p:txBody>
      </p:sp>
    </p:spTree>
    <p:extLst>
      <p:ext uri="{BB962C8B-B14F-4D97-AF65-F5344CB8AC3E}">
        <p14:creationId xmlns:p14="http://schemas.microsoft.com/office/powerpoint/2010/main" val="702308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Slide Number Placeholder 4"/>
          <p:cNvSpPr txBox="1">
            <a:spLocks/>
          </p:cNvSpPr>
          <p:nvPr/>
        </p:nvSpPr>
        <p:spPr>
          <a:xfrm>
            <a:off x="8610600" y="0"/>
            <a:ext cx="533400" cy="365125"/>
          </a:xfrm>
          <a:prstGeom prst="rect">
            <a:avLst/>
          </a:prstGeom>
        </p:spPr>
        <p:txBody>
          <a:bodyPr/>
          <a:lstStyle>
            <a:lvl1pPr eaLnBrk="0" hangingPunct="0">
              <a:defRPr sz="2400">
                <a:solidFill>
                  <a:schemeClr val="tx1"/>
                </a:solidFill>
                <a:latin typeface="Calibri" pitchFamily="34" charset="0"/>
                <a:ea typeface="ＭＳ Ｐゴシック" pitchFamily="34" charset="-128"/>
              </a:defRPr>
            </a:lvl1pPr>
            <a:lvl2pPr marL="742950" indent="-285750" eaLnBrk="0" hangingPunct="0">
              <a:defRPr sz="2400">
                <a:solidFill>
                  <a:schemeClr val="tx1"/>
                </a:solidFill>
                <a:latin typeface="Calibri" pitchFamily="34" charset="0"/>
                <a:ea typeface="ＭＳ Ｐゴシック" pitchFamily="34" charset="-128"/>
              </a:defRPr>
            </a:lvl2pPr>
            <a:lvl3pPr marL="1143000" indent="-228600" eaLnBrk="0" hangingPunct="0">
              <a:defRPr sz="2400">
                <a:solidFill>
                  <a:schemeClr val="tx1"/>
                </a:solidFill>
                <a:latin typeface="Calibri" pitchFamily="34" charset="0"/>
                <a:ea typeface="ＭＳ Ｐゴシック" pitchFamily="34" charset="-128"/>
              </a:defRPr>
            </a:lvl3pPr>
            <a:lvl4pPr marL="1600200" indent="-228600" eaLnBrk="0" hangingPunct="0">
              <a:defRPr sz="2400">
                <a:solidFill>
                  <a:schemeClr val="tx1"/>
                </a:solidFill>
                <a:latin typeface="Calibri" pitchFamily="34" charset="0"/>
                <a:ea typeface="ＭＳ Ｐゴシック" pitchFamily="34" charset="-128"/>
              </a:defRPr>
            </a:lvl4pPr>
            <a:lvl5pPr marL="2057400" indent="-228600" eaLnBrk="0" hangingPunct="0">
              <a:defRPr sz="2400">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9pPr>
          </a:lstStyle>
          <a:p>
            <a:pPr eaLnBrk="1" hangingPunct="1">
              <a:defRPr/>
            </a:pPr>
            <a:fld id="{2850C03E-B6CC-4F58-B205-65CCDF26E7AF}" type="slidenum">
              <a:rPr lang="en-US" altLang="en-US" sz="1800"/>
              <a:pPr eaLnBrk="1" hangingPunct="1">
                <a:defRPr/>
              </a:pPr>
              <a:t>‹#›</a:t>
            </a:fld>
            <a:endParaRPr lang="en-US" altLang="en-US" sz="1800"/>
          </a:p>
        </p:txBody>
      </p:sp>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34" charset="0"/>
                <a:ea typeface="MS PGothic" pitchFamily="34" charset="-128"/>
                <a:cs typeface="+mn-cs"/>
              </a:defRPr>
            </a:lvl1pPr>
          </a:lstStyle>
          <a:p>
            <a:pPr>
              <a:defRPr/>
            </a:pPr>
            <a:endParaRPr lang="en-US"/>
          </a:p>
        </p:txBody>
      </p:sp>
      <p:sp>
        <p:nvSpPr>
          <p:cNvPr id="7"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US"/>
          </a:p>
        </p:txBody>
      </p:sp>
      <p:sp>
        <p:nvSpPr>
          <p:cNvPr id="8" name="Slide Number Placeholder 6"/>
          <p:cNvSpPr>
            <a:spLocks noGrp="1"/>
          </p:cNvSpPr>
          <p:nvPr>
            <p:ph type="sldNum" sz="quarter" idx="12"/>
          </p:nvPr>
        </p:nvSpPr>
        <p:spPr>
          <a:xfrm>
            <a:off x="6553200" y="6356350"/>
            <a:ext cx="2133600" cy="365125"/>
          </a:xfrm>
        </p:spPr>
        <p:txBody>
          <a:bodyPr/>
          <a:lstStyle>
            <a:lvl1pPr>
              <a:defRPr/>
            </a:lvl1pPr>
          </a:lstStyle>
          <a:p>
            <a:pPr>
              <a:defRPr/>
            </a:pPr>
            <a:fld id="{483AF1ED-7A0A-458C-8FA1-BD1C98FB395B}" type="slidenum">
              <a:rPr lang="en-AU"/>
              <a:pPr>
                <a:defRPr/>
              </a:pPr>
              <a:t>‹#›</a:t>
            </a:fld>
            <a:endParaRPr lang="en-AU"/>
          </a:p>
        </p:txBody>
      </p:sp>
    </p:spTree>
    <p:extLst>
      <p:ext uri="{BB962C8B-B14F-4D97-AF65-F5344CB8AC3E}">
        <p14:creationId xmlns:p14="http://schemas.microsoft.com/office/powerpoint/2010/main" val="3917743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2.jpe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lum/>
          </a:blip>
          <a:srcRect/>
          <a:stretch>
            <a:fillRect l="-3000" r="-3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609600"/>
            <a:ext cx="8001000" cy="1219200"/>
          </a:xfrm>
          <a:prstGeom prst="rect">
            <a:avLst/>
          </a:prstGeom>
        </p:spPr>
        <p:txBody>
          <a:bodyPr vert="horz" lIns="91440" tIns="45720" rIns="91440" bIns="45720" rtlCol="0" anchor="ctr">
            <a:noAutofit/>
          </a:bodyPr>
          <a:lstStyle/>
          <a:p>
            <a:endParaRPr lang="en-US" dirty="0"/>
          </a:p>
        </p:txBody>
      </p:sp>
      <p:sp>
        <p:nvSpPr>
          <p:cNvPr id="1027" name="Text Placeholder 2"/>
          <p:cNvSpPr>
            <a:spLocks noGrp="1"/>
          </p:cNvSpPr>
          <p:nvPr>
            <p:ph type="body" idx="1"/>
          </p:nvPr>
        </p:nvSpPr>
        <p:spPr bwMode="auto">
          <a:xfrm>
            <a:off x="609600" y="2057400"/>
            <a:ext cx="8001000" cy="429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AU" altLang="en-US"/>
              <a:t>Click to edit Master text styles</a:t>
            </a:r>
          </a:p>
          <a:p>
            <a:pPr lvl="1"/>
            <a:r>
              <a:rPr lang="en-AU" altLang="en-US"/>
              <a:t>SecondClick to edit Master title style</a:t>
            </a:r>
            <a:endParaRPr lang="en-US" altLang="en-US"/>
          </a:p>
          <a:p>
            <a:pPr lvl="1"/>
            <a:r>
              <a:rPr lang="en-AU" altLang="en-US"/>
              <a:t> level</a:t>
            </a:r>
          </a:p>
          <a:p>
            <a:pPr lvl="2"/>
            <a:r>
              <a:rPr lang="en-AU" altLang="en-US"/>
              <a:t>Third level</a:t>
            </a:r>
          </a:p>
          <a:p>
            <a:pPr lvl="3"/>
            <a:r>
              <a:rPr lang="en-AU" altLang="en-US"/>
              <a:t>Fourth level</a:t>
            </a:r>
          </a:p>
          <a:p>
            <a:pPr lvl="4"/>
            <a:r>
              <a:rPr lang="en-AU" altLang="en-US"/>
              <a:t>Fifth level</a:t>
            </a:r>
            <a:endParaRPr lang="en-US" altLang="en-US"/>
          </a:p>
        </p:txBody>
      </p:sp>
      <p:sp>
        <p:nvSpPr>
          <p:cNvPr id="5" name="Slide Number Placeholder 4"/>
          <p:cNvSpPr>
            <a:spLocks noGrp="1"/>
          </p:cNvSpPr>
          <p:nvPr>
            <p:ph type="sldNum" sz="quarter" idx="4"/>
          </p:nvPr>
        </p:nvSpPr>
        <p:spPr>
          <a:xfrm>
            <a:off x="8610600" y="0"/>
            <a:ext cx="533400" cy="365125"/>
          </a:xfrm>
          <a:prstGeom prst="rect">
            <a:avLst/>
          </a:prstGeom>
        </p:spPr>
        <p:txBody>
          <a:bodyPr vert="horz" wrap="square" lIns="91440" tIns="45720" rIns="91440" bIns="45720" numCol="1" anchor="t" anchorCtr="0" compatLnSpc="1">
            <a:prstTxWarp prst="textNoShape">
              <a:avLst/>
            </a:prstTxWarp>
          </a:bodyPr>
          <a:lstStyle>
            <a:lvl1pPr>
              <a:defRPr>
                <a:latin typeface="Times" pitchFamily="2" charset="0"/>
                <a:ea typeface="ＭＳ Ｐゴシック" charset="-128"/>
              </a:defRPr>
            </a:lvl1pPr>
          </a:lstStyle>
          <a:p>
            <a:pPr>
              <a:defRPr/>
            </a:pPr>
            <a:fld id="{BD1B6FAE-5409-4F52-9BEA-DBB22AB41AE4}"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024" r:id="rId1"/>
    <p:sldLayoutId id="2147484025" r:id="rId2"/>
    <p:sldLayoutId id="2147484028" r:id="rId3"/>
    <p:sldLayoutId id="2147484026" r:id="rId4"/>
    <p:sldLayoutId id="2147484027" r:id="rId5"/>
    <p:sldLayoutId id="2147484029" r:id="rId6"/>
    <p:sldLayoutId id="2147484030" r:id="rId7"/>
    <p:sldLayoutId id="2147484031" r:id="rId8"/>
    <p:sldLayoutId id="2147484032" r:id="rId9"/>
    <p:sldLayoutId id="2147484033" r:id="rId10"/>
    <p:sldLayoutId id="2147484034" r:id="rId11"/>
    <p:sldLayoutId id="2147484035" r:id="rId12"/>
    <p:sldLayoutId id="2147484036" r:id="rId13"/>
  </p:sldLayoutIdLst>
  <p:hf sldNum="0" hdr="0" ftr="0" dt="0"/>
  <p:txStyles>
    <p:titleStyle>
      <a:lvl1pPr algn="ctr" defTabSz="457200" rtl="0" eaLnBrk="0" fontAlgn="base" hangingPunct="0">
        <a:spcBef>
          <a:spcPct val="0"/>
        </a:spcBef>
        <a:spcAft>
          <a:spcPct val="0"/>
        </a:spcAft>
        <a:defRPr lang="en-US" sz="4000" kern="1200" cap="all" dirty="0">
          <a:solidFill>
            <a:srgbClr val="948A54"/>
          </a:solidFill>
          <a:latin typeface="Arial"/>
          <a:ea typeface="MS PGothic" pitchFamily="34" charset="-128"/>
          <a:cs typeface="Arial"/>
        </a:defRPr>
      </a:lvl1pPr>
      <a:lvl2pPr algn="ctr" defTabSz="457200" rtl="0" eaLnBrk="0" fontAlgn="base" hangingPunct="0">
        <a:spcBef>
          <a:spcPct val="0"/>
        </a:spcBef>
        <a:spcAft>
          <a:spcPct val="0"/>
        </a:spcAft>
        <a:defRPr sz="4000">
          <a:solidFill>
            <a:srgbClr val="948A54"/>
          </a:solidFill>
          <a:latin typeface="Arial" pitchFamily="34" charset="0"/>
          <a:ea typeface="MS PGothic" pitchFamily="34" charset="-128"/>
          <a:cs typeface="Arial" charset="0"/>
        </a:defRPr>
      </a:lvl2pPr>
      <a:lvl3pPr algn="ctr" defTabSz="457200" rtl="0" eaLnBrk="0" fontAlgn="base" hangingPunct="0">
        <a:spcBef>
          <a:spcPct val="0"/>
        </a:spcBef>
        <a:spcAft>
          <a:spcPct val="0"/>
        </a:spcAft>
        <a:defRPr sz="4000">
          <a:solidFill>
            <a:srgbClr val="948A54"/>
          </a:solidFill>
          <a:latin typeface="Arial" pitchFamily="34" charset="0"/>
          <a:ea typeface="MS PGothic" pitchFamily="34" charset="-128"/>
          <a:cs typeface="Arial" charset="0"/>
        </a:defRPr>
      </a:lvl3pPr>
      <a:lvl4pPr algn="ctr" defTabSz="457200" rtl="0" eaLnBrk="0" fontAlgn="base" hangingPunct="0">
        <a:spcBef>
          <a:spcPct val="0"/>
        </a:spcBef>
        <a:spcAft>
          <a:spcPct val="0"/>
        </a:spcAft>
        <a:defRPr sz="4000">
          <a:solidFill>
            <a:srgbClr val="948A54"/>
          </a:solidFill>
          <a:latin typeface="Arial" pitchFamily="34" charset="0"/>
          <a:ea typeface="MS PGothic" pitchFamily="34" charset="-128"/>
          <a:cs typeface="Arial" charset="0"/>
        </a:defRPr>
      </a:lvl4pPr>
      <a:lvl5pPr algn="ctr" defTabSz="457200" rtl="0" eaLnBrk="0" fontAlgn="base" hangingPunct="0">
        <a:spcBef>
          <a:spcPct val="0"/>
        </a:spcBef>
        <a:spcAft>
          <a:spcPct val="0"/>
        </a:spcAft>
        <a:defRPr sz="4000">
          <a:solidFill>
            <a:srgbClr val="948A54"/>
          </a:solidFill>
          <a:latin typeface="Arial" pitchFamily="34" charset="0"/>
          <a:ea typeface="MS PGothic" pitchFamily="34" charset="-128"/>
          <a:cs typeface="Arial" charset="0"/>
        </a:defRPr>
      </a:lvl5pPr>
      <a:lvl6pPr marL="4572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6pPr>
      <a:lvl7pPr marL="9144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7pPr>
      <a:lvl8pPr marL="13716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8pPr>
      <a:lvl9pPr marL="18288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9pPr>
    </p:titleStyle>
    <p:body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Arial"/>
          <a:ea typeface="MS PGothic" pitchFamily="34" charset="-128"/>
          <a:cs typeface="Arial"/>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Arial"/>
          <a:ea typeface="MS PGothic" pitchFamily="34" charset="-128"/>
          <a:cs typeface="Arial"/>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Arial"/>
          <a:ea typeface="MS PGothic" pitchFamily="34" charset="-128"/>
          <a:cs typeface="Arial"/>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Arial"/>
          <a:ea typeface="MS PGothic" pitchFamily="34" charset="-128"/>
          <a:cs typeface="Arial"/>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Arial"/>
          <a:ea typeface="MS PGothic" pitchFamily="34"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609600"/>
            <a:ext cx="8001000" cy="1219200"/>
          </a:xfrm>
          <a:prstGeom prst="rect">
            <a:avLst/>
          </a:prstGeom>
        </p:spPr>
        <p:txBody>
          <a:bodyPr vert="horz" wrap="square" lIns="91440" tIns="45720" rIns="91440" bIns="45720" numCol="1" anchor="ctr" anchorCtr="0" compatLnSpc="1">
            <a:prstTxWarp prst="textNoShape">
              <a:avLst/>
            </a:prstTxWarp>
            <a:noAutofit/>
          </a:bodyPr>
          <a:lstStyle/>
          <a:p>
            <a:pPr lvl="0"/>
            <a:endParaRPr lang="en-US" altLang="en-US"/>
          </a:p>
        </p:txBody>
      </p:sp>
      <p:sp>
        <p:nvSpPr>
          <p:cNvPr id="1027" name="Text Placeholder 2"/>
          <p:cNvSpPr>
            <a:spLocks noGrp="1"/>
          </p:cNvSpPr>
          <p:nvPr>
            <p:ph type="body" idx="1"/>
          </p:nvPr>
        </p:nvSpPr>
        <p:spPr bwMode="auto">
          <a:xfrm>
            <a:off x="609600" y="2057400"/>
            <a:ext cx="8001000" cy="429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AU" altLang="en-US"/>
              <a:t>Click to edit Master text styles</a:t>
            </a:r>
          </a:p>
          <a:p>
            <a:pPr lvl="1"/>
            <a:r>
              <a:rPr lang="en-AU" altLang="en-US"/>
              <a:t>SecondClick to edit Master title style</a:t>
            </a:r>
            <a:endParaRPr lang="en-US" altLang="en-US"/>
          </a:p>
          <a:p>
            <a:pPr lvl="1"/>
            <a:r>
              <a:rPr lang="en-AU" altLang="en-US"/>
              <a:t> level</a:t>
            </a:r>
          </a:p>
          <a:p>
            <a:pPr lvl="2"/>
            <a:r>
              <a:rPr lang="en-AU" altLang="en-US"/>
              <a:t>Third level</a:t>
            </a:r>
          </a:p>
          <a:p>
            <a:pPr lvl="3"/>
            <a:r>
              <a:rPr lang="en-AU" altLang="en-US"/>
              <a:t>Fourth level</a:t>
            </a:r>
          </a:p>
          <a:p>
            <a:pPr lvl="4"/>
            <a:r>
              <a:rPr lang="en-AU" altLang="en-US"/>
              <a:t>Fifth level</a:t>
            </a:r>
            <a:endParaRPr lang="en-US" altLang="en-US"/>
          </a:p>
        </p:txBody>
      </p:sp>
    </p:spTree>
    <p:extLst>
      <p:ext uri="{BB962C8B-B14F-4D97-AF65-F5344CB8AC3E}">
        <p14:creationId xmlns:p14="http://schemas.microsoft.com/office/powerpoint/2010/main" val="52060293"/>
      </p:ext>
    </p:extLst>
  </p:cSld>
  <p:clrMap bg1="lt1" tx1="dk1" bg2="lt2" tx2="dk2" accent1="accent1" accent2="accent2" accent3="accent3" accent4="accent4" accent5="accent5" accent6="accent6" hlink="hlink" folHlink="folHlink"/>
  <p:sldLayoutIdLst>
    <p:sldLayoutId id="2147484038" r:id="rId1"/>
    <p:sldLayoutId id="2147484039" r:id="rId2"/>
    <p:sldLayoutId id="2147484040" r:id="rId3"/>
    <p:sldLayoutId id="2147484041" r:id="rId4"/>
    <p:sldLayoutId id="2147484042" r:id="rId5"/>
    <p:sldLayoutId id="2147484043" r:id="rId6"/>
    <p:sldLayoutId id="2147484044" r:id="rId7"/>
    <p:sldLayoutId id="2147484045" r:id="rId8"/>
    <p:sldLayoutId id="2147484046" r:id="rId9"/>
    <p:sldLayoutId id="2147484047" r:id="rId10"/>
    <p:sldLayoutId id="2147484048" r:id="rId11"/>
  </p:sldLayoutIdLst>
  <p:hf sldNum="0" hdr="0" ftr="0" dt="0"/>
  <p:txStyles>
    <p:titleStyle>
      <a:lvl1pPr algn="ctr" defTabSz="457200" rtl="0" eaLnBrk="0" fontAlgn="base" hangingPunct="0">
        <a:spcBef>
          <a:spcPct val="0"/>
        </a:spcBef>
        <a:spcAft>
          <a:spcPct val="0"/>
        </a:spcAft>
        <a:defRPr sz="4000" kern="1200" cap="all">
          <a:solidFill>
            <a:schemeClr val="tx1"/>
          </a:solidFill>
          <a:latin typeface="Arial"/>
          <a:ea typeface="MS PGothic" panose="020B0600070205080204" pitchFamily="34" charset="-128"/>
          <a:cs typeface="Arial"/>
        </a:defRPr>
      </a:lvl1pPr>
      <a:lvl2pPr algn="ctr" defTabSz="457200" rtl="0" eaLnBrk="0" fontAlgn="base" hangingPunct="0">
        <a:spcBef>
          <a:spcPct val="0"/>
        </a:spcBef>
        <a:spcAft>
          <a:spcPct val="0"/>
        </a:spcAft>
        <a:defRPr sz="4000">
          <a:solidFill>
            <a:schemeClr val="tx1"/>
          </a:solidFill>
          <a:latin typeface="Arial" pitchFamily="34" charset="0"/>
          <a:ea typeface="MS PGothic" panose="020B0600070205080204" pitchFamily="34" charset="-128"/>
          <a:cs typeface="Arial" charset="0"/>
        </a:defRPr>
      </a:lvl2pPr>
      <a:lvl3pPr algn="ctr" defTabSz="457200" rtl="0" eaLnBrk="0" fontAlgn="base" hangingPunct="0">
        <a:spcBef>
          <a:spcPct val="0"/>
        </a:spcBef>
        <a:spcAft>
          <a:spcPct val="0"/>
        </a:spcAft>
        <a:defRPr sz="4000">
          <a:solidFill>
            <a:schemeClr val="tx1"/>
          </a:solidFill>
          <a:latin typeface="Arial" pitchFamily="34" charset="0"/>
          <a:ea typeface="MS PGothic" panose="020B0600070205080204" pitchFamily="34" charset="-128"/>
          <a:cs typeface="Arial" charset="0"/>
        </a:defRPr>
      </a:lvl3pPr>
      <a:lvl4pPr algn="ctr" defTabSz="457200" rtl="0" eaLnBrk="0" fontAlgn="base" hangingPunct="0">
        <a:spcBef>
          <a:spcPct val="0"/>
        </a:spcBef>
        <a:spcAft>
          <a:spcPct val="0"/>
        </a:spcAft>
        <a:defRPr sz="4000">
          <a:solidFill>
            <a:schemeClr val="tx1"/>
          </a:solidFill>
          <a:latin typeface="Arial" pitchFamily="34" charset="0"/>
          <a:ea typeface="MS PGothic" panose="020B0600070205080204" pitchFamily="34" charset="-128"/>
          <a:cs typeface="Arial" charset="0"/>
        </a:defRPr>
      </a:lvl4pPr>
      <a:lvl5pPr algn="ctr" defTabSz="457200" rtl="0" eaLnBrk="0" fontAlgn="base" hangingPunct="0">
        <a:spcBef>
          <a:spcPct val="0"/>
        </a:spcBef>
        <a:spcAft>
          <a:spcPct val="0"/>
        </a:spcAft>
        <a:defRPr sz="4000">
          <a:solidFill>
            <a:schemeClr val="tx1"/>
          </a:solidFill>
          <a:latin typeface="Arial" pitchFamily="34" charset="0"/>
          <a:ea typeface="MS PGothic" panose="020B0600070205080204" pitchFamily="34" charset="-128"/>
          <a:cs typeface="Arial" charset="0"/>
        </a:defRPr>
      </a:lvl5pPr>
      <a:lvl6pPr marL="457200" algn="ctr" defTabSz="457200" rtl="0" fontAlgn="base">
        <a:spcBef>
          <a:spcPct val="0"/>
        </a:spcBef>
        <a:spcAft>
          <a:spcPct val="0"/>
        </a:spcAft>
        <a:defRPr sz="4000">
          <a:solidFill>
            <a:schemeClr val="tx1"/>
          </a:solidFill>
          <a:latin typeface="Arial" pitchFamily="34" charset="0"/>
          <a:ea typeface="ＭＳ Ｐゴシック" pitchFamily="1" charset="-128"/>
        </a:defRPr>
      </a:lvl6pPr>
      <a:lvl7pPr marL="914400" algn="ctr" defTabSz="457200" rtl="0" fontAlgn="base">
        <a:spcBef>
          <a:spcPct val="0"/>
        </a:spcBef>
        <a:spcAft>
          <a:spcPct val="0"/>
        </a:spcAft>
        <a:defRPr sz="4000">
          <a:solidFill>
            <a:schemeClr val="tx1"/>
          </a:solidFill>
          <a:latin typeface="Arial" pitchFamily="34" charset="0"/>
          <a:ea typeface="ＭＳ Ｐゴシック" pitchFamily="1" charset="-128"/>
        </a:defRPr>
      </a:lvl7pPr>
      <a:lvl8pPr marL="1371600" algn="ctr" defTabSz="457200" rtl="0" fontAlgn="base">
        <a:spcBef>
          <a:spcPct val="0"/>
        </a:spcBef>
        <a:spcAft>
          <a:spcPct val="0"/>
        </a:spcAft>
        <a:defRPr sz="4000">
          <a:solidFill>
            <a:schemeClr val="tx1"/>
          </a:solidFill>
          <a:latin typeface="Arial" pitchFamily="34" charset="0"/>
          <a:ea typeface="ＭＳ Ｐゴシック" pitchFamily="1" charset="-128"/>
        </a:defRPr>
      </a:lvl8pPr>
      <a:lvl9pPr marL="1828800" algn="ctr" defTabSz="457200" rtl="0" fontAlgn="base">
        <a:spcBef>
          <a:spcPct val="0"/>
        </a:spcBef>
        <a:spcAft>
          <a:spcPct val="0"/>
        </a:spcAft>
        <a:defRPr sz="4000">
          <a:solidFill>
            <a:schemeClr val="tx1"/>
          </a:solidFill>
          <a:latin typeface="Arial" pitchFamily="34" charset="0"/>
          <a:ea typeface="ＭＳ Ｐゴシック" pitchFamily="1" charset="-128"/>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Arial"/>
          <a:ea typeface="MS PGothic" panose="020B0600070205080204" pitchFamily="34" charset="-128"/>
          <a:cs typeface="Arial"/>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Arial"/>
          <a:ea typeface="MS PGothic" panose="020B0600070205080204" pitchFamily="34" charset="-128"/>
          <a:cs typeface="Arial"/>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Arial"/>
          <a:ea typeface="MS PGothic" panose="020B0600070205080204" pitchFamily="34" charset="-128"/>
          <a:cs typeface="Arial"/>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Arial"/>
          <a:ea typeface="MS PGothic" panose="020B0600070205080204" pitchFamily="34" charset="-128"/>
          <a:cs typeface="Arial"/>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Arial"/>
          <a:ea typeface="MS PGothic" panose="020B0600070205080204" pitchFamily="34"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6.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slideLayout" Target="../slideLayouts/slideLayout2.xml"/><Relationship Id="rId7" Type="http://schemas.openxmlformats.org/officeDocument/2006/relationships/oleObject" Target="../embeddings/oleObject2.bin"/><Relationship Id="rId2" Type="http://schemas.openxmlformats.org/officeDocument/2006/relationships/tags" Target="../tags/tag9.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1.bin"/><Relationship Id="rId4" Type="http://schemas.openxmlformats.org/officeDocument/2006/relationships/notesSlide" Target="../notesSlides/notesSlide9.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notesSlide" Target="../notesSlides/notesSlide12.xml"/><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0.png"/><Relationship Id="rId11" Type="http://schemas.openxmlformats.org/officeDocument/2006/relationships/image" Target="../media/image9.wmf"/><Relationship Id="rId5" Type="http://schemas.openxmlformats.org/officeDocument/2006/relationships/image" Target="../media/image5.wmf"/><Relationship Id="rId10" Type="http://schemas.openxmlformats.org/officeDocument/2006/relationships/oleObject" Target="../embeddings/oleObject5.bin"/><Relationship Id="rId4" Type="http://schemas.openxmlformats.org/officeDocument/2006/relationships/oleObject" Target="../embeddings/oleObject3.bin"/><Relationship Id="rId9"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vmlDrawing" Target="../drawings/vmlDrawing3.vml"/><Relationship Id="rId6" Type="http://schemas.openxmlformats.org/officeDocument/2006/relationships/image" Target="../media/image12.png"/><Relationship Id="rId5" Type="http://schemas.openxmlformats.org/officeDocument/2006/relationships/oleObject" Target="../embeddings/oleObject6.bin"/><Relationship Id="rId4" Type="http://schemas.openxmlformats.org/officeDocument/2006/relationships/notesSlide" Target="../notesSlides/notesSlide14.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4.tmp"/><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image" Target="../media/image5.wmf"/><Relationship Id="rId5" Type="http://schemas.openxmlformats.org/officeDocument/2006/relationships/oleObject" Target="../embeddings/oleObject7.bin"/><Relationship Id="rId4" Type="http://schemas.openxmlformats.org/officeDocument/2006/relationships/notesSlide" Target="../notesSlides/notesSlide16.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25.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2.xml"/><Relationship Id="rId1" Type="http://schemas.openxmlformats.org/officeDocument/2006/relationships/vmlDrawing" Target="../drawings/vmlDrawing5.vml"/><Relationship Id="rId6" Type="http://schemas.openxmlformats.org/officeDocument/2006/relationships/image" Target="../media/image14.wmf"/><Relationship Id="rId5" Type="http://schemas.openxmlformats.org/officeDocument/2006/relationships/oleObject" Target="../embeddings/oleObject8.bin"/><Relationship Id="rId4" Type="http://schemas.openxmlformats.org/officeDocument/2006/relationships/notesSlide" Target="../notesSlides/notesSlide2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4.xml"/><Relationship Id="rId7" Type="http://schemas.openxmlformats.org/officeDocument/2006/relationships/image" Target="../media/image14.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0.bin"/><Relationship Id="rId5" Type="http://schemas.openxmlformats.org/officeDocument/2006/relationships/image" Target="../media/image16.wmf"/><Relationship Id="rId4" Type="http://schemas.openxmlformats.org/officeDocument/2006/relationships/oleObject" Target="../embeddings/oleObject9.bin"/></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36.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slideLayout" Target="../slideLayouts/slideLayout13.xml"/><Relationship Id="rId7" Type="http://schemas.openxmlformats.org/officeDocument/2006/relationships/oleObject" Target="../embeddings/oleObject12.bin"/><Relationship Id="rId2" Type="http://schemas.openxmlformats.org/officeDocument/2006/relationships/tags" Target="../tags/tag25.xml"/><Relationship Id="rId1" Type="http://schemas.openxmlformats.org/officeDocument/2006/relationships/vmlDrawing" Target="../drawings/vmlDrawing7.vml"/><Relationship Id="rId6" Type="http://schemas.openxmlformats.org/officeDocument/2006/relationships/image" Target="../media/image17.wmf"/><Relationship Id="rId5" Type="http://schemas.openxmlformats.org/officeDocument/2006/relationships/oleObject" Target="../embeddings/oleObject11.bin"/><Relationship Id="rId4" Type="http://schemas.openxmlformats.org/officeDocument/2006/relationships/notesSlide" Target="../notesSlides/notesSlide26.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27.xml"/><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8.xml"/><Relationship Id="rId1" Type="http://schemas.openxmlformats.org/officeDocument/2006/relationships/vmlDrawing" Target="../drawings/vmlDrawing8.vml"/><Relationship Id="rId6" Type="http://schemas.openxmlformats.org/officeDocument/2006/relationships/image" Target="../media/image16.wmf"/><Relationship Id="rId5" Type="http://schemas.openxmlformats.org/officeDocument/2006/relationships/oleObject" Target="../embeddings/oleObject13.bin"/><Relationship Id="rId4" Type="http://schemas.openxmlformats.org/officeDocument/2006/relationships/notesSlide" Target="../notesSlides/notesSlide30.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29.xml"/><Relationship Id="rId4" Type="http://schemas.openxmlformats.org/officeDocument/2006/relationships/image" Target="../media/image20.emf"/></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30.xml"/><Relationship Id="rId4" Type="http://schemas.openxmlformats.org/officeDocument/2006/relationships/image" Target="../media/image21.emf"/></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image" Target="../media/image23.tmp"/><Relationship Id="rId3" Type="http://schemas.openxmlformats.org/officeDocument/2006/relationships/slideLayout" Target="../slideLayouts/slideLayout2.xml"/><Relationship Id="rId7" Type="http://schemas.openxmlformats.org/officeDocument/2006/relationships/image" Target="../media/image14.wmf"/><Relationship Id="rId2" Type="http://schemas.openxmlformats.org/officeDocument/2006/relationships/tags" Target="../tags/tag32.xml"/><Relationship Id="rId1" Type="http://schemas.openxmlformats.org/officeDocument/2006/relationships/vmlDrawing" Target="../drawings/vmlDrawing9.vml"/><Relationship Id="rId6" Type="http://schemas.openxmlformats.org/officeDocument/2006/relationships/oleObject" Target="../embeddings/oleObject14.bin"/><Relationship Id="rId5" Type="http://schemas.openxmlformats.org/officeDocument/2006/relationships/image" Target="../media/image22.png"/><Relationship Id="rId4" Type="http://schemas.openxmlformats.org/officeDocument/2006/relationships/notesSlide" Target="../notesSlides/notesSlide35.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24.emf"/><Relationship Id="rId4" Type="http://schemas.openxmlformats.org/officeDocument/2006/relationships/oleObject" Target="../embeddings/oleObject15.bin"/></Relationships>
</file>

<file path=ppt/slides/_rels/slide4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25.tmp"/><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notesSlide" Target="../notesSlides/notesSlide39.xml"/><Relationship Id="rId7"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10.png"/><Relationship Id="rId5" Type="http://schemas.openxmlformats.org/officeDocument/2006/relationships/image" Target="../media/image26.wmf"/><Relationship Id="rId10" Type="http://schemas.openxmlformats.org/officeDocument/2006/relationships/image" Target="../media/image28.wmf"/><Relationship Id="rId4" Type="http://schemas.openxmlformats.org/officeDocument/2006/relationships/oleObject" Target="../embeddings/oleObject16.bin"/><Relationship Id="rId9" Type="http://schemas.openxmlformats.org/officeDocument/2006/relationships/oleObject" Target="../embeddings/oleObject18.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notesSlide" Target="../notesSlides/notesSlide40.xml"/><Relationship Id="rId7"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26.wmf"/><Relationship Id="rId5" Type="http://schemas.openxmlformats.org/officeDocument/2006/relationships/oleObject" Target="../embeddings/oleObject19.bin"/><Relationship Id="rId4" Type="http://schemas.openxmlformats.org/officeDocument/2006/relationships/image" Target="../media/image10.png"/></Relationships>
</file>

<file path=ppt/slides/_rels/slide51.xml.rels><?xml version="1.0" encoding="UTF-8" standalone="yes"?>
<Relationships xmlns="http://schemas.openxmlformats.org/package/2006/relationships"><Relationship Id="rId3" Type="http://schemas.openxmlformats.org/officeDocument/2006/relationships/image" Target="../media/image30.tmp"/><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1.tmp"/><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2.tmp"/><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33.tmp"/><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15661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txBox="1">
            <a:spLocks noChangeArrowheads="1"/>
          </p:cNvSpPr>
          <p:nvPr/>
        </p:nvSpPr>
        <p:spPr bwMode="auto">
          <a:xfrm>
            <a:off x="323850" y="404813"/>
            <a:ext cx="7772400" cy="661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457200">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defTabSz="45720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defTabSz="4572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defTabSz="4572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defTabSz="4572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defTabSz="4572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defTabSz="4572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defTabSz="4572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defTabSz="4572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eaLnBrk="1" hangingPunct="1">
              <a:spcBef>
                <a:spcPct val="0"/>
              </a:spcBef>
              <a:buFontTx/>
              <a:buNone/>
            </a:pPr>
            <a:r>
              <a:rPr lang="en-AU" altLang="en-US" baseline="0">
                <a:solidFill>
                  <a:srgbClr val="EA0088"/>
                </a:solidFill>
                <a:latin typeface="Trebuchet MS" pitchFamily="34" charset="0"/>
              </a:rPr>
              <a:t>Factors that identify the chi-squared goodness-of-fit test</a:t>
            </a:r>
          </a:p>
        </p:txBody>
      </p:sp>
      <p:sp>
        <p:nvSpPr>
          <p:cNvPr id="19460"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16.</a:t>
            </a:r>
            <a:fld id="{7788A639-3C7B-475B-81D4-1CA660252A9E}" type="slidenum">
              <a:rPr lang="en-AU" altLang="en-US" sz="1400" b="1" baseline="0" smtClean="0">
                <a:latin typeface="Trebuchet MS" pitchFamily="34" charset="0"/>
              </a:rPr>
              <a:pPr>
                <a:spcBef>
                  <a:spcPct val="0"/>
                </a:spcBef>
                <a:buFontTx/>
                <a:buNone/>
              </a:pPr>
              <a:t>10</a:t>
            </a:fld>
            <a:endParaRPr lang="en-AU" altLang="en-US" sz="1400" b="1" baseline="0" dirty="0">
              <a:latin typeface="Trebuchet MS" pitchFamily="34" charset="0"/>
            </a:endParaRPr>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1916832"/>
            <a:ext cx="8316416" cy="217213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bwMode="auto">
          <a:xfrm>
            <a:off x="323850" y="260648"/>
            <a:ext cx="7772400" cy="661987"/>
          </a:xfrm>
        </p:spPr>
        <p:txBody>
          <a:bodyPr wrap="square" numCol="1" anchorCtr="0" compatLnSpc="1">
            <a:prstTxWarp prst="textNoShape">
              <a:avLst/>
            </a:prstTxWarp>
          </a:bodyPr>
          <a:lstStyle/>
          <a:p>
            <a:pPr algn="l" eaLnBrk="1" fontAlgn="base" hangingPunct="1">
              <a:spcAft>
                <a:spcPct val="0"/>
              </a:spcAft>
            </a:pPr>
            <a:r>
              <a:rPr altLang="en-US" sz="3600" cap="none" dirty="0">
                <a:solidFill>
                  <a:srgbClr val="EA0088"/>
                </a:solidFill>
                <a:latin typeface="Trebuchet MS" pitchFamily="34" charset="0"/>
                <a:ea typeface="MS PGothic" pitchFamily="34" charset="-128"/>
                <a:cs typeface="Arial" pitchFamily="34" charset="0"/>
              </a:rPr>
              <a:t>Example 1</a:t>
            </a:r>
          </a:p>
        </p:txBody>
      </p:sp>
      <p:sp>
        <p:nvSpPr>
          <p:cNvPr id="20483" name="Rectangle 3"/>
          <p:cNvSpPr>
            <a:spLocks noGrp="1" noChangeArrowheads="1"/>
          </p:cNvSpPr>
          <p:nvPr>
            <p:ph idx="1"/>
          </p:nvPr>
        </p:nvSpPr>
        <p:spPr>
          <a:xfrm>
            <a:off x="468313" y="1052736"/>
            <a:ext cx="8064500" cy="4419600"/>
          </a:xfrm>
        </p:spPr>
        <p:txBody>
          <a:bodyPr/>
          <a:lstStyle/>
          <a:p>
            <a:pPr marL="0" indent="0" algn="just" eaLnBrk="1" hangingPunct="1">
              <a:spcAft>
                <a:spcPts val="1200"/>
              </a:spcAft>
              <a:buClr>
                <a:schemeClr val="accent2"/>
              </a:buClr>
              <a:buFont typeface="Arial" pitchFamily="34" charset="0"/>
              <a:buNone/>
            </a:pPr>
            <a:r>
              <a:rPr lang="en-US" altLang="en-US" sz="2200" dirty="0">
                <a:latin typeface="Trebuchet MS" pitchFamily="34" charset="0"/>
                <a:cs typeface="Arial" pitchFamily="34" charset="0"/>
              </a:rPr>
              <a:t>Two competing companies A and B have conducted aggressive advertising campaigns. Market shares before the campaigns were: </a:t>
            </a:r>
          </a:p>
          <a:p>
            <a:pPr marL="0" indent="0" algn="just" eaLnBrk="1" hangingPunct="1">
              <a:spcAft>
                <a:spcPts val="1200"/>
              </a:spcAft>
              <a:buClr>
                <a:schemeClr val="accent2"/>
              </a:buClr>
              <a:buFont typeface="Arial" pitchFamily="34" charset="0"/>
              <a:buNone/>
            </a:pPr>
            <a:r>
              <a:rPr lang="en-US" altLang="en-US" sz="2200" dirty="0">
                <a:latin typeface="Trebuchet MS" pitchFamily="34" charset="0"/>
                <a:cs typeface="Arial" pitchFamily="34" charset="0"/>
              </a:rPr>
              <a:t>	Company A = 45%;  Company B = 40%;  Others = 15%. </a:t>
            </a:r>
          </a:p>
          <a:p>
            <a:pPr marL="0" indent="0" algn="just" eaLnBrk="1" hangingPunct="1">
              <a:buClr>
                <a:schemeClr val="accent2"/>
              </a:buClr>
              <a:buFont typeface="Arial" pitchFamily="34" charset="0"/>
              <a:buNone/>
            </a:pPr>
            <a:r>
              <a:rPr lang="en-US" altLang="en-US" sz="2200" dirty="0">
                <a:latin typeface="Trebuchet MS" pitchFamily="34" charset="0"/>
                <a:cs typeface="Arial" pitchFamily="34" charset="0"/>
              </a:rPr>
              <a:t>To study the effects of the campaigns on the market shares, 200 customers were asked to indicate their preference regarding the product advertised. Among those surveyed, 102 customers preferred Company A’s product, 82 customers preferred Company B’s product, 16 customers preferred the other competitors’ products. </a:t>
            </a:r>
          </a:p>
          <a:p>
            <a:pPr marL="0" indent="0" algn="just" eaLnBrk="1" hangingPunct="1">
              <a:buClr>
                <a:schemeClr val="accent2"/>
              </a:buClr>
              <a:buFont typeface="Arial" pitchFamily="34" charset="0"/>
              <a:buNone/>
            </a:pPr>
            <a:r>
              <a:rPr lang="en-US" altLang="en-US" sz="2200" dirty="0">
                <a:latin typeface="Trebuchet MS" pitchFamily="34" charset="0"/>
                <a:cs typeface="Arial" pitchFamily="34" charset="0"/>
              </a:rPr>
              <a:t>	Is there sufficient evidence to infer that the proportions have changed since the advertising campaigns were implemented.</a:t>
            </a:r>
          </a:p>
          <a:p>
            <a:pPr marL="0" indent="0" algn="just" eaLnBrk="1" hangingPunct="1">
              <a:buClr>
                <a:schemeClr val="accent2"/>
              </a:buClr>
              <a:buFontTx/>
              <a:buNone/>
            </a:pPr>
            <a:endParaRPr lang="en-US" altLang="en-US" sz="2200" dirty="0">
              <a:latin typeface="Trebuchet MS" pitchFamily="34" charset="0"/>
              <a:cs typeface="Arial" pitchFamily="34" charset="0"/>
            </a:endParaRPr>
          </a:p>
        </p:txBody>
      </p:sp>
      <p:sp>
        <p:nvSpPr>
          <p:cNvPr id="20484"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16.</a:t>
            </a:r>
            <a:fld id="{21076F0A-5299-4EAE-A30E-54CD15C1FE4E}" type="slidenum">
              <a:rPr lang="en-AU" altLang="en-US" sz="1400" b="1" baseline="0" smtClean="0">
                <a:latin typeface="Trebuchet MS" pitchFamily="34" charset="0"/>
              </a:rPr>
              <a:pPr>
                <a:spcBef>
                  <a:spcPct val="0"/>
                </a:spcBef>
                <a:buFontTx/>
                <a:buNone/>
              </a:pPr>
              <a:t>11</a:t>
            </a:fld>
            <a:endParaRPr lang="en-AU" altLang="en-US" sz="1400" b="1" baseline="0" dirty="0">
              <a:latin typeface="Trebuchet MS"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457200" y="333375"/>
            <a:ext cx="8229600" cy="884238"/>
          </a:xfrm>
        </p:spPr>
        <p:txBody>
          <a:bodyPr/>
          <a:lstStyle/>
          <a:p>
            <a:pPr algn="l" eaLnBrk="1" hangingPunct="1">
              <a:defRPr/>
            </a:pPr>
            <a:br>
              <a:rPr altLang="en-US" sz="3600" cap="none">
                <a:solidFill>
                  <a:srgbClr val="EA0088"/>
                </a:solidFill>
                <a:latin typeface="Trebuchet MS" panose="020B0603020202020204" pitchFamily="34" charset="0"/>
              </a:rPr>
            </a:br>
            <a:r>
              <a:rPr altLang="en-US" sz="3600" cap="none">
                <a:solidFill>
                  <a:srgbClr val="EA0088"/>
                </a:solidFill>
                <a:latin typeface="Trebuchet MS" panose="020B0603020202020204" pitchFamily="34" charset="0"/>
              </a:rPr>
              <a:t>Example 1 - Solution</a:t>
            </a:r>
            <a:br>
              <a:rPr altLang="en-US" sz="3600" cap="none">
                <a:solidFill>
                  <a:srgbClr val="EA0088"/>
                </a:solidFill>
                <a:latin typeface="Trebuchet MS" panose="020B0603020202020204" pitchFamily="34" charset="0"/>
              </a:rPr>
            </a:br>
            <a:endParaRPr altLang="en-US" sz="3600" cap="none">
              <a:solidFill>
                <a:srgbClr val="EA0088"/>
              </a:solidFill>
              <a:latin typeface="Trebuchet MS" panose="020B0603020202020204" pitchFamily="34" charset="0"/>
            </a:endParaRPr>
          </a:p>
        </p:txBody>
      </p:sp>
      <p:sp>
        <p:nvSpPr>
          <p:cNvPr id="21507" name="Rectangle 3"/>
          <p:cNvSpPr>
            <a:spLocks noGrp="1" noChangeArrowheads="1"/>
          </p:cNvSpPr>
          <p:nvPr>
            <p:ph type="body" idx="1"/>
          </p:nvPr>
        </p:nvSpPr>
        <p:spPr>
          <a:xfrm>
            <a:off x="468313" y="1341438"/>
            <a:ext cx="8001000" cy="4297362"/>
          </a:xfrm>
        </p:spPr>
        <p:txBody>
          <a:bodyPr/>
          <a:lstStyle/>
          <a:p>
            <a:pPr marL="0" indent="0" algn="just" eaLnBrk="1" hangingPunct="1">
              <a:spcAft>
                <a:spcPts val="1800"/>
              </a:spcAft>
              <a:buFontTx/>
              <a:buNone/>
            </a:pPr>
            <a:r>
              <a:rPr lang="en-US" altLang="en-US" sz="2400" dirty="0">
                <a:latin typeface="Trebuchet MS" pitchFamily="34" charset="0"/>
                <a:cs typeface="Arial" pitchFamily="34" charset="0"/>
              </a:rPr>
              <a:t>The population investigated is the brand preferences.</a:t>
            </a:r>
          </a:p>
          <a:p>
            <a:pPr marL="0" indent="0" algn="just" eaLnBrk="1" hangingPunct="1">
              <a:spcAft>
                <a:spcPts val="1800"/>
              </a:spcAft>
              <a:buFontTx/>
              <a:buNone/>
            </a:pPr>
            <a:r>
              <a:rPr lang="en-US" altLang="en-US" sz="2400" dirty="0">
                <a:latin typeface="Trebuchet MS" pitchFamily="34" charset="0"/>
                <a:cs typeface="Arial" pitchFamily="34" charset="0"/>
              </a:rPr>
              <a:t>The data are nominal (A, B or other).</a:t>
            </a:r>
          </a:p>
          <a:p>
            <a:pPr marL="0" indent="0" algn="just" eaLnBrk="1" hangingPunct="1">
              <a:spcAft>
                <a:spcPts val="1800"/>
              </a:spcAft>
              <a:buFontTx/>
              <a:buNone/>
            </a:pPr>
            <a:r>
              <a:rPr lang="en-US" altLang="en-US" sz="2400" dirty="0">
                <a:latin typeface="Trebuchet MS" pitchFamily="34" charset="0"/>
                <a:cs typeface="Arial" pitchFamily="34" charset="0"/>
              </a:rPr>
              <a:t>This is a multinomial experiment, with three categories.</a:t>
            </a:r>
          </a:p>
          <a:p>
            <a:pPr marL="0" indent="0" algn="just" eaLnBrk="1" hangingPunct="1">
              <a:spcAft>
                <a:spcPts val="1800"/>
              </a:spcAft>
              <a:buFontTx/>
              <a:buNone/>
            </a:pPr>
            <a:r>
              <a:rPr lang="en-US" altLang="en-US" sz="2400" dirty="0">
                <a:latin typeface="Trebuchet MS" pitchFamily="34" charset="0"/>
                <a:cs typeface="Arial" pitchFamily="34" charset="0"/>
              </a:rPr>
              <a:t>The question of interest is: Are p</a:t>
            </a:r>
            <a:r>
              <a:rPr lang="en-US" altLang="en-US" sz="2400" baseline="-25000" dirty="0">
                <a:latin typeface="Trebuchet MS" pitchFamily="34" charset="0"/>
                <a:cs typeface="Arial" pitchFamily="34" charset="0"/>
              </a:rPr>
              <a:t>1</a:t>
            </a:r>
            <a:r>
              <a:rPr lang="en-US" altLang="en-US" sz="2400" dirty="0">
                <a:latin typeface="Trebuchet MS" pitchFamily="34" charset="0"/>
                <a:cs typeface="Arial" pitchFamily="34" charset="0"/>
              </a:rPr>
              <a:t>, p</a:t>
            </a:r>
            <a:r>
              <a:rPr lang="en-US" altLang="en-US" sz="2400" baseline="-25000" dirty="0">
                <a:latin typeface="Trebuchet MS" pitchFamily="34" charset="0"/>
                <a:cs typeface="Arial" pitchFamily="34" charset="0"/>
              </a:rPr>
              <a:t>2</a:t>
            </a:r>
            <a:r>
              <a:rPr lang="en-US" altLang="en-US" sz="2400" dirty="0">
                <a:latin typeface="Trebuchet MS" pitchFamily="34" charset="0"/>
                <a:cs typeface="Arial" pitchFamily="34" charset="0"/>
              </a:rPr>
              <a:t> and p</a:t>
            </a:r>
            <a:r>
              <a:rPr lang="en-US" altLang="en-US" sz="2400" baseline="-25000" dirty="0">
                <a:latin typeface="Trebuchet MS" pitchFamily="34" charset="0"/>
                <a:cs typeface="Arial" pitchFamily="34" charset="0"/>
              </a:rPr>
              <a:t>3</a:t>
            </a:r>
            <a:r>
              <a:rPr lang="en-US" altLang="en-US" sz="2400" dirty="0">
                <a:latin typeface="Trebuchet MS" pitchFamily="34" charset="0"/>
                <a:cs typeface="Arial" pitchFamily="34" charset="0"/>
              </a:rPr>
              <a:t> different after the campaign from their values before the campaign?</a:t>
            </a:r>
          </a:p>
        </p:txBody>
      </p:sp>
      <p:sp>
        <p:nvSpPr>
          <p:cNvPr id="21508"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16.</a:t>
            </a:r>
            <a:fld id="{AE02C1D4-F0EA-4086-8609-9F0D732929C3}" type="slidenum">
              <a:rPr lang="en-AU" altLang="en-US" sz="1400" b="1" baseline="0" smtClean="0">
                <a:latin typeface="Trebuchet MS" pitchFamily="34" charset="0"/>
              </a:rPr>
              <a:pPr>
                <a:spcBef>
                  <a:spcPct val="0"/>
                </a:spcBef>
                <a:buFontTx/>
                <a:buNone/>
              </a:pPr>
              <a:t>12</a:t>
            </a:fld>
            <a:endParaRPr lang="en-AU" altLang="en-US" sz="1400" b="1" baseline="0" dirty="0">
              <a:latin typeface="Trebuchet MS" pitchFamily="34" charset="0"/>
            </a:endParaRPr>
          </a:p>
        </p:txBody>
      </p:sp>
      <p:sp>
        <p:nvSpPr>
          <p:cNvPr id="21509" name="AutoShape 10"/>
          <p:cNvSpPr>
            <a:spLocks noChangeArrowheads="1"/>
          </p:cNvSpPr>
          <p:nvPr/>
        </p:nvSpPr>
        <p:spPr bwMode="auto">
          <a:xfrm>
            <a:off x="7011988" y="549275"/>
            <a:ext cx="1952625" cy="360363"/>
          </a:xfrm>
          <a:prstGeom prst="roundRect">
            <a:avLst>
              <a:gd name="adj" fmla="val 50000"/>
            </a:avLst>
          </a:prstGeom>
          <a:solidFill>
            <a:srgbClr val="99CCFF"/>
          </a:solidFill>
          <a:ln w="9525">
            <a:solidFill>
              <a:schemeClr val="tx1"/>
            </a:solidFill>
            <a:round/>
            <a:headEnd/>
            <a:tailEnd/>
          </a:ln>
        </p:spPr>
        <p:txBody>
          <a:bodyPr wrap="none" anchor="ct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400" b="1" baseline="0">
                <a:latin typeface="Tahoma" pitchFamily="34" charset="0"/>
              </a:rPr>
              <a:t>IDENTIFY</a:t>
            </a: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457200" y="333375"/>
            <a:ext cx="8229600" cy="884238"/>
          </a:xfrm>
        </p:spPr>
        <p:txBody>
          <a:bodyPr/>
          <a:lstStyle/>
          <a:p>
            <a:pPr algn="l" eaLnBrk="1" hangingPunct="1">
              <a:defRPr/>
            </a:pPr>
            <a:br>
              <a:rPr altLang="en-US" sz="3600" cap="none" dirty="0">
                <a:solidFill>
                  <a:srgbClr val="EA0088"/>
                </a:solidFill>
                <a:latin typeface="Trebuchet MS" panose="020B0603020202020204" pitchFamily="34" charset="0"/>
              </a:rPr>
            </a:br>
            <a:r>
              <a:rPr altLang="en-US" sz="3600" cap="none" dirty="0">
                <a:solidFill>
                  <a:srgbClr val="EA0088"/>
                </a:solidFill>
                <a:latin typeface="Trebuchet MS" panose="020B0603020202020204" pitchFamily="34" charset="0"/>
              </a:rPr>
              <a:t>Example 1 </a:t>
            </a:r>
            <a:r>
              <a:rPr lang="en-AU" altLang="en-US" sz="3600" cap="none" dirty="0">
                <a:solidFill>
                  <a:srgbClr val="EA0088"/>
                </a:solidFill>
                <a:latin typeface="Trebuchet MS" panose="020B0603020202020204" pitchFamily="34" charset="0"/>
              </a:rPr>
              <a:t>–</a:t>
            </a:r>
            <a:r>
              <a:rPr altLang="en-US" sz="3600" cap="none" dirty="0">
                <a:solidFill>
                  <a:srgbClr val="EA0088"/>
                </a:solidFill>
                <a:latin typeface="Trebuchet MS" panose="020B0603020202020204" pitchFamily="34" charset="0"/>
              </a:rPr>
              <a:t> Solution</a:t>
            </a:r>
            <a:r>
              <a:rPr lang="en-AU" altLang="en-US" sz="3600" cap="none" dirty="0">
                <a:solidFill>
                  <a:srgbClr val="EA0088"/>
                </a:solidFill>
                <a:latin typeface="Trebuchet MS" panose="020B0603020202020204" pitchFamily="34" charset="0"/>
              </a:rPr>
              <a:t>…</a:t>
            </a:r>
            <a:br>
              <a:rPr altLang="en-US" sz="3600" cap="none" dirty="0">
                <a:solidFill>
                  <a:srgbClr val="EA0088"/>
                </a:solidFill>
                <a:latin typeface="Trebuchet MS" panose="020B0603020202020204" pitchFamily="34" charset="0"/>
              </a:rPr>
            </a:br>
            <a:endParaRPr altLang="en-US" sz="3600" cap="none" dirty="0">
              <a:solidFill>
                <a:srgbClr val="EA0088"/>
              </a:solidFill>
              <a:latin typeface="Trebuchet MS" panose="020B0603020202020204" pitchFamily="34" charset="0"/>
            </a:endParaRPr>
          </a:p>
        </p:txBody>
      </p:sp>
      <p:sp>
        <p:nvSpPr>
          <p:cNvPr id="22531" name="Rectangle 3"/>
          <p:cNvSpPr>
            <a:spLocks noGrp="1" noChangeArrowheads="1"/>
          </p:cNvSpPr>
          <p:nvPr>
            <p:ph type="body" idx="1"/>
          </p:nvPr>
        </p:nvSpPr>
        <p:spPr>
          <a:xfrm>
            <a:off x="468313" y="1341438"/>
            <a:ext cx="8001000" cy="4297362"/>
          </a:xfrm>
        </p:spPr>
        <p:txBody>
          <a:bodyPr/>
          <a:lstStyle/>
          <a:p>
            <a:pPr marL="0" indent="0" algn="just" eaLnBrk="1" hangingPunct="1">
              <a:spcAft>
                <a:spcPts val="1800"/>
              </a:spcAft>
              <a:buFontTx/>
              <a:buNone/>
            </a:pPr>
            <a:r>
              <a:rPr lang="en-US" altLang="en-US" sz="2400" dirty="0">
                <a:latin typeface="Trebuchet MS" pitchFamily="34" charset="0"/>
                <a:cs typeface="Arial" pitchFamily="34" charset="0"/>
              </a:rPr>
              <a:t>We compare market share </a:t>
            </a:r>
            <a:r>
              <a:rPr lang="en-US" altLang="en-US" sz="2400" b="1" i="1" dirty="0">
                <a:solidFill>
                  <a:schemeClr val="accent1"/>
                </a:solidFill>
                <a:latin typeface="Trebuchet MS" pitchFamily="34" charset="0"/>
                <a:cs typeface="Arial" pitchFamily="34" charset="0"/>
              </a:rPr>
              <a:t>before</a:t>
            </a:r>
            <a:r>
              <a:rPr lang="en-US" altLang="en-US" sz="2400" dirty="0">
                <a:latin typeface="Trebuchet MS" pitchFamily="34" charset="0"/>
                <a:cs typeface="Arial" pitchFamily="34" charset="0"/>
              </a:rPr>
              <a:t> and </a:t>
            </a:r>
            <a:r>
              <a:rPr lang="en-US" altLang="en-US" sz="2400" b="1" i="1" dirty="0">
                <a:solidFill>
                  <a:schemeClr val="accent1"/>
                </a:solidFill>
                <a:latin typeface="Trebuchet MS" pitchFamily="34" charset="0"/>
                <a:cs typeface="Arial" pitchFamily="34" charset="0"/>
              </a:rPr>
              <a:t>after</a:t>
            </a:r>
            <a:r>
              <a:rPr lang="en-US" altLang="en-US" sz="2400" dirty="0">
                <a:latin typeface="Trebuchet MS" pitchFamily="34" charset="0"/>
                <a:cs typeface="Arial" pitchFamily="34" charset="0"/>
              </a:rPr>
              <a:t> an advertising campaign to see if there is a </a:t>
            </a:r>
            <a:r>
              <a:rPr lang="en-US" altLang="en-US" sz="2400" b="1" i="1" dirty="0">
                <a:latin typeface="Trebuchet MS" pitchFamily="34" charset="0"/>
                <a:cs typeface="Arial" pitchFamily="34" charset="0"/>
              </a:rPr>
              <a:t>difference</a:t>
            </a:r>
            <a:r>
              <a:rPr lang="en-US" altLang="en-US" sz="2400" dirty="0">
                <a:latin typeface="Trebuchet MS" pitchFamily="34" charset="0"/>
                <a:cs typeface="Arial" pitchFamily="34" charset="0"/>
              </a:rPr>
              <a:t> (i.e. if advertising was effective in improving market share). We hypothesize values for the parameters equal to the before-market share. That is,</a:t>
            </a:r>
          </a:p>
          <a:p>
            <a:pPr marL="0" indent="0" algn="just" eaLnBrk="1" hangingPunct="1">
              <a:spcAft>
                <a:spcPts val="1200"/>
              </a:spcAft>
              <a:buFontTx/>
              <a:buNone/>
            </a:pPr>
            <a:r>
              <a:rPr lang="en-US" altLang="en-US" sz="2400" dirty="0">
                <a:latin typeface="Trebuchet MS" pitchFamily="34" charset="0"/>
                <a:cs typeface="Arial" pitchFamily="34" charset="0"/>
              </a:rPr>
              <a:t>	H</a:t>
            </a:r>
            <a:r>
              <a:rPr lang="en-US" altLang="en-US" sz="2400" baseline="-25000" dirty="0">
                <a:latin typeface="Trebuchet MS" pitchFamily="34" charset="0"/>
                <a:cs typeface="Arial" pitchFamily="34" charset="0"/>
              </a:rPr>
              <a:t>0</a:t>
            </a:r>
            <a:r>
              <a:rPr lang="en-US" altLang="en-US" sz="2400" dirty="0">
                <a:latin typeface="Trebuchet MS" pitchFamily="34" charset="0"/>
                <a:cs typeface="Arial" pitchFamily="34" charset="0"/>
              </a:rPr>
              <a:t>: </a:t>
            </a:r>
            <a:r>
              <a:rPr lang="en-US" altLang="en-US" sz="2400" i="1" dirty="0">
                <a:latin typeface="Trebuchet MS" pitchFamily="34" charset="0"/>
                <a:cs typeface="Arial" pitchFamily="34" charset="0"/>
              </a:rPr>
              <a:t>p</a:t>
            </a:r>
            <a:r>
              <a:rPr lang="en-US" altLang="en-US" sz="2400" i="1" baseline="-25000" dirty="0">
                <a:latin typeface="Trebuchet MS" pitchFamily="34" charset="0"/>
                <a:cs typeface="Arial" pitchFamily="34" charset="0"/>
              </a:rPr>
              <a:t>1</a:t>
            </a:r>
            <a:r>
              <a:rPr lang="en-US" altLang="en-US" sz="2400" dirty="0">
                <a:latin typeface="Trebuchet MS" pitchFamily="34" charset="0"/>
                <a:cs typeface="Arial" pitchFamily="34" charset="0"/>
              </a:rPr>
              <a:t> = 0.45, </a:t>
            </a:r>
            <a:r>
              <a:rPr lang="en-US" altLang="en-US" sz="2400" i="1" dirty="0">
                <a:latin typeface="Trebuchet MS" pitchFamily="34" charset="0"/>
                <a:cs typeface="Arial" pitchFamily="34" charset="0"/>
              </a:rPr>
              <a:t>p</a:t>
            </a:r>
            <a:r>
              <a:rPr lang="en-US" altLang="en-US" sz="2400" i="1" baseline="-25000" dirty="0">
                <a:latin typeface="Trebuchet MS" pitchFamily="34" charset="0"/>
                <a:cs typeface="Arial" pitchFamily="34" charset="0"/>
              </a:rPr>
              <a:t>2</a:t>
            </a:r>
            <a:r>
              <a:rPr lang="en-US" altLang="en-US" sz="2400" dirty="0">
                <a:latin typeface="Trebuchet MS" pitchFamily="34" charset="0"/>
                <a:cs typeface="Arial" pitchFamily="34" charset="0"/>
              </a:rPr>
              <a:t> = 0.40, </a:t>
            </a:r>
            <a:r>
              <a:rPr lang="en-US" altLang="en-US" sz="2400" i="1" dirty="0">
                <a:latin typeface="Trebuchet MS" pitchFamily="34" charset="0"/>
                <a:cs typeface="Arial" pitchFamily="34" charset="0"/>
              </a:rPr>
              <a:t>p</a:t>
            </a:r>
            <a:r>
              <a:rPr lang="en-US" altLang="en-US" sz="2400" i="1" baseline="-25000" dirty="0">
                <a:latin typeface="Trebuchet MS" pitchFamily="34" charset="0"/>
                <a:cs typeface="Arial" pitchFamily="34" charset="0"/>
              </a:rPr>
              <a:t>3</a:t>
            </a:r>
            <a:r>
              <a:rPr lang="en-US" altLang="en-US" sz="2400" dirty="0">
                <a:latin typeface="Trebuchet MS" pitchFamily="34" charset="0"/>
                <a:cs typeface="Arial" pitchFamily="34" charset="0"/>
              </a:rPr>
              <a:t> = 0.15</a:t>
            </a:r>
          </a:p>
          <a:p>
            <a:pPr marL="0" indent="0" algn="just" eaLnBrk="1" hangingPunct="1">
              <a:buFontTx/>
              <a:buNone/>
            </a:pPr>
            <a:r>
              <a:rPr lang="en-US" altLang="en-US" sz="2400" dirty="0">
                <a:latin typeface="Trebuchet MS" pitchFamily="34" charset="0"/>
                <a:cs typeface="Arial" pitchFamily="34" charset="0"/>
              </a:rPr>
              <a:t>	H</a:t>
            </a:r>
            <a:r>
              <a:rPr lang="en-US" altLang="en-US" sz="2400" baseline="-25000" dirty="0">
                <a:latin typeface="Trebuchet MS" pitchFamily="34" charset="0"/>
                <a:cs typeface="Arial" pitchFamily="34" charset="0"/>
              </a:rPr>
              <a:t>A</a:t>
            </a:r>
            <a:r>
              <a:rPr lang="en-US" altLang="en-US" sz="2400" dirty="0">
                <a:latin typeface="Trebuchet MS" pitchFamily="34" charset="0"/>
                <a:cs typeface="Arial" pitchFamily="34" charset="0"/>
              </a:rPr>
              <a:t>: At least one </a:t>
            </a:r>
            <a:r>
              <a:rPr lang="en-US" altLang="en-US" sz="2400" i="1" dirty="0">
                <a:latin typeface="Trebuchet MS" pitchFamily="34" charset="0"/>
                <a:cs typeface="Arial" pitchFamily="34" charset="0"/>
              </a:rPr>
              <a:t>p</a:t>
            </a:r>
            <a:r>
              <a:rPr lang="en-US" altLang="en-US" sz="2400" i="1" baseline="-25000" dirty="0">
                <a:latin typeface="Trebuchet MS" pitchFamily="34" charset="0"/>
                <a:cs typeface="Arial" pitchFamily="34" charset="0"/>
              </a:rPr>
              <a:t>i</a:t>
            </a:r>
            <a:r>
              <a:rPr lang="en-US" altLang="en-US" sz="2400" dirty="0">
                <a:latin typeface="Trebuchet MS" pitchFamily="34" charset="0"/>
                <a:cs typeface="Arial" pitchFamily="34" charset="0"/>
              </a:rPr>
              <a:t> is not equal to its specified value</a:t>
            </a:r>
            <a:endParaRPr lang="en-US" altLang="en-US" sz="2400" baseline="-25000" dirty="0">
              <a:latin typeface="Trebuchet MS" pitchFamily="34" charset="0"/>
              <a:cs typeface="Arial" pitchFamily="34" charset="0"/>
            </a:endParaRPr>
          </a:p>
        </p:txBody>
      </p:sp>
      <p:sp>
        <p:nvSpPr>
          <p:cNvPr id="22532"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16.</a:t>
            </a:r>
            <a:fld id="{37AD0CC9-006A-46A6-B685-A06176DE920D}" type="slidenum">
              <a:rPr lang="en-AU" altLang="en-US" sz="1400" b="1" baseline="0" smtClean="0">
                <a:latin typeface="Trebuchet MS" pitchFamily="34" charset="0"/>
              </a:rPr>
              <a:pPr>
                <a:spcBef>
                  <a:spcPct val="0"/>
                </a:spcBef>
                <a:buFontTx/>
                <a:buNone/>
              </a:pPr>
              <a:t>13</a:t>
            </a:fld>
            <a:endParaRPr lang="en-AU" altLang="en-US" sz="1400" b="1" baseline="0" dirty="0">
              <a:latin typeface="Trebuchet MS" pitchFamily="34" charset="0"/>
            </a:endParaRPr>
          </a:p>
        </p:txBody>
      </p:sp>
      <p:sp>
        <p:nvSpPr>
          <p:cNvPr id="22533" name="AutoShape 10"/>
          <p:cNvSpPr>
            <a:spLocks noChangeArrowheads="1"/>
          </p:cNvSpPr>
          <p:nvPr/>
        </p:nvSpPr>
        <p:spPr bwMode="auto">
          <a:xfrm>
            <a:off x="7011988" y="549275"/>
            <a:ext cx="1952625" cy="360363"/>
          </a:xfrm>
          <a:prstGeom prst="roundRect">
            <a:avLst>
              <a:gd name="adj" fmla="val 50000"/>
            </a:avLst>
          </a:prstGeom>
          <a:solidFill>
            <a:srgbClr val="99CCFF"/>
          </a:solidFill>
          <a:ln w="9525">
            <a:solidFill>
              <a:schemeClr val="tx1"/>
            </a:solidFill>
            <a:round/>
            <a:headEnd/>
            <a:tailEnd/>
          </a:ln>
        </p:spPr>
        <p:txBody>
          <a:bodyPr wrap="none" anchor="ct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400" b="1" baseline="0">
                <a:latin typeface="Tahoma" pitchFamily="34" charset="0"/>
              </a:rPr>
              <a:t>IDENTIFY</a:t>
            </a: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ChangeArrowheads="1"/>
          </p:cNvSpPr>
          <p:nvPr>
            <p:ph idx="1"/>
          </p:nvPr>
        </p:nvSpPr>
        <p:spPr>
          <a:xfrm>
            <a:off x="395288" y="1066800"/>
            <a:ext cx="8424862" cy="4810125"/>
          </a:xfrm>
        </p:spPr>
        <p:txBody>
          <a:bodyPr/>
          <a:lstStyle/>
          <a:p>
            <a:pPr marL="0" indent="0" eaLnBrk="1" hangingPunct="1">
              <a:buFontTx/>
              <a:buNone/>
            </a:pPr>
            <a:r>
              <a:rPr lang="en-US" altLang="en-US" sz="2400" b="1">
                <a:latin typeface="Trebuchet MS" pitchFamily="34" charset="0"/>
                <a:cs typeface="Arial" pitchFamily="34" charset="0"/>
              </a:rPr>
              <a:t>Test statistic</a:t>
            </a:r>
            <a:endParaRPr lang="en-US" altLang="en-US" sz="2400">
              <a:latin typeface="Trebuchet MS" pitchFamily="34" charset="0"/>
              <a:cs typeface="Arial" pitchFamily="34" charset="0"/>
            </a:endParaRPr>
          </a:p>
          <a:p>
            <a:pPr marL="0" indent="0" algn="just" eaLnBrk="1" hangingPunct="1">
              <a:spcAft>
                <a:spcPts val="600"/>
              </a:spcAft>
              <a:buFontTx/>
              <a:buNone/>
            </a:pPr>
            <a:r>
              <a:rPr lang="en-US" altLang="en-US" sz="2200">
                <a:latin typeface="Trebuchet MS" pitchFamily="34" charset="0"/>
                <a:cs typeface="Arial" pitchFamily="34" charset="0"/>
              </a:rPr>
              <a:t>If the null hypothesis is true, we would expect the number of customers selecting brand A, brand B, and other to be 200 times the proportions specified under the null hypothesis. That is,</a:t>
            </a:r>
          </a:p>
          <a:p>
            <a:pPr marL="0" indent="0" algn="just" eaLnBrk="1" hangingPunct="1">
              <a:buFontTx/>
              <a:buNone/>
            </a:pPr>
            <a:r>
              <a:rPr lang="en-US" altLang="en-US" sz="2200">
                <a:latin typeface="Trebuchet MS" pitchFamily="34" charset="0"/>
                <a:cs typeface="Arial" pitchFamily="34" charset="0"/>
              </a:rPr>
              <a:t>	</a:t>
            </a:r>
            <a:r>
              <a:rPr lang="en-US" altLang="en-US" sz="2200" i="1">
                <a:solidFill>
                  <a:srgbClr val="00B050"/>
                </a:solidFill>
                <a:latin typeface="Trebuchet MS" pitchFamily="34" charset="0"/>
                <a:cs typeface="Arial" pitchFamily="34" charset="0"/>
              </a:rPr>
              <a:t>e</a:t>
            </a:r>
            <a:r>
              <a:rPr lang="en-US" altLang="en-US" sz="2200" i="1" baseline="-25000">
                <a:solidFill>
                  <a:srgbClr val="00B050"/>
                </a:solidFill>
                <a:latin typeface="Trebuchet MS" pitchFamily="34" charset="0"/>
                <a:cs typeface="Arial" pitchFamily="34" charset="0"/>
              </a:rPr>
              <a:t>1</a:t>
            </a:r>
            <a:r>
              <a:rPr lang="en-US" altLang="en-US" sz="2200">
                <a:solidFill>
                  <a:srgbClr val="00B050"/>
                </a:solidFill>
                <a:latin typeface="Trebuchet MS" pitchFamily="34" charset="0"/>
                <a:cs typeface="Arial" pitchFamily="34" charset="0"/>
              </a:rPr>
              <a:t> = 200(0.45) = 90	</a:t>
            </a:r>
          </a:p>
          <a:p>
            <a:pPr marL="0" indent="0" algn="just" eaLnBrk="1" hangingPunct="1">
              <a:buFontTx/>
              <a:buNone/>
            </a:pPr>
            <a:r>
              <a:rPr lang="en-US" altLang="en-US" sz="2200">
                <a:solidFill>
                  <a:srgbClr val="00B050"/>
                </a:solidFill>
                <a:latin typeface="Trebuchet MS" pitchFamily="34" charset="0"/>
                <a:cs typeface="Arial" pitchFamily="34" charset="0"/>
              </a:rPr>
              <a:t> 	</a:t>
            </a:r>
            <a:r>
              <a:rPr lang="en-US" altLang="en-US" sz="2200" i="1">
                <a:solidFill>
                  <a:srgbClr val="00B050"/>
                </a:solidFill>
                <a:latin typeface="Trebuchet MS" pitchFamily="34" charset="0"/>
                <a:cs typeface="Arial" pitchFamily="34" charset="0"/>
              </a:rPr>
              <a:t>e</a:t>
            </a:r>
            <a:r>
              <a:rPr lang="en-US" altLang="en-US" sz="2200" i="1" baseline="-25000">
                <a:solidFill>
                  <a:srgbClr val="00B050"/>
                </a:solidFill>
                <a:latin typeface="Trebuchet MS" pitchFamily="34" charset="0"/>
                <a:cs typeface="Arial" pitchFamily="34" charset="0"/>
              </a:rPr>
              <a:t>2</a:t>
            </a:r>
            <a:r>
              <a:rPr lang="en-US" altLang="en-US" sz="2200">
                <a:solidFill>
                  <a:srgbClr val="00B050"/>
                </a:solidFill>
                <a:latin typeface="Trebuchet MS" pitchFamily="34" charset="0"/>
                <a:cs typeface="Arial" pitchFamily="34" charset="0"/>
              </a:rPr>
              <a:t> = 200(0.40) = 80	</a:t>
            </a:r>
          </a:p>
          <a:p>
            <a:pPr marL="0" indent="0" algn="just" eaLnBrk="1" hangingPunct="1">
              <a:spcAft>
                <a:spcPts val="1200"/>
              </a:spcAft>
              <a:buFontTx/>
              <a:buNone/>
            </a:pPr>
            <a:r>
              <a:rPr lang="en-US" altLang="en-US" sz="2200">
                <a:solidFill>
                  <a:srgbClr val="00B050"/>
                </a:solidFill>
                <a:latin typeface="Trebuchet MS" pitchFamily="34" charset="0"/>
                <a:cs typeface="Arial" pitchFamily="34" charset="0"/>
              </a:rPr>
              <a:t>	</a:t>
            </a:r>
            <a:r>
              <a:rPr lang="en-US" altLang="en-US" sz="2200" i="1">
                <a:solidFill>
                  <a:srgbClr val="00B050"/>
                </a:solidFill>
                <a:latin typeface="Trebuchet MS" pitchFamily="34" charset="0"/>
                <a:cs typeface="Arial" pitchFamily="34" charset="0"/>
              </a:rPr>
              <a:t>e</a:t>
            </a:r>
            <a:r>
              <a:rPr lang="en-US" altLang="en-US" sz="2200" i="1" baseline="-25000">
                <a:solidFill>
                  <a:srgbClr val="00B050"/>
                </a:solidFill>
                <a:latin typeface="Trebuchet MS" pitchFamily="34" charset="0"/>
                <a:cs typeface="Arial" pitchFamily="34" charset="0"/>
              </a:rPr>
              <a:t>3</a:t>
            </a:r>
            <a:r>
              <a:rPr lang="en-US" altLang="en-US" sz="2200">
                <a:solidFill>
                  <a:srgbClr val="00B050"/>
                </a:solidFill>
                <a:latin typeface="Trebuchet MS" pitchFamily="34" charset="0"/>
                <a:cs typeface="Arial" pitchFamily="34" charset="0"/>
              </a:rPr>
              <a:t> = 200(0.15) = 30	</a:t>
            </a:r>
          </a:p>
          <a:p>
            <a:pPr marL="0" indent="0" algn="just" eaLnBrk="1" hangingPunct="1">
              <a:spcAft>
                <a:spcPts val="1200"/>
              </a:spcAft>
              <a:buFontTx/>
              <a:buNone/>
            </a:pPr>
            <a:r>
              <a:rPr lang="en-US" altLang="en-US" sz="2200">
                <a:solidFill>
                  <a:schemeClr val="accent1"/>
                </a:solidFill>
                <a:latin typeface="Trebuchet MS" pitchFamily="34" charset="0"/>
                <a:cs typeface="Arial" pitchFamily="34" charset="0"/>
              </a:rPr>
              <a:t>In general, the expected frequency for each cell is given by</a:t>
            </a:r>
          </a:p>
          <a:p>
            <a:pPr marL="0" indent="0" algn="just" eaLnBrk="1" hangingPunct="1">
              <a:spcAft>
                <a:spcPts val="1200"/>
              </a:spcAft>
              <a:buFontTx/>
              <a:buNone/>
            </a:pPr>
            <a:r>
              <a:rPr lang="en-US" altLang="en-US" sz="2200">
                <a:solidFill>
                  <a:schemeClr val="accent1"/>
                </a:solidFill>
                <a:latin typeface="Trebuchet MS" pitchFamily="34" charset="0"/>
                <a:cs typeface="Arial" pitchFamily="34" charset="0"/>
              </a:rPr>
              <a:t>	</a:t>
            </a:r>
            <a:r>
              <a:rPr lang="en-US" altLang="en-US" sz="2200" i="1">
                <a:solidFill>
                  <a:schemeClr val="accent1"/>
                </a:solidFill>
                <a:latin typeface="Trebuchet MS" pitchFamily="34" charset="0"/>
                <a:cs typeface="Arial" pitchFamily="34" charset="0"/>
              </a:rPr>
              <a:t>e</a:t>
            </a:r>
            <a:r>
              <a:rPr lang="en-US" altLang="en-US" sz="2200" i="1" baseline="-25000">
                <a:solidFill>
                  <a:schemeClr val="accent1"/>
                </a:solidFill>
                <a:latin typeface="Trebuchet MS" pitchFamily="34" charset="0"/>
                <a:cs typeface="Arial" pitchFamily="34" charset="0"/>
              </a:rPr>
              <a:t>i</a:t>
            </a:r>
            <a:r>
              <a:rPr lang="en-US" altLang="en-US" sz="2200" i="1">
                <a:solidFill>
                  <a:schemeClr val="accent1"/>
                </a:solidFill>
                <a:latin typeface="Trebuchet MS" pitchFamily="34" charset="0"/>
                <a:cs typeface="Arial" pitchFamily="34" charset="0"/>
              </a:rPr>
              <a:t> = np</a:t>
            </a:r>
            <a:r>
              <a:rPr lang="en-US" altLang="en-US" sz="2200" i="1" baseline="-25000">
                <a:solidFill>
                  <a:schemeClr val="accent1"/>
                </a:solidFill>
                <a:latin typeface="Trebuchet MS" pitchFamily="34" charset="0"/>
                <a:cs typeface="Arial" pitchFamily="34" charset="0"/>
              </a:rPr>
              <a:t>i</a:t>
            </a:r>
          </a:p>
          <a:p>
            <a:pPr marL="0" indent="0" algn="just" eaLnBrk="1" hangingPunct="1">
              <a:buFont typeface="Arial" pitchFamily="34" charset="0"/>
              <a:buNone/>
            </a:pPr>
            <a:r>
              <a:rPr lang="en-US" altLang="en-US" sz="2200">
                <a:latin typeface="Trebuchet MS" pitchFamily="34" charset="0"/>
                <a:cs typeface="Arial" pitchFamily="34" charset="0"/>
              </a:rPr>
              <a:t>This expression is derived from the formula for the expected value of a binomial random variable, introduced in Section 7.6.</a:t>
            </a:r>
          </a:p>
          <a:p>
            <a:pPr marL="0" indent="0" eaLnBrk="1" hangingPunct="1">
              <a:buFontTx/>
              <a:buNone/>
            </a:pPr>
            <a:endParaRPr lang="en-US" altLang="en-US" sz="2200">
              <a:latin typeface="Trebuchet MS" pitchFamily="34" charset="0"/>
              <a:cs typeface="Arial" pitchFamily="34" charset="0"/>
            </a:endParaRPr>
          </a:p>
        </p:txBody>
      </p:sp>
      <p:sp>
        <p:nvSpPr>
          <p:cNvPr id="5" name="Rectangle 2"/>
          <p:cNvSpPr txBox="1">
            <a:spLocks noChangeArrowheads="1"/>
          </p:cNvSpPr>
          <p:nvPr/>
        </p:nvSpPr>
        <p:spPr bwMode="auto">
          <a:xfrm>
            <a:off x="334963" y="260350"/>
            <a:ext cx="7772400" cy="661988"/>
          </a:xfrm>
          <a:prstGeom prst="rect">
            <a:avLst/>
          </a:prstGeom>
          <a:noFill/>
          <a:ln w="9525">
            <a:noFill/>
            <a:miter lim="800000"/>
            <a:headEnd/>
            <a:tailEnd/>
          </a:ln>
        </p:spPr>
        <p:txBody>
          <a:bodyPr anchor="b"/>
          <a:lstStyle/>
          <a:p>
            <a:pPr eaLnBrk="1" hangingPunct="1">
              <a:defRPr/>
            </a:pPr>
            <a:r>
              <a:rPr lang="en-US" sz="3600" kern="0" baseline="0" dirty="0">
                <a:solidFill>
                  <a:srgbClr val="EA0088"/>
                </a:solidFill>
                <a:latin typeface="Trebuchet MS" panose="020B0603020202020204" pitchFamily="34" charset="0"/>
                <a:ea typeface="+mj-ea"/>
                <a:cs typeface="+mj-cs"/>
              </a:rPr>
              <a:t>Example 1- Solution…</a:t>
            </a:r>
          </a:p>
        </p:txBody>
      </p:sp>
      <p:sp>
        <p:nvSpPr>
          <p:cNvPr id="23556"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16.</a:t>
            </a:r>
            <a:fld id="{C76E2E65-3768-46AF-A922-69618C025204}" type="slidenum">
              <a:rPr lang="en-AU" altLang="en-US" sz="1400" b="1" baseline="0" smtClean="0">
                <a:latin typeface="Trebuchet MS" pitchFamily="34" charset="0"/>
              </a:rPr>
              <a:pPr>
                <a:spcBef>
                  <a:spcPct val="0"/>
                </a:spcBef>
                <a:buFontTx/>
                <a:buNone/>
              </a:pPr>
              <a:t>14</a:t>
            </a:fld>
            <a:endParaRPr lang="en-AU" altLang="en-US" sz="1400" b="1" baseline="0" dirty="0">
              <a:latin typeface="Trebuchet MS" pitchFamily="34" charset="0"/>
            </a:endParaRPr>
          </a:p>
        </p:txBody>
      </p:sp>
      <p:sp>
        <p:nvSpPr>
          <p:cNvPr id="23557" name="AutoShape 10"/>
          <p:cNvSpPr>
            <a:spLocks noChangeArrowheads="1"/>
          </p:cNvSpPr>
          <p:nvPr/>
        </p:nvSpPr>
        <p:spPr bwMode="auto">
          <a:xfrm>
            <a:off x="7011988" y="549275"/>
            <a:ext cx="1952625" cy="360363"/>
          </a:xfrm>
          <a:prstGeom prst="roundRect">
            <a:avLst>
              <a:gd name="adj" fmla="val 50000"/>
            </a:avLst>
          </a:prstGeom>
          <a:solidFill>
            <a:srgbClr val="99CCFF"/>
          </a:solidFill>
          <a:ln w="9525">
            <a:solidFill>
              <a:schemeClr val="tx1"/>
            </a:solidFill>
            <a:round/>
            <a:headEnd/>
            <a:tailEnd/>
          </a:ln>
        </p:spPr>
        <p:txBody>
          <a:bodyPr wrap="none" anchor="ct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400" b="1" baseline="0">
                <a:latin typeface="Tahoma" pitchFamily="34" charset="0"/>
              </a:rPr>
              <a:t>IDENTIFY</a:t>
            </a: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idx="1"/>
          </p:nvPr>
        </p:nvSpPr>
        <p:spPr>
          <a:xfrm>
            <a:off x="468313" y="1258888"/>
            <a:ext cx="8351837" cy="4114800"/>
          </a:xfrm>
        </p:spPr>
        <p:txBody>
          <a:bodyPr/>
          <a:lstStyle/>
          <a:p>
            <a:pPr marL="0" indent="0" algn="just" eaLnBrk="1" hangingPunct="1">
              <a:buFontTx/>
              <a:buNone/>
            </a:pPr>
            <a:r>
              <a:rPr lang="en-US" altLang="en-US" sz="2400">
                <a:latin typeface="Trebuchet MS" pitchFamily="34" charset="0"/>
                <a:cs typeface="Arial" pitchFamily="34" charset="0"/>
              </a:rPr>
              <a:t>If the expected frequencies and the observed frequencies  are quite different, we would conclude that the null hypothesis is false, and we would reject it. </a:t>
            </a:r>
          </a:p>
          <a:p>
            <a:pPr marL="0" indent="0" algn="just" eaLnBrk="1" hangingPunct="1">
              <a:buFontTx/>
              <a:buNone/>
            </a:pPr>
            <a:endParaRPr lang="en-US" altLang="en-US" sz="2400">
              <a:latin typeface="Trebuchet MS" pitchFamily="34" charset="0"/>
              <a:cs typeface="Arial" pitchFamily="34" charset="0"/>
            </a:endParaRPr>
          </a:p>
          <a:p>
            <a:pPr marL="0" indent="0" algn="just" eaLnBrk="1" hangingPunct="1">
              <a:buFontTx/>
              <a:buNone/>
            </a:pPr>
            <a:r>
              <a:rPr lang="en-US" altLang="en-US" sz="2400">
                <a:latin typeface="Trebuchet MS" pitchFamily="34" charset="0"/>
                <a:cs typeface="Arial" pitchFamily="34" charset="0"/>
              </a:rPr>
              <a:t>However, if the expected and observed frequencies are similar, we would not reject the null hypothesis. </a:t>
            </a:r>
          </a:p>
          <a:p>
            <a:pPr marL="0" indent="0" algn="just" eaLnBrk="1" hangingPunct="1">
              <a:buFontTx/>
              <a:buNone/>
            </a:pPr>
            <a:endParaRPr lang="en-US" altLang="en-US" sz="2400">
              <a:latin typeface="Trebuchet MS" pitchFamily="34" charset="0"/>
              <a:cs typeface="Arial" pitchFamily="34" charset="0"/>
            </a:endParaRPr>
          </a:p>
          <a:p>
            <a:pPr marL="0" indent="0" algn="just" eaLnBrk="1" hangingPunct="1">
              <a:buFontTx/>
              <a:buNone/>
            </a:pPr>
            <a:r>
              <a:rPr lang="en-US" altLang="en-US" sz="2400">
                <a:latin typeface="Trebuchet MS" pitchFamily="34" charset="0"/>
                <a:cs typeface="Arial" pitchFamily="34" charset="0"/>
              </a:rPr>
              <a:t>The test statistic measures the similarity of the expected and observed frequencies.</a:t>
            </a:r>
          </a:p>
          <a:p>
            <a:pPr marL="0" indent="0" algn="just" eaLnBrk="1" hangingPunct="1">
              <a:buFontTx/>
              <a:buNone/>
            </a:pPr>
            <a:endParaRPr lang="en-US" altLang="en-US" sz="2400">
              <a:latin typeface="Trebuchet MS" pitchFamily="34" charset="0"/>
              <a:cs typeface="Arial" pitchFamily="34" charset="0"/>
            </a:endParaRPr>
          </a:p>
        </p:txBody>
      </p:sp>
      <p:sp>
        <p:nvSpPr>
          <p:cNvPr id="24579"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a:latin typeface="Times" pitchFamily="6" charset="0"/>
            </a:endParaRPr>
          </a:p>
        </p:txBody>
      </p:sp>
      <p:sp>
        <p:nvSpPr>
          <p:cNvPr id="24580" name="Slide Number Placeholder 3"/>
          <p:cNvSpPr txBox="1">
            <a:spLocks/>
          </p:cNvSpPr>
          <p:nvPr/>
        </p:nvSpPr>
        <p:spPr bwMode="auto">
          <a:xfrm>
            <a:off x="6553200" y="60960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r">
              <a:spcBef>
                <a:spcPct val="0"/>
              </a:spcBef>
              <a:buFontTx/>
              <a:buNone/>
            </a:pPr>
            <a:fld id="{FD0D9D64-DD88-4639-AA8A-6105B9A02407}" type="slidenum">
              <a:rPr lang="en-AU" altLang="en-US" sz="1400" baseline="0">
                <a:latin typeface="Verdana" pitchFamily="34" charset="0"/>
              </a:rPr>
              <a:pPr algn="r">
                <a:spcBef>
                  <a:spcPct val="0"/>
                </a:spcBef>
                <a:buFontTx/>
                <a:buNone/>
              </a:pPr>
              <a:t>15</a:t>
            </a:fld>
            <a:endParaRPr lang="en-AU" altLang="en-US" sz="1400" baseline="0">
              <a:latin typeface="Times" pitchFamily="6" charset="0"/>
            </a:endParaRPr>
          </a:p>
        </p:txBody>
      </p:sp>
      <p:sp>
        <p:nvSpPr>
          <p:cNvPr id="7" name="Rectangle 2"/>
          <p:cNvSpPr txBox="1">
            <a:spLocks noChangeArrowheads="1"/>
          </p:cNvSpPr>
          <p:nvPr/>
        </p:nvSpPr>
        <p:spPr bwMode="auto">
          <a:xfrm>
            <a:off x="334963" y="260350"/>
            <a:ext cx="7772400" cy="661988"/>
          </a:xfrm>
          <a:prstGeom prst="rect">
            <a:avLst/>
          </a:prstGeom>
          <a:noFill/>
          <a:ln w="9525">
            <a:noFill/>
            <a:miter lim="800000"/>
            <a:headEnd/>
            <a:tailEnd/>
          </a:ln>
        </p:spPr>
        <p:txBody>
          <a:bodyPr anchor="b"/>
          <a:lstStyle/>
          <a:p>
            <a:pPr eaLnBrk="1" hangingPunct="1">
              <a:defRPr/>
            </a:pPr>
            <a:r>
              <a:rPr lang="en-US" sz="3600" kern="0" baseline="0" dirty="0">
                <a:solidFill>
                  <a:srgbClr val="EA0088"/>
                </a:solidFill>
                <a:latin typeface="Trebuchet MS" panose="020B0603020202020204" pitchFamily="34" charset="0"/>
                <a:ea typeface="+mj-ea"/>
                <a:cs typeface="+mj-cs"/>
              </a:rPr>
              <a:t>Example 1- Solution…</a:t>
            </a:r>
          </a:p>
        </p:txBody>
      </p:sp>
      <p:sp>
        <p:nvSpPr>
          <p:cNvPr id="24582"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16.</a:t>
            </a:r>
            <a:fld id="{1A6A2C0D-442F-4EAC-B1BD-1FAEEE2555CC}" type="slidenum">
              <a:rPr lang="en-AU" altLang="en-US" sz="1400" b="1" baseline="0" smtClean="0">
                <a:latin typeface="Trebuchet MS" pitchFamily="34" charset="0"/>
              </a:rPr>
              <a:pPr>
                <a:spcBef>
                  <a:spcPct val="0"/>
                </a:spcBef>
                <a:buFontTx/>
                <a:buNone/>
              </a:pPr>
              <a:t>15</a:t>
            </a:fld>
            <a:endParaRPr lang="en-AU" altLang="en-US" sz="1400" b="1" baseline="0" dirty="0">
              <a:latin typeface="Trebuchet MS" pitchFamily="34" charset="0"/>
            </a:endParaRPr>
          </a:p>
        </p:txBody>
      </p:sp>
      <p:sp>
        <p:nvSpPr>
          <p:cNvPr id="24583" name="AutoShape 10"/>
          <p:cNvSpPr>
            <a:spLocks noChangeArrowheads="1"/>
          </p:cNvSpPr>
          <p:nvPr/>
        </p:nvSpPr>
        <p:spPr bwMode="auto">
          <a:xfrm>
            <a:off x="7083425" y="404813"/>
            <a:ext cx="1952625" cy="360362"/>
          </a:xfrm>
          <a:prstGeom prst="roundRect">
            <a:avLst>
              <a:gd name="adj" fmla="val 50000"/>
            </a:avLst>
          </a:prstGeom>
          <a:solidFill>
            <a:srgbClr val="99CCFF"/>
          </a:solidFill>
          <a:ln w="9525">
            <a:solidFill>
              <a:schemeClr val="tx1"/>
            </a:solidFill>
            <a:round/>
            <a:headEnd/>
            <a:tailEnd/>
          </a:ln>
        </p:spPr>
        <p:txBody>
          <a:bodyPr wrap="none" anchor="ct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400" b="1" baseline="0">
                <a:latin typeface="Tahoma" pitchFamily="34" charset="0"/>
              </a:rPr>
              <a:t>IDENTIFY</a:t>
            </a:r>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bwMode="auto">
          <a:xfrm>
            <a:off x="468313" y="333375"/>
            <a:ext cx="6704012" cy="660400"/>
          </a:xfrm>
        </p:spPr>
        <p:txBody>
          <a:bodyPr wrap="square" numCol="1" anchorCtr="0" compatLnSpc="1">
            <a:prstTxWarp prst="textNoShape">
              <a:avLst/>
            </a:prstTxWarp>
          </a:bodyPr>
          <a:lstStyle/>
          <a:p>
            <a:pPr algn="l" eaLnBrk="1" fontAlgn="base" hangingPunct="1">
              <a:spcAft>
                <a:spcPct val="0"/>
              </a:spcAft>
            </a:pPr>
            <a:r>
              <a:rPr altLang="en-US" sz="3200" cap="none">
                <a:solidFill>
                  <a:srgbClr val="EA0088"/>
                </a:solidFill>
                <a:latin typeface="Trebuchet MS" pitchFamily="34" charset="0"/>
                <a:ea typeface="MS PGothic" pitchFamily="34" charset="-128"/>
                <a:cs typeface="Arial" pitchFamily="34" charset="0"/>
              </a:rPr>
              <a:t>Chi-squared goodness-of-fit test…</a:t>
            </a:r>
          </a:p>
        </p:txBody>
      </p:sp>
      <p:sp>
        <p:nvSpPr>
          <p:cNvPr id="25603" name="Rectangle 3"/>
          <p:cNvSpPr>
            <a:spLocks noGrp="1" noChangeArrowheads="1"/>
          </p:cNvSpPr>
          <p:nvPr>
            <p:ph idx="1"/>
          </p:nvPr>
        </p:nvSpPr>
        <p:spPr>
          <a:xfrm>
            <a:off x="539750" y="1196975"/>
            <a:ext cx="7772400" cy="3240088"/>
          </a:xfrm>
        </p:spPr>
        <p:txBody>
          <a:bodyPr/>
          <a:lstStyle/>
          <a:p>
            <a:pPr marL="0" indent="0" algn="just" eaLnBrk="1" hangingPunct="1">
              <a:spcAft>
                <a:spcPts val="1200"/>
              </a:spcAft>
              <a:buFontTx/>
              <a:buNone/>
            </a:pPr>
            <a:r>
              <a:rPr lang="en-US" altLang="en-US" sz="2400" dirty="0">
                <a:latin typeface="Trebuchet MS" pitchFamily="34" charset="0"/>
                <a:cs typeface="Arial" pitchFamily="34" charset="0"/>
              </a:rPr>
              <a:t>What sample frequency would you expect for each category if the null hypothesis is true? </a:t>
            </a:r>
          </a:p>
          <a:p>
            <a:pPr marL="0" indent="0" algn="just" eaLnBrk="1" hangingPunct="1">
              <a:spcAft>
                <a:spcPts val="1200"/>
              </a:spcAft>
              <a:buFontTx/>
              <a:buNone/>
            </a:pPr>
            <a:r>
              <a:rPr lang="en-US" altLang="en-US" sz="2400" dirty="0">
                <a:latin typeface="Trebuchet MS" pitchFamily="34" charset="0"/>
                <a:cs typeface="Arial" pitchFamily="34" charset="0"/>
              </a:rPr>
              <a:t>Our Chi-squared goodness of fit test statistic is given by:</a:t>
            </a:r>
          </a:p>
          <a:p>
            <a:pPr marL="0" indent="0" algn="just" eaLnBrk="1" hangingPunct="1">
              <a:spcAft>
                <a:spcPts val="1200"/>
              </a:spcAft>
              <a:buFontTx/>
              <a:buNone/>
            </a:pPr>
            <a:endParaRPr lang="en-US" altLang="en-US" sz="2400" dirty="0">
              <a:latin typeface="Trebuchet MS" pitchFamily="34" charset="0"/>
              <a:cs typeface="Arial" pitchFamily="34" charset="0"/>
            </a:endParaRPr>
          </a:p>
          <a:p>
            <a:pPr marL="0" indent="0" algn="just" eaLnBrk="1" hangingPunct="1">
              <a:spcAft>
                <a:spcPts val="1800"/>
              </a:spcAft>
              <a:buFontTx/>
              <a:buNone/>
            </a:pPr>
            <a:endParaRPr lang="en-US" altLang="en-US" sz="2400" dirty="0">
              <a:latin typeface="Trebuchet MS" pitchFamily="34" charset="0"/>
              <a:cs typeface="Arial" pitchFamily="34" charset="0"/>
            </a:endParaRPr>
          </a:p>
          <a:p>
            <a:pPr marL="0" lvl="1" indent="0" algn="just" eaLnBrk="1" hangingPunct="1">
              <a:spcAft>
                <a:spcPts val="1200"/>
              </a:spcAft>
              <a:buNone/>
            </a:pPr>
            <a:r>
              <a:rPr lang="en-US" altLang="en-US" sz="2400" dirty="0">
                <a:latin typeface="Trebuchet MS" pitchFamily="34" charset="0"/>
                <a:cs typeface="Arial" pitchFamily="34" charset="0"/>
              </a:rPr>
              <a:t>This statistic is approximately chi-squared with k-1 degrees of freedom provided the sample size is large. The rejection region is</a:t>
            </a:r>
            <a:endParaRPr lang="en-US" sz="2400" dirty="0">
              <a:latin typeface="Trebuchet MS" panose="020B0603020202020204" pitchFamily="34" charset="0"/>
              <a:ea typeface="ＭＳ Ｐゴシック" charset="0"/>
            </a:endParaRPr>
          </a:p>
          <a:p>
            <a:pPr marL="0" indent="0" algn="just" eaLnBrk="1" hangingPunct="1">
              <a:spcAft>
                <a:spcPts val="1200"/>
              </a:spcAft>
              <a:buFontTx/>
              <a:buNone/>
            </a:pPr>
            <a:endParaRPr lang="en-US" altLang="en-US" sz="2400" dirty="0">
              <a:latin typeface="Trebuchet MS" pitchFamily="34" charset="0"/>
              <a:cs typeface="Arial" pitchFamily="34" charset="0"/>
            </a:endParaRPr>
          </a:p>
          <a:p>
            <a:pPr marL="0" indent="0" eaLnBrk="1" hangingPunct="1">
              <a:buFontTx/>
              <a:buNone/>
            </a:pPr>
            <a:endParaRPr lang="en-US" altLang="en-US" sz="2400" dirty="0">
              <a:latin typeface="Trebuchet MS" pitchFamily="34" charset="0"/>
              <a:cs typeface="Arial" pitchFamily="34" charset="0"/>
            </a:endParaRPr>
          </a:p>
          <a:p>
            <a:pPr marL="0" indent="0" eaLnBrk="1" hangingPunct="1">
              <a:buFontTx/>
              <a:buNone/>
            </a:pPr>
            <a:endParaRPr lang="en-US" altLang="en-US" sz="2400" dirty="0">
              <a:latin typeface="Trebuchet MS" pitchFamily="34" charset="0"/>
              <a:cs typeface="Arial" pitchFamily="34" charset="0"/>
            </a:endParaRPr>
          </a:p>
          <a:p>
            <a:pPr marL="0" indent="0" eaLnBrk="1" hangingPunct="1">
              <a:buFontTx/>
              <a:buNone/>
            </a:pPr>
            <a:endParaRPr lang="en-US" altLang="en-US" sz="2400" dirty="0">
              <a:latin typeface="Trebuchet MS" pitchFamily="34" charset="0"/>
              <a:cs typeface="Arial" pitchFamily="34" charset="0"/>
            </a:endParaRPr>
          </a:p>
          <a:p>
            <a:pPr marL="0" indent="0" eaLnBrk="1" hangingPunct="1">
              <a:buFontTx/>
              <a:buNone/>
            </a:pPr>
            <a:endParaRPr lang="en-US" altLang="en-US" sz="2400" dirty="0">
              <a:latin typeface="Trebuchet MS" pitchFamily="34" charset="0"/>
              <a:cs typeface="Arial" pitchFamily="34" charset="0"/>
            </a:endParaRPr>
          </a:p>
          <a:p>
            <a:pPr marL="0" indent="0" algn="just" eaLnBrk="1" hangingPunct="1">
              <a:buFontTx/>
              <a:buNone/>
            </a:pPr>
            <a:endParaRPr lang="en-US" altLang="en-US" sz="2400" dirty="0">
              <a:latin typeface="Trebuchet MS" pitchFamily="34" charset="0"/>
              <a:cs typeface="Arial" pitchFamily="34" charset="0"/>
            </a:endParaRPr>
          </a:p>
        </p:txBody>
      </p:sp>
      <p:sp>
        <p:nvSpPr>
          <p:cNvPr id="25604" name="Text Box 6"/>
          <p:cNvSpPr txBox="1">
            <a:spLocks noChangeArrowheads="1"/>
          </p:cNvSpPr>
          <p:nvPr/>
        </p:nvSpPr>
        <p:spPr bwMode="auto">
          <a:xfrm>
            <a:off x="1042988" y="2708920"/>
            <a:ext cx="16002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50000"/>
              </a:spcBef>
              <a:buFontTx/>
              <a:buNone/>
            </a:pPr>
            <a:r>
              <a:rPr lang="en-US" altLang="en-US" sz="1800" baseline="0">
                <a:solidFill>
                  <a:srgbClr val="0000FF"/>
                </a:solidFill>
                <a:latin typeface="Trebuchet MS" pitchFamily="34" charset="0"/>
              </a:rPr>
              <a:t>Observed frequency</a:t>
            </a:r>
          </a:p>
        </p:txBody>
      </p:sp>
      <p:sp>
        <p:nvSpPr>
          <p:cNvPr id="25605" name="Oval 7"/>
          <p:cNvSpPr>
            <a:spLocks noChangeArrowheads="1"/>
          </p:cNvSpPr>
          <p:nvPr/>
        </p:nvSpPr>
        <p:spPr bwMode="auto">
          <a:xfrm>
            <a:off x="3490913" y="3215332"/>
            <a:ext cx="533400" cy="533400"/>
          </a:xfrm>
          <a:prstGeom prst="ellipse">
            <a:avLst/>
          </a:prstGeom>
          <a:noFill/>
          <a:ln w="952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1800">
              <a:latin typeface="Trebuchet MS" pitchFamily="34" charset="0"/>
            </a:endParaRPr>
          </a:p>
        </p:txBody>
      </p:sp>
      <p:sp>
        <p:nvSpPr>
          <p:cNvPr id="25606" name="Freeform 9"/>
          <p:cNvSpPr>
            <a:spLocks/>
          </p:cNvSpPr>
          <p:nvPr/>
        </p:nvSpPr>
        <p:spPr bwMode="auto">
          <a:xfrm>
            <a:off x="2051050" y="2854970"/>
            <a:ext cx="1752600" cy="533400"/>
          </a:xfrm>
          <a:custGeom>
            <a:avLst/>
            <a:gdLst>
              <a:gd name="T0" fmla="*/ 0 w 1104"/>
              <a:gd name="T1" fmla="*/ 0 h 336"/>
              <a:gd name="T2" fmla="*/ 2147483647 w 1104"/>
              <a:gd name="T3" fmla="*/ 2147483647 h 336"/>
              <a:gd name="T4" fmla="*/ 2147483647 w 1104"/>
              <a:gd name="T5" fmla="*/ 2147483647 h 336"/>
              <a:gd name="T6" fmla="*/ 2147483647 w 1104"/>
              <a:gd name="T7" fmla="*/ 2147483647 h 336"/>
              <a:gd name="T8" fmla="*/ 0 60000 65536"/>
              <a:gd name="T9" fmla="*/ 0 60000 65536"/>
              <a:gd name="T10" fmla="*/ 0 60000 65536"/>
              <a:gd name="T11" fmla="*/ 0 60000 65536"/>
              <a:gd name="T12" fmla="*/ 0 w 1104"/>
              <a:gd name="T13" fmla="*/ 0 h 336"/>
              <a:gd name="T14" fmla="*/ 1104 w 1104"/>
              <a:gd name="T15" fmla="*/ 336 h 336"/>
            </a:gdLst>
            <a:ahLst/>
            <a:cxnLst>
              <a:cxn ang="T8">
                <a:pos x="T0" y="T1"/>
              </a:cxn>
              <a:cxn ang="T9">
                <a:pos x="T2" y="T3"/>
              </a:cxn>
              <a:cxn ang="T10">
                <a:pos x="T4" y="T5"/>
              </a:cxn>
              <a:cxn ang="T11">
                <a:pos x="T6" y="T7"/>
              </a:cxn>
            </a:cxnLst>
            <a:rect l="T12" t="T13" r="T14" b="T15"/>
            <a:pathLst>
              <a:path w="1104" h="336">
                <a:moveTo>
                  <a:pt x="0" y="0"/>
                </a:moveTo>
                <a:cubicBezTo>
                  <a:pt x="356" y="60"/>
                  <a:pt x="712" y="120"/>
                  <a:pt x="768" y="144"/>
                </a:cubicBezTo>
                <a:cubicBezTo>
                  <a:pt x="824" y="168"/>
                  <a:pt x="280" y="112"/>
                  <a:pt x="336" y="144"/>
                </a:cubicBezTo>
                <a:cubicBezTo>
                  <a:pt x="392" y="176"/>
                  <a:pt x="748" y="256"/>
                  <a:pt x="1104" y="336"/>
                </a:cubicBezTo>
              </a:path>
            </a:pathLst>
          </a:custGeom>
          <a:noFill/>
          <a:ln w="9525">
            <a:solidFill>
              <a:srgbClr val="0000FF"/>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AU"/>
          </a:p>
        </p:txBody>
      </p:sp>
      <p:sp>
        <p:nvSpPr>
          <p:cNvPr id="25607" name="Text Box 10"/>
          <p:cNvSpPr txBox="1">
            <a:spLocks noChangeArrowheads="1"/>
          </p:cNvSpPr>
          <p:nvPr/>
        </p:nvSpPr>
        <p:spPr bwMode="auto">
          <a:xfrm>
            <a:off x="5722938" y="2708920"/>
            <a:ext cx="16002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50000"/>
              </a:spcBef>
              <a:buFontTx/>
              <a:buNone/>
            </a:pPr>
            <a:r>
              <a:rPr lang="en-US" altLang="en-US" sz="1800" baseline="0">
                <a:solidFill>
                  <a:srgbClr val="FF0000"/>
                </a:solidFill>
                <a:latin typeface="Trebuchet MS" pitchFamily="34" charset="0"/>
              </a:rPr>
              <a:t>Expected frequency</a:t>
            </a:r>
          </a:p>
        </p:txBody>
      </p:sp>
      <p:sp>
        <p:nvSpPr>
          <p:cNvPr id="25608" name="Oval 11"/>
          <p:cNvSpPr>
            <a:spLocks noChangeArrowheads="1"/>
          </p:cNvSpPr>
          <p:nvPr/>
        </p:nvSpPr>
        <p:spPr bwMode="auto">
          <a:xfrm>
            <a:off x="4067175" y="3215332"/>
            <a:ext cx="533400" cy="53340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1800">
              <a:latin typeface="Trebuchet MS" pitchFamily="34" charset="0"/>
            </a:endParaRPr>
          </a:p>
        </p:txBody>
      </p:sp>
      <p:sp>
        <p:nvSpPr>
          <p:cNvPr id="25609" name="Oval 12"/>
          <p:cNvSpPr>
            <a:spLocks noChangeArrowheads="1"/>
          </p:cNvSpPr>
          <p:nvPr/>
        </p:nvSpPr>
        <p:spPr bwMode="auto">
          <a:xfrm>
            <a:off x="3922713" y="3791595"/>
            <a:ext cx="533400" cy="53340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1800">
              <a:latin typeface="Trebuchet MS" pitchFamily="34" charset="0"/>
            </a:endParaRPr>
          </a:p>
        </p:txBody>
      </p:sp>
      <p:sp>
        <p:nvSpPr>
          <p:cNvPr id="25610" name="Freeform 13"/>
          <p:cNvSpPr>
            <a:spLocks/>
          </p:cNvSpPr>
          <p:nvPr/>
        </p:nvSpPr>
        <p:spPr bwMode="auto">
          <a:xfrm>
            <a:off x="4498975" y="3358207"/>
            <a:ext cx="2527300" cy="685800"/>
          </a:xfrm>
          <a:custGeom>
            <a:avLst/>
            <a:gdLst>
              <a:gd name="T0" fmla="*/ 2147483647 w 1592"/>
              <a:gd name="T1" fmla="*/ 0 h 432"/>
              <a:gd name="T2" fmla="*/ 2147483647 w 1592"/>
              <a:gd name="T3" fmla="*/ 2147483647 h 432"/>
              <a:gd name="T4" fmla="*/ 0 w 1592"/>
              <a:gd name="T5" fmla="*/ 2147483647 h 432"/>
              <a:gd name="T6" fmla="*/ 0 60000 65536"/>
              <a:gd name="T7" fmla="*/ 0 60000 65536"/>
              <a:gd name="T8" fmla="*/ 0 60000 65536"/>
              <a:gd name="T9" fmla="*/ 0 w 1592"/>
              <a:gd name="T10" fmla="*/ 0 h 432"/>
              <a:gd name="T11" fmla="*/ 1592 w 1592"/>
              <a:gd name="T12" fmla="*/ 432 h 432"/>
            </a:gdLst>
            <a:ahLst/>
            <a:cxnLst>
              <a:cxn ang="T6">
                <a:pos x="T0" y="T1"/>
              </a:cxn>
              <a:cxn ang="T7">
                <a:pos x="T2" y="T3"/>
              </a:cxn>
              <a:cxn ang="T8">
                <a:pos x="T4" y="T5"/>
              </a:cxn>
            </a:cxnLst>
            <a:rect l="T9" t="T10" r="T11" b="T12"/>
            <a:pathLst>
              <a:path w="1592" h="432">
                <a:moveTo>
                  <a:pt x="1200" y="0"/>
                </a:moveTo>
                <a:cubicBezTo>
                  <a:pt x="1396" y="132"/>
                  <a:pt x="1592" y="264"/>
                  <a:pt x="1392" y="336"/>
                </a:cubicBezTo>
                <a:cubicBezTo>
                  <a:pt x="1192" y="408"/>
                  <a:pt x="596" y="420"/>
                  <a:pt x="0" y="432"/>
                </a:cubicBezTo>
              </a:path>
            </a:pathLst>
          </a:custGeom>
          <a:noFill/>
          <a:ln w="9525">
            <a:solidFill>
              <a:srgbClr val="FF000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AU"/>
          </a:p>
        </p:txBody>
      </p:sp>
      <p:sp>
        <p:nvSpPr>
          <p:cNvPr id="25611"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16.</a:t>
            </a:r>
            <a:fld id="{CC75FAC2-A7C0-41B6-944F-E081D77EB7CE}" type="slidenum">
              <a:rPr lang="en-AU" altLang="en-US" sz="1400" b="1" baseline="0" smtClean="0">
                <a:latin typeface="Trebuchet MS" pitchFamily="34" charset="0"/>
              </a:rPr>
              <a:pPr>
                <a:spcBef>
                  <a:spcPct val="0"/>
                </a:spcBef>
                <a:buFontTx/>
                <a:buNone/>
              </a:pPr>
              <a:t>16</a:t>
            </a:fld>
            <a:endParaRPr lang="en-AU" altLang="en-US" sz="1400" b="1" baseline="0" dirty="0">
              <a:latin typeface="Trebuchet MS" pitchFamily="34" charset="0"/>
            </a:endParaRPr>
          </a:p>
        </p:txBody>
      </p:sp>
      <p:sp>
        <p:nvSpPr>
          <p:cNvPr id="25612" name="AutoShape 10"/>
          <p:cNvSpPr>
            <a:spLocks noChangeArrowheads="1"/>
          </p:cNvSpPr>
          <p:nvPr/>
        </p:nvSpPr>
        <p:spPr bwMode="auto">
          <a:xfrm>
            <a:off x="7083425" y="476250"/>
            <a:ext cx="1952625" cy="360363"/>
          </a:xfrm>
          <a:prstGeom prst="roundRect">
            <a:avLst>
              <a:gd name="adj" fmla="val 50000"/>
            </a:avLst>
          </a:prstGeom>
          <a:solidFill>
            <a:srgbClr val="99CCFF"/>
          </a:solidFill>
          <a:ln w="9525">
            <a:solidFill>
              <a:schemeClr val="tx1"/>
            </a:solidFill>
            <a:round/>
            <a:headEnd/>
            <a:tailEnd/>
          </a:ln>
        </p:spPr>
        <p:txBody>
          <a:bodyPr wrap="none" anchor="ct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400" b="1" baseline="0">
                <a:latin typeface="Tahoma" pitchFamily="34" charset="0"/>
              </a:rPr>
              <a:t>IDENTIFY</a:t>
            </a:r>
          </a:p>
        </p:txBody>
      </p:sp>
      <p:graphicFrame>
        <p:nvGraphicFramePr>
          <p:cNvPr id="25613" name="Object 1"/>
          <p:cNvGraphicFramePr>
            <a:graphicFrameLocks noChangeAspect="1"/>
          </p:cNvGraphicFramePr>
          <p:nvPr>
            <p:extLst>
              <p:ext uri="{D42A27DB-BD31-4B8C-83A1-F6EECF244321}">
                <p14:modId xmlns:p14="http://schemas.microsoft.com/office/powerpoint/2010/main" val="2100970531"/>
              </p:ext>
            </p:extLst>
          </p:nvPr>
        </p:nvGraphicFramePr>
        <p:xfrm>
          <a:off x="2643188" y="3180407"/>
          <a:ext cx="2216150" cy="1144588"/>
        </p:xfrm>
        <a:graphic>
          <a:graphicData uri="http://schemas.openxmlformats.org/presentationml/2006/ole">
            <mc:AlternateContent xmlns:mc="http://schemas.openxmlformats.org/markup-compatibility/2006">
              <mc:Choice xmlns:v="urn:schemas-microsoft-com:vml" Requires="v">
                <p:oleObj spid="_x0000_s25668" name="Equation" r:id="rId5" imgW="761669" imgH="368140" progId="Equation.3">
                  <p:embed/>
                </p:oleObj>
              </mc:Choice>
              <mc:Fallback>
                <p:oleObj name="Equation" r:id="rId5" imgW="761669" imgH="368140" progId="Equation.3">
                  <p:embed/>
                  <p:pic>
                    <p:nvPicPr>
                      <p:cNvPr id="0" name="Picture 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43188" y="3180407"/>
                        <a:ext cx="2216150" cy="1144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763281284"/>
              </p:ext>
            </p:extLst>
          </p:nvPr>
        </p:nvGraphicFramePr>
        <p:xfrm>
          <a:off x="3890690" y="5013176"/>
          <a:ext cx="1292225" cy="471487"/>
        </p:xfrm>
        <a:graphic>
          <a:graphicData uri="http://schemas.openxmlformats.org/presentationml/2006/ole">
            <mc:AlternateContent xmlns:mc="http://schemas.openxmlformats.org/markup-compatibility/2006">
              <mc:Choice xmlns:v="urn:schemas-microsoft-com:vml" Requires="v">
                <p:oleObj spid="_x0000_s25669" name="Equation" r:id="rId7" imgW="723600" imgH="266400" progId="">
                  <p:embed/>
                </p:oleObj>
              </mc:Choice>
              <mc:Fallback>
                <p:oleObj name="Equation" r:id="rId7" imgW="723600" imgH="266400" progId="">
                  <p:embed/>
                  <p:pic>
                    <p:nvPicPr>
                      <p:cNvPr id="0" name="Picture 3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90690" y="5013176"/>
                        <a:ext cx="1292225" cy="471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idx="1"/>
          </p:nvPr>
        </p:nvSpPr>
        <p:spPr>
          <a:xfrm>
            <a:off x="468313" y="1125538"/>
            <a:ext cx="8207375" cy="4114800"/>
          </a:xfrm>
        </p:spPr>
        <p:txBody>
          <a:bodyPr/>
          <a:lstStyle/>
          <a:p>
            <a:pPr marL="0" indent="0" eaLnBrk="1" hangingPunct="1">
              <a:buFontTx/>
              <a:buNone/>
            </a:pPr>
            <a:r>
              <a:rPr lang="en-US" altLang="en-US" sz="2400" b="1" dirty="0">
                <a:solidFill>
                  <a:schemeClr val="accent1"/>
                </a:solidFill>
                <a:latin typeface="Trebuchet MS" pitchFamily="34" charset="0"/>
                <a:cs typeface="Arial" pitchFamily="34" charset="0"/>
              </a:rPr>
              <a:t>Calculating manually</a:t>
            </a:r>
          </a:p>
          <a:p>
            <a:pPr marL="0" indent="0" algn="just" eaLnBrk="1" hangingPunct="1">
              <a:buFontTx/>
              <a:buNone/>
            </a:pPr>
            <a:r>
              <a:rPr lang="en-US" altLang="en-US" sz="2400" dirty="0">
                <a:latin typeface="Trebuchet MS" pitchFamily="34" charset="0"/>
                <a:cs typeface="Arial" pitchFamily="34" charset="0"/>
              </a:rPr>
              <a:t>In order to calculate our test statistic, we lay out the data in a tabular fashion for easier calculation by hand:</a:t>
            </a:r>
          </a:p>
        </p:txBody>
      </p:sp>
      <p:graphicFrame>
        <p:nvGraphicFramePr>
          <p:cNvPr id="16458" name="Group 74"/>
          <p:cNvGraphicFramePr>
            <a:graphicFrameLocks noGrp="1"/>
          </p:cNvGraphicFramePr>
          <p:nvPr>
            <p:extLst>
              <p:ext uri="{D42A27DB-BD31-4B8C-83A1-F6EECF244321}">
                <p14:modId xmlns:p14="http://schemas.microsoft.com/office/powerpoint/2010/main" val="1183098434"/>
              </p:ext>
            </p:extLst>
          </p:nvPr>
        </p:nvGraphicFramePr>
        <p:xfrm>
          <a:off x="539750" y="2547908"/>
          <a:ext cx="7162800" cy="2681292"/>
        </p:xfrm>
        <a:graphic>
          <a:graphicData uri="http://schemas.openxmlformats.org/drawingml/2006/table">
            <a:tbl>
              <a:tblPr/>
              <a:tblGrid>
                <a:gridCol w="13716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gridCol w="1676400">
                  <a:extLst>
                    <a:ext uri="{9D8B030D-6E8A-4147-A177-3AD203B41FA5}">
                      <a16:colId xmlns:a16="http://schemas.microsoft.com/office/drawing/2014/main" val="20004"/>
                    </a:ext>
                  </a:extLst>
                </a:gridCol>
              </a:tblGrid>
              <a:tr h="694931">
                <a:tc rowSpan="2">
                  <a:txBody>
                    <a:bodyPr/>
                    <a:lstStyle>
                      <a:lvl1pPr>
                        <a:spcBef>
                          <a:spcPct val="20000"/>
                        </a:spcBef>
                        <a:buFont typeface="Arial" pitchFamily="34" charset="0"/>
                        <a:defRPr sz="2800">
                          <a:solidFill>
                            <a:schemeClr val="tx1"/>
                          </a:solidFill>
                          <a:latin typeface="Arial" pitchFamily="34" charset="0"/>
                          <a:ea typeface="MS PGothic" pitchFamily="34" charset="-128"/>
                        </a:defRPr>
                      </a:lvl1pPr>
                      <a:lvl2pPr marL="742950" indent="-285750">
                        <a:spcBef>
                          <a:spcPct val="20000"/>
                        </a:spcBef>
                        <a:buFont typeface="Arial" pitchFamily="34" charset="0"/>
                        <a:defRPr sz="2400">
                          <a:solidFill>
                            <a:schemeClr val="tx1"/>
                          </a:solidFill>
                          <a:latin typeface="Arial" pitchFamily="34" charset="0"/>
                          <a:ea typeface="MS PGothic" pitchFamily="34" charset="-128"/>
                        </a:defRPr>
                      </a:lvl2pPr>
                      <a:lvl3pPr marL="1143000" indent="-228600">
                        <a:spcBef>
                          <a:spcPct val="20000"/>
                        </a:spcBef>
                        <a:buFont typeface="Arial" pitchFamily="34" charset="0"/>
                        <a:defRPr sz="2000">
                          <a:solidFill>
                            <a:schemeClr val="tx1"/>
                          </a:solidFill>
                          <a:latin typeface="Arial" pitchFamily="34" charset="0"/>
                          <a:ea typeface="MS PGothic" pitchFamily="34" charset="-128"/>
                        </a:defRPr>
                      </a:lvl3pPr>
                      <a:lvl4pPr marL="1600200" indent="-228600">
                        <a:spcBef>
                          <a:spcPct val="20000"/>
                        </a:spcBef>
                        <a:buFont typeface="Arial" pitchFamily="34" charset="0"/>
                        <a:defRPr>
                          <a:solidFill>
                            <a:schemeClr val="tx1"/>
                          </a:solidFill>
                          <a:latin typeface="Arial" pitchFamily="34" charset="0"/>
                          <a:ea typeface="MS PGothic" pitchFamily="34" charset="-128"/>
                        </a:defRPr>
                      </a:lvl4pPr>
                      <a:lvl5pPr marL="2057400" indent="-228600">
                        <a:spcBef>
                          <a:spcPct val="20000"/>
                        </a:spcBef>
                        <a:buFont typeface="Arial" pitchFamily="34" charset="0"/>
                        <a:defRPr>
                          <a:solidFill>
                            <a:schemeClr val="tx1"/>
                          </a:solidFill>
                          <a:latin typeface="Arial" pitchFamily="34" charset="0"/>
                          <a:ea typeface="MS PGothic" pitchFamily="34" charset="-128"/>
                        </a:defRPr>
                      </a:lvl5pPr>
                      <a:lvl6pPr marL="2514600" indent="-228600" fontAlgn="base">
                        <a:spcBef>
                          <a:spcPct val="20000"/>
                        </a:spcBef>
                        <a:spcAft>
                          <a:spcPct val="0"/>
                        </a:spcAft>
                        <a:buFont typeface="Arial" pitchFamily="34" charset="0"/>
                        <a:defRPr>
                          <a:solidFill>
                            <a:schemeClr val="tx1"/>
                          </a:solidFill>
                          <a:latin typeface="Arial" pitchFamily="34" charset="0"/>
                          <a:ea typeface="MS PGothic" pitchFamily="34" charset="-128"/>
                        </a:defRPr>
                      </a:lvl6pPr>
                      <a:lvl7pPr marL="2971800" indent="-228600" fontAlgn="base">
                        <a:spcBef>
                          <a:spcPct val="20000"/>
                        </a:spcBef>
                        <a:spcAft>
                          <a:spcPct val="0"/>
                        </a:spcAft>
                        <a:buFont typeface="Arial" pitchFamily="34" charset="0"/>
                        <a:defRPr>
                          <a:solidFill>
                            <a:schemeClr val="tx1"/>
                          </a:solidFill>
                          <a:latin typeface="Arial" pitchFamily="34" charset="0"/>
                          <a:ea typeface="MS PGothic" pitchFamily="34" charset="-128"/>
                        </a:defRPr>
                      </a:lvl7pPr>
                      <a:lvl8pPr marL="3429000" indent="-228600" fontAlgn="base">
                        <a:spcBef>
                          <a:spcPct val="20000"/>
                        </a:spcBef>
                        <a:spcAft>
                          <a:spcPct val="0"/>
                        </a:spcAft>
                        <a:buFont typeface="Arial" pitchFamily="34" charset="0"/>
                        <a:defRPr>
                          <a:solidFill>
                            <a:schemeClr val="tx1"/>
                          </a:solidFill>
                          <a:latin typeface="Arial" pitchFamily="34" charset="0"/>
                          <a:ea typeface="MS PGothic" pitchFamily="34" charset="-128"/>
                        </a:defRPr>
                      </a:lvl8pPr>
                      <a:lvl9pPr marL="3886200" indent="-228600" fontAlgn="base">
                        <a:spcBef>
                          <a:spcPct val="20000"/>
                        </a:spcBef>
                        <a:spcAft>
                          <a:spcPct val="0"/>
                        </a:spcAft>
                        <a:buFont typeface="Arial" pitchFamily="34" charset="0"/>
                        <a:defRPr>
                          <a:solidFill>
                            <a:schemeClr val="tx1"/>
                          </a:solidFill>
                          <a:latin typeface="Arial" pitchFamily="34" charset="0"/>
                          <a:ea typeface="MS PGothic"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ahoma" pitchFamily="34" charset="0"/>
                          <a:ea typeface="MS PGothic" pitchFamily="34" charset="-128"/>
                        </a:rPr>
                        <a:t>Company</a:t>
                      </a:r>
                    </a:p>
                  </a:txBody>
                  <a:tcPr marT="45715" marB="4571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itchFamily="34" charset="0"/>
                        <a:defRPr sz="2800">
                          <a:solidFill>
                            <a:schemeClr val="tx1"/>
                          </a:solidFill>
                          <a:latin typeface="Arial" pitchFamily="34" charset="0"/>
                          <a:ea typeface="MS PGothic" pitchFamily="34" charset="-128"/>
                        </a:defRPr>
                      </a:lvl1pPr>
                      <a:lvl2pPr marL="742950" indent="-285750">
                        <a:spcBef>
                          <a:spcPct val="20000"/>
                        </a:spcBef>
                        <a:buFont typeface="Arial" pitchFamily="34" charset="0"/>
                        <a:defRPr sz="2400">
                          <a:solidFill>
                            <a:schemeClr val="tx1"/>
                          </a:solidFill>
                          <a:latin typeface="Arial" pitchFamily="34" charset="0"/>
                          <a:ea typeface="MS PGothic" pitchFamily="34" charset="-128"/>
                        </a:defRPr>
                      </a:lvl2pPr>
                      <a:lvl3pPr marL="1143000" indent="-228600">
                        <a:spcBef>
                          <a:spcPct val="20000"/>
                        </a:spcBef>
                        <a:buFont typeface="Arial" pitchFamily="34" charset="0"/>
                        <a:defRPr sz="2000">
                          <a:solidFill>
                            <a:schemeClr val="tx1"/>
                          </a:solidFill>
                          <a:latin typeface="Arial" pitchFamily="34" charset="0"/>
                          <a:ea typeface="MS PGothic" pitchFamily="34" charset="-128"/>
                        </a:defRPr>
                      </a:lvl3pPr>
                      <a:lvl4pPr marL="1600200" indent="-228600">
                        <a:spcBef>
                          <a:spcPct val="20000"/>
                        </a:spcBef>
                        <a:buFont typeface="Arial" pitchFamily="34" charset="0"/>
                        <a:defRPr>
                          <a:solidFill>
                            <a:schemeClr val="tx1"/>
                          </a:solidFill>
                          <a:latin typeface="Arial" pitchFamily="34" charset="0"/>
                          <a:ea typeface="MS PGothic" pitchFamily="34" charset="-128"/>
                        </a:defRPr>
                      </a:lvl4pPr>
                      <a:lvl5pPr marL="2057400" indent="-228600">
                        <a:spcBef>
                          <a:spcPct val="20000"/>
                        </a:spcBef>
                        <a:buFont typeface="Arial" pitchFamily="34" charset="0"/>
                        <a:defRPr>
                          <a:solidFill>
                            <a:schemeClr val="tx1"/>
                          </a:solidFill>
                          <a:latin typeface="Arial" pitchFamily="34" charset="0"/>
                          <a:ea typeface="MS PGothic" pitchFamily="34" charset="-128"/>
                        </a:defRPr>
                      </a:lvl5pPr>
                      <a:lvl6pPr marL="2514600" indent="-228600" fontAlgn="base">
                        <a:spcBef>
                          <a:spcPct val="20000"/>
                        </a:spcBef>
                        <a:spcAft>
                          <a:spcPct val="0"/>
                        </a:spcAft>
                        <a:buFont typeface="Arial" pitchFamily="34" charset="0"/>
                        <a:defRPr>
                          <a:solidFill>
                            <a:schemeClr val="tx1"/>
                          </a:solidFill>
                          <a:latin typeface="Arial" pitchFamily="34" charset="0"/>
                          <a:ea typeface="MS PGothic" pitchFamily="34" charset="-128"/>
                        </a:defRPr>
                      </a:lvl6pPr>
                      <a:lvl7pPr marL="2971800" indent="-228600" fontAlgn="base">
                        <a:spcBef>
                          <a:spcPct val="20000"/>
                        </a:spcBef>
                        <a:spcAft>
                          <a:spcPct val="0"/>
                        </a:spcAft>
                        <a:buFont typeface="Arial" pitchFamily="34" charset="0"/>
                        <a:defRPr>
                          <a:solidFill>
                            <a:schemeClr val="tx1"/>
                          </a:solidFill>
                          <a:latin typeface="Arial" pitchFamily="34" charset="0"/>
                          <a:ea typeface="MS PGothic" pitchFamily="34" charset="-128"/>
                        </a:defRPr>
                      </a:lvl7pPr>
                      <a:lvl8pPr marL="3429000" indent="-228600" fontAlgn="base">
                        <a:spcBef>
                          <a:spcPct val="20000"/>
                        </a:spcBef>
                        <a:spcAft>
                          <a:spcPct val="0"/>
                        </a:spcAft>
                        <a:buFont typeface="Arial" pitchFamily="34" charset="0"/>
                        <a:defRPr>
                          <a:solidFill>
                            <a:schemeClr val="tx1"/>
                          </a:solidFill>
                          <a:latin typeface="Arial" pitchFamily="34" charset="0"/>
                          <a:ea typeface="MS PGothic" pitchFamily="34" charset="-128"/>
                        </a:defRPr>
                      </a:lvl8pPr>
                      <a:lvl9pPr marL="3886200" indent="-228600" fontAlgn="base">
                        <a:spcBef>
                          <a:spcPct val="20000"/>
                        </a:spcBef>
                        <a:spcAft>
                          <a:spcPct val="0"/>
                        </a:spcAft>
                        <a:buFont typeface="Arial" pitchFamily="34" charset="0"/>
                        <a:defRPr>
                          <a:solidFill>
                            <a:schemeClr val="tx1"/>
                          </a:solidFill>
                          <a:latin typeface="Arial" pitchFamily="34" charset="0"/>
                          <a:ea typeface="MS PGothic"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ahoma" pitchFamily="34" charset="0"/>
                          <a:ea typeface="MS PGothic" pitchFamily="34" charset="-128"/>
                        </a:rPr>
                        <a:t>Observed frequency</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itchFamily="34" charset="0"/>
                        <a:defRPr sz="2800">
                          <a:solidFill>
                            <a:schemeClr val="tx1"/>
                          </a:solidFill>
                          <a:latin typeface="Arial" pitchFamily="34" charset="0"/>
                          <a:ea typeface="MS PGothic" pitchFamily="34" charset="-128"/>
                        </a:defRPr>
                      </a:lvl1pPr>
                      <a:lvl2pPr marL="742950" indent="-285750">
                        <a:spcBef>
                          <a:spcPct val="20000"/>
                        </a:spcBef>
                        <a:buFont typeface="Arial" pitchFamily="34" charset="0"/>
                        <a:defRPr sz="2400">
                          <a:solidFill>
                            <a:schemeClr val="tx1"/>
                          </a:solidFill>
                          <a:latin typeface="Arial" pitchFamily="34" charset="0"/>
                          <a:ea typeface="MS PGothic" pitchFamily="34" charset="-128"/>
                        </a:defRPr>
                      </a:lvl2pPr>
                      <a:lvl3pPr marL="1143000" indent="-228600">
                        <a:spcBef>
                          <a:spcPct val="20000"/>
                        </a:spcBef>
                        <a:buFont typeface="Arial" pitchFamily="34" charset="0"/>
                        <a:defRPr sz="2000">
                          <a:solidFill>
                            <a:schemeClr val="tx1"/>
                          </a:solidFill>
                          <a:latin typeface="Arial" pitchFamily="34" charset="0"/>
                          <a:ea typeface="MS PGothic" pitchFamily="34" charset="-128"/>
                        </a:defRPr>
                      </a:lvl3pPr>
                      <a:lvl4pPr marL="1600200" indent="-228600">
                        <a:spcBef>
                          <a:spcPct val="20000"/>
                        </a:spcBef>
                        <a:buFont typeface="Arial" pitchFamily="34" charset="0"/>
                        <a:defRPr>
                          <a:solidFill>
                            <a:schemeClr val="tx1"/>
                          </a:solidFill>
                          <a:latin typeface="Arial" pitchFamily="34" charset="0"/>
                          <a:ea typeface="MS PGothic" pitchFamily="34" charset="-128"/>
                        </a:defRPr>
                      </a:lvl4pPr>
                      <a:lvl5pPr marL="2057400" indent="-228600">
                        <a:spcBef>
                          <a:spcPct val="20000"/>
                        </a:spcBef>
                        <a:buFont typeface="Arial" pitchFamily="34" charset="0"/>
                        <a:defRPr>
                          <a:solidFill>
                            <a:schemeClr val="tx1"/>
                          </a:solidFill>
                          <a:latin typeface="Arial" pitchFamily="34" charset="0"/>
                          <a:ea typeface="MS PGothic" pitchFamily="34" charset="-128"/>
                        </a:defRPr>
                      </a:lvl5pPr>
                      <a:lvl6pPr marL="2514600" indent="-228600" fontAlgn="base">
                        <a:spcBef>
                          <a:spcPct val="20000"/>
                        </a:spcBef>
                        <a:spcAft>
                          <a:spcPct val="0"/>
                        </a:spcAft>
                        <a:buFont typeface="Arial" pitchFamily="34" charset="0"/>
                        <a:defRPr>
                          <a:solidFill>
                            <a:schemeClr val="tx1"/>
                          </a:solidFill>
                          <a:latin typeface="Arial" pitchFamily="34" charset="0"/>
                          <a:ea typeface="MS PGothic" pitchFamily="34" charset="-128"/>
                        </a:defRPr>
                      </a:lvl6pPr>
                      <a:lvl7pPr marL="2971800" indent="-228600" fontAlgn="base">
                        <a:spcBef>
                          <a:spcPct val="20000"/>
                        </a:spcBef>
                        <a:spcAft>
                          <a:spcPct val="0"/>
                        </a:spcAft>
                        <a:buFont typeface="Arial" pitchFamily="34" charset="0"/>
                        <a:defRPr>
                          <a:solidFill>
                            <a:schemeClr val="tx1"/>
                          </a:solidFill>
                          <a:latin typeface="Arial" pitchFamily="34" charset="0"/>
                          <a:ea typeface="MS PGothic" pitchFamily="34" charset="-128"/>
                        </a:defRPr>
                      </a:lvl7pPr>
                      <a:lvl8pPr marL="3429000" indent="-228600" fontAlgn="base">
                        <a:spcBef>
                          <a:spcPct val="20000"/>
                        </a:spcBef>
                        <a:spcAft>
                          <a:spcPct val="0"/>
                        </a:spcAft>
                        <a:buFont typeface="Arial" pitchFamily="34" charset="0"/>
                        <a:defRPr>
                          <a:solidFill>
                            <a:schemeClr val="tx1"/>
                          </a:solidFill>
                          <a:latin typeface="Arial" pitchFamily="34" charset="0"/>
                          <a:ea typeface="MS PGothic" pitchFamily="34" charset="-128"/>
                        </a:defRPr>
                      </a:lvl8pPr>
                      <a:lvl9pPr marL="3886200" indent="-228600" fontAlgn="base">
                        <a:spcBef>
                          <a:spcPct val="20000"/>
                        </a:spcBef>
                        <a:spcAft>
                          <a:spcPct val="0"/>
                        </a:spcAft>
                        <a:buFont typeface="Arial" pitchFamily="34" charset="0"/>
                        <a:defRPr>
                          <a:solidFill>
                            <a:schemeClr val="tx1"/>
                          </a:solidFill>
                          <a:latin typeface="Arial" pitchFamily="34" charset="0"/>
                          <a:ea typeface="MS PGothic"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ahoma" pitchFamily="34" charset="0"/>
                          <a:ea typeface="MS PGothic" pitchFamily="34" charset="-128"/>
                        </a:rPr>
                        <a:t>Expected frequency</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itchFamily="34" charset="0"/>
                        <a:defRPr sz="2800">
                          <a:solidFill>
                            <a:schemeClr val="tx1"/>
                          </a:solidFill>
                          <a:latin typeface="Arial" pitchFamily="34" charset="0"/>
                          <a:ea typeface="MS PGothic" pitchFamily="34" charset="-128"/>
                        </a:defRPr>
                      </a:lvl1pPr>
                      <a:lvl2pPr marL="742950" indent="-285750">
                        <a:spcBef>
                          <a:spcPct val="20000"/>
                        </a:spcBef>
                        <a:buFont typeface="Arial" pitchFamily="34" charset="0"/>
                        <a:defRPr sz="2400">
                          <a:solidFill>
                            <a:schemeClr val="tx1"/>
                          </a:solidFill>
                          <a:latin typeface="Arial" pitchFamily="34" charset="0"/>
                          <a:ea typeface="MS PGothic" pitchFamily="34" charset="-128"/>
                        </a:defRPr>
                      </a:lvl2pPr>
                      <a:lvl3pPr marL="1143000" indent="-228600">
                        <a:spcBef>
                          <a:spcPct val="20000"/>
                        </a:spcBef>
                        <a:buFont typeface="Arial" pitchFamily="34" charset="0"/>
                        <a:defRPr sz="2000">
                          <a:solidFill>
                            <a:schemeClr val="tx1"/>
                          </a:solidFill>
                          <a:latin typeface="Arial" pitchFamily="34" charset="0"/>
                          <a:ea typeface="MS PGothic" pitchFamily="34" charset="-128"/>
                        </a:defRPr>
                      </a:lvl3pPr>
                      <a:lvl4pPr marL="1600200" indent="-228600">
                        <a:spcBef>
                          <a:spcPct val="20000"/>
                        </a:spcBef>
                        <a:buFont typeface="Arial" pitchFamily="34" charset="0"/>
                        <a:defRPr>
                          <a:solidFill>
                            <a:schemeClr val="tx1"/>
                          </a:solidFill>
                          <a:latin typeface="Arial" pitchFamily="34" charset="0"/>
                          <a:ea typeface="MS PGothic" pitchFamily="34" charset="-128"/>
                        </a:defRPr>
                      </a:lvl4pPr>
                      <a:lvl5pPr marL="2057400" indent="-228600">
                        <a:spcBef>
                          <a:spcPct val="20000"/>
                        </a:spcBef>
                        <a:buFont typeface="Arial" pitchFamily="34" charset="0"/>
                        <a:defRPr>
                          <a:solidFill>
                            <a:schemeClr val="tx1"/>
                          </a:solidFill>
                          <a:latin typeface="Arial" pitchFamily="34" charset="0"/>
                          <a:ea typeface="MS PGothic" pitchFamily="34" charset="-128"/>
                        </a:defRPr>
                      </a:lvl5pPr>
                      <a:lvl6pPr marL="2514600" indent="-228600" fontAlgn="base">
                        <a:spcBef>
                          <a:spcPct val="20000"/>
                        </a:spcBef>
                        <a:spcAft>
                          <a:spcPct val="0"/>
                        </a:spcAft>
                        <a:buFont typeface="Arial" pitchFamily="34" charset="0"/>
                        <a:defRPr>
                          <a:solidFill>
                            <a:schemeClr val="tx1"/>
                          </a:solidFill>
                          <a:latin typeface="Arial" pitchFamily="34" charset="0"/>
                          <a:ea typeface="MS PGothic" pitchFamily="34" charset="-128"/>
                        </a:defRPr>
                      </a:lvl6pPr>
                      <a:lvl7pPr marL="2971800" indent="-228600" fontAlgn="base">
                        <a:spcBef>
                          <a:spcPct val="20000"/>
                        </a:spcBef>
                        <a:spcAft>
                          <a:spcPct val="0"/>
                        </a:spcAft>
                        <a:buFont typeface="Arial" pitchFamily="34" charset="0"/>
                        <a:defRPr>
                          <a:solidFill>
                            <a:schemeClr val="tx1"/>
                          </a:solidFill>
                          <a:latin typeface="Arial" pitchFamily="34" charset="0"/>
                          <a:ea typeface="MS PGothic" pitchFamily="34" charset="-128"/>
                        </a:defRPr>
                      </a:lvl7pPr>
                      <a:lvl8pPr marL="3429000" indent="-228600" fontAlgn="base">
                        <a:spcBef>
                          <a:spcPct val="20000"/>
                        </a:spcBef>
                        <a:spcAft>
                          <a:spcPct val="0"/>
                        </a:spcAft>
                        <a:buFont typeface="Arial" pitchFamily="34" charset="0"/>
                        <a:defRPr>
                          <a:solidFill>
                            <a:schemeClr val="tx1"/>
                          </a:solidFill>
                          <a:latin typeface="Arial" pitchFamily="34" charset="0"/>
                          <a:ea typeface="MS PGothic" pitchFamily="34" charset="-128"/>
                        </a:defRPr>
                      </a:lvl8pPr>
                      <a:lvl9pPr marL="3886200" indent="-228600" fontAlgn="base">
                        <a:spcBef>
                          <a:spcPct val="20000"/>
                        </a:spcBef>
                        <a:spcAft>
                          <a:spcPct val="0"/>
                        </a:spcAft>
                        <a:buFont typeface="Arial" pitchFamily="34" charset="0"/>
                        <a:defRPr>
                          <a:solidFill>
                            <a:schemeClr val="tx1"/>
                          </a:solidFill>
                          <a:latin typeface="Arial" pitchFamily="34" charset="0"/>
                          <a:ea typeface="MS PGothic"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ahoma" pitchFamily="34" charset="0"/>
                          <a:ea typeface="MS PGothic" pitchFamily="34" charset="-128"/>
                        </a:rPr>
                        <a:t>Delta</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itchFamily="34" charset="0"/>
                        <a:defRPr sz="2800">
                          <a:solidFill>
                            <a:schemeClr val="tx1"/>
                          </a:solidFill>
                          <a:latin typeface="Arial" pitchFamily="34" charset="0"/>
                          <a:ea typeface="MS PGothic" pitchFamily="34" charset="-128"/>
                        </a:defRPr>
                      </a:lvl1pPr>
                      <a:lvl2pPr marL="742950" indent="-285750">
                        <a:spcBef>
                          <a:spcPct val="20000"/>
                        </a:spcBef>
                        <a:buFont typeface="Arial" pitchFamily="34" charset="0"/>
                        <a:defRPr sz="2400">
                          <a:solidFill>
                            <a:schemeClr val="tx1"/>
                          </a:solidFill>
                          <a:latin typeface="Arial" pitchFamily="34" charset="0"/>
                          <a:ea typeface="MS PGothic" pitchFamily="34" charset="-128"/>
                        </a:defRPr>
                      </a:lvl2pPr>
                      <a:lvl3pPr marL="1143000" indent="-228600">
                        <a:spcBef>
                          <a:spcPct val="20000"/>
                        </a:spcBef>
                        <a:buFont typeface="Arial" pitchFamily="34" charset="0"/>
                        <a:defRPr sz="2000">
                          <a:solidFill>
                            <a:schemeClr val="tx1"/>
                          </a:solidFill>
                          <a:latin typeface="Arial" pitchFamily="34" charset="0"/>
                          <a:ea typeface="MS PGothic" pitchFamily="34" charset="-128"/>
                        </a:defRPr>
                      </a:lvl3pPr>
                      <a:lvl4pPr marL="1600200" indent="-228600">
                        <a:spcBef>
                          <a:spcPct val="20000"/>
                        </a:spcBef>
                        <a:buFont typeface="Arial" pitchFamily="34" charset="0"/>
                        <a:defRPr>
                          <a:solidFill>
                            <a:schemeClr val="tx1"/>
                          </a:solidFill>
                          <a:latin typeface="Arial" pitchFamily="34" charset="0"/>
                          <a:ea typeface="MS PGothic" pitchFamily="34" charset="-128"/>
                        </a:defRPr>
                      </a:lvl4pPr>
                      <a:lvl5pPr marL="2057400" indent="-228600">
                        <a:spcBef>
                          <a:spcPct val="20000"/>
                        </a:spcBef>
                        <a:buFont typeface="Arial" pitchFamily="34" charset="0"/>
                        <a:defRPr>
                          <a:solidFill>
                            <a:schemeClr val="tx1"/>
                          </a:solidFill>
                          <a:latin typeface="Arial" pitchFamily="34" charset="0"/>
                          <a:ea typeface="MS PGothic" pitchFamily="34" charset="-128"/>
                        </a:defRPr>
                      </a:lvl5pPr>
                      <a:lvl6pPr marL="2514600" indent="-228600" fontAlgn="base">
                        <a:spcBef>
                          <a:spcPct val="20000"/>
                        </a:spcBef>
                        <a:spcAft>
                          <a:spcPct val="0"/>
                        </a:spcAft>
                        <a:buFont typeface="Arial" pitchFamily="34" charset="0"/>
                        <a:defRPr>
                          <a:solidFill>
                            <a:schemeClr val="tx1"/>
                          </a:solidFill>
                          <a:latin typeface="Arial" pitchFamily="34" charset="0"/>
                          <a:ea typeface="MS PGothic" pitchFamily="34" charset="-128"/>
                        </a:defRPr>
                      </a:lvl6pPr>
                      <a:lvl7pPr marL="2971800" indent="-228600" fontAlgn="base">
                        <a:spcBef>
                          <a:spcPct val="20000"/>
                        </a:spcBef>
                        <a:spcAft>
                          <a:spcPct val="0"/>
                        </a:spcAft>
                        <a:buFont typeface="Arial" pitchFamily="34" charset="0"/>
                        <a:defRPr>
                          <a:solidFill>
                            <a:schemeClr val="tx1"/>
                          </a:solidFill>
                          <a:latin typeface="Arial" pitchFamily="34" charset="0"/>
                          <a:ea typeface="MS PGothic" pitchFamily="34" charset="-128"/>
                        </a:defRPr>
                      </a:lvl7pPr>
                      <a:lvl8pPr marL="3429000" indent="-228600" fontAlgn="base">
                        <a:spcBef>
                          <a:spcPct val="20000"/>
                        </a:spcBef>
                        <a:spcAft>
                          <a:spcPct val="0"/>
                        </a:spcAft>
                        <a:buFont typeface="Arial" pitchFamily="34" charset="0"/>
                        <a:defRPr>
                          <a:solidFill>
                            <a:schemeClr val="tx1"/>
                          </a:solidFill>
                          <a:latin typeface="Arial" pitchFamily="34" charset="0"/>
                          <a:ea typeface="MS PGothic" pitchFamily="34" charset="-128"/>
                        </a:defRPr>
                      </a:lvl8pPr>
                      <a:lvl9pPr marL="3886200" indent="-228600" fontAlgn="base">
                        <a:spcBef>
                          <a:spcPct val="20000"/>
                        </a:spcBef>
                        <a:spcAft>
                          <a:spcPct val="0"/>
                        </a:spcAft>
                        <a:buFont typeface="Arial" pitchFamily="34" charset="0"/>
                        <a:defRPr>
                          <a:solidFill>
                            <a:schemeClr val="tx1"/>
                          </a:solidFill>
                          <a:latin typeface="Arial" pitchFamily="34" charset="0"/>
                          <a:ea typeface="MS PGothic"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ahoma" pitchFamily="34" charset="0"/>
                          <a:ea typeface="MS PGothic" pitchFamily="34" charset="-128"/>
                        </a:rPr>
                        <a:t>Summation</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ahoma" pitchFamily="34" charset="0"/>
                          <a:ea typeface="MS PGothic" pitchFamily="34" charset="-128"/>
                        </a:rPr>
                        <a:t>component</a:t>
                      </a:r>
                    </a:p>
                  </a:txBody>
                  <a:tcPr marT="45715" marB="4571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9040">
                <a:tc vMerge="1">
                  <a:txBody>
                    <a:bodyPr/>
                    <a:lstStyle/>
                    <a:p>
                      <a:endParaRPr lang="en-AU"/>
                    </a:p>
                  </a:txBody>
                  <a:tcPr/>
                </a:tc>
                <a:tc>
                  <a:txBody>
                    <a:bodyPr/>
                    <a:lstStyle>
                      <a:lvl1pPr>
                        <a:spcBef>
                          <a:spcPct val="20000"/>
                        </a:spcBef>
                        <a:buFont typeface="Arial" pitchFamily="34" charset="0"/>
                        <a:defRPr sz="2800">
                          <a:solidFill>
                            <a:schemeClr val="tx1"/>
                          </a:solidFill>
                          <a:latin typeface="Arial" pitchFamily="34" charset="0"/>
                          <a:ea typeface="MS PGothic" pitchFamily="34" charset="-128"/>
                        </a:defRPr>
                      </a:lvl1pPr>
                      <a:lvl2pPr marL="742950" indent="-285750">
                        <a:spcBef>
                          <a:spcPct val="20000"/>
                        </a:spcBef>
                        <a:buFont typeface="Arial" pitchFamily="34" charset="0"/>
                        <a:defRPr sz="2400">
                          <a:solidFill>
                            <a:schemeClr val="tx1"/>
                          </a:solidFill>
                          <a:latin typeface="Arial" pitchFamily="34" charset="0"/>
                          <a:ea typeface="MS PGothic" pitchFamily="34" charset="-128"/>
                        </a:defRPr>
                      </a:lvl2pPr>
                      <a:lvl3pPr marL="1143000" indent="-228600">
                        <a:spcBef>
                          <a:spcPct val="20000"/>
                        </a:spcBef>
                        <a:buFont typeface="Arial" pitchFamily="34" charset="0"/>
                        <a:defRPr sz="2000">
                          <a:solidFill>
                            <a:schemeClr val="tx1"/>
                          </a:solidFill>
                          <a:latin typeface="Arial" pitchFamily="34" charset="0"/>
                          <a:ea typeface="MS PGothic" pitchFamily="34" charset="-128"/>
                        </a:defRPr>
                      </a:lvl3pPr>
                      <a:lvl4pPr marL="1600200" indent="-228600">
                        <a:spcBef>
                          <a:spcPct val="20000"/>
                        </a:spcBef>
                        <a:buFont typeface="Arial" pitchFamily="34" charset="0"/>
                        <a:defRPr>
                          <a:solidFill>
                            <a:schemeClr val="tx1"/>
                          </a:solidFill>
                          <a:latin typeface="Arial" pitchFamily="34" charset="0"/>
                          <a:ea typeface="MS PGothic" pitchFamily="34" charset="-128"/>
                        </a:defRPr>
                      </a:lvl4pPr>
                      <a:lvl5pPr marL="2057400" indent="-228600">
                        <a:spcBef>
                          <a:spcPct val="20000"/>
                        </a:spcBef>
                        <a:buFont typeface="Arial" pitchFamily="34" charset="0"/>
                        <a:defRPr>
                          <a:solidFill>
                            <a:schemeClr val="tx1"/>
                          </a:solidFill>
                          <a:latin typeface="Arial" pitchFamily="34" charset="0"/>
                          <a:ea typeface="MS PGothic" pitchFamily="34" charset="-128"/>
                        </a:defRPr>
                      </a:lvl5pPr>
                      <a:lvl6pPr marL="2514600" indent="-228600" fontAlgn="base">
                        <a:spcBef>
                          <a:spcPct val="20000"/>
                        </a:spcBef>
                        <a:spcAft>
                          <a:spcPct val="0"/>
                        </a:spcAft>
                        <a:buFont typeface="Arial" pitchFamily="34" charset="0"/>
                        <a:defRPr>
                          <a:solidFill>
                            <a:schemeClr val="tx1"/>
                          </a:solidFill>
                          <a:latin typeface="Arial" pitchFamily="34" charset="0"/>
                          <a:ea typeface="MS PGothic" pitchFamily="34" charset="-128"/>
                        </a:defRPr>
                      </a:lvl6pPr>
                      <a:lvl7pPr marL="2971800" indent="-228600" fontAlgn="base">
                        <a:spcBef>
                          <a:spcPct val="20000"/>
                        </a:spcBef>
                        <a:spcAft>
                          <a:spcPct val="0"/>
                        </a:spcAft>
                        <a:buFont typeface="Arial" pitchFamily="34" charset="0"/>
                        <a:defRPr>
                          <a:solidFill>
                            <a:schemeClr val="tx1"/>
                          </a:solidFill>
                          <a:latin typeface="Arial" pitchFamily="34" charset="0"/>
                          <a:ea typeface="MS PGothic" pitchFamily="34" charset="-128"/>
                        </a:defRPr>
                      </a:lvl7pPr>
                      <a:lvl8pPr marL="3429000" indent="-228600" fontAlgn="base">
                        <a:spcBef>
                          <a:spcPct val="20000"/>
                        </a:spcBef>
                        <a:spcAft>
                          <a:spcPct val="0"/>
                        </a:spcAft>
                        <a:buFont typeface="Arial" pitchFamily="34" charset="0"/>
                        <a:defRPr>
                          <a:solidFill>
                            <a:schemeClr val="tx1"/>
                          </a:solidFill>
                          <a:latin typeface="Arial" pitchFamily="34" charset="0"/>
                          <a:ea typeface="MS PGothic" pitchFamily="34" charset="-128"/>
                        </a:defRPr>
                      </a:lvl8pPr>
                      <a:lvl9pPr marL="3886200" indent="-228600" fontAlgn="base">
                        <a:spcBef>
                          <a:spcPct val="20000"/>
                        </a:spcBef>
                        <a:spcAft>
                          <a:spcPct val="0"/>
                        </a:spcAft>
                        <a:buFont typeface="Arial" pitchFamily="34" charset="0"/>
                        <a:defRPr>
                          <a:solidFill>
                            <a:schemeClr val="tx1"/>
                          </a:solidFill>
                          <a:latin typeface="Arial" pitchFamily="34" charset="0"/>
                          <a:ea typeface="MS PGothic"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0" u="none" strike="noStrike" cap="none" normalizeH="0" baseline="0" dirty="0" err="1">
                          <a:ln>
                            <a:noFill/>
                          </a:ln>
                          <a:solidFill>
                            <a:schemeClr val="tx1"/>
                          </a:solidFill>
                          <a:effectLst/>
                          <a:latin typeface="Tahoma" pitchFamily="34" charset="0"/>
                          <a:ea typeface="MS PGothic" pitchFamily="34" charset="-128"/>
                        </a:rPr>
                        <a:t>o</a:t>
                      </a:r>
                      <a:r>
                        <a:rPr kumimoji="0" lang="en-US" altLang="en-US" sz="1800" b="1" i="0" u="none" strike="noStrike" cap="none" normalizeH="0" baseline="-25000" dirty="0" err="1">
                          <a:ln>
                            <a:noFill/>
                          </a:ln>
                          <a:solidFill>
                            <a:schemeClr val="tx1"/>
                          </a:solidFill>
                          <a:effectLst/>
                          <a:latin typeface="Tahoma" pitchFamily="34" charset="0"/>
                          <a:ea typeface="MS PGothic" pitchFamily="34" charset="-128"/>
                        </a:rPr>
                        <a:t>i</a:t>
                      </a:r>
                      <a:endParaRPr kumimoji="0" lang="en-US" altLang="en-US" sz="1800" b="1" i="0" u="none" strike="noStrike" cap="none" normalizeH="0" baseline="0" dirty="0">
                        <a:ln>
                          <a:noFill/>
                        </a:ln>
                        <a:solidFill>
                          <a:schemeClr val="tx1"/>
                        </a:solidFill>
                        <a:effectLst/>
                        <a:latin typeface="Tahoma" pitchFamily="34" charset="0"/>
                        <a:ea typeface="MS PGothic" pitchFamily="34" charset="-128"/>
                      </a:endParaRP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itchFamily="34" charset="0"/>
                        <a:defRPr sz="2800">
                          <a:solidFill>
                            <a:schemeClr val="tx1"/>
                          </a:solidFill>
                          <a:latin typeface="Arial" pitchFamily="34" charset="0"/>
                          <a:ea typeface="MS PGothic" pitchFamily="34" charset="-128"/>
                        </a:defRPr>
                      </a:lvl1pPr>
                      <a:lvl2pPr marL="742950" indent="-285750">
                        <a:spcBef>
                          <a:spcPct val="20000"/>
                        </a:spcBef>
                        <a:buFont typeface="Arial" pitchFamily="34" charset="0"/>
                        <a:defRPr sz="2400">
                          <a:solidFill>
                            <a:schemeClr val="tx1"/>
                          </a:solidFill>
                          <a:latin typeface="Arial" pitchFamily="34" charset="0"/>
                          <a:ea typeface="MS PGothic" pitchFamily="34" charset="-128"/>
                        </a:defRPr>
                      </a:lvl2pPr>
                      <a:lvl3pPr marL="1143000" indent="-228600">
                        <a:spcBef>
                          <a:spcPct val="20000"/>
                        </a:spcBef>
                        <a:buFont typeface="Arial" pitchFamily="34" charset="0"/>
                        <a:defRPr sz="2000">
                          <a:solidFill>
                            <a:schemeClr val="tx1"/>
                          </a:solidFill>
                          <a:latin typeface="Arial" pitchFamily="34" charset="0"/>
                          <a:ea typeface="MS PGothic" pitchFamily="34" charset="-128"/>
                        </a:defRPr>
                      </a:lvl3pPr>
                      <a:lvl4pPr marL="1600200" indent="-228600">
                        <a:spcBef>
                          <a:spcPct val="20000"/>
                        </a:spcBef>
                        <a:buFont typeface="Arial" pitchFamily="34" charset="0"/>
                        <a:defRPr>
                          <a:solidFill>
                            <a:schemeClr val="tx1"/>
                          </a:solidFill>
                          <a:latin typeface="Arial" pitchFamily="34" charset="0"/>
                          <a:ea typeface="MS PGothic" pitchFamily="34" charset="-128"/>
                        </a:defRPr>
                      </a:lvl4pPr>
                      <a:lvl5pPr marL="2057400" indent="-228600">
                        <a:spcBef>
                          <a:spcPct val="20000"/>
                        </a:spcBef>
                        <a:buFont typeface="Arial" pitchFamily="34" charset="0"/>
                        <a:defRPr>
                          <a:solidFill>
                            <a:schemeClr val="tx1"/>
                          </a:solidFill>
                          <a:latin typeface="Arial" pitchFamily="34" charset="0"/>
                          <a:ea typeface="MS PGothic" pitchFamily="34" charset="-128"/>
                        </a:defRPr>
                      </a:lvl5pPr>
                      <a:lvl6pPr marL="2514600" indent="-228600" fontAlgn="base">
                        <a:spcBef>
                          <a:spcPct val="20000"/>
                        </a:spcBef>
                        <a:spcAft>
                          <a:spcPct val="0"/>
                        </a:spcAft>
                        <a:buFont typeface="Arial" pitchFamily="34" charset="0"/>
                        <a:defRPr>
                          <a:solidFill>
                            <a:schemeClr val="tx1"/>
                          </a:solidFill>
                          <a:latin typeface="Arial" pitchFamily="34" charset="0"/>
                          <a:ea typeface="MS PGothic" pitchFamily="34" charset="-128"/>
                        </a:defRPr>
                      </a:lvl6pPr>
                      <a:lvl7pPr marL="2971800" indent="-228600" fontAlgn="base">
                        <a:spcBef>
                          <a:spcPct val="20000"/>
                        </a:spcBef>
                        <a:spcAft>
                          <a:spcPct val="0"/>
                        </a:spcAft>
                        <a:buFont typeface="Arial" pitchFamily="34" charset="0"/>
                        <a:defRPr>
                          <a:solidFill>
                            <a:schemeClr val="tx1"/>
                          </a:solidFill>
                          <a:latin typeface="Arial" pitchFamily="34" charset="0"/>
                          <a:ea typeface="MS PGothic" pitchFamily="34" charset="-128"/>
                        </a:defRPr>
                      </a:lvl7pPr>
                      <a:lvl8pPr marL="3429000" indent="-228600" fontAlgn="base">
                        <a:spcBef>
                          <a:spcPct val="20000"/>
                        </a:spcBef>
                        <a:spcAft>
                          <a:spcPct val="0"/>
                        </a:spcAft>
                        <a:buFont typeface="Arial" pitchFamily="34" charset="0"/>
                        <a:defRPr>
                          <a:solidFill>
                            <a:schemeClr val="tx1"/>
                          </a:solidFill>
                          <a:latin typeface="Arial" pitchFamily="34" charset="0"/>
                          <a:ea typeface="MS PGothic" pitchFamily="34" charset="-128"/>
                        </a:defRPr>
                      </a:lvl8pPr>
                      <a:lvl9pPr marL="3886200" indent="-228600" fontAlgn="base">
                        <a:spcBef>
                          <a:spcPct val="20000"/>
                        </a:spcBef>
                        <a:spcAft>
                          <a:spcPct val="0"/>
                        </a:spcAft>
                        <a:buFont typeface="Arial" pitchFamily="34" charset="0"/>
                        <a:defRPr>
                          <a:solidFill>
                            <a:schemeClr val="tx1"/>
                          </a:solidFill>
                          <a:latin typeface="Arial" pitchFamily="34" charset="0"/>
                          <a:ea typeface="MS PGothic"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0" u="none" strike="noStrike" cap="none" normalizeH="0" baseline="0">
                          <a:ln>
                            <a:noFill/>
                          </a:ln>
                          <a:solidFill>
                            <a:schemeClr val="tx1"/>
                          </a:solidFill>
                          <a:effectLst/>
                          <a:latin typeface="Tahoma" pitchFamily="34" charset="0"/>
                          <a:ea typeface="MS PGothic" pitchFamily="34" charset="-128"/>
                        </a:rPr>
                        <a:t>e</a:t>
                      </a:r>
                      <a:r>
                        <a:rPr kumimoji="0" lang="en-US" altLang="en-US" sz="1800" b="1" i="0" u="none" strike="noStrike" cap="none" normalizeH="0" baseline="-25000">
                          <a:ln>
                            <a:noFill/>
                          </a:ln>
                          <a:solidFill>
                            <a:schemeClr val="tx1"/>
                          </a:solidFill>
                          <a:effectLst/>
                          <a:latin typeface="Tahoma" pitchFamily="34" charset="0"/>
                          <a:ea typeface="MS PGothic" pitchFamily="34" charset="-128"/>
                        </a:rPr>
                        <a:t>i</a:t>
                      </a:r>
                      <a:endParaRPr kumimoji="0" lang="en-US" altLang="en-US" sz="1800" b="1" i="0" u="none" strike="noStrike" cap="none" normalizeH="0" baseline="0">
                        <a:ln>
                          <a:noFill/>
                        </a:ln>
                        <a:solidFill>
                          <a:schemeClr val="tx1"/>
                        </a:solidFill>
                        <a:effectLst/>
                        <a:latin typeface="Tahoma" pitchFamily="34" charset="0"/>
                        <a:ea typeface="MS PGothic" pitchFamily="34" charset="-128"/>
                      </a:endParaRP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itchFamily="34" charset="0"/>
                        <a:defRPr sz="2800">
                          <a:solidFill>
                            <a:schemeClr val="tx1"/>
                          </a:solidFill>
                          <a:latin typeface="Arial" pitchFamily="34" charset="0"/>
                          <a:ea typeface="MS PGothic" pitchFamily="34" charset="-128"/>
                        </a:defRPr>
                      </a:lvl1pPr>
                      <a:lvl2pPr marL="742950" indent="-285750">
                        <a:spcBef>
                          <a:spcPct val="20000"/>
                        </a:spcBef>
                        <a:buFont typeface="Arial" pitchFamily="34" charset="0"/>
                        <a:defRPr sz="2400">
                          <a:solidFill>
                            <a:schemeClr val="tx1"/>
                          </a:solidFill>
                          <a:latin typeface="Arial" pitchFamily="34" charset="0"/>
                          <a:ea typeface="MS PGothic" pitchFamily="34" charset="-128"/>
                        </a:defRPr>
                      </a:lvl2pPr>
                      <a:lvl3pPr marL="1143000" indent="-228600">
                        <a:spcBef>
                          <a:spcPct val="20000"/>
                        </a:spcBef>
                        <a:buFont typeface="Arial" pitchFamily="34" charset="0"/>
                        <a:defRPr sz="2000">
                          <a:solidFill>
                            <a:schemeClr val="tx1"/>
                          </a:solidFill>
                          <a:latin typeface="Arial" pitchFamily="34" charset="0"/>
                          <a:ea typeface="MS PGothic" pitchFamily="34" charset="-128"/>
                        </a:defRPr>
                      </a:lvl3pPr>
                      <a:lvl4pPr marL="1600200" indent="-228600">
                        <a:spcBef>
                          <a:spcPct val="20000"/>
                        </a:spcBef>
                        <a:buFont typeface="Arial" pitchFamily="34" charset="0"/>
                        <a:defRPr>
                          <a:solidFill>
                            <a:schemeClr val="tx1"/>
                          </a:solidFill>
                          <a:latin typeface="Arial" pitchFamily="34" charset="0"/>
                          <a:ea typeface="MS PGothic" pitchFamily="34" charset="-128"/>
                        </a:defRPr>
                      </a:lvl4pPr>
                      <a:lvl5pPr marL="2057400" indent="-228600">
                        <a:spcBef>
                          <a:spcPct val="20000"/>
                        </a:spcBef>
                        <a:buFont typeface="Arial" pitchFamily="34" charset="0"/>
                        <a:defRPr>
                          <a:solidFill>
                            <a:schemeClr val="tx1"/>
                          </a:solidFill>
                          <a:latin typeface="Arial" pitchFamily="34" charset="0"/>
                          <a:ea typeface="MS PGothic" pitchFamily="34" charset="-128"/>
                        </a:defRPr>
                      </a:lvl5pPr>
                      <a:lvl6pPr marL="2514600" indent="-228600" fontAlgn="base">
                        <a:spcBef>
                          <a:spcPct val="20000"/>
                        </a:spcBef>
                        <a:spcAft>
                          <a:spcPct val="0"/>
                        </a:spcAft>
                        <a:buFont typeface="Arial" pitchFamily="34" charset="0"/>
                        <a:defRPr>
                          <a:solidFill>
                            <a:schemeClr val="tx1"/>
                          </a:solidFill>
                          <a:latin typeface="Arial" pitchFamily="34" charset="0"/>
                          <a:ea typeface="MS PGothic" pitchFamily="34" charset="-128"/>
                        </a:defRPr>
                      </a:lvl6pPr>
                      <a:lvl7pPr marL="2971800" indent="-228600" fontAlgn="base">
                        <a:spcBef>
                          <a:spcPct val="20000"/>
                        </a:spcBef>
                        <a:spcAft>
                          <a:spcPct val="0"/>
                        </a:spcAft>
                        <a:buFont typeface="Arial" pitchFamily="34" charset="0"/>
                        <a:defRPr>
                          <a:solidFill>
                            <a:schemeClr val="tx1"/>
                          </a:solidFill>
                          <a:latin typeface="Arial" pitchFamily="34" charset="0"/>
                          <a:ea typeface="MS PGothic" pitchFamily="34" charset="-128"/>
                        </a:defRPr>
                      </a:lvl7pPr>
                      <a:lvl8pPr marL="3429000" indent="-228600" fontAlgn="base">
                        <a:spcBef>
                          <a:spcPct val="20000"/>
                        </a:spcBef>
                        <a:spcAft>
                          <a:spcPct val="0"/>
                        </a:spcAft>
                        <a:buFont typeface="Arial" pitchFamily="34" charset="0"/>
                        <a:defRPr>
                          <a:solidFill>
                            <a:schemeClr val="tx1"/>
                          </a:solidFill>
                          <a:latin typeface="Arial" pitchFamily="34" charset="0"/>
                          <a:ea typeface="MS PGothic" pitchFamily="34" charset="-128"/>
                        </a:defRPr>
                      </a:lvl8pPr>
                      <a:lvl9pPr marL="3886200" indent="-228600" fontAlgn="base">
                        <a:spcBef>
                          <a:spcPct val="20000"/>
                        </a:spcBef>
                        <a:spcAft>
                          <a:spcPct val="0"/>
                        </a:spcAft>
                        <a:buFont typeface="Arial" pitchFamily="34" charset="0"/>
                        <a:defRPr>
                          <a:solidFill>
                            <a:schemeClr val="tx1"/>
                          </a:solidFill>
                          <a:latin typeface="Arial" pitchFamily="34" charset="0"/>
                          <a:ea typeface="MS PGothic"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ahoma" pitchFamily="34" charset="0"/>
                          <a:ea typeface="MS PGothic" pitchFamily="34" charset="-128"/>
                        </a:rPr>
                        <a:t>(</a:t>
                      </a:r>
                      <a:r>
                        <a:rPr kumimoji="0" lang="en-US" altLang="en-US" sz="1800" b="1" i="0" u="none" strike="noStrike" cap="none" normalizeH="0" baseline="0" dirty="0" err="1">
                          <a:ln>
                            <a:noFill/>
                          </a:ln>
                          <a:solidFill>
                            <a:schemeClr val="tx1"/>
                          </a:solidFill>
                          <a:effectLst/>
                          <a:latin typeface="Tahoma" pitchFamily="34" charset="0"/>
                          <a:ea typeface="MS PGothic" pitchFamily="34" charset="-128"/>
                        </a:rPr>
                        <a:t>o</a:t>
                      </a:r>
                      <a:r>
                        <a:rPr kumimoji="0" lang="en-US" altLang="en-US" sz="1800" b="1" i="0" u="none" strike="noStrike" cap="none" normalizeH="0" baseline="-25000" dirty="0" err="1">
                          <a:ln>
                            <a:noFill/>
                          </a:ln>
                          <a:solidFill>
                            <a:schemeClr val="tx1"/>
                          </a:solidFill>
                          <a:effectLst/>
                          <a:latin typeface="Tahoma" pitchFamily="34" charset="0"/>
                          <a:ea typeface="MS PGothic" pitchFamily="34" charset="-128"/>
                        </a:rPr>
                        <a:t>i</a:t>
                      </a:r>
                      <a:r>
                        <a:rPr kumimoji="0" lang="en-US" altLang="en-US" sz="1800" b="1" i="0" u="none" strike="noStrike" cap="none" normalizeH="0" baseline="0" dirty="0">
                          <a:ln>
                            <a:noFill/>
                          </a:ln>
                          <a:solidFill>
                            <a:schemeClr val="tx1"/>
                          </a:solidFill>
                          <a:effectLst/>
                          <a:latin typeface="Tahoma" pitchFamily="34" charset="0"/>
                          <a:ea typeface="MS PGothic" pitchFamily="34" charset="-128"/>
                        </a:rPr>
                        <a:t> – </a:t>
                      </a:r>
                      <a:r>
                        <a:rPr kumimoji="0" lang="en-US" altLang="en-US" sz="1800" b="1" i="0" u="none" strike="noStrike" cap="none" normalizeH="0" baseline="0" dirty="0" err="1">
                          <a:ln>
                            <a:noFill/>
                          </a:ln>
                          <a:solidFill>
                            <a:schemeClr val="tx1"/>
                          </a:solidFill>
                          <a:effectLst/>
                          <a:latin typeface="Tahoma" pitchFamily="34" charset="0"/>
                          <a:ea typeface="MS PGothic" pitchFamily="34" charset="-128"/>
                        </a:rPr>
                        <a:t>e</a:t>
                      </a:r>
                      <a:r>
                        <a:rPr kumimoji="0" lang="en-US" altLang="en-US" sz="1800" b="1" i="0" u="none" strike="noStrike" cap="none" normalizeH="0" baseline="-25000" dirty="0" err="1">
                          <a:ln>
                            <a:noFill/>
                          </a:ln>
                          <a:solidFill>
                            <a:schemeClr val="tx1"/>
                          </a:solidFill>
                          <a:effectLst/>
                          <a:latin typeface="Tahoma" pitchFamily="34" charset="0"/>
                          <a:ea typeface="MS PGothic" pitchFamily="34" charset="-128"/>
                        </a:rPr>
                        <a:t>i</a:t>
                      </a:r>
                      <a:r>
                        <a:rPr kumimoji="0" lang="en-US" altLang="en-US" sz="1800" b="1" i="0" u="none" strike="noStrike" cap="none" normalizeH="0" baseline="0" dirty="0">
                          <a:ln>
                            <a:noFill/>
                          </a:ln>
                          <a:solidFill>
                            <a:schemeClr val="tx1"/>
                          </a:solidFill>
                          <a:effectLst/>
                          <a:latin typeface="Tahoma" pitchFamily="34" charset="0"/>
                          <a:ea typeface="MS PGothic" pitchFamily="34" charset="-128"/>
                        </a:rPr>
                        <a:t>)</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itchFamily="34" charset="0"/>
                        <a:defRPr sz="2800">
                          <a:solidFill>
                            <a:schemeClr val="tx1"/>
                          </a:solidFill>
                          <a:latin typeface="Arial" pitchFamily="34" charset="0"/>
                          <a:ea typeface="MS PGothic" pitchFamily="34" charset="-128"/>
                        </a:defRPr>
                      </a:lvl1pPr>
                      <a:lvl2pPr marL="742950" indent="-285750">
                        <a:spcBef>
                          <a:spcPct val="20000"/>
                        </a:spcBef>
                        <a:buFont typeface="Arial" pitchFamily="34" charset="0"/>
                        <a:defRPr sz="2400">
                          <a:solidFill>
                            <a:schemeClr val="tx1"/>
                          </a:solidFill>
                          <a:latin typeface="Arial" pitchFamily="34" charset="0"/>
                          <a:ea typeface="MS PGothic" pitchFamily="34" charset="-128"/>
                        </a:defRPr>
                      </a:lvl2pPr>
                      <a:lvl3pPr marL="1143000" indent="-228600">
                        <a:spcBef>
                          <a:spcPct val="20000"/>
                        </a:spcBef>
                        <a:buFont typeface="Arial" pitchFamily="34" charset="0"/>
                        <a:defRPr sz="2000">
                          <a:solidFill>
                            <a:schemeClr val="tx1"/>
                          </a:solidFill>
                          <a:latin typeface="Arial" pitchFamily="34" charset="0"/>
                          <a:ea typeface="MS PGothic" pitchFamily="34" charset="-128"/>
                        </a:defRPr>
                      </a:lvl3pPr>
                      <a:lvl4pPr marL="1600200" indent="-228600">
                        <a:spcBef>
                          <a:spcPct val="20000"/>
                        </a:spcBef>
                        <a:buFont typeface="Arial" pitchFamily="34" charset="0"/>
                        <a:defRPr>
                          <a:solidFill>
                            <a:schemeClr val="tx1"/>
                          </a:solidFill>
                          <a:latin typeface="Arial" pitchFamily="34" charset="0"/>
                          <a:ea typeface="MS PGothic" pitchFamily="34" charset="-128"/>
                        </a:defRPr>
                      </a:lvl4pPr>
                      <a:lvl5pPr marL="2057400" indent="-228600">
                        <a:spcBef>
                          <a:spcPct val="20000"/>
                        </a:spcBef>
                        <a:buFont typeface="Arial" pitchFamily="34" charset="0"/>
                        <a:defRPr>
                          <a:solidFill>
                            <a:schemeClr val="tx1"/>
                          </a:solidFill>
                          <a:latin typeface="Arial" pitchFamily="34" charset="0"/>
                          <a:ea typeface="MS PGothic" pitchFamily="34" charset="-128"/>
                        </a:defRPr>
                      </a:lvl5pPr>
                      <a:lvl6pPr marL="2514600" indent="-228600" fontAlgn="base">
                        <a:spcBef>
                          <a:spcPct val="20000"/>
                        </a:spcBef>
                        <a:spcAft>
                          <a:spcPct val="0"/>
                        </a:spcAft>
                        <a:buFont typeface="Arial" pitchFamily="34" charset="0"/>
                        <a:defRPr>
                          <a:solidFill>
                            <a:schemeClr val="tx1"/>
                          </a:solidFill>
                          <a:latin typeface="Arial" pitchFamily="34" charset="0"/>
                          <a:ea typeface="MS PGothic" pitchFamily="34" charset="-128"/>
                        </a:defRPr>
                      </a:lvl6pPr>
                      <a:lvl7pPr marL="2971800" indent="-228600" fontAlgn="base">
                        <a:spcBef>
                          <a:spcPct val="20000"/>
                        </a:spcBef>
                        <a:spcAft>
                          <a:spcPct val="0"/>
                        </a:spcAft>
                        <a:buFont typeface="Arial" pitchFamily="34" charset="0"/>
                        <a:defRPr>
                          <a:solidFill>
                            <a:schemeClr val="tx1"/>
                          </a:solidFill>
                          <a:latin typeface="Arial" pitchFamily="34" charset="0"/>
                          <a:ea typeface="MS PGothic" pitchFamily="34" charset="-128"/>
                        </a:defRPr>
                      </a:lvl7pPr>
                      <a:lvl8pPr marL="3429000" indent="-228600" fontAlgn="base">
                        <a:spcBef>
                          <a:spcPct val="20000"/>
                        </a:spcBef>
                        <a:spcAft>
                          <a:spcPct val="0"/>
                        </a:spcAft>
                        <a:buFont typeface="Arial" pitchFamily="34" charset="0"/>
                        <a:defRPr>
                          <a:solidFill>
                            <a:schemeClr val="tx1"/>
                          </a:solidFill>
                          <a:latin typeface="Arial" pitchFamily="34" charset="0"/>
                          <a:ea typeface="MS PGothic" pitchFamily="34" charset="-128"/>
                        </a:defRPr>
                      </a:lvl8pPr>
                      <a:lvl9pPr marL="3886200" indent="-228600" fontAlgn="base">
                        <a:spcBef>
                          <a:spcPct val="20000"/>
                        </a:spcBef>
                        <a:spcAft>
                          <a:spcPct val="0"/>
                        </a:spcAft>
                        <a:buFont typeface="Arial" pitchFamily="34" charset="0"/>
                        <a:defRPr>
                          <a:solidFill>
                            <a:schemeClr val="tx1"/>
                          </a:solidFill>
                          <a:latin typeface="Arial" pitchFamily="34" charset="0"/>
                          <a:ea typeface="MS PGothic"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ahoma" pitchFamily="34" charset="0"/>
                          <a:ea typeface="MS PGothic" pitchFamily="34" charset="-128"/>
                        </a:rPr>
                        <a:t>(</a:t>
                      </a:r>
                      <a:r>
                        <a:rPr kumimoji="0" lang="en-US" altLang="en-US" sz="1800" b="1" i="0" u="none" strike="noStrike" cap="none" normalizeH="0" baseline="0" dirty="0" err="1">
                          <a:ln>
                            <a:noFill/>
                          </a:ln>
                          <a:solidFill>
                            <a:schemeClr val="tx1"/>
                          </a:solidFill>
                          <a:effectLst/>
                          <a:latin typeface="Tahoma" pitchFamily="34" charset="0"/>
                          <a:ea typeface="MS PGothic" pitchFamily="34" charset="-128"/>
                        </a:rPr>
                        <a:t>o</a:t>
                      </a:r>
                      <a:r>
                        <a:rPr kumimoji="0" lang="en-US" altLang="en-US" sz="1800" b="1" i="0" u="none" strike="noStrike" cap="none" normalizeH="0" baseline="-25000" dirty="0" err="1">
                          <a:ln>
                            <a:noFill/>
                          </a:ln>
                          <a:solidFill>
                            <a:schemeClr val="tx1"/>
                          </a:solidFill>
                          <a:effectLst/>
                          <a:latin typeface="Tahoma" pitchFamily="34" charset="0"/>
                          <a:ea typeface="MS PGothic" pitchFamily="34" charset="-128"/>
                        </a:rPr>
                        <a:t>i</a:t>
                      </a:r>
                      <a:r>
                        <a:rPr kumimoji="0" lang="en-US" altLang="en-US" sz="1800" b="1" i="0" u="none" strike="noStrike" cap="none" normalizeH="0" baseline="0" dirty="0">
                          <a:ln>
                            <a:noFill/>
                          </a:ln>
                          <a:solidFill>
                            <a:schemeClr val="tx1"/>
                          </a:solidFill>
                          <a:effectLst/>
                          <a:latin typeface="Tahoma" pitchFamily="34" charset="0"/>
                          <a:ea typeface="MS PGothic" pitchFamily="34" charset="-128"/>
                        </a:rPr>
                        <a:t> – </a:t>
                      </a:r>
                      <a:r>
                        <a:rPr kumimoji="0" lang="en-US" altLang="en-US" sz="1800" b="1" i="0" u="none" strike="noStrike" cap="none" normalizeH="0" baseline="0" dirty="0" err="1">
                          <a:ln>
                            <a:noFill/>
                          </a:ln>
                          <a:solidFill>
                            <a:schemeClr val="tx1"/>
                          </a:solidFill>
                          <a:effectLst/>
                          <a:latin typeface="Tahoma" pitchFamily="34" charset="0"/>
                          <a:ea typeface="MS PGothic" pitchFamily="34" charset="-128"/>
                        </a:rPr>
                        <a:t>e</a:t>
                      </a:r>
                      <a:r>
                        <a:rPr kumimoji="0" lang="en-US" altLang="en-US" sz="1800" b="1" i="0" u="none" strike="noStrike" cap="none" normalizeH="0" baseline="-25000" dirty="0" err="1">
                          <a:ln>
                            <a:noFill/>
                          </a:ln>
                          <a:solidFill>
                            <a:schemeClr val="tx1"/>
                          </a:solidFill>
                          <a:effectLst/>
                          <a:latin typeface="Tahoma" pitchFamily="34" charset="0"/>
                          <a:ea typeface="MS PGothic" pitchFamily="34" charset="-128"/>
                        </a:rPr>
                        <a:t>i</a:t>
                      </a:r>
                      <a:r>
                        <a:rPr kumimoji="0" lang="en-US" altLang="en-US" sz="1800" b="1" i="0" u="none" strike="noStrike" cap="none" normalizeH="0" baseline="0" dirty="0">
                          <a:ln>
                            <a:noFill/>
                          </a:ln>
                          <a:solidFill>
                            <a:schemeClr val="tx1"/>
                          </a:solidFill>
                          <a:effectLst/>
                          <a:latin typeface="Tahoma" pitchFamily="34" charset="0"/>
                          <a:ea typeface="MS PGothic" pitchFamily="34" charset="-128"/>
                        </a:rPr>
                        <a:t>)</a:t>
                      </a:r>
                      <a:r>
                        <a:rPr kumimoji="0" lang="en-US" altLang="en-US" sz="1800" b="1" i="0" u="none" strike="noStrike" cap="none" normalizeH="0" baseline="30000" dirty="0">
                          <a:ln>
                            <a:noFill/>
                          </a:ln>
                          <a:solidFill>
                            <a:schemeClr val="tx1"/>
                          </a:solidFill>
                          <a:effectLst/>
                          <a:latin typeface="Tahoma" pitchFamily="34" charset="0"/>
                          <a:ea typeface="MS PGothic" pitchFamily="34" charset="-128"/>
                        </a:rPr>
                        <a:t>2</a:t>
                      </a:r>
                      <a:r>
                        <a:rPr kumimoji="0" lang="en-US" altLang="en-US" sz="1800" b="1" i="0" u="none" strike="noStrike" cap="none" normalizeH="0" baseline="0" dirty="0">
                          <a:ln>
                            <a:noFill/>
                          </a:ln>
                          <a:solidFill>
                            <a:schemeClr val="tx1"/>
                          </a:solidFill>
                          <a:effectLst/>
                          <a:latin typeface="Tahoma" pitchFamily="34" charset="0"/>
                          <a:ea typeface="MS PGothic" pitchFamily="34" charset="-128"/>
                        </a:rPr>
                        <a:t>/</a:t>
                      </a:r>
                      <a:r>
                        <a:rPr kumimoji="0" lang="en-US" altLang="en-US" sz="1800" b="1" i="0" u="none" strike="noStrike" cap="none" normalizeH="0" baseline="0" dirty="0" err="1">
                          <a:ln>
                            <a:noFill/>
                          </a:ln>
                          <a:solidFill>
                            <a:schemeClr val="tx1"/>
                          </a:solidFill>
                          <a:effectLst/>
                          <a:latin typeface="Tahoma" pitchFamily="34" charset="0"/>
                          <a:ea typeface="MS PGothic" pitchFamily="34" charset="-128"/>
                        </a:rPr>
                        <a:t>e</a:t>
                      </a:r>
                      <a:r>
                        <a:rPr kumimoji="0" lang="en-US" altLang="en-US" sz="1800" b="1" i="0" u="none" strike="noStrike" cap="none" normalizeH="0" baseline="-25000" dirty="0" err="1">
                          <a:ln>
                            <a:noFill/>
                          </a:ln>
                          <a:solidFill>
                            <a:schemeClr val="tx1"/>
                          </a:solidFill>
                          <a:effectLst/>
                          <a:latin typeface="Tahoma" pitchFamily="34" charset="0"/>
                          <a:ea typeface="MS PGothic" pitchFamily="34" charset="-128"/>
                        </a:rPr>
                        <a:t>i</a:t>
                      </a:r>
                      <a:endParaRPr kumimoji="0" lang="en-US" altLang="en-US" sz="1800" b="1" i="0" u="none" strike="noStrike" cap="none" normalizeH="0" baseline="0" dirty="0">
                        <a:ln>
                          <a:noFill/>
                        </a:ln>
                        <a:solidFill>
                          <a:schemeClr val="tx1"/>
                        </a:solidFill>
                        <a:effectLst/>
                        <a:latin typeface="Tahoma" pitchFamily="34" charset="0"/>
                        <a:ea typeface="MS PGothic" pitchFamily="34" charset="-128"/>
                      </a:endParaRPr>
                    </a:p>
                  </a:txBody>
                  <a:tcPr marT="45715" marB="4571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3645">
                <a:tc>
                  <a:txBody>
                    <a:bodyPr/>
                    <a:lstStyle>
                      <a:lvl1pPr>
                        <a:spcBef>
                          <a:spcPct val="20000"/>
                        </a:spcBef>
                        <a:buFont typeface="Arial" pitchFamily="34" charset="0"/>
                        <a:defRPr sz="2800">
                          <a:solidFill>
                            <a:schemeClr val="tx1"/>
                          </a:solidFill>
                          <a:latin typeface="Arial" pitchFamily="34" charset="0"/>
                          <a:ea typeface="MS PGothic" pitchFamily="34" charset="-128"/>
                        </a:defRPr>
                      </a:lvl1pPr>
                      <a:lvl2pPr marL="742950" indent="-285750">
                        <a:spcBef>
                          <a:spcPct val="20000"/>
                        </a:spcBef>
                        <a:buFont typeface="Arial" pitchFamily="34" charset="0"/>
                        <a:defRPr sz="2400">
                          <a:solidFill>
                            <a:schemeClr val="tx1"/>
                          </a:solidFill>
                          <a:latin typeface="Arial" pitchFamily="34" charset="0"/>
                          <a:ea typeface="MS PGothic" pitchFamily="34" charset="-128"/>
                        </a:defRPr>
                      </a:lvl2pPr>
                      <a:lvl3pPr marL="1143000" indent="-228600">
                        <a:spcBef>
                          <a:spcPct val="20000"/>
                        </a:spcBef>
                        <a:buFont typeface="Arial" pitchFamily="34" charset="0"/>
                        <a:defRPr sz="2000">
                          <a:solidFill>
                            <a:schemeClr val="tx1"/>
                          </a:solidFill>
                          <a:latin typeface="Arial" pitchFamily="34" charset="0"/>
                          <a:ea typeface="MS PGothic" pitchFamily="34" charset="-128"/>
                        </a:defRPr>
                      </a:lvl3pPr>
                      <a:lvl4pPr marL="1600200" indent="-228600">
                        <a:spcBef>
                          <a:spcPct val="20000"/>
                        </a:spcBef>
                        <a:buFont typeface="Arial" pitchFamily="34" charset="0"/>
                        <a:defRPr>
                          <a:solidFill>
                            <a:schemeClr val="tx1"/>
                          </a:solidFill>
                          <a:latin typeface="Arial" pitchFamily="34" charset="0"/>
                          <a:ea typeface="MS PGothic" pitchFamily="34" charset="-128"/>
                        </a:defRPr>
                      </a:lvl4pPr>
                      <a:lvl5pPr marL="2057400" indent="-228600">
                        <a:spcBef>
                          <a:spcPct val="20000"/>
                        </a:spcBef>
                        <a:buFont typeface="Arial" pitchFamily="34" charset="0"/>
                        <a:defRPr>
                          <a:solidFill>
                            <a:schemeClr val="tx1"/>
                          </a:solidFill>
                          <a:latin typeface="Arial" pitchFamily="34" charset="0"/>
                          <a:ea typeface="MS PGothic" pitchFamily="34" charset="-128"/>
                        </a:defRPr>
                      </a:lvl5pPr>
                      <a:lvl6pPr marL="2514600" indent="-228600" fontAlgn="base">
                        <a:spcBef>
                          <a:spcPct val="20000"/>
                        </a:spcBef>
                        <a:spcAft>
                          <a:spcPct val="0"/>
                        </a:spcAft>
                        <a:buFont typeface="Arial" pitchFamily="34" charset="0"/>
                        <a:defRPr>
                          <a:solidFill>
                            <a:schemeClr val="tx1"/>
                          </a:solidFill>
                          <a:latin typeface="Arial" pitchFamily="34" charset="0"/>
                          <a:ea typeface="MS PGothic" pitchFamily="34" charset="-128"/>
                        </a:defRPr>
                      </a:lvl6pPr>
                      <a:lvl7pPr marL="2971800" indent="-228600" fontAlgn="base">
                        <a:spcBef>
                          <a:spcPct val="20000"/>
                        </a:spcBef>
                        <a:spcAft>
                          <a:spcPct val="0"/>
                        </a:spcAft>
                        <a:buFont typeface="Arial" pitchFamily="34" charset="0"/>
                        <a:defRPr>
                          <a:solidFill>
                            <a:schemeClr val="tx1"/>
                          </a:solidFill>
                          <a:latin typeface="Arial" pitchFamily="34" charset="0"/>
                          <a:ea typeface="MS PGothic" pitchFamily="34" charset="-128"/>
                        </a:defRPr>
                      </a:lvl7pPr>
                      <a:lvl8pPr marL="3429000" indent="-228600" fontAlgn="base">
                        <a:spcBef>
                          <a:spcPct val="20000"/>
                        </a:spcBef>
                        <a:spcAft>
                          <a:spcPct val="0"/>
                        </a:spcAft>
                        <a:buFont typeface="Arial" pitchFamily="34" charset="0"/>
                        <a:defRPr>
                          <a:solidFill>
                            <a:schemeClr val="tx1"/>
                          </a:solidFill>
                          <a:latin typeface="Arial" pitchFamily="34" charset="0"/>
                          <a:ea typeface="MS PGothic" pitchFamily="34" charset="-128"/>
                        </a:defRPr>
                      </a:lvl8pPr>
                      <a:lvl9pPr marL="3886200" indent="-228600" fontAlgn="base">
                        <a:spcBef>
                          <a:spcPct val="20000"/>
                        </a:spcBef>
                        <a:spcAft>
                          <a:spcPct val="0"/>
                        </a:spcAft>
                        <a:buFont typeface="Arial" pitchFamily="34" charset="0"/>
                        <a:defRPr>
                          <a:solidFill>
                            <a:schemeClr val="tx1"/>
                          </a:solidFill>
                          <a:latin typeface="Arial" pitchFamily="34" charset="0"/>
                          <a:ea typeface="MS PGothic"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ahoma" pitchFamily="34" charset="0"/>
                          <a:ea typeface="MS PGothic" pitchFamily="34" charset="-128"/>
                        </a:rPr>
                        <a:t>A</a:t>
                      </a:r>
                    </a:p>
                  </a:txBody>
                  <a:tcPr marT="45715" marB="4571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itchFamily="34" charset="0"/>
                        <a:defRPr sz="2800">
                          <a:solidFill>
                            <a:schemeClr val="tx1"/>
                          </a:solidFill>
                          <a:latin typeface="Arial" pitchFamily="34" charset="0"/>
                          <a:ea typeface="MS PGothic" pitchFamily="34" charset="-128"/>
                        </a:defRPr>
                      </a:lvl1pPr>
                      <a:lvl2pPr marL="742950" indent="-285750">
                        <a:spcBef>
                          <a:spcPct val="20000"/>
                        </a:spcBef>
                        <a:buFont typeface="Arial" pitchFamily="34" charset="0"/>
                        <a:defRPr sz="2400">
                          <a:solidFill>
                            <a:schemeClr val="tx1"/>
                          </a:solidFill>
                          <a:latin typeface="Arial" pitchFamily="34" charset="0"/>
                          <a:ea typeface="MS PGothic" pitchFamily="34" charset="-128"/>
                        </a:defRPr>
                      </a:lvl2pPr>
                      <a:lvl3pPr marL="1143000" indent="-228600">
                        <a:spcBef>
                          <a:spcPct val="20000"/>
                        </a:spcBef>
                        <a:buFont typeface="Arial" pitchFamily="34" charset="0"/>
                        <a:defRPr sz="2000">
                          <a:solidFill>
                            <a:schemeClr val="tx1"/>
                          </a:solidFill>
                          <a:latin typeface="Arial" pitchFamily="34" charset="0"/>
                          <a:ea typeface="MS PGothic" pitchFamily="34" charset="-128"/>
                        </a:defRPr>
                      </a:lvl3pPr>
                      <a:lvl4pPr marL="1600200" indent="-228600">
                        <a:spcBef>
                          <a:spcPct val="20000"/>
                        </a:spcBef>
                        <a:buFont typeface="Arial" pitchFamily="34" charset="0"/>
                        <a:defRPr>
                          <a:solidFill>
                            <a:schemeClr val="tx1"/>
                          </a:solidFill>
                          <a:latin typeface="Arial" pitchFamily="34" charset="0"/>
                          <a:ea typeface="MS PGothic" pitchFamily="34" charset="-128"/>
                        </a:defRPr>
                      </a:lvl4pPr>
                      <a:lvl5pPr marL="2057400" indent="-228600">
                        <a:spcBef>
                          <a:spcPct val="20000"/>
                        </a:spcBef>
                        <a:buFont typeface="Arial" pitchFamily="34" charset="0"/>
                        <a:defRPr>
                          <a:solidFill>
                            <a:schemeClr val="tx1"/>
                          </a:solidFill>
                          <a:latin typeface="Arial" pitchFamily="34" charset="0"/>
                          <a:ea typeface="MS PGothic" pitchFamily="34" charset="-128"/>
                        </a:defRPr>
                      </a:lvl5pPr>
                      <a:lvl6pPr marL="2514600" indent="-228600" fontAlgn="base">
                        <a:spcBef>
                          <a:spcPct val="20000"/>
                        </a:spcBef>
                        <a:spcAft>
                          <a:spcPct val="0"/>
                        </a:spcAft>
                        <a:buFont typeface="Arial" pitchFamily="34" charset="0"/>
                        <a:defRPr>
                          <a:solidFill>
                            <a:schemeClr val="tx1"/>
                          </a:solidFill>
                          <a:latin typeface="Arial" pitchFamily="34" charset="0"/>
                          <a:ea typeface="MS PGothic" pitchFamily="34" charset="-128"/>
                        </a:defRPr>
                      </a:lvl6pPr>
                      <a:lvl7pPr marL="2971800" indent="-228600" fontAlgn="base">
                        <a:spcBef>
                          <a:spcPct val="20000"/>
                        </a:spcBef>
                        <a:spcAft>
                          <a:spcPct val="0"/>
                        </a:spcAft>
                        <a:buFont typeface="Arial" pitchFamily="34" charset="0"/>
                        <a:defRPr>
                          <a:solidFill>
                            <a:schemeClr val="tx1"/>
                          </a:solidFill>
                          <a:latin typeface="Arial" pitchFamily="34" charset="0"/>
                          <a:ea typeface="MS PGothic" pitchFamily="34" charset="-128"/>
                        </a:defRPr>
                      </a:lvl7pPr>
                      <a:lvl8pPr marL="3429000" indent="-228600" fontAlgn="base">
                        <a:spcBef>
                          <a:spcPct val="20000"/>
                        </a:spcBef>
                        <a:spcAft>
                          <a:spcPct val="0"/>
                        </a:spcAft>
                        <a:buFont typeface="Arial" pitchFamily="34" charset="0"/>
                        <a:defRPr>
                          <a:solidFill>
                            <a:schemeClr val="tx1"/>
                          </a:solidFill>
                          <a:latin typeface="Arial" pitchFamily="34" charset="0"/>
                          <a:ea typeface="MS PGothic" pitchFamily="34" charset="-128"/>
                        </a:defRPr>
                      </a:lvl8pPr>
                      <a:lvl9pPr marL="3886200" indent="-228600" fontAlgn="base">
                        <a:spcBef>
                          <a:spcPct val="20000"/>
                        </a:spcBef>
                        <a:spcAft>
                          <a:spcPct val="0"/>
                        </a:spcAft>
                        <a:buFont typeface="Arial" pitchFamily="34" charset="0"/>
                        <a:defRPr>
                          <a:solidFill>
                            <a:schemeClr val="tx1"/>
                          </a:solidFill>
                          <a:latin typeface="Arial" pitchFamily="34" charset="0"/>
                          <a:ea typeface="MS PGothic"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ahoma" pitchFamily="34" charset="0"/>
                          <a:ea typeface="MS PGothic" pitchFamily="34" charset="-128"/>
                        </a:rPr>
                        <a:t>102</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itchFamily="34" charset="0"/>
                        <a:defRPr sz="2800">
                          <a:solidFill>
                            <a:schemeClr val="tx1"/>
                          </a:solidFill>
                          <a:latin typeface="Arial" pitchFamily="34" charset="0"/>
                          <a:ea typeface="MS PGothic" pitchFamily="34" charset="-128"/>
                        </a:defRPr>
                      </a:lvl1pPr>
                      <a:lvl2pPr marL="742950" indent="-285750">
                        <a:spcBef>
                          <a:spcPct val="20000"/>
                        </a:spcBef>
                        <a:buFont typeface="Arial" pitchFamily="34" charset="0"/>
                        <a:defRPr sz="2400">
                          <a:solidFill>
                            <a:schemeClr val="tx1"/>
                          </a:solidFill>
                          <a:latin typeface="Arial" pitchFamily="34" charset="0"/>
                          <a:ea typeface="MS PGothic" pitchFamily="34" charset="-128"/>
                        </a:defRPr>
                      </a:lvl2pPr>
                      <a:lvl3pPr marL="1143000" indent="-228600">
                        <a:spcBef>
                          <a:spcPct val="20000"/>
                        </a:spcBef>
                        <a:buFont typeface="Arial" pitchFamily="34" charset="0"/>
                        <a:defRPr sz="2000">
                          <a:solidFill>
                            <a:schemeClr val="tx1"/>
                          </a:solidFill>
                          <a:latin typeface="Arial" pitchFamily="34" charset="0"/>
                          <a:ea typeface="MS PGothic" pitchFamily="34" charset="-128"/>
                        </a:defRPr>
                      </a:lvl3pPr>
                      <a:lvl4pPr marL="1600200" indent="-228600">
                        <a:spcBef>
                          <a:spcPct val="20000"/>
                        </a:spcBef>
                        <a:buFont typeface="Arial" pitchFamily="34" charset="0"/>
                        <a:defRPr>
                          <a:solidFill>
                            <a:schemeClr val="tx1"/>
                          </a:solidFill>
                          <a:latin typeface="Arial" pitchFamily="34" charset="0"/>
                          <a:ea typeface="MS PGothic" pitchFamily="34" charset="-128"/>
                        </a:defRPr>
                      </a:lvl4pPr>
                      <a:lvl5pPr marL="2057400" indent="-228600">
                        <a:spcBef>
                          <a:spcPct val="20000"/>
                        </a:spcBef>
                        <a:buFont typeface="Arial" pitchFamily="34" charset="0"/>
                        <a:defRPr>
                          <a:solidFill>
                            <a:schemeClr val="tx1"/>
                          </a:solidFill>
                          <a:latin typeface="Arial" pitchFamily="34" charset="0"/>
                          <a:ea typeface="MS PGothic" pitchFamily="34" charset="-128"/>
                        </a:defRPr>
                      </a:lvl5pPr>
                      <a:lvl6pPr marL="2514600" indent="-228600" fontAlgn="base">
                        <a:spcBef>
                          <a:spcPct val="20000"/>
                        </a:spcBef>
                        <a:spcAft>
                          <a:spcPct val="0"/>
                        </a:spcAft>
                        <a:buFont typeface="Arial" pitchFamily="34" charset="0"/>
                        <a:defRPr>
                          <a:solidFill>
                            <a:schemeClr val="tx1"/>
                          </a:solidFill>
                          <a:latin typeface="Arial" pitchFamily="34" charset="0"/>
                          <a:ea typeface="MS PGothic" pitchFamily="34" charset="-128"/>
                        </a:defRPr>
                      </a:lvl6pPr>
                      <a:lvl7pPr marL="2971800" indent="-228600" fontAlgn="base">
                        <a:spcBef>
                          <a:spcPct val="20000"/>
                        </a:spcBef>
                        <a:spcAft>
                          <a:spcPct val="0"/>
                        </a:spcAft>
                        <a:buFont typeface="Arial" pitchFamily="34" charset="0"/>
                        <a:defRPr>
                          <a:solidFill>
                            <a:schemeClr val="tx1"/>
                          </a:solidFill>
                          <a:latin typeface="Arial" pitchFamily="34" charset="0"/>
                          <a:ea typeface="MS PGothic" pitchFamily="34" charset="-128"/>
                        </a:defRPr>
                      </a:lvl7pPr>
                      <a:lvl8pPr marL="3429000" indent="-228600" fontAlgn="base">
                        <a:spcBef>
                          <a:spcPct val="20000"/>
                        </a:spcBef>
                        <a:spcAft>
                          <a:spcPct val="0"/>
                        </a:spcAft>
                        <a:buFont typeface="Arial" pitchFamily="34" charset="0"/>
                        <a:defRPr>
                          <a:solidFill>
                            <a:schemeClr val="tx1"/>
                          </a:solidFill>
                          <a:latin typeface="Arial" pitchFamily="34" charset="0"/>
                          <a:ea typeface="MS PGothic" pitchFamily="34" charset="-128"/>
                        </a:defRPr>
                      </a:lvl8pPr>
                      <a:lvl9pPr marL="3886200" indent="-228600" fontAlgn="base">
                        <a:spcBef>
                          <a:spcPct val="20000"/>
                        </a:spcBef>
                        <a:spcAft>
                          <a:spcPct val="0"/>
                        </a:spcAft>
                        <a:buFont typeface="Arial" pitchFamily="34" charset="0"/>
                        <a:defRPr>
                          <a:solidFill>
                            <a:schemeClr val="tx1"/>
                          </a:solidFill>
                          <a:latin typeface="Arial" pitchFamily="34" charset="0"/>
                          <a:ea typeface="MS PGothic"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ahoma" pitchFamily="34" charset="0"/>
                          <a:ea typeface="MS PGothic" pitchFamily="34" charset="-128"/>
                        </a:rPr>
                        <a:t>90</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itchFamily="34" charset="0"/>
                        <a:defRPr sz="2800">
                          <a:solidFill>
                            <a:schemeClr val="tx1"/>
                          </a:solidFill>
                          <a:latin typeface="Arial" pitchFamily="34" charset="0"/>
                          <a:ea typeface="MS PGothic" pitchFamily="34" charset="-128"/>
                        </a:defRPr>
                      </a:lvl1pPr>
                      <a:lvl2pPr marL="742950" indent="-285750">
                        <a:spcBef>
                          <a:spcPct val="20000"/>
                        </a:spcBef>
                        <a:buFont typeface="Arial" pitchFamily="34" charset="0"/>
                        <a:defRPr sz="2400">
                          <a:solidFill>
                            <a:schemeClr val="tx1"/>
                          </a:solidFill>
                          <a:latin typeface="Arial" pitchFamily="34" charset="0"/>
                          <a:ea typeface="MS PGothic" pitchFamily="34" charset="-128"/>
                        </a:defRPr>
                      </a:lvl2pPr>
                      <a:lvl3pPr marL="1143000" indent="-228600">
                        <a:spcBef>
                          <a:spcPct val="20000"/>
                        </a:spcBef>
                        <a:buFont typeface="Arial" pitchFamily="34" charset="0"/>
                        <a:defRPr sz="2000">
                          <a:solidFill>
                            <a:schemeClr val="tx1"/>
                          </a:solidFill>
                          <a:latin typeface="Arial" pitchFamily="34" charset="0"/>
                          <a:ea typeface="MS PGothic" pitchFamily="34" charset="-128"/>
                        </a:defRPr>
                      </a:lvl3pPr>
                      <a:lvl4pPr marL="1600200" indent="-228600">
                        <a:spcBef>
                          <a:spcPct val="20000"/>
                        </a:spcBef>
                        <a:buFont typeface="Arial" pitchFamily="34" charset="0"/>
                        <a:defRPr>
                          <a:solidFill>
                            <a:schemeClr val="tx1"/>
                          </a:solidFill>
                          <a:latin typeface="Arial" pitchFamily="34" charset="0"/>
                          <a:ea typeface="MS PGothic" pitchFamily="34" charset="-128"/>
                        </a:defRPr>
                      </a:lvl4pPr>
                      <a:lvl5pPr marL="2057400" indent="-228600">
                        <a:spcBef>
                          <a:spcPct val="20000"/>
                        </a:spcBef>
                        <a:buFont typeface="Arial" pitchFamily="34" charset="0"/>
                        <a:defRPr>
                          <a:solidFill>
                            <a:schemeClr val="tx1"/>
                          </a:solidFill>
                          <a:latin typeface="Arial" pitchFamily="34" charset="0"/>
                          <a:ea typeface="MS PGothic" pitchFamily="34" charset="-128"/>
                        </a:defRPr>
                      </a:lvl5pPr>
                      <a:lvl6pPr marL="2514600" indent="-228600" fontAlgn="base">
                        <a:spcBef>
                          <a:spcPct val="20000"/>
                        </a:spcBef>
                        <a:spcAft>
                          <a:spcPct val="0"/>
                        </a:spcAft>
                        <a:buFont typeface="Arial" pitchFamily="34" charset="0"/>
                        <a:defRPr>
                          <a:solidFill>
                            <a:schemeClr val="tx1"/>
                          </a:solidFill>
                          <a:latin typeface="Arial" pitchFamily="34" charset="0"/>
                          <a:ea typeface="MS PGothic" pitchFamily="34" charset="-128"/>
                        </a:defRPr>
                      </a:lvl6pPr>
                      <a:lvl7pPr marL="2971800" indent="-228600" fontAlgn="base">
                        <a:spcBef>
                          <a:spcPct val="20000"/>
                        </a:spcBef>
                        <a:spcAft>
                          <a:spcPct val="0"/>
                        </a:spcAft>
                        <a:buFont typeface="Arial" pitchFamily="34" charset="0"/>
                        <a:defRPr>
                          <a:solidFill>
                            <a:schemeClr val="tx1"/>
                          </a:solidFill>
                          <a:latin typeface="Arial" pitchFamily="34" charset="0"/>
                          <a:ea typeface="MS PGothic" pitchFamily="34" charset="-128"/>
                        </a:defRPr>
                      </a:lvl7pPr>
                      <a:lvl8pPr marL="3429000" indent="-228600" fontAlgn="base">
                        <a:spcBef>
                          <a:spcPct val="20000"/>
                        </a:spcBef>
                        <a:spcAft>
                          <a:spcPct val="0"/>
                        </a:spcAft>
                        <a:buFont typeface="Arial" pitchFamily="34" charset="0"/>
                        <a:defRPr>
                          <a:solidFill>
                            <a:schemeClr val="tx1"/>
                          </a:solidFill>
                          <a:latin typeface="Arial" pitchFamily="34" charset="0"/>
                          <a:ea typeface="MS PGothic" pitchFamily="34" charset="-128"/>
                        </a:defRPr>
                      </a:lvl8pPr>
                      <a:lvl9pPr marL="3886200" indent="-228600" fontAlgn="base">
                        <a:spcBef>
                          <a:spcPct val="20000"/>
                        </a:spcBef>
                        <a:spcAft>
                          <a:spcPct val="0"/>
                        </a:spcAft>
                        <a:buFont typeface="Arial" pitchFamily="34" charset="0"/>
                        <a:defRPr>
                          <a:solidFill>
                            <a:schemeClr val="tx1"/>
                          </a:solidFill>
                          <a:latin typeface="Arial" pitchFamily="34" charset="0"/>
                          <a:ea typeface="MS PGothic"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ahoma" pitchFamily="34" charset="0"/>
                          <a:ea typeface="MS PGothic" pitchFamily="34" charset="-128"/>
                        </a:rPr>
                        <a:t>12</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itchFamily="34" charset="0"/>
                        <a:defRPr sz="2800">
                          <a:solidFill>
                            <a:schemeClr val="tx1"/>
                          </a:solidFill>
                          <a:latin typeface="Arial" pitchFamily="34" charset="0"/>
                          <a:ea typeface="MS PGothic" pitchFamily="34" charset="-128"/>
                        </a:defRPr>
                      </a:lvl1pPr>
                      <a:lvl2pPr marL="742950" indent="-285750">
                        <a:spcBef>
                          <a:spcPct val="20000"/>
                        </a:spcBef>
                        <a:buFont typeface="Arial" pitchFamily="34" charset="0"/>
                        <a:defRPr sz="2400">
                          <a:solidFill>
                            <a:schemeClr val="tx1"/>
                          </a:solidFill>
                          <a:latin typeface="Arial" pitchFamily="34" charset="0"/>
                          <a:ea typeface="MS PGothic" pitchFamily="34" charset="-128"/>
                        </a:defRPr>
                      </a:lvl2pPr>
                      <a:lvl3pPr marL="1143000" indent="-228600">
                        <a:spcBef>
                          <a:spcPct val="20000"/>
                        </a:spcBef>
                        <a:buFont typeface="Arial" pitchFamily="34" charset="0"/>
                        <a:defRPr sz="2000">
                          <a:solidFill>
                            <a:schemeClr val="tx1"/>
                          </a:solidFill>
                          <a:latin typeface="Arial" pitchFamily="34" charset="0"/>
                          <a:ea typeface="MS PGothic" pitchFamily="34" charset="-128"/>
                        </a:defRPr>
                      </a:lvl3pPr>
                      <a:lvl4pPr marL="1600200" indent="-228600">
                        <a:spcBef>
                          <a:spcPct val="20000"/>
                        </a:spcBef>
                        <a:buFont typeface="Arial" pitchFamily="34" charset="0"/>
                        <a:defRPr>
                          <a:solidFill>
                            <a:schemeClr val="tx1"/>
                          </a:solidFill>
                          <a:latin typeface="Arial" pitchFamily="34" charset="0"/>
                          <a:ea typeface="MS PGothic" pitchFamily="34" charset="-128"/>
                        </a:defRPr>
                      </a:lvl4pPr>
                      <a:lvl5pPr marL="2057400" indent="-228600">
                        <a:spcBef>
                          <a:spcPct val="20000"/>
                        </a:spcBef>
                        <a:buFont typeface="Arial" pitchFamily="34" charset="0"/>
                        <a:defRPr>
                          <a:solidFill>
                            <a:schemeClr val="tx1"/>
                          </a:solidFill>
                          <a:latin typeface="Arial" pitchFamily="34" charset="0"/>
                          <a:ea typeface="MS PGothic" pitchFamily="34" charset="-128"/>
                        </a:defRPr>
                      </a:lvl5pPr>
                      <a:lvl6pPr marL="2514600" indent="-228600" fontAlgn="base">
                        <a:spcBef>
                          <a:spcPct val="20000"/>
                        </a:spcBef>
                        <a:spcAft>
                          <a:spcPct val="0"/>
                        </a:spcAft>
                        <a:buFont typeface="Arial" pitchFamily="34" charset="0"/>
                        <a:defRPr>
                          <a:solidFill>
                            <a:schemeClr val="tx1"/>
                          </a:solidFill>
                          <a:latin typeface="Arial" pitchFamily="34" charset="0"/>
                          <a:ea typeface="MS PGothic" pitchFamily="34" charset="-128"/>
                        </a:defRPr>
                      </a:lvl6pPr>
                      <a:lvl7pPr marL="2971800" indent="-228600" fontAlgn="base">
                        <a:spcBef>
                          <a:spcPct val="20000"/>
                        </a:spcBef>
                        <a:spcAft>
                          <a:spcPct val="0"/>
                        </a:spcAft>
                        <a:buFont typeface="Arial" pitchFamily="34" charset="0"/>
                        <a:defRPr>
                          <a:solidFill>
                            <a:schemeClr val="tx1"/>
                          </a:solidFill>
                          <a:latin typeface="Arial" pitchFamily="34" charset="0"/>
                          <a:ea typeface="MS PGothic" pitchFamily="34" charset="-128"/>
                        </a:defRPr>
                      </a:lvl7pPr>
                      <a:lvl8pPr marL="3429000" indent="-228600" fontAlgn="base">
                        <a:spcBef>
                          <a:spcPct val="20000"/>
                        </a:spcBef>
                        <a:spcAft>
                          <a:spcPct val="0"/>
                        </a:spcAft>
                        <a:buFont typeface="Arial" pitchFamily="34" charset="0"/>
                        <a:defRPr>
                          <a:solidFill>
                            <a:schemeClr val="tx1"/>
                          </a:solidFill>
                          <a:latin typeface="Arial" pitchFamily="34" charset="0"/>
                          <a:ea typeface="MS PGothic" pitchFamily="34" charset="-128"/>
                        </a:defRPr>
                      </a:lvl8pPr>
                      <a:lvl9pPr marL="3886200" indent="-228600" fontAlgn="base">
                        <a:spcBef>
                          <a:spcPct val="20000"/>
                        </a:spcBef>
                        <a:spcAft>
                          <a:spcPct val="0"/>
                        </a:spcAft>
                        <a:buFont typeface="Arial" pitchFamily="34" charset="0"/>
                        <a:defRPr>
                          <a:solidFill>
                            <a:schemeClr val="tx1"/>
                          </a:solidFill>
                          <a:latin typeface="Arial" pitchFamily="34" charset="0"/>
                          <a:ea typeface="MS PGothic"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ahoma" pitchFamily="34" charset="0"/>
                          <a:ea typeface="MS PGothic" pitchFamily="34" charset="-128"/>
                        </a:rPr>
                        <a:t>1.60</a:t>
                      </a:r>
                    </a:p>
                  </a:txBody>
                  <a:tcPr marT="45715" marB="4571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9993">
                <a:tc>
                  <a:txBody>
                    <a:bodyPr/>
                    <a:lstStyle>
                      <a:lvl1pPr>
                        <a:spcBef>
                          <a:spcPct val="20000"/>
                        </a:spcBef>
                        <a:buFont typeface="Arial" pitchFamily="34" charset="0"/>
                        <a:defRPr sz="2800">
                          <a:solidFill>
                            <a:schemeClr val="tx1"/>
                          </a:solidFill>
                          <a:latin typeface="Arial" pitchFamily="34" charset="0"/>
                          <a:ea typeface="MS PGothic" pitchFamily="34" charset="-128"/>
                        </a:defRPr>
                      </a:lvl1pPr>
                      <a:lvl2pPr marL="742950" indent="-285750">
                        <a:spcBef>
                          <a:spcPct val="20000"/>
                        </a:spcBef>
                        <a:buFont typeface="Arial" pitchFamily="34" charset="0"/>
                        <a:defRPr sz="2400">
                          <a:solidFill>
                            <a:schemeClr val="tx1"/>
                          </a:solidFill>
                          <a:latin typeface="Arial" pitchFamily="34" charset="0"/>
                          <a:ea typeface="MS PGothic" pitchFamily="34" charset="-128"/>
                        </a:defRPr>
                      </a:lvl2pPr>
                      <a:lvl3pPr marL="1143000" indent="-228600">
                        <a:spcBef>
                          <a:spcPct val="20000"/>
                        </a:spcBef>
                        <a:buFont typeface="Arial" pitchFamily="34" charset="0"/>
                        <a:defRPr sz="2000">
                          <a:solidFill>
                            <a:schemeClr val="tx1"/>
                          </a:solidFill>
                          <a:latin typeface="Arial" pitchFamily="34" charset="0"/>
                          <a:ea typeface="MS PGothic" pitchFamily="34" charset="-128"/>
                        </a:defRPr>
                      </a:lvl3pPr>
                      <a:lvl4pPr marL="1600200" indent="-228600">
                        <a:spcBef>
                          <a:spcPct val="20000"/>
                        </a:spcBef>
                        <a:buFont typeface="Arial" pitchFamily="34" charset="0"/>
                        <a:defRPr>
                          <a:solidFill>
                            <a:schemeClr val="tx1"/>
                          </a:solidFill>
                          <a:latin typeface="Arial" pitchFamily="34" charset="0"/>
                          <a:ea typeface="MS PGothic" pitchFamily="34" charset="-128"/>
                        </a:defRPr>
                      </a:lvl4pPr>
                      <a:lvl5pPr marL="2057400" indent="-228600">
                        <a:spcBef>
                          <a:spcPct val="20000"/>
                        </a:spcBef>
                        <a:buFont typeface="Arial" pitchFamily="34" charset="0"/>
                        <a:defRPr>
                          <a:solidFill>
                            <a:schemeClr val="tx1"/>
                          </a:solidFill>
                          <a:latin typeface="Arial" pitchFamily="34" charset="0"/>
                          <a:ea typeface="MS PGothic" pitchFamily="34" charset="-128"/>
                        </a:defRPr>
                      </a:lvl5pPr>
                      <a:lvl6pPr marL="2514600" indent="-228600" fontAlgn="base">
                        <a:spcBef>
                          <a:spcPct val="20000"/>
                        </a:spcBef>
                        <a:spcAft>
                          <a:spcPct val="0"/>
                        </a:spcAft>
                        <a:buFont typeface="Arial" pitchFamily="34" charset="0"/>
                        <a:defRPr>
                          <a:solidFill>
                            <a:schemeClr val="tx1"/>
                          </a:solidFill>
                          <a:latin typeface="Arial" pitchFamily="34" charset="0"/>
                          <a:ea typeface="MS PGothic" pitchFamily="34" charset="-128"/>
                        </a:defRPr>
                      </a:lvl6pPr>
                      <a:lvl7pPr marL="2971800" indent="-228600" fontAlgn="base">
                        <a:spcBef>
                          <a:spcPct val="20000"/>
                        </a:spcBef>
                        <a:spcAft>
                          <a:spcPct val="0"/>
                        </a:spcAft>
                        <a:buFont typeface="Arial" pitchFamily="34" charset="0"/>
                        <a:defRPr>
                          <a:solidFill>
                            <a:schemeClr val="tx1"/>
                          </a:solidFill>
                          <a:latin typeface="Arial" pitchFamily="34" charset="0"/>
                          <a:ea typeface="MS PGothic" pitchFamily="34" charset="-128"/>
                        </a:defRPr>
                      </a:lvl7pPr>
                      <a:lvl8pPr marL="3429000" indent="-228600" fontAlgn="base">
                        <a:spcBef>
                          <a:spcPct val="20000"/>
                        </a:spcBef>
                        <a:spcAft>
                          <a:spcPct val="0"/>
                        </a:spcAft>
                        <a:buFont typeface="Arial" pitchFamily="34" charset="0"/>
                        <a:defRPr>
                          <a:solidFill>
                            <a:schemeClr val="tx1"/>
                          </a:solidFill>
                          <a:latin typeface="Arial" pitchFamily="34" charset="0"/>
                          <a:ea typeface="MS PGothic" pitchFamily="34" charset="-128"/>
                        </a:defRPr>
                      </a:lvl8pPr>
                      <a:lvl9pPr marL="3886200" indent="-228600" fontAlgn="base">
                        <a:spcBef>
                          <a:spcPct val="20000"/>
                        </a:spcBef>
                        <a:spcAft>
                          <a:spcPct val="0"/>
                        </a:spcAft>
                        <a:buFont typeface="Arial" pitchFamily="34" charset="0"/>
                        <a:defRPr>
                          <a:solidFill>
                            <a:schemeClr val="tx1"/>
                          </a:solidFill>
                          <a:latin typeface="Arial" pitchFamily="34" charset="0"/>
                          <a:ea typeface="MS PGothic"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ahoma" pitchFamily="34" charset="0"/>
                          <a:ea typeface="MS PGothic" pitchFamily="34" charset="-128"/>
                        </a:rPr>
                        <a:t>B</a:t>
                      </a:r>
                    </a:p>
                  </a:txBody>
                  <a:tcPr marT="45715" marB="4571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itchFamily="34" charset="0"/>
                        <a:defRPr sz="2800">
                          <a:solidFill>
                            <a:schemeClr val="tx1"/>
                          </a:solidFill>
                          <a:latin typeface="Arial" pitchFamily="34" charset="0"/>
                          <a:ea typeface="MS PGothic" pitchFamily="34" charset="-128"/>
                        </a:defRPr>
                      </a:lvl1pPr>
                      <a:lvl2pPr marL="742950" indent="-285750">
                        <a:spcBef>
                          <a:spcPct val="20000"/>
                        </a:spcBef>
                        <a:buFont typeface="Arial" pitchFamily="34" charset="0"/>
                        <a:defRPr sz="2400">
                          <a:solidFill>
                            <a:schemeClr val="tx1"/>
                          </a:solidFill>
                          <a:latin typeface="Arial" pitchFamily="34" charset="0"/>
                          <a:ea typeface="MS PGothic" pitchFamily="34" charset="-128"/>
                        </a:defRPr>
                      </a:lvl2pPr>
                      <a:lvl3pPr marL="1143000" indent="-228600">
                        <a:spcBef>
                          <a:spcPct val="20000"/>
                        </a:spcBef>
                        <a:buFont typeface="Arial" pitchFamily="34" charset="0"/>
                        <a:defRPr sz="2000">
                          <a:solidFill>
                            <a:schemeClr val="tx1"/>
                          </a:solidFill>
                          <a:latin typeface="Arial" pitchFamily="34" charset="0"/>
                          <a:ea typeface="MS PGothic" pitchFamily="34" charset="-128"/>
                        </a:defRPr>
                      </a:lvl3pPr>
                      <a:lvl4pPr marL="1600200" indent="-228600">
                        <a:spcBef>
                          <a:spcPct val="20000"/>
                        </a:spcBef>
                        <a:buFont typeface="Arial" pitchFamily="34" charset="0"/>
                        <a:defRPr>
                          <a:solidFill>
                            <a:schemeClr val="tx1"/>
                          </a:solidFill>
                          <a:latin typeface="Arial" pitchFamily="34" charset="0"/>
                          <a:ea typeface="MS PGothic" pitchFamily="34" charset="-128"/>
                        </a:defRPr>
                      </a:lvl4pPr>
                      <a:lvl5pPr marL="2057400" indent="-228600">
                        <a:spcBef>
                          <a:spcPct val="20000"/>
                        </a:spcBef>
                        <a:buFont typeface="Arial" pitchFamily="34" charset="0"/>
                        <a:defRPr>
                          <a:solidFill>
                            <a:schemeClr val="tx1"/>
                          </a:solidFill>
                          <a:latin typeface="Arial" pitchFamily="34" charset="0"/>
                          <a:ea typeface="MS PGothic" pitchFamily="34" charset="-128"/>
                        </a:defRPr>
                      </a:lvl5pPr>
                      <a:lvl6pPr marL="2514600" indent="-228600" fontAlgn="base">
                        <a:spcBef>
                          <a:spcPct val="20000"/>
                        </a:spcBef>
                        <a:spcAft>
                          <a:spcPct val="0"/>
                        </a:spcAft>
                        <a:buFont typeface="Arial" pitchFamily="34" charset="0"/>
                        <a:defRPr>
                          <a:solidFill>
                            <a:schemeClr val="tx1"/>
                          </a:solidFill>
                          <a:latin typeface="Arial" pitchFamily="34" charset="0"/>
                          <a:ea typeface="MS PGothic" pitchFamily="34" charset="-128"/>
                        </a:defRPr>
                      </a:lvl6pPr>
                      <a:lvl7pPr marL="2971800" indent="-228600" fontAlgn="base">
                        <a:spcBef>
                          <a:spcPct val="20000"/>
                        </a:spcBef>
                        <a:spcAft>
                          <a:spcPct val="0"/>
                        </a:spcAft>
                        <a:buFont typeface="Arial" pitchFamily="34" charset="0"/>
                        <a:defRPr>
                          <a:solidFill>
                            <a:schemeClr val="tx1"/>
                          </a:solidFill>
                          <a:latin typeface="Arial" pitchFamily="34" charset="0"/>
                          <a:ea typeface="MS PGothic" pitchFamily="34" charset="-128"/>
                        </a:defRPr>
                      </a:lvl7pPr>
                      <a:lvl8pPr marL="3429000" indent="-228600" fontAlgn="base">
                        <a:spcBef>
                          <a:spcPct val="20000"/>
                        </a:spcBef>
                        <a:spcAft>
                          <a:spcPct val="0"/>
                        </a:spcAft>
                        <a:buFont typeface="Arial" pitchFamily="34" charset="0"/>
                        <a:defRPr>
                          <a:solidFill>
                            <a:schemeClr val="tx1"/>
                          </a:solidFill>
                          <a:latin typeface="Arial" pitchFamily="34" charset="0"/>
                          <a:ea typeface="MS PGothic" pitchFamily="34" charset="-128"/>
                        </a:defRPr>
                      </a:lvl8pPr>
                      <a:lvl9pPr marL="3886200" indent="-228600" fontAlgn="base">
                        <a:spcBef>
                          <a:spcPct val="20000"/>
                        </a:spcBef>
                        <a:spcAft>
                          <a:spcPct val="0"/>
                        </a:spcAft>
                        <a:buFont typeface="Arial" pitchFamily="34" charset="0"/>
                        <a:defRPr>
                          <a:solidFill>
                            <a:schemeClr val="tx1"/>
                          </a:solidFill>
                          <a:latin typeface="Arial" pitchFamily="34" charset="0"/>
                          <a:ea typeface="MS PGothic"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ahoma" pitchFamily="34" charset="0"/>
                          <a:ea typeface="MS PGothic" pitchFamily="34" charset="-128"/>
                        </a:rPr>
                        <a:t>82</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itchFamily="34" charset="0"/>
                        <a:defRPr sz="2800">
                          <a:solidFill>
                            <a:schemeClr val="tx1"/>
                          </a:solidFill>
                          <a:latin typeface="Arial" pitchFamily="34" charset="0"/>
                          <a:ea typeface="MS PGothic" pitchFamily="34" charset="-128"/>
                        </a:defRPr>
                      </a:lvl1pPr>
                      <a:lvl2pPr marL="742950" indent="-285750">
                        <a:spcBef>
                          <a:spcPct val="20000"/>
                        </a:spcBef>
                        <a:buFont typeface="Arial" pitchFamily="34" charset="0"/>
                        <a:defRPr sz="2400">
                          <a:solidFill>
                            <a:schemeClr val="tx1"/>
                          </a:solidFill>
                          <a:latin typeface="Arial" pitchFamily="34" charset="0"/>
                          <a:ea typeface="MS PGothic" pitchFamily="34" charset="-128"/>
                        </a:defRPr>
                      </a:lvl2pPr>
                      <a:lvl3pPr marL="1143000" indent="-228600">
                        <a:spcBef>
                          <a:spcPct val="20000"/>
                        </a:spcBef>
                        <a:buFont typeface="Arial" pitchFamily="34" charset="0"/>
                        <a:defRPr sz="2000">
                          <a:solidFill>
                            <a:schemeClr val="tx1"/>
                          </a:solidFill>
                          <a:latin typeface="Arial" pitchFamily="34" charset="0"/>
                          <a:ea typeface="MS PGothic" pitchFamily="34" charset="-128"/>
                        </a:defRPr>
                      </a:lvl3pPr>
                      <a:lvl4pPr marL="1600200" indent="-228600">
                        <a:spcBef>
                          <a:spcPct val="20000"/>
                        </a:spcBef>
                        <a:buFont typeface="Arial" pitchFamily="34" charset="0"/>
                        <a:defRPr>
                          <a:solidFill>
                            <a:schemeClr val="tx1"/>
                          </a:solidFill>
                          <a:latin typeface="Arial" pitchFamily="34" charset="0"/>
                          <a:ea typeface="MS PGothic" pitchFamily="34" charset="-128"/>
                        </a:defRPr>
                      </a:lvl4pPr>
                      <a:lvl5pPr marL="2057400" indent="-228600">
                        <a:spcBef>
                          <a:spcPct val="20000"/>
                        </a:spcBef>
                        <a:buFont typeface="Arial" pitchFamily="34" charset="0"/>
                        <a:defRPr>
                          <a:solidFill>
                            <a:schemeClr val="tx1"/>
                          </a:solidFill>
                          <a:latin typeface="Arial" pitchFamily="34" charset="0"/>
                          <a:ea typeface="MS PGothic" pitchFamily="34" charset="-128"/>
                        </a:defRPr>
                      </a:lvl5pPr>
                      <a:lvl6pPr marL="2514600" indent="-228600" fontAlgn="base">
                        <a:spcBef>
                          <a:spcPct val="20000"/>
                        </a:spcBef>
                        <a:spcAft>
                          <a:spcPct val="0"/>
                        </a:spcAft>
                        <a:buFont typeface="Arial" pitchFamily="34" charset="0"/>
                        <a:defRPr>
                          <a:solidFill>
                            <a:schemeClr val="tx1"/>
                          </a:solidFill>
                          <a:latin typeface="Arial" pitchFamily="34" charset="0"/>
                          <a:ea typeface="MS PGothic" pitchFamily="34" charset="-128"/>
                        </a:defRPr>
                      </a:lvl6pPr>
                      <a:lvl7pPr marL="2971800" indent="-228600" fontAlgn="base">
                        <a:spcBef>
                          <a:spcPct val="20000"/>
                        </a:spcBef>
                        <a:spcAft>
                          <a:spcPct val="0"/>
                        </a:spcAft>
                        <a:buFont typeface="Arial" pitchFamily="34" charset="0"/>
                        <a:defRPr>
                          <a:solidFill>
                            <a:schemeClr val="tx1"/>
                          </a:solidFill>
                          <a:latin typeface="Arial" pitchFamily="34" charset="0"/>
                          <a:ea typeface="MS PGothic" pitchFamily="34" charset="-128"/>
                        </a:defRPr>
                      </a:lvl7pPr>
                      <a:lvl8pPr marL="3429000" indent="-228600" fontAlgn="base">
                        <a:spcBef>
                          <a:spcPct val="20000"/>
                        </a:spcBef>
                        <a:spcAft>
                          <a:spcPct val="0"/>
                        </a:spcAft>
                        <a:buFont typeface="Arial" pitchFamily="34" charset="0"/>
                        <a:defRPr>
                          <a:solidFill>
                            <a:schemeClr val="tx1"/>
                          </a:solidFill>
                          <a:latin typeface="Arial" pitchFamily="34" charset="0"/>
                          <a:ea typeface="MS PGothic" pitchFamily="34" charset="-128"/>
                        </a:defRPr>
                      </a:lvl8pPr>
                      <a:lvl9pPr marL="3886200" indent="-228600" fontAlgn="base">
                        <a:spcBef>
                          <a:spcPct val="20000"/>
                        </a:spcBef>
                        <a:spcAft>
                          <a:spcPct val="0"/>
                        </a:spcAft>
                        <a:buFont typeface="Arial" pitchFamily="34" charset="0"/>
                        <a:defRPr>
                          <a:solidFill>
                            <a:schemeClr val="tx1"/>
                          </a:solidFill>
                          <a:latin typeface="Arial" pitchFamily="34" charset="0"/>
                          <a:ea typeface="MS PGothic"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ahoma" pitchFamily="34" charset="0"/>
                          <a:ea typeface="MS PGothic" pitchFamily="34" charset="-128"/>
                        </a:rPr>
                        <a:t>80</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itchFamily="34" charset="0"/>
                        <a:defRPr sz="2800">
                          <a:solidFill>
                            <a:schemeClr val="tx1"/>
                          </a:solidFill>
                          <a:latin typeface="Arial" pitchFamily="34" charset="0"/>
                          <a:ea typeface="MS PGothic" pitchFamily="34" charset="-128"/>
                        </a:defRPr>
                      </a:lvl1pPr>
                      <a:lvl2pPr marL="742950" indent="-285750">
                        <a:spcBef>
                          <a:spcPct val="20000"/>
                        </a:spcBef>
                        <a:buFont typeface="Arial" pitchFamily="34" charset="0"/>
                        <a:defRPr sz="2400">
                          <a:solidFill>
                            <a:schemeClr val="tx1"/>
                          </a:solidFill>
                          <a:latin typeface="Arial" pitchFamily="34" charset="0"/>
                          <a:ea typeface="MS PGothic" pitchFamily="34" charset="-128"/>
                        </a:defRPr>
                      </a:lvl2pPr>
                      <a:lvl3pPr marL="1143000" indent="-228600">
                        <a:spcBef>
                          <a:spcPct val="20000"/>
                        </a:spcBef>
                        <a:buFont typeface="Arial" pitchFamily="34" charset="0"/>
                        <a:defRPr sz="2000">
                          <a:solidFill>
                            <a:schemeClr val="tx1"/>
                          </a:solidFill>
                          <a:latin typeface="Arial" pitchFamily="34" charset="0"/>
                          <a:ea typeface="MS PGothic" pitchFamily="34" charset="-128"/>
                        </a:defRPr>
                      </a:lvl3pPr>
                      <a:lvl4pPr marL="1600200" indent="-228600">
                        <a:spcBef>
                          <a:spcPct val="20000"/>
                        </a:spcBef>
                        <a:buFont typeface="Arial" pitchFamily="34" charset="0"/>
                        <a:defRPr>
                          <a:solidFill>
                            <a:schemeClr val="tx1"/>
                          </a:solidFill>
                          <a:latin typeface="Arial" pitchFamily="34" charset="0"/>
                          <a:ea typeface="MS PGothic" pitchFamily="34" charset="-128"/>
                        </a:defRPr>
                      </a:lvl4pPr>
                      <a:lvl5pPr marL="2057400" indent="-228600">
                        <a:spcBef>
                          <a:spcPct val="20000"/>
                        </a:spcBef>
                        <a:buFont typeface="Arial" pitchFamily="34" charset="0"/>
                        <a:defRPr>
                          <a:solidFill>
                            <a:schemeClr val="tx1"/>
                          </a:solidFill>
                          <a:latin typeface="Arial" pitchFamily="34" charset="0"/>
                          <a:ea typeface="MS PGothic" pitchFamily="34" charset="-128"/>
                        </a:defRPr>
                      </a:lvl5pPr>
                      <a:lvl6pPr marL="2514600" indent="-228600" fontAlgn="base">
                        <a:spcBef>
                          <a:spcPct val="20000"/>
                        </a:spcBef>
                        <a:spcAft>
                          <a:spcPct val="0"/>
                        </a:spcAft>
                        <a:buFont typeface="Arial" pitchFamily="34" charset="0"/>
                        <a:defRPr>
                          <a:solidFill>
                            <a:schemeClr val="tx1"/>
                          </a:solidFill>
                          <a:latin typeface="Arial" pitchFamily="34" charset="0"/>
                          <a:ea typeface="MS PGothic" pitchFamily="34" charset="-128"/>
                        </a:defRPr>
                      </a:lvl6pPr>
                      <a:lvl7pPr marL="2971800" indent="-228600" fontAlgn="base">
                        <a:spcBef>
                          <a:spcPct val="20000"/>
                        </a:spcBef>
                        <a:spcAft>
                          <a:spcPct val="0"/>
                        </a:spcAft>
                        <a:buFont typeface="Arial" pitchFamily="34" charset="0"/>
                        <a:defRPr>
                          <a:solidFill>
                            <a:schemeClr val="tx1"/>
                          </a:solidFill>
                          <a:latin typeface="Arial" pitchFamily="34" charset="0"/>
                          <a:ea typeface="MS PGothic" pitchFamily="34" charset="-128"/>
                        </a:defRPr>
                      </a:lvl7pPr>
                      <a:lvl8pPr marL="3429000" indent="-228600" fontAlgn="base">
                        <a:spcBef>
                          <a:spcPct val="20000"/>
                        </a:spcBef>
                        <a:spcAft>
                          <a:spcPct val="0"/>
                        </a:spcAft>
                        <a:buFont typeface="Arial" pitchFamily="34" charset="0"/>
                        <a:defRPr>
                          <a:solidFill>
                            <a:schemeClr val="tx1"/>
                          </a:solidFill>
                          <a:latin typeface="Arial" pitchFamily="34" charset="0"/>
                          <a:ea typeface="MS PGothic" pitchFamily="34" charset="-128"/>
                        </a:defRPr>
                      </a:lvl8pPr>
                      <a:lvl9pPr marL="3886200" indent="-228600" fontAlgn="base">
                        <a:spcBef>
                          <a:spcPct val="20000"/>
                        </a:spcBef>
                        <a:spcAft>
                          <a:spcPct val="0"/>
                        </a:spcAft>
                        <a:buFont typeface="Arial" pitchFamily="34" charset="0"/>
                        <a:defRPr>
                          <a:solidFill>
                            <a:schemeClr val="tx1"/>
                          </a:solidFill>
                          <a:latin typeface="Arial" pitchFamily="34" charset="0"/>
                          <a:ea typeface="MS PGothic"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ahoma" pitchFamily="34" charset="0"/>
                          <a:ea typeface="MS PGothic" pitchFamily="34" charset="-128"/>
                        </a:rPr>
                        <a:t>2</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itchFamily="34" charset="0"/>
                        <a:defRPr sz="2800">
                          <a:solidFill>
                            <a:schemeClr val="tx1"/>
                          </a:solidFill>
                          <a:latin typeface="Arial" pitchFamily="34" charset="0"/>
                          <a:ea typeface="MS PGothic" pitchFamily="34" charset="-128"/>
                        </a:defRPr>
                      </a:lvl1pPr>
                      <a:lvl2pPr marL="742950" indent="-285750">
                        <a:spcBef>
                          <a:spcPct val="20000"/>
                        </a:spcBef>
                        <a:buFont typeface="Arial" pitchFamily="34" charset="0"/>
                        <a:defRPr sz="2400">
                          <a:solidFill>
                            <a:schemeClr val="tx1"/>
                          </a:solidFill>
                          <a:latin typeface="Arial" pitchFamily="34" charset="0"/>
                          <a:ea typeface="MS PGothic" pitchFamily="34" charset="-128"/>
                        </a:defRPr>
                      </a:lvl2pPr>
                      <a:lvl3pPr marL="1143000" indent="-228600">
                        <a:spcBef>
                          <a:spcPct val="20000"/>
                        </a:spcBef>
                        <a:buFont typeface="Arial" pitchFamily="34" charset="0"/>
                        <a:defRPr sz="2000">
                          <a:solidFill>
                            <a:schemeClr val="tx1"/>
                          </a:solidFill>
                          <a:latin typeface="Arial" pitchFamily="34" charset="0"/>
                          <a:ea typeface="MS PGothic" pitchFamily="34" charset="-128"/>
                        </a:defRPr>
                      </a:lvl3pPr>
                      <a:lvl4pPr marL="1600200" indent="-228600">
                        <a:spcBef>
                          <a:spcPct val="20000"/>
                        </a:spcBef>
                        <a:buFont typeface="Arial" pitchFamily="34" charset="0"/>
                        <a:defRPr>
                          <a:solidFill>
                            <a:schemeClr val="tx1"/>
                          </a:solidFill>
                          <a:latin typeface="Arial" pitchFamily="34" charset="0"/>
                          <a:ea typeface="MS PGothic" pitchFamily="34" charset="-128"/>
                        </a:defRPr>
                      </a:lvl4pPr>
                      <a:lvl5pPr marL="2057400" indent="-228600">
                        <a:spcBef>
                          <a:spcPct val="20000"/>
                        </a:spcBef>
                        <a:buFont typeface="Arial" pitchFamily="34" charset="0"/>
                        <a:defRPr>
                          <a:solidFill>
                            <a:schemeClr val="tx1"/>
                          </a:solidFill>
                          <a:latin typeface="Arial" pitchFamily="34" charset="0"/>
                          <a:ea typeface="MS PGothic" pitchFamily="34" charset="-128"/>
                        </a:defRPr>
                      </a:lvl5pPr>
                      <a:lvl6pPr marL="2514600" indent="-228600" fontAlgn="base">
                        <a:spcBef>
                          <a:spcPct val="20000"/>
                        </a:spcBef>
                        <a:spcAft>
                          <a:spcPct val="0"/>
                        </a:spcAft>
                        <a:buFont typeface="Arial" pitchFamily="34" charset="0"/>
                        <a:defRPr>
                          <a:solidFill>
                            <a:schemeClr val="tx1"/>
                          </a:solidFill>
                          <a:latin typeface="Arial" pitchFamily="34" charset="0"/>
                          <a:ea typeface="MS PGothic" pitchFamily="34" charset="-128"/>
                        </a:defRPr>
                      </a:lvl6pPr>
                      <a:lvl7pPr marL="2971800" indent="-228600" fontAlgn="base">
                        <a:spcBef>
                          <a:spcPct val="20000"/>
                        </a:spcBef>
                        <a:spcAft>
                          <a:spcPct val="0"/>
                        </a:spcAft>
                        <a:buFont typeface="Arial" pitchFamily="34" charset="0"/>
                        <a:defRPr>
                          <a:solidFill>
                            <a:schemeClr val="tx1"/>
                          </a:solidFill>
                          <a:latin typeface="Arial" pitchFamily="34" charset="0"/>
                          <a:ea typeface="MS PGothic" pitchFamily="34" charset="-128"/>
                        </a:defRPr>
                      </a:lvl7pPr>
                      <a:lvl8pPr marL="3429000" indent="-228600" fontAlgn="base">
                        <a:spcBef>
                          <a:spcPct val="20000"/>
                        </a:spcBef>
                        <a:spcAft>
                          <a:spcPct val="0"/>
                        </a:spcAft>
                        <a:buFont typeface="Arial" pitchFamily="34" charset="0"/>
                        <a:defRPr>
                          <a:solidFill>
                            <a:schemeClr val="tx1"/>
                          </a:solidFill>
                          <a:latin typeface="Arial" pitchFamily="34" charset="0"/>
                          <a:ea typeface="MS PGothic" pitchFamily="34" charset="-128"/>
                        </a:defRPr>
                      </a:lvl8pPr>
                      <a:lvl9pPr marL="3886200" indent="-228600" fontAlgn="base">
                        <a:spcBef>
                          <a:spcPct val="20000"/>
                        </a:spcBef>
                        <a:spcAft>
                          <a:spcPct val="0"/>
                        </a:spcAft>
                        <a:buFont typeface="Arial" pitchFamily="34" charset="0"/>
                        <a:defRPr>
                          <a:solidFill>
                            <a:schemeClr val="tx1"/>
                          </a:solidFill>
                          <a:latin typeface="Arial" pitchFamily="34" charset="0"/>
                          <a:ea typeface="MS PGothic"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ahoma" pitchFamily="34" charset="0"/>
                          <a:ea typeface="MS PGothic" pitchFamily="34" charset="-128"/>
                        </a:rPr>
                        <a:t>0.05</a:t>
                      </a:r>
                    </a:p>
                  </a:txBody>
                  <a:tcPr marT="45715" marB="4571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7930">
                <a:tc>
                  <a:txBody>
                    <a:bodyPr/>
                    <a:lstStyle>
                      <a:lvl1pPr>
                        <a:spcBef>
                          <a:spcPct val="20000"/>
                        </a:spcBef>
                        <a:buFont typeface="Arial" pitchFamily="34" charset="0"/>
                        <a:defRPr sz="2800">
                          <a:solidFill>
                            <a:schemeClr val="tx1"/>
                          </a:solidFill>
                          <a:latin typeface="Arial" pitchFamily="34" charset="0"/>
                          <a:ea typeface="MS PGothic" pitchFamily="34" charset="-128"/>
                        </a:defRPr>
                      </a:lvl1pPr>
                      <a:lvl2pPr marL="742950" indent="-285750">
                        <a:spcBef>
                          <a:spcPct val="20000"/>
                        </a:spcBef>
                        <a:buFont typeface="Arial" pitchFamily="34" charset="0"/>
                        <a:defRPr sz="2400">
                          <a:solidFill>
                            <a:schemeClr val="tx1"/>
                          </a:solidFill>
                          <a:latin typeface="Arial" pitchFamily="34" charset="0"/>
                          <a:ea typeface="MS PGothic" pitchFamily="34" charset="-128"/>
                        </a:defRPr>
                      </a:lvl2pPr>
                      <a:lvl3pPr marL="1143000" indent="-228600">
                        <a:spcBef>
                          <a:spcPct val="20000"/>
                        </a:spcBef>
                        <a:buFont typeface="Arial" pitchFamily="34" charset="0"/>
                        <a:defRPr sz="2000">
                          <a:solidFill>
                            <a:schemeClr val="tx1"/>
                          </a:solidFill>
                          <a:latin typeface="Arial" pitchFamily="34" charset="0"/>
                          <a:ea typeface="MS PGothic" pitchFamily="34" charset="-128"/>
                        </a:defRPr>
                      </a:lvl3pPr>
                      <a:lvl4pPr marL="1600200" indent="-228600">
                        <a:spcBef>
                          <a:spcPct val="20000"/>
                        </a:spcBef>
                        <a:buFont typeface="Arial" pitchFamily="34" charset="0"/>
                        <a:defRPr>
                          <a:solidFill>
                            <a:schemeClr val="tx1"/>
                          </a:solidFill>
                          <a:latin typeface="Arial" pitchFamily="34" charset="0"/>
                          <a:ea typeface="MS PGothic" pitchFamily="34" charset="-128"/>
                        </a:defRPr>
                      </a:lvl4pPr>
                      <a:lvl5pPr marL="2057400" indent="-228600">
                        <a:spcBef>
                          <a:spcPct val="20000"/>
                        </a:spcBef>
                        <a:buFont typeface="Arial" pitchFamily="34" charset="0"/>
                        <a:defRPr>
                          <a:solidFill>
                            <a:schemeClr val="tx1"/>
                          </a:solidFill>
                          <a:latin typeface="Arial" pitchFamily="34" charset="0"/>
                          <a:ea typeface="MS PGothic" pitchFamily="34" charset="-128"/>
                        </a:defRPr>
                      </a:lvl5pPr>
                      <a:lvl6pPr marL="2514600" indent="-228600" fontAlgn="base">
                        <a:spcBef>
                          <a:spcPct val="20000"/>
                        </a:spcBef>
                        <a:spcAft>
                          <a:spcPct val="0"/>
                        </a:spcAft>
                        <a:buFont typeface="Arial" pitchFamily="34" charset="0"/>
                        <a:defRPr>
                          <a:solidFill>
                            <a:schemeClr val="tx1"/>
                          </a:solidFill>
                          <a:latin typeface="Arial" pitchFamily="34" charset="0"/>
                          <a:ea typeface="MS PGothic" pitchFamily="34" charset="-128"/>
                        </a:defRPr>
                      </a:lvl6pPr>
                      <a:lvl7pPr marL="2971800" indent="-228600" fontAlgn="base">
                        <a:spcBef>
                          <a:spcPct val="20000"/>
                        </a:spcBef>
                        <a:spcAft>
                          <a:spcPct val="0"/>
                        </a:spcAft>
                        <a:buFont typeface="Arial" pitchFamily="34" charset="0"/>
                        <a:defRPr>
                          <a:solidFill>
                            <a:schemeClr val="tx1"/>
                          </a:solidFill>
                          <a:latin typeface="Arial" pitchFamily="34" charset="0"/>
                          <a:ea typeface="MS PGothic" pitchFamily="34" charset="-128"/>
                        </a:defRPr>
                      </a:lvl7pPr>
                      <a:lvl8pPr marL="3429000" indent="-228600" fontAlgn="base">
                        <a:spcBef>
                          <a:spcPct val="20000"/>
                        </a:spcBef>
                        <a:spcAft>
                          <a:spcPct val="0"/>
                        </a:spcAft>
                        <a:buFont typeface="Arial" pitchFamily="34" charset="0"/>
                        <a:defRPr>
                          <a:solidFill>
                            <a:schemeClr val="tx1"/>
                          </a:solidFill>
                          <a:latin typeface="Arial" pitchFamily="34" charset="0"/>
                          <a:ea typeface="MS PGothic" pitchFamily="34" charset="-128"/>
                        </a:defRPr>
                      </a:lvl8pPr>
                      <a:lvl9pPr marL="3886200" indent="-228600" fontAlgn="base">
                        <a:spcBef>
                          <a:spcPct val="20000"/>
                        </a:spcBef>
                        <a:spcAft>
                          <a:spcPct val="0"/>
                        </a:spcAft>
                        <a:buFont typeface="Arial" pitchFamily="34" charset="0"/>
                        <a:defRPr>
                          <a:solidFill>
                            <a:schemeClr val="tx1"/>
                          </a:solidFill>
                          <a:latin typeface="Arial" pitchFamily="34" charset="0"/>
                          <a:ea typeface="MS PGothic"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ahoma" pitchFamily="34" charset="0"/>
                          <a:ea typeface="MS PGothic" pitchFamily="34" charset="-128"/>
                        </a:rPr>
                        <a:t>Others</a:t>
                      </a:r>
                    </a:p>
                  </a:txBody>
                  <a:tcPr marT="45715" marB="4571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itchFamily="34" charset="0"/>
                        <a:defRPr sz="2800">
                          <a:solidFill>
                            <a:schemeClr val="tx1"/>
                          </a:solidFill>
                          <a:latin typeface="Arial" pitchFamily="34" charset="0"/>
                          <a:ea typeface="MS PGothic" pitchFamily="34" charset="-128"/>
                        </a:defRPr>
                      </a:lvl1pPr>
                      <a:lvl2pPr marL="742950" indent="-285750">
                        <a:spcBef>
                          <a:spcPct val="20000"/>
                        </a:spcBef>
                        <a:buFont typeface="Arial" pitchFamily="34" charset="0"/>
                        <a:defRPr sz="2400">
                          <a:solidFill>
                            <a:schemeClr val="tx1"/>
                          </a:solidFill>
                          <a:latin typeface="Arial" pitchFamily="34" charset="0"/>
                          <a:ea typeface="MS PGothic" pitchFamily="34" charset="-128"/>
                        </a:defRPr>
                      </a:lvl2pPr>
                      <a:lvl3pPr marL="1143000" indent="-228600">
                        <a:spcBef>
                          <a:spcPct val="20000"/>
                        </a:spcBef>
                        <a:buFont typeface="Arial" pitchFamily="34" charset="0"/>
                        <a:defRPr sz="2000">
                          <a:solidFill>
                            <a:schemeClr val="tx1"/>
                          </a:solidFill>
                          <a:latin typeface="Arial" pitchFamily="34" charset="0"/>
                          <a:ea typeface="MS PGothic" pitchFamily="34" charset="-128"/>
                        </a:defRPr>
                      </a:lvl3pPr>
                      <a:lvl4pPr marL="1600200" indent="-228600">
                        <a:spcBef>
                          <a:spcPct val="20000"/>
                        </a:spcBef>
                        <a:buFont typeface="Arial" pitchFamily="34" charset="0"/>
                        <a:defRPr>
                          <a:solidFill>
                            <a:schemeClr val="tx1"/>
                          </a:solidFill>
                          <a:latin typeface="Arial" pitchFamily="34" charset="0"/>
                          <a:ea typeface="MS PGothic" pitchFamily="34" charset="-128"/>
                        </a:defRPr>
                      </a:lvl4pPr>
                      <a:lvl5pPr marL="2057400" indent="-228600">
                        <a:spcBef>
                          <a:spcPct val="20000"/>
                        </a:spcBef>
                        <a:buFont typeface="Arial" pitchFamily="34" charset="0"/>
                        <a:defRPr>
                          <a:solidFill>
                            <a:schemeClr val="tx1"/>
                          </a:solidFill>
                          <a:latin typeface="Arial" pitchFamily="34" charset="0"/>
                          <a:ea typeface="MS PGothic" pitchFamily="34" charset="-128"/>
                        </a:defRPr>
                      </a:lvl5pPr>
                      <a:lvl6pPr marL="2514600" indent="-228600" fontAlgn="base">
                        <a:spcBef>
                          <a:spcPct val="20000"/>
                        </a:spcBef>
                        <a:spcAft>
                          <a:spcPct val="0"/>
                        </a:spcAft>
                        <a:buFont typeface="Arial" pitchFamily="34" charset="0"/>
                        <a:defRPr>
                          <a:solidFill>
                            <a:schemeClr val="tx1"/>
                          </a:solidFill>
                          <a:latin typeface="Arial" pitchFamily="34" charset="0"/>
                          <a:ea typeface="MS PGothic" pitchFamily="34" charset="-128"/>
                        </a:defRPr>
                      </a:lvl6pPr>
                      <a:lvl7pPr marL="2971800" indent="-228600" fontAlgn="base">
                        <a:spcBef>
                          <a:spcPct val="20000"/>
                        </a:spcBef>
                        <a:spcAft>
                          <a:spcPct val="0"/>
                        </a:spcAft>
                        <a:buFont typeface="Arial" pitchFamily="34" charset="0"/>
                        <a:defRPr>
                          <a:solidFill>
                            <a:schemeClr val="tx1"/>
                          </a:solidFill>
                          <a:latin typeface="Arial" pitchFamily="34" charset="0"/>
                          <a:ea typeface="MS PGothic" pitchFamily="34" charset="-128"/>
                        </a:defRPr>
                      </a:lvl7pPr>
                      <a:lvl8pPr marL="3429000" indent="-228600" fontAlgn="base">
                        <a:spcBef>
                          <a:spcPct val="20000"/>
                        </a:spcBef>
                        <a:spcAft>
                          <a:spcPct val="0"/>
                        </a:spcAft>
                        <a:buFont typeface="Arial" pitchFamily="34" charset="0"/>
                        <a:defRPr>
                          <a:solidFill>
                            <a:schemeClr val="tx1"/>
                          </a:solidFill>
                          <a:latin typeface="Arial" pitchFamily="34" charset="0"/>
                          <a:ea typeface="MS PGothic" pitchFamily="34" charset="-128"/>
                        </a:defRPr>
                      </a:lvl8pPr>
                      <a:lvl9pPr marL="3886200" indent="-228600" fontAlgn="base">
                        <a:spcBef>
                          <a:spcPct val="20000"/>
                        </a:spcBef>
                        <a:spcAft>
                          <a:spcPct val="0"/>
                        </a:spcAft>
                        <a:buFont typeface="Arial" pitchFamily="34" charset="0"/>
                        <a:defRPr>
                          <a:solidFill>
                            <a:schemeClr val="tx1"/>
                          </a:solidFill>
                          <a:latin typeface="Arial" pitchFamily="34" charset="0"/>
                          <a:ea typeface="MS PGothic"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ahoma" pitchFamily="34" charset="0"/>
                          <a:ea typeface="MS PGothic" pitchFamily="34" charset="-128"/>
                        </a:rPr>
                        <a:t>16</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itchFamily="34" charset="0"/>
                        <a:defRPr sz="2800">
                          <a:solidFill>
                            <a:schemeClr val="tx1"/>
                          </a:solidFill>
                          <a:latin typeface="Arial" pitchFamily="34" charset="0"/>
                          <a:ea typeface="MS PGothic" pitchFamily="34" charset="-128"/>
                        </a:defRPr>
                      </a:lvl1pPr>
                      <a:lvl2pPr marL="742950" indent="-285750">
                        <a:spcBef>
                          <a:spcPct val="20000"/>
                        </a:spcBef>
                        <a:buFont typeface="Arial" pitchFamily="34" charset="0"/>
                        <a:defRPr sz="2400">
                          <a:solidFill>
                            <a:schemeClr val="tx1"/>
                          </a:solidFill>
                          <a:latin typeface="Arial" pitchFamily="34" charset="0"/>
                          <a:ea typeface="MS PGothic" pitchFamily="34" charset="-128"/>
                        </a:defRPr>
                      </a:lvl2pPr>
                      <a:lvl3pPr marL="1143000" indent="-228600">
                        <a:spcBef>
                          <a:spcPct val="20000"/>
                        </a:spcBef>
                        <a:buFont typeface="Arial" pitchFamily="34" charset="0"/>
                        <a:defRPr sz="2000">
                          <a:solidFill>
                            <a:schemeClr val="tx1"/>
                          </a:solidFill>
                          <a:latin typeface="Arial" pitchFamily="34" charset="0"/>
                          <a:ea typeface="MS PGothic" pitchFamily="34" charset="-128"/>
                        </a:defRPr>
                      </a:lvl3pPr>
                      <a:lvl4pPr marL="1600200" indent="-228600">
                        <a:spcBef>
                          <a:spcPct val="20000"/>
                        </a:spcBef>
                        <a:buFont typeface="Arial" pitchFamily="34" charset="0"/>
                        <a:defRPr>
                          <a:solidFill>
                            <a:schemeClr val="tx1"/>
                          </a:solidFill>
                          <a:latin typeface="Arial" pitchFamily="34" charset="0"/>
                          <a:ea typeface="MS PGothic" pitchFamily="34" charset="-128"/>
                        </a:defRPr>
                      </a:lvl4pPr>
                      <a:lvl5pPr marL="2057400" indent="-228600">
                        <a:spcBef>
                          <a:spcPct val="20000"/>
                        </a:spcBef>
                        <a:buFont typeface="Arial" pitchFamily="34" charset="0"/>
                        <a:defRPr>
                          <a:solidFill>
                            <a:schemeClr val="tx1"/>
                          </a:solidFill>
                          <a:latin typeface="Arial" pitchFamily="34" charset="0"/>
                          <a:ea typeface="MS PGothic" pitchFamily="34" charset="-128"/>
                        </a:defRPr>
                      </a:lvl5pPr>
                      <a:lvl6pPr marL="2514600" indent="-228600" fontAlgn="base">
                        <a:spcBef>
                          <a:spcPct val="20000"/>
                        </a:spcBef>
                        <a:spcAft>
                          <a:spcPct val="0"/>
                        </a:spcAft>
                        <a:buFont typeface="Arial" pitchFamily="34" charset="0"/>
                        <a:defRPr>
                          <a:solidFill>
                            <a:schemeClr val="tx1"/>
                          </a:solidFill>
                          <a:latin typeface="Arial" pitchFamily="34" charset="0"/>
                          <a:ea typeface="MS PGothic" pitchFamily="34" charset="-128"/>
                        </a:defRPr>
                      </a:lvl6pPr>
                      <a:lvl7pPr marL="2971800" indent="-228600" fontAlgn="base">
                        <a:spcBef>
                          <a:spcPct val="20000"/>
                        </a:spcBef>
                        <a:spcAft>
                          <a:spcPct val="0"/>
                        </a:spcAft>
                        <a:buFont typeface="Arial" pitchFamily="34" charset="0"/>
                        <a:defRPr>
                          <a:solidFill>
                            <a:schemeClr val="tx1"/>
                          </a:solidFill>
                          <a:latin typeface="Arial" pitchFamily="34" charset="0"/>
                          <a:ea typeface="MS PGothic" pitchFamily="34" charset="-128"/>
                        </a:defRPr>
                      </a:lvl7pPr>
                      <a:lvl8pPr marL="3429000" indent="-228600" fontAlgn="base">
                        <a:spcBef>
                          <a:spcPct val="20000"/>
                        </a:spcBef>
                        <a:spcAft>
                          <a:spcPct val="0"/>
                        </a:spcAft>
                        <a:buFont typeface="Arial" pitchFamily="34" charset="0"/>
                        <a:defRPr>
                          <a:solidFill>
                            <a:schemeClr val="tx1"/>
                          </a:solidFill>
                          <a:latin typeface="Arial" pitchFamily="34" charset="0"/>
                          <a:ea typeface="MS PGothic" pitchFamily="34" charset="-128"/>
                        </a:defRPr>
                      </a:lvl8pPr>
                      <a:lvl9pPr marL="3886200" indent="-228600" fontAlgn="base">
                        <a:spcBef>
                          <a:spcPct val="20000"/>
                        </a:spcBef>
                        <a:spcAft>
                          <a:spcPct val="0"/>
                        </a:spcAft>
                        <a:buFont typeface="Arial" pitchFamily="34" charset="0"/>
                        <a:defRPr>
                          <a:solidFill>
                            <a:schemeClr val="tx1"/>
                          </a:solidFill>
                          <a:latin typeface="Arial" pitchFamily="34" charset="0"/>
                          <a:ea typeface="MS PGothic"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ahoma" pitchFamily="34" charset="0"/>
                          <a:ea typeface="MS PGothic" pitchFamily="34" charset="-128"/>
                        </a:rPr>
                        <a:t>30</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itchFamily="34" charset="0"/>
                        <a:defRPr sz="2800">
                          <a:solidFill>
                            <a:schemeClr val="tx1"/>
                          </a:solidFill>
                          <a:latin typeface="Arial" pitchFamily="34" charset="0"/>
                          <a:ea typeface="MS PGothic" pitchFamily="34" charset="-128"/>
                        </a:defRPr>
                      </a:lvl1pPr>
                      <a:lvl2pPr marL="742950" indent="-285750">
                        <a:spcBef>
                          <a:spcPct val="20000"/>
                        </a:spcBef>
                        <a:buFont typeface="Arial" pitchFamily="34" charset="0"/>
                        <a:defRPr sz="2400">
                          <a:solidFill>
                            <a:schemeClr val="tx1"/>
                          </a:solidFill>
                          <a:latin typeface="Arial" pitchFamily="34" charset="0"/>
                          <a:ea typeface="MS PGothic" pitchFamily="34" charset="-128"/>
                        </a:defRPr>
                      </a:lvl2pPr>
                      <a:lvl3pPr marL="1143000" indent="-228600">
                        <a:spcBef>
                          <a:spcPct val="20000"/>
                        </a:spcBef>
                        <a:buFont typeface="Arial" pitchFamily="34" charset="0"/>
                        <a:defRPr sz="2000">
                          <a:solidFill>
                            <a:schemeClr val="tx1"/>
                          </a:solidFill>
                          <a:latin typeface="Arial" pitchFamily="34" charset="0"/>
                          <a:ea typeface="MS PGothic" pitchFamily="34" charset="-128"/>
                        </a:defRPr>
                      </a:lvl3pPr>
                      <a:lvl4pPr marL="1600200" indent="-228600">
                        <a:spcBef>
                          <a:spcPct val="20000"/>
                        </a:spcBef>
                        <a:buFont typeface="Arial" pitchFamily="34" charset="0"/>
                        <a:defRPr>
                          <a:solidFill>
                            <a:schemeClr val="tx1"/>
                          </a:solidFill>
                          <a:latin typeface="Arial" pitchFamily="34" charset="0"/>
                          <a:ea typeface="MS PGothic" pitchFamily="34" charset="-128"/>
                        </a:defRPr>
                      </a:lvl4pPr>
                      <a:lvl5pPr marL="2057400" indent="-228600">
                        <a:spcBef>
                          <a:spcPct val="20000"/>
                        </a:spcBef>
                        <a:buFont typeface="Arial" pitchFamily="34" charset="0"/>
                        <a:defRPr>
                          <a:solidFill>
                            <a:schemeClr val="tx1"/>
                          </a:solidFill>
                          <a:latin typeface="Arial" pitchFamily="34" charset="0"/>
                          <a:ea typeface="MS PGothic" pitchFamily="34" charset="-128"/>
                        </a:defRPr>
                      </a:lvl5pPr>
                      <a:lvl6pPr marL="2514600" indent="-228600" fontAlgn="base">
                        <a:spcBef>
                          <a:spcPct val="20000"/>
                        </a:spcBef>
                        <a:spcAft>
                          <a:spcPct val="0"/>
                        </a:spcAft>
                        <a:buFont typeface="Arial" pitchFamily="34" charset="0"/>
                        <a:defRPr>
                          <a:solidFill>
                            <a:schemeClr val="tx1"/>
                          </a:solidFill>
                          <a:latin typeface="Arial" pitchFamily="34" charset="0"/>
                          <a:ea typeface="MS PGothic" pitchFamily="34" charset="-128"/>
                        </a:defRPr>
                      </a:lvl6pPr>
                      <a:lvl7pPr marL="2971800" indent="-228600" fontAlgn="base">
                        <a:spcBef>
                          <a:spcPct val="20000"/>
                        </a:spcBef>
                        <a:spcAft>
                          <a:spcPct val="0"/>
                        </a:spcAft>
                        <a:buFont typeface="Arial" pitchFamily="34" charset="0"/>
                        <a:defRPr>
                          <a:solidFill>
                            <a:schemeClr val="tx1"/>
                          </a:solidFill>
                          <a:latin typeface="Arial" pitchFamily="34" charset="0"/>
                          <a:ea typeface="MS PGothic" pitchFamily="34" charset="-128"/>
                        </a:defRPr>
                      </a:lvl7pPr>
                      <a:lvl8pPr marL="3429000" indent="-228600" fontAlgn="base">
                        <a:spcBef>
                          <a:spcPct val="20000"/>
                        </a:spcBef>
                        <a:spcAft>
                          <a:spcPct val="0"/>
                        </a:spcAft>
                        <a:buFont typeface="Arial" pitchFamily="34" charset="0"/>
                        <a:defRPr>
                          <a:solidFill>
                            <a:schemeClr val="tx1"/>
                          </a:solidFill>
                          <a:latin typeface="Arial" pitchFamily="34" charset="0"/>
                          <a:ea typeface="MS PGothic" pitchFamily="34" charset="-128"/>
                        </a:defRPr>
                      </a:lvl8pPr>
                      <a:lvl9pPr marL="3886200" indent="-228600" fontAlgn="base">
                        <a:spcBef>
                          <a:spcPct val="20000"/>
                        </a:spcBef>
                        <a:spcAft>
                          <a:spcPct val="0"/>
                        </a:spcAft>
                        <a:buFont typeface="Arial" pitchFamily="34" charset="0"/>
                        <a:defRPr>
                          <a:solidFill>
                            <a:schemeClr val="tx1"/>
                          </a:solidFill>
                          <a:latin typeface="Arial" pitchFamily="34" charset="0"/>
                          <a:ea typeface="MS PGothic"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ahoma" pitchFamily="34" charset="0"/>
                          <a:ea typeface="MS PGothic" pitchFamily="34" charset="-128"/>
                        </a:rPr>
                        <a:t>–14</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itchFamily="34" charset="0"/>
                        <a:defRPr sz="2800">
                          <a:solidFill>
                            <a:schemeClr val="tx1"/>
                          </a:solidFill>
                          <a:latin typeface="Arial" pitchFamily="34" charset="0"/>
                          <a:ea typeface="MS PGothic" pitchFamily="34" charset="-128"/>
                        </a:defRPr>
                      </a:lvl1pPr>
                      <a:lvl2pPr marL="742950" indent="-285750">
                        <a:spcBef>
                          <a:spcPct val="20000"/>
                        </a:spcBef>
                        <a:buFont typeface="Arial" pitchFamily="34" charset="0"/>
                        <a:defRPr sz="2400">
                          <a:solidFill>
                            <a:schemeClr val="tx1"/>
                          </a:solidFill>
                          <a:latin typeface="Arial" pitchFamily="34" charset="0"/>
                          <a:ea typeface="MS PGothic" pitchFamily="34" charset="-128"/>
                        </a:defRPr>
                      </a:lvl2pPr>
                      <a:lvl3pPr marL="1143000" indent="-228600">
                        <a:spcBef>
                          <a:spcPct val="20000"/>
                        </a:spcBef>
                        <a:buFont typeface="Arial" pitchFamily="34" charset="0"/>
                        <a:defRPr sz="2000">
                          <a:solidFill>
                            <a:schemeClr val="tx1"/>
                          </a:solidFill>
                          <a:latin typeface="Arial" pitchFamily="34" charset="0"/>
                          <a:ea typeface="MS PGothic" pitchFamily="34" charset="-128"/>
                        </a:defRPr>
                      </a:lvl3pPr>
                      <a:lvl4pPr marL="1600200" indent="-228600">
                        <a:spcBef>
                          <a:spcPct val="20000"/>
                        </a:spcBef>
                        <a:buFont typeface="Arial" pitchFamily="34" charset="0"/>
                        <a:defRPr>
                          <a:solidFill>
                            <a:schemeClr val="tx1"/>
                          </a:solidFill>
                          <a:latin typeface="Arial" pitchFamily="34" charset="0"/>
                          <a:ea typeface="MS PGothic" pitchFamily="34" charset="-128"/>
                        </a:defRPr>
                      </a:lvl4pPr>
                      <a:lvl5pPr marL="2057400" indent="-228600">
                        <a:spcBef>
                          <a:spcPct val="20000"/>
                        </a:spcBef>
                        <a:buFont typeface="Arial" pitchFamily="34" charset="0"/>
                        <a:defRPr>
                          <a:solidFill>
                            <a:schemeClr val="tx1"/>
                          </a:solidFill>
                          <a:latin typeface="Arial" pitchFamily="34" charset="0"/>
                          <a:ea typeface="MS PGothic" pitchFamily="34" charset="-128"/>
                        </a:defRPr>
                      </a:lvl5pPr>
                      <a:lvl6pPr marL="2514600" indent="-228600" fontAlgn="base">
                        <a:spcBef>
                          <a:spcPct val="20000"/>
                        </a:spcBef>
                        <a:spcAft>
                          <a:spcPct val="0"/>
                        </a:spcAft>
                        <a:buFont typeface="Arial" pitchFamily="34" charset="0"/>
                        <a:defRPr>
                          <a:solidFill>
                            <a:schemeClr val="tx1"/>
                          </a:solidFill>
                          <a:latin typeface="Arial" pitchFamily="34" charset="0"/>
                          <a:ea typeface="MS PGothic" pitchFamily="34" charset="-128"/>
                        </a:defRPr>
                      </a:lvl6pPr>
                      <a:lvl7pPr marL="2971800" indent="-228600" fontAlgn="base">
                        <a:spcBef>
                          <a:spcPct val="20000"/>
                        </a:spcBef>
                        <a:spcAft>
                          <a:spcPct val="0"/>
                        </a:spcAft>
                        <a:buFont typeface="Arial" pitchFamily="34" charset="0"/>
                        <a:defRPr>
                          <a:solidFill>
                            <a:schemeClr val="tx1"/>
                          </a:solidFill>
                          <a:latin typeface="Arial" pitchFamily="34" charset="0"/>
                          <a:ea typeface="MS PGothic" pitchFamily="34" charset="-128"/>
                        </a:defRPr>
                      </a:lvl7pPr>
                      <a:lvl8pPr marL="3429000" indent="-228600" fontAlgn="base">
                        <a:spcBef>
                          <a:spcPct val="20000"/>
                        </a:spcBef>
                        <a:spcAft>
                          <a:spcPct val="0"/>
                        </a:spcAft>
                        <a:buFont typeface="Arial" pitchFamily="34" charset="0"/>
                        <a:defRPr>
                          <a:solidFill>
                            <a:schemeClr val="tx1"/>
                          </a:solidFill>
                          <a:latin typeface="Arial" pitchFamily="34" charset="0"/>
                          <a:ea typeface="MS PGothic" pitchFamily="34" charset="-128"/>
                        </a:defRPr>
                      </a:lvl8pPr>
                      <a:lvl9pPr marL="3886200" indent="-228600" fontAlgn="base">
                        <a:spcBef>
                          <a:spcPct val="20000"/>
                        </a:spcBef>
                        <a:spcAft>
                          <a:spcPct val="0"/>
                        </a:spcAft>
                        <a:buFont typeface="Arial" pitchFamily="34" charset="0"/>
                        <a:defRPr>
                          <a:solidFill>
                            <a:schemeClr val="tx1"/>
                          </a:solidFill>
                          <a:latin typeface="Arial" pitchFamily="34" charset="0"/>
                          <a:ea typeface="MS PGothic"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ahoma" pitchFamily="34" charset="0"/>
                          <a:ea typeface="MS PGothic" pitchFamily="34" charset="-128"/>
                        </a:rPr>
                        <a:t>6.53</a:t>
                      </a:r>
                    </a:p>
                  </a:txBody>
                  <a:tcPr marT="45715" marB="4571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748">
                <a:tc>
                  <a:txBody>
                    <a:bodyPr/>
                    <a:lstStyle>
                      <a:lvl1pPr>
                        <a:spcBef>
                          <a:spcPct val="20000"/>
                        </a:spcBef>
                        <a:buFont typeface="Arial" pitchFamily="34" charset="0"/>
                        <a:defRPr sz="2800">
                          <a:solidFill>
                            <a:schemeClr val="tx1"/>
                          </a:solidFill>
                          <a:latin typeface="Arial" pitchFamily="34" charset="0"/>
                          <a:ea typeface="MS PGothic" pitchFamily="34" charset="-128"/>
                        </a:defRPr>
                      </a:lvl1pPr>
                      <a:lvl2pPr marL="742950" indent="-285750">
                        <a:spcBef>
                          <a:spcPct val="20000"/>
                        </a:spcBef>
                        <a:buFont typeface="Arial" pitchFamily="34" charset="0"/>
                        <a:defRPr sz="2400">
                          <a:solidFill>
                            <a:schemeClr val="tx1"/>
                          </a:solidFill>
                          <a:latin typeface="Arial" pitchFamily="34" charset="0"/>
                          <a:ea typeface="MS PGothic" pitchFamily="34" charset="-128"/>
                        </a:defRPr>
                      </a:lvl2pPr>
                      <a:lvl3pPr marL="1143000" indent="-228600">
                        <a:spcBef>
                          <a:spcPct val="20000"/>
                        </a:spcBef>
                        <a:buFont typeface="Arial" pitchFamily="34" charset="0"/>
                        <a:defRPr sz="2000">
                          <a:solidFill>
                            <a:schemeClr val="tx1"/>
                          </a:solidFill>
                          <a:latin typeface="Arial" pitchFamily="34" charset="0"/>
                          <a:ea typeface="MS PGothic" pitchFamily="34" charset="-128"/>
                        </a:defRPr>
                      </a:lvl3pPr>
                      <a:lvl4pPr marL="1600200" indent="-228600">
                        <a:spcBef>
                          <a:spcPct val="20000"/>
                        </a:spcBef>
                        <a:buFont typeface="Arial" pitchFamily="34" charset="0"/>
                        <a:defRPr>
                          <a:solidFill>
                            <a:schemeClr val="tx1"/>
                          </a:solidFill>
                          <a:latin typeface="Arial" pitchFamily="34" charset="0"/>
                          <a:ea typeface="MS PGothic" pitchFamily="34" charset="-128"/>
                        </a:defRPr>
                      </a:lvl4pPr>
                      <a:lvl5pPr marL="2057400" indent="-228600">
                        <a:spcBef>
                          <a:spcPct val="20000"/>
                        </a:spcBef>
                        <a:buFont typeface="Arial" pitchFamily="34" charset="0"/>
                        <a:defRPr>
                          <a:solidFill>
                            <a:schemeClr val="tx1"/>
                          </a:solidFill>
                          <a:latin typeface="Arial" pitchFamily="34" charset="0"/>
                          <a:ea typeface="MS PGothic" pitchFamily="34" charset="-128"/>
                        </a:defRPr>
                      </a:lvl5pPr>
                      <a:lvl6pPr marL="2514600" indent="-228600" fontAlgn="base">
                        <a:spcBef>
                          <a:spcPct val="20000"/>
                        </a:spcBef>
                        <a:spcAft>
                          <a:spcPct val="0"/>
                        </a:spcAft>
                        <a:buFont typeface="Arial" pitchFamily="34" charset="0"/>
                        <a:defRPr>
                          <a:solidFill>
                            <a:schemeClr val="tx1"/>
                          </a:solidFill>
                          <a:latin typeface="Arial" pitchFamily="34" charset="0"/>
                          <a:ea typeface="MS PGothic" pitchFamily="34" charset="-128"/>
                        </a:defRPr>
                      </a:lvl6pPr>
                      <a:lvl7pPr marL="2971800" indent="-228600" fontAlgn="base">
                        <a:spcBef>
                          <a:spcPct val="20000"/>
                        </a:spcBef>
                        <a:spcAft>
                          <a:spcPct val="0"/>
                        </a:spcAft>
                        <a:buFont typeface="Arial" pitchFamily="34" charset="0"/>
                        <a:defRPr>
                          <a:solidFill>
                            <a:schemeClr val="tx1"/>
                          </a:solidFill>
                          <a:latin typeface="Arial" pitchFamily="34" charset="0"/>
                          <a:ea typeface="MS PGothic" pitchFamily="34" charset="-128"/>
                        </a:defRPr>
                      </a:lvl7pPr>
                      <a:lvl8pPr marL="3429000" indent="-228600" fontAlgn="base">
                        <a:spcBef>
                          <a:spcPct val="20000"/>
                        </a:spcBef>
                        <a:spcAft>
                          <a:spcPct val="0"/>
                        </a:spcAft>
                        <a:buFont typeface="Arial" pitchFamily="34" charset="0"/>
                        <a:defRPr>
                          <a:solidFill>
                            <a:schemeClr val="tx1"/>
                          </a:solidFill>
                          <a:latin typeface="Arial" pitchFamily="34" charset="0"/>
                          <a:ea typeface="MS PGothic" pitchFamily="34" charset="-128"/>
                        </a:defRPr>
                      </a:lvl8pPr>
                      <a:lvl9pPr marL="3886200" indent="-228600" fontAlgn="base">
                        <a:spcBef>
                          <a:spcPct val="20000"/>
                        </a:spcBef>
                        <a:spcAft>
                          <a:spcPct val="0"/>
                        </a:spcAft>
                        <a:buFont typeface="Arial" pitchFamily="34" charset="0"/>
                        <a:defRPr>
                          <a:solidFill>
                            <a:schemeClr val="tx1"/>
                          </a:solidFill>
                          <a:latin typeface="Arial" pitchFamily="34" charset="0"/>
                          <a:ea typeface="MS PGothic"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ahoma" pitchFamily="34" charset="0"/>
                          <a:ea typeface="MS PGothic" pitchFamily="34" charset="-128"/>
                        </a:rPr>
                        <a:t>Total</a:t>
                      </a:r>
                    </a:p>
                  </a:txBody>
                  <a:tcPr marT="45715" marB="4571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itchFamily="34" charset="0"/>
                        <a:defRPr sz="2800">
                          <a:solidFill>
                            <a:schemeClr val="tx1"/>
                          </a:solidFill>
                          <a:latin typeface="Arial" pitchFamily="34" charset="0"/>
                          <a:ea typeface="MS PGothic" pitchFamily="34" charset="-128"/>
                        </a:defRPr>
                      </a:lvl1pPr>
                      <a:lvl2pPr marL="742950" indent="-285750">
                        <a:spcBef>
                          <a:spcPct val="20000"/>
                        </a:spcBef>
                        <a:buFont typeface="Arial" pitchFamily="34" charset="0"/>
                        <a:defRPr sz="2400">
                          <a:solidFill>
                            <a:schemeClr val="tx1"/>
                          </a:solidFill>
                          <a:latin typeface="Arial" pitchFamily="34" charset="0"/>
                          <a:ea typeface="MS PGothic" pitchFamily="34" charset="-128"/>
                        </a:defRPr>
                      </a:lvl2pPr>
                      <a:lvl3pPr marL="1143000" indent="-228600">
                        <a:spcBef>
                          <a:spcPct val="20000"/>
                        </a:spcBef>
                        <a:buFont typeface="Arial" pitchFamily="34" charset="0"/>
                        <a:defRPr sz="2000">
                          <a:solidFill>
                            <a:schemeClr val="tx1"/>
                          </a:solidFill>
                          <a:latin typeface="Arial" pitchFamily="34" charset="0"/>
                          <a:ea typeface="MS PGothic" pitchFamily="34" charset="-128"/>
                        </a:defRPr>
                      </a:lvl3pPr>
                      <a:lvl4pPr marL="1600200" indent="-228600">
                        <a:spcBef>
                          <a:spcPct val="20000"/>
                        </a:spcBef>
                        <a:buFont typeface="Arial" pitchFamily="34" charset="0"/>
                        <a:defRPr>
                          <a:solidFill>
                            <a:schemeClr val="tx1"/>
                          </a:solidFill>
                          <a:latin typeface="Arial" pitchFamily="34" charset="0"/>
                          <a:ea typeface="MS PGothic" pitchFamily="34" charset="-128"/>
                        </a:defRPr>
                      </a:lvl4pPr>
                      <a:lvl5pPr marL="2057400" indent="-228600">
                        <a:spcBef>
                          <a:spcPct val="20000"/>
                        </a:spcBef>
                        <a:buFont typeface="Arial" pitchFamily="34" charset="0"/>
                        <a:defRPr>
                          <a:solidFill>
                            <a:schemeClr val="tx1"/>
                          </a:solidFill>
                          <a:latin typeface="Arial" pitchFamily="34" charset="0"/>
                          <a:ea typeface="MS PGothic" pitchFamily="34" charset="-128"/>
                        </a:defRPr>
                      </a:lvl5pPr>
                      <a:lvl6pPr marL="2514600" indent="-228600" fontAlgn="base">
                        <a:spcBef>
                          <a:spcPct val="20000"/>
                        </a:spcBef>
                        <a:spcAft>
                          <a:spcPct val="0"/>
                        </a:spcAft>
                        <a:buFont typeface="Arial" pitchFamily="34" charset="0"/>
                        <a:defRPr>
                          <a:solidFill>
                            <a:schemeClr val="tx1"/>
                          </a:solidFill>
                          <a:latin typeface="Arial" pitchFamily="34" charset="0"/>
                          <a:ea typeface="MS PGothic" pitchFamily="34" charset="-128"/>
                        </a:defRPr>
                      </a:lvl6pPr>
                      <a:lvl7pPr marL="2971800" indent="-228600" fontAlgn="base">
                        <a:spcBef>
                          <a:spcPct val="20000"/>
                        </a:spcBef>
                        <a:spcAft>
                          <a:spcPct val="0"/>
                        </a:spcAft>
                        <a:buFont typeface="Arial" pitchFamily="34" charset="0"/>
                        <a:defRPr>
                          <a:solidFill>
                            <a:schemeClr val="tx1"/>
                          </a:solidFill>
                          <a:latin typeface="Arial" pitchFamily="34" charset="0"/>
                          <a:ea typeface="MS PGothic" pitchFamily="34" charset="-128"/>
                        </a:defRPr>
                      </a:lvl7pPr>
                      <a:lvl8pPr marL="3429000" indent="-228600" fontAlgn="base">
                        <a:spcBef>
                          <a:spcPct val="20000"/>
                        </a:spcBef>
                        <a:spcAft>
                          <a:spcPct val="0"/>
                        </a:spcAft>
                        <a:buFont typeface="Arial" pitchFamily="34" charset="0"/>
                        <a:defRPr>
                          <a:solidFill>
                            <a:schemeClr val="tx1"/>
                          </a:solidFill>
                          <a:latin typeface="Arial" pitchFamily="34" charset="0"/>
                          <a:ea typeface="MS PGothic" pitchFamily="34" charset="-128"/>
                        </a:defRPr>
                      </a:lvl8pPr>
                      <a:lvl9pPr marL="3886200" indent="-228600" fontAlgn="base">
                        <a:spcBef>
                          <a:spcPct val="20000"/>
                        </a:spcBef>
                        <a:spcAft>
                          <a:spcPct val="0"/>
                        </a:spcAft>
                        <a:buFont typeface="Arial" pitchFamily="34" charset="0"/>
                        <a:defRPr>
                          <a:solidFill>
                            <a:schemeClr val="tx1"/>
                          </a:solidFill>
                          <a:latin typeface="Arial" pitchFamily="34" charset="0"/>
                          <a:ea typeface="MS PGothic"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ahoma" pitchFamily="34" charset="0"/>
                          <a:ea typeface="MS PGothic" pitchFamily="34" charset="-128"/>
                        </a:rPr>
                        <a:t>200</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itchFamily="34" charset="0"/>
                        <a:defRPr sz="2800">
                          <a:solidFill>
                            <a:schemeClr val="tx1"/>
                          </a:solidFill>
                          <a:latin typeface="Arial" pitchFamily="34" charset="0"/>
                          <a:ea typeface="MS PGothic" pitchFamily="34" charset="-128"/>
                        </a:defRPr>
                      </a:lvl1pPr>
                      <a:lvl2pPr marL="742950" indent="-285750">
                        <a:spcBef>
                          <a:spcPct val="20000"/>
                        </a:spcBef>
                        <a:buFont typeface="Arial" pitchFamily="34" charset="0"/>
                        <a:defRPr sz="2400">
                          <a:solidFill>
                            <a:schemeClr val="tx1"/>
                          </a:solidFill>
                          <a:latin typeface="Arial" pitchFamily="34" charset="0"/>
                          <a:ea typeface="MS PGothic" pitchFamily="34" charset="-128"/>
                        </a:defRPr>
                      </a:lvl2pPr>
                      <a:lvl3pPr marL="1143000" indent="-228600">
                        <a:spcBef>
                          <a:spcPct val="20000"/>
                        </a:spcBef>
                        <a:buFont typeface="Arial" pitchFamily="34" charset="0"/>
                        <a:defRPr sz="2000">
                          <a:solidFill>
                            <a:schemeClr val="tx1"/>
                          </a:solidFill>
                          <a:latin typeface="Arial" pitchFamily="34" charset="0"/>
                          <a:ea typeface="MS PGothic" pitchFamily="34" charset="-128"/>
                        </a:defRPr>
                      </a:lvl3pPr>
                      <a:lvl4pPr marL="1600200" indent="-228600">
                        <a:spcBef>
                          <a:spcPct val="20000"/>
                        </a:spcBef>
                        <a:buFont typeface="Arial" pitchFamily="34" charset="0"/>
                        <a:defRPr>
                          <a:solidFill>
                            <a:schemeClr val="tx1"/>
                          </a:solidFill>
                          <a:latin typeface="Arial" pitchFamily="34" charset="0"/>
                          <a:ea typeface="MS PGothic" pitchFamily="34" charset="-128"/>
                        </a:defRPr>
                      </a:lvl4pPr>
                      <a:lvl5pPr marL="2057400" indent="-228600">
                        <a:spcBef>
                          <a:spcPct val="20000"/>
                        </a:spcBef>
                        <a:buFont typeface="Arial" pitchFamily="34" charset="0"/>
                        <a:defRPr>
                          <a:solidFill>
                            <a:schemeClr val="tx1"/>
                          </a:solidFill>
                          <a:latin typeface="Arial" pitchFamily="34" charset="0"/>
                          <a:ea typeface="MS PGothic" pitchFamily="34" charset="-128"/>
                        </a:defRPr>
                      </a:lvl5pPr>
                      <a:lvl6pPr marL="2514600" indent="-228600" fontAlgn="base">
                        <a:spcBef>
                          <a:spcPct val="20000"/>
                        </a:spcBef>
                        <a:spcAft>
                          <a:spcPct val="0"/>
                        </a:spcAft>
                        <a:buFont typeface="Arial" pitchFamily="34" charset="0"/>
                        <a:defRPr>
                          <a:solidFill>
                            <a:schemeClr val="tx1"/>
                          </a:solidFill>
                          <a:latin typeface="Arial" pitchFamily="34" charset="0"/>
                          <a:ea typeface="MS PGothic" pitchFamily="34" charset="-128"/>
                        </a:defRPr>
                      </a:lvl6pPr>
                      <a:lvl7pPr marL="2971800" indent="-228600" fontAlgn="base">
                        <a:spcBef>
                          <a:spcPct val="20000"/>
                        </a:spcBef>
                        <a:spcAft>
                          <a:spcPct val="0"/>
                        </a:spcAft>
                        <a:buFont typeface="Arial" pitchFamily="34" charset="0"/>
                        <a:defRPr>
                          <a:solidFill>
                            <a:schemeClr val="tx1"/>
                          </a:solidFill>
                          <a:latin typeface="Arial" pitchFamily="34" charset="0"/>
                          <a:ea typeface="MS PGothic" pitchFamily="34" charset="-128"/>
                        </a:defRPr>
                      </a:lvl7pPr>
                      <a:lvl8pPr marL="3429000" indent="-228600" fontAlgn="base">
                        <a:spcBef>
                          <a:spcPct val="20000"/>
                        </a:spcBef>
                        <a:spcAft>
                          <a:spcPct val="0"/>
                        </a:spcAft>
                        <a:buFont typeface="Arial" pitchFamily="34" charset="0"/>
                        <a:defRPr>
                          <a:solidFill>
                            <a:schemeClr val="tx1"/>
                          </a:solidFill>
                          <a:latin typeface="Arial" pitchFamily="34" charset="0"/>
                          <a:ea typeface="MS PGothic" pitchFamily="34" charset="-128"/>
                        </a:defRPr>
                      </a:lvl8pPr>
                      <a:lvl9pPr marL="3886200" indent="-228600" fontAlgn="base">
                        <a:spcBef>
                          <a:spcPct val="20000"/>
                        </a:spcBef>
                        <a:spcAft>
                          <a:spcPct val="0"/>
                        </a:spcAft>
                        <a:buFont typeface="Arial" pitchFamily="34" charset="0"/>
                        <a:defRPr>
                          <a:solidFill>
                            <a:schemeClr val="tx1"/>
                          </a:solidFill>
                          <a:latin typeface="Arial" pitchFamily="34" charset="0"/>
                          <a:ea typeface="MS PGothic"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ahoma" pitchFamily="34" charset="0"/>
                          <a:ea typeface="MS PGothic" pitchFamily="34" charset="-128"/>
                        </a:rPr>
                        <a:t>200</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itchFamily="34" charset="0"/>
                        <a:defRPr sz="2800">
                          <a:solidFill>
                            <a:schemeClr val="tx1"/>
                          </a:solidFill>
                          <a:latin typeface="Arial" pitchFamily="34" charset="0"/>
                          <a:ea typeface="MS PGothic" pitchFamily="34" charset="-128"/>
                        </a:defRPr>
                      </a:lvl1pPr>
                      <a:lvl2pPr marL="742950" indent="-285750">
                        <a:spcBef>
                          <a:spcPct val="20000"/>
                        </a:spcBef>
                        <a:buFont typeface="Arial" pitchFamily="34" charset="0"/>
                        <a:defRPr sz="2400">
                          <a:solidFill>
                            <a:schemeClr val="tx1"/>
                          </a:solidFill>
                          <a:latin typeface="Arial" pitchFamily="34" charset="0"/>
                          <a:ea typeface="MS PGothic" pitchFamily="34" charset="-128"/>
                        </a:defRPr>
                      </a:lvl2pPr>
                      <a:lvl3pPr marL="1143000" indent="-228600">
                        <a:spcBef>
                          <a:spcPct val="20000"/>
                        </a:spcBef>
                        <a:buFont typeface="Arial" pitchFamily="34" charset="0"/>
                        <a:defRPr sz="2000">
                          <a:solidFill>
                            <a:schemeClr val="tx1"/>
                          </a:solidFill>
                          <a:latin typeface="Arial" pitchFamily="34" charset="0"/>
                          <a:ea typeface="MS PGothic" pitchFamily="34" charset="-128"/>
                        </a:defRPr>
                      </a:lvl3pPr>
                      <a:lvl4pPr marL="1600200" indent="-228600">
                        <a:spcBef>
                          <a:spcPct val="20000"/>
                        </a:spcBef>
                        <a:buFont typeface="Arial" pitchFamily="34" charset="0"/>
                        <a:defRPr>
                          <a:solidFill>
                            <a:schemeClr val="tx1"/>
                          </a:solidFill>
                          <a:latin typeface="Arial" pitchFamily="34" charset="0"/>
                          <a:ea typeface="MS PGothic" pitchFamily="34" charset="-128"/>
                        </a:defRPr>
                      </a:lvl4pPr>
                      <a:lvl5pPr marL="2057400" indent="-228600">
                        <a:spcBef>
                          <a:spcPct val="20000"/>
                        </a:spcBef>
                        <a:buFont typeface="Arial" pitchFamily="34" charset="0"/>
                        <a:defRPr>
                          <a:solidFill>
                            <a:schemeClr val="tx1"/>
                          </a:solidFill>
                          <a:latin typeface="Arial" pitchFamily="34" charset="0"/>
                          <a:ea typeface="MS PGothic" pitchFamily="34" charset="-128"/>
                        </a:defRPr>
                      </a:lvl5pPr>
                      <a:lvl6pPr marL="2514600" indent="-228600" fontAlgn="base">
                        <a:spcBef>
                          <a:spcPct val="20000"/>
                        </a:spcBef>
                        <a:spcAft>
                          <a:spcPct val="0"/>
                        </a:spcAft>
                        <a:buFont typeface="Arial" pitchFamily="34" charset="0"/>
                        <a:defRPr>
                          <a:solidFill>
                            <a:schemeClr val="tx1"/>
                          </a:solidFill>
                          <a:latin typeface="Arial" pitchFamily="34" charset="0"/>
                          <a:ea typeface="MS PGothic" pitchFamily="34" charset="-128"/>
                        </a:defRPr>
                      </a:lvl6pPr>
                      <a:lvl7pPr marL="2971800" indent="-228600" fontAlgn="base">
                        <a:spcBef>
                          <a:spcPct val="20000"/>
                        </a:spcBef>
                        <a:spcAft>
                          <a:spcPct val="0"/>
                        </a:spcAft>
                        <a:buFont typeface="Arial" pitchFamily="34" charset="0"/>
                        <a:defRPr>
                          <a:solidFill>
                            <a:schemeClr val="tx1"/>
                          </a:solidFill>
                          <a:latin typeface="Arial" pitchFamily="34" charset="0"/>
                          <a:ea typeface="MS PGothic" pitchFamily="34" charset="-128"/>
                        </a:defRPr>
                      </a:lvl7pPr>
                      <a:lvl8pPr marL="3429000" indent="-228600" fontAlgn="base">
                        <a:spcBef>
                          <a:spcPct val="20000"/>
                        </a:spcBef>
                        <a:spcAft>
                          <a:spcPct val="0"/>
                        </a:spcAft>
                        <a:buFont typeface="Arial" pitchFamily="34" charset="0"/>
                        <a:defRPr>
                          <a:solidFill>
                            <a:schemeClr val="tx1"/>
                          </a:solidFill>
                          <a:latin typeface="Arial" pitchFamily="34" charset="0"/>
                          <a:ea typeface="MS PGothic" pitchFamily="34" charset="-128"/>
                        </a:defRPr>
                      </a:lvl8pPr>
                      <a:lvl9pPr marL="3886200" indent="-228600" fontAlgn="base">
                        <a:spcBef>
                          <a:spcPct val="20000"/>
                        </a:spcBef>
                        <a:spcAft>
                          <a:spcPct val="0"/>
                        </a:spcAft>
                        <a:buFont typeface="Arial" pitchFamily="34" charset="0"/>
                        <a:defRPr>
                          <a:solidFill>
                            <a:schemeClr val="tx1"/>
                          </a:solidFill>
                          <a:latin typeface="Arial" pitchFamily="34" charset="0"/>
                          <a:ea typeface="MS PGothic"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0" i="0" u="none" strike="noStrike" cap="none" normalizeH="0" baseline="0">
                        <a:ln>
                          <a:noFill/>
                        </a:ln>
                        <a:solidFill>
                          <a:schemeClr val="tx1"/>
                        </a:solidFill>
                        <a:effectLst/>
                        <a:latin typeface="Tahoma" pitchFamily="34" charset="0"/>
                        <a:ea typeface="MS PGothic" pitchFamily="34" charset="-128"/>
                      </a:endParaRP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itchFamily="34" charset="0"/>
                        <a:defRPr sz="2800">
                          <a:solidFill>
                            <a:schemeClr val="tx1"/>
                          </a:solidFill>
                          <a:latin typeface="Arial" pitchFamily="34" charset="0"/>
                          <a:ea typeface="MS PGothic" pitchFamily="34" charset="-128"/>
                        </a:defRPr>
                      </a:lvl1pPr>
                      <a:lvl2pPr marL="742950" indent="-285750">
                        <a:spcBef>
                          <a:spcPct val="20000"/>
                        </a:spcBef>
                        <a:buFont typeface="Arial" pitchFamily="34" charset="0"/>
                        <a:defRPr sz="2400">
                          <a:solidFill>
                            <a:schemeClr val="tx1"/>
                          </a:solidFill>
                          <a:latin typeface="Arial" pitchFamily="34" charset="0"/>
                          <a:ea typeface="MS PGothic" pitchFamily="34" charset="-128"/>
                        </a:defRPr>
                      </a:lvl2pPr>
                      <a:lvl3pPr marL="1143000" indent="-228600">
                        <a:spcBef>
                          <a:spcPct val="20000"/>
                        </a:spcBef>
                        <a:buFont typeface="Arial" pitchFamily="34" charset="0"/>
                        <a:defRPr sz="2000">
                          <a:solidFill>
                            <a:schemeClr val="tx1"/>
                          </a:solidFill>
                          <a:latin typeface="Arial" pitchFamily="34" charset="0"/>
                          <a:ea typeface="MS PGothic" pitchFamily="34" charset="-128"/>
                        </a:defRPr>
                      </a:lvl3pPr>
                      <a:lvl4pPr marL="1600200" indent="-228600">
                        <a:spcBef>
                          <a:spcPct val="20000"/>
                        </a:spcBef>
                        <a:buFont typeface="Arial" pitchFamily="34" charset="0"/>
                        <a:defRPr>
                          <a:solidFill>
                            <a:schemeClr val="tx1"/>
                          </a:solidFill>
                          <a:latin typeface="Arial" pitchFamily="34" charset="0"/>
                          <a:ea typeface="MS PGothic" pitchFamily="34" charset="-128"/>
                        </a:defRPr>
                      </a:lvl4pPr>
                      <a:lvl5pPr marL="2057400" indent="-228600">
                        <a:spcBef>
                          <a:spcPct val="20000"/>
                        </a:spcBef>
                        <a:buFont typeface="Arial" pitchFamily="34" charset="0"/>
                        <a:defRPr>
                          <a:solidFill>
                            <a:schemeClr val="tx1"/>
                          </a:solidFill>
                          <a:latin typeface="Arial" pitchFamily="34" charset="0"/>
                          <a:ea typeface="MS PGothic" pitchFamily="34" charset="-128"/>
                        </a:defRPr>
                      </a:lvl5pPr>
                      <a:lvl6pPr marL="2514600" indent="-228600" fontAlgn="base">
                        <a:spcBef>
                          <a:spcPct val="20000"/>
                        </a:spcBef>
                        <a:spcAft>
                          <a:spcPct val="0"/>
                        </a:spcAft>
                        <a:buFont typeface="Arial" pitchFamily="34" charset="0"/>
                        <a:defRPr>
                          <a:solidFill>
                            <a:schemeClr val="tx1"/>
                          </a:solidFill>
                          <a:latin typeface="Arial" pitchFamily="34" charset="0"/>
                          <a:ea typeface="MS PGothic" pitchFamily="34" charset="-128"/>
                        </a:defRPr>
                      </a:lvl6pPr>
                      <a:lvl7pPr marL="2971800" indent="-228600" fontAlgn="base">
                        <a:spcBef>
                          <a:spcPct val="20000"/>
                        </a:spcBef>
                        <a:spcAft>
                          <a:spcPct val="0"/>
                        </a:spcAft>
                        <a:buFont typeface="Arial" pitchFamily="34" charset="0"/>
                        <a:defRPr>
                          <a:solidFill>
                            <a:schemeClr val="tx1"/>
                          </a:solidFill>
                          <a:latin typeface="Arial" pitchFamily="34" charset="0"/>
                          <a:ea typeface="MS PGothic" pitchFamily="34" charset="-128"/>
                        </a:defRPr>
                      </a:lvl7pPr>
                      <a:lvl8pPr marL="3429000" indent="-228600" fontAlgn="base">
                        <a:spcBef>
                          <a:spcPct val="20000"/>
                        </a:spcBef>
                        <a:spcAft>
                          <a:spcPct val="0"/>
                        </a:spcAft>
                        <a:buFont typeface="Arial" pitchFamily="34" charset="0"/>
                        <a:defRPr>
                          <a:solidFill>
                            <a:schemeClr val="tx1"/>
                          </a:solidFill>
                          <a:latin typeface="Arial" pitchFamily="34" charset="0"/>
                          <a:ea typeface="MS PGothic" pitchFamily="34" charset="-128"/>
                        </a:defRPr>
                      </a:lvl8pPr>
                      <a:lvl9pPr marL="3886200" indent="-228600" fontAlgn="base">
                        <a:spcBef>
                          <a:spcPct val="20000"/>
                        </a:spcBef>
                        <a:spcAft>
                          <a:spcPct val="0"/>
                        </a:spcAft>
                        <a:buFont typeface="Arial" pitchFamily="34" charset="0"/>
                        <a:defRPr>
                          <a:solidFill>
                            <a:schemeClr val="tx1"/>
                          </a:solidFill>
                          <a:latin typeface="Arial" pitchFamily="34" charset="0"/>
                          <a:ea typeface="MS PGothic"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ahoma" pitchFamily="34" charset="0"/>
                          <a:ea typeface="MS PGothic" pitchFamily="34" charset="-128"/>
                          <a:sym typeface="Symbol"/>
                        </a:rPr>
                        <a:t></a:t>
                      </a:r>
                      <a:r>
                        <a:rPr kumimoji="0" lang="en-US" altLang="en-US" sz="1800" b="1" i="0" u="none" strike="noStrike" cap="none" normalizeH="0" baseline="30000" dirty="0">
                          <a:ln>
                            <a:noFill/>
                          </a:ln>
                          <a:solidFill>
                            <a:schemeClr val="tx1"/>
                          </a:solidFill>
                          <a:effectLst/>
                          <a:latin typeface="Tahoma" pitchFamily="34" charset="0"/>
                          <a:ea typeface="MS PGothic" pitchFamily="34" charset="-128"/>
                          <a:sym typeface="Symbol"/>
                        </a:rPr>
                        <a:t>2</a:t>
                      </a:r>
                      <a:r>
                        <a:rPr kumimoji="0" lang="en-US" altLang="en-US" sz="1800" b="1" i="0" u="none" strike="noStrike" cap="none" normalizeH="0" baseline="0" dirty="0">
                          <a:ln>
                            <a:noFill/>
                          </a:ln>
                          <a:solidFill>
                            <a:schemeClr val="tx1"/>
                          </a:solidFill>
                          <a:effectLst/>
                          <a:latin typeface="Tahoma" pitchFamily="34" charset="0"/>
                          <a:ea typeface="MS PGothic" pitchFamily="34" charset="-128"/>
                          <a:sym typeface="Symbol"/>
                        </a:rPr>
                        <a:t>= </a:t>
                      </a:r>
                      <a:r>
                        <a:rPr kumimoji="0" lang="en-US" altLang="en-US" sz="1800" b="1" i="0" u="none" strike="noStrike" cap="none" normalizeH="0" baseline="0" dirty="0">
                          <a:ln>
                            <a:noFill/>
                          </a:ln>
                          <a:solidFill>
                            <a:schemeClr val="tx1"/>
                          </a:solidFill>
                          <a:effectLst/>
                          <a:latin typeface="Tahoma" pitchFamily="34" charset="0"/>
                          <a:ea typeface="MS PGothic" pitchFamily="34" charset="-128"/>
                        </a:rPr>
                        <a:t>8.18</a:t>
                      </a:r>
                    </a:p>
                  </a:txBody>
                  <a:tcPr marT="45715" marB="4571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5"/>
                  </a:ext>
                </a:extLst>
              </a:tr>
            </a:tbl>
          </a:graphicData>
        </a:graphic>
      </p:graphicFrame>
      <p:sp>
        <p:nvSpPr>
          <p:cNvPr id="26670" name="Text Box 71"/>
          <p:cNvSpPr txBox="1">
            <a:spLocks noChangeArrowheads="1"/>
          </p:cNvSpPr>
          <p:nvPr/>
        </p:nvSpPr>
        <p:spPr bwMode="auto">
          <a:xfrm>
            <a:off x="1676400" y="5580980"/>
            <a:ext cx="30718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US" altLang="en-US" sz="1800" baseline="0">
                <a:solidFill>
                  <a:srgbClr val="0000FF"/>
                </a:solidFill>
                <a:latin typeface="Trebuchet MS" pitchFamily="34" charset="0"/>
              </a:rPr>
              <a:t>Check that these are equal.</a:t>
            </a:r>
          </a:p>
        </p:txBody>
      </p:sp>
      <p:sp>
        <p:nvSpPr>
          <p:cNvPr id="26671" name="AutoShape 72"/>
          <p:cNvSpPr>
            <a:spLocks/>
          </p:cNvSpPr>
          <p:nvPr/>
        </p:nvSpPr>
        <p:spPr bwMode="auto">
          <a:xfrm rot="16200000" flipH="1">
            <a:off x="3127375" y="3993232"/>
            <a:ext cx="304800" cy="2743200"/>
          </a:xfrm>
          <a:prstGeom prst="rightBrace">
            <a:avLst>
              <a:gd name="adj1" fmla="val 75000"/>
              <a:gd name="adj2" fmla="val 50000"/>
            </a:avLst>
          </a:pr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a:latin typeface="Times" pitchFamily="6" charset="0"/>
            </a:endParaRPr>
          </a:p>
        </p:txBody>
      </p:sp>
      <p:sp>
        <p:nvSpPr>
          <p:cNvPr id="26672" name="AutoShape 73"/>
          <p:cNvSpPr>
            <a:spLocks noChangeArrowheads="1"/>
          </p:cNvSpPr>
          <p:nvPr/>
        </p:nvSpPr>
        <p:spPr bwMode="auto">
          <a:xfrm>
            <a:off x="6442075" y="549275"/>
            <a:ext cx="2667000" cy="381000"/>
          </a:xfrm>
          <a:prstGeom prst="roundRect">
            <a:avLst>
              <a:gd name="adj" fmla="val 50000"/>
            </a:avLst>
          </a:prstGeom>
          <a:solidFill>
            <a:srgbClr val="99CCFF"/>
          </a:solidFill>
          <a:ln w="9525">
            <a:solidFill>
              <a:schemeClr val="tx1"/>
            </a:solidFill>
            <a:round/>
            <a:headEnd/>
            <a:tailEnd/>
          </a:ln>
        </p:spPr>
        <p:txBody>
          <a:bodyPr wrap="none" anchor="ct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400" b="1" baseline="0">
                <a:latin typeface="Tahoma" pitchFamily="34" charset="0"/>
                <a:cs typeface="Tahoma" pitchFamily="34" charset="0"/>
              </a:rPr>
              <a:t>COMPUTE</a:t>
            </a:r>
          </a:p>
        </p:txBody>
      </p:sp>
      <p:sp>
        <p:nvSpPr>
          <p:cNvPr id="26673"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16.</a:t>
            </a:r>
            <a:fld id="{53F4229D-DE1A-4B0E-9F37-E5135BDE7733}" type="slidenum">
              <a:rPr lang="en-AU" altLang="en-US" sz="1400" b="1" baseline="0" smtClean="0">
                <a:latin typeface="Trebuchet MS" pitchFamily="34" charset="0"/>
              </a:rPr>
              <a:pPr>
                <a:spcBef>
                  <a:spcPct val="0"/>
                </a:spcBef>
                <a:buFontTx/>
                <a:buNone/>
              </a:pPr>
              <a:t>17</a:t>
            </a:fld>
            <a:endParaRPr lang="en-AU" altLang="en-US" sz="1400" b="1" baseline="0" dirty="0">
              <a:latin typeface="Trebuchet MS" pitchFamily="34" charset="0"/>
            </a:endParaRPr>
          </a:p>
        </p:txBody>
      </p:sp>
      <p:sp>
        <p:nvSpPr>
          <p:cNvPr id="26674" name="Rectangle 2"/>
          <p:cNvSpPr>
            <a:spLocks noGrp="1" noChangeArrowheads="1"/>
          </p:cNvSpPr>
          <p:nvPr>
            <p:ph type="title"/>
          </p:nvPr>
        </p:nvSpPr>
        <p:spPr bwMode="auto">
          <a:xfrm>
            <a:off x="323850" y="333375"/>
            <a:ext cx="6704013" cy="660400"/>
          </a:xfrm>
        </p:spPr>
        <p:txBody>
          <a:bodyPr wrap="square" numCol="1" anchorCtr="0" compatLnSpc="1">
            <a:prstTxWarp prst="textNoShape">
              <a:avLst/>
            </a:prstTxWarp>
          </a:bodyPr>
          <a:lstStyle/>
          <a:p>
            <a:pPr algn="l" eaLnBrk="1" fontAlgn="base" hangingPunct="1">
              <a:spcAft>
                <a:spcPct val="0"/>
              </a:spcAft>
            </a:pPr>
            <a:r>
              <a:rPr altLang="en-US" sz="3200" cap="none">
                <a:solidFill>
                  <a:srgbClr val="EA0088"/>
                </a:solidFill>
                <a:latin typeface="Trebuchet MS" pitchFamily="34" charset="0"/>
                <a:ea typeface="MS PGothic" pitchFamily="34" charset="-128"/>
                <a:cs typeface="Arial" pitchFamily="34" charset="0"/>
              </a:rPr>
              <a:t>Chi-squared goodness-of-fit test…</a:t>
            </a:r>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AutoShape 73"/>
          <p:cNvSpPr>
            <a:spLocks noChangeArrowheads="1"/>
          </p:cNvSpPr>
          <p:nvPr/>
        </p:nvSpPr>
        <p:spPr bwMode="auto">
          <a:xfrm>
            <a:off x="6442075" y="549275"/>
            <a:ext cx="2667000" cy="381000"/>
          </a:xfrm>
          <a:prstGeom prst="roundRect">
            <a:avLst>
              <a:gd name="adj" fmla="val 50000"/>
            </a:avLst>
          </a:prstGeom>
          <a:solidFill>
            <a:srgbClr val="99CCFF"/>
          </a:solidFill>
          <a:ln w="9525">
            <a:solidFill>
              <a:schemeClr val="tx1"/>
            </a:solidFill>
            <a:round/>
            <a:headEnd/>
            <a:tailEnd/>
          </a:ln>
        </p:spPr>
        <p:txBody>
          <a:bodyPr wrap="none" anchor="ct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400" b="1" baseline="0">
                <a:latin typeface="Tahoma" pitchFamily="34" charset="0"/>
                <a:cs typeface="Tahoma" pitchFamily="34" charset="0"/>
              </a:rPr>
              <a:t>COMPUTE</a:t>
            </a:r>
          </a:p>
        </p:txBody>
      </p:sp>
      <p:sp>
        <p:nvSpPr>
          <p:cNvPr id="27651"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16.</a:t>
            </a:r>
            <a:fld id="{8198B431-CFAA-4C4F-BE56-ADABAFF685E8}" type="slidenum">
              <a:rPr lang="en-AU" altLang="en-US" sz="1400" b="1" baseline="0" smtClean="0">
                <a:latin typeface="Trebuchet MS" pitchFamily="34" charset="0"/>
              </a:rPr>
              <a:pPr>
                <a:spcBef>
                  <a:spcPct val="0"/>
                </a:spcBef>
                <a:buFontTx/>
                <a:buNone/>
              </a:pPr>
              <a:t>18</a:t>
            </a:fld>
            <a:endParaRPr lang="en-AU" altLang="en-US" sz="1400" b="1" baseline="0" dirty="0">
              <a:latin typeface="Trebuchet MS" pitchFamily="34" charset="0"/>
            </a:endParaRPr>
          </a:p>
        </p:txBody>
      </p:sp>
      <p:sp>
        <p:nvSpPr>
          <p:cNvPr id="27652" name="Rectangle 2"/>
          <p:cNvSpPr>
            <a:spLocks noGrp="1" noChangeArrowheads="1"/>
          </p:cNvSpPr>
          <p:nvPr>
            <p:ph type="title"/>
          </p:nvPr>
        </p:nvSpPr>
        <p:spPr bwMode="auto">
          <a:xfrm>
            <a:off x="323850" y="333375"/>
            <a:ext cx="6704013" cy="660400"/>
          </a:xfrm>
        </p:spPr>
        <p:txBody>
          <a:bodyPr wrap="square" numCol="1" anchorCtr="0" compatLnSpc="1">
            <a:prstTxWarp prst="textNoShape">
              <a:avLst/>
            </a:prstTxWarp>
          </a:bodyPr>
          <a:lstStyle/>
          <a:p>
            <a:pPr algn="l" eaLnBrk="1" fontAlgn="base" hangingPunct="1">
              <a:spcAft>
                <a:spcPct val="0"/>
              </a:spcAft>
            </a:pPr>
            <a:r>
              <a:rPr altLang="en-US" sz="3200" cap="none">
                <a:solidFill>
                  <a:srgbClr val="EA0088"/>
                </a:solidFill>
                <a:latin typeface="Trebuchet MS" pitchFamily="34" charset="0"/>
                <a:ea typeface="MS PGothic" pitchFamily="34" charset="-128"/>
                <a:cs typeface="Arial" pitchFamily="34" charset="0"/>
              </a:rPr>
              <a:t>Chi-squared goodness-of-fit test…</a:t>
            </a:r>
          </a:p>
        </p:txBody>
      </p:sp>
      <p:pic>
        <p:nvPicPr>
          <p:cNvPr id="27653" name="Picture 4"/>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8813" y="2276475"/>
            <a:ext cx="5638800" cy="348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4" name="Rectangle 2"/>
          <p:cNvSpPr>
            <a:spLocks noGrp="1" noChangeArrowheads="1"/>
          </p:cNvSpPr>
          <p:nvPr>
            <p:ph idx="1"/>
          </p:nvPr>
        </p:nvSpPr>
        <p:spPr>
          <a:xfrm>
            <a:off x="395288" y="1268413"/>
            <a:ext cx="7127875" cy="2520950"/>
          </a:xfrm>
        </p:spPr>
        <p:txBody>
          <a:bodyPr/>
          <a:lstStyle/>
          <a:p>
            <a:pPr marL="0" lvl="1" indent="0" eaLnBrk="1" hangingPunct="1">
              <a:buFont typeface="Arial" pitchFamily="34" charset="0"/>
              <a:buNone/>
            </a:pPr>
            <a:r>
              <a:rPr lang="en-US" altLang="en-US" sz="2400">
                <a:latin typeface="Trebuchet MS" pitchFamily="34" charset="0"/>
                <a:cs typeface="Arial" pitchFamily="34" charset="0"/>
              </a:rPr>
              <a:t>Observed and expected frequencies for A, B and others:</a:t>
            </a:r>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bwMode="auto">
          <a:xfrm>
            <a:off x="323850" y="333375"/>
            <a:ext cx="7772400" cy="661988"/>
          </a:xfrm>
        </p:spPr>
        <p:txBody>
          <a:bodyPr wrap="square" numCol="1" anchorCtr="0" compatLnSpc="1">
            <a:prstTxWarp prst="textNoShape">
              <a:avLst/>
            </a:prstTxWarp>
          </a:bodyPr>
          <a:lstStyle/>
          <a:p>
            <a:pPr algn="l" eaLnBrk="1" fontAlgn="base" hangingPunct="1">
              <a:spcAft>
                <a:spcPct val="0"/>
              </a:spcAft>
            </a:pPr>
            <a:r>
              <a:rPr altLang="en-US" sz="3600" cap="none" dirty="0">
                <a:solidFill>
                  <a:srgbClr val="EA0088"/>
                </a:solidFill>
                <a:latin typeface="Trebuchet MS" pitchFamily="34" charset="0"/>
                <a:ea typeface="MS PGothic" pitchFamily="34" charset="-128"/>
                <a:cs typeface="Arial" pitchFamily="34" charset="0"/>
              </a:rPr>
              <a:t>Example 1</a:t>
            </a:r>
            <a:r>
              <a:rPr lang="en-AU" altLang="en-US" sz="3600" cap="none" dirty="0">
                <a:solidFill>
                  <a:srgbClr val="EA0088"/>
                </a:solidFill>
                <a:latin typeface="Trebuchet MS" pitchFamily="34" charset="0"/>
                <a:ea typeface="MS PGothic" pitchFamily="34" charset="-128"/>
                <a:cs typeface="Arial" pitchFamily="34" charset="0"/>
              </a:rPr>
              <a:t>- Solution…</a:t>
            </a:r>
            <a:endParaRPr altLang="en-US" sz="3600" cap="none" dirty="0">
              <a:solidFill>
                <a:srgbClr val="EA0088"/>
              </a:solidFill>
              <a:latin typeface="Trebuchet MS" pitchFamily="34" charset="0"/>
              <a:ea typeface="MS PGothic" pitchFamily="34" charset="-128"/>
              <a:cs typeface="Arial" pitchFamily="34" charset="0"/>
            </a:endParaRPr>
          </a:p>
        </p:txBody>
      </p:sp>
      <p:sp>
        <p:nvSpPr>
          <p:cNvPr id="2053" name="Rectangle 2"/>
          <p:cNvSpPr>
            <a:spLocks noGrp="1" noChangeArrowheads="1"/>
          </p:cNvSpPr>
          <p:nvPr>
            <p:ph idx="1"/>
          </p:nvPr>
        </p:nvSpPr>
        <p:spPr>
          <a:xfrm>
            <a:off x="468313" y="1268413"/>
            <a:ext cx="7127875" cy="2520950"/>
          </a:xfrm>
        </p:spPr>
        <p:txBody>
          <a:bodyPr/>
          <a:lstStyle/>
          <a:p>
            <a:pPr marL="0" lvl="1" indent="0" eaLnBrk="1" hangingPunct="1">
              <a:buFont typeface="Arial" charset="0"/>
              <a:buNone/>
              <a:defRPr/>
            </a:pPr>
            <a:r>
              <a:rPr lang="en-US" sz="2400" dirty="0">
                <a:solidFill>
                  <a:srgbClr val="00B050"/>
                </a:solidFill>
                <a:latin typeface="Trebuchet MS" panose="020B0603020202020204" pitchFamily="34" charset="0"/>
                <a:ea typeface="ＭＳ Ｐゴシック" charset="0"/>
              </a:rPr>
              <a:t>Test statistic </a:t>
            </a:r>
            <a:r>
              <a:rPr lang="en-US" sz="2400" dirty="0">
                <a:latin typeface="Trebuchet MS" panose="020B0603020202020204" pitchFamily="34" charset="0"/>
                <a:ea typeface="ＭＳ Ｐゴシック" charset="0"/>
              </a:rPr>
              <a:t>is:</a:t>
            </a:r>
          </a:p>
          <a:p>
            <a:pPr marL="0" indent="0" eaLnBrk="1" hangingPunct="1">
              <a:buFont typeface="Arial" charset="0"/>
              <a:buNone/>
              <a:defRPr/>
            </a:pPr>
            <a:endParaRPr lang="en-US" sz="2400" dirty="0">
              <a:latin typeface="Trebuchet MS" panose="020B0603020202020204" pitchFamily="34" charset="0"/>
              <a:ea typeface="ＭＳ Ｐゴシック" charset="0"/>
              <a:cs typeface="ＭＳ Ｐゴシック" charset="0"/>
            </a:endParaRPr>
          </a:p>
          <a:p>
            <a:pPr marL="0" indent="0" eaLnBrk="1" hangingPunct="1">
              <a:buFont typeface="Arial" charset="0"/>
              <a:buNone/>
              <a:defRPr/>
            </a:pPr>
            <a:endParaRPr lang="en-US" sz="2400" dirty="0">
              <a:latin typeface="Trebuchet MS" panose="020B0603020202020204" pitchFamily="34" charset="0"/>
              <a:ea typeface="ＭＳ Ｐゴシック" charset="0"/>
              <a:cs typeface="ＭＳ Ｐゴシック" charset="0"/>
            </a:endParaRPr>
          </a:p>
          <a:p>
            <a:pPr marL="0" lvl="1" indent="0" eaLnBrk="1" hangingPunct="1">
              <a:buFont typeface="Arial" charset="0"/>
              <a:buNone/>
              <a:defRPr/>
            </a:pPr>
            <a:r>
              <a:rPr lang="en-US" altLang="en-US" sz="2400" dirty="0">
                <a:solidFill>
                  <a:srgbClr val="00B050"/>
                </a:solidFill>
                <a:latin typeface="Trebuchet MS" panose="020B0603020202020204" pitchFamily="34" charset="0"/>
                <a:ea typeface="ＭＳ Ｐゴシック" pitchFamily="34" charset="-128"/>
              </a:rPr>
              <a:t>Level of significance</a:t>
            </a:r>
            <a:r>
              <a:rPr lang="en-US" altLang="en-US" sz="2400" dirty="0">
                <a:latin typeface="Trebuchet MS" panose="020B0603020202020204" pitchFamily="34" charset="0"/>
                <a:ea typeface="ＭＳ Ｐゴシック" pitchFamily="34" charset="-128"/>
              </a:rPr>
              <a:t>: </a:t>
            </a:r>
            <a:r>
              <a:rPr lang="en-US" altLang="en-US" sz="2400" dirty="0">
                <a:latin typeface="Trebuchet MS" panose="020B0603020202020204" pitchFamily="34" charset="0"/>
                <a:ea typeface="ＭＳ Ｐゴシック" pitchFamily="34" charset="-128"/>
                <a:sym typeface="Symbol"/>
              </a:rPr>
              <a:t></a:t>
            </a:r>
            <a:r>
              <a:rPr lang="en-US" altLang="en-US" sz="2400" dirty="0">
                <a:latin typeface="Trebuchet MS" panose="020B0603020202020204" pitchFamily="34" charset="0"/>
                <a:ea typeface="ＭＳ Ｐゴシック" pitchFamily="34" charset="-128"/>
              </a:rPr>
              <a:t> = 0.05</a:t>
            </a:r>
          </a:p>
          <a:p>
            <a:pPr marL="0" lvl="1" indent="0" eaLnBrk="1" hangingPunct="1">
              <a:buFont typeface="Arial" charset="0"/>
              <a:buNone/>
              <a:defRPr/>
            </a:pPr>
            <a:r>
              <a:rPr lang="en-US" sz="2400" dirty="0">
                <a:solidFill>
                  <a:srgbClr val="00B050"/>
                </a:solidFill>
                <a:latin typeface="Trebuchet MS" panose="020B0603020202020204" pitchFamily="34" charset="0"/>
                <a:ea typeface="ＭＳ Ｐゴシック" charset="0"/>
              </a:rPr>
              <a:t>Decision rule:</a:t>
            </a:r>
          </a:p>
          <a:p>
            <a:pPr marL="0" lvl="1" indent="0" eaLnBrk="1" hangingPunct="1">
              <a:buFont typeface="Arial" charset="0"/>
              <a:buNone/>
              <a:defRPr/>
            </a:pPr>
            <a:r>
              <a:rPr lang="en-US" sz="2400" dirty="0">
                <a:latin typeface="Trebuchet MS" panose="020B0603020202020204" pitchFamily="34" charset="0"/>
                <a:ea typeface="ＭＳ Ｐゴシック" charset="0"/>
              </a:rPr>
              <a:t>		Reject H</a:t>
            </a:r>
            <a:r>
              <a:rPr lang="en-US" sz="2400" baseline="-25000" dirty="0">
                <a:latin typeface="Trebuchet MS" panose="020B0603020202020204" pitchFamily="34" charset="0"/>
                <a:ea typeface="ＭＳ Ｐゴシック" charset="0"/>
              </a:rPr>
              <a:t>o</a:t>
            </a:r>
            <a:r>
              <a:rPr lang="en-US" sz="2400" dirty="0">
                <a:latin typeface="Trebuchet MS" panose="020B0603020202020204" pitchFamily="34" charset="0"/>
                <a:ea typeface="ＭＳ Ｐゴシック" charset="0"/>
              </a:rPr>
              <a:t> if</a:t>
            </a:r>
          </a:p>
          <a:p>
            <a:pPr marL="0" lvl="1" indent="0" eaLnBrk="1" hangingPunct="1">
              <a:buFont typeface="Arial" charset="0"/>
              <a:buNone/>
              <a:defRPr/>
            </a:pPr>
            <a:r>
              <a:rPr lang="en-US" sz="2400" dirty="0">
                <a:latin typeface="Trebuchet MS" panose="020B0603020202020204" pitchFamily="34" charset="0"/>
                <a:ea typeface="ＭＳ Ｐゴシック" charset="0"/>
              </a:rPr>
              <a:t>		or Reject H</a:t>
            </a:r>
            <a:r>
              <a:rPr lang="en-US" sz="2400" baseline="-25000" dirty="0">
                <a:latin typeface="Trebuchet MS" panose="020B0603020202020204" pitchFamily="34" charset="0"/>
                <a:ea typeface="ＭＳ Ｐゴシック" charset="0"/>
              </a:rPr>
              <a:t>o</a:t>
            </a:r>
            <a:r>
              <a:rPr lang="en-US" sz="2400" dirty="0">
                <a:latin typeface="Trebuchet MS" panose="020B0603020202020204" pitchFamily="34" charset="0"/>
                <a:ea typeface="ＭＳ Ｐゴシック" charset="0"/>
              </a:rPr>
              <a:t> if </a:t>
            </a:r>
            <a:r>
              <a:rPr lang="en-US" sz="2400" i="1" dirty="0">
                <a:latin typeface="Trebuchet MS" panose="020B0603020202020204" pitchFamily="34" charset="0"/>
                <a:ea typeface="ＭＳ Ｐゴシック" charset="0"/>
              </a:rPr>
              <a:t>p</a:t>
            </a:r>
            <a:r>
              <a:rPr lang="en-US" sz="2400" dirty="0">
                <a:latin typeface="Trebuchet MS" panose="020B0603020202020204" pitchFamily="34" charset="0"/>
                <a:ea typeface="ＭＳ Ｐゴシック" charset="0"/>
              </a:rPr>
              <a:t>-value &lt; </a:t>
            </a:r>
            <a:r>
              <a:rPr lang="en-US" sz="2400" dirty="0">
                <a:latin typeface="Trebuchet MS" panose="020B0603020202020204" pitchFamily="34" charset="0"/>
                <a:ea typeface="ＭＳ Ｐゴシック" charset="0"/>
                <a:sym typeface="Symbol"/>
              </a:rPr>
              <a:t></a:t>
            </a:r>
            <a:r>
              <a:rPr lang="en-US" sz="2400" dirty="0">
                <a:latin typeface="Trebuchet MS" panose="020B0603020202020204" pitchFamily="34" charset="0"/>
                <a:ea typeface="ＭＳ Ｐゴシック" charset="0"/>
              </a:rPr>
              <a:t> </a:t>
            </a:r>
          </a:p>
          <a:p>
            <a:pPr marL="0" lvl="1" indent="0" eaLnBrk="1" hangingPunct="1">
              <a:buFont typeface="Arial" charset="0"/>
              <a:buNone/>
              <a:defRPr/>
            </a:pPr>
            <a:r>
              <a:rPr lang="en-US" altLang="en-US" sz="2400" dirty="0">
                <a:solidFill>
                  <a:schemeClr val="accent1"/>
                </a:solidFill>
                <a:latin typeface="Trebuchet MS" panose="020B0603020202020204" pitchFamily="34" charset="0"/>
                <a:ea typeface="ＭＳ Ｐゴシック" pitchFamily="34" charset="-128"/>
              </a:rPr>
              <a:t>In our example,</a:t>
            </a:r>
          </a:p>
          <a:p>
            <a:pPr marL="0" lvl="1" indent="0" eaLnBrk="1" hangingPunct="1">
              <a:buFont typeface="Arial" charset="0"/>
              <a:buNone/>
              <a:defRPr/>
            </a:pPr>
            <a:r>
              <a:rPr lang="en-US" sz="2400" dirty="0">
                <a:latin typeface="Trebuchet MS" panose="020B0603020202020204" pitchFamily="34" charset="0"/>
                <a:ea typeface="ＭＳ Ｐゴシック" charset="0"/>
              </a:rPr>
              <a:t>	</a:t>
            </a:r>
            <a:r>
              <a:rPr lang="en-US" sz="2400" dirty="0">
                <a:solidFill>
                  <a:srgbClr val="00B050"/>
                </a:solidFill>
                <a:latin typeface="Trebuchet MS" panose="020B0603020202020204" pitchFamily="34" charset="0"/>
                <a:ea typeface="ＭＳ Ｐゴシック" charset="0"/>
              </a:rPr>
              <a:t>Value of the test statistic</a:t>
            </a:r>
            <a:r>
              <a:rPr lang="en-US" sz="2400" dirty="0">
                <a:latin typeface="Trebuchet MS" panose="020B0603020202020204" pitchFamily="34" charset="0"/>
                <a:ea typeface="ＭＳ Ｐゴシック" charset="0"/>
              </a:rPr>
              <a:t>:</a:t>
            </a:r>
          </a:p>
          <a:p>
            <a:pPr marL="0" lvl="1" indent="0" eaLnBrk="1" hangingPunct="1">
              <a:buFont typeface="Arial" charset="0"/>
              <a:buNone/>
              <a:defRPr/>
            </a:pPr>
            <a:endParaRPr lang="en-US" sz="2400" dirty="0">
              <a:latin typeface="Trebuchet MS" panose="020B0603020202020204" pitchFamily="34" charset="0"/>
              <a:ea typeface="ＭＳ Ｐゴシック" charset="0"/>
            </a:endParaRPr>
          </a:p>
          <a:p>
            <a:pPr marL="457200" lvl="1" indent="0" eaLnBrk="1" hangingPunct="1">
              <a:spcAft>
                <a:spcPts val="1200"/>
              </a:spcAft>
              <a:buFont typeface="Arial" charset="0"/>
              <a:buNone/>
              <a:defRPr/>
            </a:pPr>
            <a:endParaRPr lang="en-US" sz="2400" dirty="0">
              <a:latin typeface="Trebuchet MS" panose="020B0603020202020204" pitchFamily="34" charset="0"/>
              <a:ea typeface="ＭＳ Ｐゴシック" charset="0"/>
            </a:endParaRPr>
          </a:p>
        </p:txBody>
      </p:sp>
      <p:graphicFrame>
        <p:nvGraphicFramePr>
          <p:cNvPr id="28676" name="Object 3"/>
          <p:cNvGraphicFramePr>
            <a:graphicFrameLocks noChangeAspect="1"/>
          </p:cNvGraphicFramePr>
          <p:nvPr>
            <p:extLst>
              <p:ext uri="{D42A27DB-BD31-4B8C-83A1-F6EECF244321}">
                <p14:modId xmlns:p14="http://schemas.microsoft.com/office/powerpoint/2010/main" val="343395409"/>
              </p:ext>
            </p:extLst>
          </p:nvPr>
        </p:nvGraphicFramePr>
        <p:xfrm>
          <a:off x="1547813" y="1804988"/>
          <a:ext cx="2016125" cy="877887"/>
        </p:xfrm>
        <a:graphic>
          <a:graphicData uri="http://schemas.openxmlformats.org/presentationml/2006/ole">
            <mc:AlternateContent xmlns:mc="http://schemas.openxmlformats.org/markup-compatibility/2006">
              <mc:Choice xmlns:v="urn:schemas-microsoft-com:vml" Requires="v">
                <p:oleObj spid="_x0000_s28773" name="Equation" r:id="rId4" imgW="761669" imgH="368140" progId="">
                  <p:embed/>
                </p:oleObj>
              </mc:Choice>
              <mc:Fallback>
                <p:oleObj name="Equation" r:id="rId4" imgW="761669" imgH="368140" progId="">
                  <p:embed/>
                  <p:pic>
                    <p:nvPicPr>
                      <p:cNvPr id="0" name="Picture 4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7813" y="1804988"/>
                        <a:ext cx="2016125" cy="877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677" name="AutoShape 10"/>
          <p:cNvSpPr>
            <a:spLocks noChangeArrowheads="1"/>
          </p:cNvSpPr>
          <p:nvPr/>
        </p:nvSpPr>
        <p:spPr bwMode="auto">
          <a:xfrm>
            <a:off x="7154863" y="476250"/>
            <a:ext cx="1803400" cy="360363"/>
          </a:xfrm>
          <a:prstGeom prst="roundRect">
            <a:avLst>
              <a:gd name="adj" fmla="val 50000"/>
            </a:avLst>
          </a:prstGeom>
          <a:solidFill>
            <a:srgbClr val="99CCFF"/>
          </a:solidFill>
          <a:ln w="9525">
            <a:solidFill>
              <a:schemeClr val="tx1"/>
            </a:solidFill>
            <a:round/>
            <a:headEnd/>
            <a:tailEnd/>
          </a:ln>
        </p:spPr>
        <p:txBody>
          <a:bodyPr wrap="none" anchor="ct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400" b="1" baseline="0">
                <a:latin typeface="Tahoma" pitchFamily="34" charset="0"/>
              </a:rPr>
              <a:t>COMPUTE</a:t>
            </a:r>
          </a:p>
        </p:txBody>
      </p:sp>
      <p:pic>
        <p:nvPicPr>
          <p:cNvPr id="28678" name="Picture 3"/>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59300" y="3416300"/>
            <a:ext cx="25400" cy="2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8679" name="Object 4"/>
          <p:cNvGraphicFramePr>
            <a:graphicFrameLocks noChangeAspect="1"/>
          </p:cNvGraphicFramePr>
          <p:nvPr>
            <p:extLst>
              <p:ext uri="{D42A27DB-BD31-4B8C-83A1-F6EECF244321}">
                <p14:modId xmlns:p14="http://schemas.microsoft.com/office/powerpoint/2010/main" val="3055159248"/>
              </p:ext>
            </p:extLst>
          </p:nvPr>
        </p:nvGraphicFramePr>
        <p:xfrm>
          <a:off x="3594100" y="1971675"/>
          <a:ext cx="958850" cy="461963"/>
        </p:xfrm>
        <a:graphic>
          <a:graphicData uri="http://schemas.openxmlformats.org/presentationml/2006/ole">
            <mc:AlternateContent xmlns:mc="http://schemas.openxmlformats.org/markup-compatibility/2006">
              <mc:Choice xmlns:v="urn:schemas-microsoft-com:vml" Requires="v">
                <p:oleObj spid="_x0000_s28774" name="Equation" r:id="rId7" imgW="393480" imgH="241200" progId="">
                  <p:embed/>
                </p:oleObj>
              </mc:Choice>
              <mc:Fallback>
                <p:oleObj name="Equation" r:id="rId7" imgW="393480" imgH="241200" progId="">
                  <p:embed/>
                  <p:pic>
                    <p:nvPicPr>
                      <p:cNvPr id="0" name="Picture 4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94100" y="1971675"/>
                        <a:ext cx="958850"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8680" name="Picture 4"/>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203575" y="3444875"/>
            <a:ext cx="3529013"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81"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16.</a:t>
            </a:r>
            <a:fld id="{52E1BB3E-B401-40AB-8781-8427AA919AE7}" type="slidenum">
              <a:rPr lang="en-AU" altLang="en-US" sz="1400" b="1" baseline="0" smtClean="0">
                <a:latin typeface="Trebuchet MS" pitchFamily="34" charset="0"/>
              </a:rPr>
              <a:pPr>
                <a:spcBef>
                  <a:spcPct val="0"/>
                </a:spcBef>
                <a:buFontTx/>
                <a:buNone/>
              </a:pPr>
              <a:t>19</a:t>
            </a:fld>
            <a:endParaRPr lang="en-AU" altLang="en-US" sz="1400" b="1" baseline="0" dirty="0">
              <a:latin typeface="Trebuchet MS" pitchFamily="34" charset="0"/>
            </a:endParaRPr>
          </a:p>
        </p:txBody>
      </p:sp>
      <p:graphicFrame>
        <p:nvGraphicFramePr>
          <p:cNvPr id="28682" name="Object 1"/>
          <p:cNvGraphicFramePr>
            <a:graphicFrameLocks noChangeAspect="1"/>
          </p:cNvGraphicFramePr>
          <p:nvPr/>
        </p:nvGraphicFramePr>
        <p:xfrm>
          <a:off x="1452563" y="5219700"/>
          <a:ext cx="5280025" cy="657225"/>
        </p:xfrm>
        <a:graphic>
          <a:graphicData uri="http://schemas.openxmlformats.org/presentationml/2006/ole">
            <mc:AlternateContent xmlns:mc="http://schemas.openxmlformats.org/markup-compatibility/2006">
              <mc:Choice xmlns:v="urn:schemas-microsoft-com:vml" Requires="v">
                <p:oleObj spid="_x0000_s28775" name="Equation" r:id="rId10" imgW="2933700" imgH="406400" progId="">
                  <p:embed/>
                </p:oleObj>
              </mc:Choice>
              <mc:Fallback>
                <p:oleObj name="Equation" r:id="rId10" imgW="2933700" imgH="406400" progId="">
                  <p:embed/>
                  <p:pic>
                    <p:nvPicPr>
                      <p:cNvPr id="0" name="Picture 4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52563" y="5219700"/>
                        <a:ext cx="5280025" cy="657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ctrTitle"/>
          </p:nvPr>
        </p:nvSpPr>
        <p:spPr>
          <a:xfrm>
            <a:off x="323850" y="2286000"/>
            <a:ext cx="4191000" cy="1143000"/>
          </a:xfrm>
        </p:spPr>
        <p:txBody>
          <a:bodyPr/>
          <a:lstStyle/>
          <a:p>
            <a:pPr eaLnBrk="1" hangingPunct="1">
              <a:defRPr/>
            </a:pPr>
            <a:r>
              <a:rPr lang="en-AU" sz="4600" dirty="0">
                <a:latin typeface="Trebuchet MS" panose="020B0603020202020204" pitchFamily="34" charset="0"/>
                <a:ea typeface="ＭＳ Ｐゴシック" charset="0"/>
                <a:cs typeface="ＭＳ Ｐゴシック" charset="0"/>
              </a:rPr>
              <a:t>Chapter 16</a:t>
            </a:r>
            <a:endParaRPr lang="en-AU" sz="4600" b="1" dirty="0">
              <a:latin typeface="Trebuchet MS" panose="020B0603020202020204" pitchFamily="34" charset="0"/>
              <a:ea typeface="ＭＳ Ｐゴシック" charset="0"/>
              <a:cs typeface="ＭＳ Ｐゴシック" charset="0"/>
            </a:endParaRPr>
          </a:p>
        </p:txBody>
      </p:sp>
      <p:sp>
        <p:nvSpPr>
          <p:cNvPr id="11267" name="Rectangle 3"/>
          <p:cNvSpPr>
            <a:spLocks noGrp="1" noChangeArrowheads="1"/>
          </p:cNvSpPr>
          <p:nvPr>
            <p:ph type="subTitle" idx="1"/>
          </p:nvPr>
        </p:nvSpPr>
        <p:spPr>
          <a:xfrm>
            <a:off x="762000" y="3429000"/>
            <a:ext cx="6781800" cy="2819400"/>
          </a:xfrm>
        </p:spPr>
        <p:txBody>
          <a:bodyPr/>
          <a:lstStyle/>
          <a:p>
            <a:pPr algn="l" eaLnBrk="1" hangingPunct="1"/>
            <a:r>
              <a:rPr lang="en-AU" altLang="en-US">
                <a:solidFill>
                  <a:srgbClr val="EA0088"/>
                </a:solidFill>
                <a:latin typeface="Trebuchet MS" pitchFamily="34" charset="0"/>
                <a:cs typeface="Arial" pitchFamily="34" charset="0"/>
              </a:rPr>
              <a:t>Additional tests for nominal data: Chi-squared tests</a:t>
            </a:r>
          </a:p>
        </p:txBody>
      </p:sp>
      <p:sp>
        <p:nvSpPr>
          <p:cNvPr id="11268" name="Rectangle 6"/>
          <p:cNvSpPr>
            <a:spLocks noChangeArrowheads="1"/>
          </p:cNvSpPr>
          <p:nvPr/>
        </p:nvSpPr>
        <p:spPr bwMode="auto">
          <a:xfrm>
            <a:off x="2005013" y="-4926013"/>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baseline="0">
              <a:latin typeface="Times" pitchFamily="6" charset="0"/>
            </a:endParaRPr>
          </a:p>
        </p:txBody>
      </p:sp>
    </p:spTree>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idx="1"/>
          </p:nvPr>
        </p:nvSpPr>
        <p:spPr>
          <a:xfrm>
            <a:off x="539750" y="1412875"/>
            <a:ext cx="7772400" cy="4114800"/>
          </a:xfrm>
        </p:spPr>
        <p:txBody>
          <a:bodyPr/>
          <a:lstStyle/>
          <a:p>
            <a:pPr marL="0" indent="0" eaLnBrk="1" hangingPunct="1">
              <a:buFontTx/>
              <a:buNone/>
            </a:pPr>
            <a:r>
              <a:rPr lang="en-US" altLang="en-US" sz="2400">
                <a:solidFill>
                  <a:srgbClr val="00B050"/>
                </a:solidFill>
                <a:latin typeface="Trebuchet MS" pitchFamily="34" charset="0"/>
                <a:cs typeface="Arial" pitchFamily="34" charset="0"/>
              </a:rPr>
              <a:t>Conclusion:</a:t>
            </a:r>
          </a:p>
          <a:p>
            <a:pPr marL="0" indent="0" algn="just" eaLnBrk="1" hangingPunct="1">
              <a:buFontTx/>
              <a:buNone/>
            </a:pPr>
            <a:r>
              <a:rPr lang="en-US" altLang="en-US" sz="2400">
                <a:latin typeface="Trebuchet MS" pitchFamily="34" charset="0"/>
                <a:cs typeface="Arial" pitchFamily="34" charset="0"/>
              </a:rPr>
              <a:t>Since our test statistic is 8.18, which is greater than our critical value for Chi-squared, 5.99, we reject H</a:t>
            </a:r>
            <a:r>
              <a:rPr lang="en-US" altLang="en-US" sz="2400" baseline="-25000">
                <a:latin typeface="Trebuchet MS" pitchFamily="34" charset="0"/>
                <a:cs typeface="Arial" pitchFamily="34" charset="0"/>
              </a:rPr>
              <a:t>0</a:t>
            </a:r>
            <a:r>
              <a:rPr lang="en-US" altLang="en-US" sz="2400">
                <a:latin typeface="Trebuchet MS" pitchFamily="34" charset="0"/>
                <a:cs typeface="Arial" pitchFamily="34" charset="0"/>
              </a:rPr>
              <a:t> in favour of H</a:t>
            </a:r>
            <a:r>
              <a:rPr lang="en-US" altLang="en-US" sz="2400" baseline="-25000">
                <a:latin typeface="Trebuchet MS" pitchFamily="34" charset="0"/>
                <a:cs typeface="Arial" pitchFamily="34" charset="0"/>
              </a:rPr>
              <a:t>A</a:t>
            </a:r>
            <a:r>
              <a:rPr lang="en-US" altLang="en-US" sz="2400">
                <a:latin typeface="Trebuchet MS" pitchFamily="34" charset="0"/>
                <a:cs typeface="Arial" pitchFamily="34" charset="0"/>
              </a:rPr>
              <a:t>, that is, </a:t>
            </a:r>
          </a:p>
          <a:p>
            <a:pPr marL="0" indent="0" eaLnBrk="1" hangingPunct="1">
              <a:buFontTx/>
              <a:buNone/>
            </a:pPr>
            <a:endParaRPr lang="en-US" altLang="en-US" sz="2400">
              <a:latin typeface="Trebuchet MS" pitchFamily="34" charset="0"/>
              <a:cs typeface="Arial" pitchFamily="34" charset="0"/>
            </a:endParaRPr>
          </a:p>
          <a:p>
            <a:pPr marL="0" indent="0" algn="ctr" eaLnBrk="1" hangingPunct="1">
              <a:buFontTx/>
              <a:buNone/>
            </a:pPr>
            <a:r>
              <a:rPr lang="en-US" altLang="en-US" sz="2400" b="1" i="1">
                <a:solidFill>
                  <a:srgbClr val="0000FF"/>
                </a:solidFill>
                <a:latin typeface="Trebuchet MS" pitchFamily="34" charset="0"/>
                <a:cs typeface="Arial" pitchFamily="34" charset="0"/>
              </a:rPr>
              <a:t>‘There is sufficient evidence to infer that the proportions </a:t>
            </a:r>
            <a:r>
              <a:rPr lang="en-US" altLang="en-US" sz="2400" b="1" i="1" u="sng">
                <a:solidFill>
                  <a:srgbClr val="0000FF"/>
                </a:solidFill>
                <a:latin typeface="Trebuchet MS" pitchFamily="34" charset="0"/>
                <a:cs typeface="Arial" pitchFamily="34" charset="0"/>
              </a:rPr>
              <a:t>have changed</a:t>
            </a:r>
            <a:r>
              <a:rPr lang="en-US" altLang="en-US" sz="2400" b="1" i="1">
                <a:solidFill>
                  <a:srgbClr val="0000FF"/>
                </a:solidFill>
                <a:latin typeface="Trebuchet MS" pitchFamily="34" charset="0"/>
                <a:cs typeface="Arial" pitchFamily="34" charset="0"/>
              </a:rPr>
              <a:t> since the advertising campaigns were implemented.’</a:t>
            </a:r>
            <a:endParaRPr lang="en-US" altLang="en-US" sz="2400">
              <a:latin typeface="Trebuchet MS" pitchFamily="34" charset="0"/>
              <a:cs typeface="Arial" pitchFamily="34" charset="0"/>
            </a:endParaRPr>
          </a:p>
        </p:txBody>
      </p:sp>
      <p:sp>
        <p:nvSpPr>
          <p:cNvPr id="29699" name="AutoShape 5"/>
          <p:cNvSpPr>
            <a:spLocks noChangeArrowheads="1"/>
          </p:cNvSpPr>
          <p:nvPr/>
        </p:nvSpPr>
        <p:spPr bwMode="auto">
          <a:xfrm>
            <a:off x="6462713" y="430213"/>
            <a:ext cx="2667000" cy="381000"/>
          </a:xfrm>
          <a:prstGeom prst="roundRect">
            <a:avLst>
              <a:gd name="adj" fmla="val 50000"/>
            </a:avLst>
          </a:prstGeom>
          <a:solidFill>
            <a:srgbClr val="99CCFF"/>
          </a:solidFill>
          <a:ln w="9525">
            <a:solidFill>
              <a:schemeClr val="tx1"/>
            </a:solidFill>
            <a:round/>
            <a:headEnd/>
            <a:tailEnd/>
          </a:ln>
        </p:spPr>
        <p:txBody>
          <a:bodyPr wrap="none" anchor="ct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400" b="1" baseline="0">
                <a:latin typeface="Tahoma" pitchFamily="34" charset="0"/>
                <a:cs typeface="Tahoma" pitchFamily="34" charset="0"/>
              </a:rPr>
              <a:t>INTERPRET</a:t>
            </a:r>
          </a:p>
        </p:txBody>
      </p:sp>
      <p:sp>
        <p:nvSpPr>
          <p:cNvPr id="29700"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16.</a:t>
            </a:r>
            <a:fld id="{A72A2C97-829B-40B5-98C7-8A205D61962F}" type="slidenum">
              <a:rPr lang="en-AU" altLang="en-US" sz="1400" b="1" baseline="0" smtClean="0">
                <a:latin typeface="Trebuchet MS" pitchFamily="34" charset="0"/>
              </a:rPr>
              <a:pPr>
                <a:spcBef>
                  <a:spcPct val="0"/>
                </a:spcBef>
                <a:buFontTx/>
                <a:buNone/>
              </a:pPr>
              <a:t>20</a:t>
            </a:fld>
            <a:endParaRPr lang="en-AU" altLang="en-US" sz="1400" b="1" baseline="0" dirty="0">
              <a:latin typeface="Trebuchet MS" pitchFamily="34" charset="0"/>
            </a:endParaRPr>
          </a:p>
        </p:txBody>
      </p:sp>
      <p:sp>
        <p:nvSpPr>
          <p:cNvPr id="29701" name="Rectangle 2"/>
          <p:cNvSpPr>
            <a:spLocks noGrp="1" noChangeArrowheads="1"/>
          </p:cNvSpPr>
          <p:nvPr>
            <p:ph type="title"/>
          </p:nvPr>
        </p:nvSpPr>
        <p:spPr bwMode="auto">
          <a:xfrm>
            <a:off x="250825" y="290513"/>
            <a:ext cx="7772400" cy="661987"/>
          </a:xfrm>
        </p:spPr>
        <p:txBody>
          <a:bodyPr wrap="square" numCol="1" anchorCtr="0" compatLnSpc="1">
            <a:prstTxWarp prst="textNoShape">
              <a:avLst/>
            </a:prstTxWarp>
          </a:bodyPr>
          <a:lstStyle/>
          <a:p>
            <a:pPr algn="l" eaLnBrk="1" fontAlgn="base" hangingPunct="1">
              <a:spcAft>
                <a:spcPct val="0"/>
              </a:spcAft>
            </a:pPr>
            <a:r>
              <a:rPr altLang="en-US" sz="3600" cap="none" dirty="0">
                <a:solidFill>
                  <a:srgbClr val="EA0088"/>
                </a:solidFill>
                <a:latin typeface="Trebuchet MS" pitchFamily="34" charset="0"/>
                <a:ea typeface="MS PGothic" pitchFamily="34" charset="-128"/>
                <a:cs typeface="Arial" pitchFamily="34" charset="0"/>
              </a:rPr>
              <a:t>Example 1</a:t>
            </a:r>
            <a:r>
              <a:rPr lang="en-AU" altLang="en-US" sz="3600" cap="none" dirty="0">
                <a:solidFill>
                  <a:srgbClr val="EA0088"/>
                </a:solidFill>
                <a:latin typeface="Trebuchet MS" pitchFamily="34" charset="0"/>
                <a:ea typeface="MS PGothic" pitchFamily="34" charset="-128"/>
                <a:cs typeface="Arial" pitchFamily="34" charset="0"/>
              </a:rPr>
              <a:t>- Solution…</a:t>
            </a:r>
            <a:endParaRPr altLang="en-US" sz="3600" cap="none" dirty="0">
              <a:solidFill>
                <a:srgbClr val="EA0088"/>
              </a:solidFill>
              <a:latin typeface="Trebuchet MS" pitchFamily="34" charset="0"/>
              <a:ea typeface="MS PGothic" pitchFamily="34" charset="-128"/>
              <a:cs typeface="Arial" pitchFamily="34" charset="0"/>
            </a:endParaRPr>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ChangeArrowheads="1"/>
          </p:cNvSpPr>
          <p:nvPr>
            <p:ph type="title"/>
          </p:nvPr>
        </p:nvSpPr>
        <p:spPr bwMode="auto">
          <a:xfrm>
            <a:off x="381000" y="58505"/>
            <a:ext cx="8229600" cy="884238"/>
          </a:xfrm>
        </p:spPr>
        <p:txBody>
          <a:bodyPr wrap="square" numCol="1" anchorCtr="0" compatLnSpc="1">
            <a:prstTxWarp prst="textNoShape">
              <a:avLst/>
            </a:prstTxWarp>
          </a:bodyPr>
          <a:lstStyle/>
          <a:p>
            <a:pPr algn="l" eaLnBrk="1" fontAlgn="base" hangingPunct="1">
              <a:spcAft>
                <a:spcPct val="0"/>
              </a:spcAft>
            </a:pPr>
            <a:r>
              <a:rPr altLang="en-US" sz="3200" cap="none" dirty="0">
                <a:solidFill>
                  <a:srgbClr val="EA0088"/>
                </a:solidFill>
                <a:latin typeface="Trebuchet MS" pitchFamily="34" charset="0"/>
                <a:ea typeface="MS PGothic" pitchFamily="34" charset="-128"/>
                <a:cs typeface="Arial" pitchFamily="34" charset="0"/>
              </a:rPr>
              <a:t>Example 1 </a:t>
            </a:r>
            <a:r>
              <a:rPr lang="en-AU" altLang="en-US" sz="3200" cap="none" dirty="0">
                <a:solidFill>
                  <a:srgbClr val="EA0088"/>
                </a:solidFill>
                <a:latin typeface="Trebuchet MS" pitchFamily="34" charset="0"/>
                <a:ea typeface="MS PGothic" pitchFamily="34" charset="-128"/>
                <a:cs typeface="Arial" pitchFamily="34" charset="0"/>
              </a:rPr>
              <a:t>–</a:t>
            </a:r>
            <a:r>
              <a:rPr altLang="en-US" sz="3200" cap="none" dirty="0">
                <a:solidFill>
                  <a:srgbClr val="EA0088"/>
                </a:solidFill>
                <a:latin typeface="Trebuchet MS" pitchFamily="34" charset="0"/>
                <a:ea typeface="MS PGothic" pitchFamily="34" charset="-128"/>
                <a:cs typeface="Arial" pitchFamily="34" charset="0"/>
              </a:rPr>
              <a:t> Solution</a:t>
            </a:r>
            <a:r>
              <a:rPr lang="en-AU" altLang="en-US" sz="3200" cap="none" dirty="0">
                <a:solidFill>
                  <a:srgbClr val="EA0088"/>
                </a:solidFill>
                <a:latin typeface="Trebuchet MS" pitchFamily="34" charset="0"/>
                <a:ea typeface="MS PGothic" pitchFamily="34" charset="-128"/>
                <a:cs typeface="Arial" pitchFamily="34" charset="0"/>
              </a:rPr>
              <a:t>…</a:t>
            </a:r>
            <a:endParaRPr altLang="en-US" sz="3200" cap="none" dirty="0">
              <a:solidFill>
                <a:srgbClr val="EA0088"/>
              </a:solidFill>
              <a:latin typeface="Trebuchet MS" pitchFamily="34" charset="0"/>
              <a:ea typeface="MS PGothic" pitchFamily="34" charset="-128"/>
              <a:cs typeface="Arial" pitchFamily="34" charset="0"/>
            </a:endParaRPr>
          </a:p>
        </p:txBody>
      </p:sp>
      <p:sp>
        <p:nvSpPr>
          <p:cNvPr id="4" name="Content Placeholder 3"/>
          <p:cNvSpPr>
            <a:spLocks noGrp="1"/>
          </p:cNvSpPr>
          <p:nvPr>
            <p:ph idx="1"/>
          </p:nvPr>
        </p:nvSpPr>
        <p:spPr>
          <a:xfrm>
            <a:off x="458671" y="1034679"/>
            <a:ext cx="8001000" cy="4297363"/>
          </a:xfrm>
        </p:spPr>
        <p:txBody>
          <a:bodyPr/>
          <a:lstStyle/>
          <a:p>
            <a:pPr marL="0" indent="0">
              <a:buNone/>
            </a:pPr>
            <a:r>
              <a:rPr lang="en-AU" altLang="en-US" sz="2400" b="1" dirty="0">
                <a:latin typeface="Trebuchet MS" panose="020B0603020202020204" pitchFamily="34" charset="0"/>
                <a:ea typeface="ＭＳ Ｐゴシック" pitchFamily="34" charset="-128"/>
              </a:rPr>
              <a:t>Using</a:t>
            </a:r>
            <a:r>
              <a:rPr lang="en-AU" altLang="en-US" sz="2400" i="1" dirty="0">
                <a:solidFill>
                  <a:srgbClr val="002060"/>
                </a:solidFill>
                <a:latin typeface="Trebuchet MS" pitchFamily="34" charset="0"/>
                <a:cs typeface="Arial" pitchFamily="34" charset="0"/>
              </a:rPr>
              <a:t> </a:t>
            </a:r>
            <a:r>
              <a:rPr lang="en-AU" altLang="en-US" sz="2400" b="1" dirty="0">
                <a:latin typeface="Trebuchet MS" panose="020B0603020202020204" pitchFamily="34" charset="0"/>
                <a:ea typeface="ＭＳ Ｐゴシック" pitchFamily="34" charset="-128"/>
              </a:rPr>
              <a:t>Excel</a:t>
            </a:r>
            <a:endParaRPr lang="en-AU" sz="2400" b="1" dirty="0">
              <a:latin typeface="Trebuchet MS" panose="020B0603020202020204" pitchFamily="34" charset="0"/>
              <a:ea typeface="ＭＳ Ｐゴシック" pitchFamily="34" charset="-128"/>
            </a:endParaRPr>
          </a:p>
        </p:txBody>
      </p:sp>
      <p:sp>
        <p:nvSpPr>
          <p:cNvPr id="30725" name="AutoShape 10"/>
          <p:cNvSpPr>
            <a:spLocks noChangeArrowheads="1"/>
          </p:cNvSpPr>
          <p:nvPr/>
        </p:nvSpPr>
        <p:spPr bwMode="auto">
          <a:xfrm>
            <a:off x="7234238" y="404813"/>
            <a:ext cx="1803400" cy="360362"/>
          </a:xfrm>
          <a:prstGeom prst="roundRect">
            <a:avLst>
              <a:gd name="adj" fmla="val 50000"/>
            </a:avLst>
          </a:prstGeom>
          <a:solidFill>
            <a:srgbClr val="99CCFF"/>
          </a:solidFill>
          <a:ln w="9525">
            <a:solidFill>
              <a:schemeClr val="tx1"/>
            </a:solidFill>
            <a:round/>
            <a:headEnd/>
            <a:tailEnd/>
          </a:ln>
        </p:spPr>
        <p:txBody>
          <a:bodyPr wrap="none" anchor="ct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400" b="1">
                <a:latin typeface="Tahoma" pitchFamily="34" charset="0"/>
              </a:rPr>
              <a:t>COMPUTE</a:t>
            </a:r>
          </a:p>
        </p:txBody>
      </p:sp>
      <p:sp>
        <p:nvSpPr>
          <p:cNvPr id="30727"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16.</a:t>
            </a:r>
            <a:fld id="{4484AABD-D166-4CB5-ABD5-1236621636E8}" type="slidenum">
              <a:rPr lang="en-AU" altLang="en-US" sz="1400" b="1" baseline="0" smtClean="0">
                <a:latin typeface="Trebuchet MS" pitchFamily="34" charset="0"/>
              </a:rPr>
              <a:pPr>
                <a:spcBef>
                  <a:spcPct val="0"/>
                </a:spcBef>
                <a:buFontTx/>
                <a:buNone/>
              </a:pPr>
              <a:t>21</a:t>
            </a:fld>
            <a:endParaRPr lang="en-AU" altLang="en-US" sz="1400" b="1" baseline="0" dirty="0">
              <a:latin typeface="Trebuchet MS" pitchFamily="34"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3706062903"/>
              </p:ext>
            </p:extLst>
          </p:nvPr>
        </p:nvGraphicFramePr>
        <p:xfrm>
          <a:off x="611560" y="1700808"/>
          <a:ext cx="4752528" cy="2666151"/>
        </p:xfrm>
        <a:graphic>
          <a:graphicData uri="http://schemas.openxmlformats.org/presentationml/2006/ole">
            <mc:AlternateContent xmlns:mc="http://schemas.openxmlformats.org/markup-compatibility/2006">
              <mc:Choice xmlns:v="urn:schemas-microsoft-com:vml" Requires="v">
                <p:oleObj spid="_x0000_s62492" name="Bitmap Image" r:id="rId5" imgW="4229690" imgH="3677163" progId="PBrush">
                  <p:embed/>
                </p:oleObj>
              </mc:Choice>
              <mc:Fallback>
                <p:oleObj name="Bitmap Image" r:id="rId5" imgW="4229690" imgH="3677163" progId="PBrush">
                  <p:embed/>
                  <p:pic>
                    <p:nvPicPr>
                      <p:cNvPr id="0" name="Picture 9"/>
                      <p:cNvPicPr>
                        <a:picLocks noChangeAspect="1" noChangeArrowheads="1"/>
                      </p:cNvPicPr>
                      <p:nvPr/>
                    </p:nvPicPr>
                    <p:blipFill>
                      <a:blip r:embed="rId6">
                        <a:extLst>
                          <a:ext uri="{28A0092B-C50C-407E-A947-70E740481C1C}">
                            <a14:useLocalDpi xmlns:a14="http://schemas.microsoft.com/office/drawing/2010/main" val="0"/>
                          </a:ext>
                        </a:extLst>
                      </a:blip>
                      <a:srcRect t="35492"/>
                      <a:stretch>
                        <a:fillRect/>
                      </a:stretch>
                    </p:blipFill>
                    <p:spPr bwMode="auto">
                      <a:xfrm>
                        <a:off x="611560" y="1700808"/>
                        <a:ext cx="4752528" cy="266615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 Box 7"/>
          <p:cNvSpPr txBox="1">
            <a:spLocks noChangeArrowheads="1"/>
          </p:cNvSpPr>
          <p:nvPr/>
        </p:nvSpPr>
        <p:spPr bwMode="auto">
          <a:xfrm>
            <a:off x="3851275" y="4005064"/>
            <a:ext cx="5076825" cy="1784350"/>
          </a:xfrm>
          <a:prstGeom prst="rect">
            <a:avLst/>
          </a:prstGeom>
          <a:solidFill>
            <a:srgbClr val="CCFFCC"/>
          </a:solidFill>
          <a:ln w="9525">
            <a:solidFill>
              <a:schemeClr val="tx1"/>
            </a:solidFill>
            <a:miter lim="800000"/>
            <a:headEnd/>
            <a:tailEnd/>
          </a:ln>
        </p:spPr>
        <p:txBody>
          <a:bodyP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just">
              <a:spcBef>
                <a:spcPct val="0"/>
              </a:spcBef>
              <a:buFontTx/>
              <a:buNone/>
            </a:pPr>
            <a:r>
              <a:rPr lang="en-US" altLang="en-US" sz="2200" baseline="0" dirty="0">
                <a:latin typeface="Arial Narrow" pitchFamily="34" charset="0"/>
              </a:rPr>
              <a:t>Conclusion: As the p-value = 0.017 &lt; 0.05 = </a:t>
            </a:r>
            <a:r>
              <a:rPr lang="en-US" altLang="en-US" sz="2200" baseline="0" dirty="0">
                <a:latin typeface="Arial Narrow" pitchFamily="34" charset="0"/>
                <a:sym typeface="Symbol" pitchFamily="18" charset="2"/>
              </a:rPr>
              <a:t></a:t>
            </a:r>
            <a:r>
              <a:rPr lang="en-US" altLang="en-US" sz="2200" baseline="0" dirty="0">
                <a:latin typeface="Arial Narrow" pitchFamily="34" charset="0"/>
              </a:rPr>
              <a:t>, there is sufficient evidence to reject the null hypothesis. That is, at the 5% significance level, at least one of the probabilities p</a:t>
            </a:r>
            <a:r>
              <a:rPr lang="en-US" altLang="en-US" sz="2200" dirty="0">
                <a:latin typeface="Arial Narrow" pitchFamily="34" charset="0"/>
              </a:rPr>
              <a:t>i</a:t>
            </a:r>
            <a:r>
              <a:rPr lang="en-US" altLang="en-US" sz="2200" baseline="0" dirty="0">
                <a:latin typeface="Arial Narrow" pitchFamily="34" charset="0"/>
              </a:rPr>
              <a:t>  is different. Thus, at least two market shares have changed.</a:t>
            </a: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bwMode="auto">
          <a:xfrm>
            <a:off x="395288" y="404813"/>
            <a:ext cx="7772400" cy="720725"/>
          </a:xfrm>
        </p:spPr>
        <p:txBody>
          <a:bodyPr wrap="square" numCol="1" anchorCtr="0" compatLnSpc="1">
            <a:prstTxWarp prst="textNoShape">
              <a:avLst/>
            </a:prstTxWarp>
          </a:bodyPr>
          <a:lstStyle/>
          <a:p>
            <a:pPr algn="l" eaLnBrk="1" fontAlgn="base" hangingPunct="1">
              <a:spcAft>
                <a:spcPct val="0"/>
              </a:spcAft>
            </a:pPr>
            <a:r>
              <a:rPr altLang="en-US" sz="3600" cap="none">
                <a:solidFill>
                  <a:srgbClr val="EA0088"/>
                </a:solidFill>
                <a:latin typeface="Trebuchet MS" pitchFamily="34" charset="0"/>
                <a:ea typeface="MS PGothic" pitchFamily="34" charset="-128"/>
                <a:cs typeface="Arial" pitchFamily="34" charset="0"/>
              </a:rPr>
              <a:t>Rule of Five</a:t>
            </a:r>
          </a:p>
        </p:txBody>
      </p:sp>
      <p:sp>
        <p:nvSpPr>
          <p:cNvPr id="31747" name="Rectangle 3"/>
          <p:cNvSpPr>
            <a:spLocks noGrp="1" noChangeArrowheads="1"/>
          </p:cNvSpPr>
          <p:nvPr>
            <p:ph idx="1"/>
          </p:nvPr>
        </p:nvSpPr>
        <p:spPr>
          <a:xfrm>
            <a:off x="539750" y="1412875"/>
            <a:ext cx="7920038" cy="4114800"/>
          </a:xfrm>
        </p:spPr>
        <p:txBody>
          <a:bodyPr/>
          <a:lstStyle/>
          <a:p>
            <a:pPr marL="0" indent="0" algn="just" eaLnBrk="1" hangingPunct="1">
              <a:spcAft>
                <a:spcPts val="1200"/>
              </a:spcAft>
              <a:buFont typeface="Arial" pitchFamily="34" charset="0"/>
              <a:buNone/>
            </a:pPr>
            <a:r>
              <a:rPr lang="en-US" altLang="en-US" sz="2400">
                <a:latin typeface="Trebuchet MS" pitchFamily="34" charset="0"/>
                <a:cs typeface="Arial" pitchFamily="34" charset="0"/>
              </a:rPr>
              <a:t>The test statistic used to perform the test is only approximately Chi-squared distributed. </a:t>
            </a:r>
          </a:p>
          <a:p>
            <a:pPr marL="0" indent="0" algn="just" eaLnBrk="1" hangingPunct="1">
              <a:spcAft>
                <a:spcPts val="1200"/>
              </a:spcAft>
              <a:buFont typeface="Arial" pitchFamily="34" charset="0"/>
              <a:buNone/>
            </a:pPr>
            <a:r>
              <a:rPr lang="en-US" altLang="en-US" sz="2400">
                <a:solidFill>
                  <a:srgbClr val="00B050"/>
                </a:solidFill>
                <a:latin typeface="Trebuchet MS" pitchFamily="34" charset="0"/>
                <a:cs typeface="Arial" pitchFamily="34" charset="0"/>
              </a:rPr>
              <a:t>For the approximation to apply, the expected cell frequency has to be </a:t>
            </a:r>
            <a:r>
              <a:rPr lang="en-US" altLang="en-US" sz="2400">
                <a:solidFill>
                  <a:schemeClr val="accent1"/>
                </a:solidFill>
                <a:latin typeface="Trebuchet MS" pitchFamily="34" charset="0"/>
                <a:cs typeface="Arial" pitchFamily="34" charset="0"/>
              </a:rPr>
              <a:t>at least five </a:t>
            </a:r>
            <a:r>
              <a:rPr lang="en-US" altLang="en-US" sz="2400">
                <a:solidFill>
                  <a:srgbClr val="00B050"/>
                </a:solidFill>
                <a:latin typeface="Trebuchet MS" pitchFamily="34" charset="0"/>
                <a:cs typeface="Arial" pitchFamily="34" charset="0"/>
              </a:rPr>
              <a:t>(i.e., np</a:t>
            </a:r>
            <a:r>
              <a:rPr lang="en-US" altLang="en-US" sz="2400" baseline="-25000">
                <a:solidFill>
                  <a:srgbClr val="00B050"/>
                </a:solidFill>
                <a:latin typeface="Trebuchet MS" pitchFamily="34" charset="0"/>
                <a:cs typeface="Arial" pitchFamily="34" charset="0"/>
              </a:rPr>
              <a:t>i</a:t>
            </a:r>
            <a:r>
              <a:rPr lang="en-US" altLang="en-US" sz="2400">
                <a:solidFill>
                  <a:srgbClr val="00B050"/>
                </a:solidFill>
                <a:latin typeface="Trebuchet MS" pitchFamily="34" charset="0"/>
                <a:cs typeface="Arial" pitchFamily="34" charset="0"/>
              </a:rPr>
              <a:t> </a:t>
            </a:r>
            <a:r>
              <a:rPr lang="en-US" altLang="en-US" sz="2400">
                <a:solidFill>
                  <a:srgbClr val="00B050"/>
                </a:solidFill>
                <a:latin typeface="Trebuchet MS" pitchFamily="34" charset="0"/>
                <a:cs typeface="Arial" pitchFamily="34" charset="0"/>
                <a:sym typeface="Symbol" pitchFamily="18" charset="2"/>
              </a:rPr>
              <a:t> 5 for any cell i)</a:t>
            </a:r>
            <a:r>
              <a:rPr lang="en-US" altLang="en-US" sz="2400">
                <a:solidFill>
                  <a:srgbClr val="00B050"/>
                </a:solidFill>
                <a:latin typeface="Trebuchet MS" pitchFamily="34" charset="0"/>
                <a:cs typeface="Arial" pitchFamily="34" charset="0"/>
              </a:rPr>
              <a:t>.</a:t>
            </a:r>
          </a:p>
          <a:p>
            <a:pPr marL="0" indent="0" algn="just" eaLnBrk="1" hangingPunct="1">
              <a:spcAft>
                <a:spcPts val="1200"/>
              </a:spcAft>
              <a:buFont typeface="Arial" pitchFamily="34" charset="0"/>
              <a:buNone/>
            </a:pPr>
            <a:r>
              <a:rPr lang="en-US" altLang="en-US" sz="2400">
                <a:latin typeface="Trebuchet MS" pitchFamily="34" charset="0"/>
                <a:cs typeface="Arial" pitchFamily="34" charset="0"/>
              </a:rPr>
              <a:t>If the expected frequency in a cell is less than five, combine it with other cells.</a:t>
            </a:r>
          </a:p>
          <a:p>
            <a:pPr marL="0" indent="0" eaLnBrk="1" hangingPunct="1">
              <a:spcAft>
                <a:spcPts val="1200"/>
              </a:spcAft>
              <a:buFont typeface="Arial" pitchFamily="34" charset="0"/>
              <a:buNone/>
            </a:pPr>
            <a:endParaRPr lang="en-US" altLang="en-US" sz="2400">
              <a:latin typeface="Trebuchet MS" pitchFamily="34" charset="0"/>
              <a:cs typeface="Arial" pitchFamily="34" charset="0"/>
            </a:endParaRPr>
          </a:p>
        </p:txBody>
      </p:sp>
      <p:sp>
        <p:nvSpPr>
          <p:cNvPr id="31748"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16.</a:t>
            </a:r>
            <a:fld id="{C71DD90F-05B3-4BE0-A3BC-539ACDCB190E}" type="slidenum">
              <a:rPr lang="en-AU" altLang="en-US" sz="1400" b="1" baseline="0" smtClean="0">
                <a:latin typeface="Trebuchet MS" pitchFamily="34" charset="0"/>
              </a:rPr>
              <a:pPr>
                <a:spcBef>
                  <a:spcPct val="0"/>
                </a:spcBef>
                <a:buFontTx/>
                <a:buNone/>
              </a:pPr>
              <a:t>22</a:t>
            </a:fld>
            <a:endParaRPr lang="en-AU" altLang="en-US" sz="1400" b="1" baseline="0" dirty="0">
              <a:latin typeface="Trebuchet MS" pitchFamily="34" charset="0"/>
            </a:endParaRPr>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bwMode="auto">
          <a:xfrm>
            <a:off x="468313" y="333375"/>
            <a:ext cx="7772400" cy="647700"/>
          </a:xfrm>
        </p:spPr>
        <p:txBody>
          <a:bodyPr wrap="square" numCol="1" anchorCtr="0" compatLnSpc="1">
            <a:prstTxWarp prst="textNoShape">
              <a:avLst/>
            </a:prstTxWarp>
          </a:bodyPr>
          <a:lstStyle/>
          <a:p>
            <a:pPr algn="l" eaLnBrk="1" fontAlgn="base" hangingPunct="1">
              <a:spcAft>
                <a:spcPct val="0"/>
              </a:spcAft>
            </a:pPr>
            <a:r>
              <a:rPr altLang="en-US" sz="3600" cap="none">
                <a:solidFill>
                  <a:srgbClr val="EA0088"/>
                </a:solidFill>
                <a:latin typeface="Trebuchet MS" pitchFamily="34" charset="0"/>
                <a:ea typeface="MS PGothic" pitchFamily="34" charset="-128"/>
                <a:cs typeface="Arial" pitchFamily="34" charset="0"/>
              </a:rPr>
              <a:t>Identifying Factors…</a:t>
            </a:r>
          </a:p>
        </p:txBody>
      </p:sp>
      <p:sp>
        <p:nvSpPr>
          <p:cNvPr id="32771"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16.</a:t>
            </a:r>
            <a:fld id="{197E0E4E-9855-44FF-8D46-25308F94E60A}" type="slidenum">
              <a:rPr lang="en-AU" altLang="en-US" sz="1400" b="1" baseline="0" smtClean="0">
                <a:latin typeface="Trebuchet MS" pitchFamily="34" charset="0"/>
              </a:rPr>
              <a:pPr>
                <a:spcBef>
                  <a:spcPct val="0"/>
                </a:spcBef>
                <a:buFontTx/>
                <a:buNone/>
              </a:pPr>
              <a:t>23</a:t>
            </a:fld>
            <a:endParaRPr lang="en-AU" altLang="en-US" sz="1400" b="1" baseline="0" dirty="0">
              <a:latin typeface="Trebuchet MS" pitchFamily="34" charset="0"/>
            </a:endParaRPr>
          </a:p>
        </p:txBody>
      </p:sp>
      <p:sp>
        <p:nvSpPr>
          <p:cNvPr id="32772" name="Content Placeholder 2"/>
          <p:cNvSpPr txBox="1">
            <a:spLocks/>
          </p:cNvSpPr>
          <p:nvPr/>
        </p:nvSpPr>
        <p:spPr bwMode="auto">
          <a:xfrm>
            <a:off x="649288" y="2781300"/>
            <a:ext cx="8001000"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defTabSz="45720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defTabSz="4572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defTabSz="4572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defTabSz="4572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defTabSz="4572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defTabSz="4572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defTabSz="4572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defTabSz="4572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eaLnBrk="1" hangingPunct="1">
              <a:buFont typeface="Arial" pitchFamily="34" charset="0"/>
              <a:buNone/>
            </a:pPr>
            <a:r>
              <a:rPr lang="en-AU" altLang="en-US" sz="2000" baseline="0">
                <a:latin typeface="Trebuchet MS" pitchFamily="34" charset="0"/>
              </a:rPr>
              <a:t>Parameters of interest: </a:t>
            </a:r>
            <a:r>
              <a:rPr lang="en-AU" altLang="en-US" sz="2000" i="1" baseline="0">
                <a:latin typeface="Trebuchet MS" pitchFamily="34" charset="0"/>
              </a:rPr>
              <a:t>p</a:t>
            </a:r>
            <a:r>
              <a:rPr lang="en-AU" altLang="en-US" sz="2000" i="1">
                <a:latin typeface="Trebuchet MS" pitchFamily="34" charset="0"/>
              </a:rPr>
              <a:t>1</a:t>
            </a:r>
            <a:r>
              <a:rPr lang="en-AU" altLang="en-US" sz="2000" i="1" baseline="0">
                <a:latin typeface="Trebuchet MS" pitchFamily="34" charset="0"/>
              </a:rPr>
              <a:t>, p</a:t>
            </a:r>
            <a:r>
              <a:rPr lang="en-AU" altLang="en-US" sz="2000" i="1">
                <a:latin typeface="Trebuchet MS" pitchFamily="34" charset="0"/>
              </a:rPr>
              <a:t>2</a:t>
            </a:r>
            <a:r>
              <a:rPr lang="en-AU" altLang="en-US" sz="2000" i="1" baseline="0">
                <a:latin typeface="Trebuchet MS" pitchFamily="34" charset="0"/>
              </a:rPr>
              <a:t>, …, p</a:t>
            </a:r>
            <a:r>
              <a:rPr lang="en-AU" altLang="en-US" sz="2000" i="1">
                <a:latin typeface="Trebuchet MS" pitchFamily="34" charset="0"/>
              </a:rPr>
              <a:t>k</a:t>
            </a:r>
            <a:endParaRPr lang="en-AU" altLang="en-US" sz="2000" i="1" baseline="0">
              <a:latin typeface="Trebuchet MS" pitchFamily="34" charset="0"/>
            </a:endParaRPr>
          </a:p>
          <a:p>
            <a:pPr eaLnBrk="1" hangingPunct="1">
              <a:buFont typeface="Arial" pitchFamily="34" charset="0"/>
              <a:buNone/>
            </a:pPr>
            <a:r>
              <a:rPr lang="en-AU" altLang="en-US" sz="2000" baseline="0">
                <a:latin typeface="Trebuchet MS" pitchFamily="34" charset="0"/>
              </a:rPr>
              <a:t>Test statistic:   </a:t>
            </a:r>
            <a:r>
              <a:rPr lang="en-AU" altLang="en-US" sz="2000" i="1" baseline="0">
                <a:latin typeface="Trebuchet MS" pitchFamily="34" charset="0"/>
              </a:rPr>
              <a:t>e</a:t>
            </a:r>
            <a:r>
              <a:rPr lang="en-AU" altLang="en-US" sz="2000" i="1">
                <a:latin typeface="Trebuchet MS" pitchFamily="34" charset="0"/>
              </a:rPr>
              <a:t>i </a:t>
            </a:r>
            <a:r>
              <a:rPr lang="en-AU" altLang="en-US" sz="2000" i="1" baseline="0">
                <a:latin typeface="Trebuchet MS" pitchFamily="34" charset="0"/>
              </a:rPr>
              <a:t>= np</a:t>
            </a:r>
            <a:r>
              <a:rPr lang="en-AU" altLang="en-US" sz="2000" i="1">
                <a:latin typeface="Trebuchet MS" pitchFamily="34" charset="0"/>
              </a:rPr>
              <a:t>i</a:t>
            </a:r>
          </a:p>
          <a:p>
            <a:pPr eaLnBrk="1" hangingPunct="1">
              <a:buFont typeface="Arial" pitchFamily="34" charset="0"/>
              <a:buNone/>
            </a:pPr>
            <a:endParaRPr lang="en-AU" altLang="en-US" sz="2000" baseline="0">
              <a:latin typeface="Trebuchet MS" pitchFamily="34" charset="0"/>
            </a:endParaRPr>
          </a:p>
          <a:p>
            <a:pPr eaLnBrk="1" hangingPunct="1">
              <a:buFont typeface="Arial" pitchFamily="34" charset="0"/>
              <a:buNone/>
            </a:pPr>
            <a:endParaRPr lang="en-AU" altLang="en-US" sz="2000" baseline="0">
              <a:latin typeface="Trebuchet MS" pitchFamily="34" charset="0"/>
            </a:endParaRPr>
          </a:p>
          <a:p>
            <a:pPr eaLnBrk="1" hangingPunct="1">
              <a:buFont typeface="Arial" pitchFamily="34" charset="0"/>
              <a:buNone/>
            </a:pPr>
            <a:endParaRPr lang="en-AU" altLang="en-US" sz="2000" baseline="0">
              <a:latin typeface="Trebuchet MS" pitchFamily="34" charset="0"/>
            </a:endParaRPr>
          </a:p>
          <a:p>
            <a:pPr eaLnBrk="1" hangingPunct="1">
              <a:buFont typeface="Arial" pitchFamily="34" charset="0"/>
              <a:buNone/>
            </a:pPr>
            <a:r>
              <a:rPr lang="en-AU" altLang="en-US" sz="2000" baseline="0">
                <a:latin typeface="Trebuchet MS" pitchFamily="34" charset="0"/>
              </a:rPr>
              <a:t>Required condition: e</a:t>
            </a:r>
            <a:r>
              <a:rPr lang="en-AU" altLang="en-US" sz="2000">
                <a:latin typeface="Trebuchet MS" pitchFamily="34" charset="0"/>
              </a:rPr>
              <a:t>i</a:t>
            </a:r>
            <a:r>
              <a:rPr lang="en-AU" altLang="en-US" sz="2000" baseline="0">
                <a:latin typeface="Trebuchet MS" pitchFamily="34" charset="0"/>
              </a:rPr>
              <a:t> </a:t>
            </a:r>
            <a:r>
              <a:rPr lang="en-AU" altLang="en-US" sz="2000" baseline="0">
                <a:latin typeface="Trebuchet MS" pitchFamily="34" charset="0"/>
                <a:sym typeface="Symbol" pitchFamily="18" charset="2"/>
              </a:rPr>
              <a:t> 5</a:t>
            </a:r>
            <a:endParaRPr lang="en-AU" altLang="en-US" sz="2000" baseline="0">
              <a:latin typeface="Trebuchet MS" pitchFamily="34" charset="0"/>
            </a:endParaRPr>
          </a:p>
        </p:txBody>
      </p:sp>
      <p:graphicFrame>
        <p:nvGraphicFramePr>
          <p:cNvPr id="32774" name="Object 2"/>
          <p:cNvGraphicFramePr>
            <a:graphicFrameLocks noChangeAspect="1"/>
          </p:cNvGraphicFramePr>
          <p:nvPr/>
        </p:nvGraphicFramePr>
        <p:xfrm>
          <a:off x="2195513" y="3565525"/>
          <a:ext cx="2016125" cy="877888"/>
        </p:xfrm>
        <a:graphic>
          <a:graphicData uri="http://schemas.openxmlformats.org/presentationml/2006/ole">
            <mc:AlternateContent xmlns:mc="http://schemas.openxmlformats.org/markup-compatibility/2006">
              <mc:Choice xmlns:v="urn:schemas-microsoft-com:vml" Requires="v">
                <p:oleObj spid="_x0000_s32804" name="Equation" r:id="rId5" imgW="761669" imgH="368140" progId="Equation.3">
                  <p:embed/>
                </p:oleObj>
              </mc:Choice>
              <mc:Fallback>
                <p:oleObj name="Equation" r:id="rId5" imgW="761669" imgH="368140" progId="Equation.3">
                  <p:embed/>
                  <p:pic>
                    <p:nvPicPr>
                      <p:cNvPr id="0" name="Picture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5513" y="3565525"/>
                        <a:ext cx="2016125" cy="877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7" name="Picture 6" descr="Screen Clippi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77256" y="981075"/>
            <a:ext cx="6354514" cy="1659711"/>
          </a:xfrm>
          <a:prstGeom prst="rect">
            <a:avLst/>
          </a:prstGeom>
        </p:spPr>
      </p:pic>
    </p:spTree>
    <p:custDataLst>
      <p:tags r:id="rId2"/>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323850" y="404813"/>
            <a:ext cx="8569325" cy="647700"/>
          </a:xfrm>
        </p:spPr>
        <p:txBody>
          <a:bodyPr/>
          <a:lstStyle/>
          <a:p>
            <a:pPr algn="l" eaLnBrk="1" hangingPunct="1">
              <a:defRPr/>
            </a:pPr>
            <a:r>
              <a:rPr lang="en-AU" altLang="en-US" sz="3200" cap="none" dirty="0">
                <a:solidFill>
                  <a:srgbClr val="EA0088"/>
                </a:solidFill>
                <a:latin typeface="Trebuchet MS" panose="020B0603020202020204" pitchFamily="34" charset="0"/>
              </a:rPr>
              <a:t>16.</a:t>
            </a:r>
            <a:r>
              <a:rPr altLang="en-US" sz="3200" cap="none" dirty="0">
                <a:solidFill>
                  <a:srgbClr val="EA0088"/>
                </a:solidFill>
                <a:latin typeface="Trebuchet MS" panose="020B0603020202020204" pitchFamily="34" charset="0"/>
              </a:rPr>
              <a:t>2 Chi-squared test of a contingency table</a:t>
            </a:r>
          </a:p>
        </p:txBody>
      </p:sp>
      <p:sp>
        <p:nvSpPr>
          <p:cNvPr id="21508" name="Rectangle 3"/>
          <p:cNvSpPr>
            <a:spLocks noGrp="1" noChangeArrowheads="1"/>
          </p:cNvSpPr>
          <p:nvPr>
            <p:ph type="body" idx="1"/>
          </p:nvPr>
        </p:nvSpPr>
        <p:spPr>
          <a:xfrm>
            <a:off x="539750" y="1412875"/>
            <a:ext cx="8001000" cy="4297363"/>
          </a:xfrm>
        </p:spPr>
        <p:txBody>
          <a:bodyPr/>
          <a:lstStyle/>
          <a:p>
            <a:pPr marL="0" indent="0" algn="just" eaLnBrk="1" hangingPunct="1">
              <a:buFontTx/>
              <a:buNone/>
              <a:defRPr/>
            </a:pPr>
            <a:r>
              <a:rPr lang="en-US" altLang="en-US" sz="2400" dirty="0">
                <a:latin typeface="Trebuchet MS" panose="020B0603020202020204" pitchFamily="34" charset="0"/>
              </a:rPr>
              <a:t>The </a:t>
            </a:r>
            <a:r>
              <a:rPr lang="en-US" altLang="en-US" sz="2400" b="1" i="1" dirty="0">
                <a:solidFill>
                  <a:schemeClr val="tx1">
                    <a:lumMod val="75000"/>
                    <a:lumOff val="25000"/>
                  </a:schemeClr>
                </a:solidFill>
                <a:latin typeface="Trebuchet MS" panose="020B0603020202020204" pitchFamily="34" charset="0"/>
              </a:rPr>
              <a:t>Chi-squared test of a contingency table</a:t>
            </a:r>
            <a:r>
              <a:rPr lang="en-US" altLang="en-US" sz="2400" dirty="0">
                <a:latin typeface="Trebuchet MS" panose="020B0603020202020204" pitchFamily="34" charset="0"/>
              </a:rPr>
              <a:t> is used to:</a:t>
            </a:r>
          </a:p>
          <a:p>
            <a:pPr algn="just" eaLnBrk="1" hangingPunct="1">
              <a:defRPr/>
            </a:pPr>
            <a:r>
              <a:rPr lang="en-US" altLang="en-US" sz="2400" dirty="0">
                <a:latin typeface="Trebuchet MS" panose="020B0603020202020204" pitchFamily="34" charset="0"/>
              </a:rPr>
              <a:t>determine whether there is enough evidence to infer that </a:t>
            </a:r>
            <a:r>
              <a:rPr lang="en-US" altLang="en-US" sz="2400" b="1" i="1" dirty="0">
                <a:solidFill>
                  <a:srgbClr val="FF0000"/>
                </a:solidFill>
                <a:latin typeface="Trebuchet MS" panose="020B0603020202020204" pitchFamily="34" charset="0"/>
              </a:rPr>
              <a:t>two nominal variables are related</a:t>
            </a:r>
            <a:r>
              <a:rPr lang="en-US" altLang="en-US" sz="2400" dirty="0">
                <a:latin typeface="Trebuchet MS" panose="020B0603020202020204" pitchFamily="34" charset="0"/>
              </a:rPr>
              <a:t>, and</a:t>
            </a:r>
          </a:p>
          <a:p>
            <a:pPr algn="just" eaLnBrk="1" hangingPunct="1">
              <a:defRPr/>
            </a:pPr>
            <a:r>
              <a:rPr lang="en-US" altLang="en-US" sz="2400" dirty="0">
                <a:latin typeface="Trebuchet MS" panose="020B0603020202020204" pitchFamily="34" charset="0"/>
              </a:rPr>
              <a:t>to infer that </a:t>
            </a:r>
            <a:r>
              <a:rPr lang="en-US" altLang="en-US" sz="2400" b="1" i="1" dirty="0">
                <a:solidFill>
                  <a:srgbClr val="00B050"/>
                </a:solidFill>
                <a:latin typeface="Trebuchet MS" panose="020B0603020202020204" pitchFamily="34" charset="0"/>
              </a:rPr>
              <a:t>differences exist</a:t>
            </a:r>
            <a:r>
              <a:rPr lang="en-US" altLang="en-US" sz="2400" dirty="0">
                <a:latin typeface="Trebuchet MS" panose="020B0603020202020204" pitchFamily="34" charset="0"/>
              </a:rPr>
              <a:t> among two or more populations of nominal variables.</a:t>
            </a:r>
          </a:p>
          <a:p>
            <a:pPr marL="0" indent="0" algn="just" eaLnBrk="1" hangingPunct="1">
              <a:buFontTx/>
              <a:buNone/>
              <a:defRPr/>
            </a:pPr>
            <a:endParaRPr lang="en-US" altLang="en-US" sz="2400" dirty="0">
              <a:latin typeface="Trebuchet MS" panose="020B0603020202020204" pitchFamily="34" charset="0"/>
            </a:endParaRPr>
          </a:p>
          <a:p>
            <a:pPr marL="0" indent="0" algn="just" eaLnBrk="1" hangingPunct="1">
              <a:buFontTx/>
              <a:buNone/>
              <a:defRPr/>
            </a:pPr>
            <a:r>
              <a:rPr lang="en-US" altLang="en-US" sz="2400" dirty="0">
                <a:latin typeface="Trebuchet MS" panose="020B0603020202020204" pitchFamily="34" charset="0"/>
              </a:rPr>
              <a:t>In order to use these techniques, we need to classify the data according to two different criteria.</a:t>
            </a:r>
          </a:p>
        </p:txBody>
      </p:sp>
      <p:sp>
        <p:nvSpPr>
          <p:cNvPr id="33797"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16.</a:t>
            </a:r>
            <a:fld id="{A50CD947-D072-46A7-B8A9-1F171114BC52}" type="slidenum">
              <a:rPr lang="en-AU" altLang="en-US" sz="1400" b="1" baseline="0" smtClean="0">
                <a:latin typeface="Trebuchet MS" pitchFamily="34" charset="0"/>
              </a:rPr>
              <a:pPr>
                <a:spcBef>
                  <a:spcPct val="0"/>
                </a:spcBef>
                <a:buFontTx/>
                <a:buNone/>
              </a:pPr>
              <a:t>24</a:t>
            </a:fld>
            <a:endParaRPr lang="en-AU" altLang="en-US" sz="1400" b="1" baseline="0" dirty="0">
              <a:latin typeface="Trebuchet MS" pitchFamily="34" charset="0"/>
            </a:endParaRPr>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16.</a:t>
            </a:r>
            <a:fld id="{C87FC9D4-177F-4C7F-94F7-72CA2C30503D}" type="slidenum">
              <a:rPr lang="en-AU" altLang="en-US" sz="1400" b="1" baseline="0" smtClean="0">
                <a:latin typeface="Trebuchet MS" pitchFamily="34" charset="0"/>
              </a:rPr>
              <a:pPr>
                <a:spcBef>
                  <a:spcPct val="0"/>
                </a:spcBef>
                <a:buFontTx/>
                <a:buNone/>
              </a:pPr>
              <a:t>25</a:t>
            </a:fld>
            <a:endParaRPr lang="en-AU" altLang="en-US" sz="1400" b="1" baseline="0" dirty="0">
              <a:latin typeface="Trebuchet MS" pitchFamily="34" charset="0"/>
            </a:endParaRPr>
          </a:p>
        </p:txBody>
      </p:sp>
      <p:sp>
        <p:nvSpPr>
          <p:cNvPr id="34821" name="Rectangle 2"/>
          <p:cNvSpPr>
            <a:spLocks noGrp="1" noChangeArrowheads="1"/>
          </p:cNvSpPr>
          <p:nvPr>
            <p:ph type="title"/>
          </p:nvPr>
        </p:nvSpPr>
        <p:spPr bwMode="auto">
          <a:xfrm>
            <a:off x="468313" y="333375"/>
            <a:ext cx="7772400" cy="647700"/>
          </a:xfrm>
        </p:spPr>
        <p:txBody>
          <a:bodyPr wrap="square" numCol="1" anchorCtr="0" compatLnSpc="1">
            <a:prstTxWarp prst="textNoShape">
              <a:avLst/>
            </a:prstTxWarp>
          </a:bodyPr>
          <a:lstStyle/>
          <a:p>
            <a:pPr algn="l" eaLnBrk="1" fontAlgn="base" hangingPunct="1">
              <a:spcAft>
                <a:spcPct val="0"/>
              </a:spcAft>
            </a:pPr>
            <a:r>
              <a:rPr altLang="en-US" sz="3600" cap="none">
                <a:solidFill>
                  <a:srgbClr val="EA0088"/>
                </a:solidFill>
                <a:latin typeface="Trebuchet MS" pitchFamily="34" charset="0"/>
                <a:ea typeface="MS PGothic" pitchFamily="34" charset="-128"/>
                <a:cs typeface="Arial" pitchFamily="34" charset="0"/>
              </a:rPr>
              <a:t>Factors that identify…</a:t>
            </a: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631" y="1700808"/>
            <a:ext cx="8361494" cy="2140403"/>
          </a:xfrm>
          <a:prstGeom prst="rect">
            <a:avLst/>
          </a:prstGeom>
        </p:spPr>
      </p:pic>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bwMode="auto">
          <a:xfrm>
            <a:off x="539750" y="260350"/>
            <a:ext cx="7772400" cy="647700"/>
          </a:xfrm>
        </p:spPr>
        <p:txBody>
          <a:bodyPr wrap="square" numCol="1" anchorCtr="0" compatLnSpc="1">
            <a:prstTxWarp prst="textNoShape">
              <a:avLst/>
            </a:prstTxWarp>
          </a:bodyPr>
          <a:lstStyle/>
          <a:p>
            <a:pPr algn="l" eaLnBrk="1" fontAlgn="base" hangingPunct="1">
              <a:spcAft>
                <a:spcPct val="0"/>
              </a:spcAft>
            </a:pPr>
            <a:r>
              <a:rPr altLang="en-US" sz="3600" cap="none">
                <a:solidFill>
                  <a:srgbClr val="EA0088"/>
                </a:solidFill>
                <a:latin typeface="Trebuchet MS" pitchFamily="34" charset="0"/>
                <a:ea typeface="MS PGothic" pitchFamily="34" charset="-128"/>
                <a:cs typeface="Arial" pitchFamily="34" charset="0"/>
              </a:rPr>
              <a:t>Example 2</a:t>
            </a:r>
          </a:p>
        </p:txBody>
      </p:sp>
      <p:sp>
        <p:nvSpPr>
          <p:cNvPr id="35843" name="Rectangle 3"/>
          <p:cNvSpPr>
            <a:spLocks noGrp="1" noChangeArrowheads="1"/>
          </p:cNvSpPr>
          <p:nvPr>
            <p:ph idx="1"/>
          </p:nvPr>
        </p:nvSpPr>
        <p:spPr>
          <a:xfrm>
            <a:off x="539750" y="1125538"/>
            <a:ext cx="7920038" cy="4114800"/>
          </a:xfrm>
        </p:spPr>
        <p:txBody>
          <a:bodyPr/>
          <a:lstStyle/>
          <a:p>
            <a:pPr marL="0" indent="0" algn="just" eaLnBrk="1" hangingPunct="1">
              <a:spcAft>
                <a:spcPts val="1200"/>
              </a:spcAft>
              <a:buFontTx/>
              <a:buNone/>
            </a:pPr>
            <a:r>
              <a:rPr lang="en-US" altLang="en-US" sz="2400">
                <a:latin typeface="Trebuchet MS" pitchFamily="34" charset="0"/>
                <a:cs typeface="Arial" pitchFamily="34" charset="0"/>
              </a:rPr>
              <a:t>The MBA program was experiencing problems scheduling their courses. The demand for the program’s optional courses and majors was quite variable from one year to the next. </a:t>
            </a:r>
          </a:p>
          <a:p>
            <a:pPr marL="0" indent="0" algn="just" eaLnBrk="1" hangingPunct="1">
              <a:spcAft>
                <a:spcPts val="1200"/>
              </a:spcAft>
              <a:buFontTx/>
              <a:buNone/>
            </a:pPr>
            <a:r>
              <a:rPr lang="en-US" altLang="en-US" sz="2400">
                <a:latin typeface="Trebuchet MS" pitchFamily="34" charset="0"/>
                <a:cs typeface="Arial" pitchFamily="34" charset="0"/>
              </a:rPr>
              <a:t>In desperation the dean of the business school turned to a statistics professor for assistance. </a:t>
            </a:r>
          </a:p>
          <a:p>
            <a:pPr marL="0" indent="0" algn="just" eaLnBrk="1" hangingPunct="1">
              <a:spcAft>
                <a:spcPts val="1200"/>
              </a:spcAft>
              <a:buFontTx/>
              <a:buNone/>
            </a:pPr>
            <a:r>
              <a:rPr lang="en-US" altLang="en-US" sz="2400">
                <a:latin typeface="Trebuchet MS" pitchFamily="34" charset="0"/>
                <a:cs typeface="Arial" pitchFamily="34" charset="0"/>
              </a:rPr>
              <a:t>The statistics professor believed that the problem may be the variability in the academic background of the students and that the undergraduate degree affects the choice of major. </a:t>
            </a:r>
          </a:p>
        </p:txBody>
      </p:sp>
      <p:sp>
        <p:nvSpPr>
          <p:cNvPr id="35844"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16.</a:t>
            </a:r>
            <a:fld id="{14185360-3CA2-4FA0-AA77-4BA37D267D0C}" type="slidenum">
              <a:rPr lang="en-AU" altLang="en-US" sz="1400" b="1" baseline="0" smtClean="0">
                <a:latin typeface="Trebuchet MS" pitchFamily="34" charset="0"/>
              </a:rPr>
              <a:pPr>
                <a:spcBef>
                  <a:spcPct val="0"/>
                </a:spcBef>
                <a:buFontTx/>
                <a:buNone/>
              </a:pPr>
              <a:t>26</a:t>
            </a:fld>
            <a:endParaRPr lang="en-AU" altLang="en-US" sz="1400" b="1" baseline="0" dirty="0">
              <a:latin typeface="Trebuchet MS" pitchFamily="34" charset="0"/>
            </a:endParaRPr>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Grp="1" noChangeArrowheads="1"/>
          </p:cNvSpPr>
          <p:nvPr>
            <p:ph idx="1"/>
          </p:nvPr>
        </p:nvSpPr>
        <p:spPr>
          <a:xfrm>
            <a:off x="609600" y="1196975"/>
            <a:ext cx="7772400" cy="4114800"/>
          </a:xfrm>
        </p:spPr>
        <p:txBody>
          <a:bodyPr/>
          <a:lstStyle/>
          <a:p>
            <a:pPr marL="0" indent="0" algn="just" eaLnBrk="1" hangingPunct="1">
              <a:spcAft>
                <a:spcPts val="1200"/>
              </a:spcAft>
              <a:buFontTx/>
              <a:buNone/>
            </a:pPr>
            <a:r>
              <a:rPr lang="en-US" altLang="en-US" sz="2400">
                <a:latin typeface="Trebuchet MS" pitchFamily="34" charset="0"/>
                <a:cs typeface="Arial" pitchFamily="34" charset="0"/>
              </a:rPr>
              <a:t>As a start he took a random sample of last year’s MBA students and recorded the undergraduate degree and the major selected in the graduate program. </a:t>
            </a:r>
          </a:p>
          <a:p>
            <a:pPr marL="0" indent="0" algn="just" eaLnBrk="1" hangingPunct="1">
              <a:spcAft>
                <a:spcPts val="1200"/>
              </a:spcAft>
              <a:buFontTx/>
              <a:buNone/>
            </a:pPr>
            <a:r>
              <a:rPr lang="en-US" altLang="en-US" sz="2400">
                <a:latin typeface="Trebuchet MS" pitchFamily="34" charset="0"/>
                <a:cs typeface="Arial" pitchFamily="34" charset="0"/>
              </a:rPr>
              <a:t>The undergraduate degrees were BA, BEng, BBA and several others. </a:t>
            </a:r>
          </a:p>
          <a:p>
            <a:pPr marL="0" indent="0" algn="just" eaLnBrk="1" hangingPunct="1">
              <a:spcAft>
                <a:spcPts val="1200"/>
              </a:spcAft>
              <a:buFontTx/>
              <a:buNone/>
            </a:pPr>
            <a:r>
              <a:rPr lang="en-US" altLang="en-US" sz="2400">
                <a:latin typeface="Trebuchet MS" pitchFamily="34" charset="0"/>
                <a:cs typeface="Arial" pitchFamily="34" charset="0"/>
              </a:rPr>
              <a:t>There are three possible majors for the MBA students, accounting, finance and marketing. Can the statistician conclude that the undergraduate degree affects the choice of major?</a:t>
            </a:r>
          </a:p>
        </p:txBody>
      </p:sp>
      <p:sp>
        <p:nvSpPr>
          <p:cNvPr id="5" name="Rectangle 2"/>
          <p:cNvSpPr txBox="1">
            <a:spLocks noChangeArrowheads="1"/>
          </p:cNvSpPr>
          <p:nvPr/>
        </p:nvSpPr>
        <p:spPr bwMode="auto">
          <a:xfrm>
            <a:off x="539750" y="260350"/>
            <a:ext cx="7772400" cy="647700"/>
          </a:xfrm>
          <a:prstGeom prst="rect">
            <a:avLst/>
          </a:prstGeom>
          <a:noFill/>
          <a:ln w="9525">
            <a:noFill/>
            <a:miter lim="800000"/>
            <a:headEnd/>
            <a:tailEnd/>
          </a:ln>
        </p:spPr>
        <p:txBody>
          <a:bodyPr anchor="b"/>
          <a:lstStyle/>
          <a:p>
            <a:pPr eaLnBrk="1" hangingPunct="1">
              <a:defRPr/>
            </a:pPr>
            <a:r>
              <a:rPr lang="en-US" sz="3200" kern="0" baseline="0" dirty="0">
                <a:solidFill>
                  <a:srgbClr val="EA0088"/>
                </a:solidFill>
                <a:latin typeface="Trebuchet MS" panose="020B0603020202020204" pitchFamily="34" charset="0"/>
                <a:ea typeface="+mj-ea"/>
                <a:cs typeface="+mj-cs"/>
              </a:rPr>
              <a:t>Example 2…</a:t>
            </a:r>
          </a:p>
        </p:txBody>
      </p:sp>
      <p:sp>
        <p:nvSpPr>
          <p:cNvPr id="36868"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16.</a:t>
            </a:r>
            <a:fld id="{4CC21AFD-A3CF-4ED2-A776-2F829F03E544}" type="slidenum">
              <a:rPr lang="en-AU" altLang="en-US" sz="1400" b="1" baseline="0" smtClean="0">
                <a:latin typeface="Trebuchet MS" pitchFamily="34" charset="0"/>
              </a:rPr>
              <a:pPr>
                <a:spcBef>
                  <a:spcPct val="0"/>
                </a:spcBef>
                <a:buFontTx/>
                <a:buNone/>
              </a:pPr>
              <a:t>27</a:t>
            </a:fld>
            <a:endParaRPr lang="en-AU" altLang="en-US" sz="1400" b="1" baseline="0" dirty="0">
              <a:latin typeface="Trebuchet MS" pitchFamily="34" charset="0"/>
            </a:endParaRPr>
          </a:p>
        </p:txBody>
      </p:sp>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4"/>
          <p:cNvSpPr txBox="1">
            <a:spLocks noChangeArrowheads="1"/>
          </p:cNvSpPr>
          <p:nvPr/>
        </p:nvSpPr>
        <p:spPr bwMode="auto">
          <a:xfrm>
            <a:off x="611188" y="1052513"/>
            <a:ext cx="8281987" cy="507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just">
              <a:spcBef>
                <a:spcPct val="0"/>
              </a:spcBef>
              <a:spcAft>
                <a:spcPts val="600"/>
              </a:spcAft>
              <a:buFontTx/>
              <a:buNone/>
            </a:pPr>
            <a:r>
              <a:rPr lang="en-US" altLang="en-US" sz="2400" baseline="0">
                <a:latin typeface="Trebuchet MS" pitchFamily="34" charset="0"/>
              </a:rPr>
              <a:t>The data are stored in two columns. The first column consists of integers i =1, 2, 3 and 4 representing the undergraduate degree where: </a:t>
            </a:r>
          </a:p>
          <a:p>
            <a:pPr>
              <a:spcBef>
                <a:spcPct val="0"/>
              </a:spcBef>
              <a:buFontTx/>
              <a:buNone/>
            </a:pPr>
            <a:r>
              <a:rPr lang="en-US" altLang="en-US" sz="2400" baseline="0">
                <a:latin typeface="Trebuchet MS" pitchFamily="34" charset="0"/>
              </a:rPr>
              <a:t>	1 = BA</a:t>
            </a:r>
          </a:p>
          <a:p>
            <a:pPr>
              <a:spcBef>
                <a:spcPct val="0"/>
              </a:spcBef>
              <a:buFontTx/>
              <a:buNone/>
            </a:pPr>
            <a:r>
              <a:rPr lang="en-US" altLang="en-US" sz="2400" baseline="0">
                <a:latin typeface="Trebuchet MS" pitchFamily="34" charset="0"/>
              </a:rPr>
              <a:t>	2 = BEng	</a:t>
            </a:r>
          </a:p>
          <a:p>
            <a:pPr>
              <a:spcBef>
                <a:spcPct val="0"/>
              </a:spcBef>
              <a:buFontTx/>
              <a:buNone/>
            </a:pPr>
            <a:r>
              <a:rPr lang="en-US" altLang="en-US" sz="2400" baseline="0">
                <a:latin typeface="Trebuchet MS" pitchFamily="34" charset="0"/>
              </a:rPr>
              <a:t>	3 = BBA</a:t>
            </a:r>
          </a:p>
          <a:p>
            <a:pPr>
              <a:spcBef>
                <a:spcPct val="0"/>
              </a:spcBef>
              <a:spcAft>
                <a:spcPts val="1200"/>
              </a:spcAft>
              <a:buFontTx/>
              <a:buNone/>
            </a:pPr>
            <a:r>
              <a:rPr lang="en-US" altLang="en-US" sz="2400" baseline="0">
                <a:latin typeface="Trebuchet MS" pitchFamily="34" charset="0"/>
              </a:rPr>
              <a:t>	4 = other                                                            </a:t>
            </a:r>
          </a:p>
          <a:p>
            <a:pPr algn="just">
              <a:spcBef>
                <a:spcPct val="0"/>
              </a:spcBef>
              <a:spcAft>
                <a:spcPts val="600"/>
              </a:spcAft>
              <a:buFontTx/>
              <a:buNone/>
            </a:pPr>
            <a:r>
              <a:rPr lang="en-US" altLang="en-US" sz="2400" baseline="0">
                <a:latin typeface="Trebuchet MS" pitchFamily="34" charset="0"/>
              </a:rPr>
              <a:t>The second column consists of integers j =1, 2 and 3 representing lists the MBA major where:</a:t>
            </a:r>
          </a:p>
          <a:p>
            <a:pPr>
              <a:spcBef>
                <a:spcPct val="0"/>
              </a:spcBef>
              <a:buFontTx/>
              <a:buNone/>
            </a:pPr>
            <a:r>
              <a:rPr lang="en-US" altLang="en-US" sz="2400" baseline="0">
                <a:latin typeface="Trebuchet MS" pitchFamily="34" charset="0"/>
              </a:rPr>
              <a:t>	1= Accounting</a:t>
            </a:r>
          </a:p>
          <a:p>
            <a:pPr>
              <a:spcBef>
                <a:spcPct val="0"/>
              </a:spcBef>
              <a:buFontTx/>
              <a:buNone/>
            </a:pPr>
            <a:r>
              <a:rPr lang="en-US" altLang="en-US" sz="2400" baseline="0">
                <a:latin typeface="Trebuchet MS" pitchFamily="34" charset="0"/>
              </a:rPr>
              <a:t>	2 = Finance</a:t>
            </a:r>
          </a:p>
          <a:p>
            <a:pPr>
              <a:spcBef>
                <a:spcPct val="0"/>
              </a:spcBef>
              <a:buFontTx/>
              <a:buNone/>
            </a:pPr>
            <a:r>
              <a:rPr lang="en-US" altLang="en-US" sz="2400" baseline="0">
                <a:latin typeface="Trebuchet MS" pitchFamily="34" charset="0"/>
              </a:rPr>
              <a:t>	3 = Marketing</a:t>
            </a:r>
            <a:endParaRPr lang="en-US" altLang="en-US" sz="2400">
              <a:latin typeface="Trebuchet MS" pitchFamily="34" charset="0"/>
            </a:endParaRPr>
          </a:p>
          <a:p>
            <a:pPr>
              <a:spcBef>
                <a:spcPct val="0"/>
              </a:spcBef>
              <a:buFontTx/>
              <a:buNone/>
            </a:pPr>
            <a:endParaRPr lang="en-US" altLang="en-US" sz="2400">
              <a:latin typeface="Trebuchet MS" pitchFamily="34" charset="0"/>
            </a:endParaRPr>
          </a:p>
        </p:txBody>
      </p:sp>
      <p:sp>
        <p:nvSpPr>
          <p:cNvPr id="5" name="Rectangle 2"/>
          <p:cNvSpPr txBox="1">
            <a:spLocks noChangeArrowheads="1"/>
          </p:cNvSpPr>
          <p:nvPr/>
        </p:nvSpPr>
        <p:spPr bwMode="auto">
          <a:xfrm>
            <a:off x="539750" y="260350"/>
            <a:ext cx="7772400" cy="647700"/>
          </a:xfrm>
          <a:prstGeom prst="rect">
            <a:avLst/>
          </a:prstGeom>
          <a:noFill/>
          <a:ln w="9525">
            <a:noFill/>
            <a:miter lim="800000"/>
            <a:headEnd/>
            <a:tailEnd/>
          </a:ln>
        </p:spPr>
        <p:txBody>
          <a:bodyPr anchor="b"/>
          <a:lstStyle/>
          <a:p>
            <a:pPr eaLnBrk="1" hangingPunct="1">
              <a:defRPr/>
            </a:pPr>
            <a:r>
              <a:rPr lang="en-US" sz="3200" kern="0" baseline="0" dirty="0">
                <a:solidFill>
                  <a:srgbClr val="EA0088"/>
                </a:solidFill>
                <a:latin typeface="Trebuchet MS" panose="020B0603020202020204" pitchFamily="34" charset="0"/>
                <a:ea typeface="+mj-ea"/>
                <a:cs typeface="+mj-cs"/>
              </a:rPr>
              <a:t>Example 2…</a:t>
            </a:r>
          </a:p>
        </p:txBody>
      </p:sp>
      <p:sp>
        <p:nvSpPr>
          <p:cNvPr id="37892"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16.</a:t>
            </a:r>
            <a:fld id="{263F46AC-B1CB-4D4E-BC82-25481D3EB47D}" type="slidenum">
              <a:rPr lang="en-AU" altLang="en-US" sz="1400" b="1" baseline="0" smtClean="0">
                <a:latin typeface="Trebuchet MS" pitchFamily="34" charset="0"/>
              </a:rPr>
              <a:pPr>
                <a:spcBef>
                  <a:spcPct val="0"/>
                </a:spcBef>
                <a:buFontTx/>
                <a:buNone/>
              </a:pPr>
              <a:t>28</a:t>
            </a:fld>
            <a:endParaRPr lang="en-AU" altLang="en-US" sz="1400" b="1" baseline="0" dirty="0">
              <a:latin typeface="Trebuchet MS" pitchFamily="34" charset="0"/>
            </a:endParaRPr>
          </a:p>
        </p:txBody>
      </p:sp>
    </p:spTree>
    <p:custDataLst>
      <p:tags r:id="rId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noChangeArrowheads="1"/>
          </p:cNvSpPr>
          <p:nvPr>
            <p:ph idx="1"/>
          </p:nvPr>
        </p:nvSpPr>
        <p:spPr>
          <a:xfrm>
            <a:off x="611188" y="1125538"/>
            <a:ext cx="7772400" cy="4464050"/>
          </a:xfrm>
        </p:spPr>
        <p:txBody>
          <a:bodyPr/>
          <a:lstStyle/>
          <a:p>
            <a:pPr marL="0" indent="0" algn="just" eaLnBrk="1" hangingPunct="1">
              <a:spcAft>
                <a:spcPts val="1200"/>
              </a:spcAft>
              <a:buFontTx/>
              <a:buNone/>
            </a:pPr>
            <a:r>
              <a:rPr lang="en-US" altLang="en-US" sz="2400">
                <a:latin typeface="Trebuchet MS" pitchFamily="34" charset="0"/>
                <a:cs typeface="Arial" pitchFamily="34" charset="0"/>
              </a:rPr>
              <a:t>The problem objective is to determine whether two variables (undergraduate degree and MBA major) are related. Both variables are nominal. Thus, the technique to use is the chi-squared test of a contingency table. The alternative hypotheses specifies what we test. That is,</a:t>
            </a:r>
          </a:p>
          <a:p>
            <a:pPr marL="0" indent="0" eaLnBrk="1" hangingPunct="1">
              <a:buFontTx/>
              <a:buNone/>
            </a:pPr>
            <a:r>
              <a:rPr lang="en-US" altLang="en-US" sz="2400">
                <a:latin typeface="Trebuchet MS" pitchFamily="34" charset="0"/>
                <a:cs typeface="Arial" pitchFamily="34" charset="0"/>
              </a:rPr>
              <a:t>	</a:t>
            </a:r>
            <a:r>
              <a:rPr lang="en-US" altLang="en-US" sz="2400">
                <a:solidFill>
                  <a:schemeClr val="accent1"/>
                </a:solidFill>
                <a:latin typeface="Trebuchet MS" pitchFamily="34" charset="0"/>
                <a:cs typeface="Arial" pitchFamily="34" charset="0"/>
              </a:rPr>
              <a:t>H</a:t>
            </a:r>
            <a:r>
              <a:rPr lang="en-US" altLang="en-US" sz="2400" baseline="-25000">
                <a:solidFill>
                  <a:schemeClr val="accent1"/>
                </a:solidFill>
                <a:latin typeface="Trebuchet MS" pitchFamily="34" charset="0"/>
                <a:cs typeface="Arial" pitchFamily="34" charset="0"/>
              </a:rPr>
              <a:t>A</a:t>
            </a:r>
            <a:r>
              <a:rPr lang="en-US" altLang="en-US" sz="2400">
                <a:solidFill>
                  <a:schemeClr val="accent1"/>
                </a:solidFill>
                <a:latin typeface="Trebuchet MS" pitchFamily="34" charset="0"/>
                <a:cs typeface="Arial" pitchFamily="34" charset="0"/>
              </a:rPr>
              <a:t>: The two variables are </a:t>
            </a:r>
            <a:r>
              <a:rPr lang="en-US" altLang="en-US" sz="2400" b="1">
                <a:solidFill>
                  <a:schemeClr val="accent1"/>
                </a:solidFill>
                <a:latin typeface="Trebuchet MS" pitchFamily="34" charset="0"/>
                <a:cs typeface="Arial" pitchFamily="34" charset="0"/>
              </a:rPr>
              <a:t>dependent.</a:t>
            </a:r>
            <a:endParaRPr lang="en-US" altLang="en-US" sz="2400">
              <a:solidFill>
                <a:schemeClr val="accent1"/>
              </a:solidFill>
              <a:latin typeface="Trebuchet MS" pitchFamily="34" charset="0"/>
              <a:cs typeface="Arial" pitchFamily="34" charset="0"/>
            </a:endParaRPr>
          </a:p>
          <a:p>
            <a:pPr marL="0" indent="0" eaLnBrk="1" hangingPunct="1">
              <a:buFontTx/>
              <a:buNone/>
            </a:pPr>
            <a:r>
              <a:rPr lang="en-US" altLang="en-US" sz="2400">
                <a:latin typeface="Trebuchet MS" pitchFamily="34" charset="0"/>
                <a:cs typeface="Arial" pitchFamily="34" charset="0"/>
              </a:rPr>
              <a:t>	</a:t>
            </a:r>
            <a:r>
              <a:rPr lang="en-US" altLang="en-US" sz="2400">
                <a:solidFill>
                  <a:schemeClr val="accent1"/>
                </a:solidFill>
                <a:latin typeface="Trebuchet MS" pitchFamily="34" charset="0"/>
                <a:cs typeface="Arial" pitchFamily="34" charset="0"/>
              </a:rPr>
              <a:t>H</a:t>
            </a:r>
            <a:r>
              <a:rPr lang="en-US" altLang="en-US" sz="2400" baseline="-25000">
                <a:solidFill>
                  <a:schemeClr val="accent1"/>
                </a:solidFill>
                <a:latin typeface="Trebuchet MS" pitchFamily="34" charset="0"/>
                <a:cs typeface="Arial" pitchFamily="34" charset="0"/>
              </a:rPr>
              <a:t>0</a:t>
            </a:r>
            <a:r>
              <a:rPr lang="en-US" altLang="en-US" sz="2400">
                <a:solidFill>
                  <a:schemeClr val="accent1"/>
                </a:solidFill>
                <a:latin typeface="Trebuchet MS" pitchFamily="34" charset="0"/>
                <a:cs typeface="Arial" pitchFamily="34" charset="0"/>
              </a:rPr>
              <a:t>: The two variables are </a:t>
            </a:r>
            <a:r>
              <a:rPr lang="en-US" altLang="en-US" sz="2400" b="1">
                <a:solidFill>
                  <a:schemeClr val="accent1"/>
                </a:solidFill>
                <a:latin typeface="Trebuchet MS" pitchFamily="34" charset="0"/>
                <a:cs typeface="Arial" pitchFamily="34" charset="0"/>
              </a:rPr>
              <a:t>independent</a:t>
            </a:r>
            <a:r>
              <a:rPr lang="en-US" altLang="en-US" sz="2400">
                <a:solidFill>
                  <a:schemeClr val="accent1"/>
                </a:solidFill>
                <a:latin typeface="Trebuchet MS" pitchFamily="34" charset="0"/>
                <a:cs typeface="Arial" pitchFamily="34" charset="0"/>
              </a:rPr>
              <a:t>.</a:t>
            </a:r>
          </a:p>
        </p:txBody>
      </p:sp>
      <p:sp>
        <p:nvSpPr>
          <p:cNvPr id="38915" name="AutoShape 4"/>
          <p:cNvSpPr>
            <a:spLocks noChangeArrowheads="1"/>
          </p:cNvSpPr>
          <p:nvPr/>
        </p:nvSpPr>
        <p:spPr bwMode="auto">
          <a:xfrm>
            <a:off x="6838950" y="457200"/>
            <a:ext cx="1981200" cy="381000"/>
          </a:xfrm>
          <a:prstGeom prst="roundRect">
            <a:avLst>
              <a:gd name="adj" fmla="val 50000"/>
            </a:avLst>
          </a:prstGeom>
          <a:solidFill>
            <a:srgbClr val="99CCFF"/>
          </a:solidFill>
          <a:ln w="9525">
            <a:solidFill>
              <a:schemeClr val="tx1"/>
            </a:solidFill>
            <a:round/>
            <a:headEnd/>
            <a:tailEnd/>
          </a:ln>
        </p:spPr>
        <p:txBody>
          <a:bodyPr wrap="none" anchor="ct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400" b="1" baseline="0">
                <a:latin typeface="Tahoma" pitchFamily="34" charset="0"/>
                <a:cs typeface="Tahoma" pitchFamily="34" charset="0"/>
              </a:rPr>
              <a:t>IDENTIFY</a:t>
            </a:r>
          </a:p>
        </p:txBody>
      </p:sp>
      <p:sp>
        <p:nvSpPr>
          <p:cNvPr id="6" name="Rectangle 2"/>
          <p:cNvSpPr txBox="1">
            <a:spLocks noChangeArrowheads="1"/>
          </p:cNvSpPr>
          <p:nvPr/>
        </p:nvSpPr>
        <p:spPr bwMode="auto">
          <a:xfrm>
            <a:off x="539750" y="260350"/>
            <a:ext cx="4824413" cy="647700"/>
          </a:xfrm>
          <a:prstGeom prst="rect">
            <a:avLst/>
          </a:prstGeom>
          <a:noFill/>
          <a:ln w="9525">
            <a:noFill/>
            <a:miter lim="800000"/>
            <a:headEnd/>
            <a:tailEnd/>
          </a:ln>
        </p:spPr>
        <p:txBody>
          <a:bodyPr anchor="b"/>
          <a:lstStyle/>
          <a:p>
            <a:pPr eaLnBrk="1" hangingPunct="1">
              <a:defRPr/>
            </a:pPr>
            <a:r>
              <a:rPr lang="en-US" sz="3200" kern="0" baseline="0" dirty="0">
                <a:solidFill>
                  <a:srgbClr val="EA0088"/>
                </a:solidFill>
                <a:latin typeface="Trebuchet MS" panose="020B0603020202020204" pitchFamily="34" charset="0"/>
                <a:ea typeface="+mj-ea"/>
                <a:cs typeface="+mj-cs"/>
              </a:rPr>
              <a:t>Example 2 - Solution</a:t>
            </a:r>
          </a:p>
        </p:txBody>
      </p:sp>
      <p:sp>
        <p:nvSpPr>
          <p:cNvPr id="38917"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16.</a:t>
            </a:r>
            <a:fld id="{57657E2B-9BDB-4033-A16C-66566BED9ECA}" type="slidenum">
              <a:rPr lang="en-AU" altLang="en-US" sz="1400" b="1" baseline="0" smtClean="0">
                <a:latin typeface="Trebuchet MS" pitchFamily="34" charset="0"/>
              </a:rPr>
              <a:pPr>
                <a:spcBef>
                  <a:spcPct val="0"/>
                </a:spcBef>
                <a:buFontTx/>
                <a:buNone/>
              </a:pPr>
              <a:t>29</a:t>
            </a:fld>
            <a:endParaRPr lang="en-AU" altLang="en-US" sz="1400" b="1" baseline="0" dirty="0">
              <a:latin typeface="Trebuchet MS" pitchFamily="34" charset="0"/>
            </a:endParaRP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395288" y="476250"/>
            <a:ext cx="7772400" cy="517525"/>
          </a:xfrm>
        </p:spPr>
        <p:txBody>
          <a:bodyPr/>
          <a:lstStyle/>
          <a:p>
            <a:pPr algn="l" eaLnBrk="1" hangingPunct="1">
              <a:defRPr/>
            </a:pPr>
            <a:r>
              <a:rPr altLang="en-US" sz="3600" cap="none">
                <a:solidFill>
                  <a:srgbClr val="EA0088"/>
                </a:solidFill>
                <a:latin typeface="Trebuchet MS" panose="020B0603020202020204" pitchFamily="34" charset="0"/>
              </a:rPr>
              <a:t>Chapter outline</a:t>
            </a:r>
          </a:p>
        </p:txBody>
      </p:sp>
      <p:sp>
        <p:nvSpPr>
          <p:cNvPr id="12291" name="Rectangle 3"/>
          <p:cNvSpPr>
            <a:spLocks noGrp="1" noChangeArrowheads="1"/>
          </p:cNvSpPr>
          <p:nvPr>
            <p:ph idx="1"/>
          </p:nvPr>
        </p:nvSpPr>
        <p:spPr>
          <a:xfrm>
            <a:off x="468313" y="1485900"/>
            <a:ext cx="8496300" cy="2159000"/>
          </a:xfrm>
        </p:spPr>
        <p:txBody>
          <a:bodyPr/>
          <a:lstStyle/>
          <a:p>
            <a:pPr marL="895350" indent="-895350" eaLnBrk="1" hangingPunct="1">
              <a:spcAft>
                <a:spcPts val="600"/>
              </a:spcAft>
              <a:buFont typeface="Arial" pitchFamily="34" charset="0"/>
              <a:buNone/>
              <a:tabLst>
                <a:tab pos="984250" algn="l"/>
              </a:tabLst>
            </a:pPr>
            <a:r>
              <a:rPr lang="en-US" altLang="en-US" sz="2400" dirty="0">
                <a:solidFill>
                  <a:schemeClr val="tx1">
                    <a:lumMod val="50000"/>
                    <a:lumOff val="50000"/>
                  </a:schemeClr>
                </a:solidFill>
                <a:latin typeface="Trebuchet MS" pitchFamily="34" charset="0"/>
                <a:cs typeface="Arial" pitchFamily="34" charset="0"/>
              </a:rPr>
              <a:t>16.1 	Chi-squared test of a multinomial experiment</a:t>
            </a:r>
          </a:p>
          <a:p>
            <a:pPr marL="895350" indent="-895350" eaLnBrk="1" hangingPunct="1">
              <a:spcAft>
                <a:spcPts val="600"/>
              </a:spcAft>
              <a:buFont typeface="Arial" pitchFamily="34" charset="0"/>
              <a:buNone/>
              <a:tabLst>
                <a:tab pos="984250" algn="l"/>
              </a:tabLst>
            </a:pPr>
            <a:r>
              <a:rPr lang="en-US" altLang="en-US" sz="2400" dirty="0">
                <a:solidFill>
                  <a:schemeClr val="tx1">
                    <a:lumMod val="50000"/>
                    <a:lumOff val="50000"/>
                  </a:schemeClr>
                </a:solidFill>
                <a:latin typeface="Trebuchet MS" pitchFamily="34" charset="0"/>
                <a:cs typeface="Arial" pitchFamily="34" charset="0"/>
              </a:rPr>
              <a:t>16.2 	Chi-squared test of a contingency table</a:t>
            </a:r>
          </a:p>
          <a:p>
            <a:pPr marL="895350" indent="-895350" eaLnBrk="1" hangingPunct="1">
              <a:spcAft>
                <a:spcPts val="600"/>
              </a:spcAft>
              <a:buFont typeface="Arial" pitchFamily="34" charset="0"/>
              <a:buNone/>
              <a:tabLst>
                <a:tab pos="984250" algn="l"/>
              </a:tabLst>
            </a:pPr>
            <a:r>
              <a:rPr lang="en-US" altLang="en-US" sz="2400" dirty="0">
                <a:solidFill>
                  <a:schemeClr val="tx1">
                    <a:lumMod val="50000"/>
                    <a:lumOff val="50000"/>
                  </a:schemeClr>
                </a:solidFill>
                <a:latin typeface="Trebuchet MS" pitchFamily="34" charset="0"/>
                <a:cs typeface="Arial" pitchFamily="34" charset="0"/>
              </a:rPr>
              <a:t>16.3 	Chi-squared test for normality</a:t>
            </a:r>
          </a:p>
          <a:p>
            <a:pPr marL="895350" indent="-895350" eaLnBrk="1" hangingPunct="1">
              <a:spcAft>
                <a:spcPts val="600"/>
              </a:spcAft>
              <a:buFont typeface="Arial" pitchFamily="34" charset="0"/>
              <a:buNone/>
              <a:tabLst>
                <a:tab pos="984250" algn="l"/>
              </a:tabLst>
            </a:pPr>
            <a:r>
              <a:rPr lang="en-US" altLang="en-US" sz="2400" dirty="0">
                <a:solidFill>
                  <a:schemeClr val="tx1">
                    <a:lumMod val="50000"/>
                    <a:lumOff val="50000"/>
                  </a:schemeClr>
                </a:solidFill>
                <a:latin typeface="Trebuchet MS" pitchFamily="34" charset="0"/>
                <a:cs typeface="Arial" pitchFamily="34" charset="0"/>
              </a:rPr>
              <a:t>16.4 	Summary of tests on nominal data</a:t>
            </a:r>
            <a:endParaRPr lang="en-AU" altLang="en-US" sz="2400" dirty="0">
              <a:solidFill>
                <a:schemeClr val="tx1">
                  <a:lumMod val="50000"/>
                  <a:lumOff val="50000"/>
                </a:schemeClr>
              </a:solidFill>
              <a:latin typeface="Trebuchet MS" pitchFamily="34" charset="0"/>
              <a:cs typeface="Arial"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bwMode="auto">
          <a:xfrm>
            <a:off x="466725" y="260350"/>
            <a:ext cx="4176713" cy="720725"/>
          </a:xfrm>
        </p:spPr>
        <p:txBody>
          <a:bodyPr wrap="square" numCol="1" anchorCtr="0" compatLnSpc="1">
            <a:prstTxWarp prst="textNoShape">
              <a:avLst/>
            </a:prstTxWarp>
          </a:bodyPr>
          <a:lstStyle/>
          <a:p>
            <a:pPr algn="l" eaLnBrk="1" fontAlgn="base" hangingPunct="1">
              <a:spcAft>
                <a:spcPct val="0"/>
              </a:spcAft>
            </a:pPr>
            <a:r>
              <a:rPr altLang="en-US" sz="3600" cap="none">
                <a:solidFill>
                  <a:srgbClr val="EA0088"/>
                </a:solidFill>
                <a:latin typeface="Trebuchet MS" pitchFamily="34" charset="0"/>
                <a:ea typeface="MS PGothic" pitchFamily="34" charset="-128"/>
                <a:cs typeface="Arial" pitchFamily="34" charset="0"/>
              </a:rPr>
              <a:t>Test Statistic</a:t>
            </a:r>
          </a:p>
        </p:txBody>
      </p:sp>
      <p:sp>
        <p:nvSpPr>
          <p:cNvPr id="39939" name="Text Box 101"/>
          <p:cNvSpPr txBox="1">
            <a:spLocks noChangeArrowheads="1"/>
          </p:cNvSpPr>
          <p:nvPr/>
        </p:nvSpPr>
        <p:spPr bwMode="auto">
          <a:xfrm>
            <a:off x="539750" y="1125538"/>
            <a:ext cx="8262938" cy="514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just">
              <a:spcBef>
                <a:spcPct val="0"/>
              </a:spcBef>
              <a:buFontTx/>
              <a:buNone/>
            </a:pPr>
            <a:r>
              <a:rPr lang="en-US" altLang="en-US" sz="2200" baseline="0">
                <a:latin typeface="Trebuchet MS" pitchFamily="34" charset="0"/>
              </a:rPr>
              <a:t>The test statistic is the same as the one used to test proportions in the goodness-of-fit-test. That is, the test statistic is</a:t>
            </a:r>
          </a:p>
          <a:p>
            <a:pPr algn="just">
              <a:spcBef>
                <a:spcPct val="0"/>
              </a:spcBef>
              <a:buFontTx/>
              <a:buNone/>
            </a:pPr>
            <a:endParaRPr lang="en-US" altLang="en-US" sz="2200" baseline="0">
              <a:latin typeface="Trebuchet MS" pitchFamily="34" charset="0"/>
            </a:endParaRPr>
          </a:p>
          <a:p>
            <a:pPr algn="just">
              <a:spcBef>
                <a:spcPct val="0"/>
              </a:spcBef>
              <a:buFontTx/>
              <a:buNone/>
            </a:pPr>
            <a:endParaRPr lang="en-US" altLang="en-US" sz="2200" baseline="0">
              <a:latin typeface="Trebuchet MS" pitchFamily="34" charset="0"/>
            </a:endParaRPr>
          </a:p>
          <a:p>
            <a:pPr algn="just">
              <a:spcBef>
                <a:spcPct val="0"/>
              </a:spcBef>
              <a:spcAft>
                <a:spcPts val="1200"/>
              </a:spcAft>
              <a:buFontTx/>
              <a:buNone/>
            </a:pPr>
            <a:r>
              <a:rPr lang="en-US" altLang="en-US" sz="2200" baseline="0">
                <a:latin typeface="Trebuchet MS" pitchFamily="34" charset="0"/>
              </a:rPr>
              <a:t>Note, however, that there is a major difference between the two applications. In this one the null does not specify the proportions, </a:t>
            </a:r>
            <a:r>
              <a:rPr lang="en-US" altLang="en-US" sz="2200" i="1" baseline="0">
                <a:latin typeface="Trebuchet MS" pitchFamily="34" charset="0"/>
              </a:rPr>
              <a:t>p</a:t>
            </a:r>
            <a:r>
              <a:rPr lang="en-US" altLang="en-US" sz="2200">
                <a:latin typeface="Trebuchet MS" pitchFamily="34" charset="0"/>
              </a:rPr>
              <a:t>ij </a:t>
            </a:r>
            <a:r>
              <a:rPr lang="en-US" altLang="en-US" sz="2200" baseline="0">
                <a:latin typeface="Trebuchet MS" pitchFamily="34" charset="0"/>
              </a:rPr>
              <a:t>(the probability for cell (i,j)), from which we compute the expected values </a:t>
            </a:r>
            <a:r>
              <a:rPr lang="en-US" altLang="en-US" sz="2200" i="1" baseline="0">
                <a:latin typeface="Trebuchet MS" pitchFamily="34" charset="0"/>
              </a:rPr>
              <a:t>e</a:t>
            </a:r>
            <a:r>
              <a:rPr lang="en-US" altLang="en-US" sz="2200">
                <a:latin typeface="Trebuchet MS" pitchFamily="34" charset="0"/>
              </a:rPr>
              <a:t>ij</a:t>
            </a:r>
            <a:r>
              <a:rPr lang="en-US" altLang="en-US" sz="2200" baseline="0">
                <a:latin typeface="Trebuchet MS" pitchFamily="34" charset="0"/>
              </a:rPr>
              <a:t>, which we need to calculate the </a:t>
            </a:r>
            <a:r>
              <a:rPr lang="en-US" altLang="en-US" sz="2200" baseline="0">
                <a:latin typeface="Trebuchet MS" pitchFamily="34" charset="0"/>
                <a:sym typeface="Symbol" pitchFamily="18" charset="2"/>
              </a:rPr>
              <a:t></a:t>
            </a:r>
            <a:r>
              <a:rPr lang="en-US" altLang="en-US" sz="2200" baseline="30000">
                <a:latin typeface="Trebuchet MS" pitchFamily="34" charset="0"/>
                <a:cs typeface="Tahoma" pitchFamily="34" charset="0"/>
              </a:rPr>
              <a:t>2</a:t>
            </a:r>
            <a:r>
              <a:rPr lang="en-US" altLang="en-US" sz="2200" baseline="0">
                <a:latin typeface="Trebuchet MS" pitchFamily="34" charset="0"/>
                <a:cs typeface="Tahoma" pitchFamily="34" charset="0"/>
              </a:rPr>
              <a:t> test statistic. That is, </a:t>
            </a:r>
          </a:p>
          <a:p>
            <a:pPr algn="just">
              <a:spcBef>
                <a:spcPct val="0"/>
              </a:spcBef>
              <a:spcAft>
                <a:spcPts val="1200"/>
              </a:spcAft>
              <a:buFontTx/>
              <a:buNone/>
            </a:pPr>
            <a:r>
              <a:rPr lang="en-US" altLang="en-US" sz="2200" i="1" baseline="0">
                <a:latin typeface="Trebuchet MS" pitchFamily="34" charset="0"/>
                <a:cs typeface="Tahoma" pitchFamily="34" charset="0"/>
              </a:rPr>
              <a:t>	 </a:t>
            </a:r>
            <a:r>
              <a:rPr lang="en-US" altLang="en-US" sz="2200" i="1" baseline="0">
                <a:solidFill>
                  <a:schemeClr val="accent1"/>
                </a:solidFill>
                <a:latin typeface="Trebuchet MS" pitchFamily="34" charset="0"/>
                <a:cs typeface="Tahoma" pitchFamily="34" charset="0"/>
              </a:rPr>
              <a:t>e</a:t>
            </a:r>
            <a:r>
              <a:rPr lang="en-US" altLang="en-US" sz="2200" i="1">
                <a:solidFill>
                  <a:schemeClr val="accent1"/>
                </a:solidFill>
                <a:latin typeface="Trebuchet MS" pitchFamily="34" charset="0"/>
                <a:cs typeface="Tahoma" pitchFamily="34" charset="0"/>
              </a:rPr>
              <a:t>ij</a:t>
            </a:r>
            <a:r>
              <a:rPr lang="en-US" altLang="en-US" sz="2200" baseline="0">
                <a:solidFill>
                  <a:schemeClr val="accent1"/>
                </a:solidFill>
                <a:latin typeface="Trebuchet MS" pitchFamily="34" charset="0"/>
                <a:cs typeface="Tahoma" pitchFamily="34" charset="0"/>
              </a:rPr>
              <a:t> = </a:t>
            </a:r>
            <a:r>
              <a:rPr lang="en-US" altLang="en-US" sz="2200" i="1" baseline="0">
                <a:solidFill>
                  <a:schemeClr val="accent1"/>
                </a:solidFill>
                <a:latin typeface="Trebuchet MS" pitchFamily="34" charset="0"/>
                <a:cs typeface="Tahoma" pitchFamily="34" charset="0"/>
              </a:rPr>
              <a:t>np</a:t>
            </a:r>
            <a:r>
              <a:rPr lang="en-US" altLang="en-US" sz="2200" i="1">
                <a:solidFill>
                  <a:schemeClr val="accent1"/>
                </a:solidFill>
                <a:latin typeface="Trebuchet MS" pitchFamily="34" charset="0"/>
                <a:cs typeface="Tahoma" pitchFamily="34" charset="0"/>
              </a:rPr>
              <a:t>ij</a:t>
            </a:r>
            <a:r>
              <a:rPr lang="en-US" altLang="en-US" sz="2200" baseline="0">
                <a:solidFill>
                  <a:schemeClr val="accent1"/>
                </a:solidFill>
                <a:latin typeface="Trebuchet MS" pitchFamily="34" charset="0"/>
                <a:cs typeface="Tahoma" pitchFamily="34" charset="0"/>
              </a:rPr>
              <a:t>, where </a:t>
            </a:r>
            <a:r>
              <a:rPr lang="en-US" altLang="en-US" sz="2200" i="1" baseline="0">
                <a:solidFill>
                  <a:schemeClr val="accent1"/>
                </a:solidFill>
                <a:latin typeface="Trebuchet MS" pitchFamily="34" charset="0"/>
                <a:cs typeface="Tahoma" pitchFamily="34" charset="0"/>
              </a:rPr>
              <a:t>n</a:t>
            </a:r>
            <a:r>
              <a:rPr lang="en-US" altLang="en-US" sz="2200" baseline="0">
                <a:solidFill>
                  <a:schemeClr val="accent1"/>
                </a:solidFill>
                <a:latin typeface="Trebuchet MS" pitchFamily="34" charset="0"/>
                <a:cs typeface="Tahoma" pitchFamily="34" charset="0"/>
              </a:rPr>
              <a:t> is the total number of observations</a:t>
            </a:r>
          </a:p>
          <a:p>
            <a:pPr algn="just">
              <a:spcBef>
                <a:spcPct val="0"/>
              </a:spcBef>
              <a:buFontTx/>
              <a:buNone/>
            </a:pPr>
            <a:r>
              <a:rPr lang="en-US" altLang="en-US" sz="2200" baseline="0">
                <a:latin typeface="Trebuchet MS" pitchFamily="34" charset="0"/>
                <a:cs typeface="Tahoma" pitchFamily="34" charset="0"/>
              </a:rPr>
              <a:t>Because we don’t know </a:t>
            </a:r>
            <a:r>
              <a:rPr lang="en-US" altLang="en-US" sz="2200" i="1" baseline="0">
                <a:latin typeface="Trebuchet MS" pitchFamily="34" charset="0"/>
                <a:cs typeface="Tahoma" pitchFamily="34" charset="0"/>
              </a:rPr>
              <a:t>p</a:t>
            </a:r>
            <a:r>
              <a:rPr lang="en-US" altLang="en-US" sz="2200" i="1">
                <a:latin typeface="Trebuchet MS" pitchFamily="34" charset="0"/>
                <a:cs typeface="Tahoma" pitchFamily="34" charset="0"/>
              </a:rPr>
              <a:t>ij</a:t>
            </a:r>
            <a:r>
              <a:rPr lang="en-US" altLang="en-US" sz="2200" baseline="0">
                <a:latin typeface="Trebuchet MS" pitchFamily="34" charset="0"/>
                <a:cs typeface="Tahoma" pitchFamily="34" charset="0"/>
              </a:rPr>
              <a:t> (they are not specified by the null hypothesis), it is necessary to estimate </a:t>
            </a:r>
            <a:r>
              <a:rPr lang="en-US" altLang="en-US" sz="2200" i="1" baseline="0">
                <a:latin typeface="Trebuchet MS" pitchFamily="34" charset="0"/>
                <a:cs typeface="Tahoma" pitchFamily="34" charset="0"/>
              </a:rPr>
              <a:t>p</a:t>
            </a:r>
            <a:r>
              <a:rPr lang="en-US" altLang="en-US" sz="2200" i="1">
                <a:latin typeface="Trebuchet MS" pitchFamily="34" charset="0"/>
                <a:cs typeface="Tahoma" pitchFamily="34" charset="0"/>
              </a:rPr>
              <a:t>ij</a:t>
            </a:r>
            <a:r>
              <a:rPr lang="en-US" altLang="en-US" sz="2200" i="1" baseline="0">
                <a:latin typeface="Trebuchet MS" pitchFamily="34" charset="0"/>
                <a:cs typeface="Tahoma" pitchFamily="34" charset="0"/>
              </a:rPr>
              <a:t> </a:t>
            </a:r>
            <a:r>
              <a:rPr lang="en-US" altLang="en-US" sz="2200" baseline="0">
                <a:latin typeface="Trebuchet MS" pitchFamily="34" charset="0"/>
                <a:cs typeface="Tahoma" pitchFamily="34" charset="0"/>
              </a:rPr>
              <a:t>from the data. </a:t>
            </a:r>
          </a:p>
          <a:p>
            <a:pPr algn="just">
              <a:spcBef>
                <a:spcPct val="0"/>
              </a:spcBef>
              <a:buFontTx/>
              <a:buNone/>
            </a:pPr>
            <a:endParaRPr lang="en-US" altLang="en-US" sz="2200" baseline="0">
              <a:latin typeface="Trebuchet MS" pitchFamily="34" charset="0"/>
              <a:cs typeface="Tahoma" pitchFamily="34" charset="0"/>
            </a:endParaRPr>
          </a:p>
        </p:txBody>
      </p:sp>
      <p:sp>
        <p:nvSpPr>
          <p:cNvPr id="39940" name="Rectangle 10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a:latin typeface="Times" pitchFamily="6" charset="0"/>
            </a:endParaRPr>
          </a:p>
        </p:txBody>
      </p:sp>
      <p:graphicFrame>
        <p:nvGraphicFramePr>
          <p:cNvPr id="39941" name="Object 102"/>
          <p:cNvGraphicFramePr>
            <a:graphicFrameLocks noChangeAspect="1"/>
          </p:cNvGraphicFramePr>
          <p:nvPr/>
        </p:nvGraphicFramePr>
        <p:xfrm>
          <a:off x="1436688" y="2109788"/>
          <a:ext cx="1949450" cy="765175"/>
        </p:xfrm>
        <a:graphic>
          <a:graphicData uri="http://schemas.openxmlformats.org/presentationml/2006/ole">
            <mc:AlternateContent xmlns:mc="http://schemas.openxmlformats.org/markup-compatibility/2006">
              <mc:Choice xmlns:v="urn:schemas-microsoft-com:vml" Requires="v">
                <p:oleObj spid="_x0000_s39973" name="Equation" r:id="rId5" imgW="1244600" imgH="482600" progId="">
                  <p:embed/>
                </p:oleObj>
              </mc:Choice>
              <mc:Fallback>
                <p:oleObj name="Equation" r:id="rId5" imgW="1244600" imgH="482600" progId="">
                  <p:embed/>
                  <p:pic>
                    <p:nvPicPr>
                      <p:cNvPr id="0" name="Picture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36688" y="2109788"/>
                        <a:ext cx="1949450" cy="765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942" name="AutoShape 4"/>
          <p:cNvSpPr>
            <a:spLocks noChangeArrowheads="1"/>
          </p:cNvSpPr>
          <p:nvPr/>
        </p:nvSpPr>
        <p:spPr bwMode="auto">
          <a:xfrm>
            <a:off x="6853238" y="476250"/>
            <a:ext cx="1822450" cy="381000"/>
          </a:xfrm>
          <a:prstGeom prst="roundRect">
            <a:avLst>
              <a:gd name="adj" fmla="val 50000"/>
            </a:avLst>
          </a:prstGeom>
          <a:solidFill>
            <a:srgbClr val="99CCFF"/>
          </a:solidFill>
          <a:ln w="9525">
            <a:solidFill>
              <a:schemeClr val="tx1"/>
            </a:solidFill>
            <a:round/>
            <a:headEnd/>
            <a:tailEnd/>
          </a:ln>
        </p:spPr>
        <p:txBody>
          <a:bodyPr wrap="none" anchor="ct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400" b="1" baseline="0">
                <a:latin typeface="Tahoma" pitchFamily="34" charset="0"/>
                <a:cs typeface="Tahoma" pitchFamily="34" charset="0"/>
              </a:rPr>
              <a:t>IDENTIFY</a:t>
            </a:r>
          </a:p>
        </p:txBody>
      </p:sp>
      <p:sp>
        <p:nvSpPr>
          <p:cNvPr id="39943"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16.</a:t>
            </a:r>
            <a:fld id="{07BF8E3B-6613-4BE1-9939-089515783017}" type="slidenum">
              <a:rPr lang="en-AU" altLang="en-US" sz="1400" b="1" baseline="0" smtClean="0">
                <a:latin typeface="Trebuchet MS" pitchFamily="34" charset="0"/>
              </a:rPr>
              <a:pPr>
                <a:spcBef>
                  <a:spcPct val="0"/>
                </a:spcBef>
                <a:buFontTx/>
                <a:buNone/>
              </a:pPr>
              <a:t>30</a:t>
            </a:fld>
            <a:endParaRPr lang="en-AU" altLang="en-US" sz="1400" b="1" baseline="0" dirty="0">
              <a:latin typeface="Trebuchet MS" pitchFamily="34" charset="0"/>
            </a:endParaRPr>
          </a:p>
        </p:txBody>
      </p:sp>
    </p:spTree>
    <p:custDataLst>
      <p:tags r:id="rId2"/>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noChangeArrowheads="1"/>
          </p:cNvSpPr>
          <p:nvPr>
            <p:ph idx="1"/>
          </p:nvPr>
        </p:nvSpPr>
        <p:spPr>
          <a:xfrm>
            <a:off x="611188" y="1196975"/>
            <a:ext cx="7772400" cy="2016125"/>
          </a:xfrm>
        </p:spPr>
        <p:txBody>
          <a:bodyPr/>
          <a:lstStyle/>
          <a:p>
            <a:pPr marL="0" indent="0" algn="just" eaLnBrk="1" hangingPunct="1">
              <a:buFontTx/>
              <a:buNone/>
            </a:pPr>
            <a:r>
              <a:rPr lang="en-US" altLang="en-US" sz="2400">
                <a:latin typeface="Trebuchet MS" pitchFamily="34" charset="0"/>
                <a:cs typeface="Arial" pitchFamily="34" charset="0"/>
              </a:rPr>
              <a:t>The first step is to count the number of students in each of the 12 combinations. The result is called a.</a:t>
            </a:r>
            <a:r>
              <a:rPr lang="en-US" altLang="en-US" sz="2400" i="1">
                <a:solidFill>
                  <a:schemeClr val="accent1"/>
                </a:solidFill>
                <a:latin typeface="Trebuchet MS" pitchFamily="34" charset="0"/>
                <a:cs typeface="Arial" pitchFamily="34" charset="0"/>
              </a:rPr>
              <a:t> cross-classification (or contingency) table.</a:t>
            </a:r>
            <a:endParaRPr lang="en-US" altLang="en-US" sz="2400">
              <a:latin typeface="Trebuchet MS" pitchFamily="34" charset="0"/>
              <a:cs typeface="Arial" pitchFamily="34" charset="0"/>
            </a:endParaRPr>
          </a:p>
          <a:p>
            <a:pPr marL="0" indent="0" algn="just" eaLnBrk="1" hangingPunct="1">
              <a:buFontTx/>
              <a:buNone/>
            </a:pPr>
            <a:endParaRPr lang="en-US" altLang="en-US" sz="2400">
              <a:latin typeface="Trebuchet MS" pitchFamily="34" charset="0"/>
              <a:cs typeface="Arial" pitchFamily="34" charset="0"/>
            </a:endParaRPr>
          </a:p>
        </p:txBody>
      </p:sp>
      <p:sp>
        <p:nvSpPr>
          <p:cNvPr id="40963" name="Rectangle 2"/>
          <p:cNvSpPr txBox="1">
            <a:spLocks noChangeArrowheads="1"/>
          </p:cNvSpPr>
          <p:nvPr/>
        </p:nvSpPr>
        <p:spPr bwMode="auto">
          <a:xfrm>
            <a:off x="539750" y="260350"/>
            <a:ext cx="77724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eaLnBrk="1" hangingPunct="1">
              <a:spcBef>
                <a:spcPct val="0"/>
              </a:spcBef>
              <a:buFontTx/>
              <a:buNone/>
            </a:pPr>
            <a:r>
              <a:rPr lang="en-US" altLang="en-US" sz="3600" baseline="0" dirty="0">
                <a:solidFill>
                  <a:srgbClr val="EA0088"/>
                </a:solidFill>
                <a:latin typeface="Trebuchet MS" pitchFamily="34" charset="0"/>
              </a:rPr>
              <a:t>Example 2 - Solution…</a:t>
            </a:r>
          </a:p>
        </p:txBody>
      </p:sp>
      <p:graphicFrame>
        <p:nvGraphicFramePr>
          <p:cNvPr id="8" name="Group 53"/>
          <p:cNvGraphicFramePr>
            <a:graphicFrameLocks noGrp="1"/>
          </p:cNvGraphicFramePr>
          <p:nvPr/>
        </p:nvGraphicFramePr>
        <p:xfrm>
          <a:off x="1117600" y="2636838"/>
          <a:ext cx="6840537" cy="3108582"/>
        </p:xfrm>
        <a:graphic>
          <a:graphicData uri="http://schemas.openxmlformats.org/drawingml/2006/table">
            <a:tbl>
              <a:tblPr/>
              <a:tblGrid>
                <a:gridCol w="1510184">
                  <a:extLst>
                    <a:ext uri="{9D8B030D-6E8A-4147-A177-3AD203B41FA5}">
                      <a16:colId xmlns:a16="http://schemas.microsoft.com/office/drawing/2014/main" val="20000"/>
                    </a:ext>
                  </a:extLst>
                </a:gridCol>
                <a:gridCol w="1368152">
                  <a:extLst>
                    <a:ext uri="{9D8B030D-6E8A-4147-A177-3AD203B41FA5}">
                      <a16:colId xmlns:a16="http://schemas.microsoft.com/office/drawing/2014/main" val="20001"/>
                    </a:ext>
                  </a:extLst>
                </a:gridCol>
                <a:gridCol w="1226939">
                  <a:extLst>
                    <a:ext uri="{9D8B030D-6E8A-4147-A177-3AD203B41FA5}">
                      <a16:colId xmlns:a16="http://schemas.microsoft.com/office/drawing/2014/main" val="20002"/>
                    </a:ext>
                  </a:extLst>
                </a:gridCol>
                <a:gridCol w="1368425">
                  <a:extLst>
                    <a:ext uri="{9D8B030D-6E8A-4147-A177-3AD203B41FA5}">
                      <a16:colId xmlns:a16="http://schemas.microsoft.com/office/drawing/2014/main" val="20003"/>
                    </a:ext>
                  </a:extLst>
                </a:gridCol>
                <a:gridCol w="1366837">
                  <a:extLst>
                    <a:ext uri="{9D8B030D-6E8A-4147-A177-3AD203B41FA5}">
                      <a16:colId xmlns:a16="http://schemas.microsoft.com/office/drawing/2014/main" val="20004"/>
                    </a:ext>
                  </a:extLst>
                </a:gridCol>
              </a:tblGrid>
              <a:tr h="36567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Tahoma" charset="0"/>
                        <a:ea typeface="ＭＳ Ｐゴシック" charset="-128"/>
                      </a:endParaRPr>
                    </a:p>
                  </a:txBody>
                  <a:tcPr marT="45693" marB="4569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Tahoma" charset="0"/>
                          <a:ea typeface="ＭＳ Ｐゴシック" charset="-128"/>
                        </a:rPr>
                        <a:t>MBA Major (j=1,2,3)</a:t>
                      </a:r>
                    </a:p>
                  </a:txBody>
                  <a:tcPr marT="45693" marB="4569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AU"/>
                    </a:p>
                  </a:txBody>
                  <a:tcPr/>
                </a:tc>
                <a:tc hMerge="1">
                  <a:txBody>
                    <a:bodyPr/>
                    <a:lstStyle/>
                    <a:p>
                      <a:endParaRPr lang="en-AU"/>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Tahoma" charset="0"/>
                        <a:ea typeface="ＭＳ Ｐゴシック" charset="-128"/>
                      </a:endParaRPr>
                    </a:p>
                  </a:txBody>
                  <a:tcPr marT="45693" marB="4569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1426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Tahoma" charset="0"/>
                          <a:ea typeface="ＭＳ Ｐゴシック" charset="-128"/>
                        </a:rPr>
                        <a:t>Undergrad degree (</a:t>
                      </a:r>
                      <a:r>
                        <a:rPr kumimoji="0" lang="en-US" sz="1800" b="1" i="0" u="none" strike="noStrike" cap="none" normalizeH="0" baseline="0" dirty="0" err="1">
                          <a:ln>
                            <a:noFill/>
                          </a:ln>
                          <a:solidFill>
                            <a:schemeClr val="tx1"/>
                          </a:solidFill>
                          <a:effectLst/>
                          <a:latin typeface="Tahoma" charset="0"/>
                          <a:ea typeface="ＭＳ Ｐゴシック" charset="-128"/>
                        </a:rPr>
                        <a:t>i</a:t>
                      </a:r>
                      <a:r>
                        <a:rPr kumimoji="0" lang="en-US" sz="1800" b="1" i="0" u="none" strike="noStrike" cap="none" normalizeH="0" baseline="0" dirty="0">
                          <a:ln>
                            <a:noFill/>
                          </a:ln>
                          <a:solidFill>
                            <a:schemeClr val="tx1"/>
                          </a:solidFill>
                          <a:effectLst/>
                          <a:latin typeface="Tahoma" charset="0"/>
                          <a:ea typeface="ＭＳ Ｐゴシック" charset="-128"/>
                        </a:rPr>
                        <a:t>=1,2,3,4)</a:t>
                      </a:r>
                    </a:p>
                  </a:txBody>
                  <a:tcPr marT="45693" marB="4569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ahoma" charset="0"/>
                          <a:ea typeface="ＭＳ Ｐゴシック" charset="-128"/>
                        </a:rPr>
                        <a:t>Accounting</a:t>
                      </a:r>
                    </a:p>
                  </a:txBody>
                  <a:tcPr marT="45693" marB="4569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ahoma" charset="0"/>
                          <a:ea typeface="ＭＳ Ｐゴシック" charset="-128"/>
                        </a:rPr>
                        <a:t>Finance</a:t>
                      </a:r>
                    </a:p>
                  </a:txBody>
                  <a:tcPr marT="45693" marB="4569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ahoma" charset="0"/>
                          <a:ea typeface="ＭＳ Ｐゴシック" charset="-128"/>
                        </a:rPr>
                        <a:t>Marketing</a:t>
                      </a:r>
                    </a:p>
                  </a:txBody>
                  <a:tcPr marT="45693" marB="4569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ahoma" charset="0"/>
                          <a:ea typeface="ＭＳ Ｐゴシック" charset="-128"/>
                        </a:rPr>
                        <a:t>Total</a:t>
                      </a:r>
                    </a:p>
                  </a:txBody>
                  <a:tcPr marT="45693" marB="4569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67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ahoma" charset="0"/>
                          <a:ea typeface="ＭＳ Ｐゴシック" charset="-128"/>
                        </a:rPr>
                        <a:t>BA</a:t>
                      </a:r>
                    </a:p>
                  </a:txBody>
                  <a:tcPr marT="45693" marB="4569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ahoma" charset="0"/>
                          <a:ea typeface="ＭＳ Ｐゴシック" charset="-128"/>
                        </a:rPr>
                        <a:t>31</a:t>
                      </a:r>
                    </a:p>
                  </a:txBody>
                  <a:tcPr marT="45693" marB="4569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ahoma" charset="0"/>
                          <a:ea typeface="ＭＳ Ｐゴシック" charset="-128"/>
                        </a:rPr>
                        <a:t>13</a:t>
                      </a:r>
                    </a:p>
                  </a:txBody>
                  <a:tcPr marT="45693" marB="4569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ahoma" charset="0"/>
                          <a:ea typeface="ＭＳ Ｐゴシック" charset="-128"/>
                        </a:rPr>
                        <a:t>16</a:t>
                      </a:r>
                    </a:p>
                  </a:txBody>
                  <a:tcPr marT="45693" marB="4569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ahoma" charset="0"/>
                          <a:ea typeface="ＭＳ Ｐゴシック" charset="-128"/>
                        </a:rPr>
                        <a:t>60</a:t>
                      </a:r>
                    </a:p>
                  </a:txBody>
                  <a:tcPr marT="45693" marB="4569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67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ahoma" charset="0"/>
                          <a:ea typeface="ＭＳ Ｐゴシック" charset="-128"/>
                        </a:rPr>
                        <a:t>BEng</a:t>
                      </a:r>
                    </a:p>
                  </a:txBody>
                  <a:tcPr marT="45693" marB="4569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ahoma" charset="0"/>
                          <a:ea typeface="ＭＳ Ｐゴシック" charset="-128"/>
                        </a:rPr>
                        <a:t>8</a:t>
                      </a:r>
                    </a:p>
                  </a:txBody>
                  <a:tcPr marT="45693" marB="4569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ahoma" charset="0"/>
                          <a:ea typeface="ＭＳ Ｐゴシック" charset="-128"/>
                        </a:rPr>
                        <a:t>16</a:t>
                      </a:r>
                    </a:p>
                  </a:txBody>
                  <a:tcPr marT="45693" marB="4569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ahoma" charset="0"/>
                          <a:ea typeface="ＭＳ Ｐゴシック" charset="-128"/>
                        </a:rPr>
                        <a:t>7</a:t>
                      </a:r>
                    </a:p>
                  </a:txBody>
                  <a:tcPr marT="45693" marB="4569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ahoma" charset="0"/>
                          <a:ea typeface="ＭＳ Ｐゴシック" charset="-128"/>
                        </a:rPr>
                        <a:t>31</a:t>
                      </a:r>
                    </a:p>
                  </a:txBody>
                  <a:tcPr marT="45693" marB="4569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67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ahoma" charset="0"/>
                          <a:ea typeface="ＭＳ Ｐゴシック" charset="-128"/>
                        </a:rPr>
                        <a:t>BBA</a:t>
                      </a:r>
                    </a:p>
                  </a:txBody>
                  <a:tcPr marT="45693" marB="4569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ahoma" charset="0"/>
                          <a:ea typeface="ＭＳ Ｐゴシック" charset="-128"/>
                        </a:rPr>
                        <a:t>12</a:t>
                      </a:r>
                    </a:p>
                  </a:txBody>
                  <a:tcPr marT="45693" marB="4569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ahoma" charset="0"/>
                          <a:ea typeface="ＭＳ Ｐゴシック" charset="-128"/>
                        </a:rPr>
                        <a:t>10</a:t>
                      </a:r>
                    </a:p>
                  </a:txBody>
                  <a:tcPr marT="45693" marB="4569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ahoma" charset="0"/>
                          <a:ea typeface="ＭＳ Ｐゴシック" charset="-128"/>
                        </a:rPr>
                        <a:t>17</a:t>
                      </a:r>
                    </a:p>
                  </a:txBody>
                  <a:tcPr marT="45693" marB="4569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ahoma" charset="0"/>
                          <a:ea typeface="ＭＳ Ｐゴシック" charset="-128"/>
                        </a:rPr>
                        <a:t>39</a:t>
                      </a:r>
                    </a:p>
                  </a:txBody>
                  <a:tcPr marT="45693" marB="4569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67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ahoma" charset="0"/>
                          <a:ea typeface="ＭＳ Ｐゴシック" charset="-128"/>
                        </a:rPr>
                        <a:t>Other</a:t>
                      </a:r>
                    </a:p>
                  </a:txBody>
                  <a:tcPr marT="45693" marB="4569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ahoma" charset="0"/>
                          <a:ea typeface="ＭＳ Ｐゴシック" charset="-128"/>
                        </a:rPr>
                        <a:t>10</a:t>
                      </a:r>
                    </a:p>
                  </a:txBody>
                  <a:tcPr marT="45693" marB="4569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ahoma" charset="0"/>
                          <a:ea typeface="ＭＳ Ｐゴシック" charset="-128"/>
                        </a:rPr>
                        <a:t>5</a:t>
                      </a:r>
                    </a:p>
                  </a:txBody>
                  <a:tcPr marT="45693" marB="4569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ahoma" charset="0"/>
                          <a:ea typeface="ＭＳ Ｐゴシック" charset="-128"/>
                        </a:rPr>
                        <a:t>7</a:t>
                      </a:r>
                    </a:p>
                  </a:txBody>
                  <a:tcPr marT="45693" marB="4569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ahoma" charset="0"/>
                          <a:ea typeface="ＭＳ Ｐゴシック" charset="-128"/>
                        </a:rPr>
                        <a:t>22</a:t>
                      </a:r>
                    </a:p>
                  </a:txBody>
                  <a:tcPr marT="45693" marB="4569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67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ahoma" charset="0"/>
                          <a:ea typeface="ＭＳ Ｐゴシック" charset="-128"/>
                        </a:rPr>
                        <a:t>Total</a:t>
                      </a:r>
                    </a:p>
                  </a:txBody>
                  <a:tcPr marT="45693" marB="4569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ahoma" charset="0"/>
                          <a:ea typeface="ＭＳ Ｐゴシック" charset="-128"/>
                        </a:rPr>
                        <a:t>61</a:t>
                      </a:r>
                    </a:p>
                  </a:txBody>
                  <a:tcPr marT="45693" marB="4569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ahoma" charset="0"/>
                          <a:ea typeface="ＭＳ Ｐゴシック" charset="-128"/>
                        </a:rPr>
                        <a:t>44</a:t>
                      </a:r>
                    </a:p>
                  </a:txBody>
                  <a:tcPr marT="45693" marB="4569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ahoma" charset="0"/>
                          <a:ea typeface="ＭＳ Ｐゴシック" charset="-128"/>
                        </a:rPr>
                        <a:t>47</a:t>
                      </a:r>
                    </a:p>
                  </a:txBody>
                  <a:tcPr marT="45693" marB="4569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Tahoma" charset="0"/>
                          <a:ea typeface="ＭＳ Ｐゴシック" charset="-128"/>
                        </a:rPr>
                        <a:t>152</a:t>
                      </a:r>
                      <a:endParaRPr kumimoji="0" lang="en-US" sz="1800" b="0" i="0" u="none" strike="noStrike" cap="none" normalizeH="0" baseline="0" dirty="0">
                        <a:ln>
                          <a:noFill/>
                        </a:ln>
                        <a:solidFill>
                          <a:schemeClr val="tx1"/>
                        </a:solidFill>
                        <a:effectLst/>
                        <a:latin typeface="Tahoma" charset="0"/>
                        <a:ea typeface="ＭＳ Ｐゴシック" charset="-128"/>
                      </a:endParaRPr>
                    </a:p>
                  </a:txBody>
                  <a:tcPr marT="45693" marB="4569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41012" name="AutoShape 4"/>
          <p:cNvSpPr>
            <a:spLocks noChangeArrowheads="1"/>
          </p:cNvSpPr>
          <p:nvPr/>
        </p:nvSpPr>
        <p:spPr bwMode="auto">
          <a:xfrm>
            <a:off x="7070725" y="457200"/>
            <a:ext cx="1822450" cy="381000"/>
          </a:xfrm>
          <a:prstGeom prst="roundRect">
            <a:avLst>
              <a:gd name="adj" fmla="val 50000"/>
            </a:avLst>
          </a:prstGeom>
          <a:solidFill>
            <a:srgbClr val="99CCFF"/>
          </a:solidFill>
          <a:ln w="9525">
            <a:solidFill>
              <a:schemeClr val="tx1"/>
            </a:solidFill>
            <a:round/>
            <a:headEnd/>
            <a:tailEnd/>
          </a:ln>
        </p:spPr>
        <p:txBody>
          <a:bodyPr wrap="none" anchor="ct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400" b="1" baseline="0">
                <a:latin typeface="Tahoma" pitchFamily="34" charset="0"/>
                <a:cs typeface="Tahoma" pitchFamily="34" charset="0"/>
              </a:rPr>
              <a:t>IDENTIFY</a:t>
            </a:r>
          </a:p>
        </p:txBody>
      </p:sp>
      <p:sp>
        <p:nvSpPr>
          <p:cNvPr id="41013"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16.</a:t>
            </a:r>
            <a:fld id="{1B4AF17D-1557-47F0-9F9E-935134CA5BC0}" type="slidenum">
              <a:rPr lang="en-AU" altLang="en-US" sz="1400" b="1" baseline="0" smtClean="0">
                <a:latin typeface="Trebuchet MS" pitchFamily="34" charset="0"/>
              </a:rPr>
              <a:pPr>
                <a:spcBef>
                  <a:spcPct val="0"/>
                </a:spcBef>
                <a:buFontTx/>
                <a:buNone/>
              </a:pPr>
              <a:t>31</a:t>
            </a:fld>
            <a:endParaRPr lang="en-AU" altLang="en-US" sz="1400" b="1" baseline="0" dirty="0">
              <a:latin typeface="Trebuchet MS" pitchFamily="34" charset="0"/>
            </a:endParaRPr>
          </a:p>
        </p:txBody>
      </p:sp>
    </p:spTree>
    <p:custDataLst>
      <p:tags r:id="rId1"/>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514" name="Rectangle 2"/>
          <p:cNvSpPr>
            <a:spLocks noChangeArrowheads="1"/>
          </p:cNvSpPr>
          <p:nvPr/>
        </p:nvSpPr>
        <p:spPr bwMode="auto">
          <a:xfrm>
            <a:off x="684213" y="4057650"/>
            <a:ext cx="57150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a:latin typeface="Times" pitchFamily="6" charset="0"/>
            </a:endParaRPr>
          </a:p>
        </p:txBody>
      </p:sp>
      <p:sp>
        <p:nvSpPr>
          <p:cNvPr id="832515" name="Text Box 3"/>
          <p:cNvSpPr txBox="1">
            <a:spLocks noChangeArrowheads="1"/>
          </p:cNvSpPr>
          <p:nvPr/>
        </p:nvSpPr>
        <p:spPr bwMode="auto">
          <a:xfrm>
            <a:off x="684213" y="4057650"/>
            <a:ext cx="546258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US" altLang="en-US" sz="2600" baseline="0">
                <a:solidFill>
                  <a:srgbClr val="00B050"/>
                </a:solidFill>
                <a:latin typeface="Arial Narrow" pitchFamily="34" charset="0"/>
              </a:rPr>
              <a:t>There are two ways to address the problem:</a:t>
            </a:r>
          </a:p>
        </p:txBody>
      </p:sp>
      <p:sp>
        <p:nvSpPr>
          <p:cNvPr id="832516" name="Text Box 4"/>
          <p:cNvSpPr txBox="1">
            <a:spLocks noChangeArrowheads="1"/>
          </p:cNvSpPr>
          <p:nvPr/>
        </p:nvSpPr>
        <p:spPr bwMode="auto">
          <a:xfrm>
            <a:off x="4916488" y="4646613"/>
            <a:ext cx="3727450" cy="1016000"/>
          </a:xfrm>
          <a:prstGeom prst="rect">
            <a:avLst/>
          </a:prstGeom>
          <a:solidFill>
            <a:schemeClr val="accent5">
              <a:lumMod val="20000"/>
              <a:lumOff val="80000"/>
            </a:schemeClr>
          </a:solidFill>
          <a:ln w="9525">
            <a:solidFill>
              <a:schemeClr val="tx1"/>
            </a:solidFill>
            <a:miter lim="800000"/>
            <a:headEnd/>
            <a:tailEnd/>
          </a:ln>
        </p:spPr>
        <p:txBody>
          <a:bodyPr wrap="none">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defRPr/>
            </a:pPr>
            <a:r>
              <a:rPr lang="en-US" altLang="en-US" sz="2000" baseline="0" dirty="0">
                <a:solidFill>
                  <a:schemeClr val="tx1">
                    <a:lumMod val="75000"/>
                    <a:lumOff val="25000"/>
                  </a:schemeClr>
                </a:solidFill>
                <a:latin typeface="Trebuchet MS" panose="020B0603020202020204" pitchFamily="34" charset="0"/>
              </a:rPr>
              <a:t>If each undergraduate degree </a:t>
            </a:r>
          </a:p>
          <a:p>
            <a:pPr>
              <a:spcBef>
                <a:spcPct val="0"/>
              </a:spcBef>
              <a:buFontTx/>
              <a:buNone/>
              <a:defRPr/>
            </a:pPr>
            <a:r>
              <a:rPr lang="en-US" altLang="en-US" sz="2000" baseline="0" dirty="0">
                <a:solidFill>
                  <a:schemeClr val="tx1">
                    <a:lumMod val="75000"/>
                    <a:lumOff val="25000"/>
                  </a:schemeClr>
                </a:solidFill>
                <a:latin typeface="Trebuchet MS" panose="020B0603020202020204" pitchFamily="34" charset="0"/>
              </a:rPr>
              <a:t>is considered a population, do </a:t>
            </a:r>
          </a:p>
          <a:p>
            <a:pPr>
              <a:spcBef>
                <a:spcPct val="0"/>
              </a:spcBef>
              <a:buFontTx/>
              <a:buNone/>
              <a:defRPr/>
            </a:pPr>
            <a:r>
              <a:rPr lang="en-US" altLang="en-US" sz="2000" baseline="0" dirty="0">
                <a:solidFill>
                  <a:schemeClr val="tx1">
                    <a:lumMod val="75000"/>
                    <a:lumOff val="25000"/>
                  </a:schemeClr>
                </a:solidFill>
                <a:latin typeface="Trebuchet MS" panose="020B0603020202020204" pitchFamily="34" charset="0"/>
              </a:rPr>
              <a:t>these populations differ?</a:t>
            </a:r>
          </a:p>
        </p:txBody>
      </p:sp>
      <p:sp>
        <p:nvSpPr>
          <p:cNvPr id="832517" name="Text Box 5"/>
          <p:cNvSpPr txBox="1">
            <a:spLocks noChangeArrowheads="1"/>
          </p:cNvSpPr>
          <p:nvPr/>
        </p:nvSpPr>
        <p:spPr bwMode="auto">
          <a:xfrm>
            <a:off x="457200" y="4654550"/>
            <a:ext cx="4200525" cy="1016000"/>
          </a:xfrm>
          <a:prstGeom prst="rect">
            <a:avLst/>
          </a:prstGeom>
          <a:solidFill>
            <a:schemeClr val="accent4">
              <a:lumMod val="20000"/>
              <a:lumOff val="80000"/>
            </a:schemeClr>
          </a:solidFill>
          <a:ln w="9525">
            <a:solidFill>
              <a:schemeClr val="tx1"/>
            </a:solidFill>
            <a:miter lim="800000"/>
            <a:headEnd/>
            <a:tailEnd/>
          </a:ln>
        </p:spPr>
        <p:txBody>
          <a:bodyPr wrap="none">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defRPr/>
            </a:pPr>
            <a:r>
              <a:rPr lang="en-US" altLang="en-US" sz="2000" baseline="0" dirty="0">
                <a:solidFill>
                  <a:schemeClr val="tx1">
                    <a:lumMod val="75000"/>
                    <a:lumOff val="25000"/>
                  </a:schemeClr>
                </a:solidFill>
                <a:latin typeface="Trebuchet MS" panose="020B0603020202020204" pitchFamily="34" charset="0"/>
              </a:rPr>
              <a:t>If each classification is considered </a:t>
            </a:r>
          </a:p>
          <a:p>
            <a:pPr>
              <a:spcBef>
                <a:spcPct val="0"/>
              </a:spcBef>
              <a:buFontTx/>
              <a:buNone/>
              <a:defRPr/>
            </a:pPr>
            <a:r>
              <a:rPr lang="en-US" altLang="en-US" sz="2000" baseline="0" dirty="0">
                <a:solidFill>
                  <a:schemeClr val="tx1">
                    <a:lumMod val="75000"/>
                    <a:lumOff val="25000"/>
                  </a:schemeClr>
                </a:solidFill>
                <a:latin typeface="Trebuchet MS" panose="020B0603020202020204" pitchFamily="34" charset="0"/>
              </a:rPr>
              <a:t>a nominal variable, are these two</a:t>
            </a:r>
          </a:p>
          <a:p>
            <a:pPr>
              <a:spcBef>
                <a:spcPct val="0"/>
              </a:spcBef>
              <a:buFontTx/>
              <a:buNone/>
              <a:defRPr/>
            </a:pPr>
            <a:r>
              <a:rPr lang="en-US" altLang="en-US" sz="2000" baseline="0" dirty="0">
                <a:solidFill>
                  <a:schemeClr val="tx1">
                    <a:lumMod val="75000"/>
                    <a:lumOff val="25000"/>
                  </a:schemeClr>
                </a:solidFill>
                <a:latin typeface="Trebuchet MS" panose="020B0603020202020204" pitchFamily="34" charset="0"/>
              </a:rPr>
              <a:t>variables dependent?</a:t>
            </a:r>
          </a:p>
        </p:txBody>
      </p:sp>
      <p:graphicFrame>
        <p:nvGraphicFramePr>
          <p:cNvPr id="8" name="Group 53"/>
          <p:cNvGraphicFramePr>
            <a:graphicFrameLocks noGrp="1"/>
          </p:cNvGraphicFramePr>
          <p:nvPr/>
        </p:nvGraphicFramePr>
        <p:xfrm>
          <a:off x="685800" y="990600"/>
          <a:ext cx="6629400" cy="2835275"/>
        </p:xfrm>
        <a:graphic>
          <a:graphicData uri="http://schemas.openxmlformats.org/drawingml/2006/table">
            <a:tbl>
              <a:tblPr/>
              <a:tblGrid>
                <a:gridCol w="1325563">
                  <a:extLst>
                    <a:ext uri="{9D8B030D-6E8A-4147-A177-3AD203B41FA5}">
                      <a16:colId xmlns:a16="http://schemas.microsoft.com/office/drawing/2014/main" val="20000"/>
                    </a:ext>
                  </a:extLst>
                </a:gridCol>
                <a:gridCol w="1325562">
                  <a:extLst>
                    <a:ext uri="{9D8B030D-6E8A-4147-A177-3AD203B41FA5}">
                      <a16:colId xmlns:a16="http://schemas.microsoft.com/office/drawing/2014/main" val="20001"/>
                    </a:ext>
                  </a:extLst>
                </a:gridCol>
                <a:gridCol w="1327150">
                  <a:extLst>
                    <a:ext uri="{9D8B030D-6E8A-4147-A177-3AD203B41FA5}">
                      <a16:colId xmlns:a16="http://schemas.microsoft.com/office/drawing/2014/main" val="20002"/>
                    </a:ext>
                  </a:extLst>
                </a:gridCol>
                <a:gridCol w="1325563">
                  <a:extLst>
                    <a:ext uri="{9D8B030D-6E8A-4147-A177-3AD203B41FA5}">
                      <a16:colId xmlns:a16="http://schemas.microsoft.com/office/drawing/2014/main" val="20003"/>
                    </a:ext>
                  </a:extLst>
                </a:gridCol>
                <a:gridCol w="1325562">
                  <a:extLst>
                    <a:ext uri="{9D8B030D-6E8A-4147-A177-3AD203B41FA5}">
                      <a16:colId xmlns:a16="http://schemas.microsoft.com/office/drawing/2014/main" val="20004"/>
                    </a:ext>
                  </a:extLst>
                </a:gridCol>
              </a:tblGrid>
              <a:tr h="36584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Tahoma" charset="0"/>
                        <a:ea typeface="ＭＳ Ｐゴシック" charset="-128"/>
                      </a:endParaRPr>
                    </a:p>
                  </a:txBody>
                  <a:tcPr marT="45730" marB="4573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Tahoma" charset="0"/>
                          <a:ea typeface="ＭＳ Ｐゴシック" charset="-128"/>
                        </a:rPr>
                        <a:t>MBA Major</a:t>
                      </a:r>
                    </a:p>
                  </a:txBody>
                  <a:tcPr marT="45730" marB="457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AU"/>
                    </a:p>
                  </a:txBody>
                  <a:tcPr/>
                </a:tc>
                <a:tc hMerge="1">
                  <a:txBody>
                    <a:bodyPr/>
                    <a:lstStyle/>
                    <a:p>
                      <a:endParaRPr lang="en-AU"/>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Tahoma" charset="0"/>
                        <a:ea typeface="ＭＳ Ｐゴシック" charset="-128"/>
                      </a:endParaRPr>
                    </a:p>
                  </a:txBody>
                  <a:tcPr marT="45730" marB="4573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4022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ahoma" charset="0"/>
                          <a:ea typeface="ＭＳ Ｐゴシック" charset="-128"/>
                        </a:rPr>
                        <a:t>Undergrad degree</a:t>
                      </a:r>
                    </a:p>
                  </a:txBody>
                  <a:tcPr marT="45730" marB="4573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ahoma" charset="0"/>
                          <a:ea typeface="ＭＳ Ｐゴシック" charset="-128"/>
                        </a:rPr>
                        <a:t>Accounting</a:t>
                      </a:r>
                    </a:p>
                  </a:txBody>
                  <a:tcPr marT="45730" marB="457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ahoma" charset="0"/>
                          <a:ea typeface="ＭＳ Ｐゴシック" charset="-128"/>
                        </a:rPr>
                        <a:t>Finance</a:t>
                      </a:r>
                    </a:p>
                  </a:txBody>
                  <a:tcPr marT="45730" marB="457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ahoma" charset="0"/>
                          <a:ea typeface="ＭＳ Ｐゴシック" charset="-128"/>
                        </a:rPr>
                        <a:t>Marketing</a:t>
                      </a:r>
                    </a:p>
                  </a:txBody>
                  <a:tcPr marT="45730" marB="457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ahoma" charset="0"/>
                          <a:ea typeface="ＭＳ Ｐゴシック" charset="-128"/>
                        </a:rPr>
                        <a:t>Total</a:t>
                      </a:r>
                    </a:p>
                  </a:txBody>
                  <a:tcPr marT="45730" marB="4573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84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ahoma" charset="0"/>
                          <a:ea typeface="ＭＳ Ｐゴシック" charset="-128"/>
                        </a:rPr>
                        <a:t>BA</a:t>
                      </a:r>
                    </a:p>
                  </a:txBody>
                  <a:tcPr marT="45730" marB="4573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ahoma" charset="0"/>
                          <a:ea typeface="ＭＳ Ｐゴシック" charset="-128"/>
                        </a:rPr>
                        <a:t>31</a:t>
                      </a:r>
                    </a:p>
                  </a:txBody>
                  <a:tcPr marT="45730" marB="457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ahoma" charset="0"/>
                          <a:ea typeface="ＭＳ Ｐゴシック" charset="-128"/>
                        </a:rPr>
                        <a:t>13</a:t>
                      </a:r>
                    </a:p>
                  </a:txBody>
                  <a:tcPr marT="45730" marB="457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ahoma" charset="0"/>
                          <a:ea typeface="ＭＳ Ｐゴシック" charset="-128"/>
                        </a:rPr>
                        <a:t>16</a:t>
                      </a:r>
                    </a:p>
                  </a:txBody>
                  <a:tcPr marT="45730" marB="457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ahoma" charset="0"/>
                          <a:ea typeface="ＭＳ Ｐゴシック" charset="-128"/>
                        </a:rPr>
                        <a:t>60</a:t>
                      </a:r>
                    </a:p>
                  </a:txBody>
                  <a:tcPr marT="45730" marB="4573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84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ahoma" charset="0"/>
                          <a:ea typeface="ＭＳ Ｐゴシック" charset="-128"/>
                        </a:rPr>
                        <a:t>BEng</a:t>
                      </a:r>
                    </a:p>
                  </a:txBody>
                  <a:tcPr marT="45730" marB="4573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ahoma" charset="0"/>
                          <a:ea typeface="ＭＳ Ｐゴシック" charset="-128"/>
                        </a:rPr>
                        <a:t>8</a:t>
                      </a:r>
                    </a:p>
                  </a:txBody>
                  <a:tcPr marT="45730" marB="457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ahoma" charset="0"/>
                          <a:ea typeface="ＭＳ Ｐゴシック" charset="-128"/>
                        </a:rPr>
                        <a:t>16</a:t>
                      </a:r>
                    </a:p>
                  </a:txBody>
                  <a:tcPr marT="45730" marB="457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ahoma" charset="0"/>
                          <a:ea typeface="ＭＳ Ｐゴシック" charset="-128"/>
                        </a:rPr>
                        <a:t>7</a:t>
                      </a:r>
                    </a:p>
                  </a:txBody>
                  <a:tcPr marT="45730" marB="457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ahoma" charset="0"/>
                          <a:ea typeface="ＭＳ Ｐゴシック" charset="-128"/>
                        </a:rPr>
                        <a:t>31</a:t>
                      </a:r>
                    </a:p>
                  </a:txBody>
                  <a:tcPr marT="45730" marB="4573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84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ahoma" charset="0"/>
                          <a:ea typeface="ＭＳ Ｐゴシック" charset="-128"/>
                        </a:rPr>
                        <a:t>BBA</a:t>
                      </a:r>
                    </a:p>
                  </a:txBody>
                  <a:tcPr marT="45730" marB="4573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ahoma" charset="0"/>
                          <a:ea typeface="ＭＳ Ｐゴシック" charset="-128"/>
                        </a:rPr>
                        <a:t>12</a:t>
                      </a:r>
                    </a:p>
                  </a:txBody>
                  <a:tcPr marT="45730" marB="457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ahoma" charset="0"/>
                          <a:ea typeface="ＭＳ Ｐゴシック" charset="-128"/>
                        </a:rPr>
                        <a:t>10</a:t>
                      </a:r>
                    </a:p>
                  </a:txBody>
                  <a:tcPr marT="45730" marB="457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ahoma" charset="0"/>
                          <a:ea typeface="ＭＳ Ｐゴシック" charset="-128"/>
                        </a:rPr>
                        <a:t>17</a:t>
                      </a:r>
                    </a:p>
                  </a:txBody>
                  <a:tcPr marT="45730" marB="457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ahoma" charset="0"/>
                          <a:ea typeface="ＭＳ Ｐゴシック" charset="-128"/>
                        </a:rPr>
                        <a:t>39</a:t>
                      </a:r>
                    </a:p>
                  </a:txBody>
                  <a:tcPr marT="45730" marB="4573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84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ahoma" charset="0"/>
                          <a:ea typeface="ＭＳ Ｐゴシック" charset="-128"/>
                        </a:rPr>
                        <a:t>Other</a:t>
                      </a:r>
                    </a:p>
                  </a:txBody>
                  <a:tcPr marT="45730" marB="4573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ahoma" charset="0"/>
                          <a:ea typeface="ＭＳ Ｐゴシック" charset="-128"/>
                        </a:rPr>
                        <a:t>10</a:t>
                      </a:r>
                    </a:p>
                  </a:txBody>
                  <a:tcPr marT="45730" marB="457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ahoma" charset="0"/>
                          <a:ea typeface="ＭＳ Ｐゴシック" charset="-128"/>
                        </a:rPr>
                        <a:t>5</a:t>
                      </a:r>
                    </a:p>
                  </a:txBody>
                  <a:tcPr marT="45730" marB="457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ahoma" charset="0"/>
                          <a:ea typeface="ＭＳ Ｐゴシック" charset="-128"/>
                        </a:rPr>
                        <a:t>7</a:t>
                      </a:r>
                    </a:p>
                  </a:txBody>
                  <a:tcPr marT="45730" marB="457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ahoma" charset="0"/>
                          <a:ea typeface="ＭＳ Ｐゴシック" charset="-128"/>
                        </a:rPr>
                        <a:t>22</a:t>
                      </a:r>
                    </a:p>
                  </a:txBody>
                  <a:tcPr marT="45730" marB="4573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84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ahoma" charset="0"/>
                          <a:ea typeface="ＭＳ Ｐゴシック" charset="-128"/>
                        </a:rPr>
                        <a:t>Total</a:t>
                      </a:r>
                    </a:p>
                  </a:txBody>
                  <a:tcPr marT="45730" marB="4573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ahoma" charset="0"/>
                          <a:ea typeface="ＭＳ Ｐゴシック" charset="-128"/>
                        </a:rPr>
                        <a:t>61</a:t>
                      </a:r>
                    </a:p>
                  </a:txBody>
                  <a:tcPr marT="45730" marB="457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ahoma" charset="0"/>
                          <a:ea typeface="ＭＳ Ｐゴシック" charset="-128"/>
                        </a:rPr>
                        <a:t>44</a:t>
                      </a:r>
                    </a:p>
                  </a:txBody>
                  <a:tcPr marT="45730" marB="457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ahoma" charset="0"/>
                          <a:ea typeface="ＭＳ Ｐゴシック" charset="-128"/>
                        </a:rPr>
                        <a:t>47</a:t>
                      </a:r>
                    </a:p>
                  </a:txBody>
                  <a:tcPr marT="45730" marB="457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Tahoma" charset="0"/>
                          <a:ea typeface="ＭＳ Ｐゴシック" charset="-128"/>
                        </a:rPr>
                        <a:t>152</a:t>
                      </a:r>
                      <a:endParaRPr kumimoji="0" lang="en-US" sz="1800" b="0" i="0" u="none" strike="noStrike" cap="none" normalizeH="0" baseline="0" dirty="0">
                        <a:ln>
                          <a:noFill/>
                        </a:ln>
                        <a:solidFill>
                          <a:schemeClr val="tx1"/>
                        </a:solidFill>
                        <a:effectLst/>
                        <a:latin typeface="Tahoma" charset="0"/>
                        <a:ea typeface="ＭＳ Ｐゴシック" charset="-128"/>
                      </a:endParaRPr>
                    </a:p>
                  </a:txBody>
                  <a:tcPr marT="45730" marB="4573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42038" name="AutoShape 4"/>
          <p:cNvSpPr>
            <a:spLocks noChangeArrowheads="1"/>
          </p:cNvSpPr>
          <p:nvPr/>
        </p:nvSpPr>
        <p:spPr bwMode="auto">
          <a:xfrm>
            <a:off x="7142163" y="476250"/>
            <a:ext cx="1822450" cy="381000"/>
          </a:xfrm>
          <a:prstGeom prst="roundRect">
            <a:avLst>
              <a:gd name="adj" fmla="val 50000"/>
            </a:avLst>
          </a:prstGeom>
          <a:solidFill>
            <a:srgbClr val="99CCFF"/>
          </a:solidFill>
          <a:ln w="9525">
            <a:solidFill>
              <a:schemeClr val="tx1"/>
            </a:solidFill>
            <a:round/>
            <a:headEnd/>
            <a:tailEnd/>
          </a:ln>
        </p:spPr>
        <p:txBody>
          <a:bodyPr wrap="none" anchor="ct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400" b="1" baseline="0">
                <a:latin typeface="Tahoma" pitchFamily="34" charset="0"/>
                <a:cs typeface="Tahoma" pitchFamily="34" charset="0"/>
              </a:rPr>
              <a:t>IDENTIFY</a:t>
            </a:r>
          </a:p>
        </p:txBody>
      </p:sp>
      <p:sp>
        <p:nvSpPr>
          <p:cNvPr id="42039"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16.</a:t>
            </a:r>
            <a:fld id="{F186EC95-12CF-4B0F-9BBA-6BDF5CD6FFCD}" type="slidenum">
              <a:rPr lang="en-AU" altLang="en-US" sz="1400" b="1" baseline="0" smtClean="0">
                <a:latin typeface="Trebuchet MS" pitchFamily="34" charset="0"/>
              </a:rPr>
              <a:pPr>
                <a:spcBef>
                  <a:spcPct val="0"/>
                </a:spcBef>
                <a:buFontTx/>
                <a:buNone/>
              </a:pPr>
              <a:t>32</a:t>
            </a:fld>
            <a:endParaRPr lang="en-AU" altLang="en-US" sz="1400" b="1" baseline="0" dirty="0">
              <a:latin typeface="Trebuchet MS" pitchFamily="34" charset="0"/>
            </a:endParaRPr>
          </a:p>
        </p:txBody>
      </p:sp>
      <p:sp>
        <p:nvSpPr>
          <p:cNvPr id="42040" name="Rectangle 2"/>
          <p:cNvSpPr txBox="1">
            <a:spLocks noChangeArrowheads="1"/>
          </p:cNvSpPr>
          <p:nvPr/>
        </p:nvSpPr>
        <p:spPr bwMode="auto">
          <a:xfrm>
            <a:off x="539750" y="260350"/>
            <a:ext cx="77724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eaLnBrk="1" hangingPunct="1">
              <a:spcBef>
                <a:spcPct val="0"/>
              </a:spcBef>
              <a:buFontTx/>
              <a:buNone/>
            </a:pPr>
            <a:r>
              <a:rPr lang="en-US" altLang="en-US" sz="3600" baseline="0" dirty="0">
                <a:solidFill>
                  <a:srgbClr val="EA0088"/>
                </a:solidFill>
                <a:latin typeface="Trebuchet MS" pitchFamily="34" charset="0"/>
              </a:rPr>
              <a:t>Example 2 - Solution…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832514"/>
                                        </p:tgtEl>
                                        <p:attrNameLst>
                                          <p:attrName>style.visibility</p:attrName>
                                        </p:attrNameLst>
                                      </p:cBhvr>
                                      <p:to>
                                        <p:strVal val="visible"/>
                                      </p:to>
                                    </p:set>
                                    <p:animEffect transition="in" filter="box(out)">
                                      <p:cBhvr>
                                        <p:cTn id="7" dur="500"/>
                                        <p:tgtEl>
                                          <p:spTgt spid="832514"/>
                                        </p:tgtEl>
                                      </p:cBhvr>
                                    </p:animEffect>
                                  </p:childTnLst>
                                </p:cTn>
                              </p:par>
                            </p:childTnLst>
                          </p:cTn>
                        </p:par>
                        <p:par>
                          <p:cTn id="8" fill="hold" nodeType="afterGroup">
                            <p:stCondLst>
                              <p:cond delay="500"/>
                            </p:stCondLst>
                            <p:childTnLst>
                              <p:par>
                                <p:cTn id="9" presetID="4" presetClass="entr" presetSubtype="32" fill="hold" grpId="0" nodeType="afterEffect">
                                  <p:stCondLst>
                                    <p:cond delay="0"/>
                                  </p:stCondLst>
                                  <p:childTnLst>
                                    <p:set>
                                      <p:cBhvr>
                                        <p:cTn id="10" dur="1" fill="hold">
                                          <p:stCondLst>
                                            <p:cond delay="0"/>
                                          </p:stCondLst>
                                        </p:cTn>
                                        <p:tgtEl>
                                          <p:spTgt spid="832515"/>
                                        </p:tgtEl>
                                        <p:attrNameLst>
                                          <p:attrName>style.visibility</p:attrName>
                                        </p:attrNameLst>
                                      </p:cBhvr>
                                      <p:to>
                                        <p:strVal val="visible"/>
                                      </p:to>
                                    </p:set>
                                    <p:animEffect transition="in" filter="box(out)">
                                      <p:cBhvr>
                                        <p:cTn id="11" dur="500"/>
                                        <p:tgtEl>
                                          <p:spTgt spid="832515"/>
                                        </p:tgtEl>
                                      </p:cBhvr>
                                    </p:animEffect>
                                  </p:childTnLst>
                                </p:cTn>
                              </p:par>
                            </p:childTnLst>
                          </p:cTn>
                        </p:par>
                        <p:par>
                          <p:cTn id="12" fill="hold" nodeType="afterGroup">
                            <p:stCondLst>
                              <p:cond delay="1000"/>
                            </p:stCondLst>
                            <p:childTnLst>
                              <p:par>
                                <p:cTn id="13" presetID="4" presetClass="entr" presetSubtype="32" fill="hold" grpId="0" nodeType="afterEffect">
                                  <p:stCondLst>
                                    <p:cond delay="0"/>
                                  </p:stCondLst>
                                  <p:childTnLst>
                                    <p:set>
                                      <p:cBhvr>
                                        <p:cTn id="14" dur="1" fill="hold">
                                          <p:stCondLst>
                                            <p:cond delay="0"/>
                                          </p:stCondLst>
                                        </p:cTn>
                                        <p:tgtEl>
                                          <p:spTgt spid="832516"/>
                                        </p:tgtEl>
                                        <p:attrNameLst>
                                          <p:attrName>style.visibility</p:attrName>
                                        </p:attrNameLst>
                                      </p:cBhvr>
                                      <p:to>
                                        <p:strVal val="visible"/>
                                      </p:to>
                                    </p:set>
                                    <p:animEffect transition="in" filter="box(out)">
                                      <p:cBhvr>
                                        <p:cTn id="15" dur="500"/>
                                        <p:tgtEl>
                                          <p:spTgt spid="832516"/>
                                        </p:tgtEl>
                                      </p:cBhvr>
                                    </p:animEffect>
                                  </p:childTnLst>
                                </p:cTn>
                              </p:par>
                            </p:childTnLst>
                          </p:cTn>
                        </p:par>
                        <p:par>
                          <p:cTn id="16" fill="hold" nodeType="afterGroup">
                            <p:stCondLst>
                              <p:cond delay="1500"/>
                            </p:stCondLst>
                            <p:childTnLst>
                              <p:par>
                                <p:cTn id="17" presetID="4" presetClass="entr" presetSubtype="32" fill="hold" grpId="0" nodeType="afterEffect">
                                  <p:stCondLst>
                                    <p:cond delay="0"/>
                                  </p:stCondLst>
                                  <p:childTnLst>
                                    <p:set>
                                      <p:cBhvr>
                                        <p:cTn id="18" dur="1" fill="hold">
                                          <p:stCondLst>
                                            <p:cond delay="0"/>
                                          </p:stCondLst>
                                        </p:cTn>
                                        <p:tgtEl>
                                          <p:spTgt spid="832517"/>
                                        </p:tgtEl>
                                        <p:attrNameLst>
                                          <p:attrName>style.visibility</p:attrName>
                                        </p:attrNameLst>
                                      </p:cBhvr>
                                      <p:to>
                                        <p:strVal val="visible"/>
                                      </p:to>
                                    </p:set>
                                    <p:animEffect transition="in" filter="box(out)">
                                      <p:cBhvr>
                                        <p:cTn id="19" dur="500"/>
                                        <p:tgtEl>
                                          <p:spTgt spid="8325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2514" grpId="0" animBg="1"/>
      <p:bldP spid="832515" grpId="0" autoUpdateAnimBg="0"/>
      <p:bldP spid="832516" grpId="0" animBg="1" autoUpdateAnimBg="0"/>
      <p:bldP spid="832517" grpId="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4213" y="1123950"/>
            <a:ext cx="6840537" cy="416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1"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16.</a:t>
            </a:r>
            <a:fld id="{103DEF53-B21F-4B37-A803-B48898B15A8F}" type="slidenum">
              <a:rPr lang="en-AU" altLang="en-US" sz="1400" b="1" baseline="0" smtClean="0">
                <a:latin typeface="Trebuchet MS" pitchFamily="34" charset="0"/>
              </a:rPr>
              <a:pPr>
                <a:spcBef>
                  <a:spcPct val="0"/>
                </a:spcBef>
                <a:buFontTx/>
                <a:buNone/>
              </a:pPr>
              <a:t>33</a:t>
            </a:fld>
            <a:endParaRPr lang="en-AU" altLang="en-US" sz="1400" b="1" baseline="0" dirty="0">
              <a:latin typeface="Trebuchet MS" pitchFamily="34" charset="0"/>
            </a:endParaRPr>
          </a:p>
        </p:txBody>
      </p:sp>
      <p:sp>
        <p:nvSpPr>
          <p:cNvPr id="43012" name="Rectangle 2"/>
          <p:cNvSpPr txBox="1">
            <a:spLocks noChangeArrowheads="1"/>
          </p:cNvSpPr>
          <p:nvPr/>
        </p:nvSpPr>
        <p:spPr bwMode="auto">
          <a:xfrm>
            <a:off x="539750" y="260350"/>
            <a:ext cx="77724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eaLnBrk="1" hangingPunct="1">
              <a:spcBef>
                <a:spcPct val="0"/>
              </a:spcBef>
              <a:buFontTx/>
              <a:buNone/>
            </a:pPr>
            <a:r>
              <a:rPr lang="en-US" altLang="en-US" sz="3600" baseline="0" dirty="0">
                <a:solidFill>
                  <a:srgbClr val="EA0088"/>
                </a:solidFill>
                <a:latin typeface="Trebuchet MS" pitchFamily="34" charset="0"/>
              </a:rPr>
              <a:t>Example 2 - Solution…</a:t>
            </a:r>
          </a:p>
        </p:txBody>
      </p:sp>
      <p:sp>
        <p:nvSpPr>
          <p:cNvPr id="43013" name="AutoShape 4"/>
          <p:cNvSpPr>
            <a:spLocks noChangeArrowheads="1"/>
          </p:cNvSpPr>
          <p:nvPr/>
        </p:nvSpPr>
        <p:spPr bwMode="auto">
          <a:xfrm>
            <a:off x="7142163" y="476250"/>
            <a:ext cx="1822450" cy="381000"/>
          </a:xfrm>
          <a:prstGeom prst="roundRect">
            <a:avLst>
              <a:gd name="adj" fmla="val 50000"/>
            </a:avLst>
          </a:prstGeom>
          <a:solidFill>
            <a:srgbClr val="99CCFF"/>
          </a:solidFill>
          <a:ln w="9525">
            <a:solidFill>
              <a:schemeClr val="tx1"/>
            </a:solidFill>
            <a:round/>
            <a:headEnd/>
            <a:tailEnd/>
          </a:ln>
        </p:spPr>
        <p:txBody>
          <a:bodyPr wrap="none" anchor="ct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400" b="1" baseline="0">
                <a:latin typeface="Tahoma" pitchFamily="34" charset="0"/>
                <a:cs typeface="Tahoma" pitchFamily="34" charset="0"/>
              </a:rPr>
              <a:t>IDENTIFY</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3539" name="Rectangle 3"/>
          <p:cNvSpPr>
            <a:spLocks noChangeArrowheads="1"/>
          </p:cNvSpPr>
          <p:nvPr/>
        </p:nvSpPr>
        <p:spPr bwMode="auto">
          <a:xfrm>
            <a:off x="5562600" y="3357563"/>
            <a:ext cx="3276600" cy="1828800"/>
          </a:xfrm>
          <a:prstGeom prst="rect">
            <a:avLst/>
          </a:prstGeom>
          <a:solidFill>
            <a:schemeClr val="accent4">
              <a:lumMod val="40000"/>
              <a:lumOff val="60000"/>
            </a:schemeClr>
          </a:solidFill>
          <a:ln w="9525">
            <a:solidFill>
              <a:schemeClr val="tx1"/>
            </a:solidFill>
            <a:miter lim="800000"/>
            <a:headEnd/>
            <a:tailEnd/>
          </a:ln>
        </p:spPr>
        <p:txBody>
          <a:bodyPr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defRPr/>
            </a:pPr>
            <a:endParaRPr lang="en-US" altLang="en-US" sz="2400">
              <a:latin typeface="Times" pitchFamily="2" charset="0"/>
            </a:endParaRPr>
          </a:p>
        </p:txBody>
      </p:sp>
      <p:sp>
        <p:nvSpPr>
          <p:cNvPr id="833540" name="Rectangle 4"/>
          <p:cNvSpPr>
            <a:spLocks noChangeArrowheads="1"/>
          </p:cNvSpPr>
          <p:nvPr/>
        </p:nvSpPr>
        <p:spPr bwMode="auto">
          <a:xfrm>
            <a:off x="695325" y="2613025"/>
            <a:ext cx="4191000" cy="1752600"/>
          </a:xfrm>
          <a:prstGeom prst="rect">
            <a:avLst/>
          </a:prstGeom>
          <a:solidFill>
            <a:schemeClr val="bg2">
              <a:lumMod val="90000"/>
            </a:schemeClr>
          </a:solidFill>
          <a:ln w="9525">
            <a:solidFill>
              <a:schemeClr val="tx1"/>
            </a:solidFill>
            <a:miter lim="800000"/>
            <a:headEnd/>
            <a:tailEnd/>
          </a:ln>
        </p:spPr>
        <p:txBody>
          <a:bodyPr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defRPr/>
            </a:pPr>
            <a:endParaRPr lang="en-US" altLang="en-US" sz="2400">
              <a:latin typeface="Times" pitchFamily="2" charset="0"/>
            </a:endParaRPr>
          </a:p>
        </p:txBody>
      </p:sp>
      <p:sp>
        <p:nvSpPr>
          <p:cNvPr id="833541" name="Rectangle 5"/>
          <p:cNvSpPr>
            <a:spLocks noChangeArrowheads="1"/>
          </p:cNvSpPr>
          <p:nvPr/>
        </p:nvSpPr>
        <p:spPr bwMode="auto">
          <a:xfrm>
            <a:off x="685800" y="2578100"/>
            <a:ext cx="3505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indent="-45720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lvl="1" eaLnBrk="1" hangingPunct="1">
              <a:buFont typeface="Arial" pitchFamily="34" charset="0"/>
              <a:buNone/>
            </a:pPr>
            <a:r>
              <a:rPr lang="en-US" altLang="en-US" sz="2400" baseline="0">
                <a:latin typeface="Verdana" pitchFamily="34" charset="0"/>
              </a:rPr>
              <a:t>The test statistic:</a:t>
            </a:r>
            <a:endParaRPr lang="en-US" altLang="en-US" sz="1800" baseline="0">
              <a:latin typeface="Verdana" pitchFamily="34" charset="0"/>
            </a:endParaRPr>
          </a:p>
        </p:txBody>
      </p:sp>
      <p:sp>
        <p:nvSpPr>
          <p:cNvPr id="833542" name="Rectangle 6"/>
          <p:cNvSpPr>
            <a:spLocks noGrp="1" noChangeArrowheads="1"/>
          </p:cNvSpPr>
          <p:nvPr>
            <p:ph idx="1"/>
          </p:nvPr>
        </p:nvSpPr>
        <p:spPr>
          <a:xfrm>
            <a:off x="685800" y="1120775"/>
            <a:ext cx="7772400" cy="1228725"/>
          </a:xfrm>
        </p:spPr>
        <p:txBody>
          <a:bodyPr/>
          <a:lstStyle/>
          <a:p>
            <a:pPr marL="0" lvl="1" indent="0" eaLnBrk="1" hangingPunct="1">
              <a:buFont typeface="Arial" pitchFamily="34" charset="0"/>
              <a:buNone/>
            </a:pPr>
            <a:r>
              <a:rPr lang="en-US" altLang="en-US" sz="2400">
                <a:latin typeface="Trebuchet MS" pitchFamily="34" charset="0"/>
                <a:cs typeface="Arial" pitchFamily="34" charset="0"/>
              </a:rPr>
              <a:t>The hypotheses are:</a:t>
            </a:r>
          </a:p>
          <a:p>
            <a:pPr lvl="2" eaLnBrk="1" hangingPunct="1">
              <a:buFontTx/>
              <a:buNone/>
            </a:pPr>
            <a:r>
              <a:rPr lang="en-US" altLang="en-US">
                <a:latin typeface="Trebuchet MS" pitchFamily="34" charset="0"/>
                <a:cs typeface="Arial" pitchFamily="34" charset="0"/>
              </a:rPr>
              <a:t>H</a:t>
            </a:r>
            <a:r>
              <a:rPr lang="en-US" altLang="en-US" baseline="-25000">
                <a:latin typeface="Trebuchet MS" pitchFamily="34" charset="0"/>
                <a:cs typeface="Arial" pitchFamily="34" charset="0"/>
              </a:rPr>
              <a:t>0</a:t>
            </a:r>
            <a:r>
              <a:rPr lang="en-US" altLang="en-US">
                <a:latin typeface="Trebuchet MS" pitchFamily="34" charset="0"/>
                <a:cs typeface="Arial" pitchFamily="34" charset="0"/>
              </a:rPr>
              <a:t>: the two variables are independent</a:t>
            </a:r>
          </a:p>
          <a:p>
            <a:pPr lvl="2" eaLnBrk="1" hangingPunct="1">
              <a:buFontTx/>
              <a:buNone/>
            </a:pPr>
            <a:r>
              <a:rPr lang="en-US" altLang="en-US">
                <a:latin typeface="Trebuchet MS" pitchFamily="34" charset="0"/>
                <a:cs typeface="Arial" pitchFamily="34" charset="0"/>
              </a:rPr>
              <a:t>H</a:t>
            </a:r>
            <a:r>
              <a:rPr lang="en-US" altLang="en-US" baseline="-25000">
                <a:latin typeface="Trebuchet MS" pitchFamily="34" charset="0"/>
                <a:cs typeface="Arial" pitchFamily="34" charset="0"/>
              </a:rPr>
              <a:t>A</a:t>
            </a:r>
            <a:r>
              <a:rPr lang="en-US" altLang="en-US">
                <a:latin typeface="Trebuchet MS" pitchFamily="34" charset="0"/>
                <a:cs typeface="Arial" pitchFamily="34" charset="0"/>
              </a:rPr>
              <a:t>: the two variables are dependent.</a:t>
            </a:r>
          </a:p>
        </p:txBody>
      </p:sp>
      <p:sp>
        <p:nvSpPr>
          <p:cNvPr id="833544" name="Text Box 8"/>
          <p:cNvSpPr txBox="1">
            <a:spLocks noChangeArrowheads="1"/>
          </p:cNvSpPr>
          <p:nvPr/>
        </p:nvSpPr>
        <p:spPr bwMode="auto">
          <a:xfrm>
            <a:off x="682625" y="4548188"/>
            <a:ext cx="4108450" cy="1323975"/>
          </a:xfrm>
          <a:prstGeom prst="rect">
            <a:avLst/>
          </a:prstGeom>
          <a:solidFill>
            <a:schemeClr val="tx1">
              <a:lumMod val="10000"/>
              <a:lumOff val="90000"/>
            </a:schemeClr>
          </a:solidFill>
          <a:ln w="9525">
            <a:solidFill>
              <a:schemeClr val="tx1"/>
            </a:solidFill>
            <a:miter lim="800000"/>
            <a:headEnd/>
            <a:tailEnd/>
          </a:ln>
        </p:spPr>
        <p:txBody>
          <a:bodyPr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just">
              <a:spcBef>
                <a:spcPct val="0"/>
              </a:spcBef>
              <a:buFontTx/>
              <a:buNone/>
              <a:defRPr/>
            </a:pPr>
            <a:r>
              <a:rPr lang="en-US" altLang="en-US" sz="2000" baseline="0" dirty="0">
                <a:latin typeface="Trebuchet MS" panose="020B0603020202020204" pitchFamily="34" charset="0"/>
              </a:rPr>
              <a:t>Since </a:t>
            </a:r>
            <a:r>
              <a:rPr lang="en-US" altLang="en-US" sz="2000" baseline="0" dirty="0" err="1">
                <a:latin typeface="Trebuchet MS" panose="020B0603020202020204" pitchFamily="34" charset="0"/>
              </a:rPr>
              <a:t>e</a:t>
            </a:r>
            <a:r>
              <a:rPr lang="en-US" altLang="en-US" sz="2000" dirty="0" err="1">
                <a:latin typeface="Trebuchet MS" panose="020B0603020202020204" pitchFamily="34" charset="0"/>
              </a:rPr>
              <a:t>ij</a:t>
            </a:r>
            <a:r>
              <a:rPr lang="en-US" altLang="en-US" sz="2000" baseline="0" dirty="0">
                <a:latin typeface="Trebuchet MS" panose="020B0603020202020204" pitchFamily="34" charset="0"/>
              </a:rPr>
              <a:t> = </a:t>
            </a:r>
            <a:r>
              <a:rPr lang="en-US" altLang="en-US" sz="2000" baseline="0" dirty="0" err="1">
                <a:latin typeface="Trebuchet MS" panose="020B0603020202020204" pitchFamily="34" charset="0"/>
              </a:rPr>
              <a:t>np</a:t>
            </a:r>
            <a:r>
              <a:rPr lang="en-US" altLang="en-US" sz="2000" dirty="0" err="1">
                <a:latin typeface="Trebuchet MS" panose="020B0603020202020204" pitchFamily="34" charset="0"/>
              </a:rPr>
              <a:t>ij</a:t>
            </a:r>
            <a:r>
              <a:rPr lang="en-US" altLang="en-US" sz="2000" baseline="0" dirty="0">
                <a:latin typeface="Trebuchet MS" panose="020B0603020202020204" pitchFamily="34" charset="0"/>
              </a:rPr>
              <a:t>, we need to estimate the unknown probability from the data, assuming H</a:t>
            </a:r>
            <a:r>
              <a:rPr lang="en-US" altLang="en-US" sz="2000" dirty="0">
                <a:latin typeface="Trebuchet MS" panose="020B0603020202020204" pitchFamily="34" charset="0"/>
              </a:rPr>
              <a:t>0</a:t>
            </a:r>
            <a:r>
              <a:rPr lang="en-US" altLang="en-US" sz="2000" baseline="0" dirty="0">
                <a:latin typeface="Trebuchet MS" panose="020B0603020202020204" pitchFamily="34" charset="0"/>
              </a:rPr>
              <a:t> is true.  </a:t>
            </a:r>
          </a:p>
        </p:txBody>
      </p:sp>
      <p:grpSp>
        <p:nvGrpSpPr>
          <p:cNvPr id="2" name="Group 11"/>
          <p:cNvGrpSpPr>
            <a:grpSpLocks/>
          </p:cNvGrpSpPr>
          <p:nvPr/>
        </p:nvGrpSpPr>
        <p:grpSpPr bwMode="auto">
          <a:xfrm>
            <a:off x="5572125" y="3614738"/>
            <a:ext cx="2536825" cy="1084262"/>
            <a:chOff x="3517" y="2341"/>
            <a:chExt cx="1598" cy="683"/>
          </a:xfrm>
        </p:grpSpPr>
        <p:sp>
          <p:nvSpPr>
            <p:cNvPr id="44047" name="Text Box 12"/>
            <p:cNvSpPr txBox="1">
              <a:spLocks noChangeArrowheads="1"/>
            </p:cNvSpPr>
            <p:nvPr/>
          </p:nvSpPr>
          <p:spPr bwMode="auto">
            <a:xfrm>
              <a:off x="3517" y="2341"/>
              <a:ext cx="159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000" baseline="0">
                  <a:latin typeface="Trebuchet MS" pitchFamily="34" charset="0"/>
                </a:rPr>
                <a:t>The rejection region</a:t>
              </a:r>
            </a:p>
          </p:txBody>
        </p:sp>
        <p:graphicFrame>
          <p:nvGraphicFramePr>
            <p:cNvPr id="44048" name="Object 13"/>
            <p:cNvGraphicFramePr>
              <a:graphicFrameLocks noChangeAspect="1"/>
            </p:cNvGraphicFramePr>
            <p:nvPr/>
          </p:nvGraphicFramePr>
          <p:xfrm>
            <a:off x="3703" y="2601"/>
            <a:ext cx="1354" cy="423"/>
          </p:xfrm>
          <a:graphic>
            <a:graphicData uri="http://schemas.openxmlformats.org/presentationml/2006/ole">
              <mc:AlternateContent xmlns:mc="http://schemas.openxmlformats.org/markup-compatibility/2006">
                <mc:Choice xmlns:v="urn:schemas-microsoft-com:vml" Requires="v">
                  <p:oleObj spid="_x0000_s44109" name="Equation" r:id="rId4" imgW="685502" imgH="215806" progId="Equation.3">
                    <p:embed/>
                  </p:oleObj>
                </mc:Choice>
                <mc:Fallback>
                  <p:oleObj name="Equation" r:id="rId4" imgW="685502" imgH="215806" progId="Equation.3">
                    <p:embed/>
                    <p:pic>
                      <p:nvPicPr>
                        <p:cNvPr id="0" name="Picture 3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03" y="2601"/>
                          <a:ext cx="1354" cy="42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 name="Group 14"/>
          <p:cNvGrpSpPr>
            <a:grpSpLocks/>
          </p:cNvGrpSpPr>
          <p:nvPr/>
        </p:nvGrpSpPr>
        <p:grpSpPr bwMode="auto">
          <a:xfrm>
            <a:off x="7010400" y="4591050"/>
            <a:ext cx="914400" cy="534988"/>
            <a:chOff x="4416" y="2928"/>
            <a:chExt cx="576" cy="337"/>
          </a:xfrm>
        </p:grpSpPr>
        <p:sp>
          <p:nvSpPr>
            <p:cNvPr id="44045" name="Text Box 15"/>
            <p:cNvSpPr txBox="1">
              <a:spLocks noChangeArrowheads="1"/>
            </p:cNvSpPr>
            <p:nvPr/>
          </p:nvSpPr>
          <p:spPr bwMode="auto">
            <a:xfrm>
              <a:off x="4582" y="3013"/>
              <a:ext cx="22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000" baseline="0">
                  <a:latin typeface="Arial Narrow" pitchFamily="34" charset="0"/>
                </a:rPr>
                <a:t>df</a:t>
              </a:r>
            </a:p>
          </p:txBody>
        </p:sp>
        <p:sp>
          <p:nvSpPr>
            <p:cNvPr id="44046" name="AutoShape 16"/>
            <p:cNvSpPr>
              <a:spLocks/>
            </p:cNvSpPr>
            <p:nvPr/>
          </p:nvSpPr>
          <p:spPr bwMode="auto">
            <a:xfrm rot="5400000" flipH="1">
              <a:off x="4656" y="2688"/>
              <a:ext cx="96" cy="576"/>
            </a:xfrm>
            <a:prstGeom prst="leftBrace">
              <a:avLst>
                <a:gd name="adj1" fmla="val 5000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a:latin typeface="Times" pitchFamily="6" charset="0"/>
              </a:endParaRPr>
            </a:p>
          </p:txBody>
        </p:sp>
      </p:grpSp>
      <p:sp>
        <p:nvSpPr>
          <p:cNvPr id="44041" name="Rectangle 2"/>
          <p:cNvSpPr txBox="1">
            <a:spLocks noChangeArrowheads="1"/>
          </p:cNvSpPr>
          <p:nvPr/>
        </p:nvSpPr>
        <p:spPr bwMode="auto">
          <a:xfrm>
            <a:off x="539750" y="260350"/>
            <a:ext cx="77724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eaLnBrk="1" hangingPunct="1">
              <a:spcBef>
                <a:spcPct val="0"/>
              </a:spcBef>
              <a:buFontTx/>
              <a:buNone/>
            </a:pPr>
            <a:r>
              <a:rPr lang="en-US" altLang="en-US" sz="3600" baseline="0" dirty="0">
                <a:solidFill>
                  <a:srgbClr val="EA0088"/>
                </a:solidFill>
                <a:latin typeface="Trebuchet MS" panose="020B0603020202020204" pitchFamily="34" charset="0"/>
              </a:rPr>
              <a:t>Example 2 - Solution…</a:t>
            </a:r>
          </a:p>
        </p:txBody>
      </p:sp>
      <p:sp>
        <p:nvSpPr>
          <p:cNvPr id="44042"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16.</a:t>
            </a:r>
            <a:fld id="{0834E71B-64A7-49E8-ADE1-244EF2138F8F}" type="slidenum">
              <a:rPr lang="en-AU" altLang="en-US" sz="1400" b="1" baseline="0" smtClean="0">
                <a:latin typeface="Trebuchet MS" pitchFamily="34" charset="0"/>
              </a:rPr>
              <a:pPr>
                <a:spcBef>
                  <a:spcPct val="0"/>
                </a:spcBef>
                <a:buFontTx/>
                <a:buNone/>
              </a:pPr>
              <a:t>34</a:t>
            </a:fld>
            <a:endParaRPr lang="en-AU" altLang="en-US" sz="1400" b="1" baseline="0" dirty="0">
              <a:latin typeface="Trebuchet MS" pitchFamily="34" charset="0"/>
            </a:endParaRPr>
          </a:p>
        </p:txBody>
      </p:sp>
      <p:sp>
        <p:nvSpPr>
          <p:cNvPr id="44043" name="AutoShape 4"/>
          <p:cNvSpPr>
            <a:spLocks noChangeArrowheads="1"/>
          </p:cNvSpPr>
          <p:nvPr/>
        </p:nvSpPr>
        <p:spPr bwMode="auto">
          <a:xfrm>
            <a:off x="7142163" y="476250"/>
            <a:ext cx="1822450" cy="381000"/>
          </a:xfrm>
          <a:prstGeom prst="roundRect">
            <a:avLst>
              <a:gd name="adj" fmla="val 50000"/>
            </a:avLst>
          </a:prstGeom>
          <a:solidFill>
            <a:srgbClr val="99CCFF"/>
          </a:solidFill>
          <a:ln w="9525">
            <a:solidFill>
              <a:schemeClr val="tx1"/>
            </a:solidFill>
            <a:round/>
            <a:headEnd/>
            <a:tailEnd/>
          </a:ln>
        </p:spPr>
        <p:txBody>
          <a:bodyPr wrap="none" anchor="ct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400" b="1" baseline="0">
                <a:latin typeface="Tahoma" pitchFamily="34" charset="0"/>
                <a:cs typeface="Tahoma" pitchFamily="34" charset="0"/>
              </a:rPr>
              <a:t>IDENTIFY</a:t>
            </a:r>
          </a:p>
        </p:txBody>
      </p:sp>
      <p:graphicFrame>
        <p:nvGraphicFramePr>
          <p:cNvPr id="44044" name="Object 3"/>
          <p:cNvGraphicFramePr>
            <a:graphicFrameLocks noChangeAspect="1"/>
          </p:cNvGraphicFramePr>
          <p:nvPr/>
        </p:nvGraphicFramePr>
        <p:xfrm>
          <a:off x="958850" y="3111500"/>
          <a:ext cx="2860675" cy="1122363"/>
        </p:xfrm>
        <a:graphic>
          <a:graphicData uri="http://schemas.openxmlformats.org/presentationml/2006/ole">
            <mc:AlternateContent xmlns:mc="http://schemas.openxmlformats.org/markup-compatibility/2006">
              <mc:Choice xmlns:v="urn:schemas-microsoft-com:vml" Requires="v">
                <p:oleObj spid="_x0000_s44110" name="Equation" r:id="rId6" imgW="1244600" imgH="482600" progId="">
                  <p:embed/>
                </p:oleObj>
              </mc:Choice>
              <mc:Fallback>
                <p:oleObj name="Equation" r:id="rId6" imgW="1244600" imgH="482600" progId="">
                  <p:embed/>
                  <p:pic>
                    <p:nvPicPr>
                      <p:cNvPr id="0" name="Picture 4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58850" y="3111500"/>
                        <a:ext cx="2860675" cy="1122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83354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83354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833542">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33541">
                                            <p:txEl>
                                              <p:pRg st="0" end="0"/>
                                            </p:txEl>
                                          </p:spTgt>
                                        </p:tgtEl>
                                        <p:attrNameLst>
                                          <p:attrName>style.visibility</p:attrName>
                                        </p:attrNameLst>
                                      </p:cBhvr>
                                      <p:to>
                                        <p:strVal val="visible"/>
                                      </p:to>
                                    </p:set>
                                  </p:childTnLst>
                                </p:cTn>
                              </p:par>
                            </p:childTnLst>
                          </p:cTn>
                        </p:par>
                        <p:par>
                          <p:cTn id="15" fill="hold">
                            <p:stCondLst>
                              <p:cond delay="500"/>
                            </p:stCondLst>
                            <p:childTnLst>
                              <p:par>
                                <p:cTn id="16" presetID="1" presetClass="entr" presetSubtype="0" fill="hold" grpId="0" nodeType="afterEffect">
                                  <p:stCondLst>
                                    <p:cond delay="0"/>
                                  </p:stCondLst>
                                  <p:childTnLst>
                                    <p:set>
                                      <p:cBhvr>
                                        <p:cTn id="17" dur="1" fill="hold">
                                          <p:stCondLst>
                                            <p:cond delay="0"/>
                                          </p:stCondLst>
                                        </p:cTn>
                                        <p:tgtEl>
                                          <p:spTgt spid="833540"/>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44044"/>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833544"/>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wipe(up)">
                                      <p:cBhvr>
                                        <p:cTn id="28" dur="500"/>
                                        <p:tgtEl>
                                          <p:spTgt spid="2"/>
                                        </p:tgtEl>
                                      </p:cBhvr>
                                    </p:animEffect>
                                  </p:childTnLst>
                                </p:cTn>
                              </p:par>
                            </p:childTnLst>
                          </p:cTn>
                        </p:par>
                        <p:par>
                          <p:cTn id="29" fill="hold">
                            <p:stCondLst>
                              <p:cond delay="500"/>
                            </p:stCondLst>
                            <p:childTnLst>
                              <p:par>
                                <p:cTn id="30" presetID="22" presetClass="entr" presetSubtype="1" fill="hold" grpId="0" nodeType="afterEffect">
                                  <p:stCondLst>
                                    <p:cond delay="0"/>
                                  </p:stCondLst>
                                  <p:childTnLst>
                                    <p:set>
                                      <p:cBhvr>
                                        <p:cTn id="31" dur="1" fill="hold">
                                          <p:stCondLst>
                                            <p:cond delay="0"/>
                                          </p:stCondLst>
                                        </p:cTn>
                                        <p:tgtEl>
                                          <p:spTgt spid="833539"/>
                                        </p:tgtEl>
                                        <p:attrNameLst>
                                          <p:attrName>style.visibility</p:attrName>
                                        </p:attrNameLst>
                                      </p:cBhvr>
                                      <p:to>
                                        <p:strVal val="visible"/>
                                      </p:to>
                                    </p:set>
                                    <p:animEffect transition="in" filter="wipe(up)">
                                      <p:cBhvr>
                                        <p:cTn id="32" dur="500"/>
                                        <p:tgtEl>
                                          <p:spTgt spid="833539"/>
                                        </p:tgtEl>
                                      </p:cBhvr>
                                    </p:animEffect>
                                  </p:childTnLst>
                                </p:cTn>
                              </p:par>
                            </p:childTnLst>
                          </p:cTn>
                        </p:par>
                        <p:par>
                          <p:cTn id="33" fill="hold">
                            <p:stCondLst>
                              <p:cond delay="1000"/>
                            </p:stCondLst>
                            <p:childTnLst>
                              <p:par>
                                <p:cTn id="34" presetID="17" presetClass="entr" presetSubtype="10" fill="hold" nodeType="afterEffect">
                                  <p:stCondLst>
                                    <p:cond delay="0"/>
                                  </p:stCondLst>
                                  <p:childTnLst>
                                    <p:set>
                                      <p:cBhvr>
                                        <p:cTn id="35" dur="1" fill="hold">
                                          <p:stCondLst>
                                            <p:cond delay="0"/>
                                          </p:stCondLst>
                                        </p:cTn>
                                        <p:tgtEl>
                                          <p:spTgt spid="3"/>
                                        </p:tgtEl>
                                        <p:attrNameLst>
                                          <p:attrName>style.visibility</p:attrName>
                                        </p:attrNameLst>
                                      </p:cBhvr>
                                      <p:to>
                                        <p:strVal val="visible"/>
                                      </p:to>
                                    </p:set>
                                    <p:anim calcmode="lin" valueType="num">
                                      <p:cBhvr>
                                        <p:cTn id="36" dur="500" fill="hold"/>
                                        <p:tgtEl>
                                          <p:spTgt spid="3"/>
                                        </p:tgtEl>
                                        <p:attrNameLst>
                                          <p:attrName>ppt_w</p:attrName>
                                        </p:attrNameLst>
                                      </p:cBhvr>
                                      <p:tavLst>
                                        <p:tav tm="0">
                                          <p:val>
                                            <p:fltVal val="0"/>
                                          </p:val>
                                        </p:tav>
                                        <p:tav tm="100000">
                                          <p:val>
                                            <p:strVal val="#ppt_w"/>
                                          </p:val>
                                        </p:tav>
                                      </p:tavLst>
                                    </p:anim>
                                    <p:anim calcmode="lin" valueType="num">
                                      <p:cBhvr>
                                        <p:cTn id="37" dur="500" fill="hold"/>
                                        <p:tgtEl>
                                          <p:spTgt spid="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3539" grpId="0" animBg="1"/>
      <p:bldP spid="833540" grpId="0" animBg="1"/>
      <p:bldP spid="833541" grpId="0" build="p" bldLvl="2" autoUpdateAnimBg="0"/>
      <p:bldP spid="833542" grpId="0" build="p" bldLvl="2" autoUpdateAnimBg="0" advAuto="0"/>
      <p:bldP spid="833544" grpId="0" animBg="1"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a:spLocks noGrp="1" noChangeArrowheads="1"/>
          </p:cNvSpPr>
          <p:nvPr>
            <p:ph idx="1"/>
          </p:nvPr>
        </p:nvSpPr>
        <p:spPr>
          <a:xfrm>
            <a:off x="684213" y="1125538"/>
            <a:ext cx="7772400" cy="4114800"/>
          </a:xfrm>
        </p:spPr>
        <p:txBody>
          <a:bodyPr/>
          <a:lstStyle/>
          <a:p>
            <a:pPr marL="0" indent="0" algn="just" eaLnBrk="1" hangingPunct="1">
              <a:buFontTx/>
              <a:buNone/>
            </a:pPr>
            <a:r>
              <a:rPr lang="en-US" altLang="en-US" sz="2400">
                <a:latin typeface="Trebuchet MS" pitchFamily="34" charset="0"/>
                <a:cs typeface="Arial" pitchFamily="34" charset="0"/>
              </a:rPr>
              <a:t>If the null hypothesis is true, the two nominal variables are independent. Then, for example:</a:t>
            </a:r>
          </a:p>
          <a:p>
            <a:pPr marL="0" indent="0" algn="just" eaLnBrk="1" hangingPunct="1">
              <a:buFontTx/>
              <a:buNone/>
            </a:pPr>
            <a:r>
              <a:rPr lang="en-US" altLang="en-US" sz="2400">
                <a:latin typeface="Trebuchet MS" pitchFamily="34" charset="0"/>
                <a:cs typeface="Arial" pitchFamily="34" charset="0"/>
              </a:rPr>
              <a:t>	</a:t>
            </a:r>
          </a:p>
          <a:p>
            <a:pPr marL="0" indent="0" algn="just" eaLnBrk="1" hangingPunct="1">
              <a:buFontTx/>
              <a:buNone/>
            </a:pPr>
            <a:r>
              <a:rPr lang="en-US" altLang="en-US" sz="2400">
                <a:solidFill>
                  <a:srgbClr val="00B050"/>
                </a:solidFill>
                <a:latin typeface="Trebuchet MS" pitchFamily="34" charset="0"/>
                <a:cs typeface="Arial" pitchFamily="34" charset="0"/>
              </a:rPr>
              <a:t>	P(BA and Accounting) = [P(BA)] [P(Accounting)]</a:t>
            </a:r>
          </a:p>
          <a:p>
            <a:pPr marL="0" indent="0" algn="just" eaLnBrk="1" hangingPunct="1">
              <a:buFontTx/>
              <a:buNone/>
            </a:pPr>
            <a:endParaRPr lang="en-US" altLang="en-US" sz="2400">
              <a:latin typeface="Trebuchet MS" pitchFamily="34" charset="0"/>
              <a:cs typeface="Arial" pitchFamily="34" charset="0"/>
            </a:endParaRPr>
          </a:p>
          <a:p>
            <a:pPr marL="0" indent="0" algn="just" eaLnBrk="1" hangingPunct="1">
              <a:buFontTx/>
              <a:buNone/>
            </a:pPr>
            <a:r>
              <a:rPr lang="en-US" altLang="en-US" sz="2400">
                <a:latin typeface="Trebuchet MS" pitchFamily="34" charset="0"/>
                <a:cs typeface="Arial" pitchFamily="34" charset="0"/>
              </a:rPr>
              <a:t>Since we don’t know the values of P(BA) or P(Accounting), we need to use the data to estimate the probabilities.</a:t>
            </a:r>
            <a:r>
              <a:rPr lang="en-US" altLang="en-US">
                <a:latin typeface="Trebuchet MS" pitchFamily="34" charset="0"/>
                <a:cs typeface="Arial" pitchFamily="34" charset="0"/>
              </a:rPr>
              <a:t> </a:t>
            </a:r>
          </a:p>
          <a:p>
            <a:pPr marL="0" indent="0" algn="just" eaLnBrk="1" hangingPunct="1">
              <a:buFontTx/>
              <a:buNone/>
            </a:pPr>
            <a:endParaRPr lang="en-US" altLang="en-US">
              <a:latin typeface="Trebuchet MS" pitchFamily="34" charset="0"/>
              <a:cs typeface="Arial" pitchFamily="34" charset="0"/>
            </a:endParaRPr>
          </a:p>
        </p:txBody>
      </p:sp>
      <p:sp>
        <p:nvSpPr>
          <p:cNvPr id="45059" name="Rectangle 2"/>
          <p:cNvSpPr txBox="1">
            <a:spLocks noChangeArrowheads="1"/>
          </p:cNvSpPr>
          <p:nvPr/>
        </p:nvSpPr>
        <p:spPr bwMode="auto">
          <a:xfrm>
            <a:off x="539750" y="260350"/>
            <a:ext cx="77724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eaLnBrk="1" hangingPunct="1">
              <a:spcBef>
                <a:spcPct val="0"/>
              </a:spcBef>
              <a:buFontTx/>
              <a:buNone/>
            </a:pPr>
            <a:r>
              <a:rPr lang="en-US" altLang="en-US" sz="3600" baseline="0" dirty="0">
                <a:solidFill>
                  <a:srgbClr val="EA0088"/>
                </a:solidFill>
                <a:latin typeface="Trebuchet MS" panose="020B0603020202020204" pitchFamily="34" charset="0"/>
              </a:rPr>
              <a:t>Example</a:t>
            </a:r>
            <a:r>
              <a:rPr lang="en-US" altLang="en-US" baseline="0" dirty="0">
                <a:solidFill>
                  <a:srgbClr val="EA0088"/>
                </a:solidFill>
                <a:latin typeface="Verdana" pitchFamily="34" charset="0"/>
              </a:rPr>
              <a:t> 2 - Solution…</a:t>
            </a:r>
          </a:p>
        </p:txBody>
      </p:sp>
      <p:sp>
        <p:nvSpPr>
          <p:cNvPr id="45060" name="AutoShape 10"/>
          <p:cNvSpPr>
            <a:spLocks noChangeArrowheads="1"/>
          </p:cNvSpPr>
          <p:nvPr/>
        </p:nvSpPr>
        <p:spPr bwMode="auto">
          <a:xfrm>
            <a:off x="7016750" y="477838"/>
            <a:ext cx="1803400" cy="360362"/>
          </a:xfrm>
          <a:prstGeom prst="roundRect">
            <a:avLst>
              <a:gd name="adj" fmla="val 50000"/>
            </a:avLst>
          </a:prstGeom>
          <a:solidFill>
            <a:srgbClr val="99CCFF"/>
          </a:solidFill>
          <a:ln w="9525">
            <a:solidFill>
              <a:schemeClr val="tx1"/>
            </a:solidFill>
            <a:round/>
            <a:headEnd/>
            <a:tailEnd/>
          </a:ln>
        </p:spPr>
        <p:txBody>
          <a:bodyPr wrap="none" anchor="ct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400" b="1" baseline="0">
                <a:latin typeface="Tahoma" pitchFamily="34" charset="0"/>
              </a:rPr>
              <a:t>COMPUTE</a:t>
            </a:r>
          </a:p>
        </p:txBody>
      </p:sp>
      <p:sp>
        <p:nvSpPr>
          <p:cNvPr id="45061"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16.</a:t>
            </a:r>
            <a:fld id="{A4D9F7E2-0657-4BCA-B0C0-968779F73B04}" type="slidenum">
              <a:rPr lang="en-AU" altLang="en-US" sz="1400" b="1" baseline="0" smtClean="0">
                <a:latin typeface="Trebuchet MS" pitchFamily="34" charset="0"/>
              </a:rPr>
              <a:pPr>
                <a:spcBef>
                  <a:spcPct val="0"/>
                </a:spcBef>
                <a:buFontTx/>
                <a:buNone/>
              </a:pPr>
              <a:t>35</a:t>
            </a:fld>
            <a:endParaRPr lang="en-AU" altLang="en-US" sz="1400" b="1" baseline="0" dirty="0">
              <a:latin typeface="Trebuchet MS" pitchFamily="34" charset="0"/>
            </a:endParaRPr>
          </a:p>
        </p:txBody>
      </p:sp>
    </p:spTree>
    <p:custDataLst>
      <p:tags r:id="rId1"/>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Grp="1" noChangeArrowheads="1"/>
          </p:cNvSpPr>
          <p:nvPr>
            <p:ph type="body" sz="half" idx="1"/>
          </p:nvPr>
        </p:nvSpPr>
        <p:spPr>
          <a:xfrm>
            <a:off x="468313" y="1125538"/>
            <a:ext cx="8218487" cy="4175125"/>
          </a:xfrm>
        </p:spPr>
        <p:txBody>
          <a:bodyPr/>
          <a:lstStyle/>
          <a:p>
            <a:pPr marL="0" indent="0" algn="just" eaLnBrk="1" hangingPunct="1">
              <a:lnSpc>
                <a:spcPct val="90000"/>
              </a:lnSpc>
              <a:buFontTx/>
              <a:buNone/>
            </a:pPr>
            <a:r>
              <a:rPr lang="en-US" altLang="en-US" sz="2400">
                <a:latin typeface="Trebuchet MS" pitchFamily="34" charset="0"/>
                <a:cs typeface="Arial" pitchFamily="34" charset="0"/>
              </a:rPr>
              <a:t>There are 152 students, of which 61 have chosen accounting as their MBA major. Thus, we estimate the probability of accounting as:</a:t>
            </a:r>
          </a:p>
          <a:p>
            <a:pPr marL="0" indent="0" eaLnBrk="1" hangingPunct="1">
              <a:lnSpc>
                <a:spcPct val="90000"/>
              </a:lnSpc>
              <a:buFontTx/>
              <a:buNone/>
            </a:pPr>
            <a:r>
              <a:rPr lang="en-US" altLang="en-US" sz="2400">
                <a:latin typeface="Trebuchet MS" pitchFamily="34" charset="0"/>
                <a:cs typeface="Arial" pitchFamily="34" charset="0"/>
              </a:rPr>
              <a:t>	</a:t>
            </a:r>
          </a:p>
          <a:p>
            <a:pPr marL="0" indent="0" eaLnBrk="1" hangingPunct="1">
              <a:lnSpc>
                <a:spcPct val="90000"/>
              </a:lnSpc>
              <a:buFontTx/>
              <a:buNone/>
            </a:pPr>
            <a:r>
              <a:rPr lang="en-US" altLang="en-US" sz="2400">
                <a:latin typeface="Trebuchet MS" pitchFamily="34" charset="0"/>
                <a:cs typeface="Arial" pitchFamily="34" charset="0"/>
              </a:rPr>
              <a:t>	P(Accounting)</a:t>
            </a:r>
          </a:p>
          <a:p>
            <a:pPr marL="0" indent="0" eaLnBrk="1" hangingPunct="1">
              <a:lnSpc>
                <a:spcPct val="90000"/>
              </a:lnSpc>
              <a:buFontTx/>
              <a:buNone/>
            </a:pPr>
            <a:endParaRPr lang="en-US" altLang="en-US" sz="2400">
              <a:latin typeface="Trebuchet MS" pitchFamily="34" charset="0"/>
              <a:cs typeface="Arial" pitchFamily="34" charset="0"/>
            </a:endParaRPr>
          </a:p>
          <a:p>
            <a:pPr marL="0" indent="0" eaLnBrk="1" hangingPunct="1">
              <a:lnSpc>
                <a:spcPct val="90000"/>
              </a:lnSpc>
              <a:buFontTx/>
              <a:buNone/>
            </a:pPr>
            <a:r>
              <a:rPr lang="en-US" altLang="en-US" sz="2400">
                <a:latin typeface="Trebuchet MS" pitchFamily="34" charset="0"/>
                <a:cs typeface="Arial" pitchFamily="34" charset="0"/>
              </a:rPr>
              <a:t>Similarly:</a:t>
            </a:r>
          </a:p>
          <a:p>
            <a:pPr marL="0" indent="0" eaLnBrk="1" hangingPunct="1">
              <a:lnSpc>
                <a:spcPct val="90000"/>
              </a:lnSpc>
              <a:buFontTx/>
              <a:buNone/>
            </a:pPr>
            <a:r>
              <a:rPr lang="en-US" altLang="en-US" sz="2400">
                <a:latin typeface="Trebuchet MS" pitchFamily="34" charset="0"/>
                <a:cs typeface="Arial" pitchFamily="34" charset="0"/>
              </a:rPr>
              <a:t>          </a:t>
            </a:r>
          </a:p>
          <a:p>
            <a:pPr marL="0" indent="0" eaLnBrk="1" hangingPunct="1">
              <a:lnSpc>
                <a:spcPct val="90000"/>
              </a:lnSpc>
              <a:buFontTx/>
              <a:buNone/>
            </a:pPr>
            <a:r>
              <a:rPr lang="en-US" altLang="en-US" sz="2400">
                <a:latin typeface="Trebuchet MS" pitchFamily="34" charset="0"/>
                <a:cs typeface="Arial" pitchFamily="34" charset="0"/>
              </a:rPr>
              <a:t>	P(BA)</a:t>
            </a:r>
          </a:p>
          <a:p>
            <a:pPr marL="0" indent="0" eaLnBrk="1" hangingPunct="1">
              <a:lnSpc>
                <a:spcPct val="90000"/>
              </a:lnSpc>
              <a:buFontTx/>
              <a:buNone/>
            </a:pPr>
            <a:endParaRPr lang="en-US" altLang="en-US" sz="2400">
              <a:latin typeface="Trebuchet MS" pitchFamily="34" charset="0"/>
              <a:cs typeface="Arial" pitchFamily="34" charset="0"/>
              <a:sym typeface="Symbol" pitchFamily="18" charset="2"/>
            </a:endParaRPr>
          </a:p>
        </p:txBody>
      </p:sp>
      <p:graphicFrame>
        <p:nvGraphicFramePr>
          <p:cNvPr id="46083" name="Object 5"/>
          <p:cNvGraphicFramePr>
            <a:graphicFrameLocks noGrp="1" noChangeAspect="1"/>
          </p:cNvGraphicFramePr>
          <p:nvPr>
            <p:ph sz="quarter" idx="2"/>
          </p:nvPr>
        </p:nvGraphicFramePr>
        <p:xfrm>
          <a:off x="3132138" y="2420938"/>
          <a:ext cx="1801812" cy="815975"/>
        </p:xfrm>
        <a:graphic>
          <a:graphicData uri="http://schemas.openxmlformats.org/presentationml/2006/ole">
            <mc:AlternateContent xmlns:mc="http://schemas.openxmlformats.org/markup-compatibility/2006">
              <mc:Choice xmlns:v="urn:schemas-microsoft-com:vml" Requires="v">
                <p:oleObj spid="_x0000_s46146" name="Equation" r:id="rId5" imgW="812447" imgH="368140" progId="">
                  <p:embed/>
                </p:oleObj>
              </mc:Choice>
              <mc:Fallback>
                <p:oleObj name="Equation" r:id="rId5" imgW="812447" imgH="368140" progId="">
                  <p:embed/>
                  <p:pic>
                    <p:nvPicPr>
                      <p:cNvPr id="0" name="Picture 28"/>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32138" y="2420938"/>
                        <a:ext cx="1801812" cy="815975"/>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46084" name="Object 7"/>
          <p:cNvGraphicFramePr>
            <a:graphicFrameLocks noGrp="1" noChangeAspect="1"/>
          </p:cNvGraphicFramePr>
          <p:nvPr>
            <p:ph sz="quarter" idx="3"/>
          </p:nvPr>
        </p:nvGraphicFramePr>
        <p:xfrm>
          <a:off x="1835150" y="3992563"/>
          <a:ext cx="1871663" cy="835025"/>
        </p:xfrm>
        <a:graphic>
          <a:graphicData uri="http://schemas.openxmlformats.org/presentationml/2006/ole">
            <mc:AlternateContent xmlns:mc="http://schemas.openxmlformats.org/markup-compatibility/2006">
              <mc:Choice xmlns:v="urn:schemas-microsoft-com:vml" Requires="v">
                <p:oleObj spid="_x0000_s46147" name="Equation" r:id="rId7" imgW="825500" imgH="368300" progId="">
                  <p:embed/>
                </p:oleObj>
              </mc:Choice>
              <mc:Fallback>
                <p:oleObj name="Equation" r:id="rId7" imgW="825500" imgH="368300" progId="">
                  <p:embed/>
                  <p:pic>
                    <p:nvPicPr>
                      <p:cNvPr id="0" name="Picture 29"/>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35150" y="3992563"/>
                        <a:ext cx="1871663" cy="835025"/>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46085" name="Rectangle 2"/>
          <p:cNvSpPr txBox="1">
            <a:spLocks noChangeArrowheads="1"/>
          </p:cNvSpPr>
          <p:nvPr/>
        </p:nvSpPr>
        <p:spPr bwMode="auto">
          <a:xfrm>
            <a:off x="539750" y="260350"/>
            <a:ext cx="77724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defPPr>
              <a:defRPr lang="en-AU"/>
            </a:defPPr>
            <a:lvl1pPr eaLnBrk="1" hangingPunct="1">
              <a:buFontTx/>
              <a:buNone/>
              <a:defRPr sz="3600" baseline="0">
                <a:solidFill>
                  <a:srgbClr val="EA0088"/>
                </a:solidFill>
                <a:latin typeface="Trebuchet MS" panose="020B0603020202020204" pitchFamily="34" charset="0"/>
                <a:cs typeface="Arial" pitchFamily="34" charset="0"/>
              </a:defRPr>
            </a:lvl1pPr>
            <a:lvl2pPr marL="742950" indent="-285750">
              <a:spcBef>
                <a:spcPct val="20000"/>
              </a:spcBef>
              <a:buFont typeface="Arial" pitchFamily="34" charset="0"/>
              <a:buChar char="–"/>
              <a:defRPr sz="2800">
                <a:latin typeface="Arial" pitchFamily="34" charset="0"/>
                <a:cs typeface="Arial" pitchFamily="34" charset="0"/>
              </a:defRPr>
            </a:lvl2pPr>
            <a:lvl3pPr marL="1143000" indent="-228600">
              <a:spcBef>
                <a:spcPct val="20000"/>
              </a:spcBef>
              <a:buFont typeface="Arial" pitchFamily="34" charset="0"/>
              <a:buChar char="•"/>
              <a:defRPr>
                <a:latin typeface="Arial" pitchFamily="34" charset="0"/>
                <a:cs typeface="Arial" pitchFamily="34" charset="0"/>
              </a:defRPr>
            </a:lvl3pPr>
            <a:lvl4pPr marL="1600200" indent="-228600">
              <a:spcBef>
                <a:spcPct val="20000"/>
              </a:spcBef>
              <a:buFont typeface="Arial" pitchFamily="34" charset="0"/>
              <a:buChar char="–"/>
              <a:defRPr sz="2000">
                <a:latin typeface="Arial" pitchFamily="34" charset="0"/>
                <a:cs typeface="Arial" pitchFamily="34" charset="0"/>
              </a:defRPr>
            </a:lvl4pPr>
            <a:lvl5pPr marL="2057400" indent="-228600">
              <a:spcBef>
                <a:spcPct val="20000"/>
              </a:spcBef>
              <a:buFont typeface="Arial" pitchFamily="34" charset="0"/>
              <a:buChar char="»"/>
              <a:defRPr sz="2000">
                <a:latin typeface="Arial" pitchFamily="34" charset="0"/>
                <a:cs typeface="Arial" pitchFamily="34" charset="0"/>
              </a:defRPr>
            </a:lvl5pPr>
            <a:lvl6pPr marL="2514600" indent="-228600" eaLnBrk="0" fontAlgn="base" hangingPunct="0">
              <a:spcBef>
                <a:spcPct val="20000"/>
              </a:spcBef>
              <a:spcAft>
                <a:spcPct val="0"/>
              </a:spcAft>
              <a:buFont typeface="Arial" pitchFamily="34" charset="0"/>
              <a:buChar char="»"/>
              <a:defRPr sz="2000">
                <a:latin typeface="Arial" pitchFamily="34" charset="0"/>
                <a:cs typeface="Arial" pitchFamily="34" charset="0"/>
              </a:defRPr>
            </a:lvl6pPr>
            <a:lvl7pPr marL="2971800" indent="-228600" eaLnBrk="0" fontAlgn="base" hangingPunct="0">
              <a:spcBef>
                <a:spcPct val="20000"/>
              </a:spcBef>
              <a:spcAft>
                <a:spcPct val="0"/>
              </a:spcAft>
              <a:buFont typeface="Arial" pitchFamily="34" charset="0"/>
              <a:buChar char="»"/>
              <a:defRPr sz="2000">
                <a:latin typeface="Arial" pitchFamily="34" charset="0"/>
                <a:cs typeface="Arial" pitchFamily="34" charset="0"/>
              </a:defRPr>
            </a:lvl7pPr>
            <a:lvl8pPr marL="3429000" indent="-228600" eaLnBrk="0" fontAlgn="base" hangingPunct="0">
              <a:spcBef>
                <a:spcPct val="20000"/>
              </a:spcBef>
              <a:spcAft>
                <a:spcPct val="0"/>
              </a:spcAft>
              <a:buFont typeface="Arial" pitchFamily="34" charset="0"/>
              <a:buChar char="»"/>
              <a:defRPr sz="2000">
                <a:latin typeface="Arial" pitchFamily="34" charset="0"/>
                <a:cs typeface="Arial" pitchFamily="34" charset="0"/>
              </a:defRPr>
            </a:lvl8pPr>
            <a:lvl9pPr marL="3886200" indent="-228600" eaLnBrk="0" fontAlgn="base" hangingPunct="0">
              <a:spcBef>
                <a:spcPct val="20000"/>
              </a:spcBef>
              <a:spcAft>
                <a:spcPct val="0"/>
              </a:spcAft>
              <a:buFont typeface="Arial" pitchFamily="34" charset="0"/>
              <a:buChar char="»"/>
              <a:defRPr sz="2000">
                <a:latin typeface="Arial" pitchFamily="34" charset="0"/>
                <a:cs typeface="Arial" pitchFamily="34" charset="0"/>
              </a:defRPr>
            </a:lvl9pPr>
          </a:lstStyle>
          <a:p>
            <a:r>
              <a:rPr lang="en-US" altLang="en-US" dirty="0"/>
              <a:t>Example 2 - Solution…</a:t>
            </a:r>
          </a:p>
        </p:txBody>
      </p:sp>
      <p:sp>
        <p:nvSpPr>
          <p:cNvPr id="46086" name="AutoShape 10"/>
          <p:cNvSpPr>
            <a:spLocks noChangeArrowheads="1"/>
          </p:cNvSpPr>
          <p:nvPr/>
        </p:nvSpPr>
        <p:spPr bwMode="auto">
          <a:xfrm>
            <a:off x="7089775" y="477838"/>
            <a:ext cx="1803400" cy="360362"/>
          </a:xfrm>
          <a:prstGeom prst="roundRect">
            <a:avLst>
              <a:gd name="adj" fmla="val 50000"/>
            </a:avLst>
          </a:prstGeom>
          <a:solidFill>
            <a:srgbClr val="99CCFF"/>
          </a:solidFill>
          <a:ln w="9525">
            <a:solidFill>
              <a:schemeClr val="tx1"/>
            </a:solidFill>
            <a:round/>
            <a:headEnd/>
            <a:tailEnd/>
          </a:ln>
        </p:spPr>
        <p:txBody>
          <a:bodyPr wrap="none" anchor="ct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400" b="1" baseline="0">
                <a:latin typeface="Tahoma" pitchFamily="34" charset="0"/>
              </a:rPr>
              <a:t>COMPUTE</a:t>
            </a:r>
          </a:p>
        </p:txBody>
      </p:sp>
      <p:sp>
        <p:nvSpPr>
          <p:cNvPr id="46087"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16.</a:t>
            </a:r>
            <a:fld id="{F78EF2DA-E266-4947-BFA8-A3B6C0A01982}" type="slidenum">
              <a:rPr lang="en-AU" altLang="en-US" sz="1400" b="1" baseline="0" smtClean="0">
                <a:latin typeface="Trebuchet MS" pitchFamily="34" charset="0"/>
              </a:rPr>
              <a:pPr>
                <a:spcBef>
                  <a:spcPct val="0"/>
                </a:spcBef>
                <a:buFontTx/>
                <a:buNone/>
              </a:pPr>
              <a:t>36</a:t>
            </a:fld>
            <a:endParaRPr lang="en-AU" altLang="en-US" sz="1400" b="1" baseline="0" dirty="0">
              <a:latin typeface="Trebuchet MS" pitchFamily="34" charset="0"/>
            </a:endParaRPr>
          </a:p>
        </p:txBody>
      </p:sp>
    </p:spTree>
    <p:custDataLst>
      <p:tags r:id="rId2"/>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p:cNvSpPr>
            <a:spLocks noGrp="1" noChangeArrowheads="1"/>
          </p:cNvSpPr>
          <p:nvPr>
            <p:ph idx="1"/>
          </p:nvPr>
        </p:nvSpPr>
        <p:spPr>
          <a:xfrm>
            <a:off x="684213" y="1196975"/>
            <a:ext cx="7772400" cy="4392613"/>
          </a:xfrm>
        </p:spPr>
        <p:txBody>
          <a:bodyPr/>
          <a:lstStyle/>
          <a:p>
            <a:pPr marL="0" indent="0" algn="just" eaLnBrk="1" hangingPunct="1">
              <a:lnSpc>
                <a:spcPct val="90000"/>
              </a:lnSpc>
              <a:spcAft>
                <a:spcPts val="1200"/>
              </a:spcAft>
              <a:buFontTx/>
              <a:buNone/>
            </a:pPr>
            <a:r>
              <a:rPr lang="en-US" altLang="en-US" sz="2400">
                <a:latin typeface="Trebuchet MS" pitchFamily="34" charset="0"/>
                <a:cs typeface="Arial" pitchFamily="34" charset="0"/>
              </a:rPr>
              <a:t>If the null hypothesis is true (the two variables are independent):</a:t>
            </a:r>
          </a:p>
          <a:p>
            <a:pPr marL="0" indent="0" algn="just" eaLnBrk="1" hangingPunct="1">
              <a:lnSpc>
                <a:spcPct val="90000"/>
              </a:lnSpc>
              <a:buFontTx/>
              <a:buNone/>
            </a:pPr>
            <a:r>
              <a:rPr lang="en-US" altLang="en-US" sz="2400">
                <a:solidFill>
                  <a:srgbClr val="00B050"/>
                </a:solidFill>
                <a:latin typeface="Trebuchet MS" pitchFamily="34" charset="0"/>
                <a:cs typeface="Arial" pitchFamily="34" charset="0"/>
              </a:rPr>
              <a:t>	P(BA and Accounting) = (60/152)(61/152)</a:t>
            </a:r>
          </a:p>
          <a:p>
            <a:pPr marL="0" indent="0" algn="just" eaLnBrk="1" hangingPunct="1">
              <a:lnSpc>
                <a:spcPct val="90000"/>
              </a:lnSpc>
              <a:buFontTx/>
              <a:buNone/>
            </a:pPr>
            <a:endParaRPr lang="en-US" altLang="en-US" sz="2400">
              <a:latin typeface="Trebuchet MS" pitchFamily="34" charset="0"/>
              <a:cs typeface="Arial" pitchFamily="34" charset="0"/>
            </a:endParaRPr>
          </a:p>
          <a:p>
            <a:pPr marL="0" indent="0" algn="just" eaLnBrk="1" hangingPunct="1">
              <a:lnSpc>
                <a:spcPct val="90000"/>
              </a:lnSpc>
              <a:spcAft>
                <a:spcPts val="1200"/>
              </a:spcAft>
              <a:buFontTx/>
              <a:buNone/>
            </a:pPr>
            <a:r>
              <a:rPr lang="en-US" altLang="en-US" sz="2400">
                <a:latin typeface="Trebuchet MS" pitchFamily="34" charset="0"/>
                <a:cs typeface="Arial" pitchFamily="34" charset="0"/>
              </a:rPr>
              <a:t>Now that we have the probability we can calculate the expected value. That is,</a:t>
            </a:r>
          </a:p>
          <a:p>
            <a:pPr marL="0" indent="0" algn="just" eaLnBrk="1" hangingPunct="1">
              <a:lnSpc>
                <a:spcPct val="90000"/>
              </a:lnSpc>
              <a:buFontTx/>
              <a:buNone/>
            </a:pPr>
            <a:r>
              <a:rPr lang="en-US" altLang="en-US" sz="2400">
                <a:latin typeface="Trebuchet MS" pitchFamily="34" charset="0"/>
                <a:cs typeface="Arial" pitchFamily="34" charset="0"/>
              </a:rPr>
              <a:t>	</a:t>
            </a:r>
            <a:r>
              <a:rPr lang="en-US" altLang="en-US" sz="2400">
                <a:solidFill>
                  <a:srgbClr val="00B050"/>
                </a:solidFill>
                <a:latin typeface="Trebuchet MS" pitchFamily="34" charset="0"/>
                <a:cs typeface="Arial" pitchFamily="34" charset="0"/>
              </a:rPr>
              <a:t>E[BA and Accounting] 	= 152(60/152)(61/152)</a:t>
            </a:r>
          </a:p>
          <a:p>
            <a:pPr marL="0" indent="0" algn="just" eaLnBrk="1" hangingPunct="1">
              <a:lnSpc>
                <a:spcPct val="90000"/>
              </a:lnSpc>
              <a:buFontTx/>
              <a:buNone/>
            </a:pPr>
            <a:r>
              <a:rPr lang="en-US" altLang="en-US" sz="2400">
                <a:solidFill>
                  <a:srgbClr val="00B050"/>
                </a:solidFill>
                <a:latin typeface="Trebuchet MS" pitchFamily="34" charset="0"/>
                <a:cs typeface="Arial" pitchFamily="34" charset="0"/>
              </a:rPr>
              <a:t>			       				= (60)(61)/152 = 24.08</a:t>
            </a:r>
          </a:p>
          <a:p>
            <a:pPr marL="0" indent="0" algn="just" eaLnBrk="1" hangingPunct="1">
              <a:lnSpc>
                <a:spcPct val="90000"/>
              </a:lnSpc>
              <a:buFontTx/>
              <a:buNone/>
            </a:pPr>
            <a:endParaRPr lang="en-US" altLang="en-US" sz="2400">
              <a:latin typeface="Trebuchet MS" pitchFamily="34" charset="0"/>
              <a:cs typeface="Arial" pitchFamily="34" charset="0"/>
            </a:endParaRPr>
          </a:p>
          <a:p>
            <a:pPr marL="0" indent="0" algn="just" eaLnBrk="1" hangingPunct="1">
              <a:lnSpc>
                <a:spcPct val="90000"/>
              </a:lnSpc>
              <a:buFontTx/>
              <a:buNone/>
            </a:pPr>
            <a:r>
              <a:rPr lang="en-US" altLang="en-US" sz="2400">
                <a:latin typeface="Trebuchet MS" pitchFamily="34" charset="0"/>
                <a:cs typeface="Arial" pitchFamily="34" charset="0"/>
              </a:rPr>
              <a:t>We can do the same for the other 11 cells.</a:t>
            </a:r>
          </a:p>
          <a:p>
            <a:pPr marL="0" indent="0" algn="just" eaLnBrk="1" hangingPunct="1">
              <a:lnSpc>
                <a:spcPct val="90000"/>
              </a:lnSpc>
              <a:buFontTx/>
              <a:buNone/>
            </a:pPr>
            <a:endParaRPr lang="en-US" altLang="en-US" sz="2400">
              <a:latin typeface="Trebuchet MS" pitchFamily="34" charset="0"/>
              <a:cs typeface="Arial" pitchFamily="34" charset="0"/>
            </a:endParaRPr>
          </a:p>
        </p:txBody>
      </p:sp>
      <p:sp>
        <p:nvSpPr>
          <p:cNvPr id="47107" name="Rectangle 2"/>
          <p:cNvSpPr txBox="1">
            <a:spLocks noChangeArrowheads="1"/>
          </p:cNvSpPr>
          <p:nvPr/>
        </p:nvSpPr>
        <p:spPr bwMode="auto">
          <a:xfrm>
            <a:off x="539750" y="260350"/>
            <a:ext cx="77724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defPPr>
              <a:defRPr lang="en-AU"/>
            </a:defPPr>
            <a:lvl1pPr eaLnBrk="1" hangingPunct="1">
              <a:buFontTx/>
              <a:buNone/>
              <a:defRPr sz="3600" baseline="0">
                <a:solidFill>
                  <a:srgbClr val="EA0088"/>
                </a:solidFill>
                <a:latin typeface="Trebuchet MS" panose="020B0603020202020204" pitchFamily="34" charset="0"/>
                <a:cs typeface="Arial" pitchFamily="34" charset="0"/>
              </a:defRPr>
            </a:lvl1pPr>
            <a:lvl2pPr marL="742950" indent="-285750">
              <a:spcBef>
                <a:spcPct val="20000"/>
              </a:spcBef>
              <a:buFont typeface="Arial" pitchFamily="34" charset="0"/>
              <a:buChar char="–"/>
              <a:defRPr sz="2800">
                <a:latin typeface="Arial" pitchFamily="34" charset="0"/>
                <a:cs typeface="Arial" pitchFamily="34" charset="0"/>
              </a:defRPr>
            </a:lvl2pPr>
            <a:lvl3pPr marL="1143000" indent="-228600">
              <a:spcBef>
                <a:spcPct val="20000"/>
              </a:spcBef>
              <a:buFont typeface="Arial" pitchFamily="34" charset="0"/>
              <a:buChar char="•"/>
              <a:defRPr>
                <a:latin typeface="Arial" pitchFamily="34" charset="0"/>
                <a:cs typeface="Arial" pitchFamily="34" charset="0"/>
              </a:defRPr>
            </a:lvl3pPr>
            <a:lvl4pPr marL="1600200" indent="-228600">
              <a:spcBef>
                <a:spcPct val="20000"/>
              </a:spcBef>
              <a:buFont typeface="Arial" pitchFamily="34" charset="0"/>
              <a:buChar char="–"/>
              <a:defRPr sz="2000">
                <a:latin typeface="Arial" pitchFamily="34" charset="0"/>
                <a:cs typeface="Arial" pitchFamily="34" charset="0"/>
              </a:defRPr>
            </a:lvl4pPr>
            <a:lvl5pPr marL="2057400" indent="-228600">
              <a:spcBef>
                <a:spcPct val="20000"/>
              </a:spcBef>
              <a:buFont typeface="Arial" pitchFamily="34" charset="0"/>
              <a:buChar char="»"/>
              <a:defRPr sz="2000">
                <a:latin typeface="Arial" pitchFamily="34" charset="0"/>
                <a:cs typeface="Arial" pitchFamily="34" charset="0"/>
              </a:defRPr>
            </a:lvl5pPr>
            <a:lvl6pPr marL="2514600" indent="-228600" eaLnBrk="0" fontAlgn="base" hangingPunct="0">
              <a:spcBef>
                <a:spcPct val="20000"/>
              </a:spcBef>
              <a:spcAft>
                <a:spcPct val="0"/>
              </a:spcAft>
              <a:buFont typeface="Arial" pitchFamily="34" charset="0"/>
              <a:buChar char="»"/>
              <a:defRPr sz="2000">
                <a:latin typeface="Arial" pitchFamily="34" charset="0"/>
                <a:cs typeface="Arial" pitchFamily="34" charset="0"/>
              </a:defRPr>
            </a:lvl6pPr>
            <a:lvl7pPr marL="2971800" indent="-228600" eaLnBrk="0" fontAlgn="base" hangingPunct="0">
              <a:spcBef>
                <a:spcPct val="20000"/>
              </a:spcBef>
              <a:spcAft>
                <a:spcPct val="0"/>
              </a:spcAft>
              <a:buFont typeface="Arial" pitchFamily="34" charset="0"/>
              <a:buChar char="»"/>
              <a:defRPr sz="2000">
                <a:latin typeface="Arial" pitchFamily="34" charset="0"/>
                <a:cs typeface="Arial" pitchFamily="34" charset="0"/>
              </a:defRPr>
            </a:lvl7pPr>
            <a:lvl8pPr marL="3429000" indent="-228600" eaLnBrk="0" fontAlgn="base" hangingPunct="0">
              <a:spcBef>
                <a:spcPct val="20000"/>
              </a:spcBef>
              <a:spcAft>
                <a:spcPct val="0"/>
              </a:spcAft>
              <a:buFont typeface="Arial" pitchFamily="34" charset="0"/>
              <a:buChar char="»"/>
              <a:defRPr sz="2000">
                <a:latin typeface="Arial" pitchFamily="34" charset="0"/>
                <a:cs typeface="Arial" pitchFamily="34" charset="0"/>
              </a:defRPr>
            </a:lvl8pPr>
            <a:lvl9pPr marL="3886200" indent="-228600" eaLnBrk="0" fontAlgn="base" hangingPunct="0">
              <a:spcBef>
                <a:spcPct val="20000"/>
              </a:spcBef>
              <a:spcAft>
                <a:spcPct val="0"/>
              </a:spcAft>
              <a:buFont typeface="Arial" pitchFamily="34" charset="0"/>
              <a:buChar char="»"/>
              <a:defRPr sz="2000">
                <a:latin typeface="Arial" pitchFamily="34" charset="0"/>
                <a:cs typeface="Arial" pitchFamily="34" charset="0"/>
              </a:defRPr>
            </a:lvl9pPr>
          </a:lstStyle>
          <a:p>
            <a:r>
              <a:rPr lang="en-US" altLang="en-US" dirty="0"/>
              <a:t>Example 2 - Solution…</a:t>
            </a:r>
          </a:p>
        </p:txBody>
      </p:sp>
      <p:sp>
        <p:nvSpPr>
          <p:cNvPr id="47108" name="AutoShape 10"/>
          <p:cNvSpPr>
            <a:spLocks noChangeArrowheads="1"/>
          </p:cNvSpPr>
          <p:nvPr/>
        </p:nvSpPr>
        <p:spPr bwMode="auto">
          <a:xfrm>
            <a:off x="7161213" y="457200"/>
            <a:ext cx="1803400" cy="360363"/>
          </a:xfrm>
          <a:prstGeom prst="roundRect">
            <a:avLst>
              <a:gd name="adj" fmla="val 50000"/>
            </a:avLst>
          </a:prstGeom>
          <a:solidFill>
            <a:srgbClr val="99CCFF"/>
          </a:solidFill>
          <a:ln w="9525">
            <a:solidFill>
              <a:schemeClr val="tx1"/>
            </a:solidFill>
            <a:round/>
            <a:headEnd/>
            <a:tailEnd/>
          </a:ln>
        </p:spPr>
        <p:txBody>
          <a:bodyPr wrap="none" anchor="ct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400" b="1" baseline="0">
                <a:latin typeface="Tahoma" pitchFamily="34" charset="0"/>
              </a:rPr>
              <a:t>COMPUTE</a:t>
            </a:r>
          </a:p>
        </p:txBody>
      </p:sp>
      <p:sp>
        <p:nvSpPr>
          <p:cNvPr id="47109"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16.</a:t>
            </a:r>
            <a:fld id="{83F3CA63-6B48-4923-9F5D-EA127EF0F895}" type="slidenum">
              <a:rPr lang="en-AU" altLang="en-US" sz="1400" b="1" baseline="0" smtClean="0">
                <a:latin typeface="Trebuchet MS" pitchFamily="34" charset="0"/>
              </a:rPr>
              <a:pPr>
                <a:spcBef>
                  <a:spcPct val="0"/>
                </a:spcBef>
                <a:buFontTx/>
                <a:buNone/>
              </a:pPr>
              <a:t>37</a:t>
            </a:fld>
            <a:endParaRPr lang="en-AU" altLang="en-US" sz="1400" b="1" baseline="0" dirty="0">
              <a:latin typeface="Trebuchet MS" pitchFamily="34" charset="0"/>
            </a:endParaRPr>
          </a:p>
        </p:txBody>
      </p:sp>
    </p:spTree>
    <p:custDataLst>
      <p:tags r:id="rId1"/>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836613" y="1978025"/>
            <a:ext cx="7620000" cy="2362200"/>
            <a:chOff x="528" y="1152"/>
            <a:chExt cx="4800" cy="1488"/>
          </a:xfrm>
        </p:grpSpPr>
        <p:sp>
          <p:nvSpPr>
            <p:cNvPr id="3" name="Rectangle 3"/>
            <p:cNvSpPr>
              <a:spLocks noChangeArrowheads="1"/>
            </p:cNvSpPr>
            <p:nvPr/>
          </p:nvSpPr>
          <p:spPr bwMode="auto">
            <a:xfrm>
              <a:off x="528" y="1152"/>
              <a:ext cx="4800" cy="1488"/>
            </a:xfrm>
            <a:prstGeom prst="rect">
              <a:avLst/>
            </a:prstGeom>
            <a:solidFill>
              <a:schemeClr val="accent1">
                <a:lumMod val="20000"/>
                <a:lumOff val="80000"/>
              </a:schemeClr>
            </a:solidFill>
            <a:ln w="9525">
              <a:solidFill>
                <a:schemeClr val="tx1"/>
              </a:solidFill>
              <a:miter lim="800000"/>
              <a:headEnd/>
              <a:tailEnd/>
            </a:ln>
            <a:effectLst>
              <a:outerShdw dist="107763" dir="18900000" algn="ctr" rotWithShape="0">
                <a:schemeClr val="bg2"/>
              </a:outerShdw>
            </a:effectLst>
          </p:spPr>
          <p:txBody>
            <a:bodyPr wrap="none" anchor="ctr">
              <a:spAutoFit/>
            </a:bodyPr>
            <a:lstStyle>
              <a:lvl1pPr>
                <a:defRPr sz="2400" baseline="-25000">
                  <a:solidFill>
                    <a:schemeClr val="tx1"/>
                  </a:solidFill>
                  <a:latin typeface="Times" pitchFamily="2" charset="0"/>
                  <a:ea typeface="MS PGothic" pitchFamily="34" charset="-128"/>
                </a:defRPr>
              </a:lvl1pPr>
              <a:lvl2pPr marL="742950" indent="-285750">
                <a:defRPr sz="2400" baseline="-25000">
                  <a:solidFill>
                    <a:schemeClr val="tx1"/>
                  </a:solidFill>
                  <a:latin typeface="Times" pitchFamily="2" charset="0"/>
                  <a:ea typeface="MS PGothic" pitchFamily="34" charset="-128"/>
                </a:defRPr>
              </a:lvl2pPr>
              <a:lvl3pPr marL="1143000" indent="-228600">
                <a:defRPr sz="2400" baseline="-25000">
                  <a:solidFill>
                    <a:schemeClr val="tx1"/>
                  </a:solidFill>
                  <a:latin typeface="Times" pitchFamily="2" charset="0"/>
                  <a:ea typeface="MS PGothic" pitchFamily="34" charset="-128"/>
                </a:defRPr>
              </a:lvl3pPr>
              <a:lvl4pPr marL="1600200" indent="-228600">
                <a:defRPr sz="2400" baseline="-25000">
                  <a:solidFill>
                    <a:schemeClr val="tx1"/>
                  </a:solidFill>
                  <a:latin typeface="Times" pitchFamily="2" charset="0"/>
                  <a:ea typeface="MS PGothic" pitchFamily="34" charset="-128"/>
                </a:defRPr>
              </a:lvl4pPr>
              <a:lvl5pPr marL="2057400" indent="-228600">
                <a:defRPr sz="2400" baseline="-25000">
                  <a:solidFill>
                    <a:schemeClr val="tx1"/>
                  </a:solidFill>
                  <a:latin typeface="Times" pitchFamily="2"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9pPr>
            </a:lstStyle>
            <a:p>
              <a:pPr>
                <a:defRPr/>
              </a:pPr>
              <a:endParaRPr lang="en-US" altLang="en-US"/>
            </a:p>
          </p:txBody>
        </p:sp>
        <p:sp>
          <p:nvSpPr>
            <p:cNvPr id="4" name="Text Box 4"/>
            <p:cNvSpPr txBox="1">
              <a:spLocks noChangeArrowheads="1"/>
            </p:cNvSpPr>
            <p:nvPr/>
          </p:nvSpPr>
          <p:spPr bwMode="auto">
            <a:xfrm>
              <a:off x="1174" y="1978"/>
              <a:ext cx="534" cy="365"/>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defRPr/>
              </a:pPr>
              <a:r>
                <a:rPr lang="en-US" altLang="en-US" baseline="0" dirty="0" err="1">
                  <a:latin typeface="Arial Narrow" pitchFamily="34" charset="0"/>
                </a:rPr>
                <a:t>e</a:t>
              </a:r>
              <a:r>
                <a:rPr lang="en-US" altLang="en-US" dirty="0" err="1">
                  <a:latin typeface="Arial Narrow" pitchFamily="34" charset="0"/>
                </a:rPr>
                <a:t>ij</a:t>
              </a:r>
              <a:r>
                <a:rPr lang="en-US" altLang="en-US" baseline="0" dirty="0">
                  <a:latin typeface="Arial Narrow" pitchFamily="34" charset="0"/>
                </a:rPr>
                <a:t> = </a:t>
              </a:r>
            </a:p>
          </p:txBody>
        </p:sp>
        <p:sp>
          <p:nvSpPr>
            <p:cNvPr id="45063" name="Text Box 5"/>
            <p:cNvSpPr txBox="1">
              <a:spLocks noChangeArrowheads="1"/>
            </p:cNvSpPr>
            <p:nvPr/>
          </p:nvSpPr>
          <p:spPr bwMode="auto">
            <a:xfrm>
              <a:off x="1766" y="1815"/>
              <a:ext cx="2533" cy="672"/>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defRPr/>
              </a:pPr>
              <a:r>
                <a:rPr lang="en-US" altLang="en-US" baseline="0" dirty="0">
                  <a:latin typeface="Arial Narrow" pitchFamily="34" charset="0"/>
                </a:rPr>
                <a:t>(column j total)(row </a:t>
              </a:r>
              <a:r>
                <a:rPr lang="en-US" altLang="en-US" baseline="0" dirty="0" err="1">
                  <a:latin typeface="Arial Narrow" pitchFamily="34" charset="0"/>
                </a:rPr>
                <a:t>i</a:t>
              </a:r>
              <a:r>
                <a:rPr lang="en-US" altLang="en-US" baseline="0" dirty="0">
                  <a:latin typeface="Arial Narrow" pitchFamily="34" charset="0"/>
                </a:rPr>
                <a:t> total)</a:t>
              </a:r>
            </a:p>
            <a:p>
              <a:pPr algn="ctr">
                <a:spcBef>
                  <a:spcPct val="0"/>
                </a:spcBef>
                <a:buFontTx/>
                <a:buNone/>
                <a:defRPr/>
              </a:pPr>
              <a:r>
                <a:rPr lang="en-US" altLang="en-US" baseline="0" dirty="0">
                  <a:latin typeface="Arial Narrow" pitchFamily="34" charset="0"/>
                </a:rPr>
                <a:t>sample size</a:t>
              </a:r>
            </a:p>
          </p:txBody>
        </p:sp>
        <p:sp>
          <p:nvSpPr>
            <p:cNvPr id="48138" name="Line 6"/>
            <p:cNvSpPr>
              <a:spLocks noChangeShapeType="1"/>
            </p:cNvSpPr>
            <p:nvPr/>
          </p:nvSpPr>
          <p:spPr bwMode="auto">
            <a:xfrm>
              <a:off x="1632" y="2160"/>
              <a:ext cx="283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AU"/>
            </a:p>
          </p:txBody>
        </p:sp>
        <p:sp>
          <p:nvSpPr>
            <p:cNvPr id="45065" name="Text Box 7"/>
            <p:cNvSpPr txBox="1">
              <a:spLocks noChangeArrowheads="1"/>
            </p:cNvSpPr>
            <p:nvPr/>
          </p:nvSpPr>
          <p:spPr bwMode="auto">
            <a:xfrm>
              <a:off x="979" y="1256"/>
              <a:ext cx="3931" cy="291"/>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defRPr/>
              </a:pPr>
              <a:r>
                <a:rPr lang="en-US" altLang="en-US" sz="2400" baseline="0" dirty="0">
                  <a:latin typeface="Trebuchet MS" panose="020B0603020202020204" pitchFamily="34" charset="0"/>
                </a:rPr>
                <a:t>Expected frequency for a contingency table</a:t>
              </a:r>
            </a:p>
          </p:txBody>
        </p:sp>
      </p:grpSp>
      <p:sp>
        <p:nvSpPr>
          <p:cNvPr id="48131"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16.</a:t>
            </a:r>
            <a:fld id="{8860BBC2-E516-4E12-9101-9C9140322E90}" type="slidenum">
              <a:rPr lang="en-AU" altLang="en-US" sz="1400" b="1" baseline="0" smtClean="0">
                <a:latin typeface="Trebuchet MS" pitchFamily="34" charset="0"/>
              </a:rPr>
              <a:pPr>
                <a:spcBef>
                  <a:spcPct val="0"/>
                </a:spcBef>
                <a:buFontTx/>
                <a:buNone/>
              </a:pPr>
              <a:t>38</a:t>
            </a:fld>
            <a:endParaRPr lang="en-AU" altLang="en-US" sz="1400" b="1" baseline="0" dirty="0">
              <a:latin typeface="Trebuchet MS" pitchFamily="34" charset="0"/>
            </a:endParaRPr>
          </a:p>
        </p:txBody>
      </p:sp>
      <p:sp>
        <p:nvSpPr>
          <p:cNvPr id="48132" name="Rectangle 2"/>
          <p:cNvSpPr txBox="1">
            <a:spLocks noChangeArrowheads="1"/>
          </p:cNvSpPr>
          <p:nvPr/>
        </p:nvSpPr>
        <p:spPr bwMode="auto">
          <a:xfrm>
            <a:off x="539750" y="260350"/>
            <a:ext cx="77724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eaLnBrk="1" hangingPunct="1">
              <a:spcBef>
                <a:spcPct val="0"/>
              </a:spcBef>
              <a:buFontTx/>
              <a:buNone/>
            </a:pPr>
            <a:r>
              <a:rPr lang="en-US" altLang="en-US" sz="3600" baseline="0" dirty="0">
                <a:solidFill>
                  <a:srgbClr val="EA0088"/>
                </a:solidFill>
                <a:latin typeface="Trebuchet MS" pitchFamily="34" charset="0"/>
              </a:rPr>
              <a:t>Example 2 - Solution…</a:t>
            </a:r>
          </a:p>
        </p:txBody>
      </p:sp>
      <p:sp>
        <p:nvSpPr>
          <p:cNvPr id="48133" name="Rectangle 3"/>
          <p:cNvSpPr txBox="1">
            <a:spLocks noChangeArrowheads="1"/>
          </p:cNvSpPr>
          <p:nvPr/>
        </p:nvSpPr>
        <p:spPr bwMode="auto">
          <a:xfrm>
            <a:off x="684213" y="1196975"/>
            <a:ext cx="7772400" cy="439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defTabSz="45720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defTabSz="4572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defTabSz="4572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defTabSz="4572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defTabSz="4572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defTabSz="4572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defTabSz="4572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defTabSz="4572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just" eaLnBrk="1" hangingPunct="1">
              <a:lnSpc>
                <a:spcPct val="90000"/>
              </a:lnSpc>
              <a:spcAft>
                <a:spcPts val="1200"/>
              </a:spcAft>
              <a:buFontTx/>
              <a:buNone/>
            </a:pPr>
            <a:r>
              <a:rPr lang="en-US" altLang="en-US" sz="2400" baseline="0">
                <a:latin typeface="Trebuchet MS" pitchFamily="34" charset="0"/>
              </a:rPr>
              <a:t>Alternatively,</a:t>
            </a:r>
          </a:p>
          <a:p>
            <a:pPr algn="just" eaLnBrk="1" hangingPunct="1">
              <a:lnSpc>
                <a:spcPct val="90000"/>
              </a:lnSpc>
              <a:spcAft>
                <a:spcPts val="1200"/>
              </a:spcAft>
              <a:buFontTx/>
              <a:buNone/>
            </a:pPr>
            <a:endParaRPr lang="en-US" altLang="en-US" sz="2400" baseline="0">
              <a:latin typeface="Trebuchet MS" pitchFamily="34" charset="0"/>
            </a:endParaRPr>
          </a:p>
        </p:txBody>
      </p:sp>
      <p:sp>
        <p:nvSpPr>
          <p:cNvPr id="48134" name="AutoShape 10"/>
          <p:cNvSpPr>
            <a:spLocks noChangeArrowheads="1"/>
          </p:cNvSpPr>
          <p:nvPr/>
        </p:nvSpPr>
        <p:spPr bwMode="auto">
          <a:xfrm>
            <a:off x="7161213" y="457200"/>
            <a:ext cx="1803400" cy="360363"/>
          </a:xfrm>
          <a:prstGeom prst="roundRect">
            <a:avLst>
              <a:gd name="adj" fmla="val 50000"/>
            </a:avLst>
          </a:prstGeom>
          <a:solidFill>
            <a:srgbClr val="99CCFF"/>
          </a:solidFill>
          <a:ln w="9525">
            <a:solidFill>
              <a:schemeClr val="tx1"/>
            </a:solidFill>
            <a:round/>
            <a:headEnd/>
            <a:tailEnd/>
          </a:ln>
        </p:spPr>
        <p:txBody>
          <a:bodyPr wrap="none" anchor="ct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400" b="1" baseline="0">
                <a:latin typeface="Tahoma" pitchFamily="34" charset="0"/>
              </a:rPr>
              <a:t>COMPUTE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Grp="1" noChangeArrowheads="1"/>
          </p:cNvSpPr>
          <p:nvPr>
            <p:ph idx="1"/>
          </p:nvPr>
        </p:nvSpPr>
        <p:spPr>
          <a:xfrm>
            <a:off x="755650" y="1125538"/>
            <a:ext cx="7772400" cy="4114800"/>
          </a:xfrm>
        </p:spPr>
        <p:txBody>
          <a:bodyPr/>
          <a:lstStyle/>
          <a:p>
            <a:pPr marL="0" indent="0" eaLnBrk="1" hangingPunct="1">
              <a:buFontTx/>
              <a:buNone/>
              <a:defRPr/>
            </a:pPr>
            <a:r>
              <a:rPr lang="en-US" altLang="en-US" sz="2400" dirty="0">
                <a:latin typeface="Trebuchet MS" pitchFamily="34" charset="0"/>
                <a:cs typeface="Arial" pitchFamily="34" charset="0"/>
              </a:rPr>
              <a:t>We can now compare </a:t>
            </a:r>
            <a:r>
              <a:rPr lang="en-US" altLang="en-US" sz="2400" b="1" i="1" dirty="0">
                <a:solidFill>
                  <a:schemeClr val="accent5">
                    <a:lumMod val="75000"/>
                  </a:schemeClr>
                </a:solidFill>
                <a:latin typeface="Trebuchet MS" pitchFamily="34" charset="0"/>
                <a:cs typeface="Arial" pitchFamily="34" charset="0"/>
              </a:rPr>
              <a:t>observed</a:t>
            </a:r>
            <a:r>
              <a:rPr lang="en-US" altLang="en-US" sz="2400" dirty="0">
                <a:latin typeface="Trebuchet MS" pitchFamily="34" charset="0"/>
                <a:cs typeface="Arial" pitchFamily="34" charset="0"/>
              </a:rPr>
              <a:t> with </a:t>
            </a:r>
            <a:r>
              <a:rPr lang="en-US" altLang="en-US" sz="2400" b="1" i="1" dirty="0">
                <a:solidFill>
                  <a:srgbClr val="00B050"/>
                </a:solidFill>
                <a:latin typeface="Trebuchet MS" pitchFamily="34" charset="0"/>
                <a:cs typeface="Arial" pitchFamily="34" charset="0"/>
              </a:rPr>
              <a:t>expected</a:t>
            </a:r>
            <a:r>
              <a:rPr lang="en-US" altLang="en-US" sz="2400" dirty="0">
                <a:latin typeface="Trebuchet MS" pitchFamily="34" charset="0"/>
                <a:cs typeface="Arial" pitchFamily="34" charset="0"/>
              </a:rPr>
              <a:t> frequencies…</a:t>
            </a:r>
          </a:p>
          <a:p>
            <a:pPr marL="0" indent="0" eaLnBrk="1" hangingPunct="1">
              <a:buFontTx/>
              <a:buNone/>
              <a:defRPr/>
            </a:pPr>
            <a:endParaRPr lang="en-US" altLang="en-US" sz="2400" dirty="0">
              <a:latin typeface="Trebuchet MS" pitchFamily="34" charset="0"/>
              <a:cs typeface="Arial" pitchFamily="34" charset="0"/>
            </a:endParaRPr>
          </a:p>
          <a:p>
            <a:pPr marL="0" indent="0" eaLnBrk="1" hangingPunct="1">
              <a:buFontTx/>
              <a:buNone/>
              <a:defRPr/>
            </a:pPr>
            <a:endParaRPr lang="en-US" altLang="en-US" sz="2400" dirty="0">
              <a:latin typeface="Trebuchet MS" pitchFamily="34" charset="0"/>
              <a:cs typeface="Arial" pitchFamily="34" charset="0"/>
            </a:endParaRPr>
          </a:p>
          <a:p>
            <a:pPr marL="0" indent="0" eaLnBrk="1" hangingPunct="1">
              <a:buFontTx/>
              <a:buNone/>
              <a:defRPr/>
            </a:pPr>
            <a:endParaRPr lang="en-US" altLang="en-US" sz="2400" dirty="0">
              <a:latin typeface="Trebuchet MS" pitchFamily="34" charset="0"/>
              <a:cs typeface="Arial" pitchFamily="34" charset="0"/>
            </a:endParaRPr>
          </a:p>
          <a:p>
            <a:pPr marL="0" indent="0" eaLnBrk="1" hangingPunct="1">
              <a:buFontTx/>
              <a:buNone/>
              <a:defRPr/>
            </a:pPr>
            <a:endParaRPr lang="en-US" altLang="en-US" sz="2400" dirty="0">
              <a:latin typeface="Trebuchet MS" pitchFamily="34" charset="0"/>
              <a:cs typeface="Arial" pitchFamily="34" charset="0"/>
            </a:endParaRPr>
          </a:p>
          <a:p>
            <a:pPr marL="0" indent="0" eaLnBrk="1" hangingPunct="1">
              <a:buFontTx/>
              <a:buNone/>
              <a:defRPr/>
            </a:pPr>
            <a:endParaRPr lang="en-US" altLang="en-US" sz="2400" dirty="0">
              <a:latin typeface="Trebuchet MS" pitchFamily="34" charset="0"/>
              <a:cs typeface="Arial" pitchFamily="34" charset="0"/>
            </a:endParaRPr>
          </a:p>
          <a:p>
            <a:pPr marL="0" indent="0" eaLnBrk="1" hangingPunct="1">
              <a:buFontTx/>
              <a:buNone/>
              <a:defRPr/>
            </a:pPr>
            <a:endParaRPr lang="en-US" altLang="en-US" sz="2400" dirty="0">
              <a:latin typeface="Trebuchet MS" pitchFamily="34" charset="0"/>
              <a:cs typeface="Arial" pitchFamily="34" charset="0"/>
            </a:endParaRPr>
          </a:p>
          <a:p>
            <a:pPr marL="0" indent="0" eaLnBrk="1" hangingPunct="1">
              <a:buFontTx/>
              <a:buNone/>
              <a:defRPr/>
            </a:pPr>
            <a:r>
              <a:rPr lang="en-US" altLang="en-US" sz="2400" dirty="0">
                <a:latin typeface="Trebuchet MS" pitchFamily="34" charset="0"/>
                <a:cs typeface="Arial" pitchFamily="34" charset="0"/>
              </a:rPr>
              <a:t>and calculate our test statistic:</a:t>
            </a:r>
          </a:p>
        </p:txBody>
      </p:sp>
      <p:graphicFrame>
        <p:nvGraphicFramePr>
          <p:cNvPr id="30834" name="Group 114"/>
          <p:cNvGraphicFramePr>
            <a:graphicFrameLocks noGrp="1"/>
          </p:cNvGraphicFramePr>
          <p:nvPr>
            <p:extLst>
              <p:ext uri="{D42A27DB-BD31-4B8C-83A1-F6EECF244321}">
                <p14:modId xmlns:p14="http://schemas.microsoft.com/office/powerpoint/2010/main" val="2714011174"/>
              </p:ext>
            </p:extLst>
          </p:nvPr>
        </p:nvGraphicFramePr>
        <p:xfrm>
          <a:off x="1524001" y="2108201"/>
          <a:ext cx="5618162" cy="2468808"/>
        </p:xfrm>
        <a:graphic>
          <a:graphicData uri="http://schemas.openxmlformats.org/drawingml/2006/table">
            <a:tbl>
              <a:tblPr/>
              <a:tblGrid>
                <a:gridCol w="1248482">
                  <a:extLst>
                    <a:ext uri="{9D8B030D-6E8A-4147-A177-3AD203B41FA5}">
                      <a16:colId xmlns:a16="http://schemas.microsoft.com/office/drawing/2014/main" val="20000"/>
                    </a:ext>
                  </a:extLst>
                </a:gridCol>
                <a:gridCol w="624240">
                  <a:extLst>
                    <a:ext uri="{9D8B030D-6E8A-4147-A177-3AD203B41FA5}">
                      <a16:colId xmlns:a16="http://schemas.microsoft.com/office/drawing/2014/main" val="20001"/>
                    </a:ext>
                  </a:extLst>
                </a:gridCol>
                <a:gridCol w="832320">
                  <a:extLst>
                    <a:ext uri="{9D8B030D-6E8A-4147-A177-3AD203B41FA5}">
                      <a16:colId xmlns:a16="http://schemas.microsoft.com/office/drawing/2014/main" val="20002"/>
                    </a:ext>
                  </a:extLst>
                </a:gridCol>
                <a:gridCol w="624240">
                  <a:extLst>
                    <a:ext uri="{9D8B030D-6E8A-4147-A177-3AD203B41FA5}">
                      <a16:colId xmlns:a16="http://schemas.microsoft.com/office/drawing/2014/main" val="20003"/>
                    </a:ext>
                  </a:extLst>
                </a:gridCol>
                <a:gridCol w="832320">
                  <a:extLst>
                    <a:ext uri="{9D8B030D-6E8A-4147-A177-3AD203B41FA5}">
                      <a16:colId xmlns:a16="http://schemas.microsoft.com/office/drawing/2014/main" val="20004"/>
                    </a:ext>
                  </a:extLst>
                </a:gridCol>
                <a:gridCol w="624240">
                  <a:extLst>
                    <a:ext uri="{9D8B030D-6E8A-4147-A177-3AD203B41FA5}">
                      <a16:colId xmlns:a16="http://schemas.microsoft.com/office/drawing/2014/main" val="20005"/>
                    </a:ext>
                  </a:extLst>
                </a:gridCol>
                <a:gridCol w="832320">
                  <a:extLst>
                    <a:ext uri="{9D8B030D-6E8A-4147-A177-3AD203B41FA5}">
                      <a16:colId xmlns:a16="http://schemas.microsoft.com/office/drawing/2014/main" val="20006"/>
                    </a:ext>
                  </a:extLst>
                </a:gridCol>
              </a:tblGrid>
              <a:tr h="34502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Tahoma" pitchFamily="34" charset="0"/>
                      </a:endParaRPr>
                    </a:p>
                  </a:txBody>
                  <a:tcPr marL="91449" marR="91449" marT="45714" marB="4571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6">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Tahoma" pitchFamily="34" charset="0"/>
                        </a:rPr>
                        <a:t>MBA Major</a:t>
                      </a:r>
                    </a:p>
                  </a:txBody>
                  <a:tcPr marL="91449" marR="91449" marT="45714" marB="4571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0379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ahoma" pitchFamily="34" charset="0"/>
                        </a:rPr>
                        <a:t>Undergrad degree</a:t>
                      </a:r>
                    </a:p>
                  </a:txBody>
                  <a:tcPr marL="91449" marR="91449" marT="45714" marB="4571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ahoma" pitchFamily="34" charset="0"/>
                        </a:rPr>
                        <a:t>Accounting</a:t>
                      </a:r>
                    </a:p>
                  </a:txBody>
                  <a:tcPr marL="91449" marR="91449" marT="45714" marB="45714"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ahoma" pitchFamily="34" charset="0"/>
                        </a:rPr>
                        <a:t>Finance</a:t>
                      </a:r>
                    </a:p>
                  </a:txBody>
                  <a:tcPr marL="91449" marR="91449" marT="45714" marB="45714"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ahoma" pitchFamily="34" charset="0"/>
                        </a:rPr>
                        <a:t>Marketing</a:t>
                      </a:r>
                    </a:p>
                  </a:txBody>
                  <a:tcPr marL="91449" marR="91449" marT="45714" marB="45714"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1"/>
                  </a:ext>
                </a:extLst>
              </a:tr>
              <a:tr h="34502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ahoma" pitchFamily="34" charset="0"/>
                        </a:rPr>
                        <a:t>BA</a:t>
                      </a:r>
                    </a:p>
                  </a:txBody>
                  <a:tcPr marL="91449" marR="91449" marT="45714" marB="4571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accent5">
                              <a:lumMod val="75000"/>
                            </a:schemeClr>
                          </a:solidFill>
                          <a:effectLst/>
                          <a:latin typeface="Tahoma" pitchFamily="34" charset="0"/>
                        </a:rPr>
                        <a:t>31</a:t>
                      </a:r>
                    </a:p>
                  </a:txBody>
                  <a:tcPr marL="91449" marR="91449"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B050"/>
                          </a:solidFill>
                          <a:effectLst/>
                          <a:latin typeface="Tahoma" pitchFamily="34" charset="0"/>
                        </a:rPr>
                        <a:t>24.08</a:t>
                      </a:r>
                    </a:p>
                  </a:txBody>
                  <a:tcPr marL="91449" marR="91449" marT="45714" marB="45714"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accent5">
                              <a:lumMod val="75000"/>
                            </a:schemeClr>
                          </a:solidFill>
                          <a:effectLst/>
                          <a:latin typeface="Tahoma" pitchFamily="34" charset="0"/>
                        </a:rPr>
                        <a:t>13</a:t>
                      </a:r>
                    </a:p>
                  </a:txBody>
                  <a:tcPr marL="91449" marR="91449" marT="45714" marB="45714"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B050"/>
                          </a:solidFill>
                          <a:effectLst/>
                          <a:latin typeface="Tahoma" pitchFamily="34" charset="0"/>
                        </a:rPr>
                        <a:t>17.37</a:t>
                      </a:r>
                    </a:p>
                  </a:txBody>
                  <a:tcPr marL="91449" marR="91449" marT="45714" marB="45714"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accent5">
                              <a:lumMod val="75000"/>
                            </a:schemeClr>
                          </a:solidFill>
                          <a:effectLst/>
                          <a:latin typeface="Tahoma" pitchFamily="34" charset="0"/>
                        </a:rPr>
                        <a:t>16</a:t>
                      </a:r>
                    </a:p>
                  </a:txBody>
                  <a:tcPr marL="91449" marR="91449" marT="45714" marB="45714"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B050"/>
                          </a:solidFill>
                          <a:effectLst/>
                          <a:latin typeface="Tahoma" pitchFamily="34" charset="0"/>
                        </a:rPr>
                        <a:t>18.55</a:t>
                      </a:r>
                    </a:p>
                  </a:txBody>
                  <a:tcPr marL="91449" marR="91449" marT="45714" marB="4571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502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ahoma" pitchFamily="34" charset="0"/>
                        </a:rPr>
                        <a:t>BEng</a:t>
                      </a:r>
                    </a:p>
                  </a:txBody>
                  <a:tcPr marL="91449" marR="91449" marT="45714" marB="4571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accent5">
                              <a:lumMod val="75000"/>
                            </a:schemeClr>
                          </a:solidFill>
                          <a:effectLst/>
                          <a:latin typeface="Tahoma" pitchFamily="34" charset="0"/>
                        </a:rPr>
                        <a:t>8</a:t>
                      </a:r>
                    </a:p>
                  </a:txBody>
                  <a:tcPr marL="91449" marR="91449"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B050"/>
                          </a:solidFill>
                          <a:effectLst/>
                          <a:latin typeface="Tahoma" pitchFamily="34" charset="0"/>
                        </a:rPr>
                        <a:t>12.44</a:t>
                      </a:r>
                    </a:p>
                  </a:txBody>
                  <a:tcPr marL="91449" marR="91449" marT="45714" marB="45714"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accent5">
                              <a:lumMod val="75000"/>
                            </a:schemeClr>
                          </a:solidFill>
                          <a:effectLst/>
                          <a:latin typeface="Tahoma" pitchFamily="34" charset="0"/>
                        </a:rPr>
                        <a:t>16</a:t>
                      </a:r>
                    </a:p>
                  </a:txBody>
                  <a:tcPr marL="91449" marR="91449" marT="45714" marB="45714"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B050"/>
                          </a:solidFill>
                          <a:effectLst/>
                          <a:latin typeface="Tahoma" pitchFamily="34" charset="0"/>
                        </a:rPr>
                        <a:t>8.97</a:t>
                      </a:r>
                    </a:p>
                  </a:txBody>
                  <a:tcPr marL="91449" marR="91449" marT="45714" marB="45714"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accent5">
                              <a:lumMod val="75000"/>
                            </a:schemeClr>
                          </a:solidFill>
                          <a:effectLst/>
                          <a:latin typeface="Tahoma" pitchFamily="34" charset="0"/>
                        </a:rPr>
                        <a:t>7</a:t>
                      </a:r>
                    </a:p>
                  </a:txBody>
                  <a:tcPr marL="91449" marR="91449" marT="45714" marB="45714"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B050"/>
                          </a:solidFill>
                          <a:effectLst/>
                          <a:latin typeface="Tahoma" pitchFamily="34" charset="0"/>
                        </a:rPr>
                        <a:t>9.59</a:t>
                      </a:r>
                    </a:p>
                  </a:txBody>
                  <a:tcPr marL="91449" marR="91449" marT="45714" marB="4571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4502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ahoma" pitchFamily="34" charset="0"/>
                        </a:rPr>
                        <a:t>BBA</a:t>
                      </a:r>
                    </a:p>
                  </a:txBody>
                  <a:tcPr marL="91449" marR="91449" marT="45714" marB="4571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accent5">
                              <a:lumMod val="75000"/>
                            </a:schemeClr>
                          </a:solidFill>
                          <a:effectLst/>
                          <a:latin typeface="Tahoma" pitchFamily="34" charset="0"/>
                        </a:rPr>
                        <a:t>12</a:t>
                      </a:r>
                    </a:p>
                  </a:txBody>
                  <a:tcPr marL="91449" marR="91449"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B050"/>
                          </a:solidFill>
                          <a:effectLst/>
                          <a:latin typeface="Tahoma" pitchFamily="34" charset="0"/>
                        </a:rPr>
                        <a:t>15.65</a:t>
                      </a:r>
                    </a:p>
                  </a:txBody>
                  <a:tcPr marL="91449" marR="91449" marT="45714" marB="45714"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accent5">
                              <a:lumMod val="75000"/>
                            </a:schemeClr>
                          </a:solidFill>
                          <a:effectLst/>
                          <a:latin typeface="Tahoma" pitchFamily="34" charset="0"/>
                        </a:rPr>
                        <a:t>10</a:t>
                      </a:r>
                    </a:p>
                  </a:txBody>
                  <a:tcPr marL="91449" marR="91449" marT="45714" marB="45714"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B050"/>
                          </a:solidFill>
                          <a:effectLst/>
                          <a:latin typeface="Tahoma" pitchFamily="34" charset="0"/>
                        </a:rPr>
                        <a:t>11.29</a:t>
                      </a:r>
                    </a:p>
                  </a:txBody>
                  <a:tcPr marL="91449" marR="91449" marT="45714" marB="45714"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accent5">
                              <a:lumMod val="75000"/>
                            </a:schemeClr>
                          </a:solidFill>
                          <a:effectLst/>
                          <a:latin typeface="Tahoma" pitchFamily="34" charset="0"/>
                        </a:rPr>
                        <a:t>17</a:t>
                      </a:r>
                    </a:p>
                  </a:txBody>
                  <a:tcPr marL="91449" marR="91449" marT="45714" marB="45714"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B050"/>
                          </a:solidFill>
                          <a:effectLst/>
                          <a:latin typeface="Tahoma" pitchFamily="34" charset="0"/>
                        </a:rPr>
                        <a:t>12.06</a:t>
                      </a:r>
                    </a:p>
                  </a:txBody>
                  <a:tcPr marL="91449" marR="91449" marT="45714" marB="4571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4502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ahoma" pitchFamily="34" charset="0"/>
                        </a:rPr>
                        <a:t>Other</a:t>
                      </a:r>
                    </a:p>
                  </a:txBody>
                  <a:tcPr marL="91449" marR="91449" marT="45714" marB="4571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accent5">
                              <a:lumMod val="75000"/>
                            </a:schemeClr>
                          </a:solidFill>
                          <a:effectLst/>
                          <a:latin typeface="Tahoma" pitchFamily="34" charset="0"/>
                        </a:rPr>
                        <a:t>10</a:t>
                      </a:r>
                    </a:p>
                  </a:txBody>
                  <a:tcPr marL="91449" marR="91449"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B050"/>
                          </a:solidFill>
                          <a:effectLst/>
                          <a:latin typeface="Tahoma" pitchFamily="34" charset="0"/>
                        </a:rPr>
                        <a:t>8.83</a:t>
                      </a:r>
                    </a:p>
                  </a:txBody>
                  <a:tcPr marL="91449" marR="91449" marT="45714" marB="45714"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accent5">
                              <a:lumMod val="75000"/>
                            </a:schemeClr>
                          </a:solidFill>
                          <a:effectLst/>
                          <a:latin typeface="Tahoma" pitchFamily="34" charset="0"/>
                        </a:rPr>
                        <a:t>5</a:t>
                      </a:r>
                    </a:p>
                  </a:txBody>
                  <a:tcPr marL="91449" marR="91449" marT="45714" marB="45714"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B050"/>
                          </a:solidFill>
                          <a:effectLst/>
                          <a:latin typeface="Tahoma" pitchFamily="34" charset="0"/>
                        </a:rPr>
                        <a:t>6.37</a:t>
                      </a:r>
                    </a:p>
                  </a:txBody>
                  <a:tcPr marL="91449" marR="91449" marT="45714" marB="45714"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accent5">
                              <a:lumMod val="75000"/>
                            </a:schemeClr>
                          </a:solidFill>
                          <a:effectLst/>
                          <a:latin typeface="Tahoma" pitchFamily="34" charset="0"/>
                        </a:rPr>
                        <a:t>7</a:t>
                      </a:r>
                    </a:p>
                  </a:txBody>
                  <a:tcPr marL="91449" marR="91449" marT="45714" marB="45714"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B050"/>
                          </a:solidFill>
                          <a:effectLst/>
                          <a:latin typeface="Tahoma" pitchFamily="34" charset="0"/>
                        </a:rPr>
                        <a:t>6.80</a:t>
                      </a:r>
                    </a:p>
                  </a:txBody>
                  <a:tcPr marL="91449" marR="91449" marT="45714" marB="4571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pic>
        <p:nvPicPr>
          <p:cNvPr id="49205" name="Picture 11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59632" y="5051426"/>
            <a:ext cx="655320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206" name="Rectangle 2"/>
          <p:cNvSpPr txBox="1">
            <a:spLocks noChangeArrowheads="1"/>
          </p:cNvSpPr>
          <p:nvPr/>
        </p:nvSpPr>
        <p:spPr bwMode="auto">
          <a:xfrm>
            <a:off x="539750" y="260350"/>
            <a:ext cx="77724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eaLnBrk="1" hangingPunct="1">
              <a:spcBef>
                <a:spcPct val="0"/>
              </a:spcBef>
              <a:buFontTx/>
              <a:buNone/>
            </a:pPr>
            <a:r>
              <a:rPr lang="en-US" altLang="en-US" sz="3600" baseline="0" dirty="0">
                <a:solidFill>
                  <a:srgbClr val="EA0088"/>
                </a:solidFill>
                <a:latin typeface="Trebuchet MS" panose="020B0603020202020204" pitchFamily="34" charset="0"/>
              </a:rPr>
              <a:t>Example 2 - Solution…</a:t>
            </a:r>
          </a:p>
        </p:txBody>
      </p:sp>
      <p:sp>
        <p:nvSpPr>
          <p:cNvPr id="49207" name="AutoShape 4"/>
          <p:cNvSpPr>
            <a:spLocks noChangeArrowheads="1"/>
          </p:cNvSpPr>
          <p:nvPr/>
        </p:nvSpPr>
        <p:spPr bwMode="auto">
          <a:xfrm>
            <a:off x="7142163" y="533400"/>
            <a:ext cx="1822450" cy="381000"/>
          </a:xfrm>
          <a:prstGeom prst="roundRect">
            <a:avLst>
              <a:gd name="adj" fmla="val 50000"/>
            </a:avLst>
          </a:prstGeom>
          <a:solidFill>
            <a:srgbClr val="99CCFF"/>
          </a:solidFill>
          <a:ln w="9525">
            <a:solidFill>
              <a:schemeClr val="tx1"/>
            </a:solidFill>
            <a:round/>
            <a:headEnd/>
            <a:tailEnd/>
          </a:ln>
        </p:spPr>
        <p:txBody>
          <a:bodyPr wrap="none" anchor="ct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400" b="1" baseline="0">
                <a:latin typeface="Tahoma" pitchFamily="34" charset="0"/>
                <a:cs typeface="Tahoma" pitchFamily="34" charset="0"/>
              </a:rPr>
              <a:t>COMPUTE</a:t>
            </a:r>
          </a:p>
        </p:txBody>
      </p:sp>
      <p:sp>
        <p:nvSpPr>
          <p:cNvPr id="49208"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16.</a:t>
            </a:r>
            <a:fld id="{E61F95F4-BAE4-4F70-8BD4-EBED6EF9ACE9}" type="slidenum">
              <a:rPr lang="en-AU" altLang="en-US" sz="1400" b="1" baseline="0" smtClean="0">
                <a:latin typeface="Trebuchet MS" pitchFamily="34" charset="0"/>
              </a:rPr>
              <a:pPr>
                <a:spcBef>
                  <a:spcPct val="0"/>
                </a:spcBef>
                <a:buFontTx/>
                <a:buNone/>
              </a:pPr>
              <a:t>39</a:t>
            </a:fld>
            <a:endParaRPr lang="en-AU" altLang="en-US" sz="1400" b="1" baseline="0" dirty="0">
              <a:latin typeface="Trebuchet MS" pitchFamily="34" charset="0"/>
            </a:endParaRP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395288" y="476250"/>
            <a:ext cx="7772400" cy="517525"/>
          </a:xfrm>
        </p:spPr>
        <p:txBody>
          <a:bodyPr/>
          <a:lstStyle/>
          <a:p>
            <a:pPr algn="l" eaLnBrk="1" hangingPunct="1">
              <a:defRPr/>
            </a:pPr>
            <a:r>
              <a:rPr altLang="en-US" sz="3600" cap="none">
                <a:solidFill>
                  <a:srgbClr val="EA0088"/>
                </a:solidFill>
                <a:latin typeface="Trebuchet MS" panose="020B0603020202020204" pitchFamily="34" charset="0"/>
              </a:rPr>
              <a:t>Learning objectives</a:t>
            </a:r>
          </a:p>
        </p:txBody>
      </p:sp>
      <p:sp>
        <p:nvSpPr>
          <p:cNvPr id="13315" name="Rectangle 3"/>
          <p:cNvSpPr>
            <a:spLocks noGrp="1" noChangeArrowheads="1"/>
          </p:cNvSpPr>
          <p:nvPr>
            <p:ph idx="1"/>
          </p:nvPr>
        </p:nvSpPr>
        <p:spPr>
          <a:xfrm>
            <a:off x="468313" y="1341438"/>
            <a:ext cx="8208962" cy="3455987"/>
          </a:xfrm>
        </p:spPr>
        <p:txBody>
          <a:bodyPr/>
          <a:lstStyle/>
          <a:p>
            <a:pPr marL="719138" indent="-719138" algn="just" eaLnBrk="1" hangingPunct="1">
              <a:spcAft>
                <a:spcPts val="1200"/>
              </a:spcAft>
              <a:buFont typeface="Arial" pitchFamily="34" charset="0"/>
              <a:buNone/>
            </a:pPr>
            <a:r>
              <a:rPr lang="en-US" altLang="en-US" sz="2400" b="1" dirty="0">
                <a:solidFill>
                  <a:srgbClr val="00B050"/>
                </a:solidFill>
                <a:latin typeface="Trebuchet MS" pitchFamily="34" charset="0"/>
                <a:cs typeface="Arial" pitchFamily="34" charset="0"/>
              </a:rPr>
              <a:t>LO1</a:t>
            </a:r>
            <a:r>
              <a:rPr lang="en-US" altLang="en-US" sz="2400" dirty="0">
                <a:solidFill>
                  <a:srgbClr val="00B050"/>
                </a:solidFill>
                <a:latin typeface="Trebuchet MS" pitchFamily="34" charset="0"/>
                <a:cs typeface="Arial" pitchFamily="34" charset="0"/>
              </a:rPr>
              <a:t> 	Conduct the chi-squared test of goodness-of-fit for a multinomial experiment</a:t>
            </a:r>
          </a:p>
          <a:p>
            <a:pPr marL="719138" indent="-719138" algn="just" eaLnBrk="1" hangingPunct="1">
              <a:spcAft>
                <a:spcPts val="1200"/>
              </a:spcAft>
              <a:buFont typeface="Arial" pitchFamily="34" charset="0"/>
              <a:buNone/>
            </a:pPr>
            <a:r>
              <a:rPr lang="en-US" altLang="en-US" sz="2400" b="1" dirty="0">
                <a:solidFill>
                  <a:srgbClr val="00B050"/>
                </a:solidFill>
                <a:latin typeface="Trebuchet MS" pitchFamily="34" charset="0"/>
                <a:cs typeface="Arial" pitchFamily="34" charset="0"/>
              </a:rPr>
              <a:t>LO2</a:t>
            </a:r>
            <a:r>
              <a:rPr lang="en-US" altLang="en-US" sz="2400" dirty="0">
                <a:solidFill>
                  <a:srgbClr val="00B050"/>
                </a:solidFill>
                <a:latin typeface="Trebuchet MS" pitchFamily="34" charset="0"/>
                <a:cs typeface="Arial" pitchFamily="34" charset="0"/>
              </a:rPr>
              <a:t> 	Conduct the chi-squared test of independence on data arranged in a contingency table to determine whether two classifications of nominal data are statistically independent</a:t>
            </a:r>
          </a:p>
          <a:p>
            <a:pPr marL="719138" indent="-719138" algn="just" eaLnBrk="1" hangingPunct="1">
              <a:spcAft>
                <a:spcPts val="1200"/>
              </a:spcAft>
              <a:buFont typeface="Arial" pitchFamily="34" charset="0"/>
              <a:buNone/>
            </a:pPr>
            <a:r>
              <a:rPr lang="en-US" altLang="en-US" sz="2400" b="1" dirty="0">
                <a:solidFill>
                  <a:srgbClr val="00B050"/>
                </a:solidFill>
                <a:latin typeface="Trebuchet MS" pitchFamily="34" charset="0"/>
                <a:cs typeface="Arial" pitchFamily="34" charset="0"/>
              </a:rPr>
              <a:t>LO3</a:t>
            </a:r>
            <a:r>
              <a:rPr lang="en-US" altLang="en-US" sz="2400" dirty="0">
                <a:solidFill>
                  <a:srgbClr val="00B050"/>
                </a:solidFill>
                <a:latin typeface="Trebuchet MS" pitchFamily="34" charset="0"/>
                <a:cs typeface="Arial" pitchFamily="34" charset="0"/>
              </a:rPr>
              <a:t> 	Perform the chi-squared test for normality.</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p:cNvSpPr>
            <a:spLocks noGrp="1" noChangeArrowheads="1"/>
          </p:cNvSpPr>
          <p:nvPr>
            <p:ph idx="1"/>
          </p:nvPr>
        </p:nvSpPr>
        <p:spPr>
          <a:xfrm>
            <a:off x="684213" y="908050"/>
            <a:ext cx="8208962" cy="4967288"/>
          </a:xfrm>
        </p:spPr>
        <p:txBody>
          <a:bodyPr/>
          <a:lstStyle/>
          <a:p>
            <a:pPr marL="0" indent="0" eaLnBrk="1" hangingPunct="1">
              <a:spcAft>
                <a:spcPts val="600"/>
              </a:spcAft>
              <a:buFontTx/>
              <a:buNone/>
            </a:pPr>
            <a:r>
              <a:rPr lang="en-US" altLang="en-US" sz="2200">
                <a:solidFill>
                  <a:srgbClr val="00B050"/>
                </a:solidFill>
                <a:latin typeface="Trebuchet MS" pitchFamily="34" charset="0"/>
                <a:cs typeface="Arial" pitchFamily="34" charset="0"/>
              </a:rPr>
              <a:t>Level of significance: </a:t>
            </a:r>
            <a:r>
              <a:rPr lang="en-US" altLang="en-US" sz="2200">
                <a:latin typeface="Trebuchet MS" pitchFamily="34" charset="0"/>
                <a:cs typeface="Arial" pitchFamily="34" charset="0"/>
                <a:sym typeface="Symbol" pitchFamily="18" charset="2"/>
              </a:rPr>
              <a:t> = 0.05</a:t>
            </a:r>
            <a:endParaRPr lang="en-US" altLang="en-US" sz="2200">
              <a:latin typeface="Trebuchet MS" pitchFamily="34" charset="0"/>
              <a:cs typeface="Arial" pitchFamily="34" charset="0"/>
            </a:endParaRPr>
          </a:p>
          <a:p>
            <a:pPr marL="0" indent="0" eaLnBrk="1" hangingPunct="1">
              <a:spcAft>
                <a:spcPts val="600"/>
              </a:spcAft>
              <a:buFont typeface="Arial" pitchFamily="34" charset="0"/>
              <a:buNone/>
            </a:pPr>
            <a:r>
              <a:rPr lang="en-US" altLang="en-US" sz="2200">
                <a:latin typeface="Trebuchet MS" pitchFamily="34" charset="0"/>
                <a:cs typeface="Arial" pitchFamily="34" charset="0"/>
              </a:rPr>
              <a:t>r = 4; c = 3.</a:t>
            </a:r>
          </a:p>
          <a:p>
            <a:pPr marL="0" indent="0" eaLnBrk="1" hangingPunct="1">
              <a:buFontTx/>
              <a:buNone/>
            </a:pPr>
            <a:r>
              <a:rPr lang="en-US" altLang="en-US" sz="2200">
                <a:solidFill>
                  <a:srgbClr val="00B050"/>
                </a:solidFill>
                <a:latin typeface="Trebuchet MS" pitchFamily="34" charset="0"/>
                <a:cs typeface="Arial" pitchFamily="34" charset="0"/>
              </a:rPr>
              <a:t>Decision rule: </a:t>
            </a:r>
            <a:r>
              <a:rPr lang="en-US" altLang="en-US" sz="2200">
                <a:latin typeface="Trebuchet MS" pitchFamily="34" charset="0"/>
                <a:cs typeface="Arial" pitchFamily="34" charset="0"/>
              </a:rPr>
              <a:t>Reject H</a:t>
            </a:r>
            <a:r>
              <a:rPr lang="en-US" altLang="en-US" sz="2200" baseline="-25000">
                <a:latin typeface="Trebuchet MS" pitchFamily="34" charset="0"/>
                <a:cs typeface="Arial" pitchFamily="34" charset="0"/>
              </a:rPr>
              <a:t>0</a:t>
            </a:r>
            <a:r>
              <a:rPr lang="en-US" altLang="en-US" sz="2200">
                <a:latin typeface="Trebuchet MS" pitchFamily="34" charset="0"/>
                <a:cs typeface="Arial" pitchFamily="34" charset="0"/>
              </a:rPr>
              <a:t> if	                      </a:t>
            </a:r>
          </a:p>
          <a:p>
            <a:pPr marL="0" indent="0" eaLnBrk="1" hangingPunct="1">
              <a:buFontTx/>
              <a:buNone/>
            </a:pPr>
            <a:r>
              <a:rPr lang="en-US" altLang="en-US" sz="2200">
                <a:latin typeface="Trebuchet MS" pitchFamily="34" charset="0"/>
                <a:cs typeface="Arial" pitchFamily="34" charset="0"/>
              </a:rPr>
              <a:t>								= </a:t>
            </a:r>
            <a:r>
              <a:rPr lang="en-US" altLang="en-US" sz="2200">
                <a:latin typeface="Trebuchet MS" pitchFamily="34" charset="0"/>
                <a:cs typeface="Arial" pitchFamily="34" charset="0"/>
                <a:sym typeface="Symbol" pitchFamily="18" charset="2"/>
              </a:rPr>
              <a:t></a:t>
            </a:r>
            <a:r>
              <a:rPr lang="en-US" altLang="en-US" sz="2200" baseline="30000">
                <a:latin typeface="Trebuchet MS" pitchFamily="34" charset="0"/>
                <a:cs typeface="Arial" pitchFamily="34" charset="0"/>
                <a:sym typeface="Symbol" pitchFamily="18" charset="2"/>
              </a:rPr>
              <a:t>2</a:t>
            </a:r>
            <a:r>
              <a:rPr lang="en-US" altLang="en-US" sz="2200" baseline="-25000">
                <a:latin typeface="Trebuchet MS" pitchFamily="34" charset="0"/>
                <a:cs typeface="Arial" pitchFamily="34" charset="0"/>
                <a:sym typeface="Symbol" pitchFamily="18" charset="2"/>
              </a:rPr>
              <a:t>0.05,(4–1)(3–1) </a:t>
            </a:r>
            <a:r>
              <a:rPr lang="en-US" altLang="en-US" sz="2200">
                <a:latin typeface="Trebuchet MS" pitchFamily="34" charset="0"/>
                <a:cs typeface="Arial" pitchFamily="34" charset="0"/>
                <a:sym typeface="Symbol" pitchFamily="18" charset="2"/>
              </a:rPr>
              <a:t>= 12.5916</a:t>
            </a:r>
          </a:p>
          <a:p>
            <a:pPr marL="0" indent="0" eaLnBrk="1" hangingPunct="1">
              <a:spcAft>
                <a:spcPts val="1200"/>
              </a:spcAft>
              <a:buFontTx/>
              <a:buNone/>
            </a:pPr>
            <a:r>
              <a:rPr lang="en-US" altLang="en-US" sz="2200">
                <a:latin typeface="Trebuchet MS" pitchFamily="34" charset="0"/>
                <a:cs typeface="Arial" pitchFamily="34" charset="0"/>
              </a:rPr>
              <a:t>				or Reject H</a:t>
            </a:r>
            <a:r>
              <a:rPr lang="en-US" altLang="en-US" sz="2200" baseline="-25000">
                <a:latin typeface="Trebuchet MS" pitchFamily="34" charset="0"/>
                <a:cs typeface="Arial" pitchFamily="34" charset="0"/>
              </a:rPr>
              <a:t>0</a:t>
            </a:r>
            <a:r>
              <a:rPr lang="en-US" altLang="en-US" sz="2200">
                <a:latin typeface="Trebuchet MS" pitchFamily="34" charset="0"/>
                <a:cs typeface="Arial" pitchFamily="34" charset="0"/>
              </a:rPr>
              <a:t> if p-value &lt; α</a:t>
            </a:r>
          </a:p>
          <a:p>
            <a:pPr marL="0" indent="0" eaLnBrk="1" hangingPunct="1">
              <a:spcAft>
                <a:spcPts val="1200"/>
              </a:spcAft>
              <a:buFontTx/>
              <a:buNone/>
            </a:pPr>
            <a:r>
              <a:rPr lang="en-US" altLang="en-US" sz="2200">
                <a:solidFill>
                  <a:srgbClr val="00B050"/>
                </a:solidFill>
                <a:latin typeface="Trebuchet MS" pitchFamily="34" charset="0"/>
                <a:cs typeface="Arial" pitchFamily="34" charset="0"/>
                <a:sym typeface="Symbol" pitchFamily="18" charset="2"/>
              </a:rPr>
              <a:t>Value of the test statistic: </a:t>
            </a:r>
            <a:r>
              <a:rPr lang="en-US" altLang="en-US" sz="2200">
                <a:latin typeface="Trebuchet MS" pitchFamily="34" charset="0"/>
                <a:cs typeface="Arial" pitchFamily="34" charset="0"/>
                <a:sym typeface="Symbol" pitchFamily="18" charset="2"/>
              </a:rPr>
              <a:t></a:t>
            </a:r>
            <a:r>
              <a:rPr lang="en-US" altLang="en-US" sz="2200" baseline="30000">
                <a:latin typeface="Trebuchet MS" pitchFamily="34" charset="0"/>
                <a:cs typeface="Arial" pitchFamily="34" charset="0"/>
                <a:sym typeface="Symbol" pitchFamily="18" charset="2"/>
              </a:rPr>
              <a:t>2</a:t>
            </a:r>
            <a:r>
              <a:rPr lang="en-US" altLang="en-US" sz="2200">
                <a:latin typeface="Trebuchet MS" pitchFamily="34" charset="0"/>
                <a:cs typeface="Arial" pitchFamily="34" charset="0"/>
                <a:sym typeface="Symbol" pitchFamily="18" charset="2"/>
              </a:rPr>
              <a:t> = </a:t>
            </a:r>
            <a:r>
              <a:rPr lang="en-US" altLang="en-US" sz="2200">
                <a:latin typeface="Trebuchet MS" pitchFamily="34" charset="0"/>
                <a:cs typeface="Arial" pitchFamily="34" charset="0"/>
              </a:rPr>
              <a:t> 14.70. </a:t>
            </a:r>
          </a:p>
          <a:p>
            <a:pPr marL="0" indent="0" algn="just" eaLnBrk="1" hangingPunct="1">
              <a:buFontTx/>
              <a:buNone/>
            </a:pPr>
            <a:r>
              <a:rPr lang="en-US" altLang="en-US" sz="2200">
                <a:solidFill>
                  <a:srgbClr val="00B050"/>
                </a:solidFill>
                <a:latin typeface="Trebuchet MS" pitchFamily="34" charset="0"/>
                <a:cs typeface="Arial" pitchFamily="34" charset="0"/>
                <a:sym typeface="Symbol" pitchFamily="18" charset="2"/>
              </a:rPr>
              <a:t>Conclusion: </a:t>
            </a:r>
            <a:r>
              <a:rPr lang="en-US" altLang="en-US" sz="2200">
                <a:latin typeface="Trebuchet MS" pitchFamily="34" charset="0"/>
                <a:cs typeface="Arial" pitchFamily="34" charset="0"/>
              </a:rPr>
              <a:t>Since </a:t>
            </a:r>
            <a:r>
              <a:rPr lang="en-US" altLang="en-US" sz="2200">
                <a:latin typeface="Trebuchet MS" pitchFamily="34" charset="0"/>
                <a:cs typeface="Arial" pitchFamily="34" charset="0"/>
                <a:sym typeface="Symbol" pitchFamily="18" charset="2"/>
              </a:rPr>
              <a:t></a:t>
            </a:r>
            <a:r>
              <a:rPr lang="en-US" altLang="en-US" sz="2200" baseline="30000">
                <a:latin typeface="Trebuchet MS" pitchFamily="34" charset="0"/>
                <a:cs typeface="Arial" pitchFamily="34" charset="0"/>
                <a:sym typeface="Symbol" pitchFamily="18" charset="2"/>
              </a:rPr>
              <a:t>2</a:t>
            </a:r>
            <a:r>
              <a:rPr lang="en-US" altLang="en-US" sz="2200">
                <a:latin typeface="Trebuchet MS" pitchFamily="34" charset="0"/>
                <a:cs typeface="Arial" pitchFamily="34" charset="0"/>
                <a:sym typeface="Symbol" pitchFamily="18" charset="2"/>
              </a:rPr>
              <a:t> = </a:t>
            </a:r>
            <a:r>
              <a:rPr lang="en-US" altLang="en-US" sz="2200">
                <a:latin typeface="Trebuchet MS" pitchFamily="34" charset="0"/>
                <a:cs typeface="Arial" pitchFamily="34" charset="0"/>
              </a:rPr>
              <a:t>14.70 &gt; 12.5916, we reject the null hypothesis in favour of the alternative. That is, there is sufficient evidence to infer that the two variables are dependent. Therefore, we can conclude that the MBA major and the undergraduate degree are related.</a:t>
            </a:r>
          </a:p>
          <a:p>
            <a:pPr marL="0" indent="0" eaLnBrk="1" hangingPunct="1">
              <a:buFontTx/>
              <a:buNone/>
            </a:pPr>
            <a:endParaRPr lang="en-US" altLang="en-US" sz="2200">
              <a:latin typeface="Trebuchet MS" pitchFamily="34" charset="0"/>
              <a:cs typeface="Arial" pitchFamily="34" charset="0"/>
              <a:sym typeface="Symbol" pitchFamily="18" charset="2"/>
            </a:endParaRPr>
          </a:p>
          <a:p>
            <a:pPr marL="0" indent="0" eaLnBrk="1" hangingPunct="1">
              <a:buFontTx/>
              <a:buNone/>
            </a:pPr>
            <a:endParaRPr lang="en-US" altLang="en-US" sz="2200">
              <a:latin typeface="Trebuchet MS" pitchFamily="34" charset="0"/>
              <a:cs typeface="Arial" pitchFamily="34" charset="0"/>
              <a:sym typeface="Symbol" pitchFamily="18" charset="2"/>
            </a:endParaRPr>
          </a:p>
          <a:p>
            <a:pPr marL="0" indent="0" eaLnBrk="1" hangingPunct="1">
              <a:buFontTx/>
              <a:buNone/>
            </a:pPr>
            <a:endParaRPr lang="en-US" altLang="en-US" sz="2200">
              <a:latin typeface="Trebuchet MS" pitchFamily="34" charset="0"/>
              <a:cs typeface="Arial" pitchFamily="34" charset="0"/>
            </a:endParaRPr>
          </a:p>
        </p:txBody>
      </p:sp>
      <p:sp>
        <p:nvSpPr>
          <p:cNvPr id="50179" name="Rectangle 2"/>
          <p:cNvSpPr txBox="1">
            <a:spLocks noChangeArrowheads="1"/>
          </p:cNvSpPr>
          <p:nvPr/>
        </p:nvSpPr>
        <p:spPr bwMode="auto">
          <a:xfrm>
            <a:off x="539750" y="260350"/>
            <a:ext cx="547211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eaLnBrk="1" hangingPunct="1">
              <a:spcBef>
                <a:spcPct val="0"/>
              </a:spcBef>
              <a:buFontTx/>
              <a:buNone/>
            </a:pPr>
            <a:r>
              <a:rPr lang="en-US" altLang="en-US" sz="3600" baseline="0" dirty="0">
                <a:solidFill>
                  <a:srgbClr val="EA0088"/>
                </a:solidFill>
                <a:latin typeface="Trebuchet MS" pitchFamily="34" charset="0"/>
              </a:rPr>
              <a:t>Example 2 - Solution…</a:t>
            </a:r>
          </a:p>
        </p:txBody>
      </p:sp>
      <p:graphicFrame>
        <p:nvGraphicFramePr>
          <p:cNvPr id="50180" name="Object 13"/>
          <p:cNvGraphicFramePr>
            <a:graphicFrameLocks noChangeAspect="1"/>
          </p:cNvGraphicFramePr>
          <p:nvPr/>
        </p:nvGraphicFramePr>
        <p:xfrm>
          <a:off x="4087813" y="1814513"/>
          <a:ext cx="1708150" cy="534987"/>
        </p:xfrm>
        <a:graphic>
          <a:graphicData uri="http://schemas.openxmlformats.org/presentationml/2006/ole">
            <mc:AlternateContent xmlns:mc="http://schemas.openxmlformats.org/markup-compatibility/2006">
              <mc:Choice xmlns:v="urn:schemas-microsoft-com:vml" Requires="v">
                <p:oleObj spid="_x0000_s50212" name="Equation" r:id="rId5" imgW="685502" imgH="215806" progId="Equation.3">
                  <p:embed/>
                </p:oleObj>
              </mc:Choice>
              <mc:Fallback>
                <p:oleObj name="Equation" r:id="rId5" imgW="685502" imgH="215806" progId="Equation.3">
                  <p:embed/>
                  <p:pic>
                    <p:nvPicPr>
                      <p:cNvPr id="0" name="Picture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87813" y="1814513"/>
                        <a:ext cx="1708150" cy="534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0181" name="AutoShape 4"/>
          <p:cNvSpPr>
            <a:spLocks noChangeArrowheads="1"/>
          </p:cNvSpPr>
          <p:nvPr/>
        </p:nvSpPr>
        <p:spPr bwMode="auto">
          <a:xfrm>
            <a:off x="7070725" y="457200"/>
            <a:ext cx="1822450" cy="381000"/>
          </a:xfrm>
          <a:prstGeom prst="roundRect">
            <a:avLst>
              <a:gd name="adj" fmla="val 50000"/>
            </a:avLst>
          </a:prstGeom>
          <a:solidFill>
            <a:srgbClr val="99CCFF"/>
          </a:solidFill>
          <a:ln w="9525">
            <a:solidFill>
              <a:schemeClr val="tx1"/>
            </a:solidFill>
            <a:round/>
            <a:headEnd/>
            <a:tailEnd/>
          </a:ln>
        </p:spPr>
        <p:txBody>
          <a:bodyPr wrap="none" anchor="ct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400" b="1" baseline="0">
                <a:latin typeface="Tahoma" pitchFamily="34" charset="0"/>
                <a:cs typeface="Tahoma" pitchFamily="34" charset="0"/>
              </a:rPr>
              <a:t>IDENTIFY</a:t>
            </a:r>
          </a:p>
        </p:txBody>
      </p:sp>
      <p:sp>
        <p:nvSpPr>
          <p:cNvPr id="50182"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16.</a:t>
            </a:r>
            <a:fld id="{39716EEF-A40B-4422-BAAA-B0A3A0A78BD1}" type="slidenum">
              <a:rPr lang="en-AU" altLang="en-US" sz="1400" b="1" baseline="0" smtClean="0">
                <a:latin typeface="Trebuchet MS" pitchFamily="34" charset="0"/>
              </a:rPr>
              <a:pPr>
                <a:spcBef>
                  <a:spcPct val="0"/>
                </a:spcBef>
                <a:buFontTx/>
                <a:buNone/>
              </a:pPr>
              <a:t>40</a:t>
            </a:fld>
            <a:endParaRPr lang="en-AU" altLang="en-US" sz="1400" b="1" baseline="0" dirty="0">
              <a:latin typeface="Trebuchet MS" pitchFamily="34" charset="0"/>
            </a:endParaRPr>
          </a:p>
        </p:txBody>
      </p:sp>
    </p:spTree>
    <p:custDataLst>
      <p:tags r:id="rId2"/>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Grp="1" noChangeArrowheads="1"/>
          </p:cNvSpPr>
          <p:nvPr>
            <p:ph idx="1"/>
          </p:nvPr>
        </p:nvSpPr>
        <p:spPr>
          <a:xfrm>
            <a:off x="523875" y="1196975"/>
            <a:ext cx="8174038" cy="1584325"/>
          </a:xfrm>
        </p:spPr>
        <p:txBody>
          <a:bodyPr/>
          <a:lstStyle/>
          <a:p>
            <a:pPr marL="0" indent="0" algn="just" eaLnBrk="1" hangingPunct="1">
              <a:buFontTx/>
              <a:buNone/>
            </a:pPr>
            <a:r>
              <a:rPr lang="en-US" altLang="en-US" sz="2400" b="1">
                <a:latin typeface="Trebuchet MS" pitchFamily="34" charset="0"/>
                <a:cs typeface="Arial" pitchFamily="34" charset="0"/>
              </a:rPr>
              <a:t>Using Excel (Data Analysis Plus):</a:t>
            </a:r>
          </a:p>
          <a:p>
            <a:pPr marL="0" indent="0" algn="just" eaLnBrk="1" hangingPunct="1">
              <a:buFontTx/>
              <a:buNone/>
            </a:pPr>
            <a:r>
              <a:rPr lang="en-US" altLang="en-US" sz="2300">
                <a:latin typeface="Trebuchet MS" pitchFamily="34" charset="0"/>
                <a:cs typeface="Arial" pitchFamily="34" charset="0"/>
              </a:rPr>
              <a:t>Click </a:t>
            </a:r>
            <a:r>
              <a:rPr lang="en-US" altLang="en-US" sz="2300" b="1">
                <a:latin typeface="Trebuchet MS" pitchFamily="34" charset="0"/>
                <a:cs typeface="Arial" pitchFamily="34" charset="0"/>
              </a:rPr>
              <a:t>Add-Ins</a:t>
            </a:r>
            <a:r>
              <a:rPr lang="en-US" altLang="en-US" sz="2300">
                <a:latin typeface="Trebuchet MS" pitchFamily="34" charset="0"/>
                <a:cs typeface="Arial" pitchFamily="34" charset="0"/>
              </a:rPr>
              <a:t>, </a:t>
            </a:r>
            <a:r>
              <a:rPr lang="en-US" altLang="en-US" sz="2300" b="1">
                <a:latin typeface="Trebuchet MS" pitchFamily="34" charset="0"/>
                <a:cs typeface="Arial" pitchFamily="34" charset="0"/>
              </a:rPr>
              <a:t>Data Analysis Plus</a:t>
            </a:r>
            <a:r>
              <a:rPr lang="en-US" altLang="en-US" sz="2300">
                <a:latin typeface="Trebuchet MS" pitchFamily="34" charset="0"/>
                <a:cs typeface="Arial" pitchFamily="34" charset="0"/>
              </a:rPr>
              <a:t>, </a:t>
            </a:r>
            <a:r>
              <a:rPr lang="en-US" altLang="en-US" sz="2300" b="1">
                <a:latin typeface="Trebuchet MS" pitchFamily="34" charset="0"/>
                <a:cs typeface="Arial" pitchFamily="34" charset="0"/>
              </a:rPr>
              <a:t>Contingency Table </a:t>
            </a:r>
            <a:r>
              <a:rPr lang="en-US" altLang="en-US" sz="2300">
                <a:latin typeface="Trebuchet MS" pitchFamily="34" charset="0"/>
                <a:cs typeface="Arial" pitchFamily="34" charset="0"/>
              </a:rPr>
              <a:t>[if the table has already been prepared] or </a:t>
            </a:r>
            <a:r>
              <a:rPr lang="en-US" altLang="en-US" sz="2300" b="1">
                <a:latin typeface="Trebuchet MS" pitchFamily="34" charset="0"/>
                <a:cs typeface="Arial" pitchFamily="34" charset="0"/>
              </a:rPr>
              <a:t>Contingency Table (Raw Data) </a:t>
            </a:r>
            <a:r>
              <a:rPr lang="en-US" altLang="en-US" sz="2300">
                <a:latin typeface="Trebuchet MS" pitchFamily="34" charset="0"/>
                <a:cs typeface="Arial" pitchFamily="34" charset="0"/>
              </a:rPr>
              <a:t>[if the table has not been completed].</a:t>
            </a:r>
          </a:p>
          <a:p>
            <a:pPr marL="0" indent="0" eaLnBrk="1" hangingPunct="1">
              <a:buFontTx/>
              <a:buNone/>
            </a:pPr>
            <a:endParaRPr lang="en-US" altLang="en-US" sz="2400">
              <a:latin typeface="Trebuchet MS" pitchFamily="34" charset="0"/>
              <a:cs typeface="Arial" pitchFamily="34" charset="0"/>
            </a:endParaRPr>
          </a:p>
        </p:txBody>
      </p:sp>
      <p:pic>
        <p:nvPicPr>
          <p:cNvPr id="51203" name="Picture 1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2175" y="2997200"/>
            <a:ext cx="7208838" cy="2363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4" name="Rectangle 2"/>
          <p:cNvSpPr txBox="1">
            <a:spLocks noChangeArrowheads="1"/>
          </p:cNvSpPr>
          <p:nvPr/>
        </p:nvSpPr>
        <p:spPr bwMode="auto">
          <a:xfrm>
            <a:off x="539750" y="404813"/>
            <a:ext cx="77724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eaLnBrk="1" hangingPunct="1">
              <a:spcBef>
                <a:spcPct val="0"/>
              </a:spcBef>
              <a:buFontTx/>
              <a:buNone/>
            </a:pPr>
            <a:r>
              <a:rPr lang="en-US" altLang="en-US" sz="3600" baseline="0">
                <a:solidFill>
                  <a:srgbClr val="EA0088"/>
                </a:solidFill>
                <a:latin typeface="Trebuchet MS" pitchFamily="34" charset="0"/>
              </a:rPr>
              <a:t>Example 2 – Solution… </a:t>
            </a:r>
          </a:p>
        </p:txBody>
      </p:sp>
      <p:sp>
        <p:nvSpPr>
          <p:cNvPr id="51205" name="AutoShape 4"/>
          <p:cNvSpPr>
            <a:spLocks noChangeArrowheads="1"/>
          </p:cNvSpPr>
          <p:nvPr/>
        </p:nvSpPr>
        <p:spPr bwMode="auto">
          <a:xfrm>
            <a:off x="7070725" y="533400"/>
            <a:ext cx="1822450" cy="381000"/>
          </a:xfrm>
          <a:prstGeom prst="roundRect">
            <a:avLst>
              <a:gd name="adj" fmla="val 50000"/>
            </a:avLst>
          </a:prstGeom>
          <a:solidFill>
            <a:srgbClr val="99CCFF"/>
          </a:solidFill>
          <a:ln w="9525">
            <a:solidFill>
              <a:schemeClr val="tx1"/>
            </a:solidFill>
            <a:round/>
            <a:headEnd/>
            <a:tailEnd/>
          </a:ln>
        </p:spPr>
        <p:txBody>
          <a:bodyPr wrap="none" anchor="ct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400" b="1" baseline="0">
                <a:latin typeface="Tahoma" pitchFamily="34" charset="0"/>
                <a:cs typeface="Tahoma" pitchFamily="34" charset="0"/>
              </a:rPr>
              <a:t>COMPUTE</a:t>
            </a:r>
          </a:p>
        </p:txBody>
      </p:sp>
      <p:sp>
        <p:nvSpPr>
          <p:cNvPr id="51206"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16.</a:t>
            </a:r>
            <a:fld id="{9AB6606E-14D9-44FB-8F66-6D36AAFAE432}" type="slidenum">
              <a:rPr lang="en-AU" altLang="en-US" sz="1400" b="1" baseline="0" smtClean="0">
                <a:latin typeface="Trebuchet MS" pitchFamily="34" charset="0"/>
              </a:rPr>
              <a:pPr>
                <a:spcBef>
                  <a:spcPct val="0"/>
                </a:spcBef>
                <a:buFontTx/>
                <a:buNone/>
              </a:pPr>
              <a:t>41</a:t>
            </a:fld>
            <a:endParaRPr lang="en-AU" altLang="en-US" sz="1400" b="1" baseline="0" dirty="0">
              <a:latin typeface="Trebuchet MS" pitchFamily="34" charset="0"/>
            </a:endParaRPr>
          </a:p>
        </p:txBody>
      </p:sp>
    </p:spTree>
    <p:custDataLst>
      <p:tags r:id="rId1"/>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5"/>
          <p:cNvPicPr>
            <a:picLocks noGrp="1" noChangeAspect="1" noChangeArrowheads="1"/>
          </p:cNvPicPr>
          <p:nvPr>
            <p:ph idx="1"/>
          </p:nvPr>
        </p:nvPicPr>
        <p:blipFill>
          <a:blip r:embed="rId4" cstate="print">
            <a:extLst>
              <a:ext uri="{28A0092B-C50C-407E-A947-70E740481C1C}">
                <a14:useLocalDpi xmlns:a14="http://schemas.microsoft.com/office/drawing/2010/main" val="0"/>
              </a:ext>
            </a:extLst>
          </a:blip>
          <a:srcRect/>
          <a:stretch>
            <a:fillRect/>
          </a:stretch>
        </p:blipFill>
        <p:spPr>
          <a:xfrm>
            <a:off x="900113" y="2492375"/>
            <a:ext cx="5472112" cy="3294063"/>
          </a:xfrm>
          <a:noFill/>
        </p:spPr>
      </p:pic>
      <p:sp>
        <p:nvSpPr>
          <p:cNvPr id="52227" name="Text Box 6"/>
          <p:cNvSpPr txBox="1">
            <a:spLocks noChangeArrowheads="1"/>
          </p:cNvSpPr>
          <p:nvPr/>
        </p:nvSpPr>
        <p:spPr bwMode="auto">
          <a:xfrm>
            <a:off x="665163" y="1341438"/>
            <a:ext cx="77946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just">
              <a:spcBef>
                <a:spcPct val="0"/>
              </a:spcBef>
              <a:buFontTx/>
              <a:buNone/>
            </a:pPr>
            <a:r>
              <a:rPr lang="en-US" altLang="en-US" sz="2400" baseline="0">
                <a:latin typeface="Trebuchet MS" pitchFamily="34" charset="0"/>
              </a:rPr>
              <a:t>The printout below was produced using the Data Analysis Plus’ Contingency Table (Raw Data) command. </a:t>
            </a:r>
            <a:endParaRPr lang="en-US" altLang="en-US" sz="2400" baseline="0">
              <a:solidFill>
                <a:srgbClr val="FF0000"/>
              </a:solidFill>
              <a:latin typeface="Trebuchet MS" pitchFamily="34" charset="0"/>
            </a:endParaRPr>
          </a:p>
        </p:txBody>
      </p:sp>
      <p:sp>
        <p:nvSpPr>
          <p:cNvPr id="52228" name="Rectangle 2"/>
          <p:cNvSpPr txBox="1">
            <a:spLocks noChangeArrowheads="1"/>
          </p:cNvSpPr>
          <p:nvPr/>
        </p:nvSpPr>
        <p:spPr bwMode="auto">
          <a:xfrm>
            <a:off x="539750" y="327025"/>
            <a:ext cx="7772400"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eaLnBrk="1" hangingPunct="1">
              <a:spcBef>
                <a:spcPct val="0"/>
              </a:spcBef>
              <a:buFontTx/>
              <a:buNone/>
            </a:pPr>
            <a:r>
              <a:rPr lang="en-US" altLang="en-US" sz="3600" baseline="0" dirty="0">
                <a:solidFill>
                  <a:srgbClr val="EA0088"/>
                </a:solidFill>
                <a:latin typeface="Trebuchet MS" panose="020B0603020202020204" pitchFamily="34" charset="0"/>
              </a:rPr>
              <a:t>Example 2 – Solution… </a:t>
            </a:r>
          </a:p>
        </p:txBody>
      </p:sp>
      <p:sp>
        <p:nvSpPr>
          <p:cNvPr id="52229" name="AutoShape 4"/>
          <p:cNvSpPr>
            <a:spLocks noChangeArrowheads="1"/>
          </p:cNvSpPr>
          <p:nvPr/>
        </p:nvSpPr>
        <p:spPr bwMode="auto">
          <a:xfrm>
            <a:off x="7142163" y="533400"/>
            <a:ext cx="1822450" cy="381000"/>
          </a:xfrm>
          <a:prstGeom prst="roundRect">
            <a:avLst>
              <a:gd name="adj" fmla="val 50000"/>
            </a:avLst>
          </a:prstGeom>
          <a:solidFill>
            <a:srgbClr val="99CCFF"/>
          </a:solidFill>
          <a:ln w="9525">
            <a:solidFill>
              <a:schemeClr val="tx1"/>
            </a:solidFill>
            <a:round/>
            <a:headEnd/>
            <a:tailEnd/>
          </a:ln>
        </p:spPr>
        <p:txBody>
          <a:bodyPr wrap="none" anchor="ct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400" b="1" baseline="0">
                <a:latin typeface="Tahoma" pitchFamily="34" charset="0"/>
                <a:cs typeface="Tahoma" pitchFamily="34" charset="0"/>
              </a:rPr>
              <a:t>COMPUTE</a:t>
            </a:r>
          </a:p>
        </p:txBody>
      </p:sp>
      <p:sp>
        <p:nvSpPr>
          <p:cNvPr id="52230"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16.</a:t>
            </a:r>
            <a:fld id="{2EB3A4F2-1A40-4757-9FE0-F560F962EF4B}" type="slidenum">
              <a:rPr lang="en-AU" altLang="en-US" sz="1400" b="1" baseline="0" smtClean="0">
                <a:latin typeface="Trebuchet MS" pitchFamily="34" charset="0"/>
              </a:rPr>
              <a:pPr>
                <a:spcBef>
                  <a:spcPct val="0"/>
                </a:spcBef>
                <a:buFontTx/>
                <a:buNone/>
              </a:pPr>
              <a:t>42</a:t>
            </a:fld>
            <a:endParaRPr lang="en-AU" altLang="en-US" sz="1400" b="1" baseline="0" dirty="0">
              <a:latin typeface="Trebuchet MS" pitchFamily="34" charset="0"/>
            </a:endParaRPr>
          </a:p>
        </p:txBody>
      </p:sp>
    </p:spTree>
    <p:custDataLst>
      <p:tags r:id="rId1"/>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p:cNvSpPr>
            <a:spLocks noGrp="1" noChangeArrowheads="1"/>
          </p:cNvSpPr>
          <p:nvPr>
            <p:ph idx="1"/>
          </p:nvPr>
        </p:nvSpPr>
        <p:spPr>
          <a:xfrm>
            <a:off x="611188" y="1196975"/>
            <a:ext cx="8137525" cy="2952750"/>
          </a:xfrm>
        </p:spPr>
        <p:txBody>
          <a:bodyPr/>
          <a:lstStyle/>
          <a:p>
            <a:pPr marL="0" indent="0" eaLnBrk="1" hangingPunct="1">
              <a:buFontTx/>
              <a:buNone/>
            </a:pPr>
            <a:r>
              <a:rPr lang="en-US" altLang="en-US" sz="2400">
                <a:latin typeface="Trebuchet MS" pitchFamily="34" charset="0"/>
                <a:cs typeface="Arial" pitchFamily="34" charset="0"/>
              </a:rPr>
              <a:t>Using the alternative p-value method:</a:t>
            </a:r>
          </a:p>
          <a:p>
            <a:pPr marL="0" indent="0" eaLnBrk="1" hangingPunct="1">
              <a:buFontTx/>
              <a:buNone/>
            </a:pPr>
            <a:endParaRPr lang="en-US" altLang="en-US" sz="2400">
              <a:latin typeface="Trebuchet MS" pitchFamily="34" charset="0"/>
              <a:cs typeface="Arial" pitchFamily="34" charset="0"/>
            </a:endParaRPr>
          </a:p>
          <a:p>
            <a:pPr marL="0" indent="0" eaLnBrk="1" hangingPunct="1">
              <a:buFontTx/>
              <a:buNone/>
            </a:pPr>
            <a:r>
              <a:rPr lang="en-US" altLang="en-US" sz="2400">
                <a:solidFill>
                  <a:srgbClr val="00B050"/>
                </a:solidFill>
                <a:latin typeface="Trebuchet MS" pitchFamily="34" charset="0"/>
                <a:cs typeface="Arial" pitchFamily="34" charset="0"/>
              </a:rPr>
              <a:t>Decision rule:</a:t>
            </a:r>
            <a:r>
              <a:rPr lang="en-US" altLang="en-US" sz="2400">
                <a:latin typeface="Trebuchet MS" pitchFamily="34" charset="0"/>
                <a:cs typeface="Arial" pitchFamily="34" charset="0"/>
              </a:rPr>
              <a:t>	Reject H</a:t>
            </a:r>
            <a:r>
              <a:rPr lang="en-US" altLang="en-US" sz="2400" baseline="-25000">
                <a:latin typeface="Trebuchet MS" pitchFamily="34" charset="0"/>
                <a:cs typeface="Arial" pitchFamily="34" charset="0"/>
              </a:rPr>
              <a:t>o</a:t>
            </a:r>
            <a:r>
              <a:rPr lang="en-US" altLang="en-US" sz="2400">
                <a:latin typeface="Trebuchet MS" pitchFamily="34" charset="0"/>
                <a:cs typeface="Arial" pitchFamily="34" charset="0"/>
              </a:rPr>
              <a:t> if p-value &lt; </a:t>
            </a:r>
            <a:r>
              <a:rPr lang="en-US" altLang="en-US" sz="2400">
                <a:latin typeface="Trebuchet MS" pitchFamily="34" charset="0"/>
                <a:cs typeface="Arial" pitchFamily="34" charset="0"/>
                <a:sym typeface="Symbol" pitchFamily="18" charset="2"/>
              </a:rPr>
              <a:t> = 0.05.</a:t>
            </a:r>
            <a:endParaRPr lang="en-US" altLang="en-US" sz="2400">
              <a:latin typeface="Trebuchet MS" pitchFamily="34" charset="0"/>
              <a:cs typeface="Arial" pitchFamily="34" charset="0"/>
            </a:endParaRPr>
          </a:p>
          <a:p>
            <a:pPr marL="0" indent="0" algn="just" eaLnBrk="1" hangingPunct="1">
              <a:buFontTx/>
              <a:buNone/>
            </a:pPr>
            <a:endParaRPr lang="en-US" altLang="en-US" sz="2400">
              <a:latin typeface="Trebuchet MS" pitchFamily="34" charset="0"/>
              <a:cs typeface="Arial" pitchFamily="34" charset="0"/>
            </a:endParaRPr>
          </a:p>
          <a:p>
            <a:pPr marL="0" indent="0" algn="just" eaLnBrk="1" hangingPunct="1">
              <a:buFontTx/>
              <a:buNone/>
            </a:pPr>
            <a:r>
              <a:rPr lang="en-US" altLang="en-US" sz="2400">
                <a:solidFill>
                  <a:srgbClr val="00B050"/>
                </a:solidFill>
                <a:latin typeface="Trebuchet MS" pitchFamily="34" charset="0"/>
                <a:cs typeface="Arial" pitchFamily="34" charset="0"/>
              </a:rPr>
              <a:t>Conclusion:  </a:t>
            </a:r>
            <a:r>
              <a:rPr lang="en-US" altLang="en-US" sz="2400">
                <a:latin typeface="Trebuchet MS" pitchFamily="34" charset="0"/>
                <a:cs typeface="Arial" pitchFamily="34" charset="0"/>
              </a:rPr>
              <a:t>As the p-value = 0.0227 &lt; </a:t>
            </a:r>
            <a:r>
              <a:rPr lang="en-US" altLang="en-US" sz="2400">
                <a:latin typeface="Trebuchet MS" pitchFamily="34" charset="0"/>
                <a:cs typeface="Arial" pitchFamily="34" charset="0"/>
                <a:sym typeface="Symbol" pitchFamily="18" charset="2"/>
              </a:rPr>
              <a:t>0.05 = ,</a:t>
            </a:r>
            <a:r>
              <a:rPr lang="en-US" altLang="en-US" sz="2400">
                <a:latin typeface="Trebuchet MS" pitchFamily="34" charset="0"/>
                <a:cs typeface="Arial" pitchFamily="34" charset="0"/>
              </a:rPr>
              <a:t> there is enough evidence to infer that the MBA major and the undergraduate degree are related.  </a:t>
            </a:r>
          </a:p>
          <a:p>
            <a:pPr marL="0" indent="0" eaLnBrk="1" hangingPunct="1">
              <a:buFontTx/>
              <a:buNone/>
            </a:pPr>
            <a:endParaRPr lang="en-US" altLang="en-US" sz="2400">
              <a:latin typeface="Trebuchet MS" pitchFamily="34" charset="0"/>
              <a:cs typeface="Arial" pitchFamily="34" charset="0"/>
            </a:endParaRPr>
          </a:p>
          <a:p>
            <a:pPr marL="0" indent="0" eaLnBrk="1" hangingPunct="1">
              <a:buFontTx/>
              <a:buNone/>
            </a:pPr>
            <a:endParaRPr lang="en-US" altLang="en-US" sz="2700">
              <a:latin typeface="Trebuchet MS" pitchFamily="34" charset="0"/>
              <a:cs typeface="Arial" pitchFamily="34" charset="0"/>
            </a:endParaRPr>
          </a:p>
          <a:p>
            <a:pPr marL="0" indent="0" eaLnBrk="1" hangingPunct="1"/>
            <a:endParaRPr lang="en-US" altLang="en-US" sz="2700">
              <a:latin typeface="Trebuchet MS" pitchFamily="34" charset="0"/>
              <a:cs typeface="Arial" pitchFamily="34" charset="0"/>
            </a:endParaRPr>
          </a:p>
        </p:txBody>
      </p:sp>
      <p:sp>
        <p:nvSpPr>
          <p:cNvPr id="53251" name="AutoShape 4"/>
          <p:cNvSpPr>
            <a:spLocks noChangeArrowheads="1"/>
          </p:cNvSpPr>
          <p:nvPr/>
        </p:nvSpPr>
        <p:spPr bwMode="auto">
          <a:xfrm>
            <a:off x="6759575" y="381000"/>
            <a:ext cx="2133600" cy="457200"/>
          </a:xfrm>
          <a:prstGeom prst="roundRect">
            <a:avLst>
              <a:gd name="adj" fmla="val 50000"/>
            </a:avLst>
          </a:prstGeom>
          <a:solidFill>
            <a:srgbClr val="99CCFF"/>
          </a:solidFill>
          <a:ln w="9525">
            <a:solidFill>
              <a:schemeClr val="tx1"/>
            </a:solidFill>
            <a:round/>
            <a:headEnd/>
            <a:tailEnd/>
          </a:ln>
        </p:spPr>
        <p:txBody>
          <a:bodyPr wrap="none" anchor="ct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400" b="1" baseline="0">
                <a:latin typeface="Tahoma" pitchFamily="34" charset="0"/>
                <a:cs typeface="Tahoma" pitchFamily="34" charset="0"/>
              </a:rPr>
              <a:t>INTERPRET</a:t>
            </a:r>
          </a:p>
        </p:txBody>
      </p:sp>
      <p:sp>
        <p:nvSpPr>
          <p:cNvPr id="53252" name="Rectangle 2"/>
          <p:cNvSpPr txBox="1">
            <a:spLocks noChangeArrowheads="1"/>
          </p:cNvSpPr>
          <p:nvPr/>
        </p:nvSpPr>
        <p:spPr bwMode="auto">
          <a:xfrm>
            <a:off x="652463" y="182563"/>
            <a:ext cx="77724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eaLnBrk="1" hangingPunct="1">
              <a:spcBef>
                <a:spcPct val="0"/>
              </a:spcBef>
              <a:buFontTx/>
              <a:buNone/>
            </a:pPr>
            <a:r>
              <a:rPr lang="en-US" altLang="en-US" baseline="0" dirty="0">
                <a:solidFill>
                  <a:srgbClr val="EA0088"/>
                </a:solidFill>
                <a:latin typeface="Trebuchet MS" pitchFamily="34" charset="0"/>
              </a:rPr>
              <a:t>Example 2 - Solution…</a:t>
            </a:r>
          </a:p>
        </p:txBody>
      </p:sp>
      <p:sp>
        <p:nvSpPr>
          <p:cNvPr id="53253"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16.</a:t>
            </a:r>
            <a:fld id="{DE0C6F01-C183-49C3-B6BD-95E93D0951CD}" type="slidenum">
              <a:rPr lang="en-AU" altLang="en-US" sz="1400" b="1" baseline="0" smtClean="0">
                <a:latin typeface="Trebuchet MS" pitchFamily="34" charset="0"/>
              </a:rPr>
              <a:pPr>
                <a:spcBef>
                  <a:spcPct val="0"/>
                </a:spcBef>
                <a:buFontTx/>
                <a:buNone/>
              </a:pPr>
              <a:t>43</a:t>
            </a:fld>
            <a:endParaRPr lang="en-AU" altLang="en-US" sz="1400" b="1" baseline="0" dirty="0">
              <a:latin typeface="Trebuchet MS" pitchFamily="34" charset="0"/>
            </a:endParaRPr>
          </a:p>
        </p:txBody>
      </p:sp>
    </p:spTree>
    <p:custDataLst>
      <p:tags r:id="rId1"/>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4"/>
          <p:cNvSpPr>
            <a:spLocks noGrp="1" noChangeArrowheads="1"/>
          </p:cNvSpPr>
          <p:nvPr>
            <p:ph type="title"/>
          </p:nvPr>
        </p:nvSpPr>
        <p:spPr bwMode="auto">
          <a:xfrm>
            <a:off x="357336" y="333375"/>
            <a:ext cx="7239000" cy="647700"/>
          </a:xfrm>
        </p:spPr>
        <p:txBody>
          <a:bodyPr wrap="square" numCol="1" anchorCtr="0" compatLnSpc="1">
            <a:prstTxWarp prst="textNoShape">
              <a:avLst/>
            </a:prstTxWarp>
          </a:bodyPr>
          <a:lstStyle/>
          <a:p>
            <a:pPr algn="l" eaLnBrk="1" fontAlgn="base" hangingPunct="1">
              <a:spcAft>
                <a:spcPct val="0"/>
              </a:spcAft>
            </a:pPr>
            <a:r>
              <a:rPr altLang="en-US" sz="3200" cap="none" dirty="0">
                <a:solidFill>
                  <a:srgbClr val="EA0088"/>
                </a:solidFill>
                <a:latin typeface="Trebuchet MS" pitchFamily="34" charset="0"/>
                <a:ea typeface="MS PGothic" pitchFamily="34" charset="-128"/>
                <a:cs typeface="Arial" pitchFamily="34" charset="0"/>
              </a:rPr>
              <a:t>  Required condition: Rule of Five</a:t>
            </a:r>
          </a:p>
        </p:txBody>
      </p:sp>
      <p:sp>
        <p:nvSpPr>
          <p:cNvPr id="54275" name="Rectangle 5"/>
          <p:cNvSpPr>
            <a:spLocks noGrp="1" noChangeArrowheads="1"/>
          </p:cNvSpPr>
          <p:nvPr>
            <p:ph idx="1"/>
          </p:nvPr>
        </p:nvSpPr>
        <p:spPr>
          <a:xfrm>
            <a:off x="684212" y="1196974"/>
            <a:ext cx="8064252" cy="2448049"/>
          </a:xfrm>
        </p:spPr>
        <p:txBody>
          <a:bodyPr/>
          <a:lstStyle/>
          <a:p>
            <a:pPr marL="0" indent="0" algn="just" eaLnBrk="1" hangingPunct="1">
              <a:spcAft>
                <a:spcPts val="1200"/>
              </a:spcAft>
              <a:buClr>
                <a:schemeClr val="tx1"/>
              </a:buClr>
              <a:buFont typeface="Arial" pitchFamily="34" charset="0"/>
              <a:buNone/>
            </a:pPr>
            <a:r>
              <a:rPr lang="en-US" altLang="en-US" sz="2400" dirty="0">
                <a:solidFill>
                  <a:schemeClr val="tx1">
                    <a:lumMod val="90000"/>
                    <a:lumOff val="10000"/>
                  </a:schemeClr>
                </a:solidFill>
                <a:latin typeface="Trebuchet MS" pitchFamily="34" charset="0"/>
                <a:cs typeface="Arial" pitchFamily="34" charset="0"/>
              </a:rPr>
              <a:t>The </a:t>
            </a:r>
            <a:r>
              <a:rPr lang="en-US" altLang="en-US" sz="2400" dirty="0">
                <a:solidFill>
                  <a:schemeClr val="tx1">
                    <a:lumMod val="90000"/>
                    <a:lumOff val="10000"/>
                  </a:schemeClr>
                </a:solidFill>
                <a:latin typeface="Trebuchet MS" pitchFamily="34" charset="0"/>
                <a:cs typeface="Arial" pitchFamily="34" charset="0"/>
                <a:sym typeface="Symbol" pitchFamily="18" charset="2"/>
              </a:rPr>
              <a:t></a:t>
            </a:r>
            <a:r>
              <a:rPr lang="en-US" altLang="en-US" sz="2400" baseline="30000" dirty="0">
                <a:solidFill>
                  <a:schemeClr val="tx1">
                    <a:lumMod val="90000"/>
                    <a:lumOff val="10000"/>
                  </a:schemeClr>
                </a:solidFill>
                <a:latin typeface="Trebuchet MS" pitchFamily="34" charset="0"/>
                <a:cs typeface="Arial" pitchFamily="34" charset="0"/>
              </a:rPr>
              <a:t>2 </a:t>
            </a:r>
            <a:r>
              <a:rPr lang="en-US" altLang="en-US" sz="2400" dirty="0">
                <a:solidFill>
                  <a:schemeClr val="tx1">
                    <a:lumMod val="90000"/>
                    <a:lumOff val="10000"/>
                  </a:schemeClr>
                </a:solidFill>
                <a:latin typeface="Trebuchet MS" pitchFamily="34" charset="0"/>
                <a:cs typeface="Arial" pitchFamily="34" charset="0"/>
              </a:rPr>
              <a:t>distribution provides an adequate </a:t>
            </a:r>
            <a:r>
              <a:rPr lang="en-US" altLang="en-US" sz="2400" b="1" dirty="0">
                <a:solidFill>
                  <a:schemeClr val="tx1">
                    <a:lumMod val="90000"/>
                    <a:lumOff val="10000"/>
                  </a:schemeClr>
                </a:solidFill>
                <a:latin typeface="Trebuchet MS" pitchFamily="34" charset="0"/>
                <a:cs typeface="Arial" pitchFamily="34" charset="0"/>
              </a:rPr>
              <a:t>approximation to the sampling distribution under the condition that </a:t>
            </a:r>
            <a:r>
              <a:rPr lang="en-US" altLang="en-US" sz="2400" b="1" dirty="0" err="1">
                <a:solidFill>
                  <a:schemeClr val="tx1">
                    <a:lumMod val="90000"/>
                    <a:lumOff val="10000"/>
                  </a:schemeClr>
                </a:solidFill>
                <a:latin typeface="Trebuchet MS" pitchFamily="34" charset="0"/>
                <a:cs typeface="Arial" pitchFamily="34" charset="0"/>
              </a:rPr>
              <a:t>e</a:t>
            </a:r>
            <a:r>
              <a:rPr lang="en-US" altLang="en-US" sz="2400" b="1" baseline="-25000" dirty="0" err="1">
                <a:solidFill>
                  <a:schemeClr val="tx1">
                    <a:lumMod val="90000"/>
                    <a:lumOff val="10000"/>
                  </a:schemeClr>
                </a:solidFill>
                <a:latin typeface="Trebuchet MS" pitchFamily="34" charset="0"/>
                <a:cs typeface="Arial" pitchFamily="34" charset="0"/>
              </a:rPr>
              <a:t>ij</a:t>
            </a:r>
            <a:r>
              <a:rPr lang="en-US" altLang="en-US" sz="2400" b="1" dirty="0">
                <a:solidFill>
                  <a:schemeClr val="tx1">
                    <a:lumMod val="90000"/>
                    <a:lumOff val="10000"/>
                  </a:schemeClr>
                </a:solidFill>
                <a:latin typeface="Trebuchet MS" pitchFamily="34" charset="0"/>
                <a:cs typeface="Arial" pitchFamily="34" charset="0"/>
              </a:rPr>
              <a:t> = </a:t>
            </a:r>
            <a:r>
              <a:rPr lang="en-US" altLang="en-US" sz="2400" b="1" dirty="0" err="1">
                <a:solidFill>
                  <a:schemeClr val="tx1">
                    <a:lumMod val="90000"/>
                    <a:lumOff val="10000"/>
                  </a:schemeClr>
                </a:solidFill>
                <a:latin typeface="Trebuchet MS" pitchFamily="34" charset="0"/>
                <a:cs typeface="Arial" pitchFamily="34" charset="0"/>
              </a:rPr>
              <a:t>np</a:t>
            </a:r>
            <a:r>
              <a:rPr lang="en-US" altLang="en-US" sz="2400" b="1" baseline="-25000" dirty="0" err="1">
                <a:solidFill>
                  <a:schemeClr val="tx1">
                    <a:lumMod val="90000"/>
                    <a:lumOff val="10000"/>
                  </a:schemeClr>
                </a:solidFill>
                <a:latin typeface="Trebuchet MS" pitchFamily="34" charset="0"/>
                <a:cs typeface="Arial" pitchFamily="34" charset="0"/>
              </a:rPr>
              <a:t>ij</a:t>
            </a:r>
            <a:r>
              <a:rPr lang="en-US" altLang="en-US" sz="2400" b="1" baseline="-25000" dirty="0">
                <a:solidFill>
                  <a:schemeClr val="tx1">
                    <a:lumMod val="90000"/>
                    <a:lumOff val="10000"/>
                  </a:schemeClr>
                </a:solidFill>
                <a:latin typeface="Trebuchet MS" pitchFamily="34" charset="0"/>
                <a:cs typeface="Arial" pitchFamily="34" charset="0"/>
              </a:rPr>
              <a:t> </a:t>
            </a:r>
            <a:r>
              <a:rPr lang="en-US" altLang="en-US" sz="2400" b="1" dirty="0">
                <a:solidFill>
                  <a:schemeClr val="tx1">
                    <a:lumMod val="90000"/>
                    <a:lumOff val="10000"/>
                  </a:schemeClr>
                </a:solidFill>
                <a:latin typeface="Trebuchet MS" pitchFamily="34" charset="0"/>
                <a:cs typeface="Arial" pitchFamily="34" charset="0"/>
                <a:sym typeface="Symbol" pitchFamily="18" charset="2"/>
              </a:rPr>
              <a:t></a:t>
            </a:r>
            <a:r>
              <a:rPr lang="en-US" altLang="en-US" sz="2400" b="1" dirty="0">
                <a:solidFill>
                  <a:schemeClr val="tx1">
                    <a:lumMod val="90000"/>
                    <a:lumOff val="10000"/>
                  </a:schemeClr>
                </a:solidFill>
                <a:latin typeface="Trebuchet MS" pitchFamily="34" charset="0"/>
                <a:cs typeface="Arial" pitchFamily="34" charset="0"/>
              </a:rPr>
              <a:t> 5 for all the cells.</a:t>
            </a:r>
          </a:p>
          <a:p>
            <a:pPr marL="0" indent="0" eaLnBrk="1" hangingPunct="1">
              <a:spcAft>
                <a:spcPts val="1200"/>
              </a:spcAft>
              <a:buClr>
                <a:schemeClr val="tx1"/>
              </a:buClr>
              <a:buFont typeface="Arial" pitchFamily="34" charset="0"/>
              <a:buNone/>
            </a:pPr>
            <a:r>
              <a:rPr lang="en-US" altLang="en-US" sz="2400" b="1" dirty="0">
                <a:solidFill>
                  <a:schemeClr val="tx1">
                    <a:lumMod val="90000"/>
                    <a:lumOff val="10000"/>
                  </a:schemeClr>
                </a:solidFill>
                <a:latin typeface="Trebuchet MS" pitchFamily="34" charset="0"/>
                <a:cs typeface="Arial" pitchFamily="34" charset="0"/>
              </a:rPr>
              <a:t>When </a:t>
            </a:r>
            <a:r>
              <a:rPr lang="en-US" altLang="en-US" sz="2400" b="1" dirty="0" err="1">
                <a:solidFill>
                  <a:schemeClr val="tx1">
                    <a:lumMod val="90000"/>
                    <a:lumOff val="10000"/>
                  </a:schemeClr>
                </a:solidFill>
                <a:latin typeface="Trebuchet MS" pitchFamily="34" charset="0"/>
                <a:cs typeface="Arial" pitchFamily="34" charset="0"/>
              </a:rPr>
              <a:t>e</a:t>
            </a:r>
            <a:r>
              <a:rPr lang="en-US" altLang="en-US" sz="2400" b="1" baseline="-25000" dirty="0" err="1">
                <a:solidFill>
                  <a:schemeClr val="tx1">
                    <a:lumMod val="90000"/>
                    <a:lumOff val="10000"/>
                  </a:schemeClr>
                </a:solidFill>
                <a:latin typeface="Trebuchet MS" pitchFamily="34" charset="0"/>
                <a:cs typeface="Arial" pitchFamily="34" charset="0"/>
              </a:rPr>
              <a:t>ij</a:t>
            </a:r>
            <a:r>
              <a:rPr lang="en-US" altLang="en-US" sz="2400" b="1" dirty="0">
                <a:solidFill>
                  <a:schemeClr val="tx1">
                    <a:lumMod val="90000"/>
                    <a:lumOff val="10000"/>
                  </a:schemeClr>
                </a:solidFill>
                <a:latin typeface="Trebuchet MS" pitchFamily="34" charset="0"/>
                <a:cs typeface="Arial" pitchFamily="34" charset="0"/>
              </a:rPr>
              <a:t> &lt; </a:t>
            </a:r>
            <a:r>
              <a:rPr lang="en-US" altLang="en-US" sz="2400" dirty="0">
                <a:solidFill>
                  <a:schemeClr val="tx1">
                    <a:lumMod val="90000"/>
                    <a:lumOff val="10000"/>
                  </a:schemeClr>
                </a:solidFill>
                <a:latin typeface="Trebuchet MS" pitchFamily="34" charset="0"/>
                <a:cs typeface="Arial" pitchFamily="34" charset="0"/>
              </a:rPr>
              <a:t>5, rows or columns must be added such that the condition is met.</a:t>
            </a:r>
          </a:p>
        </p:txBody>
      </p:sp>
      <p:sp>
        <p:nvSpPr>
          <p:cNvPr id="54276"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16.</a:t>
            </a:r>
            <a:fld id="{20A9CA3E-7721-45A1-9177-9FED272E40DF}" type="slidenum">
              <a:rPr lang="en-AU" altLang="en-US" sz="1400" b="1" baseline="0" smtClean="0">
                <a:latin typeface="Trebuchet MS" pitchFamily="34" charset="0"/>
              </a:rPr>
              <a:pPr>
                <a:spcBef>
                  <a:spcPct val="0"/>
                </a:spcBef>
                <a:buFontTx/>
                <a:buNone/>
              </a:pPr>
              <a:t>44</a:t>
            </a:fld>
            <a:endParaRPr lang="en-AU" altLang="en-US" sz="1400" b="1" baseline="0" dirty="0">
              <a:latin typeface="Trebuchet MS" pitchFamily="3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bwMode="auto">
          <a:xfrm>
            <a:off x="468313" y="404813"/>
            <a:ext cx="7772400" cy="588962"/>
          </a:xfrm>
        </p:spPr>
        <p:txBody>
          <a:bodyPr wrap="square" numCol="1" anchorCtr="0" compatLnSpc="1">
            <a:prstTxWarp prst="textNoShape">
              <a:avLst/>
            </a:prstTxWarp>
          </a:bodyPr>
          <a:lstStyle/>
          <a:p>
            <a:pPr algn="l" eaLnBrk="1" fontAlgn="base" hangingPunct="1">
              <a:spcAft>
                <a:spcPct val="0"/>
              </a:spcAft>
            </a:pPr>
            <a:r>
              <a:rPr altLang="en-US" sz="3200" cap="none" dirty="0">
                <a:solidFill>
                  <a:srgbClr val="EA0088"/>
                </a:solidFill>
                <a:latin typeface="Trebuchet MS" pitchFamily="34" charset="0"/>
                <a:ea typeface="MS PGothic" pitchFamily="34" charset="-128"/>
                <a:cs typeface="Arial" pitchFamily="34" charset="0"/>
              </a:rPr>
              <a:t>Identifying factors…</a:t>
            </a:r>
          </a:p>
        </p:txBody>
      </p:sp>
      <p:pic>
        <p:nvPicPr>
          <p:cNvPr id="55299"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08188" y="4556125"/>
            <a:ext cx="45085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0"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16.</a:t>
            </a:r>
            <a:fld id="{889F6674-A085-485D-AC2B-5185DB60987E}" type="slidenum">
              <a:rPr lang="en-AU" altLang="en-US" sz="1400" b="1" baseline="0" smtClean="0">
                <a:latin typeface="Trebuchet MS" pitchFamily="34" charset="0"/>
              </a:rPr>
              <a:pPr>
                <a:spcBef>
                  <a:spcPct val="0"/>
                </a:spcBef>
                <a:buFontTx/>
                <a:buNone/>
              </a:pPr>
              <a:t>45</a:t>
            </a:fld>
            <a:endParaRPr lang="en-AU" altLang="en-US" sz="1400" b="1" baseline="0" dirty="0">
              <a:latin typeface="Trebuchet MS" pitchFamily="34" charset="0"/>
            </a:endParaRPr>
          </a:p>
        </p:txBody>
      </p:sp>
      <p:sp>
        <p:nvSpPr>
          <p:cNvPr id="55302" name="Content Placeholder 2"/>
          <p:cNvSpPr>
            <a:spLocks noGrp="1"/>
          </p:cNvSpPr>
          <p:nvPr>
            <p:ph idx="1"/>
          </p:nvPr>
        </p:nvSpPr>
        <p:spPr>
          <a:xfrm>
            <a:off x="649288" y="2852738"/>
            <a:ext cx="8001000" cy="1944687"/>
          </a:xfrm>
        </p:spPr>
        <p:txBody>
          <a:bodyPr/>
          <a:lstStyle/>
          <a:p>
            <a:pPr marL="0" indent="0" eaLnBrk="1" hangingPunct="1">
              <a:buFont typeface="Arial" pitchFamily="34" charset="0"/>
              <a:buNone/>
            </a:pPr>
            <a:r>
              <a:rPr lang="en-AU" altLang="en-US" sz="2000">
                <a:latin typeface="Trebuchet MS" pitchFamily="34" charset="0"/>
                <a:cs typeface="Arial" pitchFamily="34" charset="0"/>
              </a:rPr>
              <a:t>Parameters of interest: </a:t>
            </a:r>
            <a:r>
              <a:rPr lang="en-AU" altLang="en-US" sz="2000" i="1">
                <a:latin typeface="Trebuchet MS" pitchFamily="34" charset="0"/>
                <a:cs typeface="Arial" pitchFamily="34" charset="0"/>
              </a:rPr>
              <a:t>p</a:t>
            </a:r>
            <a:r>
              <a:rPr lang="en-AU" altLang="en-US" sz="2000" baseline="-25000">
                <a:latin typeface="Trebuchet MS" pitchFamily="34" charset="0"/>
                <a:cs typeface="Arial" pitchFamily="34" charset="0"/>
              </a:rPr>
              <a:t>ij</a:t>
            </a:r>
            <a:r>
              <a:rPr lang="en-AU" altLang="en-US" sz="2000">
                <a:latin typeface="Trebuchet MS" pitchFamily="34" charset="0"/>
                <a:cs typeface="Arial" pitchFamily="34" charset="0"/>
              </a:rPr>
              <a:t>, i=1,..,r; j=1,..,c.</a:t>
            </a:r>
          </a:p>
          <a:p>
            <a:pPr marL="0" indent="0" eaLnBrk="1" hangingPunct="1">
              <a:buFont typeface="Arial" pitchFamily="34" charset="0"/>
              <a:buNone/>
            </a:pPr>
            <a:r>
              <a:rPr lang="en-AU" altLang="en-US" sz="2000">
                <a:latin typeface="Trebuchet MS" pitchFamily="34" charset="0"/>
                <a:cs typeface="Arial" pitchFamily="34" charset="0"/>
              </a:rPr>
              <a:t>Test statistic:</a:t>
            </a:r>
          </a:p>
          <a:p>
            <a:pPr marL="0" indent="0" eaLnBrk="1" hangingPunct="1">
              <a:buFont typeface="Arial" pitchFamily="34" charset="0"/>
              <a:buNone/>
            </a:pPr>
            <a:endParaRPr lang="en-AU" altLang="en-US" sz="2000">
              <a:latin typeface="Trebuchet MS" pitchFamily="34" charset="0"/>
              <a:cs typeface="Arial" pitchFamily="34" charset="0"/>
            </a:endParaRPr>
          </a:p>
          <a:p>
            <a:pPr marL="0" indent="0" eaLnBrk="1" hangingPunct="1">
              <a:buFont typeface="Arial" pitchFamily="34" charset="0"/>
              <a:buNone/>
            </a:pPr>
            <a:endParaRPr lang="en-AU" altLang="en-US" sz="2000">
              <a:latin typeface="Trebuchet MS" pitchFamily="34" charset="0"/>
              <a:cs typeface="Arial" pitchFamily="34" charset="0"/>
            </a:endParaRPr>
          </a:p>
          <a:p>
            <a:pPr marL="0" indent="0" eaLnBrk="1" hangingPunct="1">
              <a:buFont typeface="Arial" pitchFamily="34" charset="0"/>
              <a:buNone/>
            </a:pPr>
            <a:endParaRPr lang="en-AU" altLang="en-US" sz="2000">
              <a:latin typeface="Trebuchet MS" pitchFamily="34" charset="0"/>
              <a:cs typeface="Arial" pitchFamily="34" charset="0"/>
            </a:endParaRPr>
          </a:p>
          <a:p>
            <a:pPr marL="0" indent="0" eaLnBrk="1" hangingPunct="1">
              <a:buFont typeface="Arial" pitchFamily="34" charset="0"/>
              <a:buNone/>
            </a:pPr>
            <a:endParaRPr lang="en-AU" altLang="en-US" sz="2000">
              <a:latin typeface="Trebuchet MS" pitchFamily="34" charset="0"/>
              <a:cs typeface="Arial" pitchFamily="34" charset="0"/>
            </a:endParaRPr>
          </a:p>
          <a:p>
            <a:pPr marL="0" indent="0" eaLnBrk="1" hangingPunct="1">
              <a:buFont typeface="Arial" pitchFamily="34" charset="0"/>
              <a:buNone/>
            </a:pPr>
            <a:endParaRPr lang="en-AU" altLang="en-US" sz="2000">
              <a:latin typeface="Trebuchet MS" pitchFamily="34" charset="0"/>
              <a:cs typeface="Arial" pitchFamily="34" charset="0"/>
            </a:endParaRPr>
          </a:p>
          <a:p>
            <a:pPr marL="0" indent="0" eaLnBrk="1" hangingPunct="1">
              <a:buFont typeface="Arial" pitchFamily="34" charset="0"/>
              <a:buNone/>
            </a:pPr>
            <a:r>
              <a:rPr lang="en-AU" altLang="en-US" sz="2000">
                <a:latin typeface="Trebuchet MS" pitchFamily="34" charset="0"/>
                <a:cs typeface="Arial" pitchFamily="34" charset="0"/>
              </a:rPr>
              <a:t>Required condition: e</a:t>
            </a:r>
            <a:r>
              <a:rPr lang="en-AU" altLang="en-US" sz="2000" baseline="-25000">
                <a:latin typeface="Trebuchet MS" pitchFamily="34" charset="0"/>
                <a:cs typeface="Arial" pitchFamily="34" charset="0"/>
              </a:rPr>
              <a:t>ij</a:t>
            </a:r>
            <a:r>
              <a:rPr lang="en-AU" altLang="en-US" sz="2000">
                <a:latin typeface="Trebuchet MS" pitchFamily="34" charset="0"/>
                <a:cs typeface="Arial" pitchFamily="34" charset="0"/>
              </a:rPr>
              <a:t> </a:t>
            </a:r>
            <a:r>
              <a:rPr lang="en-AU" altLang="en-US" sz="2000">
                <a:latin typeface="Trebuchet MS" pitchFamily="34" charset="0"/>
                <a:cs typeface="Arial" pitchFamily="34" charset="0"/>
                <a:sym typeface="Symbol" pitchFamily="18" charset="2"/>
              </a:rPr>
              <a:t> 5</a:t>
            </a:r>
            <a:endParaRPr lang="en-AU" altLang="en-US" sz="2000">
              <a:latin typeface="Trebuchet MS" pitchFamily="34" charset="0"/>
              <a:cs typeface="Arial" pitchFamily="34" charset="0"/>
            </a:endParaRPr>
          </a:p>
        </p:txBody>
      </p:sp>
      <p:graphicFrame>
        <p:nvGraphicFramePr>
          <p:cNvPr id="55303" name="Object 2"/>
          <p:cNvGraphicFramePr>
            <a:graphicFrameLocks noChangeAspect="1"/>
          </p:cNvGraphicFramePr>
          <p:nvPr/>
        </p:nvGraphicFramePr>
        <p:xfrm>
          <a:off x="2051050" y="3386138"/>
          <a:ext cx="2860675" cy="1122362"/>
        </p:xfrm>
        <a:graphic>
          <a:graphicData uri="http://schemas.openxmlformats.org/presentationml/2006/ole">
            <mc:AlternateContent xmlns:mc="http://schemas.openxmlformats.org/markup-compatibility/2006">
              <mc:Choice xmlns:v="urn:schemas-microsoft-com:vml" Requires="v">
                <p:oleObj spid="_x0000_s55333" name="Equation" r:id="rId6" imgW="1244600" imgH="482600" progId="">
                  <p:embed/>
                </p:oleObj>
              </mc:Choice>
              <mc:Fallback>
                <p:oleObj name="Equation" r:id="rId6" imgW="1244600" imgH="482600" progId="">
                  <p:embed/>
                  <p:pic>
                    <p:nvPicPr>
                      <p:cNvPr id="0" name="Picture 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51050" y="3386138"/>
                        <a:ext cx="2860675" cy="1122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 name="Picture 1" descr="Screen Clippi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8306" y="1016290"/>
            <a:ext cx="6948264" cy="1747900"/>
          </a:xfrm>
          <a:prstGeom prst="rect">
            <a:avLst/>
          </a:prstGeom>
        </p:spPr>
      </p:pic>
    </p:spTree>
    <p:custDataLst>
      <p:tags r:id="rId2"/>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bwMode="auto">
          <a:xfrm>
            <a:off x="152400" y="382588"/>
            <a:ext cx="8134350" cy="531812"/>
          </a:xfrm>
        </p:spPr>
        <p:txBody>
          <a:bodyPr wrap="square" numCol="1" anchorCtr="0" compatLnSpc="1">
            <a:prstTxWarp prst="textNoShape">
              <a:avLst/>
            </a:prstTxWarp>
          </a:bodyPr>
          <a:lstStyle/>
          <a:p>
            <a:pPr algn="l" eaLnBrk="1" fontAlgn="base" hangingPunct="1">
              <a:spcAft>
                <a:spcPct val="0"/>
              </a:spcAft>
            </a:pPr>
            <a:r>
              <a:rPr lang="en-AU" altLang="en-US" sz="3600" cap="none" dirty="0">
                <a:solidFill>
                  <a:srgbClr val="EA0088"/>
                </a:solidFill>
                <a:latin typeface="Trebuchet MS" pitchFamily="34" charset="0"/>
                <a:ea typeface="MS PGothic" pitchFamily="34" charset="-128"/>
                <a:cs typeface="Arial" pitchFamily="34" charset="0"/>
              </a:rPr>
              <a:t>16.</a:t>
            </a:r>
            <a:r>
              <a:rPr altLang="en-US" sz="3600" cap="none" dirty="0">
                <a:solidFill>
                  <a:srgbClr val="EA0088"/>
                </a:solidFill>
                <a:latin typeface="Trebuchet MS" pitchFamily="34" charset="0"/>
                <a:ea typeface="MS PGothic" pitchFamily="34" charset="-128"/>
                <a:cs typeface="Arial" pitchFamily="34" charset="0"/>
              </a:rPr>
              <a:t>3 Chi-squared test for normality</a:t>
            </a:r>
          </a:p>
        </p:txBody>
      </p:sp>
      <p:sp>
        <p:nvSpPr>
          <p:cNvPr id="56323" name="Rectangle 3"/>
          <p:cNvSpPr>
            <a:spLocks noGrp="1" noChangeArrowheads="1"/>
          </p:cNvSpPr>
          <p:nvPr>
            <p:ph idx="1"/>
          </p:nvPr>
        </p:nvSpPr>
        <p:spPr>
          <a:xfrm>
            <a:off x="395288" y="981075"/>
            <a:ext cx="8424862" cy="2057400"/>
          </a:xfrm>
        </p:spPr>
        <p:txBody>
          <a:bodyPr/>
          <a:lstStyle/>
          <a:p>
            <a:pPr marL="0" indent="0" algn="just" eaLnBrk="1" hangingPunct="1">
              <a:spcAft>
                <a:spcPts val="1200"/>
              </a:spcAft>
              <a:buClr>
                <a:schemeClr val="tx1"/>
              </a:buClr>
              <a:buFont typeface="Arial" pitchFamily="34" charset="0"/>
              <a:buNone/>
            </a:pPr>
            <a:r>
              <a:rPr lang="en-US" altLang="en-US" sz="2400" dirty="0">
                <a:solidFill>
                  <a:srgbClr val="00B050"/>
                </a:solidFill>
                <a:latin typeface="Trebuchet MS" pitchFamily="34" charset="0"/>
                <a:cs typeface="Arial" pitchFamily="34" charset="0"/>
              </a:rPr>
              <a:t>The goodness-of-fit Chi-squared test can be used to determine if data were drawn from any distribution.</a:t>
            </a:r>
          </a:p>
          <a:p>
            <a:pPr marL="0" indent="0" algn="just" eaLnBrk="1" hangingPunct="1">
              <a:buClr>
                <a:schemeClr val="tx1"/>
              </a:buClr>
              <a:buFont typeface="Arial" pitchFamily="34" charset="0"/>
              <a:buNone/>
            </a:pPr>
            <a:r>
              <a:rPr lang="en-US" altLang="en-US" sz="2400" dirty="0">
                <a:latin typeface="Trebuchet MS" pitchFamily="34" charset="0"/>
                <a:cs typeface="Arial" pitchFamily="34" charset="0"/>
              </a:rPr>
              <a:t>The multinomial experiment produces the test statistic.</a:t>
            </a:r>
          </a:p>
        </p:txBody>
      </p:sp>
      <p:grpSp>
        <p:nvGrpSpPr>
          <p:cNvPr id="2" name="Group 4"/>
          <p:cNvGrpSpPr>
            <a:grpSpLocks/>
          </p:cNvGrpSpPr>
          <p:nvPr/>
        </p:nvGrpSpPr>
        <p:grpSpPr bwMode="auto">
          <a:xfrm>
            <a:off x="3275013" y="3357563"/>
            <a:ext cx="5410200" cy="2590800"/>
            <a:chOff x="1296" y="768"/>
            <a:chExt cx="3408" cy="1767"/>
          </a:xfrm>
        </p:grpSpPr>
        <p:graphicFrame>
          <p:nvGraphicFramePr>
            <p:cNvPr id="56351" name="Object 5"/>
            <p:cNvGraphicFramePr>
              <a:graphicFrameLocks noChangeAspect="1"/>
            </p:cNvGraphicFramePr>
            <p:nvPr/>
          </p:nvGraphicFramePr>
          <p:xfrm>
            <a:off x="1296" y="768"/>
            <a:ext cx="3408" cy="1767"/>
          </p:xfrm>
          <a:graphic>
            <a:graphicData uri="http://schemas.openxmlformats.org/presentationml/2006/ole">
              <mc:AlternateContent xmlns:mc="http://schemas.openxmlformats.org/markup-compatibility/2006">
                <mc:Choice xmlns:v="urn:schemas-microsoft-com:vml" Requires="v">
                  <p:oleObj spid="_x0000_s56386" name="Worksheet" r:id="rId4" imgW="3351600" imgH="1734840" progId="Excel.Sheet.8">
                    <p:embed/>
                  </p:oleObj>
                </mc:Choice>
                <mc:Fallback>
                  <p:oleObj name="Worksheet" r:id="rId4" imgW="3351600" imgH="1734840" progId="Excel.Sheet.8">
                    <p:embed/>
                    <p:pic>
                      <p:nvPicPr>
                        <p:cNvPr id="0" name="Picture 4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6" y="768"/>
                          <a:ext cx="3408" cy="1767"/>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56352" name="Line 6"/>
            <p:cNvSpPr>
              <a:spLocks noChangeShapeType="1"/>
            </p:cNvSpPr>
            <p:nvPr/>
          </p:nvSpPr>
          <p:spPr bwMode="auto">
            <a:xfrm>
              <a:off x="3001" y="1235"/>
              <a:ext cx="0" cy="1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56353" name="Line 7"/>
            <p:cNvSpPr>
              <a:spLocks noChangeShapeType="1"/>
            </p:cNvSpPr>
            <p:nvPr/>
          </p:nvSpPr>
          <p:spPr bwMode="auto">
            <a:xfrm>
              <a:off x="2832" y="1296"/>
              <a:ext cx="0" cy="111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56354" name="Line 8"/>
            <p:cNvSpPr>
              <a:spLocks noChangeShapeType="1"/>
            </p:cNvSpPr>
            <p:nvPr/>
          </p:nvSpPr>
          <p:spPr bwMode="auto">
            <a:xfrm>
              <a:off x="3168" y="1280"/>
              <a:ext cx="0" cy="114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56355" name="Line 9"/>
            <p:cNvSpPr>
              <a:spLocks noChangeShapeType="1"/>
            </p:cNvSpPr>
            <p:nvPr/>
          </p:nvSpPr>
          <p:spPr bwMode="auto">
            <a:xfrm>
              <a:off x="2425" y="1777"/>
              <a:ext cx="0" cy="62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56356" name="Line 10"/>
            <p:cNvSpPr>
              <a:spLocks noChangeShapeType="1"/>
            </p:cNvSpPr>
            <p:nvPr/>
          </p:nvSpPr>
          <p:spPr bwMode="auto">
            <a:xfrm>
              <a:off x="3587" y="1776"/>
              <a:ext cx="0" cy="62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grpSp>
      <p:grpSp>
        <p:nvGrpSpPr>
          <p:cNvPr id="3" name="Group 11"/>
          <p:cNvGrpSpPr>
            <a:grpSpLocks/>
          </p:cNvGrpSpPr>
          <p:nvPr/>
        </p:nvGrpSpPr>
        <p:grpSpPr bwMode="auto">
          <a:xfrm>
            <a:off x="4951413" y="5872163"/>
            <a:ext cx="2176462" cy="366712"/>
            <a:chOff x="3119" y="3792"/>
            <a:chExt cx="1371" cy="231"/>
          </a:xfrm>
        </p:grpSpPr>
        <p:sp>
          <p:nvSpPr>
            <p:cNvPr id="56347" name="Text Box 12"/>
            <p:cNvSpPr txBox="1">
              <a:spLocks noChangeArrowheads="1"/>
            </p:cNvSpPr>
            <p:nvPr/>
          </p:nvSpPr>
          <p:spPr bwMode="auto">
            <a:xfrm>
              <a:off x="3119" y="3792"/>
              <a:ext cx="21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1800" baseline="0">
                  <a:latin typeface="Arial Narrow" pitchFamily="34" charset="0"/>
                </a:rPr>
                <a:t>z</a:t>
              </a:r>
              <a:r>
                <a:rPr lang="en-US" altLang="en-US" sz="1800">
                  <a:latin typeface="Arial Narrow" pitchFamily="34" charset="0"/>
                </a:rPr>
                <a:t>1</a:t>
              </a:r>
              <a:endParaRPr lang="en-US" altLang="en-US" sz="1800" baseline="0">
                <a:latin typeface="Arial Narrow" pitchFamily="34" charset="0"/>
              </a:endParaRPr>
            </a:p>
          </p:txBody>
        </p:sp>
        <p:sp>
          <p:nvSpPr>
            <p:cNvPr id="56348" name="Text Box 13"/>
            <p:cNvSpPr txBox="1">
              <a:spLocks noChangeArrowheads="1"/>
            </p:cNvSpPr>
            <p:nvPr/>
          </p:nvSpPr>
          <p:spPr bwMode="auto">
            <a:xfrm>
              <a:off x="3503" y="3792"/>
              <a:ext cx="21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1800" baseline="0">
                  <a:latin typeface="Arial Narrow" pitchFamily="34" charset="0"/>
                </a:rPr>
                <a:t>z</a:t>
              </a:r>
              <a:r>
                <a:rPr lang="en-US" altLang="en-US" sz="1800">
                  <a:latin typeface="Arial Narrow" pitchFamily="34" charset="0"/>
                </a:rPr>
                <a:t>2</a:t>
              </a:r>
              <a:endParaRPr lang="en-US" altLang="en-US" sz="1800" baseline="0">
                <a:latin typeface="Arial Narrow" pitchFamily="34" charset="0"/>
              </a:endParaRPr>
            </a:p>
          </p:txBody>
        </p:sp>
        <p:sp>
          <p:nvSpPr>
            <p:cNvPr id="56349" name="Text Box 14"/>
            <p:cNvSpPr txBox="1">
              <a:spLocks noChangeArrowheads="1"/>
            </p:cNvSpPr>
            <p:nvPr/>
          </p:nvSpPr>
          <p:spPr bwMode="auto">
            <a:xfrm>
              <a:off x="3839" y="3792"/>
              <a:ext cx="21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1800" baseline="0">
                  <a:latin typeface="Arial Narrow" pitchFamily="34" charset="0"/>
                </a:rPr>
                <a:t>z</a:t>
              </a:r>
              <a:r>
                <a:rPr lang="en-US" altLang="en-US" sz="1800">
                  <a:latin typeface="Arial Narrow" pitchFamily="34" charset="0"/>
                </a:rPr>
                <a:t>3</a:t>
              </a:r>
              <a:endParaRPr lang="en-US" altLang="en-US" sz="1800" baseline="0">
                <a:latin typeface="Arial Narrow" pitchFamily="34" charset="0"/>
              </a:endParaRPr>
            </a:p>
          </p:txBody>
        </p:sp>
        <p:sp>
          <p:nvSpPr>
            <p:cNvPr id="56350" name="Text Box 15"/>
            <p:cNvSpPr txBox="1">
              <a:spLocks noChangeArrowheads="1"/>
            </p:cNvSpPr>
            <p:nvPr/>
          </p:nvSpPr>
          <p:spPr bwMode="auto">
            <a:xfrm>
              <a:off x="4271" y="3792"/>
              <a:ext cx="21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1800" baseline="0">
                  <a:latin typeface="Arial Narrow" pitchFamily="34" charset="0"/>
                </a:rPr>
                <a:t>z</a:t>
              </a:r>
              <a:r>
                <a:rPr lang="en-US" altLang="en-US" sz="1800">
                  <a:latin typeface="Arial Narrow" pitchFamily="34" charset="0"/>
                </a:rPr>
                <a:t>4</a:t>
              </a:r>
              <a:endParaRPr lang="en-US" altLang="en-US" sz="1800" baseline="0">
                <a:latin typeface="Arial Narrow" pitchFamily="34" charset="0"/>
              </a:endParaRPr>
            </a:p>
          </p:txBody>
        </p:sp>
      </p:grpSp>
      <p:sp>
        <p:nvSpPr>
          <p:cNvPr id="840720" name="Text Box 16"/>
          <p:cNvSpPr txBox="1">
            <a:spLocks noChangeArrowheads="1"/>
          </p:cNvSpPr>
          <p:nvPr/>
        </p:nvSpPr>
        <p:spPr bwMode="auto">
          <a:xfrm>
            <a:off x="228600" y="3509963"/>
            <a:ext cx="3154363" cy="1025525"/>
          </a:xfrm>
          <a:prstGeom prst="rect">
            <a:avLst/>
          </a:prstGeom>
          <a:solidFill>
            <a:srgbClr val="CCFFCC"/>
          </a:solidFill>
          <a:ln w="19050">
            <a:solidFill>
              <a:schemeClr val="tx1"/>
            </a:solidFill>
            <a:miter lim="800000"/>
            <a:headEnd/>
            <a:tailEnd/>
          </a:ln>
        </p:spPr>
        <p:txBody>
          <a:bodyPr wrap="none">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US" altLang="en-US" sz="2000" baseline="0">
                <a:latin typeface="Arial Narrow" pitchFamily="34" charset="0"/>
              </a:rPr>
              <a:t>Select values of z</a:t>
            </a:r>
            <a:r>
              <a:rPr lang="en-US" altLang="en-US" sz="2000">
                <a:latin typeface="Arial Narrow" pitchFamily="34" charset="0"/>
              </a:rPr>
              <a:t>i </a:t>
            </a:r>
            <a:r>
              <a:rPr lang="en-US" altLang="en-US" sz="2000" baseline="0">
                <a:latin typeface="Arial Narrow" pitchFamily="34" charset="0"/>
              </a:rPr>
              <a:t>such that </a:t>
            </a:r>
            <a:br>
              <a:rPr lang="en-US" altLang="en-US" sz="2000" baseline="0">
                <a:latin typeface="Arial Narrow" pitchFamily="34" charset="0"/>
              </a:rPr>
            </a:br>
            <a:r>
              <a:rPr lang="en-US" altLang="en-US" sz="2000" baseline="0">
                <a:latin typeface="Arial Narrow" pitchFamily="34" charset="0"/>
              </a:rPr>
              <a:t>the expected frequency in each </a:t>
            </a:r>
          </a:p>
          <a:p>
            <a:pPr>
              <a:spcBef>
                <a:spcPct val="0"/>
              </a:spcBef>
              <a:buFontTx/>
              <a:buNone/>
            </a:pPr>
            <a:r>
              <a:rPr lang="en-US" altLang="en-US" sz="2000" baseline="0">
                <a:latin typeface="Arial Narrow" pitchFamily="34" charset="0"/>
              </a:rPr>
              <a:t>interval (z</a:t>
            </a:r>
            <a:r>
              <a:rPr lang="en-US" altLang="en-US" sz="2000">
                <a:latin typeface="Arial Narrow" pitchFamily="34" charset="0"/>
              </a:rPr>
              <a:t>i</a:t>
            </a:r>
            <a:r>
              <a:rPr lang="en-US" altLang="en-US" sz="2000" baseline="0">
                <a:latin typeface="Arial Narrow" pitchFamily="34" charset="0"/>
              </a:rPr>
              <a:t>, z</a:t>
            </a:r>
            <a:r>
              <a:rPr lang="en-US" altLang="en-US" sz="2000">
                <a:latin typeface="Arial Narrow" pitchFamily="34" charset="0"/>
              </a:rPr>
              <a:t>i+1</a:t>
            </a:r>
            <a:r>
              <a:rPr lang="en-US" altLang="en-US" sz="2000" baseline="0">
                <a:latin typeface="Arial Narrow" pitchFamily="34" charset="0"/>
              </a:rPr>
              <a:t>) is at least 5.</a:t>
            </a:r>
          </a:p>
        </p:txBody>
      </p:sp>
      <p:sp>
        <p:nvSpPr>
          <p:cNvPr id="840721" name="Text Box 17"/>
          <p:cNvSpPr txBox="1">
            <a:spLocks noChangeArrowheads="1"/>
          </p:cNvSpPr>
          <p:nvPr/>
        </p:nvSpPr>
        <p:spPr bwMode="auto">
          <a:xfrm>
            <a:off x="228600" y="4508500"/>
            <a:ext cx="3276600" cy="1330325"/>
          </a:xfrm>
          <a:prstGeom prst="rect">
            <a:avLst/>
          </a:prstGeom>
          <a:solidFill>
            <a:srgbClr val="CCFFCC"/>
          </a:solidFill>
          <a:ln w="19050">
            <a:solidFill>
              <a:schemeClr val="tx1"/>
            </a:solidFill>
            <a:miter lim="800000"/>
            <a:headEnd/>
            <a:tailEnd/>
          </a:ln>
        </p:spPr>
        <p:txBody>
          <a:bodyPr wrap="none">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US" altLang="en-US" sz="2000" baseline="0">
                <a:latin typeface="Arial Narrow" pitchFamily="34" charset="0"/>
              </a:rPr>
              <a:t>Test the hypotheses:</a:t>
            </a:r>
          </a:p>
          <a:p>
            <a:pPr>
              <a:spcBef>
                <a:spcPct val="0"/>
              </a:spcBef>
              <a:buFontTx/>
              <a:buNone/>
            </a:pPr>
            <a:r>
              <a:rPr lang="en-US" altLang="en-US" sz="2000" baseline="0">
                <a:latin typeface="Arial Narrow" pitchFamily="34" charset="0"/>
              </a:rPr>
              <a:t>H</a:t>
            </a:r>
            <a:r>
              <a:rPr lang="en-US" altLang="en-US" sz="2000">
                <a:latin typeface="Arial Narrow" pitchFamily="34" charset="0"/>
              </a:rPr>
              <a:t>0</a:t>
            </a:r>
            <a:r>
              <a:rPr lang="en-US" altLang="en-US" sz="2000" baseline="0">
                <a:latin typeface="Arial Narrow" pitchFamily="34" charset="0"/>
              </a:rPr>
              <a:t>: P</a:t>
            </a:r>
            <a:r>
              <a:rPr lang="en-US" altLang="en-US" sz="2000">
                <a:latin typeface="Arial Narrow" pitchFamily="34" charset="0"/>
              </a:rPr>
              <a:t>1 </a:t>
            </a:r>
            <a:r>
              <a:rPr lang="en-US" altLang="en-US" sz="2000" baseline="0">
                <a:latin typeface="Arial Narrow" pitchFamily="34" charset="0"/>
              </a:rPr>
              <a:t>= p</a:t>
            </a:r>
            <a:r>
              <a:rPr lang="en-US" altLang="en-US" sz="2000">
                <a:latin typeface="Arial Narrow" pitchFamily="34" charset="0"/>
              </a:rPr>
              <a:t>1</a:t>
            </a:r>
            <a:r>
              <a:rPr lang="en-US" altLang="en-US" sz="2000" baseline="0">
                <a:latin typeface="Arial Narrow" pitchFamily="34" charset="0"/>
              </a:rPr>
              <a:t>, …, P</a:t>
            </a:r>
            <a:r>
              <a:rPr lang="en-US" altLang="en-US" sz="2000">
                <a:latin typeface="Arial Narrow" pitchFamily="34" charset="0"/>
              </a:rPr>
              <a:t>k</a:t>
            </a:r>
            <a:r>
              <a:rPr lang="en-US" altLang="en-US" sz="2000" baseline="0">
                <a:latin typeface="Arial Narrow" pitchFamily="34" charset="0"/>
              </a:rPr>
              <a:t> = p</a:t>
            </a:r>
            <a:r>
              <a:rPr lang="en-US" altLang="en-US" sz="2000">
                <a:latin typeface="Arial Narrow" pitchFamily="34" charset="0"/>
              </a:rPr>
              <a:t>k</a:t>
            </a:r>
          </a:p>
          <a:p>
            <a:pPr>
              <a:spcBef>
                <a:spcPct val="0"/>
              </a:spcBef>
              <a:buFontTx/>
              <a:buNone/>
            </a:pPr>
            <a:r>
              <a:rPr lang="en-US" altLang="en-US" sz="2000" baseline="0">
                <a:latin typeface="Arial Narrow" pitchFamily="34" charset="0"/>
              </a:rPr>
              <a:t>H</a:t>
            </a:r>
            <a:r>
              <a:rPr lang="en-US" altLang="en-US" sz="2000">
                <a:latin typeface="Arial Narrow" pitchFamily="34" charset="0"/>
              </a:rPr>
              <a:t>A</a:t>
            </a:r>
            <a:r>
              <a:rPr lang="en-US" altLang="en-US" sz="2000" baseline="0">
                <a:latin typeface="Arial Narrow" pitchFamily="34" charset="0"/>
              </a:rPr>
              <a:t>: At least one proportion differs</a:t>
            </a:r>
          </a:p>
          <a:p>
            <a:pPr>
              <a:spcBef>
                <a:spcPct val="0"/>
              </a:spcBef>
              <a:buFontTx/>
              <a:buNone/>
            </a:pPr>
            <a:r>
              <a:rPr lang="en-US" altLang="en-US" sz="2000" baseline="0">
                <a:latin typeface="Arial Narrow" pitchFamily="34" charset="0"/>
              </a:rPr>
              <a:t>     from its specified value. </a:t>
            </a:r>
          </a:p>
        </p:txBody>
      </p:sp>
      <p:grpSp>
        <p:nvGrpSpPr>
          <p:cNvPr id="4" name="Group 18"/>
          <p:cNvGrpSpPr>
            <a:grpSpLocks/>
          </p:cNvGrpSpPr>
          <p:nvPr/>
        </p:nvGrpSpPr>
        <p:grpSpPr bwMode="auto">
          <a:xfrm>
            <a:off x="4646613" y="4500563"/>
            <a:ext cx="2797175" cy="1281112"/>
            <a:chOff x="2927" y="2928"/>
            <a:chExt cx="1762" cy="807"/>
          </a:xfrm>
        </p:grpSpPr>
        <p:sp>
          <p:nvSpPr>
            <p:cNvPr id="56341" name="Text Box 19"/>
            <p:cNvSpPr txBox="1">
              <a:spLocks noChangeArrowheads="1"/>
            </p:cNvSpPr>
            <p:nvPr/>
          </p:nvSpPr>
          <p:spPr bwMode="auto">
            <a:xfrm>
              <a:off x="2927" y="3504"/>
              <a:ext cx="22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1800" baseline="0">
                  <a:latin typeface="Arial Narrow" pitchFamily="34" charset="0"/>
                </a:rPr>
                <a:t>p</a:t>
              </a:r>
              <a:r>
                <a:rPr lang="en-US" altLang="en-US" sz="1800">
                  <a:latin typeface="Arial Narrow" pitchFamily="34" charset="0"/>
                </a:rPr>
                <a:t>1</a:t>
              </a:r>
              <a:endParaRPr lang="en-US" altLang="en-US" sz="1800" baseline="0">
                <a:latin typeface="Arial Narrow" pitchFamily="34" charset="0"/>
              </a:endParaRPr>
            </a:p>
          </p:txBody>
        </p:sp>
        <p:sp>
          <p:nvSpPr>
            <p:cNvPr id="56342" name="Text Box 20"/>
            <p:cNvSpPr txBox="1">
              <a:spLocks noChangeArrowheads="1"/>
            </p:cNvSpPr>
            <p:nvPr/>
          </p:nvSpPr>
          <p:spPr bwMode="auto">
            <a:xfrm>
              <a:off x="3263" y="3216"/>
              <a:ext cx="22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1800" baseline="0">
                  <a:latin typeface="Arial Narrow" pitchFamily="34" charset="0"/>
                </a:rPr>
                <a:t>p</a:t>
              </a:r>
              <a:r>
                <a:rPr lang="en-US" altLang="en-US" sz="1800">
                  <a:latin typeface="Arial Narrow" pitchFamily="34" charset="0"/>
                </a:rPr>
                <a:t>2</a:t>
              </a:r>
              <a:endParaRPr lang="en-US" altLang="en-US" sz="1800" baseline="0">
                <a:latin typeface="Arial Narrow" pitchFamily="34" charset="0"/>
              </a:endParaRPr>
            </a:p>
          </p:txBody>
        </p:sp>
        <p:sp>
          <p:nvSpPr>
            <p:cNvPr id="56343" name="Text Box 21"/>
            <p:cNvSpPr txBox="1">
              <a:spLocks noChangeArrowheads="1"/>
            </p:cNvSpPr>
            <p:nvPr/>
          </p:nvSpPr>
          <p:spPr bwMode="auto">
            <a:xfrm>
              <a:off x="3743" y="2928"/>
              <a:ext cx="22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1800" baseline="0">
                  <a:latin typeface="Arial Narrow" pitchFamily="34" charset="0"/>
                </a:rPr>
                <a:t>p</a:t>
              </a:r>
              <a:r>
                <a:rPr lang="en-US" altLang="en-US" sz="1800">
                  <a:latin typeface="Arial Narrow" pitchFamily="34" charset="0"/>
                </a:rPr>
                <a:t>3</a:t>
              </a:r>
              <a:endParaRPr lang="en-US" altLang="en-US" sz="1800" baseline="0">
                <a:latin typeface="Arial Narrow" pitchFamily="34" charset="0"/>
              </a:endParaRPr>
            </a:p>
          </p:txBody>
        </p:sp>
        <p:sp>
          <p:nvSpPr>
            <p:cNvPr id="56344" name="Text Box 22"/>
            <p:cNvSpPr txBox="1">
              <a:spLocks noChangeArrowheads="1"/>
            </p:cNvSpPr>
            <p:nvPr/>
          </p:nvSpPr>
          <p:spPr bwMode="auto">
            <a:xfrm>
              <a:off x="3586" y="2928"/>
              <a:ext cx="22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1800" baseline="0">
                  <a:latin typeface="Arial Narrow" pitchFamily="34" charset="0"/>
                </a:rPr>
                <a:t>p</a:t>
              </a:r>
              <a:r>
                <a:rPr lang="en-US" altLang="en-US" sz="1800">
                  <a:latin typeface="Arial Narrow" pitchFamily="34" charset="0"/>
                </a:rPr>
                <a:t>3</a:t>
              </a:r>
              <a:endParaRPr lang="en-US" altLang="en-US" sz="1800" baseline="0">
                <a:latin typeface="Arial Narrow" pitchFamily="34" charset="0"/>
              </a:endParaRPr>
            </a:p>
          </p:txBody>
        </p:sp>
        <p:sp>
          <p:nvSpPr>
            <p:cNvPr id="56345" name="Text Box 23"/>
            <p:cNvSpPr txBox="1">
              <a:spLocks noChangeArrowheads="1"/>
            </p:cNvSpPr>
            <p:nvPr/>
          </p:nvSpPr>
          <p:spPr bwMode="auto">
            <a:xfrm>
              <a:off x="4031" y="3216"/>
              <a:ext cx="22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1800" baseline="0">
                  <a:latin typeface="Arial Narrow" pitchFamily="34" charset="0"/>
                </a:rPr>
                <a:t>p</a:t>
              </a:r>
              <a:r>
                <a:rPr lang="en-US" altLang="en-US" sz="1800">
                  <a:latin typeface="Arial Narrow" pitchFamily="34" charset="0"/>
                </a:rPr>
                <a:t>2</a:t>
              </a:r>
              <a:endParaRPr lang="en-US" altLang="en-US" sz="1800" baseline="0">
                <a:latin typeface="Arial Narrow" pitchFamily="34" charset="0"/>
              </a:endParaRPr>
            </a:p>
          </p:txBody>
        </p:sp>
        <p:sp>
          <p:nvSpPr>
            <p:cNvPr id="56346" name="Text Box 24"/>
            <p:cNvSpPr txBox="1">
              <a:spLocks noChangeArrowheads="1"/>
            </p:cNvSpPr>
            <p:nvPr/>
          </p:nvSpPr>
          <p:spPr bwMode="auto">
            <a:xfrm>
              <a:off x="4463" y="3504"/>
              <a:ext cx="22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1800" baseline="0">
                  <a:latin typeface="Arial Narrow" pitchFamily="34" charset="0"/>
                </a:rPr>
                <a:t>p</a:t>
              </a:r>
              <a:r>
                <a:rPr lang="en-US" altLang="en-US" sz="1800">
                  <a:latin typeface="Arial Narrow" pitchFamily="34" charset="0"/>
                </a:rPr>
                <a:t>1</a:t>
              </a:r>
              <a:endParaRPr lang="en-US" altLang="en-US" sz="1800" baseline="0">
                <a:latin typeface="Arial Narrow" pitchFamily="34" charset="0"/>
              </a:endParaRPr>
            </a:p>
          </p:txBody>
        </p:sp>
      </p:grpSp>
      <p:sp>
        <p:nvSpPr>
          <p:cNvPr id="840729" name="Text Box 25"/>
          <p:cNvSpPr txBox="1">
            <a:spLocks noChangeArrowheads="1"/>
          </p:cNvSpPr>
          <p:nvPr/>
        </p:nvSpPr>
        <p:spPr bwMode="auto">
          <a:xfrm>
            <a:off x="4648200" y="4119563"/>
            <a:ext cx="7826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1800" baseline="0">
                <a:latin typeface="Arial Narrow" pitchFamily="34" charset="0"/>
              </a:rPr>
              <a:t>np</a:t>
            </a:r>
            <a:r>
              <a:rPr lang="en-US" altLang="en-US" sz="1800">
                <a:latin typeface="Arial Narrow" pitchFamily="34" charset="0"/>
              </a:rPr>
              <a:t>2</a:t>
            </a:r>
            <a:r>
              <a:rPr lang="en-US" altLang="en-US" sz="1800" baseline="0">
                <a:latin typeface="Arial Narrow" pitchFamily="34" charset="0"/>
              </a:rPr>
              <a:t> &gt; 5</a:t>
            </a:r>
          </a:p>
        </p:txBody>
      </p:sp>
      <p:sp>
        <p:nvSpPr>
          <p:cNvPr id="840730" name="Text Box 26"/>
          <p:cNvSpPr txBox="1">
            <a:spLocks noChangeArrowheads="1"/>
          </p:cNvSpPr>
          <p:nvPr/>
        </p:nvSpPr>
        <p:spPr bwMode="auto">
          <a:xfrm>
            <a:off x="6781800" y="4119563"/>
            <a:ext cx="7826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1800" baseline="0">
                <a:latin typeface="Arial Narrow" pitchFamily="34" charset="0"/>
              </a:rPr>
              <a:t>np</a:t>
            </a:r>
            <a:r>
              <a:rPr lang="en-US" altLang="en-US" sz="1800">
                <a:latin typeface="Arial Narrow" pitchFamily="34" charset="0"/>
              </a:rPr>
              <a:t>2</a:t>
            </a:r>
            <a:r>
              <a:rPr lang="en-US" altLang="en-US" sz="1800" baseline="0">
                <a:latin typeface="Arial Narrow" pitchFamily="34" charset="0"/>
              </a:rPr>
              <a:t> &gt; 5</a:t>
            </a:r>
          </a:p>
        </p:txBody>
      </p:sp>
      <p:grpSp>
        <p:nvGrpSpPr>
          <p:cNvPr id="5" name="Group 27"/>
          <p:cNvGrpSpPr>
            <a:grpSpLocks/>
          </p:cNvGrpSpPr>
          <p:nvPr/>
        </p:nvGrpSpPr>
        <p:grpSpPr bwMode="auto">
          <a:xfrm>
            <a:off x="3656013" y="3662363"/>
            <a:ext cx="4441825" cy="1662112"/>
            <a:chOff x="2303" y="2400"/>
            <a:chExt cx="2798" cy="1047"/>
          </a:xfrm>
        </p:grpSpPr>
        <p:sp>
          <p:nvSpPr>
            <p:cNvPr id="56337" name="Text Box 28"/>
            <p:cNvSpPr txBox="1">
              <a:spLocks noChangeArrowheads="1"/>
            </p:cNvSpPr>
            <p:nvPr/>
          </p:nvSpPr>
          <p:spPr bwMode="auto">
            <a:xfrm>
              <a:off x="2303" y="3216"/>
              <a:ext cx="49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1800" baseline="0">
                  <a:latin typeface="Arial Narrow" pitchFamily="34" charset="0"/>
                </a:rPr>
                <a:t>np</a:t>
              </a:r>
              <a:r>
                <a:rPr lang="en-US" altLang="en-US" sz="1800">
                  <a:latin typeface="Arial Narrow" pitchFamily="34" charset="0"/>
                </a:rPr>
                <a:t>1</a:t>
              </a:r>
              <a:r>
                <a:rPr lang="en-US" altLang="en-US" sz="1800" baseline="0">
                  <a:latin typeface="Arial Narrow" pitchFamily="34" charset="0"/>
                </a:rPr>
                <a:t> &gt; 5</a:t>
              </a:r>
            </a:p>
          </p:txBody>
        </p:sp>
        <p:sp>
          <p:nvSpPr>
            <p:cNvPr id="56338" name="Text Box 29"/>
            <p:cNvSpPr txBox="1">
              <a:spLocks noChangeArrowheads="1"/>
            </p:cNvSpPr>
            <p:nvPr/>
          </p:nvSpPr>
          <p:spPr bwMode="auto">
            <a:xfrm>
              <a:off x="3360" y="2400"/>
              <a:ext cx="49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1800" baseline="0">
                  <a:latin typeface="Arial Narrow" pitchFamily="34" charset="0"/>
                </a:rPr>
                <a:t>np</a:t>
              </a:r>
              <a:r>
                <a:rPr lang="en-US" altLang="en-US" sz="1800">
                  <a:latin typeface="Arial Narrow" pitchFamily="34" charset="0"/>
                </a:rPr>
                <a:t>3</a:t>
              </a:r>
              <a:r>
                <a:rPr lang="en-US" altLang="en-US" sz="1800" baseline="0">
                  <a:latin typeface="Arial Narrow" pitchFamily="34" charset="0"/>
                </a:rPr>
                <a:t> &gt; 5</a:t>
              </a:r>
            </a:p>
          </p:txBody>
        </p:sp>
        <p:sp>
          <p:nvSpPr>
            <p:cNvPr id="56339" name="Text Box 30"/>
            <p:cNvSpPr txBox="1">
              <a:spLocks noChangeArrowheads="1"/>
            </p:cNvSpPr>
            <p:nvPr/>
          </p:nvSpPr>
          <p:spPr bwMode="auto">
            <a:xfrm>
              <a:off x="3840" y="2400"/>
              <a:ext cx="49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1800" baseline="0">
                  <a:latin typeface="Arial Narrow" pitchFamily="34" charset="0"/>
                </a:rPr>
                <a:t>np</a:t>
              </a:r>
              <a:r>
                <a:rPr lang="en-US" altLang="en-US" sz="1800">
                  <a:latin typeface="Arial Narrow" pitchFamily="34" charset="0"/>
                </a:rPr>
                <a:t>3</a:t>
              </a:r>
              <a:r>
                <a:rPr lang="en-US" altLang="en-US" sz="1800" baseline="0">
                  <a:latin typeface="Arial Narrow" pitchFamily="34" charset="0"/>
                </a:rPr>
                <a:t> &gt; 5</a:t>
              </a:r>
            </a:p>
          </p:txBody>
        </p:sp>
        <p:sp>
          <p:nvSpPr>
            <p:cNvPr id="56340" name="Text Box 31"/>
            <p:cNvSpPr txBox="1">
              <a:spLocks noChangeArrowheads="1"/>
            </p:cNvSpPr>
            <p:nvPr/>
          </p:nvSpPr>
          <p:spPr bwMode="auto">
            <a:xfrm>
              <a:off x="4608" y="3168"/>
              <a:ext cx="49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1800" baseline="0">
                  <a:latin typeface="Arial Narrow" pitchFamily="34" charset="0"/>
                </a:rPr>
                <a:t>np</a:t>
              </a:r>
              <a:r>
                <a:rPr lang="en-US" altLang="en-US" sz="1800">
                  <a:latin typeface="Arial Narrow" pitchFamily="34" charset="0"/>
                </a:rPr>
                <a:t>1</a:t>
              </a:r>
              <a:r>
                <a:rPr lang="en-US" altLang="en-US" sz="1800" baseline="0">
                  <a:latin typeface="Arial Narrow" pitchFamily="34" charset="0"/>
                </a:rPr>
                <a:t> &gt; 5</a:t>
              </a:r>
            </a:p>
          </p:txBody>
        </p:sp>
      </p:grpSp>
      <p:sp>
        <p:nvSpPr>
          <p:cNvPr id="840736" name="Text Box 32"/>
          <p:cNvSpPr txBox="1">
            <a:spLocks noChangeArrowheads="1"/>
          </p:cNvSpPr>
          <p:nvPr/>
        </p:nvSpPr>
        <p:spPr bwMode="auto">
          <a:xfrm>
            <a:off x="3581400" y="3486150"/>
            <a:ext cx="1529586" cy="707886"/>
          </a:xfrm>
          <a:prstGeom prst="rect">
            <a:avLst/>
          </a:prstGeom>
          <a:solidFill>
            <a:srgbClr val="CCFFCC"/>
          </a:solidFill>
          <a:ln w="19050">
            <a:solidFill>
              <a:schemeClr val="tx1"/>
            </a:solidFill>
            <a:miter lim="800000"/>
            <a:headEnd/>
            <a:tailEnd/>
          </a:ln>
        </p:spPr>
        <p:txBody>
          <a:bodyPr wrap="none">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US" altLang="en-US" sz="2000" baseline="0" dirty="0">
                <a:latin typeface="Arial Narrow" pitchFamily="34" charset="0"/>
              </a:rPr>
              <a:t>For example:</a:t>
            </a:r>
          </a:p>
          <a:p>
            <a:pPr>
              <a:spcBef>
                <a:spcPct val="0"/>
              </a:spcBef>
              <a:buFontTx/>
              <a:buNone/>
            </a:pPr>
            <a:r>
              <a:rPr lang="en-US" altLang="en-US" sz="2000" baseline="0" dirty="0">
                <a:latin typeface="Arial Narrow" pitchFamily="34" charset="0"/>
              </a:rPr>
              <a:t>P(z</a:t>
            </a:r>
            <a:r>
              <a:rPr lang="en-US" altLang="en-US" sz="2000" dirty="0">
                <a:latin typeface="Arial Narrow" pitchFamily="34" charset="0"/>
              </a:rPr>
              <a:t>1</a:t>
            </a:r>
            <a:r>
              <a:rPr lang="en-US" altLang="en-US" sz="2000" baseline="0" dirty="0">
                <a:latin typeface="Arial Narrow" pitchFamily="34" charset="0"/>
              </a:rPr>
              <a:t>&lt;Z&lt;z</a:t>
            </a:r>
            <a:r>
              <a:rPr lang="en-US" altLang="en-US" sz="2000" dirty="0">
                <a:latin typeface="Arial Narrow" pitchFamily="34" charset="0"/>
              </a:rPr>
              <a:t>2</a:t>
            </a:r>
            <a:r>
              <a:rPr lang="en-US" altLang="en-US" sz="2000" baseline="0" dirty="0">
                <a:latin typeface="Arial Narrow" pitchFamily="34" charset="0"/>
              </a:rPr>
              <a:t>)=p</a:t>
            </a:r>
            <a:r>
              <a:rPr lang="en-US" altLang="en-US" sz="2000" dirty="0">
                <a:latin typeface="Arial Narrow" pitchFamily="34" charset="0"/>
              </a:rPr>
              <a:t>2</a:t>
            </a:r>
            <a:endParaRPr lang="en-US" altLang="en-US" sz="2000" baseline="0" dirty="0">
              <a:latin typeface="Arial Narrow" pitchFamily="34" charset="0"/>
            </a:endParaRPr>
          </a:p>
        </p:txBody>
      </p:sp>
      <p:sp>
        <p:nvSpPr>
          <p:cNvPr id="840737" name="Freeform 33"/>
          <p:cNvSpPr>
            <a:spLocks/>
          </p:cNvSpPr>
          <p:nvPr/>
        </p:nvSpPr>
        <p:spPr bwMode="auto">
          <a:xfrm>
            <a:off x="4089400" y="4195763"/>
            <a:ext cx="635000" cy="419100"/>
          </a:xfrm>
          <a:custGeom>
            <a:avLst/>
            <a:gdLst>
              <a:gd name="T0" fmla="*/ 2147483647 w 400"/>
              <a:gd name="T1" fmla="*/ 0 h 264"/>
              <a:gd name="T2" fmla="*/ 2147483647 w 400"/>
              <a:gd name="T3" fmla="*/ 2147483647 h 264"/>
              <a:gd name="T4" fmla="*/ 2147483647 w 400"/>
              <a:gd name="T5" fmla="*/ 2147483647 h 264"/>
              <a:gd name="T6" fmla="*/ 0 60000 65536"/>
              <a:gd name="T7" fmla="*/ 0 60000 65536"/>
              <a:gd name="T8" fmla="*/ 0 60000 65536"/>
              <a:gd name="T9" fmla="*/ 0 w 400"/>
              <a:gd name="T10" fmla="*/ 0 h 264"/>
              <a:gd name="T11" fmla="*/ 400 w 400"/>
              <a:gd name="T12" fmla="*/ 264 h 264"/>
            </a:gdLst>
            <a:ahLst/>
            <a:cxnLst>
              <a:cxn ang="T6">
                <a:pos x="T0" y="T1"/>
              </a:cxn>
              <a:cxn ang="T7">
                <a:pos x="T2" y="T3"/>
              </a:cxn>
              <a:cxn ang="T8">
                <a:pos x="T4" y="T5"/>
              </a:cxn>
            </a:cxnLst>
            <a:rect l="T9" t="T10" r="T11" b="T12"/>
            <a:pathLst>
              <a:path w="400" h="264">
                <a:moveTo>
                  <a:pt x="16" y="0"/>
                </a:moveTo>
                <a:cubicBezTo>
                  <a:pt x="8" y="108"/>
                  <a:pt x="0" y="216"/>
                  <a:pt x="64" y="240"/>
                </a:cubicBezTo>
                <a:cubicBezTo>
                  <a:pt x="128" y="264"/>
                  <a:pt x="264" y="204"/>
                  <a:pt x="400" y="144"/>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AU"/>
          </a:p>
        </p:txBody>
      </p:sp>
      <p:sp>
        <p:nvSpPr>
          <p:cNvPr id="840738" name="AutoShape 34"/>
          <p:cNvSpPr>
            <a:spLocks noChangeArrowheads="1"/>
          </p:cNvSpPr>
          <p:nvPr/>
        </p:nvSpPr>
        <p:spPr bwMode="auto">
          <a:xfrm>
            <a:off x="2971800" y="3509963"/>
            <a:ext cx="533400" cy="533400"/>
          </a:xfrm>
          <a:prstGeom prst="rightArrow">
            <a:avLst>
              <a:gd name="adj1" fmla="val 50000"/>
              <a:gd name="adj2" fmla="val 25000"/>
            </a:avLst>
          </a:prstGeom>
          <a:solidFill>
            <a:srgbClr val="CC99FF"/>
          </a:solidFill>
          <a:ln w="28575">
            <a:solidFill>
              <a:schemeClr val="tx1"/>
            </a:solidFill>
            <a:miter lim="800000"/>
            <a:headEnd/>
            <a:tailEnd/>
          </a:ln>
        </p:spPr>
        <p:txBody>
          <a:bodyPr wrap="none" anchor="ct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a:latin typeface="Times" pitchFamily="6" charset="0"/>
            </a:endParaRPr>
          </a:p>
        </p:txBody>
      </p:sp>
      <p:sp>
        <p:nvSpPr>
          <p:cNvPr id="840739" name="Text Box 35"/>
          <p:cNvSpPr txBox="1">
            <a:spLocks noChangeArrowheads="1"/>
          </p:cNvSpPr>
          <p:nvPr/>
        </p:nvSpPr>
        <p:spPr bwMode="auto">
          <a:xfrm>
            <a:off x="4716463" y="2565400"/>
            <a:ext cx="2754312" cy="841375"/>
          </a:xfrm>
          <a:prstGeom prst="rect">
            <a:avLst/>
          </a:prstGeom>
          <a:solidFill>
            <a:srgbClr val="CCFFCC"/>
          </a:solidFill>
          <a:ln w="19050">
            <a:solidFill>
              <a:schemeClr val="tx1"/>
            </a:solidFill>
            <a:miter lim="800000"/>
            <a:headEnd/>
            <a:tailEnd/>
          </a:ln>
        </p:spPr>
        <p:txBody>
          <a:bodyPr wrap="none">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US" altLang="en-US" sz="2400" baseline="0">
                <a:latin typeface="Arial Narrow" pitchFamily="34" charset="0"/>
              </a:rPr>
              <a:t>Testing goodness-of-fit</a:t>
            </a:r>
          </a:p>
          <a:p>
            <a:pPr>
              <a:spcBef>
                <a:spcPct val="0"/>
              </a:spcBef>
              <a:buFontTx/>
              <a:buNone/>
            </a:pPr>
            <a:r>
              <a:rPr lang="en-US" altLang="en-US" sz="2400" baseline="0">
                <a:latin typeface="Arial Narrow" pitchFamily="34" charset="0"/>
              </a:rPr>
              <a:t>for normal distribution.</a:t>
            </a:r>
          </a:p>
        </p:txBody>
      </p:sp>
      <p:sp>
        <p:nvSpPr>
          <p:cNvPr id="56336"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16.</a:t>
            </a:r>
            <a:fld id="{8A67C589-DB86-4383-978C-76162D1B5701}" type="slidenum">
              <a:rPr lang="en-AU" altLang="en-US" sz="1400" b="1" baseline="0" smtClean="0">
                <a:latin typeface="Trebuchet MS" pitchFamily="34" charset="0"/>
              </a:rPr>
              <a:pPr>
                <a:spcBef>
                  <a:spcPct val="0"/>
                </a:spcBef>
                <a:buFontTx/>
                <a:buNone/>
              </a:pPr>
              <a:t>46</a:t>
            </a:fld>
            <a:endParaRPr lang="en-AU" altLang="en-US" sz="1400" b="1" baseline="0" dirty="0">
              <a:latin typeface="Trebuchet MS"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4073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5" presetClass="entr" presetSubtype="5"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checkerboard(down)">
                                      <p:cBhvr>
                                        <p:cTn id="11" dur="500"/>
                                        <p:tgtEl>
                                          <p:spTgt spid="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840720"/>
                                        </p:tgtEl>
                                        <p:attrNameLst>
                                          <p:attrName>style.visibility</p:attrName>
                                        </p:attrNameLst>
                                      </p:cBhvr>
                                      <p:to>
                                        <p:strVal val="visible"/>
                                      </p:to>
                                    </p:set>
                                    <p:animEffect transition="in" filter="wipe(left)">
                                      <p:cBhvr>
                                        <p:cTn id="16" dur="500"/>
                                        <p:tgtEl>
                                          <p:spTgt spid="840720"/>
                                        </p:tgtEl>
                                      </p:cBhvr>
                                    </p:animEffect>
                                  </p:childTnLst>
                                </p:cTn>
                              </p:par>
                            </p:childTnLst>
                          </p:cTn>
                        </p:par>
                        <p:par>
                          <p:cTn id="17" fill="hold" nodeType="afterGroup">
                            <p:stCondLst>
                              <p:cond delay="500"/>
                            </p:stCondLst>
                            <p:childTnLst>
                              <p:par>
                                <p:cTn id="18" presetID="2" presetClass="entr" presetSubtype="4"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additive="base">
                                        <p:cTn id="20" dur="500" fill="hold"/>
                                        <p:tgtEl>
                                          <p:spTgt spid="3"/>
                                        </p:tgtEl>
                                        <p:attrNameLst>
                                          <p:attrName>ppt_x</p:attrName>
                                        </p:attrNameLst>
                                      </p:cBhvr>
                                      <p:tavLst>
                                        <p:tav tm="0">
                                          <p:val>
                                            <p:strVal val="#ppt_x"/>
                                          </p:val>
                                        </p:tav>
                                        <p:tav tm="100000">
                                          <p:val>
                                            <p:strVal val="#ppt_x"/>
                                          </p:val>
                                        </p:tav>
                                      </p:tavLst>
                                    </p:anim>
                                    <p:anim calcmode="lin" valueType="num">
                                      <p:cBhvr additive="base">
                                        <p:cTn id="21" dur="500" fill="hold"/>
                                        <p:tgtEl>
                                          <p:spTgt spid="3"/>
                                        </p:tgtEl>
                                        <p:attrNameLst>
                                          <p:attrName>ppt_y</p:attrName>
                                        </p:attrNameLst>
                                      </p:cBhvr>
                                      <p:tavLst>
                                        <p:tav tm="0">
                                          <p:val>
                                            <p:strVal val="1+#ppt_h/2"/>
                                          </p:val>
                                        </p:tav>
                                        <p:tav tm="100000">
                                          <p:val>
                                            <p:strVal val="#ppt_y"/>
                                          </p:val>
                                        </p:tav>
                                      </p:tavLst>
                                    </p:anim>
                                  </p:childTnLst>
                                </p:cTn>
                              </p:par>
                            </p:childTnLst>
                          </p:cTn>
                        </p:par>
                        <p:par>
                          <p:cTn id="22" fill="hold" nodeType="afterGroup">
                            <p:stCondLst>
                              <p:cond delay="1000"/>
                            </p:stCondLst>
                            <p:childTnLst>
                              <p:par>
                                <p:cTn id="23" presetID="22" presetClass="entr" presetSubtype="1" fill="hold" nodeType="after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up)">
                                      <p:cBhvr>
                                        <p:cTn id="25" dur="500"/>
                                        <p:tgtEl>
                                          <p:spTgt spid="4"/>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840738"/>
                                        </p:tgtEl>
                                        <p:attrNameLst>
                                          <p:attrName>style.visibility</p:attrName>
                                        </p:attrNameLst>
                                      </p:cBhvr>
                                      <p:to>
                                        <p:strVal val="visible"/>
                                      </p:to>
                                    </p:set>
                                  </p:childTnLst>
                                </p:cTn>
                              </p:par>
                            </p:childTnLst>
                          </p:cTn>
                        </p:par>
                        <p:par>
                          <p:cTn id="30" fill="hold" nodeType="afterGroup">
                            <p:stCondLst>
                              <p:cond delay="500"/>
                            </p:stCondLst>
                            <p:childTnLst>
                              <p:par>
                                <p:cTn id="31" presetID="22" presetClass="entr" presetSubtype="8" fill="hold" grpId="0" nodeType="afterEffect">
                                  <p:stCondLst>
                                    <p:cond delay="0"/>
                                  </p:stCondLst>
                                  <p:childTnLst>
                                    <p:set>
                                      <p:cBhvr>
                                        <p:cTn id="32" dur="1" fill="hold">
                                          <p:stCondLst>
                                            <p:cond delay="0"/>
                                          </p:stCondLst>
                                        </p:cTn>
                                        <p:tgtEl>
                                          <p:spTgt spid="840736"/>
                                        </p:tgtEl>
                                        <p:attrNameLst>
                                          <p:attrName>style.visibility</p:attrName>
                                        </p:attrNameLst>
                                      </p:cBhvr>
                                      <p:to>
                                        <p:strVal val="visible"/>
                                      </p:to>
                                    </p:set>
                                    <p:animEffect transition="in" filter="wipe(left)">
                                      <p:cBhvr>
                                        <p:cTn id="33" dur="500"/>
                                        <p:tgtEl>
                                          <p:spTgt spid="840736"/>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840737"/>
                                        </p:tgtEl>
                                        <p:attrNameLst>
                                          <p:attrName>style.visibility</p:attrName>
                                        </p:attrNameLst>
                                      </p:cBhvr>
                                      <p:to>
                                        <p:strVal val="visible"/>
                                      </p:to>
                                    </p:set>
                                    <p:animEffect transition="in" filter="wipe(left)">
                                      <p:cBhvr>
                                        <p:cTn id="38" dur="500"/>
                                        <p:tgtEl>
                                          <p:spTgt spid="840737"/>
                                        </p:tgtEl>
                                      </p:cBhvr>
                                    </p:animEffect>
                                  </p:childTnLst>
                                </p:cTn>
                              </p:par>
                            </p:childTnLst>
                          </p:cTn>
                        </p:par>
                        <p:par>
                          <p:cTn id="39" fill="hold" nodeType="afterGroup">
                            <p:stCondLst>
                              <p:cond delay="500"/>
                            </p:stCondLst>
                            <p:childTnLst>
                              <p:par>
                                <p:cTn id="40" presetID="22" presetClass="entr" presetSubtype="8" fill="hold" grpId="0" nodeType="afterEffect">
                                  <p:stCondLst>
                                    <p:cond delay="0"/>
                                  </p:stCondLst>
                                  <p:childTnLst>
                                    <p:set>
                                      <p:cBhvr>
                                        <p:cTn id="41" dur="1" fill="hold">
                                          <p:stCondLst>
                                            <p:cond delay="0"/>
                                          </p:stCondLst>
                                        </p:cTn>
                                        <p:tgtEl>
                                          <p:spTgt spid="840729"/>
                                        </p:tgtEl>
                                        <p:attrNameLst>
                                          <p:attrName>style.visibility</p:attrName>
                                        </p:attrNameLst>
                                      </p:cBhvr>
                                      <p:to>
                                        <p:strVal val="visible"/>
                                      </p:to>
                                    </p:set>
                                    <p:animEffect transition="in" filter="wipe(left)">
                                      <p:cBhvr>
                                        <p:cTn id="42" dur="500"/>
                                        <p:tgtEl>
                                          <p:spTgt spid="84072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2" fill="hold" grpId="0" nodeType="clickEffect">
                                  <p:stCondLst>
                                    <p:cond delay="0"/>
                                  </p:stCondLst>
                                  <p:childTnLst>
                                    <p:set>
                                      <p:cBhvr>
                                        <p:cTn id="46" dur="1" fill="hold">
                                          <p:stCondLst>
                                            <p:cond delay="0"/>
                                          </p:stCondLst>
                                        </p:cTn>
                                        <p:tgtEl>
                                          <p:spTgt spid="840730"/>
                                        </p:tgtEl>
                                        <p:attrNameLst>
                                          <p:attrName>style.visibility</p:attrName>
                                        </p:attrNameLst>
                                      </p:cBhvr>
                                      <p:to>
                                        <p:strVal val="visible"/>
                                      </p:to>
                                    </p:set>
                                    <p:animEffect transition="in" filter="wipe(right)">
                                      <p:cBhvr>
                                        <p:cTn id="47" dur="500"/>
                                        <p:tgtEl>
                                          <p:spTgt spid="840730"/>
                                        </p:tgtEl>
                                      </p:cBhvr>
                                    </p:animEffect>
                                  </p:childTnLst>
                                </p:cTn>
                              </p:par>
                            </p:childTnLst>
                          </p:cTn>
                        </p:par>
                        <p:par>
                          <p:cTn id="48" fill="hold" nodeType="afterGroup">
                            <p:stCondLst>
                              <p:cond delay="500"/>
                            </p:stCondLst>
                            <p:childTnLst>
                              <p:par>
                                <p:cTn id="49" presetID="22" presetClass="entr" presetSubtype="1" fill="hold" nodeType="afterEffect">
                                  <p:stCondLst>
                                    <p:cond delay="0"/>
                                  </p:stCondLst>
                                  <p:childTnLst>
                                    <p:set>
                                      <p:cBhvr>
                                        <p:cTn id="50" dur="1" fill="hold">
                                          <p:stCondLst>
                                            <p:cond delay="0"/>
                                          </p:stCondLst>
                                        </p:cTn>
                                        <p:tgtEl>
                                          <p:spTgt spid="5"/>
                                        </p:tgtEl>
                                        <p:attrNameLst>
                                          <p:attrName>style.visibility</p:attrName>
                                        </p:attrNameLst>
                                      </p:cBhvr>
                                      <p:to>
                                        <p:strVal val="visible"/>
                                      </p:to>
                                    </p:set>
                                    <p:animEffect transition="in" filter="wipe(up)">
                                      <p:cBhvr>
                                        <p:cTn id="51" dur="500"/>
                                        <p:tgtEl>
                                          <p:spTgt spid="5"/>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840721"/>
                                        </p:tgtEl>
                                        <p:attrNameLst>
                                          <p:attrName>style.visibility</p:attrName>
                                        </p:attrNameLst>
                                      </p:cBhvr>
                                      <p:to>
                                        <p:strVal val="visible"/>
                                      </p:to>
                                    </p:set>
                                    <p:animEffect transition="in" filter="wipe(up)">
                                      <p:cBhvr>
                                        <p:cTn id="56" dur="500"/>
                                        <p:tgtEl>
                                          <p:spTgt spid="8407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0720" grpId="0" animBg="1" autoUpdateAnimBg="0"/>
      <p:bldP spid="840721" grpId="0" animBg="1" autoUpdateAnimBg="0"/>
      <p:bldP spid="840729" grpId="0" autoUpdateAnimBg="0"/>
      <p:bldP spid="840730" grpId="0" autoUpdateAnimBg="0"/>
      <p:bldP spid="840736" grpId="0" animBg="1" autoUpdateAnimBg="0"/>
      <p:bldP spid="840737" grpId="0" animBg="1"/>
      <p:bldP spid="840738" grpId="0" animBg="1"/>
      <p:bldP spid="840739" grpId="0" animBg="1"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41775" name="Text Box 47"/>
              <p:cNvSpPr txBox="1">
                <a:spLocks noChangeArrowheads="1"/>
              </p:cNvSpPr>
              <p:nvPr/>
            </p:nvSpPr>
            <p:spPr bwMode="auto">
              <a:xfrm>
                <a:off x="525513" y="1412776"/>
                <a:ext cx="7920037" cy="4154984"/>
              </a:xfrm>
              <a:prstGeom prst="rect">
                <a:avLst/>
              </a:prstGeom>
              <a:noFill/>
              <a:ln>
                <a:noFill/>
              </a:ln>
              <a:extLst>
                <a:ext uri="{909E8E84-426E-40DD-AFC4-6F175D3DCCD1}">
                  <a14:hiddenFill>
                    <a:solidFill>
                      <a:srgbClr val="FFFFFF"/>
                    </a:solidFill>
                  </a14:hiddenFill>
                </a:ext>
                <a:ext uri="{91240B29-F687-4F45-9708-019B960494DF}">
                  <a14:hiddenLine w="2857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just">
                  <a:spcAft>
                    <a:spcPts val="1200"/>
                  </a:spcAft>
                  <a:buNone/>
                </a:pPr>
                <a:r>
                  <a:rPr lang="en-US" altLang="en-US" sz="2400" baseline="0" dirty="0">
                    <a:solidFill>
                      <a:schemeClr val="accent1"/>
                    </a:solidFill>
                    <a:latin typeface="Trebuchet MS" pitchFamily="34" charset="0"/>
                  </a:rPr>
                  <a:t>XM16-05</a:t>
                </a:r>
                <a:r>
                  <a:rPr lang="en-US" altLang="en-US" sz="2400" baseline="0" dirty="0">
                    <a:latin typeface="Trebuchet MS" pitchFamily="34" charset="0"/>
                  </a:rPr>
                  <a:t> A battery manufacturer wishes to determine whether the lifetimes of its batteries are normally distributed. Such information would be helpful in establishing the guarantee that should be offered. The lifetimes of a sample of 200 batteries are measured, and the resulting data are grouped into a frequency distribution, as shown in the following table. The mean and the standard deviation of the sample of lifetimes are calculated to be </a:t>
                </a:r>
                <a14:m>
                  <m:oMath xmlns:m="http://schemas.openxmlformats.org/officeDocument/2006/math">
                    <m:acc>
                      <m:accPr>
                        <m:chr m:val="̅"/>
                        <m:ctrlPr>
                          <a:rPr lang="en-US" altLang="en-US" sz="2400" i="1" baseline="0" smtClean="0">
                            <a:latin typeface="Cambria Math" panose="02040503050406030204" pitchFamily="18" charset="0"/>
                          </a:rPr>
                        </m:ctrlPr>
                      </m:accPr>
                      <m:e>
                        <m:r>
                          <a:rPr lang="en-AU" altLang="en-US" sz="2400" b="0" i="1" baseline="0" smtClean="0">
                            <a:latin typeface="Cambria Math"/>
                          </a:rPr>
                          <m:t>𝑋</m:t>
                        </m:r>
                      </m:e>
                    </m:acc>
                  </m:oMath>
                </a14:m>
                <a:r>
                  <a:rPr lang="en-US" altLang="en-US" sz="2400" baseline="0" dirty="0">
                    <a:latin typeface="Trebuchet MS" pitchFamily="34" charset="0"/>
                  </a:rPr>
                  <a:t> = 164 and s = 10. Can the manufacturer infer that lifetimes of batteries are normally distributed?  </a:t>
                </a:r>
                <a:endParaRPr lang="en-US" altLang="en-US" sz="2400" baseline="0" dirty="0">
                  <a:solidFill>
                    <a:schemeClr val="accent1"/>
                  </a:solidFill>
                  <a:latin typeface="Trebuchet MS" pitchFamily="34" charset="0"/>
                </a:endParaRPr>
              </a:p>
            </p:txBody>
          </p:sp>
        </mc:Choice>
        <mc:Fallback xmlns="">
          <p:sp>
            <p:nvSpPr>
              <p:cNvPr id="841775" name="Text Box 47"/>
              <p:cNvSpPr txBox="1">
                <a:spLocks noRot="1" noChangeAspect="1" noMove="1" noResize="1" noEditPoints="1" noAdjustHandles="1" noChangeArrowheads="1" noChangeShapeType="1" noTextEdit="1"/>
              </p:cNvSpPr>
              <p:nvPr/>
            </p:nvSpPr>
            <p:spPr bwMode="auto">
              <a:xfrm>
                <a:off x="525513" y="1412776"/>
                <a:ext cx="7920037" cy="4154984"/>
              </a:xfrm>
              <a:prstGeom prst="rect">
                <a:avLst/>
              </a:prstGeom>
              <a:blipFill rotWithShape="0">
                <a:blip r:embed="rId3"/>
                <a:stretch>
                  <a:fillRect l="-1155" t="-1175" r="-1232" b="-249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p>
                <a:r>
                  <a:rPr lang="en-AU">
                    <a:noFill/>
                  </a:rPr>
                  <a:t> </a:t>
                </a:r>
              </a:p>
            </p:txBody>
          </p:sp>
        </mc:Fallback>
      </mc:AlternateContent>
      <p:sp>
        <p:nvSpPr>
          <p:cNvPr id="50" name="Rectangle 2"/>
          <p:cNvSpPr txBox="1">
            <a:spLocks noChangeArrowheads="1"/>
          </p:cNvSpPr>
          <p:nvPr/>
        </p:nvSpPr>
        <p:spPr>
          <a:xfrm>
            <a:off x="395288" y="534988"/>
            <a:ext cx="8134350" cy="531812"/>
          </a:xfrm>
          <a:prstGeom prst="rect">
            <a:avLst/>
          </a:prstGeom>
        </p:spPr>
        <p:txBody>
          <a:bodyPr/>
          <a:lstStyle/>
          <a:p>
            <a:pPr eaLnBrk="1" hangingPunct="1">
              <a:defRPr/>
            </a:pPr>
            <a:r>
              <a:rPr lang="en-US" sz="3600" kern="0" baseline="0" dirty="0">
                <a:solidFill>
                  <a:srgbClr val="EA0088"/>
                </a:solidFill>
                <a:latin typeface="Trebuchet MS" panose="020B0603020202020204" pitchFamily="34" charset="0"/>
                <a:ea typeface="+mj-ea"/>
                <a:cs typeface="+mj-cs"/>
              </a:rPr>
              <a:t>Example 3</a:t>
            </a:r>
          </a:p>
        </p:txBody>
      </p:sp>
      <p:sp>
        <p:nvSpPr>
          <p:cNvPr id="57348"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16.</a:t>
            </a:r>
            <a:fld id="{C680293C-63D5-42F3-8112-E12B70A894E7}" type="slidenum">
              <a:rPr lang="en-AU" altLang="en-US" sz="1400" b="1" baseline="0" smtClean="0">
                <a:latin typeface="Trebuchet MS" pitchFamily="34" charset="0"/>
              </a:rPr>
              <a:pPr>
                <a:spcBef>
                  <a:spcPct val="0"/>
                </a:spcBef>
                <a:buFontTx/>
                <a:buNone/>
              </a:pPr>
              <a:t>47</a:t>
            </a:fld>
            <a:endParaRPr lang="en-AU" altLang="en-US" sz="1400" b="1" baseline="0" dirty="0">
              <a:latin typeface="Trebuchet MS"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41775"/>
                                        </p:tgtEl>
                                        <p:attrNameLst>
                                          <p:attrName>style.visibility</p:attrName>
                                        </p:attrNameLst>
                                      </p:cBhvr>
                                      <p:to>
                                        <p:strVal val="visible"/>
                                      </p:to>
                                    </p:set>
                                    <p:animEffect transition="in" filter="wipe(left)">
                                      <p:cBhvr>
                                        <p:cTn id="7" dur="500"/>
                                        <p:tgtEl>
                                          <p:spTgt spid="8417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1775" grpId="0" animBg="1"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1775" name="Text Box 47"/>
          <p:cNvSpPr txBox="1">
            <a:spLocks noChangeArrowheads="1"/>
          </p:cNvSpPr>
          <p:nvPr/>
        </p:nvSpPr>
        <p:spPr bwMode="auto">
          <a:xfrm>
            <a:off x="503238" y="1412776"/>
            <a:ext cx="7920037" cy="423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just">
              <a:spcBef>
                <a:spcPct val="0"/>
              </a:spcBef>
              <a:buFontTx/>
              <a:buNone/>
            </a:pPr>
            <a:endParaRPr lang="en-US" altLang="en-US" sz="2400" baseline="0" dirty="0">
              <a:latin typeface="Trebuchet MS" pitchFamily="34" charset="0"/>
            </a:endParaRPr>
          </a:p>
          <a:p>
            <a:pPr algn="just">
              <a:spcBef>
                <a:spcPct val="0"/>
              </a:spcBef>
              <a:buFontTx/>
              <a:buNone/>
            </a:pPr>
            <a:endParaRPr lang="en-US" altLang="en-US" sz="2400" baseline="0" dirty="0">
              <a:latin typeface="Trebuchet MS" pitchFamily="34" charset="0"/>
            </a:endParaRPr>
          </a:p>
          <a:p>
            <a:pPr algn="just">
              <a:spcBef>
                <a:spcPct val="0"/>
              </a:spcBef>
              <a:buFontTx/>
              <a:buNone/>
            </a:pPr>
            <a:endParaRPr lang="en-US" altLang="en-US" sz="2400" baseline="0" dirty="0">
              <a:latin typeface="Trebuchet MS" pitchFamily="34" charset="0"/>
            </a:endParaRPr>
          </a:p>
          <a:p>
            <a:pPr algn="just">
              <a:spcBef>
                <a:spcPct val="0"/>
              </a:spcBef>
              <a:buFontTx/>
              <a:buNone/>
            </a:pPr>
            <a:endParaRPr lang="en-US" altLang="en-US" sz="2400" baseline="0" dirty="0">
              <a:latin typeface="Trebuchet MS" pitchFamily="34" charset="0"/>
            </a:endParaRPr>
          </a:p>
          <a:p>
            <a:pPr algn="just">
              <a:spcBef>
                <a:spcPct val="0"/>
              </a:spcBef>
              <a:buFontTx/>
              <a:buNone/>
            </a:pPr>
            <a:endParaRPr lang="en-US" altLang="en-US" sz="2400" baseline="0" dirty="0">
              <a:latin typeface="Trebuchet MS" pitchFamily="34" charset="0"/>
            </a:endParaRPr>
          </a:p>
          <a:p>
            <a:pPr algn="just">
              <a:spcBef>
                <a:spcPct val="0"/>
              </a:spcBef>
              <a:buFontTx/>
              <a:buNone/>
            </a:pPr>
            <a:endParaRPr lang="en-US" altLang="en-US" sz="2400" baseline="0" dirty="0">
              <a:latin typeface="Trebuchet MS" pitchFamily="34" charset="0"/>
            </a:endParaRPr>
          </a:p>
          <a:p>
            <a:pPr>
              <a:buFont typeface="Arial" pitchFamily="34" charset="0"/>
              <a:buNone/>
            </a:pPr>
            <a:r>
              <a:rPr lang="en-US" altLang="en-US" sz="2400" b="1" baseline="0" dirty="0">
                <a:solidFill>
                  <a:schemeClr val="accent1"/>
                </a:solidFill>
                <a:latin typeface="Trebuchet MS" pitchFamily="34" charset="0"/>
              </a:rPr>
              <a:t>Solution:</a:t>
            </a:r>
          </a:p>
          <a:p>
            <a:pPr>
              <a:spcAft>
                <a:spcPts val="1200"/>
              </a:spcAft>
              <a:buFont typeface="Arial" pitchFamily="34" charset="0"/>
              <a:buNone/>
            </a:pPr>
            <a:r>
              <a:rPr lang="en-US" altLang="en-US" sz="2400" baseline="0" dirty="0">
                <a:latin typeface="Trebuchet MS" pitchFamily="34" charset="0"/>
              </a:rPr>
              <a:t>The hypotheses are</a:t>
            </a:r>
          </a:p>
          <a:p>
            <a:pPr>
              <a:buFont typeface="Arial" pitchFamily="34" charset="0"/>
              <a:buNone/>
            </a:pPr>
            <a:r>
              <a:rPr lang="en-US" altLang="en-US" sz="2400" i="1" baseline="0" dirty="0">
                <a:latin typeface="Trebuchet MS" pitchFamily="34" charset="0"/>
              </a:rPr>
              <a:t>	</a:t>
            </a:r>
            <a:r>
              <a:rPr lang="en-US" altLang="en-US" sz="2400" i="1" baseline="0" dirty="0">
                <a:solidFill>
                  <a:schemeClr val="accent1"/>
                </a:solidFill>
                <a:latin typeface="Trebuchet MS" pitchFamily="34" charset="0"/>
              </a:rPr>
              <a:t>H</a:t>
            </a:r>
            <a:r>
              <a:rPr lang="en-US" altLang="en-US" sz="2400" dirty="0">
                <a:solidFill>
                  <a:schemeClr val="accent1"/>
                </a:solidFill>
                <a:latin typeface="Trebuchet MS" pitchFamily="34" charset="0"/>
              </a:rPr>
              <a:t>0</a:t>
            </a:r>
            <a:r>
              <a:rPr lang="en-US" altLang="en-US" sz="2400" baseline="0" dirty="0">
                <a:solidFill>
                  <a:schemeClr val="accent1"/>
                </a:solidFill>
                <a:latin typeface="Trebuchet MS" pitchFamily="34" charset="0"/>
              </a:rPr>
              <a:t>: The data are normally distributed.</a:t>
            </a:r>
          </a:p>
          <a:p>
            <a:pPr>
              <a:buFont typeface="Arial" pitchFamily="34" charset="0"/>
              <a:buNone/>
            </a:pPr>
            <a:r>
              <a:rPr lang="en-US" altLang="en-US" sz="2400" i="1" baseline="0" dirty="0">
                <a:solidFill>
                  <a:schemeClr val="accent1"/>
                </a:solidFill>
                <a:latin typeface="Trebuchet MS" pitchFamily="34" charset="0"/>
              </a:rPr>
              <a:t>	H</a:t>
            </a:r>
            <a:r>
              <a:rPr lang="en-US" altLang="en-US" sz="2400" dirty="0">
                <a:solidFill>
                  <a:schemeClr val="accent1"/>
                </a:solidFill>
                <a:latin typeface="Trebuchet MS" pitchFamily="34" charset="0"/>
              </a:rPr>
              <a:t>A</a:t>
            </a:r>
            <a:r>
              <a:rPr lang="en-US" altLang="en-US" sz="2400" baseline="0" dirty="0">
                <a:solidFill>
                  <a:schemeClr val="accent1"/>
                </a:solidFill>
                <a:latin typeface="Trebuchet MS" pitchFamily="34" charset="0"/>
              </a:rPr>
              <a:t>: The data are not normally distributed.</a:t>
            </a:r>
          </a:p>
        </p:txBody>
      </p:sp>
      <p:sp>
        <p:nvSpPr>
          <p:cNvPr id="50" name="Rectangle 2"/>
          <p:cNvSpPr txBox="1">
            <a:spLocks noChangeArrowheads="1"/>
          </p:cNvSpPr>
          <p:nvPr/>
        </p:nvSpPr>
        <p:spPr>
          <a:xfrm>
            <a:off x="395288" y="534988"/>
            <a:ext cx="8134350" cy="531812"/>
          </a:xfrm>
          <a:prstGeom prst="rect">
            <a:avLst/>
          </a:prstGeom>
        </p:spPr>
        <p:txBody>
          <a:bodyPr/>
          <a:lstStyle/>
          <a:p>
            <a:pPr eaLnBrk="1" hangingPunct="1">
              <a:defRPr/>
            </a:pPr>
            <a:r>
              <a:rPr lang="en-US" sz="3600" kern="0" baseline="0" dirty="0">
                <a:solidFill>
                  <a:srgbClr val="EA0088"/>
                </a:solidFill>
                <a:latin typeface="Trebuchet MS" panose="020B0603020202020204" pitchFamily="34" charset="0"/>
                <a:ea typeface="+mj-ea"/>
                <a:cs typeface="+mj-cs"/>
              </a:rPr>
              <a:t>Example 3… </a:t>
            </a:r>
          </a:p>
        </p:txBody>
      </p:sp>
      <p:sp>
        <p:nvSpPr>
          <p:cNvPr id="58372"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16.</a:t>
            </a:r>
            <a:fld id="{D3B241D8-E024-42AE-8A1B-24579F65D5CF}" type="slidenum">
              <a:rPr lang="en-AU" altLang="en-US" sz="1400" b="1" baseline="0" smtClean="0">
                <a:latin typeface="Trebuchet MS" pitchFamily="34" charset="0"/>
              </a:rPr>
              <a:pPr>
                <a:spcBef>
                  <a:spcPct val="0"/>
                </a:spcBef>
                <a:buFontTx/>
                <a:buNone/>
              </a:pPr>
              <a:t>48</a:t>
            </a:fld>
            <a:endParaRPr lang="en-AU" altLang="en-US" sz="1400" b="1" baseline="0" dirty="0">
              <a:latin typeface="Trebuchet MS" pitchFamily="34" charset="0"/>
            </a:endParaRP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5776" y="1124744"/>
            <a:ext cx="4249046" cy="275170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41775"/>
                                        </p:tgtEl>
                                        <p:attrNameLst>
                                          <p:attrName>style.visibility</p:attrName>
                                        </p:attrNameLst>
                                      </p:cBhvr>
                                      <p:to>
                                        <p:strVal val="visible"/>
                                      </p:to>
                                    </p:set>
                                    <p:animEffect transition="in" filter="wipe(left)">
                                      <p:cBhvr>
                                        <p:cTn id="7" dur="500"/>
                                        <p:tgtEl>
                                          <p:spTgt spid="8417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1775"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bwMode="auto">
          <a:xfrm>
            <a:off x="323850" y="333375"/>
            <a:ext cx="7772400" cy="661988"/>
          </a:xfrm>
        </p:spPr>
        <p:txBody>
          <a:bodyPr wrap="square" numCol="1" anchorCtr="0" compatLnSpc="1">
            <a:prstTxWarp prst="textNoShape">
              <a:avLst/>
            </a:prstTxWarp>
          </a:bodyPr>
          <a:lstStyle/>
          <a:p>
            <a:pPr algn="l" eaLnBrk="1" fontAlgn="base" hangingPunct="1">
              <a:spcAft>
                <a:spcPct val="0"/>
              </a:spcAft>
            </a:pPr>
            <a:r>
              <a:rPr altLang="en-US" sz="3600" cap="none" dirty="0">
                <a:solidFill>
                  <a:srgbClr val="EA0088"/>
                </a:solidFill>
                <a:latin typeface="Trebuchet MS" pitchFamily="34" charset="0"/>
                <a:ea typeface="MS PGothic" pitchFamily="34" charset="-128"/>
                <a:cs typeface="Arial" pitchFamily="34" charset="0"/>
              </a:rPr>
              <a:t>Example 3 - Solution</a:t>
            </a:r>
          </a:p>
        </p:txBody>
      </p:sp>
      <p:sp>
        <p:nvSpPr>
          <p:cNvPr id="2053" name="Rectangle 2"/>
          <p:cNvSpPr>
            <a:spLocks noGrp="1" noChangeArrowheads="1"/>
          </p:cNvSpPr>
          <p:nvPr>
            <p:ph idx="1"/>
          </p:nvPr>
        </p:nvSpPr>
        <p:spPr>
          <a:xfrm>
            <a:off x="468313" y="1268413"/>
            <a:ext cx="7991475" cy="2520950"/>
          </a:xfrm>
        </p:spPr>
        <p:txBody>
          <a:bodyPr/>
          <a:lstStyle/>
          <a:p>
            <a:pPr marL="0" lvl="1" indent="0" eaLnBrk="1" hangingPunct="1">
              <a:spcAft>
                <a:spcPts val="1200"/>
              </a:spcAft>
              <a:buFont typeface="Arial" charset="0"/>
              <a:buNone/>
              <a:defRPr/>
            </a:pPr>
            <a:r>
              <a:rPr lang="en-US" sz="2400" dirty="0">
                <a:solidFill>
                  <a:srgbClr val="00B050"/>
                </a:solidFill>
                <a:latin typeface="Trebuchet MS" panose="020B0603020202020204" pitchFamily="34" charset="0"/>
                <a:ea typeface="ＭＳ Ｐゴシック" charset="0"/>
              </a:rPr>
              <a:t>Test statistic </a:t>
            </a:r>
            <a:r>
              <a:rPr lang="en-US" sz="2400" dirty="0">
                <a:latin typeface="Trebuchet MS" panose="020B0603020202020204" pitchFamily="34" charset="0"/>
                <a:ea typeface="ＭＳ Ｐゴシック" charset="0"/>
              </a:rPr>
              <a:t>is:</a:t>
            </a:r>
          </a:p>
          <a:p>
            <a:pPr marL="0" indent="0" eaLnBrk="1" hangingPunct="1">
              <a:buFont typeface="Arial" charset="0"/>
              <a:buNone/>
              <a:defRPr/>
            </a:pPr>
            <a:endParaRPr lang="en-US" sz="2400" dirty="0">
              <a:latin typeface="Trebuchet MS" panose="020B0603020202020204" pitchFamily="34" charset="0"/>
              <a:ea typeface="ＭＳ Ｐゴシック" charset="0"/>
              <a:cs typeface="ＭＳ Ｐゴシック" charset="0"/>
            </a:endParaRPr>
          </a:p>
          <a:p>
            <a:pPr marL="0" indent="0" eaLnBrk="1" hangingPunct="1">
              <a:buFont typeface="Arial" charset="0"/>
              <a:buNone/>
              <a:defRPr/>
            </a:pPr>
            <a:endParaRPr lang="en-US" sz="2400" dirty="0">
              <a:latin typeface="Trebuchet MS" panose="020B0603020202020204" pitchFamily="34" charset="0"/>
              <a:ea typeface="ＭＳ Ｐゴシック" charset="0"/>
              <a:cs typeface="ＭＳ Ｐゴシック" charset="0"/>
            </a:endParaRPr>
          </a:p>
          <a:p>
            <a:pPr marL="0" lvl="1" indent="0" algn="just" eaLnBrk="1" hangingPunct="1">
              <a:spcAft>
                <a:spcPts val="1200"/>
              </a:spcAft>
              <a:buFont typeface="Arial" charset="0"/>
              <a:buNone/>
              <a:defRPr/>
            </a:pPr>
            <a:r>
              <a:rPr lang="en-US" altLang="en-US" sz="2400" dirty="0" err="1">
                <a:ea typeface="ＭＳ Ｐゴシック" pitchFamily="34" charset="-128"/>
              </a:rPr>
              <a:t>d.f.</a:t>
            </a:r>
            <a:r>
              <a:rPr lang="en-US" altLang="en-US" sz="2400" dirty="0">
                <a:ea typeface="ＭＳ Ｐゴシック" pitchFamily="34" charset="-128"/>
              </a:rPr>
              <a:t>=</a:t>
            </a:r>
            <a:r>
              <a:rPr lang="en-US" altLang="en-US" sz="2400" i="1" dirty="0">
                <a:ea typeface="ＭＳ Ｐゴシック" pitchFamily="34" charset="-128"/>
              </a:rPr>
              <a:t>k-m</a:t>
            </a:r>
            <a:r>
              <a:rPr lang="en-US" altLang="en-US" sz="2400" dirty="0">
                <a:ea typeface="ＭＳ Ｐゴシック" pitchFamily="34" charset="-128"/>
              </a:rPr>
              <a:t>-1, </a:t>
            </a:r>
            <a:r>
              <a:rPr lang="en-US" altLang="en-US" sz="2400" i="1" dirty="0">
                <a:ea typeface="ＭＳ Ｐゴシック" pitchFamily="34" charset="-128"/>
              </a:rPr>
              <a:t>k</a:t>
            </a:r>
            <a:r>
              <a:rPr lang="en-US" altLang="en-US" sz="2400" dirty="0">
                <a:ea typeface="ＭＳ Ｐゴシック" pitchFamily="34" charset="-128"/>
              </a:rPr>
              <a:t>=Number of classes (= 5); </a:t>
            </a:r>
            <a:r>
              <a:rPr lang="en-US" altLang="en-US" sz="2400" i="1" dirty="0">
                <a:ea typeface="ＭＳ Ｐゴシック" pitchFamily="34" charset="-128"/>
              </a:rPr>
              <a:t>m</a:t>
            </a:r>
            <a:r>
              <a:rPr lang="en-US" altLang="en-US" sz="2400" dirty="0">
                <a:ea typeface="ＭＳ Ｐゴシック" pitchFamily="34" charset="-128"/>
              </a:rPr>
              <a:t> = Number of parameters for normal distribution to be estimated (= 2)</a:t>
            </a:r>
          </a:p>
          <a:p>
            <a:pPr marL="0" lvl="1" indent="0" eaLnBrk="1" hangingPunct="1">
              <a:spcAft>
                <a:spcPts val="1200"/>
              </a:spcAft>
              <a:buFont typeface="Arial" charset="0"/>
              <a:buNone/>
              <a:defRPr/>
            </a:pPr>
            <a:r>
              <a:rPr lang="en-US" altLang="en-US" sz="2400" dirty="0">
                <a:solidFill>
                  <a:srgbClr val="00B050"/>
                </a:solidFill>
                <a:ea typeface="ＭＳ Ｐゴシック" pitchFamily="34" charset="-128"/>
              </a:rPr>
              <a:t>Level of significance</a:t>
            </a:r>
            <a:r>
              <a:rPr lang="en-US" altLang="en-US" sz="2400" dirty="0">
                <a:ea typeface="ＭＳ Ｐゴシック" pitchFamily="34" charset="-128"/>
              </a:rPr>
              <a:t>: </a:t>
            </a:r>
            <a:r>
              <a:rPr lang="en-US" altLang="en-US" sz="2400" dirty="0">
                <a:ea typeface="ＭＳ Ｐゴシック" pitchFamily="34" charset="-128"/>
                <a:sym typeface="Symbol"/>
              </a:rPr>
              <a:t> </a:t>
            </a:r>
            <a:r>
              <a:rPr lang="en-US" altLang="en-US" sz="2400" dirty="0">
                <a:ea typeface="ＭＳ Ｐゴシック" pitchFamily="34" charset="-128"/>
              </a:rPr>
              <a:t>= 0.10</a:t>
            </a:r>
          </a:p>
          <a:p>
            <a:pPr marL="0" lvl="1" indent="0" eaLnBrk="1" hangingPunct="1">
              <a:buFont typeface="Arial" charset="0"/>
              <a:buNone/>
              <a:defRPr/>
            </a:pPr>
            <a:r>
              <a:rPr lang="en-US" sz="2400" dirty="0">
                <a:solidFill>
                  <a:srgbClr val="00B050"/>
                </a:solidFill>
                <a:latin typeface="Trebuchet MS" panose="020B0603020202020204" pitchFamily="34" charset="0"/>
                <a:ea typeface="ＭＳ Ｐゴシック" charset="0"/>
              </a:rPr>
              <a:t>Decision rule:     </a:t>
            </a:r>
          </a:p>
          <a:p>
            <a:pPr marL="0" lvl="1" indent="0" eaLnBrk="1" hangingPunct="1">
              <a:buFont typeface="Arial" charset="0"/>
              <a:buNone/>
              <a:defRPr/>
            </a:pPr>
            <a:r>
              <a:rPr lang="en-US" sz="2400" dirty="0">
                <a:latin typeface="Trebuchet MS" panose="020B0603020202020204" pitchFamily="34" charset="0"/>
                <a:ea typeface="ＭＳ Ｐゴシック" charset="0"/>
              </a:rPr>
              <a:t>		Reject Ho if</a:t>
            </a:r>
          </a:p>
          <a:p>
            <a:pPr marL="0" lvl="1" indent="0" eaLnBrk="1" hangingPunct="1">
              <a:buFont typeface="Arial" charset="0"/>
              <a:buNone/>
              <a:defRPr/>
            </a:pPr>
            <a:r>
              <a:rPr lang="en-US" sz="2400" dirty="0">
                <a:latin typeface="Trebuchet MS" panose="020B0603020202020204" pitchFamily="34" charset="0"/>
                <a:ea typeface="ＭＳ Ｐゴシック" charset="0"/>
              </a:rPr>
              <a:t>		or Reject Ho if </a:t>
            </a:r>
            <a:r>
              <a:rPr lang="en-US" sz="2400" i="1" dirty="0">
                <a:latin typeface="Trebuchet MS" panose="020B0603020202020204" pitchFamily="34" charset="0"/>
                <a:ea typeface="ＭＳ Ｐゴシック" charset="0"/>
              </a:rPr>
              <a:t>p</a:t>
            </a:r>
            <a:r>
              <a:rPr lang="en-US" sz="2400" dirty="0">
                <a:latin typeface="Trebuchet MS" panose="020B0603020202020204" pitchFamily="34" charset="0"/>
                <a:ea typeface="ＭＳ Ｐゴシック" charset="0"/>
              </a:rPr>
              <a:t>-value &lt; </a:t>
            </a:r>
            <a:r>
              <a:rPr lang="en-US" sz="2400" dirty="0">
                <a:latin typeface="Trebuchet MS" panose="020B0603020202020204" pitchFamily="34" charset="0"/>
                <a:ea typeface="ＭＳ Ｐゴシック" charset="0"/>
                <a:sym typeface="Symbol"/>
              </a:rPr>
              <a:t></a:t>
            </a:r>
            <a:r>
              <a:rPr lang="en-US" sz="2400" dirty="0">
                <a:latin typeface="Trebuchet MS" panose="020B0603020202020204" pitchFamily="34" charset="0"/>
                <a:ea typeface="ＭＳ Ｐゴシック" charset="0"/>
              </a:rPr>
              <a:t> </a:t>
            </a:r>
          </a:p>
          <a:p>
            <a:pPr marL="0" lvl="1" indent="0" eaLnBrk="1" hangingPunct="1">
              <a:buFont typeface="Arial" charset="0"/>
              <a:buNone/>
              <a:defRPr/>
            </a:pPr>
            <a:endParaRPr lang="en-US" sz="2400" dirty="0">
              <a:latin typeface="Trebuchet MS" panose="020B0603020202020204" pitchFamily="34" charset="0"/>
              <a:ea typeface="ＭＳ Ｐゴシック" charset="0"/>
            </a:endParaRPr>
          </a:p>
          <a:p>
            <a:pPr marL="457200" lvl="1" indent="0" eaLnBrk="1" hangingPunct="1">
              <a:spcAft>
                <a:spcPts val="1200"/>
              </a:spcAft>
              <a:buFont typeface="Arial" charset="0"/>
              <a:buNone/>
              <a:defRPr/>
            </a:pPr>
            <a:endParaRPr lang="en-US" sz="2400" dirty="0">
              <a:latin typeface="Trebuchet MS" panose="020B0603020202020204" pitchFamily="34" charset="0"/>
              <a:ea typeface="ＭＳ Ｐゴシック" charset="0"/>
            </a:endParaRPr>
          </a:p>
        </p:txBody>
      </p:sp>
      <p:graphicFrame>
        <p:nvGraphicFramePr>
          <p:cNvPr id="59396" name="Object 3"/>
          <p:cNvGraphicFramePr>
            <a:graphicFrameLocks noChangeAspect="1"/>
          </p:cNvGraphicFramePr>
          <p:nvPr/>
        </p:nvGraphicFramePr>
        <p:xfrm>
          <a:off x="1212850" y="1714500"/>
          <a:ext cx="2687638" cy="1060450"/>
        </p:xfrm>
        <a:graphic>
          <a:graphicData uri="http://schemas.openxmlformats.org/presentationml/2006/ole">
            <mc:AlternateContent xmlns:mc="http://schemas.openxmlformats.org/markup-compatibility/2006">
              <mc:Choice xmlns:v="urn:schemas-microsoft-com:vml" Requires="v">
                <p:oleObj spid="_x0000_s59489" name="Equation" r:id="rId4" imgW="1015559" imgH="444307" progId="">
                  <p:embed/>
                </p:oleObj>
              </mc:Choice>
              <mc:Fallback>
                <p:oleObj name="Equation" r:id="rId4" imgW="1015559" imgH="444307" progId="">
                  <p:embed/>
                  <p:pic>
                    <p:nvPicPr>
                      <p:cNvPr id="0" name="Picture 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2850" y="1714500"/>
                        <a:ext cx="2687638" cy="1060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9397" name="AutoShape 10"/>
          <p:cNvSpPr>
            <a:spLocks noChangeArrowheads="1"/>
          </p:cNvSpPr>
          <p:nvPr/>
        </p:nvSpPr>
        <p:spPr bwMode="auto">
          <a:xfrm>
            <a:off x="7154863" y="476250"/>
            <a:ext cx="1803400" cy="360363"/>
          </a:xfrm>
          <a:prstGeom prst="roundRect">
            <a:avLst>
              <a:gd name="adj" fmla="val 50000"/>
            </a:avLst>
          </a:prstGeom>
          <a:solidFill>
            <a:srgbClr val="99CCFF"/>
          </a:solidFill>
          <a:ln w="9525">
            <a:solidFill>
              <a:schemeClr val="tx1"/>
            </a:solidFill>
            <a:round/>
            <a:headEnd/>
            <a:tailEnd/>
          </a:ln>
        </p:spPr>
        <p:txBody>
          <a:bodyPr wrap="none" anchor="ct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400" b="1" baseline="0">
                <a:latin typeface="Tahoma" pitchFamily="34" charset="0"/>
              </a:rPr>
              <a:t>COMPUTE</a:t>
            </a:r>
          </a:p>
        </p:txBody>
      </p:sp>
      <p:pic>
        <p:nvPicPr>
          <p:cNvPr id="59398" name="Picture 3"/>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59300" y="3416300"/>
            <a:ext cx="25400" cy="2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9399" name="Object 4"/>
          <p:cNvGraphicFramePr>
            <a:graphicFrameLocks noChangeAspect="1"/>
          </p:cNvGraphicFramePr>
          <p:nvPr/>
        </p:nvGraphicFramePr>
        <p:xfrm>
          <a:off x="3870325" y="1971675"/>
          <a:ext cx="989013" cy="461963"/>
        </p:xfrm>
        <a:graphic>
          <a:graphicData uri="http://schemas.openxmlformats.org/presentationml/2006/ole">
            <mc:AlternateContent xmlns:mc="http://schemas.openxmlformats.org/markup-compatibility/2006">
              <mc:Choice xmlns:v="urn:schemas-microsoft-com:vml" Requires="v">
                <p:oleObj spid="_x0000_s59490" name="Equation" r:id="rId7" imgW="406224" imgH="241195" progId="">
                  <p:embed/>
                </p:oleObj>
              </mc:Choice>
              <mc:Fallback>
                <p:oleObj name="Equation" r:id="rId7" imgW="406224" imgH="241195" progId="">
                  <p:embed/>
                  <p:pic>
                    <p:nvPicPr>
                      <p:cNvPr id="0" name="Picture 4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70325" y="1971675"/>
                        <a:ext cx="989013"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9400"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16.</a:t>
            </a:r>
            <a:fld id="{7F10FBB2-5F1A-470B-8862-868A40DC7023}" type="slidenum">
              <a:rPr lang="en-AU" altLang="en-US" sz="1400" b="1" baseline="0" smtClean="0">
                <a:latin typeface="Trebuchet MS" pitchFamily="34" charset="0"/>
              </a:rPr>
              <a:pPr>
                <a:spcBef>
                  <a:spcPct val="0"/>
                </a:spcBef>
                <a:buFontTx/>
                <a:buNone/>
              </a:pPr>
              <a:t>49</a:t>
            </a:fld>
            <a:endParaRPr lang="en-AU" altLang="en-US" sz="1400" b="1" baseline="0" dirty="0">
              <a:latin typeface="Trebuchet MS" pitchFamily="34" charset="0"/>
            </a:endParaRPr>
          </a:p>
        </p:txBody>
      </p:sp>
      <p:graphicFrame>
        <p:nvGraphicFramePr>
          <p:cNvPr id="59401" name="Object 1"/>
          <p:cNvGraphicFramePr>
            <a:graphicFrameLocks noChangeAspect="1"/>
          </p:cNvGraphicFramePr>
          <p:nvPr/>
        </p:nvGraphicFramePr>
        <p:xfrm>
          <a:off x="3348038" y="4581525"/>
          <a:ext cx="4597400" cy="612775"/>
        </p:xfrm>
        <a:graphic>
          <a:graphicData uri="http://schemas.openxmlformats.org/presentationml/2006/ole">
            <mc:AlternateContent xmlns:mc="http://schemas.openxmlformats.org/markup-compatibility/2006">
              <mc:Choice xmlns:v="urn:schemas-microsoft-com:vml" Requires="v">
                <p:oleObj spid="_x0000_s59491" name="Equation" r:id="rId9" imgW="1802618" imgH="266584" progId="">
                  <p:embed/>
                </p:oleObj>
              </mc:Choice>
              <mc:Fallback>
                <p:oleObj name="Equation" r:id="rId9" imgW="1802618" imgH="266584" progId="">
                  <p:embed/>
                  <p:pic>
                    <p:nvPicPr>
                      <p:cNvPr id="0" name="Picture 4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48038" y="4581525"/>
                        <a:ext cx="4597400" cy="612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bwMode="auto">
          <a:xfrm>
            <a:off x="468313" y="476250"/>
            <a:ext cx="7772400" cy="446088"/>
          </a:xfrm>
        </p:spPr>
        <p:txBody>
          <a:bodyPr wrap="square" numCol="1" anchorCtr="0" compatLnSpc="1">
            <a:prstTxWarp prst="textNoShape">
              <a:avLst/>
            </a:prstTxWarp>
          </a:bodyPr>
          <a:lstStyle/>
          <a:p>
            <a:pPr algn="l" eaLnBrk="1" fontAlgn="base" hangingPunct="1">
              <a:spcAft>
                <a:spcPct val="0"/>
              </a:spcAft>
            </a:pPr>
            <a:r>
              <a:rPr altLang="en-US" sz="3600" cap="none">
                <a:solidFill>
                  <a:srgbClr val="EA0088"/>
                </a:solidFill>
                <a:latin typeface="Trebuchet MS" pitchFamily="34" charset="0"/>
                <a:ea typeface="MS PGothic" pitchFamily="34" charset="-128"/>
                <a:cs typeface="Arial" pitchFamily="34" charset="0"/>
              </a:rPr>
              <a:t>Introduction</a:t>
            </a:r>
          </a:p>
        </p:txBody>
      </p:sp>
      <p:sp>
        <p:nvSpPr>
          <p:cNvPr id="8194" name="Rectangle 3"/>
          <p:cNvSpPr>
            <a:spLocks noGrp="1" noChangeArrowheads="1"/>
          </p:cNvSpPr>
          <p:nvPr>
            <p:ph idx="1"/>
          </p:nvPr>
        </p:nvSpPr>
        <p:spPr>
          <a:xfrm>
            <a:off x="539750" y="1341438"/>
            <a:ext cx="7543800" cy="3167062"/>
          </a:xfrm>
        </p:spPr>
        <p:txBody>
          <a:bodyPr/>
          <a:lstStyle/>
          <a:p>
            <a:pPr marL="0" indent="0" algn="just" eaLnBrk="1" hangingPunct="1">
              <a:spcAft>
                <a:spcPts val="600"/>
              </a:spcAft>
              <a:buFont typeface="Arial" charset="0"/>
              <a:buNone/>
              <a:defRPr/>
            </a:pPr>
            <a:r>
              <a:rPr lang="en-US" altLang="en-US" sz="2400" dirty="0">
                <a:latin typeface="Trebuchet MS" panose="020B0603020202020204" pitchFamily="34" charset="0"/>
                <a:ea typeface="ＭＳ Ｐゴシック" pitchFamily="34" charset="-128"/>
              </a:rPr>
              <a:t>Two statistical techniques are presented, to </a:t>
            </a:r>
            <a:r>
              <a:rPr lang="en-US" altLang="en-US" sz="2400" dirty="0" err="1">
                <a:latin typeface="Trebuchet MS" panose="020B0603020202020204" pitchFamily="34" charset="0"/>
                <a:ea typeface="ＭＳ Ｐゴシック" pitchFamily="34" charset="-128"/>
              </a:rPr>
              <a:t>analyse</a:t>
            </a:r>
            <a:r>
              <a:rPr lang="en-US" altLang="en-US" sz="2400" dirty="0">
                <a:latin typeface="Trebuchet MS" panose="020B0603020202020204" pitchFamily="34" charset="0"/>
                <a:ea typeface="ＭＳ Ｐゴシック" pitchFamily="34" charset="-128"/>
              </a:rPr>
              <a:t> nominal (categorical) data,</a:t>
            </a:r>
          </a:p>
          <a:p>
            <a:pPr marL="514350" indent="-457200" algn="just" eaLnBrk="1" hangingPunct="1">
              <a:buFont typeface="Arial" charset="0"/>
              <a:buChar char="•"/>
              <a:defRPr/>
            </a:pPr>
            <a:r>
              <a:rPr lang="en-US" altLang="en-US" sz="2400" dirty="0">
                <a:solidFill>
                  <a:srgbClr val="00B050"/>
                </a:solidFill>
                <a:latin typeface="Trebuchet MS" panose="020B0603020202020204" pitchFamily="34" charset="0"/>
                <a:ea typeface="ＭＳ Ｐゴシック" pitchFamily="34" charset="-128"/>
              </a:rPr>
              <a:t>a goodness-of-fit test for the multinomial experiment</a:t>
            </a:r>
          </a:p>
          <a:p>
            <a:pPr marL="514350" indent="-457200" algn="just" eaLnBrk="1" hangingPunct="1">
              <a:spcAft>
                <a:spcPts val="1200"/>
              </a:spcAft>
              <a:buFont typeface="Arial" charset="0"/>
              <a:buChar char="•"/>
              <a:defRPr/>
            </a:pPr>
            <a:r>
              <a:rPr lang="en-US" altLang="en-US" sz="2400" dirty="0">
                <a:solidFill>
                  <a:schemeClr val="accent1"/>
                </a:solidFill>
                <a:latin typeface="Trebuchet MS" panose="020B0603020202020204" pitchFamily="34" charset="0"/>
                <a:ea typeface="ＭＳ Ｐゴシック" pitchFamily="34" charset="-128"/>
              </a:rPr>
              <a:t>a contingency table test of independence.</a:t>
            </a:r>
          </a:p>
          <a:p>
            <a:pPr marL="0" indent="0" algn="just" eaLnBrk="1" hangingPunct="1">
              <a:buFont typeface="Arial" charset="0"/>
              <a:buNone/>
              <a:defRPr/>
            </a:pPr>
            <a:r>
              <a:rPr lang="en-US" altLang="en-US" sz="2400" dirty="0">
                <a:latin typeface="Trebuchet MS" panose="020B0603020202020204" pitchFamily="34" charset="0"/>
                <a:ea typeface="ＭＳ Ｐゴシック" pitchFamily="34" charset="-128"/>
              </a:rPr>
              <a:t>Both tests use the </a:t>
            </a:r>
            <a:r>
              <a:rPr lang="en-US" altLang="en-US" sz="2400" dirty="0">
                <a:latin typeface="Trebuchet MS" panose="020B0603020202020204" pitchFamily="34" charset="0"/>
                <a:ea typeface="ＭＳ Ｐゴシック" pitchFamily="34" charset="-128"/>
                <a:sym typeface="Symbol"/>
              </a:rPr>
              <a:t></a:t>
            </a:r>
            <a:r>
              <a:rPr lang="en-US" altLang="en-US" sz="2400" baseline="30000" dirty="0">
                <a:latin typeface="Trebuchet MS" panose="020B0603020202020204" pitchFamily="34" charset="0"/>
                <a:ea typeface="ＭＳ Ｐゴシック" pitchFamily="34" charset="-128"/>
              </a:rPr>
              <a:t>2 </a:t>
            </a:r>
            <a:r>
              <a:rPr lang="en-US" altLang="en-US" sz="2400" dirty="0">
                <a:latin typeface="Trebuchet MS" panose="020B0603020202020204" pitchFamily="34" charset="0"/>
                <a:ea typeface="ＭＳ Ｐゴシック" pitchFamily="34" charset="-128"/>
              </a:rPr>
              <a:t>as the sampling distribution for the test statistic.</a:t>
            </a:r>
          </a:p>
        </p:txBody>
      </p:sp>
      <p:sp>
        <p:nvSpPr>
          <p:cNvPr id="14340"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16.</a:t>
            </a:r>
            <a:fld id="{28DDD4FE-BCB2-4EFD-A417-4057A76F9153}" type="slidenum">
              <a:rPr lang="en-AU" altLang="en-US" sz="1400" b="1" baseline="0" smtClean="0">
                <a:latin typeface="Trebuchet MS" pitchFamily="34" charset="0"/>
              </a:rPr>
              <a:pPr>
                <a:spcBef>
                  <a:spcPct val="0"/>
                </a:spcBef>
                <a:buFontTx/>
                <a:buNone/>
              </a:pPr>
              <a:t>5</a:t>
            </a:fld>
            <a:endParaRPr lang="en-AU" altLang="en-US" sz="1400" b="1" baseline="0" dirty="0">
              <a:latin typeface="Trebuchet MS" pitchFamily="34"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bwMode="auto">
          <a:xfrm>
            <a:off x="323850" y="333375"/>
            <a:ext cx="7772400" cy="661988"/>
          </a:xfrm>
        </p:spPr>
        <p:txBody>
          <a:bodyPr wrap="square" numCol="1" anchorCtr="0" compatLnSpc="1">
            <a:prstTxWarp prst="textNoShape">
              <a:avLst/>
            </a:prstTxWarp>
          </a:bodyPr>
          <a:lstStyle/>
          <a:p>
            <a:pPr algn="l" eaLnBrk="1" fontAlgn="base" hangingPunct="1">
              <a:spcAft>
                <a:spcPct val="0"/>
              </a:spcAft>
            </a:pPr>
            <a:r>
              <a:rPr altLang="en-US" sz="3600" cap="none" dirty="0">
                <a:solidFill>
                  <a:srgbClr val="EA0088"/>
                </a:solidFill>
                <a:latin typeface="Trebuchet MS" pitchFamily="34" charset="0"/>
                <a:ea typeface="MS PGothic" pitchFamily="34" charset="-128"/>
                <a:cs typeface="Arial" pitchFamily="34" charset="0"/>
              </a:rPr>
              <a:t>Example 3 - Solution</a:t>
            </a:r>
          </a:p>
        </p:txBody>
      </p:sp>
      <p:sp>
        <p:nvSpPr>
          <p:cNvPr id="60419" name="Rectangle 2"/>
          <p:cNvSpPr>
            <a:spLocks noGrp="1" noChangeArrowheads="1"/>
          </p:cNvSpPr>
          <p:nvPr>
            <p:ph idx="1"/>
          </p:nvPr>
        </p:nvSpPr>
        <p:spPr>
          <a:xfrm>
            <a:off x="468313" y="1268413"/>
            <a:ext cx="8136135" cy="2520950"/>
          </a:xfrm>
        </p:spPr>
        <p:txBody>
          <a:bodyPr/>
          <a:lstStyle/>
          <a:p>
            <a:pPr marL="0" lvl="1" indent="0" algn="just" eaLnBrk="1" hangingPunct="1">
              <a:buFont typeface="Arial" pitchFamily="34" charset="0"/>
              <a:buNone/>
            </a:pPr>
            <a:r>
              <a:rPr lang="en-US" altLang="en-US" sz="2100" dirty="0">
                <a:solidFill>
                  <a:srgbClr val="00B050"/>
                </a:solidFill>
                <a:latin typeface="Trebuchet MS" pitchFamily="34" charset="0"/>
                <a:cs typeface="Arial" pitchFamily="34" charset="0"/>
              </a:rPr>
              <a:t>Value of the test statistic:</a:t>
            </a:r>
          </a:p>
          <a:p>
            <a:pPr marL="0" lvl="1" indent="0" algn="just" eaLnBrk="1" hangingPunct="1">
              <a:buFont typeface="Arial" pitchFamily="34" charset="0"/>
              <a:buNone/>
            </a:pPr>
            <a:endParaRPr lang="en-US" altLang="en-US" sz="2000" dirty="0">
              <a:latin typeface="Trebuchet MS" pitchFamily="34" charset="0"/>
              <a:cs typeface="Arial" pitchFamily="34" charset="0"/>
            </a:endParaRPr>
          </a:p>
          <a:p>
            <a:pPr marL="0" lvl="1" indent="0" algn="just" eaLnBrk="1" hangingPunct="1">
              <a:buFont typeface="Arial" pitchFamily="34" charset="0"/>
              <a:buNone/>
            </a:pPr>
            <a:endParaRPr lang="en-US" altLang="en-US" sz="2000" dirty="0">
              <a:latin typeface="Trebuchet MS" pitchFamily="34" charset="0"/>
              <a:cs typeface="Arial" pitchFamily="34" charset="0"/>
            </a:endParaRPr>
          </a:p>
          <a:p>
            <a:pPr marL="0" lvl="1" indent="0" algn="just" eaLnBrk="1" hangingPunct="1">
              <a:buFont typeface="Arial" pitchFamily="34" charset="0"/>
              <a:buNone/>
            </a:pPr>
            <a:endParaRPr lang="en-US" altLang="en-US" sz="2000" dirty="0">
              <a:latin typeface="Trebuchet MS" pitchFamily="34" charset="0"/>
              <a:cs typeface="Arial" pitchFamily="34" charset="0"/>
            </a:endParaRPr>
          </a:p>
          <a:p>
            <a:pPr marL="0" lvl="1" indent="0" algn="just" eaLnBrk="1" hangingPunct="1">
              <a:buFont typeface="Arial" pitchFamily="34" charset="0"/>
              <a:buNone/>
            </a:pPr>
            <a:r>
              <a:rPr lang="en-US" altLang="en-US" sz="2100" dirty="0">
                <a:latin typeface="Trebuchet MS" pitchFamily="34" charset="0"/>
                <a:cs typeface="Arial" pitchFamily="34" charset="0"/>
              </a:rPr>
              <a:t>We need to calculate the expected frequencies (</a:t>
            </a:r>
            <a:r>
              <a:rPr lang="en-US" altLang="en-US" sz="2100" dirty="0" err="1">
                <a:latin typeface="Trebuchet MS" pitchFamily="34" charset="0"/>
                <a:cs typeface="Arial" pitchFamily="34" charset="0"/>
              </a:rPr>
              <a:t>e</a:t>
            </a:r>
            <a:r>
              <a:rPr lang="en-US" altLang="en-US" sz="2100" baseline="-25000" dirty="0" err="1">
                <a:latin typeface="Trebuchet MS" pitchFamily="34" charset="0"/>
                <a:cs typeface="Arial" pitchFamily="34" charset="0"/>
              </a:rPr>
              <a:t>i</a:t>
            </a:r>
            <a:r>
              <a:rPr lang="en-US" altLang="en-US" sz="2100" dirty="0">
                <a:latin typeface="Trebuchet MS" pitchFamily="34" charset="0"/>
                <a:cs typeface="Arial" pitchFamily="34" charset="0"/>
              </a:rPr>
              <a:t>) for each class interval. The probability that a lifetime falls between 160 and 170 hours is</a:t>
            </a:r>
          </a:p>
          <a:p>
            <a:pPr marL="0" lvl="1" indent="0" algn="just" eaLnBrk="1" hangingPunct="1">
              <a:buFont typeface="Arial" pitchFamily="34" charset="0"/>
              <a:buNone/>
            </a:pPr>
            <a:endParaRPr lang="en-US" altLang="en-US" sz="2000" dirty="0">
              <a:latin typeface="Trebuchet MS" pitchFamily="34" charset="0"/>
              <a:cs typeface="Arial" pitchFamily="34" charset="0"/>
            </a:endParaRPr>
          </a:p>
          <a:p>
            <a:pPr marL="0" lvl="1" indent="0" algn="just" eaLnBrk="1" hangingPunct="1">
              <a:buFont typeface="Arial" pitchFamily="34" charset="0"/>
              <a:buNone/>
            </a:pPr>
            <a:r>
              <a:rPr lang="en-US" altLang="en-US" sz="2000" dirty="0">
                <a:latin typeface="Trebuchet MS" pitchFamily="34" charset="0"/>
                <a:cs typeface="Arial" pitchFamily="34" charset="0"/>
              </a:rPr>
              <a:t>	</a:t>
            </a:r>
          </a:p>
        </p:txBody>
      </p:sp>
      <p:sp>
        <p:nvSpPr>
          <p:cNvPr id="60420" name="AutoShape 10"/>
          <p:cNvSpPr>
            <a:spLocks noChangeArrowheads="1"/>
          </p:cNvSpPr>
          <p:nvPr/>
        </p:nvSpPr>
        <p:spPr bwMode="auto">
          <a:xfrm>
            <a:off x="7154863" y="476250"/>
            <a:ext cx="1803400" cy="360363"/>
          </a:xfrm>
          <a:prstGeom prst="roundRect">
            <a:avLst>
              <a:gd name="adj" fmla="val 50000"/>
            </a:avLst>
          </a:prstGeom>
          <a:solidFill>
            <a:srgbClr val="99CCFF"/>
          </a:solidFill>
          <a:ln w="9525">
            <a:solidFill>
              <a:schemeClr val="tx1"/>
            </a:solidFill>
            <a:round/>
            <a:headEnd/>
            <a:tailEnd/>
          </a:ln>
        </p:spPr>
        <p:txBody>
          <a:bodyPr wrap="none" anchor="ct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400" b="1" baseline="0">
                <a:latin typeface="Tahoma" pitchFamily="34" charset="0"/>
              </a:rPr>
              <a:t>COMPUTE</a:t>
            </a:r>
          </a:p>
        </p:txBody>
      </p:sp>
      <p:pic>
        <p:nvPicPr>
          <p:cNvPr id="60421" name="Picture 3"/>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59300" y="3416300"/>
            <a:ext cx="25400" cy="2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2"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16.</a:t>
            </a:r>
            <a:fld id="{BB0C0FA0-6B9B-49B0-8855-78D7DD67044B}" type="slidenum">
              <a:rPr lang="en-AU" altLang="en-US" sz="1400" b="1" baseline="0" smtClean="0">
                <a:latin typeface="Trebuchet MS" pitchFamily="34" charset="0"/>
              </a:rPr>
              <a:pPr>
                <a:spcBef>
                  <a:spcPct val="0"/>
                </a:spcBef>
                <a:buFontTx/>
                <a:buNone/>
              </a:pPr>
              <a:t>50</a:t>
            </a:fld>
            <a:endParaRPr lang="en-AU" altLang="en-US" sz="1400" b="1" baseline="0" dirty="0">
              <a:latin typeface="Trebuchet MS" pitchFamily="34" charset="0"/>
            </a:endParaRPr>
          </a:p>
        </p:txBody>
      </p:sp>
      <p:graphicFrame>
        <p:nvGraphicFramePr>
          <p:cNvPr id="60423" name="Object 2"/>
          <p:cNvGraphicFramePr>
            <a:graphicFrameLocks noChangeAspect="1"/>
          </p:cNvGraphicFramePr>
          <p:nvPr/>
        </p:nvGraphicFramePr>
        <p:xfrm>
          <a:off x="1212850" y="1714500"/>
          <a:ext cx="2422525" cy="955675"/>
        </p:xfrm>
        <a:graphic>
          <a:graphicData uri="http://schemas.openxmlformats.org/presentationml/2006/ole">
            <mc:AlternateContent xmlns:mc="http://schemas.openxmlformats.org/markup-compatibility/2006">
              <mc:Choice xmlns:v="urn:schemas-microsoft-com:vml" Requires="v">
                <p:oleObj spid="_x0000_s60486" name="Equation" r:id="rId5" imgW="1015559" imgH="444307" progId="">
                  <p:embed/>
                </p:oleObj>
              </mc:Choice>
              <mc:Fallback>
                <p:oleObj name="Equation" r:id="rId5" imgW="1015559" imgH="444307" progId="">
                  <p:embed/>
                  <p:pic>
                    <p:nvPicPr>
                      <p:cNvPr id="0" name="Picture 3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2850" y="1714500"/>
                        <a:ext cx="2422525" cy="955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0424" name="Object 3"/>
          <p:cNvGraphicFramePr>
            <a:graphicFrameLocks noChangeAspect="1"/>
          </p:cNvGraphicFramePr>
          <p:nvPr>
            <p:extLst>
              <p:ext uri="{D42A27DB-BD31-4B8C-83A1-F6EECF244321}">
                <p14:modId xmlns:p14="http://schemas.microsoft.com/office/powerpoint/2010/main" val="279323607"/>
              </p:ext>
            </p:extLst>
          </p:nvPr>
        </p:nvGraphicFramePr>
        <p:xfrm>
          <a:off x="1116013" y="3716338"/>
          <a:ext cx="5472046" cy="1080814"/>
        </p:xfrm>
        <a:graphic>
          <a:graphicData uri="http://schemas.openxmlformats.org/presentationml/2006/ole">
            <mc:AlternateContent xmlns:mc="http://schemas.openxmlformats.org/markup-compatibility/2006">
              <mc:Choice xmlns:v="urn:schemas-microsoft-com:vml" Requires="v">
                <p:oleObj spid="_x0000_s60487" name="Equation" r:id="rId7" imgW="2844800" imgH="622300" progId="">
                  <p:embed/>
                </p:oleObj>
              </mc:Choice>
              <mc:Fallback>
                <p:oleObj name="Equation" r:id="rId7" imgW="2844800" imgH="622300" progId="">
                  <p:embed/>
                  <p:pic>
                    <p:nvPicPr>
                      <p:cNvPr id="0" name="Picture 3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16013" y="3716338"/>
                        <a:ext cx="5472046" cy="10808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425" name="Rectangle 2"/>
          <p:cNvSpPr txBox="1">
            <a:spLocks noChangeArrowheads="1"/>
          </p:cNvSpPr>
          <p:nvPr/>
        </p:nvSpPr>
        <p:spPr bwMode="auto">
          <a:xfrm>
            <a:off x="654050" y="4941888"/>
            <a:ext cx="7950398"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457200">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defTabSz="45720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defTabSz="4572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defTabSz="4572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defTabSz="4572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defTabSz="4572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defTabSz="4572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defTabSz="4572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defTabSz="4572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marL="0" lvl="1" algn="just" eaLnBrk="1" hangingPunct="1">
              <a:buFont typeface="Arial" pitchFamily="34" charset="0"/>
              <a:buNone/>
            </a:pPr>
            <a:r>
              <a:rPr lang="en-US" altLang="en-US" sz="2100" baseline="0" dirty="0">
                <a:latin typeface="Trebuchet MS" pitchFamily="34" charset="0"/>
              </a:rPr>
              <a:t>The expected frequency for this category is therefore (200)(0.3811) = 76.22. Similarly, the expected number of lifetimes falling below 150 hours is (200)(0.0808) = 16.16.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bwMode="auto">
          <a:xfrm>
            <a:off x="472008" y="333375"/>
            <a:ext cx="7772400" cy="661988"/>
          </a:xfrm>
        </p:spPr>
        <p:txBody>
          <a:bodyPr wrap="square" numCol="1" anchorCtr="0" compatLnSpc="1">
            <a:prstTxWarp prst="textNoShape">
              <a:avLst/>
            </a:prstTxWarp>
          </a:bodyPr>
          <a:lstStyle/>
          <a:p>
            <a:pPr algn="l" eaLnBrk="1" fontAlgn="base" hangingPunct="1">
              <a:spcAft>
                <a:spcPct val="0"/>
              </a:spcAft>
            </a:pPr>
            <a:r>
              <a:rPr altLang="en-US" sz="3600" cap="none" dirty="0">
                <a:solidFill>
                  <a:srgbClr val="EA0088"/>
                </a:solidFill>
                <a:latin typeface="Trebuchet MS" pitchFamily="34" charset="0"/>
                <a:ea typeface="MS PGothic" pitchFamily="34" charset="-128"/>
                <a:cs typeface="Arial" pitchFamily="34" charset="0"/>
              </a:rPr>
              <a:t>Example 3 - Solution</a:t>
            </a:r>
          </a:p>
        </p:txBody>
      </p:sp>
      <p:sp>
        <p:nvSpPr>
          <p:cNvPr id="61443" name="Rectangle 2"/>
          <p:cNvSpPr>
            <a:spLocks noGrp="1" noChangeArrowheads="1"/>
          </p:cNvSpPr>
          <p:nvPr>
            <p:ph idx="1"/>
          </p:nvPr>
        </p:nvSpPr>
        <p:spPr>
          <a:xfrm>
            <a:off x="611832" y="1125538"/>
            <a:ext cx="7848600" cy="2520950"/>
          </a:xfrm>
        </p:spPr>
        <p:txBody>
          <a:bodyPr/>
          <a:lstStyle/>
          <a:p>
            <a:pPr marL="0" lvl="1" indent="0" algn="just" eaLnBrk="1" hangingPunct="1">
              <a:buFont typeface="Arial" pitchFamily="34" charset="0"/>
              <a:buNone/>
            </a:pPr>
            <a:r>
              <a:rPr lang="en-US" altLang="en-US" sz="2200" dirty="0">
                <a:solidFill>
                  <a:srgbClr val="00B050"/>
                </a:solidFill>
                <a:latin typeface="Trebuchet MS" pitchFamily="34" charset="0"/>
                <a:cs typeface="Arial" pitchFamily="34" charset="0"/>
              </a:rPr>
              <a:t>Value of the test statistic</a:t>
            </a:r>
            <a:r>
              <a:rPr lang="en-US" altLang="en-US" sz="2200" dirty="0">
                <a:latin typeface="Trebuchet MS" pitchFamily="34" charset="0"/>
                <a:cs typeface="Arial" pitchFamily="34" charset="0"/>
              </a:rPr>
              <a:t>:</a:t>
            </a:r>
          </a:p>
          <a:p>
            <a:pPr marL="0" lvl="1" indent="0" algn="just" eaLnBrk="1" hangingPunct="1">
              <a:spcAft>
                <a:spcPts val="1800"/>
              </a:spcAft>
              <a:buFont typeface="Arial" pitchFamily="34" charset="0"/>
              <a:buNone/>
            </a:pPr>
            <a:r>
              <a:rPr lang="en-US" altLang="en-US" sz="2200" dirty="0">
                <a:latin typeface="Trebuchet MS" pitchFamily="34" charset="0"/>
                <a:cs typeface="Arial" pitchFamily="34" charset="0"/>
              </a:rPr>
              <a:t>The remaining expected frequencies are calculated in a similar manner and recorded in the following table, which also contains the calculation of the chi-squared test statistic.</a:t>
            </a:r>
          </a:p>
        </p:txBody>
      </p:sp>
      <p:sp>
        <p:nvSpPr>
          <p:cNvPr id="61444" name="AutoShape 10"/>
          <p:cNvSpPr>
            <a:spLocks noChangeArrowheads="1"/>
          </p:cNvSpPr>
          <p:nvPr/>
        </p:nvSpPr>
        <p:spPr bwMode="auto">
          <a:xfrm>
            <a:off x="7154863" y="476250"/>
            <a:ext cx="1803400" cy="360363"/>
          </a:xfrm>
          <a:prstGeom prst="roundRect">
            <a:avLst>
              <a:gd name="adj" fmla="val 50000"/>
            </a:avLst>
          </a:prstGeom>
          <a:solidFill>
            <a:srgbClr val="99CCFF"/>
          </a:solidFill>
          <a:ln w="9525">
            <a:solidFill>
              <a:schemeClr val="tx1"/>
            </a:solidFill>
            <a:round/>
            <a:headEnd/>
            <a:tailEnd/>
          </a:ln>
        </p:spPr>
        <p:txBody>
          <a:bodyPr wrap="none" anchor="ct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400" b="1" baseline="0">
                <a:latin typeface="Tahoma" pitchFamily="34" charset="0"/>
              </a:rPr>
              <a:t>COMPUTE</a:t>
            </a:r>
          </a:p>
        </p:txBody>
      </p:sp>
      <p:sp>
        <p:nvSpPr>
          <p:cNvPr id="61445"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16.</a:t>
            </a:r>
            <a:fld id="{0FA0C674-BDC7-45F8-8099-75ADDDD5BE20}" type="slidenum">
              <a:rPr lang="en-AU" altLang="en-US" sz="1400" b="1" baseline="0" smtClean="0">
                <a:latin typeface="Trebuchet MS" pitchFamily="34" charset="0"/>
              </a:rPr>
              <a:pPr>
                <a:spcBef>
                  <a:spcPct val="0"/>
                </a:spcBef>
                <a:buFontTx/>
                <a:buNone/>
              </a:pPr>
              <a:t>51</a:t>
            </a:fld>
            <a:endParaRPr lang="en-AU" altLang="en-US" sz="1400" b="1" baseline="0" dirty="0">
              <a:latin typeface="Trebuchet MS" pitchFamily="34" charset="0"/>
            </a:endParaRPr>
          </a:p>
        </p:txBody>
      </p:sp>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2547" y="2996952"/>
            <a:ext cx="5987169" cy="2735459"/>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bwMode="auto">
          <a:xfrm>
            <a:off x="323850" y="333375"/>
            <a:ext cx="7772400" cy="661988"/>
          </a:xfrm>
        </p:spPr>
        <p:txBody>
          <a:bodyPr wrap="square" numCol="1" anchorCtr="0" compatLnSpc="1">
            <a:prstTxWarp prst="textNoShape">
              <a:avLst/>
            </a:prstTxWarp>
          </a:bodyPr>
          <a:lstStyle/>
          <a:p>
            <a:pPr algn="l" eaLnBrk="1" fontAlgn="base" hangingPunct="1">
              <a:spcAft>
                <a:spcPct val="0"/>
              </a:spcAft>
            </a:pPr>
            <a:r>
              <a:rPr altLang="en-US" sz="3600" cap="none" dirty="0">
                <a:solidFill>
                  <a:srgbClr val="EA0088"/>
                </a:solidFill>
                <a:latin typeface="Trebuchet MS" pitchFamily="34" charset="0"/>
                <a:ea typeface="MS PGothic" pitchFamily="34" charset="-128"/>
                <a:cs typeface="Arial" pitchFamily="34" charset="0"/>
              </a:rPr>
              <a:t>Example 3 - Solution</a:t>
            </a:r>
          </a:p>
        </p:txBody>
      </p:sp>
      <p:sp>
        <p:nvSpPr>
          <p:cNvPr id="62467" name="Rectangle 2"/>
          <p:cNvSpPr>
            <a:spLocks noGrp="1" noChangeArrowheads="1"/>
          </p:cNvSpPr>
          <p:nvPr>
            <p:ph idx="1"/>
          </p:nvPr>
        </p:nvSpPr>
        <p:spPr>
          <a:xfrm>
            <a:off x="468313" y="1125538"/>
            <a:ext cx="7848600" cy="2520950"/>
          </a:xfrm>
        </p:spPr>
        <p:txBody>
          <a:bodyPr/>
          <a:lstStyle/>
          <a:p>
            <a:pPr marL="0" lvl="1" indent="0" algn="just" eaLnBrk="1" hangingPunct="1">
              <a:buFont typeface="Arial" pitchFamily="34" charset="0"/>
              <a:buNone/>
            </a:pPr>
            <a:r>
              <a:rPr lang="en-US" altLang="en-US" sz="2000" dirty="0">
                <a:solidFill>
                  <a:srgbClr val="00B050"/>
                </a:solidFill>
                <a:latin typeface="Trebuchet MS" pitchFamily="34" charset="0"/>
                <a:cs typeface="Arial" pitchFamily="34" charset="0"/>
              </a:rPr>
              <a:t>Value of the test statistic</a:t>
            </a:r>
            <a:r>
              <a:rPr lang="en-US" altLang="en-US" sz="2000" dirty="0">
                <a:latin typeface="Trebuchet MS" pitchFamily="34" charset="0"/>
                <a:cs typeface="Arial" pitchFamily="34" charset="0"/>
              </a:rPr>
              <a:t>:</a:t>
            </a:r>
          </a:p>
          <a:p>
            <a:pPr marL="0" lvl="1" indent="0" algn="just" eaLnBrk="1" hangingPunct="1">
              <a:buFont typeface="Arial" pitchFamily="34" charset="0"/>
              <a:buNone/>
            </a:pPr>
            <a:endParaRPr lang="en-US" altLang="en-US" sz="2000" dirty="0">
              <a:latin typeface="Trebuchet MS" pitchFamily="34" charset="0"/>
              <a:cs typeface="Arial" pitchFamily="34" charset="0"/>
            </a:endParaRPr>
          </a:p>
          <a:p>
            <a:pPr marL="0" lvl="1" indent="0" algn="just" eaLnBrk="1" hangingPunct="1">
              <a:buFont typeface="Arial" pitchFamily="34" charset="0"/>
              <a:buNone/>
            </a:pPr>
            <a:r>
              <a:rPr lang="en-US" altLang="en-US" sz="2000" dirty="0">
                <a:latin typeface="Trebuchet MS" pitchFamily="34" charset="0"/>
                <a:cs typeface="Arial" pitchFamily="34" charset="0"/>
              </a:rPr>
              <a:t>Calculation of </a:t>
            </a:r>
            <a:r>
              <a:rPr lang="en-US" altLang="en-US" sz="2000" dirty="0">
                <a:latin typeface="Trebuchet MS" pitchFamily="34" charset="0"/>
                <a:cs typeface="Arial" pitchFamily="34" charset="0"/>
                <a:sym typeface="Symbol" pitchFamily="18" charset="2"/>
              </a:rPr>
              <a:t></a:t>
            </a:r>
            <a:r>
              <a:rPr lang="en-US" altLang="en-US" sz="2000" baseline="30000" dirty="0">
                <a:latin typeface="Trebuchet MS" pitchFamily="34" charset="0"/>
                <a:cs typeface="Arial" pitchFamily="34" charset="0"/>
              </a:rPr>
              <a:t>2</a:t>
            </a:r>
            <a:r>
              <a:rPr lang="en-US" altLang="en-US" sz="2000" dirty="0">
                <a:latin typeface="Trebuchet MS" pitchFamily="34" charset="0"/>
                <a:cs typeface="Arial" pitchFamily="34" charset="0"/>
              </a:rPr>
              <a:t> for 200 lifetimes</a:t>
            </a:r>
          </a:p>
        </p:txBody>
      </p:sp>
      <p:sp>
        <p:nvSpPr>
          <p:cNvPr id="62468" name="AutoShape 10"/>
          <p:cNvSpPr>
            <a:spLocks noChangeArrowheads="1"/>
          </p:cNvSpPr>
          <p:nvPr/>
        </p:nvSpPr>
        <p:spPr bwMode="auto">
          <a:xfrm>
            <a:off x="7154863" y="476250"/>
            <a:ext cx="1803400" cy="360363"/>
          </a:xfrm>
          <a:prstGeom prst="roundRect">
            <a:avLst>
              <a:gd name="adj" fmla="val 50000"/>
            </a:avLst>
          </a:prstGeom>
          <a:solidFill>
            <a:srgbClr val="99CCFF"/>
          </a:solidFill>
          <a:ln w="9525">
            <a:solidFill>
              <a:schemeClr val="tx1"/>
            </a:solidFill>
            <a:round/>
            <a:headEnd/>
            <a:tailEnd/>
          </a:ln>
        </p:spPr>
        <p:txBody>
          <a:bodyPr wrap="none" anchor="ct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400" b="1" baseline="0">
                <a:latin typeface="Tahoma" pitchFamily="34" charset="0"/>
              </a:rPr>
              <a:t>COMPUTE</a:t>
            </a:r>
          </a:p>
        </p:txBody>
      </p:sp>
      <p:sp>
        <p:nvSpPr>
          <p:cNvPr id="62469"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16.</a:t>
            </a:r>
            <a:fld id="{1C5B886F-A51D-46BE-B342-3DC42CBE1705}" type="slidenum">
              <a:rPr lang="en-AU" altLang="en-US" sz="1400" b="1" baseline="0" smtClean="0">
                <a:latin typeface="Trebuchet MS" pitchFamily="34" charset="0"/>
              </a:rPr>
              <a:pPr>
                <a:spcBef>
                  <a:spcPct val="0"/>
                </a:spcBef>
                <a:buFontTx/>
                <a:buNone/>
              </a:pPr>
              <a:t>52</a:t>
            </a:fld>
            <a:endParaRPr lang="en-AU" altLang="en-US" sz="1400" b="1" baseline="0" dirty="0">
              <a:latin typeface="Trebuchet MS" pitchFamily="34" charset="0"/>
            </a:endParaRP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577" y="2410962"/>
            <a:ext cx="7596336" cy="2937046"/>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bwMode="auto">
          <a:xfrm>
            <a:off x="323850" y="333375"/>
            <a:ext cx="7772400" cy="661988"/>
          </a:xfrm>
        </p:spPr>
        <p:txBody>
          <a:bodyPr wrap="square" numCol="1" anchorCtr="0" compatLnSpc="1">
            <a:prstTxWarp prst="textNoShape">
              <a:avLst/>
            </a:prstTxWarp>
          </a:bodyPr>
          <a:lstStyle/>
          <a:p>
            <a:pPr algn="l" eaLnBrk="1" fontAlgn="base" hangingPunct="1">
              <a:spcAft>
                <a:spcPct val="0"/>
              </a:spcAft>
            </a:pPr>
            <a:r>
              <a:rPr altLang="en-US" sz="3600" cap="none" dirty="0">
                <a:solidFill>
                  <a:srgbClr val="EA0088"/>
                </a:solidFill>
                <a:latin typeface="Trebuchet MS" pitchFamily="34" charset="0"/>
                <a:ea typeface="MS PGothic" pitchFamily="34" charset="-128"/>
                <a:cs typeface="Arial" pitchFamily="34" charset="0"/>
              </a:rPr>
              <a:t>Example 3 - Solution</a:t>
            </a:r>
          </a:p>
        </p:txBody>
      </p:sp>
      <p:sp>
        <p:nvSpPr>
          <p:cNvPr id="2053" name="Rectangle 2"/>
          <p:cNvSpPr>
            <a:spLocks noGrp="1" noChangeArrowheads="1"/>
          </p:cNvSpPr>
          <p:nvPr>
            <p:ph idx="1"/>
          </p:nvPr>
        </p:nvSpPr>
        <p:spPr>
          <a:xfrm>
            <a:off x="468313" y="1125538"/>
            <a:ext cx="7127875" cy="2520950"/>
          </a:xfrm>
        </p:spPr>
        <p:txBody>
          <a:bodyPr/>
          <a:lstStyle/>
          <a:p>
            <a:pPr marL="0" lvl="1" indent="0" algn="just" eaLnBrk="1" hangingPunct="1">
              <a:buFont typeface="Arial" charset="0"/>
              <a:buNone/>
              <a:defRPr/>
            </a:pPr>
            <a:r>
              <a:rPr lang="en-US" sz="2400" dirty="0">
                <a:solidFill>
                  <a:srgbClr val="00B050"/>
                </a:solidFill>
                <a:latin typeface="Trebuchet MS" panose="020B0603020202020204" pitchFamily="34" charset="0"/>
                <a:ea typeface="ＭＳ Ｐゴシック" charset="0"/>
              </a:rPr>
              <a:t>Conclusion</a:t>
            </a:r>
            <a:r>
              <a:rPr lang="en-US" sz="2400" dirty="0">
                <a:latin typeface="Trebuchet MS" panose="020B0603020202020204" pitchFamily="34" charset="0"/>
                <a:ea typeface="ＭＳ Ｐゴシック" charset="0"/>
              </a:rPr>
              <a:t>:</a:t>
            </a:r>
          </a:p>
          <a:p>
            <a:pPr marL="0" indent="0" algn="just" eaLnBrk="1" hangingPunct="1">
              <a:buFont typeface="Arial" pitchFamily="34" charset="0"/>
              <a:buNone/>
              <a:defRPr/>
            </a:pPr>
            <a:r>
              <a:rPr lang="en-US" sz="2400" dirty="0">
                <a:latin typeface="Trebuchet MS" panose="020B0603020202020204" pitchFamily="34" charset="0"/>
              </a:rPr>
              <a:t>Since the calculated value of </a:t>
            </a:r>
            <a:r>
              <a:rPr lang="en-US" sz="2400" dirty="0">
                <a:latin typeface="Trebuchet MS" panose="020B0603020202020204" pitchFamily="34" charset="0"/>
                <a:sym typeface="Symbol"/>
              </a:rPr>
              <a:t></a:t>
            </a:r>
            <a:r>
              <a:rPr lang="en-US" sz="2400" baseline="30000" dirty="0">
                <a:latin typeface="Trebuchet MS" panose="020B0603020202020204" pitchFamily="34" charset="0"/>
              </a:rPr>
              <a:t>2</a:t>
            </a:r>
            <a:r>
              <a:rPr lang="en-US" sz="2400" dirty="0">
                <a:latin typeface="Trebuchet MS" panose="020B0603020202020204" pitchFamily="34" charset="0"/>
              </a:rPr>
              <a:t> = 0.236 does not exceed the critical value of 4.60517, we cannot reject the null hypothesis.</a:t>
            </a:r>
          </a:p>
          <a:p>
            <a:pPr eaLnBrk="1" hangingPunct="1">
              <a:defRPr/>
            </a:pPr>
            <a:endParaRPr lang="en-US" sz="2400" b="1" dirty="0">
              <a:latin typeface="Trebuchet MS" panose="020B0603020202020204" pitchFamily="34" charset="0"/>
              <a:ea typeface="ＭＳ Ｐゴシック" charset="0"/>
            </a:endParaRPr>
          </a:p>
          <a:p>
            <a:pPr marL="0" lvl="1" indent="0" eaLnBrk="1" hangingPunct="1">
              <a:buFont typeface="Arial" pitchFamily="34" charset="0"/>
              <a:buNone/>
              <a:defRPr/>
            </a:pPr>
            <a:r>
              <a:rPr lang="en-US" sz="2400" dirty="0">
                <a:solidFill>
                  <a:srgbClr val="00B050"/>
                </a:solidFill>
                <a:latin typeface="Trebuchet MS" panose="020B0603020202020204" pitchFamily="34" charset="0"/>
                <a:ea typeface="ＭＳ Ｐゴシック" charset="0"/>
              </a:rPr>
              <a:t>Interpreting the results</a:t>
            </a:r>
            <a:r>
              <a:rPr lang="en-US" sz="2400" dirty="0">
                <a:latin typeface="Trebuchet MS" panose="020B0603020202020204" pitchFamily="34" charset="0"/>
                <a:ea typeface="ＭＳ Ｐゴシック" charset="0"/>
              </a:rPr>
              <a:t>:</a:t>
            </a:r>
          </a:p>
          <a:p>
            <a:pPr marL="0" indent="0" algn="just" eaLnBrk="1" hangingPunct="1">
              <a:buFont typeface="Arial" pitchFamily="34" charset="0"/>
              <a:buNone/>
              <a:defRPr/>
            </a:pPr>
            <a:r>
              <a:rPr lang="en-US" sz="2400" b="1" dirty="0">
                <a:latin typeface="Trebuchet MS" panose="020B0603020202020204" pitchFamily="34" charset="0"/>
                <a:ea typeface="ＭＳ Ｐゴシック" charset="0"/>
              </a:rPr>
              <a:t>The test results reveal that there is some support for the null hypothesis at the 10% level of significance that the lifetimes of the manufacturer’s batteries are normally distributed.</a:t>
            </a:r>
          </a:p>
        </p:txBody>
      </p:sp>
      <p:sp>
        <p:nvSpPr>
          <p:cNvPr id="63492"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16.</a:t>
            </a:r>
            <a:fld id="{C4B84AC0-97B7-4320-B712-7B5F68F02307}" type="slidenum">
              <a:rPr lang="en-AU" altLang="en-US" sz="1400" b="1" baseline="0" smtClean="0">
                <a:latin typeface="Trebuchet MS" pitchFamily="34" charset="0"/>
              </a:rPr>
              <a:pPr>
                <a:spcBef>
                  <a:spcPct val="0"/>
                </a:spcBef>
                <a:buFontTx/>
                <a:buNone/>
              </a:pPr>
              <a:t>53</a:t>
            </a:fld>
            <a:endParaRPr lang="en-AU" altLang="en-US" sz="1400" b="1" baseline="0" dirty="0">
              <a:latin typeface="Trebuchet MS" pitchFamily="34" charset="0"/>
            </a:endParaRPr>
          </a:p>
        </p:txBody>
      </p:sp>
      <p:sp>
        <p:nvSpPr>
          <p:cNvPr id="63493" name="AutoShape 4"/>
          <p:cNvSpPr>
            <a:spLocks noChangeArrowheads="1"/>
          </p:cNvSpPr>
          <p:nvPr/>
        </p:nvSpPr>
        <p:spPr bwMode="auto">
          <a:xfrm>
            <a:off x="6629400" y="793750"/>
            <a:ext cx="2195513" cy="425450"/>
          </a:xfrm>
          <a:prstGeom prst="roundRect">
            <a:avLst>
              <a:gd name="adj" fmla="val 50000"/>
            </a:avLst>
          </a:prstGeom>
          <a:solidFill>
            <a:srgbClr val="99CCFF"/>
          </a:solidFill>
          <a:ln w="9525">
            <a:solidFill>
              <a:schemeClr val="tx1"/>
            </a:solidFill>
            <a:round/>
            <a:headEnd/>
            <a:tailEnd/>
          </a:ln>
        </p:spPr>
        <p:txBody>
          <a:bodyPr wrap="none" anchor="ct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400" b="1" baseline="0">
                <a:latin typeface="Tahoma" pitchFamily="34" charset="0"/>
                <a:cs typeface="Tahoma" pitchFamily="34" charset="0"/>
              </a:rPr>
              <a:t>INTERPRET</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5"/>
          <p:cNvSpPr>
            <a:spLocks noGrp="1" noChangeArrowheads="1"/>
          </p:cNvSpPr>
          <p:nvPr>
            <p:ph type="subTitle" idx="1"/>
          </p:nvPr>
        </p:nvSpPr>
        <p:spPr>
          <a:xfrm>
            <a:off x="123825" y="1520825"/>
            <a:ext cx="9144000" cy="3132138"/>
          </a:xfrm>
        </p:spPr>
        <p:txBody>
          <a:bodyPr/>
          <a:lstStyle/>
          <a:p>
            <a:pPr algn="l" eaLnBrk="1" hangingPunct="1"/>
            <a:r>
              <a:rPr lang="en-US" altLang="en-US" sz="2400" b="1" dirty="0">
                <a:solidFill>
                  <a:srgbClr val="898989"/>
                </a:solidFill>
                <a:latin typeface="Trebuchet MS" pitchFamily="34" charset="0"/>
                <a:cs typeface="Arial" pitchFamily="34" charset="0"/>
              </a:rPr>
              <a:t>Table 16.1 Statistical Techniques for Nominal Data</a:t>
            </a:r>
          </a:p>
          <a:p>
            <a:pPr eaLnBrk="1" hangingPunct="1"/>
            <a:endParaRPr lang="en-US" altLang="en-US" sz="1800" b="1" u="sng" dirty="0">
              <a:solidFill>
                <a:srgbClr val="898989"/>
              </a:solidFill>
              <a:latin typeface="Trebuchet MS" pitchFamily="34" charset="0"/>
              <a:cs typeface="Arial" pitchFamily="34" charset="0"/>
            </a:endParaRPr>
          </a:p>
          <a:p>
            <a:pPr algn="just" eaLnBrk="1" hangingPunct="1"/>
            <a:r>
              <a:rPr lang="en-US" altLang="en-US" sz="1600" dirty="0">
                <a:solidFill>
                  <a:srgbClr val="898989"/>
                </a:solidFill>
                <a:latin typeface="Trebuchet MS" pitchFamily="34" charset="0"/>
                <a:cs typeface="Arial" pitchFamily="34" charset="0"/>
              </a:rPr>
              <a:t>		</a:t>
            </a:r>
          </a:p>
        </p:txBody>
      </p:sp>
      <p:sp>
        <p:nvSpPr>
          <p:cNvPr id="64515"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16.</a:t>
            </a:r>
            <a:fld id="{2722B887-AD26-41B0-94CB-93389E2989FA}" type="slidenum">
              <a:rPr lang="en-AU" altLang="en-US" sz="1400" b="1" baseline="0" smtClean="0">
                <a:latin typeface="Trebuchet MS" pitchFamily="34" charset="0"/>
              </a:rPr>
              <a:pPr>
                <a:spcBef>
                  <a:spcPct val="0"/>
                </a:spcBef>
                <a:buFontTx/>
                <a:buNone/>
              </a:pPr>
              <a:t>54</a:t>
            </a:fld>
            <a:endParaRPr lang="en-AU" altLang="en-US" sz="1400" b="1" baseline="0" dirty="0">
              <a:latin typeface="Trebuchet MS" pitchFamily="34" charset="0"/>
            </a:endParaRPr>
          </a:p>
        </p:txBody>
      </p:sp>
      <p:sp>
        <p:nvSpPr>
          <p:cNvPr id="64517" name="Rectangle 2"/>
          <p:cNvSpPr txBox="1">
            <a:spLocks noChangeArrowheads="1"/>
          </p:cNvSpPr>
          <p:nvPr/>
        </p:nvSpPr>
        <p:spPr bwMode="auto">
          <a:xfrm>
            <a:off x="152400" y="449263"/>
            <a:ext cx="8650288" cy="53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457200">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defTabSz="45720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defTabSz="4572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defTabSz="4572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defTabSz="4572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defTabSz="4572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defTabSz="4572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defTabSz="4572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defTabSz="4572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eaLnBrk="1" hangingPunct="1">
              <a:spcBef>
                <a:spcPct val="0"/>
              </a:spcBef>
              <a:buFontTx/>
              <a:buNone/>
            </a:pPr>
            <a:r>
              <a:rPr lang="en-US" altLang="en-US" sz="3600" baseline="0">
                <a:solidFill>
                  <a:srgbClr val="EA0088"/>
                </a:solidFill>
                <a:latin typeface="Trebuchet MS" pitchFamily="34" charset="0"/>
              </a:rPr>
              <a:t>Statistical techniques for nominal data</a:t>
            </a: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508" y="2136775"/>
            <a:ext cx="8506180" cy="2919613"/>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16.</a:t>
            </a:r>
            <a:fld id="{2722B887-AD26-41B0-94CB-93389E2989FA}" type="slidenum">
              <a:rPr lang="en-AU" altLang="en-US" sz="1400" b="1" baseline="0" smtClean="0">
                <a:latin typeface="Trebuchet MS" pitchFamily="34" charset="0"/>
              </a:rPr>
              <a:pPr>
                <a:spcBef>
                  <a:spcPct val="0"/>
                </a:spcBef>
                <a:buFontTx/>
                <a:buNone/>
              </a:pPr>
              <a:t>55</a:t>
            </a:fld>
            <a:endParaRPr lang="en-AU" altLang="en-US" sz="1400" b="1" baseline="0" dirty="0">
              <a:latin typeface="Trebuchet MS" pitchFamily="34" charset="0"/>
            </a:endParaRPr>
          </a:p>
        </p:txBody>
      </p:sp>
      <p:sp>
        <p:nvSpPr>
          <p:cNvPr id="8" name="Rectangle 2"/>
          <p:cNvSpPr txBox="1">
            <a:spLocks noChangeArrowheads="1"/>
          </p:cNvSpPr>
          <p:nvPr/>
        </p:nvSpPr>
        <p:spPr>
          <a:xfrm>
            <a:off x="395536" y="365125"/>
            <a:ext cx="8532812" cy="792163"/>
          </a:xfrm>
          <a:prstGeom prst="rect">
            <a:avLst/>
          </a:prstGeom>
        </p:spPr>
        <p:txBody>
          <a:bodyPr vert="horz" lIns="91440" tIns="45720" rIns="91440" bIns="45720" rtlCol="0" anchor="ctr">
            <a:noAutofit/>
          </a:bodyPr>
          <a:lstStyle>
            <a:lvl1pPr algn="ctr" defTabSz="457200" rtl="0" eaLnBrk="0" fontAlgn="auto" hangingPunct="0">
              <a:spcBef>
                <a:spcPct val="0"/>
              </a:spcBef>
              <a:spcAft>
                <a:spcPts val="0"/>
              </a:spcAft>
              <a:defRPr lang="en-US" sz="4000" kern="1200" cap="all" dirty="0">
                <a:solidFill>
                  <a:schemeClr val="bg2">
                    <a:lumMod val="50000"/>
                  </a:schemeClr>
                </a:solidFill>
                <a:latin typeface="Arial"/>
                <a:ea typeface="+mj-ea"/>
                <a:cs typeface="Arial"/>
              </a:defRPr>
            </a:lvl1pPr>
            <a:lvl2pPr algn="ctr" defTabSz="457200" rtl="0" eaLnBrk="0" fontAlgn="base" hangingPunct="0">
              <a:spcBef>
                <a:spcPct val="0"/>
              </a:spcBef>
              <a:spcAft>
                <a:spcPct val="0"/>
              </a:spcAft>
              <a:defRPr sz="4000">
                <a:solidFill>
                  <a:srgbClr val="948A54"/>
                </a:solidFill>
                <a:latin typeface="Arial" pitchFamily="34" charset="0"/>
                <a:ea typeface="MS PGothic" pitchFamily="34" charset="-128"/>
                <a:cs typeface="Arial" charset="0"/>
              </a:defRPr>
            </a:lvl2pPr>
            <a:lvl3pPr algn="ctr" defTabSz="457200" rtl="0" eaLnBrk="0" fontAlgn="base" hangingPunct="0">
              <a:spcBef>
                <a:spcPct val="0"/>
              </a:spcBef>
              <a:spcAft>
                <a:spcPct val="0"/>
              </a:spcAft>
              <a:defRPr sz="4000">
                <a:solidFill>
                  <a:srgbClr val="948A54"/>
                </a:solidFill>
                <a:latin typeface="Arial" pitchFamily="34" charset="0"/>
                <a:ea typeface="MS PGothic" pitchFamily="34" charset="-128"/>
                <a:cs typeface="Arial" charset="0"/>
              </a:defRPr>
            </a:lvl3pPr>
            <a:lvl4pPr algn="ctr" defTabSz="457200" rtl="0" eaLnBrk="0" fontAlgn="base" hangingPunct="0">
              <a:spcBef>
                <a:spcPct val="0"/>
              </a:spcBef>
              <a:spcAft>
                <a:spcPct val="0"/>
              </a:spcAft>
              <a:defRPr sz="4000">
                <a:solidFill>
                  <a:srgbClr val="948A54"/>
                </a:solidFill>
                <a:latin typeface="Arial" pitchFamily="34" charset="0"/>
                <a:ea typeface="MS PGothic" pitchFamily="34" charset="-128"/>
                <a:cs typeface="Arial" charset="0"/>
              </a:defRPr>
            </a:lvl4pPr>
            <a:lvl5pPr algn="ctr" defTabSz="457200" rtl="0" eaLnBrk="0" fontAlgn="base" hangingPunct="0">
              <a:spcBef>
                <a:spcPct val="0"/>
              </a:spcBef>
              <a:spcAft>
                <a:spcPct val="0"/>
              </a:spcAft>
              <a:defRPr sz="4000">
                <a:solidFill>
                  <a:srgbClr val="948A54"/>
                </a:solidFill>
                <a:latin typeface="Arial" pitchFamily="34" charset="0"/>
                <a:ea typeface="MS PGothic" pitchFamily="34" charset="-128"/>
                <a:cs typeface="Arial" charset="0"/>
              </a:defRPr>
            </a:lvl5pPr>
            <a:lvl6pPr marL="4572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6pPr>
            <a:lvl7pPr marL="9144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7pPr>
            <a:lvl8pPr marL="13716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8pPr>
            <a:lvl9pPr marL="18288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9pPr>
          </a:lstStyle>
          <a:p>
            <a:pPr algn="l" eaLnBrk="1" hangingPunct="1">
              <a:defRPr/>
            </a:pPr>
            <a:r>
              <a:rPr lang="en-US" altLang="en-US" sz="3200" cap="none" baseline="0" dirty="0">
                <a:solidFill>
                  <a:srgbClr val="EA0088"/>
                </a:solidFill>
                <a:latin typeface="Trebuchet MS" panose="020B0603020202020204" pitchFamily="34" charset="0"/>
              </a:rPr>
              <a:t>Summary of techniques – Nominal data</a:t>
            </a: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119" y="1268760"/>
            <a:ext cx="7858669" cy="4465552"/>
          </a:xfrm>
          <a:prstGeom prst="rect">
            <a:avLst/>
          </a:prstGeom>
        </p:spPr>
      </p:pic>
    </p:spTree>
    <p:extLst>
      <p:ext uri="{BB962C8B-B14F-4D97-AF65-F5344CB8AC3E}">
        <p14:creationId xmlns:p14="http://schemas.microsoft.com/office/powerpoint/2010/main" val="3131287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41" name="Group 69"/>
          <p:cNvGraphicFramePr>
            <a:graphicFrameLocks noGrp="1"/>
          </p:cNvGraphicFramePr>
          <p:nvPr/>
        </p:nvGraphicFramePr>
        <p:xfrm>
          <a:off x="557213" y="1412875"/>
          <a:ext cx="7737475" cy="2963864"/>
        </p:xfrm>
        <a:graphic>
          <a:graphicData uri="http://schemas.openxmlformats.org/drawingml/2006/table">
            <a:tbl>
              <a:tblPr/>
              <a:tblGrid>
                <a:gridCol w="2358672">
                  <a:extLst>
                    <a:ext uri="{9D8B030D-6E8A-4147-A177-3AD203B41FA5}">
                      <a16:colId xmlns:a16="http://schemas.microsoft.com/office/drawing/2014/main" val="20000"/>
                    </a:ext>
                  </a:extLst>
                </a:gridCol>
                <a:gridCol w="1510065">
                  <a:extLst>
                    <a:ext uri="{9D8B030D-6E8A-4147-A177-3AD203B41FA5}">
                      <a16:colId xmlns:a16="http://schemas.microsoft.com/office/drawing/2014/main" val="20001"/>
                    </a:ext>
                  </a:extLst>
                </a:gridCol>
                <a:gridCol w="1934369">
                  <a:extLst>
                    <a:ext uri="{9D8B030D-6E8A-4147-A177-3AD203B41FA5}">
                      <a16:colId xmlns:a16="http://schemas.microsoft.com/office/drawing/2014/main" val="20002"/>
                    </a:ext>
                  </a:extLst>
                </a:gridCol>
                <a:gridCol w="1934369">
                  <a:extLst>
                    <a:ext uri="{9D8B030D-6E8A-4147-A177-3AD203B41FA5}">
                      <a16:colId xmlns:a16="http://schemas.microsoft.com/office/drawing/2014/main" val="20003"/>
                    </a:ext>
                  </a:extLst>
                </a:gridCol>
              </a:tblGrid>
              <a:tr h="59619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tx1"/>
                          </a:solidFill>
                          <a:effectLst/>
                          <a:latin typeface="Trebuchet MS" panose="020B0603020202020204" pitchFamily="34" charset="0"/>
                        </a:rPr>
                        <a:t>What to do?</a:t>
                      </a:r>
                    </a:p>
                  </a:txBody>
                  <a:tcPr marL="91443" marR="91443" marT="45708" marB="4570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tx1"/>
                          </a:solidFill>
                          <a:effectLst/>
                          <a:latin typeface="Trebuchet MS" panose="020B0603020202020204" pitchFamily="34" charset="0"/>
                        </a:rPr>
                        <a:t>Data Type?</a:t>
                      </a:r>
                    </a:p>
                  </a:txBody>
                  <a:tcPr marL="91443" marR="91443"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tx1"/>
                          </a:solidFill>
                          <a:effectLst/>
                          <a:latin typeface="Trebuchet MS" panose="020B0603020202020204" pitchFamily="34" charset="0"/>
                        </a:rPr>
                        <a:t>Number of Categories?</a:t>
                      </a:r>
                    </a:p>
                  </a:txBody>
                  <a:tcPr marL="91443" marR="91443"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rebuchet MS" panose="020B0603020202020204" pitchFamily="34" charset="0"/>
                        </a:rPr>
                        <a:t>Statistical Technique:</a:t>
                      </a:r>
                    </a:p>
                  </a:txBody>
                  <a:tcPr marL="91443" marR="91443" marT="45708" marB="4570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0"/>
                  </a:ext>
                </a:extLst>
              </a:tr>
              <a:tr h="59619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rebuchet MS" panose="020B0603020202020204" pitchFamily="34" charset="0"/>
                        </a:rPr>
                        <a:t>Describe a population</a:t>
                      </a:r>
                    </a:p>
                  </a:txBody>
                  <a:tcPr marL="91443" marR="91443" marT="45708" marB="4570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rebuchet MS" panose="020B0603020202020204" pitchFamily="34" charset="0"/>
                        </a:rPr>
                        <a:t>Nominal</a:t>
                      </a:r>
                    </a:p>
                  </a:txBody>
                  <a:tcPr marL="91443" marR="91443"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rebuchet MS" panose="020B0603020202020204" pitchFamily="34" charset="0"/>
                        </a:rPr>
                        <a:t>Two or more</a:t>
                      </a:r>
                    </a:p>
                  </a:txBody>
                  <a:tcPr marL="91443" marR="91443"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rebuchet MS" panose="020B0603020202020204" pitchFamily="34" charset="0"/>
                          <a:sym typeface="Symbol"/>
                        </a:rPr>
                        <a:t></a:t>
                      </a:r>
                      <a:r>
                        <a:rPr kumimoji="0" lang="en-US" sz="1600" b="0" i="0" u="none" strike="noStrike" cap="none" normalizeH="0" baseline="30000" dirty="0">
                          <a:ln>
                            <a:noFill/>
                          </a:ln>
                          <a:solidFill>
                            <a:schemeClr val="tx1"/>
                          </a:solidFill>
                          <a:effectLst/>
                          <a:latin typeface="Trebuchet MS" panose="020B0603020202020204" pitchFamily="34" charset="0"/>
                        </a:rPr>
                        <a:t>2</a:t>
                      </a:r>
                      <a:r>
                        <a:rPr kumimoji="0" lang="en-US" sz="1600" b="0" i="0" u="none" strike="noStrike" cap="none" normalizeH="0" baseline="0" dirty="0">
                          <a:ln>
                            <a:noFill/>
                          </a:ln>
                          <a:solidFill>
                            <a:schemeClr val="tx1"/>
                          </a:solidFill>
                          <a:effectLst/>
                          <a:latin typeface="Trebuchet MS" panose="020B0603020202020204" pitchFamily="34" charset="0"/>
                        </a:rPr>
                        <a:t> goodness of fit test</a:t>
                      </a:r>
                    </a:p>
                  </a:txBody>
                  <a:tcPr marL="91443" marR="91443" marT="45708" marB="4570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9619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rebuchet MS" panose="020B0603020202020204" pitchFamily="34" charset="0"/>
                        </a:rPr>
                        <a:t>Compare two populations</a:t>
                      </a:r>
                    </a:p>
                  </a:txBody>
                  <a:tcPr marL="91443" marR="91443" marT="45708" marB="4570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rebuchet MS" panose="020B0603020202020204" pitchFamily="34" charset="0"/>
                        </a:rPr>
                        <a:t>Nominal</a:t>
                      </a:r>
                    </a:p>
                  </a:txBody>
                  <a:tcPr marL="91443" marR="91443"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rebuchet MS" panose="020B0603020202020204" pitchFamily="34" charset="0"/>
                        </a:rPr>
                        <a:t>Two or more</a:t>
                      </a:r>
                    </a:p>
                  </a:txBody>
                  <a:tcPr marL="91443" marR="91443"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rebuchet MS" panose="020B0603020202020204" pitchFamily="34" charset="0"/>
                          <a:sym typeface="Symbol"/>
                        </a:rPr>
                        <a:t></a:t>
                      </a:r>
                      <a:r>
                        <a:rPr kumimoji="0" lang="en-US" sz="1600" b="0" i="0" u="none" strike="noStrike" cap="none" normalizeH="0" baseline="30000" dirty="0">
                          <a:ln>
                            <a:noFill/>
                          </a:ln>
                          <a:solidFill>
                            <a:schemeClr val="tx1"/>
                          </a:solidFill>
                          <a:effectLst/>
                          <a:latin typeface="Trebuchet MS" panose="020B0603020202020204" pitchFamily="34" charset="0"/>
                        </a:rPr>
                        <a:t>2</a:t>
                      </a:r>
                      <a:r>
                        <a:rPr kumimoji="0" lang="en-US" sz="1600" b="0" i="0" u="none" strike="noStrike" cap="none" normalizeH="0" baseline="0" dirty="0">
                          <a:ln>
                            <a:noFill/>
                          </a:ln>
                          <a:solidFill>
                            <a:schemeClr val="tx1"/>
                          </a:solidFill>
                          <a:effectLst/>
                          <a:latin typeface="Trebuchet MS" panose="020B0603020202020204" pitchFamily="34" charset="0"/>
                        </a:rPr>
                        <a:t> test of a contingency table</a:t>
                      </a:r>
                    </a:p>
                  </a:txBody>
                  <a:tcPr marL="91443" marR="91443" marT="45708" marB="4570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9619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rebuchet MS" panose="020B0603020202020204" pitchFamily="34" charset="0"/>
                        </a:rPr>
                        <a:t>Compare two or more populations</a:t>
                      </a:r>
                    </a:p>
                  </a:txBody>
                  <a:tcPr marL="91443" marR="91443" marT="45708" marB="4570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rebuchet MS" panose="020B0603020202020204" pitchFamily="34" charset="0"/>
                        </a:rPr>
                        <a:t>Nominal</a:t>
                      </a:r>
                    </a:p>
                  </a:txBody>
                  <a:tcPr marL="91443" marR="91443"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rebuchet MS" panose="020B0603020202020204" pitchFamily="34" charset="0"/>
                        </a:rPr>
                        <a:t>--</a:t>
                      </a:r>
                    </a:p>
                  </a:txBody>
                  <a:tcPr marL="91443" marR="91443"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rebuchet MS" panose="020B0603020202020204" pitchFamily="34" charset="0"/>
                          <a:sym typeface="Symbol"/>
                        </a:rPr>
                        <a:t></a:t>
                      </a:r>
                      <a:r>
                        <a:rPr kumimoji="0" lang="en-US" sz="1600" b="0" i="0" u="none" strike="noStrike" cap="none" normalizeH="0" baseline="30000" dirty="0">
                          <a:ln>
                            <a:noFill/>
                          </a:ln>
                          <a:solidFill>
                            <a:schemeClr val="tx1"/>
                          </a:solidFill>
                          <a:effectLst/>
                          <a:latin typeface="Trebuchet MS" panose="020B0603020202020204" pitchFamily="34" charset="0"/>
                        </a:rPr>
                        <a:t>2</a:t>
                      </a:r>
                      <a:r>
                        <a:rPr kumimoji="0" lang="en-US" sz="1600" b="0" i="0" u="none" strike="noStrike" cap="none" normalizeH="0" baseline="0" dirty="0">
                          <a:ln>
                            <a:noFill/>
                          </a:ln>
                          <a:solidFill>
                            <a:schemeClr val="tx1"/>
                          </a:solidFill>
                          <a:effectLst/>
                          <a:latin typeface="Trebuchet MS" panose="020B0603020202020204" pitchFamily="34" charset="0"/>
                        </a:rPr>
                        <a:t> test of a contingency table</a:t>
                      </a:r>
                    </a:p>
                  </a:txBody>
                  <a:tcPr marL="91443" marR="91443" marT="45708" marB="4570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7909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err="1">
                          <a:ln>
                            <a:noFill/>
                          </a:ln>
                          <a:solidFill>
                            <a:schemeClr val="tx1"/>
                          </a:solidFill>
                          <a:effectLst/>
                          <a:latin typeface="Trebuchet MS" panose="020B0603020202020204" pitchFamily="34" charset="0"/>
                        </a:rPr>
                        <a:t>Analyse</a:t>
                      </a:r>
                      <a:r>
                        <a:rPr kumimoji="0" lang="en-US" sz="1600" b="0" i="0" u="none" strike="noStrike" cap="none" normalizeH="0" baseline="0" dirty="0">
                          <a:ln>
                            <a:noFill/>
                          </a:ln>
                          <a:solidFill>
                            <a:schemeClr val="tx1"/>
                          </a:solidFill>
                          <a:effectLst/>
                          <a:latin typeface="Trebuchet MS" panose="020B0603020202020204" pitchFamily="34" charset="0"/>
                        </a:rPr>
                        <a:t> relationship between two variables</a:t>
                      </a:r>
                    </a:p>
                  </a:txBody>
                  <a:tcPr marL="91443" marR="91443" marT="45708" marB="4570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rebuchet MS" panose="020B0603020202020204" pitchFamily="34" charset="0"/>
                        </a:rPr>
                        <a:t>Nominal</a:t>
                      </a:r>
                    </a:p>
                  </a:txBody>
                  <a:tcPr marL="91443" marR="91443"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rebuchet MS" panose="020B0603020202020204" pitchFamily="34" charset="0"/>
                        </a:rPr>
                        <a:t>--</a:t>
                      </a:r>
                    </a:p>
                  </a:txBody>
                  <a:tcPr marL="91443" marR="91443"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rebuchet MS" panose="020B0603020202020204" pitchFamily="34" charset="0"/>
                          <a:sym typeface="Symbol"/>
                        </a:rPr>
                        <a:t></a:t>
                      </a:r>
                      <a:r>
                        <a:rPr kumimoji="0" lang="en-US" sz="1600" b="0" i="0" u="none" strike="noStrike" cap="none" normalizeH="0" baseline="30000" dirty="0">
                          <a:ln>
                            <a:noFill/>
                          </a:ln>
                          <a:solidFill>
                            <a:schemeClr val="tx1"/>
                          </a:solidFill>
                          <a:effectLst/>
                          <a:latin typeface="Trebuchet MS" panose="020B0603020202020204" pitchFamily="34" charset="0"/>
                        </a:rPr>
                        <a:t>2</a:t>
                      </a:r>
                      <a:r>
                        <a:rPr kumimoji="0" lang="en-US" sz="1600" b="0" i="0" u="none" strike="noStrike" cap="none" normalizeH="0" baseline="0" dirty="0">
                          <a:ln>
                            <a:noFill/>
                          </a:ln>
                          <a:solidFill>
                            <a:schemeClr val="tx1"/>
                          </a:solidFill>
                          <a:effectLst/>
                          <a:latin typeface="Trebuchet MS" panose="020B0603020202020204" pitchFamily="34" charset="0"/>
                        </a:rPr>
                        <a:t> test of a contingency table</a:t>
                      </a:r>
                    </a:p>
                  </a:txBody>
                  <a:tcPr marL="91443" marR="91443" marT="45708" marB="4570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5394" name="Text Box 74"/>
          <p:cNvSpPr txBox="1">
            <a:spLocks noChangeArrowheads="1"/>
          </p:cNvSpPr>
          <p:nvPr/>
        </p:nvSpPr>
        <p:spPr bwMode="auto">
          <a:xfrm>
            <a:off x="557213" y="4984750"/>
            <a:ext cx="18240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US" altLang="en-US" sz="1800" baseline="0">
                <a:solidFill>
                  <a:srgbClr val="0000FF"/>
                </a:solidFill>
                <a:latin typeface="Trebuchet MS" pitchFamily="34" charset="0"/>
              </a:rPr>
              <a:t>One data type…</a:t>
            </a:r>
          </a:p>
        </p:txBody>
      </p:sp>
      <p:sp>
        <p:nvSpPr>
          <p:cNvPr id="15395" name="Text Box 75"/>
          <p:cNvSpPr txBox="1">
            <a:spLocks noChangeArrowheads="1"/>
          </p:cNvSpPr>
          <p:nvPr/>
        </p:nvSpPr>
        <p:spPr bwMode="auto">
          <a:xfrm>
            <a:off x="3567113" y="5019675"/>
            <a:ext cx="20193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US" altLang="en-US" sz="1800" baseline="0">
                <a:solidFill>
                  <a:srgbClr val="FF0000"/>
                </a:solidFill>
                <a:latin typeface="Trebuchet MS" pitchFamily="34" charset="0"/>
              </a:rPr>
              <a:t>…two techniques.</a:t>
            </a:r>
          </a:p>
        </p:txBody>
      </p:sp>
      <p:sp>
        <p:nvSpPr>
          <p:cNvPr id="15396" name="Freeform 76"/>
          <p:cNvSpPr>
            <a:spLocks/>
          </p:cNvSpPr>
          <p:nvPr/>
        </p:nvSpPr>
        <p:spPr bwMode="auto">
          <a:xfrm>
            <a:off x="2201863" y="4319588"/>
            <a:ext cx="1447800" cy="762000"/>
          </a:xfrm>
          <a:custGeom>
            <a:avLst/>
            <a:gdLst>
              <a:gd name="T0" fmla="*/ 0 w 912"/>
              <a:gd name="T1" fmla="*/ 2147483647 h 480"/>
              <a:gd name="T2" fmla="*/ 2147483647 w 912"/>
              <a:gd name="T3" fmla="*/ 2147483647 h 480"/>
              <a:gd name="T4" fmla="*/ 2147483647 w 912"/>
              <a:gd name="T5" fmla="*/ 0 h 480"/>
              <a:gd name="T6" fmla="*/ 0 60000 65536"/>
              <a:gd name="T7" fmla="*/ 0 60000 65536"/>
              <a:gd name="T8" fmla="*/ 0 60000 65536"/>
              <a:gd name="T9" fmla="*/ 0 w 912"/>
              <a:gd name="T10" fmla="*/ 0 h 480"/>
              <a:gd name="T11" fmla="*/ 912 w 912"/>
              <a:gd name="T12" fmla="*/ 480 h 480"/>
            </a:gdLst>
            <a:ahLst/>
            <a:cxnLst>
              <a:cxn ang="T6">
                <a:pos x="T0" y="T1"/>
              </a:cxn>
              <a:cxn ang="T7">
                <a:pos x="T2" y="T3"/>
              </a:cxn>
              <a:cxn ang="T8">
                <a:pos x="T4" y="T5"/>
              </a:cxn>
            </a:cxnLst>
            <a:rect l="T9" t="T10" r="T11" b="T12"/>
            <a:pathLst>
              <a:path w="912" h="480">
                <a:moveTo>
                  <a:pt x="0" y="480"/>
                </a:moveTo>
                <a:cubicBezTo>
                  <a:pt x="284" y="424"/>
                  <a:pt x="568" y="368"/>
                  <a:pt x="720" y="288"/>
                </a:cubicBezTo>
                <a:cubicBezTo>
                  <a:pt x="872" y="208"/>
                  <a:pt x="892" y="104"/>
                  <a:pt x="912" y="0"/>
                </a:cubicBezTo>
              </a:path>
            </a:pathLst>
          </a:custGeom>
          <a:noFill/>
          <a:ln w="9525">
            <a:solidFill>
              <a:srgbClr val="0000FF"/>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AU"/>
          </a:p>
        </p:txBody>
      </p:sp>
      <p:sp>
        <p:nvSpPr>
          <p:cNvPr id="15397" name="Line 78"/>
          <p:cNvSpPr>
            <a:spLocks noChangeShapeType="1"/>
          </p:cNvSpPr>
          <p:nvPr/>
        </p:nvSpPr>
        <p:spPr bwMode="auto">
          <a:xfrm flipV="1">
            <a:off x="5003800" y="1587500"/>
            <a:ext cx="1555750" cy="3397250"/>
          </a:xfrm>
          <a:prstGeom prst="line">
            <a:avLst/>
          </a:prstGeom>
          <a:noFill/>
          <a:ln w="9525">
            <a:solidFill>
              <a:srgbClr val="FF0000"/>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AU"/>
          </a:p>
        </p:txBody>
      </p:sp>
      <p:sp>
        <p:nvSpPr>
          <p:cNvPr id="15398" name="AutoShape 79"/>
          <p:cNvSpPr>
            <a:spLocks/>
          </p:cNvSpPr>
          <p:nvPr/>
        </p:nvSpPr>
        <p:spPr bwMode="auto">
          <a:xfrm flipH="1">
            <a:off x="6254750" y="2000250"/>
            <a:ext cx="304800" cy="2360613"/>
          </a:xfrm>
          <a:prstGeom prst="rightBrace">
            <a:avLst>
              <a:gd name="adj1" fmla="val 68771"/>
              <a:gd name="adj2" fmla="val 50000"/>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a:latin typeface="Times" pitchFamily="6" charset="0"/>
            </a:endParaRPr>
          </a:p>
        </p:txBody>
      </p:sp>
      <p:sp>
        <p:nvSpPr>
          <p:cNvPr id="15399" name="Line 80"/>
          <p:cNvSpPr>
            <a:spLocks noChangeShapeType="1"/>
          </p:cNvSpPr>
          <p:nvPr/>
        </p:nvSpPr>
        <p:spPr bwMode="auto">
          <a:xfrm flipV="1">
            <a:off x="5003800" y="3340100"/>
            <a:ext cx="1250950" cy="1644650"/>
          </a:xfrm>
          <a:prstGeom prst="line">
            <a:avLst/>
          </a:prstGeom>
          <a:noFill/>
          <a:ln w="9525">
            <a:solidFill>
              <a:srgbClr val="FF0000"/>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AU"/>
          </a:p>
        </p:txBody>
      </p:sp>
      <p:sp>
        <p:nvSpPr>
          <p:cNvPr id="15400" name="Rectangle 2"/>
          <p:cNvSpPr txBox="1">
            <a:spLocks noChangeArrowheads="1"/>
          </p:cNvSpPr>
          <p:nvPr/>
        </p:nvSpPr>
        <p:spPr bwMode="auto">
          <a:xfrm>
            <a:off x="468313" y="476250"/>
            <a:ext cx="7772400"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457200">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defTabSz="45720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defTabSz="4572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defTabSz="4572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defTabSz="4572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defTabSz="4572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defTabSz="4572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defTabSz="4572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defTabSz="4572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eaLnBrk="1" hangingPunct="1">
              <a:spcBef>
                <a:spcPct val="0"/>
              </a:spcBef>
              <a:buFontTx/>
              <a:buNone/>
            </a:pPr>
            <a:r>
              <a:rPr lang="en-AU" altLang="en-US" sz="3600" baseline="0">
                <a:solidFill>
                  <a:srgbClr val="EA0088"/>
                </a:solidFill>
                <a:latin typeface="Trebuchet MS" pitchFamily="34" charset="0"/>
              </a:rPr>
              <a:t>Tests of nominal data</a:t>
            </a:r>
          </a:p>
        </p:txBody>
      </p:sp>
      <p:sp>
        <p:nvSpPr>
          <p:cNvPr id="15401"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16.</a:t>
            </a:r>
            <a:fld id="{653F182D-AAC1-4CE3-A734-753C03D02F09}" type="slidenum">
              <a:rPr lang="en-AU" altLang="en-US" sz="1400" b="1" baseline="0" smtClean="0">
                <a:latin typeface="Trebuchet MS" pitchFamily="34" charset="0"/>
              </a:rPr>
              <a:pPr>
                <a:spcBef>
                  <a:spcPct val="0"/>
                </a:spcBef>
                <a:buFontTx/>
                <a:buNone/>
              </a:pPr>
              <a:t>6</a:t>
            </a:fld>
            <a:endParaRPr lang="en-AU" altLang="en-US" sz="1400" b="1" baseline="0" dirty="0">
              <a:latin typeface="Trebuchet MS" pitchFamily="34" charset="0"/>
            </a:endParaRP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bwMode="auto">
          <a:xfrm>
            <a:off x="539750" y="404813"/>
            <a:ext cx="7772400" cy="588962"/>
          </a:xfrm>
        </p:spPr>
        <p:txBody>
          <a:bodyPr wrap="square" numCol="1" anchorCtr="0" compatLnSpc="1">
            <a:prstTxWarp prst="textNoShape">
              <a:avLst/>
            </a:prstTxWarp>
          </a:bodyPr>
          <a:lstStyle/>
          <a:p>
            <a:pPr algn="l" eaLnBrk="1" fontAlgn="base" hangingPunct="1">
              <a:spcAft>
                <a:spcPct val="0"/>
              </a:spcAft>
            </a:pPr>
            <a:r>
              <a:rPr altLang="en-US" sz="3600" cap="none">
                <a:solidFill>
                  <a:srgbClr val="EA0088"/>
                </a:solidFill>
                <a:latin typeface="Trebuchet MS" pitchFamily="34" charset="0"/>
                <a:ea typeface="MS PGothic" pitchFamily="34" charset="-128"/>
                <a:cs typeface="Arial" pitchFamily="34" charset="0"/>
              </a:rPr>
              <a:t>Two Techniques…</a:t>
            </a:r>
          </a:p>
        </p:txBody>
      </p:sp>
      <p:sp>
        <p:nvSpPr>
          <p:cNvPr id="12290" name="Rectangle 3"/>
          <p:cNvSpPr>
            <a:spLocks noGrp="1" noChangeArrowheads="1"/>
          </p:cNvSpPr>
          <p:nvPr>
            <p:ph idx="1"/>
          </p:nvPr>
        </p:nvSpPr>
        <p:spPr>
          <a:xfrm>
            <a:off x="539750" y="1341438"/>
            <a:ext cx="8353425" cy="3681412"/>
          </a:xfrm>
        </p:spPr>
        <p:txBody>
          <a:bodyPr/>
          <a:lstStyle/>
          <a:p>
            <a:pPr marL="0" indent="0" algn="just" eaLnBrk="1" hangingPunct="1">
              <a:spcAft>
                <a:spcPts val="1200"/>
              </a:spcAft>
              <a:buFontTx/>
              <a:buNone/>
              <a:defRPr/>
            </a:pPr>
            <a:r>
              <a:rPr lang="en-US" altLang="en-US" sz="2400" dirty="0">
                <a:solidFill>
                  <a:schemeClr val="accent3">
                    <a:lumMod val="75000"/>
                  </a:schemeClr>
                </a:solidFill>
                <a:latin typeface="Trebuchet MS" panose="020B0603020202020204" pitchFamily="34" charset="0"/>
                <a:ea typeface="ＭＳ Ｐゴシック" pitchFamily="34" charset="-128"/>
              </a:rPr>
              <a:t>The first is a </a:t>
            </a:r>
            <a:r>
              <a:rPr lang="en-US" altLang="en-US" sz="2400" b="1" i="1" dirty="0">
                <a:solidFill>
                  <a:schemeClr val="tx1">
                    <a:lumMod val="75000"/>
                    <a:lumOff val="25000"/>
                  </a:schemeClr>
                </a:solidFill>
                <a:latin typeface="Trebuchet MS" panose="020B0603020202020204" pitchFamily="34" charset="0"/>
                <a:ea typeface="ＭＳ Ｐゴシック" pitchFamily="34" charset="-128"/>
              </a:rPr>
              <a:t>goodness-of-fit test</a:t>
            </a:r>
            <a:r>
              <a:rPr lang="en-US" altLang="en-US" sz="2400" dirty="0">
                <a:solidFill>
                  <a:schemeClr val="tx1">
                    <a:lumMod val="75000"/>
                    <a:lumOff val="25000"/>
                  </a:schemeClr>
                </a:solidFill>
                <a:latin typeface="Trebuchet MS" panose="020B0603020202020204" pitchFamily="34" charset="0"/>
                <a:ea typeface="ＭＳ Ｐゴシック" pitchFamily="34" charset="-128"/>
              </a:rPr>
              <a:t> </a:t>
            </a:r>
            <a:r>
              <a:rPr lang="en-US" altLang="en-US" sz="2400" dirty="0">
                <a:solidFill>
                  <a:schemeClr val="accent3">
                    <a:lumMod val="75000"/>
                  </a:schemeClr>
                </a:solidFill>
                <a:latin typeface="Trebuchet MS" panose="020B0603020202020204" pitchFamily="34" charset="0"/>
                <a:ea typeface="ＭＳ Ｐゴシック" pitchFamily="34" charset="-128"/>
              </a:rPr>
              <a:t>applied to data produced by a </a:t>
            </a:r>
            <a:r>
              <a:rPr lang="en-US" altLang="en-US" sz="2400" b="1" i="1" dirty="0">
                <a:solidFill>
                  <a:schemeClr val="tx2"/>
                </a:solidFill>
                <a:latin typeface="Trebuchet MS" panose="020B0603020202020204" pitchFamily="34" charset="0"/>
                <a:ea typeface="ＭＳ Ｐゴシック" pitchFamily="34" charset="-128"/>
              </a:rPr>
              <a:t>multinomial experiment</a:t>
            </a:r>
            <a:r>
              <a:rPr lang="en-US" altLang="en-US" sz="2400" dirty="0">
                <a:solidFill>
                  <a:schemeClr val="accent3">
                    <a:lumMod val="75000"/>
                  </a:schemeClr>
                </a:solidFill>
                <a:latin typeface="Trebuchet MS" panose="020B0603020202020204" pitchFamily="34" charset="0"/>
                <a:ea typeface="ＭＳ Ｐゴシック" pitchFamily="34" charset="-128"/>
              </a:rPr>
              <a:t>, a </a:t>
            </a:r>
            <a:r>
              <a:rPr lang="en-US" altLang="en-US" sz="2400" dirty="0" err="1">
                <a:solidFill>
                  <a:schemeClr val="accent3">
                    <a:lumMod val="75000"/>
                  </a:schemeClr>
                </a:solidFill>
                <a:latin typeface="Trebuchet MS" panose="020B0603020202020204" pitchFamily="34" charset="0"/>
                <a:ea typeface="ＭＳ Ｐゴシック" pitchFamily="34" charset="-128"/>
              </a:rPr>
              <a:t>generalisation</a:t>
            </a:r>
            <a:r>
              <a:rPr lang="en-US" altLang="en-US" sz="2400" dirty="0">
                <a:solidFill>
                  <a:schemeClr val="accent3">
                    <a:lumMod val="75000"/>
                  </a:schemeClr>
                </a:solidFill>
                <a:latin typeface="Trebuchet MS" panose="020B0603020202020204" pitchFamily="34" charset="0"/>
                <a:ea typeface="ＭＳ Ｐゴシック" pitchFamily="34" charset="-128"/>
              </a:rPr>
              <a:t> of a binomial experiment and is used to describe one population of data.</a:t>
            </a:r>
          </a:p>
          <a:p>
            <a:pPr marL="0" indent="0" algn="just" eaLnBrk="1" hangingPunct="1">
              <a:spcAft>
                <a:spcPts val="1200"/>
              </a:spcAft>
              <a:buFontTx/>
              <a:buNone/>
              <a:defRPr/>
            </a:pPr>
            <a:r>
              <a:rPr lang="en-US" altLang="en-US" sz="2400" dirty="0">
                <a:solidFill>
                  <a:srgbClr val="00B050"/>
                </a:solidFill>
                <a:latin typeface="Trebuchet MS" panose="020B0603020202020204" pitchFamily="34" charset="0"/>
                <a:ea typeface="ＭＳ Ｐゴシック" pitchFamily="34" charset="-128"/>
              </a:rPr>
              <a:t>The second uses data arranged in a </a:t>
            </a:r>
            <a:r>
              <a:rPr lang="en-US" altLang="en-US" sz="2400" b="1" i="1" dirty="0">
                <a:solidFill>
                  <a:schemeClr val="tx1">
                    <a:lumMod val="75000"/>
                    <a:lumOff val="25000"/>
                  </a:schemeClr>
                </a:solidFill>
                <a:latin typeface="Trebuchet MS" panose="020B0603020202020204" pitchFamily="34" charset="0"/>
                <a:ea typeface="ＭＳ Ｐゴシック" pitchFamily="34" charset="-128"/>
              </a:rPr>
              <a:t>contingency table</a:t>
            </a:r>
            <a:r>
              <a:rPr lang="en-US" altLang="en-US" sz="2400" dirty="0">
                <a:solidFill>
                  <a:schemeClr val="tx1">
                    <a:lumMod val="75000"/>
                    <a:lumOff val="25000"/>
                  </a:schemeClr>
                </a:solidFill>
                <a:latin typeface="Trebuchet MS" panose="020B0603020202020204" pitchFamily="34" charset="0"/>
                <a:ea typeface="ＭＳ Ｐゴシック" pitchFamily="34" charset="-128"/>
              </a:rPr>
              <a:t> </a:t>
            </a:r>
            <a:r>
              <a:rPr lang="en-US" altLang="en-US" sz="2400" dirty="0">
                <a:solidFill>
                  <a:srgbClr val="00B050"/>
                </a:solidFill>
                <a:latin typeface="Trebuchet MS" panose="020B0603020202020204" pitchFamily="34" charset="0"/>
                <a:ea typeface="ＭＳ Ｐゴシック" pitchFamily="34" charset="-128"/>
              </a:rPr>
              <a:t>to determine whether two classifications of a population of nominal data are </a:t>
            </a:r>
            <a:r>
              <a:rPr lang="en-US" altLang="en-US" sz="2400" b="1" i="1" dirty="0">
                <a:solidFill>
                  <a:schemeClr val="tx2"/>
                </a:solidFill>
                <a:latin typeface="Trebuchet MS" panose="020B0603020202020204" pitchFamily="34" charset="0"/>
                <a:ea typeface="ＭＳ Ｐゴシック" pitchFamily="34" charset="-128"/>
              </a:rPr>
              <a:t>statistically independent</a:t>
            </a:r>
            <a:r>
              <a:rPr lang="en-US" altLang="en-US" sz="2400" dirty="0">
                <a:solidFill>
                  <a:srgbClr val="00B050"/>
                </a:solidFill>
                <a:latin typeface="Trebuchet MS" panose="020B0603020202020204" pitchFamily="34" charset="0"/>
                <a:ea typeface="ＭＳ Ｐゴシック" pitchFamily="34" charset="-128"/>
              </a:rPr>
              <a:t>; this test can also be interpreted as a comparison of two or more populations.</a:t>
            </a:r>
          </a:p>
          <a:p>
            <a:pPr marL="0" indent="0" algn="just" eaLnBrk="1" hangingPunct="1">
              <a:buFontTx/>
              <a:buNone/>
              <a:defRPr/>
            </a:pPr>
            <a:r>
              <a:rPr lang="en-US" altLang="en-US" sz="2400" dirty="0">
                <a:latin typeface="Trebuchet MS" panose="020B0603020202020204" pitchFamily="34" charset="0"/>
                <a:ea typeface="ＭＳ Ｐゴシック" pitchFamily="34" charset="-128"/>
              </a:rPr>
              <a:t>In both cases, we use the chi-squared (</a:t>
            </a:r>
            <a:r>
              <a:rPr lang="en-US" altLang="en-US" sz="2400" dirty="0">
                <a:latin typeface="Trebuchet MS" panose="020B0603020202020204" pitchFamily="34" charset="0"/>
                <a:ea typeface="ＭＳ Ｐゴシック" pitchFamily="34" charset="-128"/>
                <a:sym typeface="Symbol" pitchFamily="18" charset="2"/>
              </a:rPr>
              <a:t></a:t>
            </a:r>
            <a:r>
              <a:rPr lang="en-US" altLang="en-US" sz="2400" baseline="30000" dirty="0">
                <a:latin typeface="Trebuchet MS" panose="020B0603020202020204" pitchFamily="34" charset="0"/>
                <a:ea typeface="ＭＳ Ｐゴシック" pitchFamily="34" charset="-128"/>
                <a:sym typeface="Symbol" pitchFamily="18" charset="2"/>
              </a:rPr>
              <a:t>2</a:t>
            </a:r>
            <a:r>
              <a:rPr lang="en-US" altLang="en-US" sz="2400" dirty="0">
                <a:latin typeface="Trebuchet MS" panose="020B0603020202020204" pitchFamily="34" charset="0"/>
                <a:ea typeface="ＭＳ Ｐゴシック" pitchFamily="34" charset="-128"/>
              </a:rPr>
              <a:t>) distribution.</a:t>
            </a:r>
          </a:p>
        </p:txBody>
      </p:sp>
      <p:sp>
        <p:nvSpPr>
          <p:cNvPr id="16388"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16.</a:t>
            </a:r>
            <a:fld id="{DD2B8D68-A97B-4605-9C9E-2ED6E491732A}" type="slidenum">
              <a:rPr lang="en-AU" altLang="en-US" sz="1400" b="1" baseline="0" smtClean="0">
                <a:latin typeface="Trebuchet MS" pitchFamily="34" charset="0"/>
              </a:rPr>
              <a:pPr>
                <a:spcBef>
                  <a:spcPct val="0"/>
                </a:spcBef>
                <a:buFontTx/>
                <a:buNone/>
              </a:pPr>
              <a:t>7</a:t>
            </a:fld>
            <a:endParaRPr lang="en-AU" altLang="en-US" sz="1400" b="1" baseline="0" dirty="0">
              <a:latin typeface="Trebuchet MS" pitchFamily="34" charset="0"/>
            </a:endParaRP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395288" y="260350"/>
            <a:ext cx="8748712" cy="884238"/>
          </a:xfrm>
        </p:spPr>
        <p:txBody>
          <a:bodyPr/>
          <a:lstStyle/>
          <a:p>
            <a:pPr marL="901700" indent="-901700" algn="l" eaLnBrk="1" hangingPunct="1">
              <a:defRPr/>
            </a:pPr>
            <a:r>
              <a:rPr lang="en-AU" sz="2800" cap="none" dirty="0">
                <a:solidFill>
                  <a:srgbClr val="EA0088"/>
                </a:solidFill>
                <a:latin typeface="Trebuchet MS" panose="020B0603020202020204" pitchFamily="34" charset="0"/>
                <a:ea typeface="ＭＳ Ｐゴシック" charset="0"/>
                <a:cs typeface="ＭＳ Ｐゴシック" charset="0"/>
              </a:rPr>
              <a:t>16.</a:t>
            </a:r>
            <a:r>
              <a:rPr sz="2800" cap="none" dirty="0">
                <a:solidFill>
                  <a:srgbClr val="EA0088"/>
                </a:solidFill>
                <a:latin typeface="Trebuchet MS" panose="020B0603020202020204" pitchFamily="34" charset="0"/>
                <a:ea typeface="ＭＳ Ｐゴシック" charset="0"/>
                <a:cs typeface="ＭＳ Ｐゴシック" charset="0"/>
              </a:rPr>
              <a:t>1	Chi-squared test of a multinomial experiment</a:t>
            </a:r>
            <a:endParaRPr altLang="en-US" sz="2800" cap="none" dirty="0">
              <a:solidFill>
                <a:srgbClr val="EA0088"/>
              </a:solidFill>
              <a:latin typeface="Trebuchet MS" panose="020B0603020202020204" pitchFamily="34" charset="0"/>
            </a:endParaRPr>
          </a:p>
        </p:txBody>
      </p:sp>
      <p:sp>
        <p:nvSpPr>
          <p:cNvPr id="8196" name="Rectangle 3"/>
          <p:cNvSpPr>
            <a:spLocks noGrp="1" noChangeArrowheads="1"/>
          </p:cNvSpPr>
          <p:nvPr>
            <p:ph type="body" idx="1"/>
          </p:nvPr>
        </p:nvSpPr>
        <p:spPr>
          <a:xfrm>
            <a:off x="468313" y="1124744"/>
            <a:ext cx="8351837" cy="4103687"/>
          </a:xfrm>
        </p:spPr>
        <p:txBody>
          <a:bodyPr/>
          <a:lstStyle/>
          <a:p>
            <a:pPr marL="0" indent="0" eaLnBrk="1" hangingPunct="1">
              <a:spcAft>
                <a:spcPts val="1200"/>
              </a:spcAft>
              <a:buFontTx/>
              <a:buNone/>
              <a:defRPr/>
            </a:pPr>
            <a:r>
              <a:rPr lang="en-US" altLang="en-US" sz="2400" dirty="0">
                <a:latin typeface="Trebuchet MS" panose="020B0603020202020204" pitchFamily="34" charset="0"/>
                <a:ea typeface="ＭＳ Ｐゴシック" pitchFamily="34" charset="-128"/>
              </a:rPr>
              <a:t>Unlike a binomial experiment which only has two possible outcomes (e.g. heads or tails), a </a:t>
            </a:r>
            <a:r>
              <a:rPr lang="en-US" altLang="en-US" sz="2400" b="1" i="1" dirty="0">
                <a:solidFill>
                  <a:schemeClr val="tx1">
                    <a:lumMod val="75000"/>
                    <a:lumOff val="25000"/>
                  </a:schemeClr>
                </a:solidFill>
                <a:latin typeface="Trebuchet MS" panose="020B0603020202020204" pitchFamily="34" charset="0"/>
                <a:ea typeface="ＭＳ Ｐゴシック" pitchFamily="34" charset="-128"/>
              </a:rPr>
              <a:t>multinomial experiment</a:t>
            </a:r>
            <a:r>
              <a:rPr lang="en-US" altLang="en-US" sz="2400" dirty="0">
                <a:latin typeface="Trebuchet MS" panose="020B0603020202020204" pitchFamily="34" charset="0"/>
                <a:ea typeface="ＭＳ Ｐゴシック" pitchFamily="34" charset="-128"/>
              </a:rPr>
              <a:t>:</a:t>
            </a:r>
          </a:p>
          <a:p>
            <a:pPr eaLnBrk="1" hangingPunct="1">
              <a:buFont typeface="Arial" charset="0"/>
              <a:buChar char="•"/>
              <a:defRPr/>
            </a:pPr>
            <a:r>
              <a:rPr lang="en-US" altLang="en-US" sz="2200" dirty="0">
                <a:solidFill>
                  <a:schemeClr val="accent1"/>
                </a:solidFill>
                <a:latin typeface="Trebuchet MS" panose="020B0603020202020204" pitchFamily="34" charset="0"/>
                <a:ea typeface="ＭＳ Ｐゴシック" pitchFamily="34" charset="-128"/>
              </a:rPr>
              <a:t>Consists of a fixed number, </a:t>
            </a:r>
            <a:r>
              <a:rPr lang="en-US" altLang="en-US" sz="2200" b="1" i="1" dirty="0">
                <a:solidFill>
                  <a:schemeClr val="accent1"/>
                </a:solidFill>
                <a:latin typeface="Trebuchet MS" panose="020B0603020202020204" pitchFamily="34" charset="0"/>
                <a:ea typeface="ＭＳ Ｐゴシック" pitchFamily="34" charset="-128"/>
              </a:rPr>
              <a:t>n</a:t>
            </a:r>
            <a:r>
              <a:rPr lang="en-US" altLang="en-US" sz="2200" dirty="0">
                <a:solidFill>
                  <a:schemeClr val="accent1"/>
                </a:solidFill>
                <a:latin typeface="Trebuchet MS" panose="020B0603020202020204" pitchFamily="34" charset="0"/>
                <a:ea typeface="ＭＳ Ｐゴシック" pitchFamily="34" charset="-128"/>
              </a:rPr>
              <a:t>, of trials.</a:t>
            </a:r>
          </a:p>
          <a:p>
            <a:pPr eaLnBrk="1" hangingPunct="1">
              <a:buFont typeface="Arial" charset="0"/>
              <a:buChar char="•"/>
              <a:defRPr/>
            </a:pPr>
            <a:r>
              <a:rPr lang="en-US" altLang="en-US" sz="2200" dirty="0">
                <a:solidFill>
                  <a:schemeClr val="accent1"/>
                </a:solidFill>
                <a:latin typeface="Trebuchet MS" panose="020B0603020202020204" pitchFamily="34" charset="0"/>
                <a:ea typeface="ＭＳ Ｐゴシック" pitchFamily="34" charset="-128"/>
              </a:rPr>
              <a:t>Each trial can have one of </a:t>
            </a:r>
            <a:r>
              <a:rPr lang="en-US" altLang="en-US" sz="2200" b="1" i="1" dirty="0">
                <a:solidFill>
                  <a:schemeClr val="accent1"/>
                </a:solidFill>
                <a:latin typeface="Trebuchet MS" panose="020B0603020202020204" pitchFamily="34" charset="0"/>
                <a:ea typeface="ＭＳ Ｐゴシック" pitchFamily="34" charset="-128"/>
              </a:rPr>
              <a:t>k</a:t>
            </a:r>
            <a:r>
              <a:rPr lang="en-US" altLang="en-US" sz="2200" dirty="0">
                <a:solidFill>
                  <a:schemeClr val="accent1"/>
                </a:solidFill>
                <a:latin typeface="Trebuchet MS" panose="020B0603020202020204" pitchFamily="34" charset="0"/>
                <a:ea typeface="ＭＳ Ｐゴシック" pitchFamily="34" charset="-128"/>
              </a:rPr>
              <a:t> outcomes, called cells.</a:t>
            </a:r>
          </a:p>
          <a:p>
            <a:pPr eaLnBrk="1" hangingPunct="1">
              <a:buFont typeface="Arial" charset="0"/>
              <a:buChar char="•"/>
              <a:defRPr/>
            </a:pPr>
            <a:r>
              <a:rPr lang="en-US" altLang="en-US" sz="2200" dirty="0">
                <a:solidFill>
                  <a:schemeClr val="accent1"/>
                </a:solidFill>
                <a:latin typeface="Trebuchet MS" panose="020B0603020202020204" pitchFamily="34" charset="0"/>
                <a:ea typeface="ＭＳ Ｐゴシック" pitchFamily="34" charset="-128"/>
              </a:rPr>
              <a:t>Each probability </a:t>
            </a:r>
            <a:r>
              <a:rPr lang="en-US" altLang="en-US" sz="2200" b="1" i="1" dirty="0">
                <a:solidFill>
                  <a:schemeClr val="accent1"/>
                </a:solidFill>
                <a:latin typeface="Trebuchet MS" panose="020B0603020202020204" pitchFamily="34" charset="0"/>
                <a:ea typeface="ＭＳ Ｐゴシック" pitchFamily="34" charset="-128"/>
              </a:rPr>
              <a:t>p</a:t>
            </a:r>
            <a:r>
              <a:rPr lang="en-US" altLang="en-US" sz="2200" b="1" i="1" baseline="-25000" dirty="0">
                <a:solidFill>
                  <a:schemeClr val="accent1"/>
                </a:solidFill>
                <a:latin typeface="Trebuchet MS" panose="020B0603020202020204" pitchFamily="34" charset="0"/>
                <a:ea typeface="ＭＳ Ｐゴシック" pitchFamily="34" charset="-128"/>
              </a:rPr>
              <a:t>i</a:t>
            </a:r>
            <a:r>
              <a:rPr lang="en-US" altLang="en-US" sz="2200" dirty="0">
                <a:solidFill>
                  <a:schemeClr val="accent1"/>
                </a:solidFill>
                <a:latin typeface="Trebuchet MS" panose="020B0603020202020204" pitchFamily="34" charset="0"/>
                <a:ea typeface="ＭＳ Ｐゴシック" pitchFamily="34" charset="-128"/>
              </a:rPr>
              <a:t> remains constant.</a:t>
            </a:r>
          </a:p>
          <a:p>
            <a:pPr eaLnBrk="1" hangingPunct="1">
              <a:buFont typeface="Arial" charset="0"/>
              <a:buChar char="•"/>
              <a:defRPr/>
            </a:pPr>
            <a:r>
              <a:rPr lang="en-US" altLang="en-US" sz="2200" dirty="0">
                <a:solidFill>
                  <a:schemeClr val="accent1"/>
                </a:solidFill>
                <a:latin typeface="Trebuchet MS" panose="020B0603020202020204" pitchFamily="34" charset="0"/>
                <a:ea typeface="ＭＳ Ｐゴシック" pitchFamily="34" charset="-128"/>
              </a:rPr>
              <a:t>Our usual notion of probabilities holds, namely:</a:t>
            </a:r>
          </a:p>
          <a:p>
            <a:pPr marL="0" indent="0" eaLnBrk="1" hangingPunct="1">
              <a:buFont typeface="Arial" charset="0"/>
              <a:buNone/>
              <a:defRPr/>
            </a:pPr>
            <a:r>
              <a:rPr lang="en-US" altLang="en-US" sz="2200" dirty="0">
                <a:solidFill>
                  <a:schemeClr val="accent1"/>
                </a:solidFill>
                <a:latin typeface="Trebuchet MS" panose="020B0603020202020204" pitchFamily="34" charset="0"/>
                <a:ea typeface="ＭＳ Ｐゴシック" pitchFamily="34" charset="-128"/>
              </a:rPr>
              <a:t>		</a:t>
            </a:r>
            <a:r>
              <a:rPr lang="en-US" altLang="en-US" sz="2200" i="1" dirty="0">
                <a:solidFill>
                  <a:schemeClr val="accent1"/>
                </a:solidFill>
                <a:latin typeface="Trebuchet MS" panose="020B0603020202020204" pitchFamily="34" charset="0"/>
                <a:ea typeface="ＭＳ Ｐゴシック" pitchFamily="34" charset="-128"/>
              </a:rPr>
              <a:t>p</a:t>
            </a:r>
            <a:r>
              <a:rPr lang="en-US" altLang="en-US" sz="2200" i="1" baseline="-25000" dirty="0">
                <a:solidFill>
                  <a:schemeClr val="accent1"/>
                </a:solidFill>
                <a:latin typeface="Trebuchet MS" panose="020B0603020202020204" pitchFamily="34" charset="0"/>
                <a:ea typeface="ＭＳ Ｐゴシック" pitchFamily="34" charset="-128"/>
              </a:rPr>
              <a:t>1</a:t>
            </a:r>
            <a:r>
              <a:rPr lang="en-US" altLang="en-US" sz="2200" i="1" dirty="0">
                <a:solidFill>
                  <a:schemeClr val="accent1"/>
                </a:solidFill>
                <a:latin typeface="Trebuchet MS" panose="020B0603020202020204" pitchFamily="34" charset="0"/>
                <a:ea typeface="ＭＳ Ｐゴシック" pitchFamily="34" charset="-128"/>
              </a:rPr>
              <a:t> + p</a:t>
            </a:r>
            <a:r>
              <a:rPr lang="en-US" altLang="en-US" sz="2200" i="1" baseline="-25000" dirty="0">
                <a:solidFill>
                  <a:schemeClr val="accent1"/>
                </a:solidFill>
                <a:latin typeface="Trebuchet MS" panose="020B0603020202020204" pitchFamily="34" charset="0"/>
                <a:ea typeface="ＭＳ Ｐゴシック" pitchFamily="34" charset="-128"/>
              </a:rPr>
              <a:t>2</a:t>
            </a:r>
            <a:r>
              <a:rPr lang="en-US" altLang="en-US" sz="2200" i="1" dirty="0">
                <a:solidFill>
                  <a:schemeClr val="accent1"/>
                </a:solidFill>
                <a:latin typeface="Trebuchet MS" panose="020B0603020202020204" pitchFamily="34" charset="0"/>
                <a:ea typeface="ＭＳ Ｐゴシック" pitchFamily="34" charset="-128"/>
              </a:rPr>
              <a:t> + … + </a:t>
            </a:r>
            <a:r>
              <a:rPr lang="en-US" altLang="en-US" sz="2200" i="1" dirty="0" err="1">
                <a:solidFill>
                  <a:schemeClr val="accent1"/>
                </a:solidFill>
                <a:latin typeface="Trebuchet MS" panose="020B0603020202020204" pitchFamily="34" charset="0"/>
                <a:ea typeface="ＭＳ Ｐゴシック" pitchFamily="34" charset="-128"/>
              </a:rPr>
              <a:t>p</a:t>
            </a:r>
            <a:r>
              <a:rPr lang="en-US" altLang="en-US" sz="2200" i="1" baseline="-25000" dirty="0" err="1">
                <a:solidFill>
                  <a:schemeClr val="accent1"/>
                </a:solidFill>
                <a:latin typeface="Trebuchet MS" panose="020B0603020202020204" pitchFamily="34" charset="0"/>
                <a:ea typeface="ＭＳ Ｐゴシック" pitchFamily="34" charset="-128"/>
              </a:rPr>
              <a:t>k</a:t>
            </a:r>
            <a:r>
              <a:rPr lang="en-US" altLang="en-US" sz="2200" dirty="0">
                <a:solidFill>
                  <a:schemeClr val="accent1"/>
                </a:solidFill>
                <a:latin typeface="Trebuchet MS" panose="020B0603020202020204" pitchFamily="34" charset="0"/>
                <a:ea typeface="ＭＳ Ｐゴシック" pitchFamily="34" charset="-128"/>
              </a:rPr>
              <a:t> = 1</a:t>
            </a:r>
          </a:p>
          <a:p>
            <a:pPr eaLnBrk="1" hangingPunct="1">
              <a:spcAft>
                <a:spcPts val="1800"/>
              </a:spcAft>
              <a:buFont typeface="Arial" charset="0"/>
              <a:buChar char="•"/>
              <a:defRPr/>
            </a:pPr>
            <a:r>
              <a:rPr lang="en-US" altLang="en-US" sz="2200" dirty="0">
                <a:solidFill>
                  <a:schemeClr val="accent1"/>
                </a:solidFill>
                <a:latin typeface="Trebuchet MS" panose="020B0603020202020204" pitchFamily="34" charset="0"/>
                <a:ea typeface="ＭＳ Ｐゴシック" pitchFamily="34" charset="-128"/>
              </a:rPr>
              <a:t>Each trial is </a:t>
            </a:r>
            <a:r>
              <a:rPr lang="en-US" altLang="en-US" sz="2200" b="1" i="1" dirty="0">
                <a:solidFill>
                  <a:schemeClr val="tx1">
                    <a:lumMod val="75000"/>
                    <a:lumOff val="25000"/>
                  </a:schemeClr>
                </a:solidFill>
                <a:latin typeface="Trebuchet MS" panose="020B0603020202020204" pitchFamily="34" charset="0"/>
                <a:ea typeface="ＭＳ Ｐゴシック" pitchFamily="34" charset="-128"/>
              </a:rPr>
              <a:t>independent</a:t>
            </a:r>
            <a:r>
              <a:rPr lang="en-US" altLang="en-US" sz="2200" dirty="0">
                <a:solidFill>
                  <a:schemeClr val="accent1"/>
                </a:solidFill>
                <a:latin typeface="Trebuchet MS" panose="020B0603020202020204" pitchFamily="34" charset="0"/>
                <a:ea typeface="ＭＳ Ｐゴシック" pitchFamily="34" charset="-128"/>
              </a:rPr>
              <a:t> of the other trials.</a:t>
            </a:r>
          </a:p>
          <a:p>
            <a:pPr marL="0" indent="0" eaLnBrk="1" hangingPunct="1">
              <a:buFont typeface="Arial" charset="0"/>
              <a:buNone/>
              <a:defRPr/>
            </a:pPr>
            <a:r>
              <a:rPr lang="en-US" altLang="en-US" sz="2400" dirty="0">
                <a:latin typeface="Trebuchet MS" panose="020B0603020202020204" pitchFamily="34" charset="0"/>
                <a:ea typeface="ＭＳ Ｐゴシック" pitchFamily="34" charset="-128"/>
              </a:rPr>
              <a:t>Naturally, the multinomial experiment is an extension of a binomial experiment. The hypothesis test involves single population of nominal data and the values of </a:t>
            </a:r>
            <a:r>
              <a:rPr lang="en-US" altLang="en-US" sz="2400" i="1" dirty="0">
                <a:latin typeface="Trebuchet MS" panose="020B0603020202020204" pitchFamily="34" charset="0"/>
                <a:ea typeface="ＭＳ Ｐゴシック" pitchFamily="34" charset="-128"/>
              </a:rPr>
              <a:t>p</a:t>
            </a:r>
            <a:r>
              <a:rPr lang="en-US" altLang="en-US" sz="2400" i="1" baseline="-25000" dirty="0">
                <a:latin typeface="Trebuchet MS" panose="020B0603020202020204" pitchFamily="34" charset="0"/>
                <a:ea typeface="ＭＳ Ｐゴシック" pitchFamily="34" charset="-128"/>
              </a:rPr>
              <a:t>i</a:t>
            </a:r>
            <a:r>
              <a:rPr lang="en-US" altLang="en-US" sz="2400" baseline="-25000" dirty="0">
                <a:latin typeface="Trebuchet MS" panose="020B0603020202020204" pitchFamily="34" charset="0"/>
                <a:ea typeface="ＭＳ Ｐゴシック" pitchFamily="34" charset="-128"/>
              </a:rPr>
              <a:t>.</a:t>
            </a:r>
            <a:endParaRPr lang="en-US" altLang="en-US" sz="2400" dirty="0">
              <a:latin typeface="Trebuchet MS" panose="020B0603020202020204" pitchFamily="34" charset="0"/>
              <a:ea typeface="ＭＳ Ｐゴシック" pitchFamily="34" charset="-128"/>
            </a:endParaRPr>
          </a:p>
        </p:txBody>
      </p:sp>
      <p:sp>
        <p:nvSpPr>
          <p:cNvPr id="17412"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16.</a:t>
            </a:r>
            <a:fld id="{01F973A8-C182-4494-AD24-7D75487C997A}" type="slidenum">
              <a:rPr lang="en-AU" altLang="en-US" sz="1400" b="1" baseline="0" smtClean="0">
                <a:latin typeface="Trebuchet MS" pitchFamily="34" charset="0"/>
              </a:rPr>
              <a:pPr>
                <a:spcBef>
                  <a:spcPct val="0"/>
                </a:spcBef>
                <a:buFontTx/>
                <a:buNone/>
              </a:pPr>
              <a:t>8</a:t>
            </a:fld>
            <a:endParaRPr lang="en-AU" altLang="en-US" sz="1400" b="1" baseline="0" dirty="0">
              <a:latin typeface="Trebuchet MS" pitchFamily="34" charset="0"/>
            </a:endParaRP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bwMode="auto">
          <a:xfrm>
            <a:off x="323850" y="404813"/>
            <a:ext cx="7772400" cy="661987"/>
          </a:xfrm>
        </p:spPr>
        <p:txBody>
          <a:bodyPr wrap="square" numCol="1" anchorCtr="0" compatLnSpc="1">
            <a:prstTxWarp prst="textNoShape">
              <a:avLst/>
            </a:prstTxWarp>
          </a:bodyPr>
          <a:lstStyle/>
          <a:p>
            <a:pPr algn="l" eaLnBrk="1" fontAlgn="base" hangingPunct="1">
              <a:spcAft>
                <a:spcPct val="0"/>
              </a:spcAft>
            </a:pPr>
            <a:r>
              <a:rPr altLang="en-US" sz="3200" cap="none" dirty="0">
                <a:solidFill>
                  <a:srgbClr val="EA0088"/>
                </a:solidFill>
                <a:latin typeface="Trebuchet MS" pitchFamily="34" charset="0"/>
                <a:ea typeface="MS PGothic" pitchFamily="34" charset="-128"/>
                <a:cs typeface="Arial" pitchFamily="34" charset="0"/>
              </a:rPr>
              <a:t>Chi-squared goodness-of-fit test</a:t>
            </a:r>
          </a:p>
        </p:txBody>
      </p:sp>
      <p:sp>
        <p:nvSpPr>
          <p:cNvPr id="2" name="Rectangle 3"/>
          <p:cNvSpPr>
            <a:spLocks noGrp="1" noChangeArrowheads="1"/>
          </p:cNvSpPr>
          <p:nvPr>
            <p:ph idx="1"/>
          </p:nvPr>
        </p:nvSpPr>
        <p:spPr>
          <a:xfrm>
            <a:off x="468313" y="1401763"/>
            <a:ext cx="8496300" cy="4043362"/>
          </a:xfrm>
        </p:spPr>
        <p:txBody>
          <a:bodyPr/>
          <a:lstStyle/>
          <a:p>
            <a:pPr marL="0" indent="0" algn="just" eaLnBrk="1" hangingPunct="1">
              <a:lnSpc>
                <a:spcPct val="90000"/>
              </a:lnSpc>
              <a:spcAft>
                <a:spcPts val="1800"/>
              </a:spcAft>
              <a:buFontTx/>
              <a:buNone/>
              <a:defRPr/>
            </a:pPr>
            <a:r>
              <a:rPr lang="en-US" altLang="en-US" sz="2400" dirty="0">
                <a:latin typeface="Trebuchet MS" panose="020B0603020202020204" pitchFamily="34" charset="0"/>
                <a:ea typeface="ＭＳ Ｐゴシック" pitchFamily="34" charset="-128"/>
              </a:rPr>
              <a:t>We test whether there is sufficient evidence to reject </a:t>
            </a:r>
            <a:br>
              <a:rPr lang="en-US" altLang="en-US" sz="2400" dirty="0">
                <a:latin typeface="Trebuchet MS" panose="020B0603020202020204" pitchFamily="34" charset="0"/>
                <a:ea typeface="ＭＳ Ｐゴシック" pitchFamily="34" charset="-128"/>
              </a:rPr>
            </a:br>
            <a:r>
              <a:rPr lang="en-US" altLang="en-US" sz="2400" dirty="0">
                <a:latin typeface="Trebuchet MS" panose="020B0603020202020204" pitchFamily="34" charset="0"/>
                <a:ea typeface="ＭＳ Ｐゴシック" pitchFamily="34" charset="-128"/>
              </a:rPr>
              <a:t>a </a:t>
            </a:r>
            <a:r>
              <a:rPr lang="en-US" altLang="en-US" sz="2400" b="1" i="1" dirty="0">
                <a:solidFill>
                  <a:schemeClr val="tx1">
                    <a:lumMod val="75000"/>
                    <a:lumOff val="25000"/>
                  </a:schemeClr>
                </a:solidFill>
                <a:latin typeface="Trebuchet MS" panose="020B0603020202020204" pitchFamily="34" charset="0"/>
                <a:ea typeface="ＭＳ Ｐゴシック" pitchFamily="34" charset="-128"/>
              </a:rPr>
              <a:t>specified set</a:t>
            </a:r>
            <a:r>
              <a:rPr lang="en-US" altLang="en-US" sz="2400" dirty="0">
                <a:solidFill>
                  <a:schemeClr val="tx1">
                    <a:lumMod val="75000"/>
                    <a:lumOff val="25000"/>
                  </a:schemeClr>
                </a:solidFill>
                <a:latin typeface="Trebuchet MS" panose="020B0603020202020204" pitchFamily="34" charset="0"/>
                <a:ea typeface="ＭＳ Ｐゴシック" pitchFamily="34" charset="-128"/>
              </a:rPr>
              <a:t> </a:t>
            </a:r>
            <a:r>
              <a:rPr lang="en-US" altLang="en-US" sz="2400" dirty="0">
                <a:latin typeface="Trebuchet MS" panose="020B0603020202020204" pitchFamily="34" charset="0"/>
                <a:ea typeface="ＭＳ Ｐゴシック" pitchFamily="34" charset="-128"/>
              </a:rPr>
              <a:t>of values for </a:t>
            </a:r>
            <a:r>
              <a:rPr lang="en-US" altLang="en-US" sz="2400" i="1" dirty="0">
                <a:latin typeface="Trebuchet MS" panose="020B0603020202020204" pitchFamily="34" charset="0"/>
                <a:ea typeface="ＭＳ Ｐゴシック" pitchFamily="34" charset="-128"/>
              </a:rPr>
              <a:t>p</a:t>
            </a:r>
            <a:r>
              <a:rPr lang="en-US" altLang="en-US" sz="2400" i="1" baseline="-25000" dirty="0">
                <a:latin typeface="Trebuchet MS" panose="020B0603020202020204" pitchFamily="34" charset="0"/>
                <a:ea typeface="ＭＳ Ｐゴシック" pitchFamily="34" charset="-128"/>
              </a:rPr>
              <a:t>i</a:t>
            </a:r>
            <a:r>
              <a:rPr lang="en-US" altLang="en-US" sz="2400" dirty="0">
                <a:latin typeface="Trebuchet MS" panose="020B0603020202020204" pitchFamily="34" charset="0"/>
                <a:ea typeface="ＭＳ Ｐゴシック" pitchFamily="34" charset="-128"/>
              </a:rPr>
              <a:t>.</a:t>
            </a:r>
          </a:p>
          <a:p>
            <a:pPr marL="0" indent="0" eaLnBrk="1" hangingPunct="1">
              <a:lnSpc>
                <a:spcPct val="90000"/>
              </a:lnSpc>
              <a:spcAft>
                <a:spcPts val="1200"/>
              </a:spcAft>
              <a:buFontTx/>
              <a:buNone/>
              <a:defRPr/>
            </a:pPr>
            <a:r>
              <a:rPr lang="en-US" altLang="en-US" sz="2400" dirty="0">
                <a:latin typeface="Trebuchet MS" panose="020B0603020202020204" pitchFamily="34" charset="0"/>
                <a:ea typeface="ＭＳ Ｐゴシック" pitchFamily="34" charset="-128"/>
              </a:rPr>
              <a:t>To illustrate, our null hypothesis is:</a:t>
            </a:r>
          </a:p>
          <a:p>
            <a:pPr marL="0" indent="0" eaLnBrk="1" hangingPunct="1">
              <a:lnSpc>
                <a:spcPct val="90000"/>
              </a:lnSpc>
              <a:spcAft>
                <a:spcPts val="1200"/>
              </a:spcAft>
              <a:buFontTx/>
              <a:buNone/>
              <a:defRPr/>
            </a:pPr>
            <a:r>
              <a:rPr lang="en-US" altLang="en-US" sz="2400" dirty="0">
                <a:solidFill>
                  <a:schemeClr val="accent1"/>
                </a:solidFill>
                <a:latin typeface="Trebuchet MS" panose="020B0603020202020204" pitchFamily="34" charset="0"/>
                <a:ea typeface="ＭＳ Ｐゴシック" pitchFamily="34" charset="-128"/>
              </a:rPr>
              <a:t>	H</a:t>
            </a:r>
            <a:r>
              <a:rPr lang="en-US" altLang="en-US" sz="2400" baseline="-25000" dirty="0">
                <a:solidFill>
                  <a:schemeClr val="accent1"/>
                </a:solidFill>
                <a:latin typeface="Trebuchet MS" panose="020B0603020202020204" pitchFamily="34" charset="0"/>
                <a:ea typeface="ＭＳ Ｐゴシック" pitchFamily="34" charset="-128"/>
              </a:rPr>
              <a:t>0</a:t>
            </a:r>
            <a:r>
              <a:rPr lang="en-US" altLang="en-US" sz="2400" dirty="0">
                <a:solidFill>
                  <a:schemeClr val="accent1"/>
                </a:solidFill>
                <a:latin typeface="Trebuchet MS" panose="020B0603020202020204" pitchFamily="34" charset="0"/>
                <a:ea typeface="ＭＳ Ｐゴシック" pitchFamily="34" charset="-128"/>
              </a:rPr>
              <a:t>: </a:t>
            </a:r>
            <a:r>
              <a:rPr lang="en-US" altLang="en-US" sz="2400" i="1" dirty="0">
                <a:solidFill>
                  <a:schemeClr val="accent1"/>
                </a:solidFill>
                <a:latin typeface="Trebuchet MS" panose="020B0603020202020204" pitchFamily="34" charset="0"/>
                <a:ea typeface="ＭＳ Ｐゴシック" pitchFamily="34" charset="-128"/>
              </a:rPr>
              <a:t>p</a:t>
            </a:r>
            <a:r>
              <a:rPr lang="en-US" altLang="en-US" sz="2400" i="1" baseline="-25000" dirty="0">
                <a:solidFill>
                  <a:schemeClr val="accent1"/>
                </a:solidFill>
                <a:latin typeface="Trebuchet MS" panose="020B0603020202020204" pitchFamily="34" charset="0"/>
                <a:ea typeface="ＭＳ Ｐゴシック" pitchFamily="34" charset="-128"/>
              </a:rPr>
              <a:t>1</a:t>
            </a:r>
            <a:r>
              <a:rPr lang="en-US" altLang="en-US" sz="2400" i="1" dirty="0">
                <a:solidFill>
                  <a:schemeClr val="accent1"/>
                </a:solidFill>
                <a:latin typeface="Trebuchet MS" panose="020B0603020202020204" pitchFamily="34" charset="0"/>
                <a:ea typeface="ＭＳ Ｐゴシック" pitchFamily="34" charset="-128"/>
              </a:rPr>
              <a:t> = a</a:t>
            </a:r>
            <a:r>
              <a:rPr lang="en-US" altLang="en-US" sz="2400" i="1" baseline="-25000" dirty="0">
                <a:solidFill>
                  <a:schemeClr val="accent1"/>
                </a:solidFill>
                <a:latin typeface="Trebuchet MS" panose="020B0603020202020204" pitchFamily="34" charset="0"/>
                <a:ea typeface="ＭＳ Ｐゴシック" pitchFamily="34" charset="-128"/>
              </a:rPr>
              <a:t>1</a:t>
            </a:r>
            <a:r>
              <a:rPr lang="en-US" altLang="en-US" sz="2400" i="1" dirty="0">
                <a:solidFill>
                  <a:schemeClr val="accent1"/>
                </a:solidFill>
                <a:latin typeface="Trebuchet MS" panose="020B0603020202020204" pitchFamily="34" charset="0"/>
                <a:ea typeface="ＭＳ Ｐゴシック" pitchFamily="34" charset="-128"/>
              </a:rPr>
              <a:t>, p</a:t>
            </a:r>
            <a:r>
              <a:rPr lang="en-US" altLang="en-US" sz="2400" i="1" baseline="-25000" dirty="0">
                <a:solidFill>
                  <a:schemeClr val="accent1"/>
                </a:solidFill>
                <a:latin typeface="Trebuchet MS" panose="020B0603020202020204" pitchFamily="34" charset="0"/>
                <a:ea typeface="ＭＳ Ｐゴシック" pitchFamily="34" charset="-128"/>
              </a:rPr>
              <a:t>2</a:t>
            </a:r>
            <a:r>
              <a:rPr lang="en-US" altLang="en-US" sz="2400" i="1" dirty="0">
                <a:solidFill>
                  <a:schemeClr val="accent1"/>
                </a:solidFill>
                <a:latin typeface="Trebuchet MS" panose="020B0603020202020204" pitchFamily="34" charset="0"/>
                <a:ea typeface="ＭＳ Ｐゴシック" pitchFamily="34" charset="-128"/>
              </a:rPr>
              <a:t> = a</a:t>
            </a:r>
            <a:r>
              <a:rPr lang="en-US" altLang="en-US" sz="2400" i="1" baseline="-25000" dirty="0">
                <a:solidFill>
                  <a:schemeClr val="accent1"/>
                </a:solidFill>
                <a:latin typeface="Trebuchet MS" panose="020B0603020202020204" pitchFamily="34" charset="0"/>
                <a:ea typeface="ＭＳ Ｐゴシック" pitchFamily="34" charset="-128"/>
              </a:rPr>
              <a:t>2</a:t>
            </a:r>
            <a:r>
              <a:rPr lang="en-US" altLang="en-US" sz="2400" i="1" dirty="0">
                <a:solidFill>
                  <a:schemeClr val="accent1"/>
                </a:solidFill>
                <a:latin typeface="Trebuchet MS" panose="020B0603020202020204" pitchFamily="34" charset="0"/>
                <a:ea typeface="ＭＳ Ｐゴシック" pitchFamily="34" charset="-128"/>
              </a:rPr>
              <a:t>, …, </a:t>
            </a:r>
            <a:r>
              <a:rPr lang="en-US" altLang="en-US" sz="2400" i="1" dirty="0" err="1">
                <a:solidFill>
                  <a:schemeClr val="accent1"/>
                </a:solidFill>
                <a:latin typeface="Trebuchet MS" panose="020B0603020202020204" pitchFamily="34" charset="0"/>
                <a:ea typeface="ＭＳ Ｐゴシック" pitchFamily="34" charset="-128"/>
              </a:rPr>
              <a:t>p</a:t>
            </a:r>
            <a:r>
              <a:rPr lang="en-US" altLang="en-US" sz="2400" i="1" baseline="-25000" dirty="0" err="1">
                <a:solidFill>
                  <a:schemeClr val="accent1"/>
                </a:solidFill>
                <a:latin typeface="Trebuchet MS" panose="020B0603020202020204" pitchFamily="34" charset="0"/>
                <a:ea typeface="ＭＳ Ｐゴシック" pitchFamily="34" charset="-128"/>
              </a:rPr>
              <a:t>k</a:t>
            </a:r>
            <a:r>
              <a:rPr lang="en-US" altLang="en-US" sz="2400" i="1" dirty="0">
                <a:solidFill>
                  <a:schemeClr val="accent1"/>
                </a:solidFill>
                <a:latin typeface="Trebuchet MS" panose="020B0603020202020204" pitchFamily="34" charset="0"/>
                <a:ea typeface="ＭＳ Ｐゴシック" pitchFamily="34" charset="-128"/>
              </a:rPr>
              <a:t> = </a:t>
            </a:r>
            <a:r>
              <a:rPr lang="en-US" altLang="en-US" sz="2400" i="1" dirty="0" err="1">
                <a:solidFill>
                  <a:schemeClr val="accent1"/>
                </a:solidFill>
                <a:latin typeface="Trebuchet MS" panose="020B0603020202020204" pitchFamily="34" charset="0"/>
                <a:ea typeface="ＭＳ Ｐゴシック" pitchFamily="34" charset="-128"/>
              </a:rPr>
              <a:t>a</a:t>
            </a:r>
            <a:r>
              <a:rPr lang="en-US" altLang="en-US" sz="2400" i="1" baseline="-25000" dirty="0" err="1">
                <a:solidFill>
                  <a:schemeClr val="accent1"/>
                </a:solidFill>
                <a:latin typeface="Trebuchet MS" panose="020B0603020202020204" pitchFamily="34" charset="0"/>
                <a:ea typeface="ＭＳ Ｐゴシック" pitchFamily="34" charset="-128"/>
              </a:rPr>
              <a:t>k</a:t>
            </a:r>
            <a:endParaRPr lang="en-US" altLang="en-US" sz="2400" i="1" dirty="0">
              <a:solidFill>
                <a:schemeClr val="accent1"/>
              </a:solidFill>
              <a:latin typeface="Trebuchet MS" panose="020B0603020202020204" pitchFamily="34" charset="0"/>
              <a:ea typeface="ＭＳ Ｐゴシック" pitchFamily="34" charset="-128"/>
            </a:endParaRPr>
          </a:p>
          <a:p>
            <a:pPr marL="0" indent="0" eaLnBrk="1" hangingPunct="1">
              <a:lnSpc>
                <a:spcPct val="90000"/>
              </a:lnSpc>
              <a:spcAft>
                <a:spcPts val="1800"/>
              </a:spcAft>
              <a:buFontTx/>
              <a:buNone/>
              <a:defRPr/>
            </a:pPr>
            <a:r>
              <a:rPr lang="en-US" altLang="en-US" sz="2400" dirty="0">
                <a:latin typeface="Trebuchet MS" panose="020B0603020202020204" pitchFamily="34" charset="0"/>
                <a:ea typeface="ＭＳ Ｐゴシック" pitchFamily="34" charset="-128"/>
              </a:rPr>
              <a:t>where </a:t>
            </a:r>
            <a:r>
              <a:rPr lang="en-US" altLang="en-US" sz="2400" i="1" dirty="0">
                <a:latin typeface="Trebuchet MS" panose="020B0603020202020204" pitchFamily="34" charset="0"/>
                <a:ea typeface="ＭＳ Ｐゴシック" pitchFamily="34" charset="-128"/>
              </a:rPr>
              <a:t>a</a:t>
            </a:r>
            <a:r>
              <a:rPr lang="en-US" altLang="en-US" sz="2400" i="1" baseline="-25000" dirty="0">
                <a:latin typeface="Trebuchet MS" panose="020B0603020202020204" pitchFamily="34" charset="0"/>
                <a:ea typeface="ＭＳ Ｐゴシック" pitchFamily="34" charset="-128"/>
              </a:rPr>
              <a:t>1</a:t>
            </a:r>
            <a:r>
              <a:rPr lang="en-US" altLang="en-US" sz="2400" i="1" dirty="0">
                <a:latin typeface="Trebuchet MS" panose="020B0603020202020204" pitchFamily="34" charset="0"/>
                <a:ea typeface="ＭＳ Ｐゴシック" pitchFamily="34" charset="-128"/>
              </a:rPr>
              <a:t>, a</a:t>
            </a:r>
            <a:r>
              <a:rPr lang="en-US" altLang="en-US" sz="2400" i="1" baseline="-25000" dirty="0">
                <a:latin typeface="Trebuchet MS" panose="020B0603020202020204" pitchFamily="34" charset="0"/>
                <a:ea typeface="ＭＳ Ｐゴシック" pitchFamily="34" charset="-128"/>
              </a:rPr>
              <a:t>2</a:t>
            </a:r>
            <a:r>
              <a:rPr lang="en-US" altLang="en-US" sz="2400" i="1" dirty="0">
                <a:latin typeface="Trebuchet MS" panose="020B0603020202020204" pitchFamily="34" charset="0"/>
                <a:ea typeface="ＭＳ Ｐゴシック" pitchFamily="34" charset="-128"/>
              </a:rPr>
              <a:t>, …, </a:t>
            </a:r>
            <a:r>
              <a:rPr lang="en-US" altLang="en-US" sz="2400" i="1" dirty="0" err="1">
                <a:latin typeface="Trebuchet MS" panose="020B0603020202020204" pitchFamily="34" charset="0"/>
                <a:ea typeface="ＭＳ Ｐゴシック" pitchFamily="34" charset="-128"/>
              </a:rPr>
              <a:t>a</a:t>
            </a:r>
            <a:r>
              <a:rPr lang="en-US" altLang="en-US" sz="2400" i="1" baseline="-25000" dirty="0" err="1">
                <a:latin typeface="Trebuchet MS" panose="020B0603020202020204" pitchFamily="34" charset="0"/>
                <a:ea typeface="ＭＳ Ｐゴシック" pitchFamily="34" charset="-128"/>
              </a:rPr>
              <a:t>k</a:t>
            </a:r>
            <a:r>
              <a:rPr lang="en-US" altLang="en-US" sz="2400" i="1" dirty="0">
                <a:latin typeface="Trebuchet MS" panose="020B0603020202020204" pitchFamily="34" charset="0"/>
                <a:ea typeface="ＭＳ Ｐゴシック" pitchFamily="34" charset="-128"/>
              </a:rPr>
              <a:t> </a:t>
            </a:r>
            <a:r>
              <a:rPr lang="en-US" altLang="en-US" sz="2400" dirty="0">
                <a:latin typeface="Trebuchet MS" panose="020B0603020202020204" pitchFamily="34" charset="0"/>
                <a:ea typeface="ＭＳ Ｐゴシック" pitchFamily="34" charset="-128"/>
              </a:rPr>
              <a:t>are the specified values we want to test.</a:t>
            </a:r>
          </a:p>
          <a:p>
            <a:pPr marL="0" indent="0" eaLnBrk="1" hangingPunct="1">
              <a:lnSpc>
                <a:spcPct val="90000"/>
              </a:lnSpc>
              <a:spcAft>
                <a:spcPts val="600"/>
              </a:spcAft>
              <a:buFontTx/>
              <a:buNone/>
              <a:defRPr/>
            </a:pPr>
            <a:r>
              <a:rPr lang="en-US" altLang="en-US" sz="2400" dirty="0">
                <a:latin typeface="Trebuchet MS" panose="020B0603020202020204" pitchFamily="34" charset="0"/>
                <a:ea typeface="ＭＳ Ｐゴシック" pitchFamily="34" charset="-128"/>
              </a:rPr>
              <a:t>The alternative hypothesis is:</a:t>
            </a:r>
          </a:p>
          <a:p>
            <a:pPr marL="0" indent="0" eaLnBrk="1" hangingPunct="1">
              <a:lnSpc>
                <a:spcPct val="90000"/>
              </a:lnSpc>
              <a:buFontTx/>
              <a:buNone/>
              <a:defRPr/>
            </a:pPr>
            <a:r>
              <a:rPr lang="en-US" altLang="en-US" sz="2400" dirty="0">
                <a:latin typeface="Trebuchet MS" panose="020B0603020202020204" pitchFamily="34" charset="0"/>
                <a:ea typeface="ＭＳ Ｐゴシック" pitchFamily="34" charset="-128"/>
              </a:rPr>
              <a:t>  	</a:t>
            </a:r>
            <a:r>
              <a:rPr lang="en-US" altLang="en-US" sz="2400" dirty="0">
                <a:solidFill>
                  <a:schemeClr val="accent1"/>
                </a:solidFill>
                <a:latin typeface="Trebuchet MS" panose="020B0603020202020204" pitchFamily="34" charset="0"/>
                <a:ea typeface="ＭＳ Ｐゴシック" pitchFamily="34" charset="-128"/>
              </a:rPr>
              <a:t>H</a:t>
            </a:r>
            <a:r>
              <a:rPr lang="en-US" altLang="en-US" sz="2400" baseline="-25000" dirty="0">
                <a:solidFill>
                  <a:schemeClr val="accent1"/>
                </a:solidFill>
                <a:latin typeface="Trebuchet MS" panose="020B0603020202020204" pitchFamily="34" charset="0"/>
                <a:ea typeface="ＭＳ Ｐゴシック" pitchFamily="34" charset="-128"/>
              </a:rPr>
              <a:t>A</a:t>
            </a:r>
            <a:r>
              <a:rPr lang="en-US" altLang="en-US" sz="2400" dirty="0">
                <a:solidFill>
                  <a:schemeClr val="accent1"/>
                </a:solidFill>
                <a:latin typeface="Trebuchet MS" panose="020B0603020202020204" pitchFamily="34" charset="0"/>
                <a:ea typeface="ＭＳ Ｐゴシック" pitchFamily="34" charset="-128"/>
              </a:rPr>
              <a:t>: At least one p</a:t>
            </a:r>
            <a:r>
              <a:rPr lang="en-US" altLang="en-US" sz="2400" baseline="-25000" dirty="0">
                <a:solidFill>
                  <a:schemeClr val="accent1"/>
                </a:solidFill>
                <a:latin typeface="Trebuchet MS" panose="020B0603020202020204" pitchFamily="34" charset="0"/>
                <a:ea typeface="ＭＳ Ｐゴシック" pitchFamily="34" charset="-128"/>
              </a:rPr>
              <a:t>i</a:t>
            </a:r>
            <a:r>
              <a:rPr lang="en-US" altLang="en-US" sz="2400" dirty="0">
                <a:solidFill>
                  <a:schemeClr val="accent1"/>
                </a:solidFill>
                <a:latin typeface="Trebuchet MS" panose="020B0603020202020204" pitchFamily="34" charset="0"/>
                <a:ea typeface="ＭＳ Ｐゴシック" pitchFamily="34" charset="-128"/>
              </a:rPr>
              <a:t> is not equal to its specified value</a:t>
            </a:r>
          </a:p>
        </p:txBody>
      </p:sp>
      <p:sp>
        <p:nvSpPr>
          <p:cNvPr id="18436"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16.</a:t>
            </a:r>
            <a:fld id="{FB4A23EC-9F3E-4593-BF4F-24B10DD9E584}" type="slidenum">
              <a:rPr lang="en-AU" altLang="en-US" sz="1400" b="1" baseline="0" smtClean="0">
                <a:latin typeface="Trebuchet MS" pitchFamily="34" charset="0"/>
              </a:rPr>
              <a:pPr>
                <a:spcBef>
                  <a:spcPct val="0"/>
                </a:spcBef>
                <a:buFontTx/>
                <a:buNone/>
              </a:pPr>
              <a:t>9</a:t>
            </a:fld>
            <a:endParaRPr lang="en-AU" altLang="en-US" sz="1400" b="1" baseline="0" dirty="0">
              <a:latin typeface="Trebuchet MS" pitchFamily="34" charset="0"/>
            </a:endParaRPr>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NOPREFERENCE" val="False"/>
</p:tagLst>
</file>

<file path=ppt/tags/tag10.xml><?xml version="1.0" encoding="utf-8"?>
<p:tagLst xmlns:a="http://schemas.openxmlformats.org/drawingml/2006/main" xmlns:r="http://schemas.openxmlformats.org/officeDocument/2006/relationships" xmlns:p="http://schemas.openxmlformats.org/presentationml/2006/main">
  <p:tag name="NOPREFERENCE" val="False"/>
</p:tagLst>
</file>

<file path=ppt/tags/tag11.xml><?xml version="1.0" encoding="utf-8"?>
<p:tagLst xmlns:a="http://schemas.openxmlformats.org/drawingml/2006/main" xmlns:r="http://schemas.openxmlformats.org/officeDocument/2006/relationships" xmlns:p="http://schemas.openxmlformats.org/presentationml/2006/main">
  <p:tag name="NOPREFERENCE" val="False"/>
</p:tagLst>
</file>

<file path=ppt/tags/tag12.xml><?xml version="1.0" encoding="utf-8"?>
<p:tagLst xmlns:a="http://schemas.openxmlformats.org/drawingml/2006/main" xmlns:r="http://schemas.openxmlformats.org/officeDocument/2006/relationships" xmlns:p="http://schemas.openxmlformats.org/presentationml/2006/main">
  <p:tag name="NOPREFERENCE" val="False"/>
</p:tagLst>
</file>

<file path=ppt/tags/tag13.xml><?xml version="1.0" encoding="utf-8"?>
<p:tagLst xmlns:a="http://schemas.openxmlformats.org/drawingml/2006/main" xmlns:r="http://schemas.openxmlformats.org/officeDocument/2006/relationships" xmlns:p="http://schemas.openxmlformats.org/presentationml/2006/main">
  <p:tag name="NOPREFERENCE" val="False"/>
</p:tagLst>
</file>

<file path=ppt/tags/tag14.xml><?xml version="1.0" encoding="utf-8"?>
<p:tagLst xmlns:a="http://schemas.openxmlformats.org/drawingml/2006/main" xmlns:r="http://schemas.openxmlformats.org/officeDocument/2006/relationships" xmlns:p="http://schemas.openxmlformats.org/presentationml/2006/main">
  <p:tag name="NOPREFERENCE" val="False"/>
</p:tagLst>
</file>

<file path=ppt/tags/tag15.xml><?xml version="1.0" encoding="utf-8"?>
<p:tagLst xmlns:a="http://schemas.openxmlformats.org/drawingml/2006/main" xmlns:r="http://schemas.openxmlformats.org/officeDocument/2006/relationships" xmlns:p="http://schemas.openxmlformats.org/presentationml/2006/main">
  <p:tag name="NOPREFERENCE" val="False"/>
</p:tagLst>
</file>

<file path=ppt/tags/tag16.xml><?xml version="1.0" encoding="utf-8"?>
<p:tagLst xmlns:a="http://schemas.openxmlformats.org/drawingml/2006/main" xmlns:r="http://schemas.openxmlformats.org/officeDocument/2006/relationships" xmlns:p="http://schemas.openxmlformats.org/presentationml/2006/main">
  <p:tag name="NOPREFERENCE" val="False"/>
</p:tagLst>
</file>

<file path=ppt/tags/tag17.xml><?xml version="1.0" encoding="utf-8"?>
<p:tagLst xmlns:a="http://schemas.openxmlformats.org/drawingml/2006/main" xmlns:r="http://schemas.openxmlformats.org/officeDocument/2006/relationships" xmlns:p="http://schemas.openxmlformats.org/presentationml/2006/main">
  <p:tag name="NOPREFERENCE" val="False"/>
</p:tagLst>
</file>

<file path=ppt/tags/tag18.xml><?xml version="1.0" encoding="utf-8"?>
<p:tagLst xmlns:a="http://schemas.openxmlformats.org/drawingml/2006/main" xmlns:r="http://schemas.openxmlformats.org/officeDocument/2006/relationships" xmlns:p="http://schemas.openxmlformats.org/presentationml/2006/main">
  <p:tag name="NOPREFERENCE" val="False"/>
</p:tagLst>
</file>

<file path=ppt/tags/tag19.xml><?xml version="1.0" encoding="utf-8"?>
<p:tagLst xmlns:a="http://schemas.openxmlformats.org/drawingml/2006/main" xmlns:r="http://schemas.openxmlformats.org/officeDocument/2006/relationships" xmlns:p="http://schemas.openxmlformats.org/presentationml/2006/main">
  <p:tag name="NOPREFERENCE" val="False"/>
</p:tagLst>
</file>

<file path=ppt/tags/tag2.xml><?xml version="1.0" encoding="utf-8"?>
<p:tagLst xmlns:a="http://schemas.openxmlformats.org/drawingml/2006/main" xmlns:r="http://schemas.openxmlformats.org/officeDocument/2006/relationships" xmlns:p="http://schemas.openxmlformats.org/presentationml/2006/main">
  <p:tag name="NOPREFERENCE" val="False"/>
</p:tagLst>
</file>

<file path=ppt/tags/tag20.xml><?xml version="1.0" encoding="utf-8"?>
<p:tagLst xmlns:a="http://schemas.openxmlformats.org/drawingml/2006/main" xmlns:r="http://schemas.openxmlformats.org/officeDocument/2006/relationships" xmlns:p="http://schemas.openxmlformats.org/presentationml/2006/main">
  <p:tag name="NOPREFERENCE" val="False"/>
</p:tagLst>
</file>

<file path=ppt/tags/tag21.xml><?xml version="1.0" encoding="utf-8"?>
<p:tagLst xmlns:a="http://schemas.openxmlformats.org/drawingml/2006/main" xmlns:r="http://schemas.openxmlformats.org/officeDocument/2006/relationships" xmlns:p="http://schemas.openxmlformats.org/presentationml/2006/main">
  <p:tag name="NOPREFERENCE" val="False"/>
</p:tagLst>
</file>

<file path=ppt/tags/tag22.xml><?xml version="1.0" encoding="utf-8"?>
<p:tagLst xmlns:a="http://schemas.openxmlformats.org/drawingml/2006/main" xmlns:r="http://schemas.openxmlformats.org/officeDocument/2006/relationships" xmlns:p="http://schemas.openxmlformats.org/presentationml/2006/main">
  <p:tag name="NOPREFERENCE" val="False"/>
</p:tagLst>
</file>

<file path=ppt/tags/tag23.xml><?xml version="1.0" encoding="utf-8"?>
<p:tagLst xmlns:a="http://schemas.openxmlformats.org/drawingml/2006/main" xmlns:r="http://schemas.openxmlformats.org/officeDocument/2006/relationships" xmlns:p="http://schemas.openxmlformats.org/presentationml/2006/main">
  <p:tag name="NOPREFERENCE" val="False"/>
</p:tagLst>
</file>

<file path=ppt/tags/tag24.xml><?xml version="1.0" encoding="utf-8"?>
<p:tagLst xmlns:a="http://schemas.openxmlformats.org/drawingml/2006/main" xmlns:r="http://schemas.openxmlformats.org/officeDocument/2006/relationships" xmlns:p="http://schemas.openxmlformats.org/presentationml/2006/main">
  <p:tag name="NOPREFERENCE" val="False"/>
</p:tagLst>
</file>

<file path=ppt/tags/tag25.xml><?xml version="1.0" encoding="utf-8"?>
<p:tagLst xmlns:a="http://schemas.openxmlformats.org/drawingml/2006/main" xmlns:r="http://schemas.openxmlformats.org/officeDocument/2006/relationships" xmlns:p="http://schemas.openxmlformats.org/presentationml/2006/main">
  <p:tag name="NOPREFERENCE" val="False"/>
</p:tagLst>
</file>

<file path=ppt/tags/tag26.xml><?xml version="1.0" encoding="utf-8"?>
<p:tagLst xmlns:a="http://schemas.openxmlformats.org/drawingml/2006/main" xmlns:r="http://schemas.openxmlformats.org/officeDocument/2006/relationships" xmlns:p="http://schemas.openxmlformats.org/presentationml/2006/main">
  <p:tag name="NOPREFERENCE" val="False"/>
</p:tagLst>
</file>

<file path=ppt/tags/tag27.xml><?xml version="1.0" encoding="utf-8"?>
<p:tagLst xmlns:a="http://schemas.openxmlformats.org/drawingml/2006/main" xmlns:r="http://schemas.openxmlformats.org/officeDocument/2006/relationships" xmlns:p="http://schemas.openxmlformats.org/presentationml/2006/main">
  <p:tag name="NOPREFERENCE" val="False"/>
</p:tagLst>
</file>

<file path=ppt/tags/tag28.xml><?xml version="1.0" encoding="utf-8"?>
<p:tagLst xmlns:a="http://schemas.openxmlformats.org/drawingml/2006/main" xmlns:r="http://schemas.openxmlformats.org/officeDocument/2006/relationships" xmlns:p="http://schemas.openxmlformats.org/presentationml/2006/main">
  <p:tag name="NOPREFERENCE" val="False"/>
</p:tagLst>
</file>

<file path=ppt/tags/tag29.xml><?xml version="1.0" encoding="utf-8"?>
<p:tagLst xmlns:a="http://schemas.openxmlformats.org/drawingml/2006/main" xmlns:r="http://schemas.openxmlformats.org/officeDocument/2006/relationships" xmlns:p="http://schemas.openxmlformats.org/presentationml/2006/main">
  <p:tag name="NOPREFERENCE" val="False"/>
</p:tagLst>
</file>

<file path=ppt/tags/tag3.xml><?xml version="1.0" encoding="utf-8"?>
<p:tagLst xmlns:a="http://schemas.openxmlformats.org/drawingml/2006/main" xmlns:r="http://schemas.openxmlformats.org/officeDocument/2006/relationships" xmlns:p="http://schemas.openxmlformats.org/presentationml/2006/main">
  <p:tag name="NOPREFERENCE" val="False"/>
</p:tagLst>
</file>

<file path=ppt/tags/tag30.xml><?xml version="1.0" encoding="utf-8"?>
<p:tagLst xmlns:a="http://schemas.openxmlformats.org/drawingml/2006/main" xmlns:r="http://schemas.openxmlformats.org/officeDocument/2006/relationships" xmlns:p="http://schemas.openxmlformats.org/presentationml/2006/main">
  <p:tag name="NOPREFERENCE" val="False"/>
</p:tagLst>
</file>

<file path=ppt/tags/tag31.xml><?xml version="1.0" encoding="utf-8"?>
<p:tagLst xmlns:a="http://schemas.openxmlformats.org/drawingml/2006/main" xmlns:r="http://schemas.openxmlformats.org/officeDocument/2006/relationships" xmlns:p="http://schemas.openxmlformats.org/presentationml/2006/main">
  <p:tag name="NOPREFERENCE" val="False"/>
</p:tagLst>
</file>

<file path=ppt/tags/tag32.xml><?xml version="1.0" encoding="utf-8"?>
<p:tagLst xmlns:a="http://schemas.openxmlformats.org/drawingml/2006/main" xmlns:r="http://schemas.openxmlformats.org/officeDocument/2006/relationships" xmlns:p="http://schemas.openxmlformats.org/presentationml/2006/main">
  <p:tag name="NOPREFERENCE" val="False"/>
</p:tagLst>
</file>

<file path=ppt/tags/tag4.xml><?xml version="1.0" encoding="utf-8"?>
<p:tagLst xmlns:a="http://schemas.openxmlformats.org/drawingml/2006/main" xmlns:r="http://schemas.openxmlformats.org/officeDocument/2006/relationships" xmlns:p="http://schemas.openxmlformats.org/presentationml/2006/main">
  <p:tag name="NOPREFERENCE" val="False"/>
</p:tagLst>
</file>

<file path=ppt/tags/tag5.xml><?xml version="1.0" encoding="utf-8"?>
<p:tagLst xmlns:a="http://schemas.openxmlformats.org/drawingml/2006/main" xmlns:r="http://schemas.openxmlformats.org/officeDocument/2006/relationships" xmlns:p="http://schemas.openxmlformats.org/presentationml/2006/main">
  <p:tag name="NOPREFERENCE" val="False"/>
</p:tagLst>
</file>

<file path=ppt/tags/tag6.xml><?xml version="1.0" encoding="utf-8"?>
<p:tagLst xmlns:a="http://schemas.openxmlformats.org/drawingml/2006/main" xmlns:r="http://schemas.openxmlformats.org/officeDocument/2006/relationships" xmlns:p="http://schemas.openxmlformats.org/presentationml/2006/main">
  <p:tag name="NOPREFERENCE" val="False"/>
</p:tagLst>
</file>

<file path=ppt/tags/tag7.xml><?xml version="1.0" encoding="utf-8"?>
<p:tagLst xmlns:a="http://schemas.openxmlformats.org/drawingml/2006/main" xmlns:r="http://schemas.openxmlformats.org/officeDocument/2006/relationships" xmlns:p="http://schemas.openxmlformats.org/presentationml/2006/main">
  <p:tag name="NOPREFERENCE" val="False"/>
</p:tagLst>
</file>

<file path=ppt/tags/tag8.xml><?xml version="1.0" encoding="utf-8"?>
<p:tagLst xmlns:a="http://schemas.openxmlformats.org/drawingml/2006/main" xmlns:r="http://schemas.openxmlformats.org/officeDocument/2006/relationships" xmlns:p="http://schemas.openxmlformats.org/presentationml/2006/main">
  <p:tag name="NOPREFERENCE" val="False"/>
</p:tagLst>
</file>

<file path=ppt/tags/tag9.xml><?xml version="1.0" encoding="utf-8"?>
<p:tagLst xmlns:a="http://schemas.openxmlformats.org/drawingml/2006/main" xmlns:r="http://schemas.openxmlformats.org/officeDocument/2006/relationships" xmlns:p="http://schemas.openxmlformats.org/presentationml/2006/main">
  <p:tag name="NOPREFERENCE" val="False"/>
</p:tagLst>
</file>

<file path=ppt/theme/theme1.xml><?xml version="1.0" encoding="utf-8"?>
<a:theme xmlns:a="http://schemas.openxmlformats.org/drawingml/2006/main" name="chapter6">
  <a:themeElements>
    <a:clrScheme name="Custom 3">
      <a:dk1>
        <a:srgbClr val="00206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chapter6</Template>
  <TotalTime>2567</TotalTime>
  <Words>2412</Words>
  <Application>Microsoft Office PowerPoint</Application>
  <PresentationFormat>On-screen Show (4:3)</PresentationFormat>
  <Paragraphs>591</Paragraphs>
  <Slides>55</Slides>
  <Notes>45</Notes>
  <HiddenSlides>0</HiddenSlides>
  <MMClips>0</MMClips>
  <ScaleCrop>false</ScaleCrop>
  <HeadingPairs>
    <vt:vector size="8" baseType="variant">
      <vt:variant>
        <vt:lpstr>Fonts Used</vt:lpstr>
      </vt:variant>
      <vt:variant>
        <vt:i4>12</vt:i4>
      </vt:variant>
      <vt:variant>
        <vt:lpstr>Theme</vt:lpstr>
      </vt:variant>
      <vt:variant>
        <vt:i4>2</vt:i4>
      </vt:variant>
      <vt:variant>
        <vt:lpstr>Embedded OLE Servers</vt:lpstr>
      </vt:variant>
      <vt:variant>
        <vt:i4>3</vt:i4>
      </vt:variant>
      <vt:variant>
        <vt:lpstr>Slide Titles</vt:lpstr>
      </vt:variant>
      <vt:variant>
        <vt:i4>55</vt:i4>
      </vt:variant>
    </vt:vector>
  </HeadingPairs>
  <TitlesOfParts>
    <vt:vector size="72" baseType="lpstr">
      <vt:lpstr>MS PGothic</vt:lpstr>
      <vt:lpstr>MS PGothic</vt:lpstr>
      <vt:lpstr>Arial</vt:lpstr>
      <vt:lpstr>Arial Narrow</vt:lpstr>
      <vt:lpstr>Calibri</vt:lpstr>
      <vt:lpstr>Cambria</vt:lpstr>
      <vt:lpstr>Cambria Math</vt:lpstr>
      <vt:lpstr>Symbol</vt:lpstr>
      <vt:lpstr>Tahoma</vt:lpstr>
      <vt:lpstr>Times</vt:lpstr>
      <vt:lpstr>Trebuchet MS</vt:lpstr>
      <vt:lpstr>Verdana</vt:lpstr>
      <vt:lpstr>chapter6</vt:lpstr>
      <vt:lpstr>Office Theme</vt:lpstr>
      <vt:lpstr>Equation</vt:lpstr>
      <vt:lpstr>Bitmap Image</vt:lpstr>
      <vt:lpstr>Worksheet</vt:lpstr>
      <vt:lpstr>PowerPoint Presentation</vt:lpstr>
      <vt:lpstr>Chapter 16</vt:lpstr>
      <vt:lpstr>Chapter outline</vt:lpstr>
      <vt:lpstr>Learning objectives</vt:lpstr>
      <vt:lpstr>Introduction</vt:lpstr>
      <vt:lpstr>PowerPoint Presentation</vt:lpstr>
      <vt:lpstr>Two Techniques…</vt:lpstr>
      <vt:lpstr>16.1 Chi-squared test of a multinomial experiment</vt:lpstr>
      <vt:lpstr>Chi-squared goodness-of-fit test</vt:lpstr>
      <vt:lpstr>PowerPoint Presentation</vt:lpstr>
      <vt:lpstr>Example 1</vt:lpstr>
      <vt:lpstr> Example 1 - Solution </vt:lpstr>
      <vt:lpstr> Example 1 – Solution… </vt:lpstr>
      <vt:lpstr>PowerPoint Presentation</vt:lpstr>
      <vt:lpstr>PowerPoint Presentation</vt:lpstr>
      <vt:lpstr>Chi-squared goodness-of-fit test…</vt:lpstr>
      <vt:lpstr>Chi-squared goodness-of-fit test…</vt:lpstr>
      <vt:lpstr>Chi-squared goodness-of-fit test…</vt:lpstr>
      <vt:lpstr>Example 1- Solution…</vt:lpstr>
      <vt:lpstr>Example 1- Solution…</vt:lpstr>
      <vt:lpstr>Example 1 – Solution…</vt:lpstr>
      <vt:lpstr>Rule of Five</vt:lpstr>
      <vt:lpstr>Identifying Factors…</vt:lpstr>
      <vt:lpstr>16.2 Chi-squared test of a contingency table</vt:lpstr>
      <vt:lpstr>Factors that identify…</vt:lpstr>
      <vt:lpstr>Example 2</vt:lpstr>
      <vt:lpstr>PowerPoint Presentation</vt:lpstr>
      <vt:lpstr>PowerPoint Presentation</vt:lpstr>
      <vt:lpstr>PowerPoint Presentation</vt:lpstr>
      <vt:lpstr>Test Statistic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Required condition: Rule of Five</vt:lpstr>
      <vt:lpstr>Identifying factors…</vt:lpstr>
      <vt:lpstr>16.3 Chi-squared test for normality</vt:lpstr>
      <vt:lpstr>PowerPoint Presentation</vt:lpstr>
      <vt:lpstr>PowerPoint Presentation</vt:lpstr>
      <vt:lpstr>Example 3 - Solution</vt:lpstr>
      <vt:lpstr>Example 3 - Solution</vt:lpstr>
      <vt:lpstr>Example 3 - Solution</vt:lpstr>
      <vt:lpstr>Example 3 - Solution</vt:lpstr>
      <vt:lpstr>Example 3 - Solution</vt:lpstr>
      <vt:lpstr>PowerPoint Presentation</vt:lpstr>
      <vt:lpstr>PowerPoint Presentation</vt:lpstr>
    </vt:vector>
  </TitlesOfParts>
  <Company>Thomson Learning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Selva Selvanathan</dc:creator>
  <cp:lastModifiedBy>Katz, Nathan</cp:lastModifiedBy>
  <cp:revision>273</cp:revision>
  <dcterms:created xsi:type="dcterms:W3CDTF">2011-01-13T00:46:19Z</dcterms:created>
  <dcterms:modified xsi:type="dcterms:W3CDTF">2017-01-12T01:23:06Z</dcterms:modified>
</cp:coreProperties>
</file>