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5_449A7BB9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omments/modernComment_117_38702107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C_562E951F.xml" ContentType="application/vnd.ms-powerpoint.comments+xml"/>
  <Override PartName="/ppt/comments/modernComment_103_B8D377C2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61" r:id="rId6"/>
    <p:sldId id="262" r:id="rId7"/>
    <p:sldId id="267" r:id="rId8"/>
    <p:sldId id="278" r:id="rId9"/>
    <p:sldId id="279" r:id="rId10"/>
    <p:sldId id="276" r:id="rId11"/>
    <p:sldId id="265" r:id="rId12"/>
    <p:sldId id="277" r:id="rId13"/>
    <p:sldId id="268" r:id="rId14"/>
    <p:sldId id="269" r:id="rId15"/>
    <p:sldId id="259" r:id="rId16"/>
    <p:sldId id="260" r:id="rId17"/>
    <p:sldId id="27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426747-1EAA-5AEE-E67C-26F756EBD82B}" name="Guan, Li - gualy008" initials="GLg" userId="S::gualy008@mymail.unisa.edu.au::6fc6a8b4-815b-4bff-bb20-5b14291126f4" providerId="AD"/>
  <p188:author id="{46C4EB7B-750D-6182-96A0-6EAA325723B7}" name="Georg Grossmann" initials="GG" userId="S::grossmag@unisa.edu.au::0403e4d1-5f07-400e-b9df-1a1af2562883" providerId="AD"/>
  <p188:author id="{0F0354AF-5A3B-8968-70CB-FE83A4F9C8AB}" name="Dave, Vinit Virajbhai - davvv001" initials="Dd" userId="S::davvv001@mymail.unisa.edu.au::7366ae91-3d9c-44bf-b751-8a2a8a1dd1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96D9"/>
    <a:srgbClr val="599EDE"/>
    <a:srgbClr val="5FA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15EAA-CD84-4163-ADF1-91DCBAB2EEA3}" v="292" dt="2023-08-20T02:42:04.117"/>
    <p1510:client id="{1A8929E7-4B63-004C-80FB-91DF653288E7}" v="2" dt="2023-08-19T13:15:42.252"/>
    <p1510:client id="{294D474D-2D9C-43FB-B301-8276217D0131}" v="21" dt="2023-08-20T08:25:24.904"/>
    <p1510:client id="{3B5598C9-F873-43FC-A0DB-04F9C0EC4A38}" v="11" dt="2023-08-20T05:23:07.181"/>
    <p1510:client id="{3F409BBA-E55E-4E6D-81CB-D78BD1045C7E}" v="142" dt="2023-08-20T06:23:43.789"/>
    <p1510:client id="{4C066B58-7AD3-419E-A49A-AA7A3F26409B}" v="15" dt="2023-08-20T05:28:40.884"/>
    <p1510:client id="{5BC1BEA4-17DA-40FB-BC3B-9191F2A65267}" v="10" dt="2023-08-20T08:20:53.083"/>
    <p1510:client id="{5F160054-D194-624D-9309-DE3F936066FA}" v="19" dt="2023-08-20T08:21:03.589"/>
    <p1510:client id="{77E6E005-81F9-71E7-FDE2-88423B9542FB}" v="2" dt="2023-08-20T08:24:38.415"/>
    <p1510:client id="{7EFE3C9A-4882-45AD-9CA2-C8730AAF7CD8}" v="149" dt="2023-08-20T06:41:06.096"/>
    <p1510:client id="{8D7F3185-E4CC-4A7B-A0A2-571E90D6C210}" v="4" dt="2023-08-20T08:17:14.779"/>
    <p1510:client id="{A9F07B36-9FD2-489F-9D83-813E35B14FC8}" v="39" dt="2023-08-20T04:51:53.714"/>
    <p1510:client id="{ACCFB6DF-C8FB-420F-8A7C-54B9ACC66E88}" v="4" dt="2023-08-20T06:39:19.101"/>
    <p1510:client id="{DD401139-119D-407E-B203-F9FA564C5D7B}" v="830" vWet="832" dt="2023-08-20T08:24:16.560"/>
    <p1510:client id="{E222632A-119F-4E0B-A384-E35BEE019E43}" v="3" dt="2023-08-20T03:13:21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e, Sindhuja Reddy - gadsy009" userId="S::gadsy009@mymail.unisa.edu.au::fa18f52d-74b1-4954-b88c-09608f6a9999" providerId="AD" clId="Web-{3F409BBA-E55E-4E6D-81CB-D78BD1045C7E}"/>
    <pc:docChg chg="modSld">
      <pc:chgData name="Gade, Sindhuja Reddy - gadsy009" userId="S::gadsy009@mymail.unisa.edu.au::fa18f52d-74b1-4954-b88c-09608f6a9999" providerId="AD" clId="Web-{3F409BBA-E55E-4E6D-81CB-D78BD1045C7E}" dt="2023-08-20T06:23:43.789" v="143" actId="1076"/>
      <pc:docMkLst>
        <pc:docMk/>
      </pc:docMkLst>
      <pc:sldChg chg="modSp">
        <pc:chgData name="Gade, Sindhuja Reddy - gadsy009" userId="S::gadsy009@mymail.unisa.edu.au::fa18f52d-74b1-4954-b88c-09608f6a9999" providerId="AD" clId="Web-{3F409BBA-E55E-4E6D-81CB-D78BD1045C7E}" dt="2023-08-20T06:22:17.956" v="79"/>
        <pc:sldMkLst>
          <pc:docMk/>
          <pc:sldMk cId="2646940010" sldId="265"/>
        </pc:sldMkLst>
        <pc:graphicFrameChg chg="mod modGraphic">
          <ac:chgData name="Gade, Sindhuja Reddy - gadsy009" userId="S::gadsy009@mymail.unisa.edu.au::fa18f52d-74b1-4954-b88c-09608f6a9999" providerId="AD" clId="Web-{3F409BBA-E55E-4E6D-81CB-D78BD1045C7E}" dt="2023-08-20T06:22:17.956" v="79"/>
          <ac:graphicFrameMkLst>
            <pc:docMk/>
            <pc:sldMk cId="2646940010" sldId="265"/>
            <ac:graphicFrameMk id="6" creationId="{17977448-6DF8-CF62-04EF-7CC22993DA85}"/>
          </ac:graphicFrameMkLst>
        </pc:graphicFrameChg>
      </pc:sldChg>
      <pc:sldChg chg="modSp">
        <pc:chgData name="Gade, Sindhuja Reddy - gadsy009" userId="S::gadsy009@mymail.unisa.edu.au::fa18f52d-74b1-4954-b88c-09608f6a9999" providerId="AD" clId="Web-{3F409BBA-E55E-4E6D-81CB-D78BD1045C7E}" dt="2023-08-20T06:20:15.418" v="3" actId="20577"/>
        <pc:sldMkLst>
          <pc:docMk/>
          <pc:sldMk cId="3615628940" sldId="267"/>
        </pc:sldMkLst>
        <pc:spChg chg="mod">
          <ac:chgData name="Gade, Sindhuja Reddy - gadsy009" userId="S::gadsy009@mymail.unisa.edu.au::fa18f52d-74b1-4954-b88c-09608f6a9999" providerId="AD" clId="Web-{3F409BBA-E55E-4E6D-81CB-D78BD1045C7E}" dt="2023-08-20T06:20:04.245" v="0" actId="20577"/>
          <ac:spMkLst>
            <pc:docMk/>
            <pc:sldMk cId="3615628940" sldId="267"/>
            <ac:spMk id="3" creationId="{F00CFB98-DAB1-43BD-E265-BBA2B5DE82D5}"/>
          </ac:spMkLst>
        </pc:spChg>
        <pc:spChg chg="mod">
          <ac:chgData name="Gade, Sindhuja Reddy - gadsy009" userId="S::gadsy009@mymail.unisa.edu.au::fa18f52d-74b1-4954-b88c-09608f6a9999" providerId="AD" clId="Web-{3F409BBA-E55E-4E6D-81CB-D78BD1045C7E}" dt="2023-08-20T06:20:15.418" v="3" actId="20577"/>
          <ac:spMkLst>
            <pc:docMk/>
            <pc:sldMk cId="3615628940" sldId="267"/>
            <ac:spMk id="7" creationId="{2C59CD95-BB88-531D-F09A-F4A6536D0F55}"/>
          </ac:spMkLst>
        </pc:spChg>
      </pc:sldChg>
      <pc:sldChg chg="modSp">
        <pc:chgData name="Gade, Sindhuja Reddy - gadsy009" userId="S::gadsy009@mymail.unisa.edu.au::fa18f52d-74b1-4954-b88c-09608f6a9999" providerId="AD" clId="Web-{3F409BBA-E55E-4E6D-81CB-D78BD1045C7E}" dt="2023-08-20T06:23:43.789" v="143" actId="1076"/>
        <pc:sldMkLst>
          <pc:docMk/>
          <pc:sldMk cId="1445893407" sldId="268"/>
        </pc:sldMkLst>
        <pc:spChg chg="mod">
          <ac:chgData name="Gade, Sindhuja Reddy - gadsy009" userId="S::gadsy009@mymail.unisa.edu.au::fa18f52d-74b1-4954-b88c-09608f6a9999" providerId="AD" clId="Web-{3F409BBA-E55E-4E6D-81CB-D78BD1045C7E}" dt="2023-08-20T06:23:43.789" v="143" actId="1076"/>
          <ac:spMkLst>
            <pc:docMk/>
            <pc:sldMk cId="1445893407" sldId="268"/>
            <ac:spMk id="3" creationId="{837BE657-C1D3-929A-AE99-EBC38C402119}"/>
          </ac:spMkLst>
        </pc:spChg>
      </pc:sldChg>
      <pc:sldChg chg="modSp">
        <pc:chgData name="Gade, Sindhuja Reddy - gadsy009" userId="S::gadsy009@mymail.unisa.edu.au::fa18f52d-74b1-4954-b88c-09608f6a9999" providerId="AD" clId="Web-{3F409BBA-E55E-4E6D-81CB-D78BD1045C7E}" dt="2023-08-20T06:21:57.002" v="40"/>
        <pc:sldMkLst>
          <pc:docMk/>
          <pc:sldMk cId="1542907309" sldId="276"/>
        </pc:sldMkLst>
        <pc:graphicFrameChg chg="mod modGraphic">
          <ac:chgData name="Gade, Sindhuja Reddy - gadsy009" userId="S::gadsy009@mymail.unisa.edu.au::fa18f52d-74b1-4954-b88c-09608f6a9999" providerId="AD" clId="Web-{3F409BBA-E55E-4E6D-81CB-D78BD1045C7E}" dt="2023-08-20T06:21:57.002" v="40"/>
          <ac:graphicFrameMkLst>
            <pc:docMk/>
            <pc:sldMk cId="1542907309" sldId="276"/>
            <ac:graphicFrameMk id="5" creationId="{DEF55CBD-0CF1-87D0-61BB-31969DEA60FF}"/>
          </ac:graphicFrameMkLst>
        </pc:graphicFrameChg>
      </pc:sldChg>
      <pc:sldChg chg="modSp">
        <pc:chgData name="Gade, Sindhuja Reddy - gadsy009" userId="S::gadsy009@mymail.unisa.edu.au::fa18f52d-74b1-4954-b88c-09608f6a9999" providerId="AD" clId="Web-{3F409BBA-E55E-4E6D-81CB-D78BD1045C7E}" dt="2023-08-20T06:22:39.879" v="130"/>
        <pc:sldMkLst>
          <pc:docMk/>
          <pc:sldMk cId="85060782" sldId="277"/>
        </pc:sldMkLst>
        <pc:graphicFrameChg chg="mod modGraphic">
          <ac:chgData name="Gade, Sindhuja Reddy - gadsy009" userId="S::gadsy009@mymail.unisa.edu.au::fa18f52d-74b1-4954-b88c-09608f6a9999" providerId="AD" clId="Web-{3F409BBA-E55E-4E6D-81CB-D78BD1045C7E}" dt="2023-08-20T06:22:39.879" v="130"/>
          <ac:graphicFrameMkLst>
            <pc:docMk/>
            <pc:sldMk cId="85060782" sldId="277"/>
            <ac:graphicFrameMk id="5" creationId="{B2F391E1-BD34-4E3D-BC3F-30B9701CFBCF}"/>
          </ac:graphicFrameMkLst>
        </pc:graphicFrameChg>
      </pc:sldChg>
      <pc:sldChg chg="modSp">
        <pc:chgData name="Gade, Sindhuja Reddy - gadsy009" userId="S::gadsy009@mymail.unisa.edu.au::fa18f52d-74b1-4954-b88c-09608f6a9999" providerId="AD" clId="Web-{3F409BBA-E55E-4E6D-81CB-D78BD1045C7E}" dt="2023-08-20T06:20:41.497" v="5" actId="20577"/>
        <pc:sldMkLst>
          <pc:docMk/>
          <pc:sldMk cId="3594341536" sldId="278"/>
        </pc:sldMkLst>
        <pc:graphicFrameChg chg="modGraphic">
          <ac:chgData name="Gade, Sindhuja Reddy - gadsy009" userId="S::gadsy009@mymail.unisa.edu.au::fa18f52d-74b1-4954-b88c-09608f6a9999" providerId="AD" clId="Web-{3F409BBA-E55E-4E6D-81CB-D78BD1045C7E}" dt="2023-08-20T06:20:41.497" v="5" actId="20577"/>
          <ac:graphicFrameMkLst>
            <pc:docMk/>
            <pc:sldMk cId="3594341536" sldId="278"/>
            <ac:graphicFrameMk id="49" creationId="{1EF7488F-BEE1-0EAD-024A-D83387350FB5}"/>
          </ac:graphicFrameMkLst>
        </pc:graphicFrameChg>
      </pc:sldChg>
      <pc:sldChg chg="modSp">
        <pc:chgData name="Gade, Sindhuja Reddy - gadsy009" userId="S::gadsy009@mymail.unisa.edu.au::fa18f52d-74b1-4954-b88c-09608f6a9999" providerId="AD" clId="Web-{3F409BBA-E55E-4E6D-81CB-D78BD1045C7E}" dt="2023-08-20T06:20:56.967" v="7" actId="20577"/>
        <pc:sldMkLst>
          <pc:docMk/>
          <pc:sldMk cId="946872583" sldId="279"/>
        </pc:sldMkLst>
        <pc:graphicFrameChg chg="modGraphic">
          <ac:chgData name="Gade, Sindhuja Reddy - gadsy009" userId="S::gadsy009@mymail.unisa.edu.au::fa18f52d-74b1-4954-b88c-09608f6a9999" providerId="AD" clId="Web-{3F409BBA-E55E-4E6D-81CB-D78BD1045C7E}" dt="2023-08-20T06:20:56.967" v="7" actId="20577"/>
          <ac:graphicFrameMkLst>
            <pc:docMk/>
            <pc:sldMk cId="946872583" sldId="279"/>
            <ac:graphicFrameMk id="48" creationId="{E75273A3-EB27-7A6A-1548-EFF5761318EC}"/>
          </ac:graphicFrameMkLst>
        </pc:graphicFrameChg>
      </pc:sldChg>
    </pc:docChg>
  </pc:docChgLst>
  <pc:docChgLst>
    <pc:chgData name="Gade, Sindhuja Reddy - gadsy009" userId="S::gadsy009@mymail.unisa.edu.au::fa18f52d-74b1-4954-b88c-09608f6a9999" providerId="AD" clId="Web-{A9F07B36-9FD2-489F-9D83-813E35B14FC8}"/>
    <pc:docChg chg="modSld">
      <pc:chgData name="Gade, Sindhuja Reddy - gadsy009" userId="S::gadsy009@mymail.unisa.edu.au::fa18f52d-74b1-4954-b88c-09608f6a9999" providerId="AD" clId="Web-{A9F07B36-9FD2-489F-9D83-813E35B14FC8}" dt="2023-08-20T04:51:53.698" v="27" actId="20577"/>
      <pc:docMkLst>
        <pc:docMk/>
      </pc:docMkLst>
      <pc:sldChg chg="addSp delSp modSp">
        <pc:chgData name="Gade, Sindhuja Reddy - gadsy009" userId="S::gadsy009@mymail.unisa.edu.au::fa18f52d-74b1-4954-b88c-09608f6a9999" providerId="AD" clId="Web-{A9F07B36-9FD2-489F-9D83-813E35B14FC8}" dt="2023-08-20T04:51:53.698" v="27" actId="20577"/>
        <pc:sldMkLst>
          <pc:docMk/>
          <pc:sldMk cId="2394668535" sldId="256"/>
        </pc:sldMkLst>
        <pc:spChg chg="mod">
          <ac:chgData name="Gade, Sindhuja Reddy - gadsy009" userId="S::gadsy009@mymail.unisa.edu.au::fa18f52d-74b1-4954-b88c-09608f6a9999" providerId="AD" clId="Web-{A9F07B36-9FD2-489F-9D83-813E35B14FC8}" dt="2023-08-20T04:51:32.103" v="20" actId="1076"/>
          <ac:spMkLst>
            <pc:docMk/>
            <pc:sldMk cId="2394668535" sldId="256"/>
            <ac:spMk id="3" creationId="{B4D7F00F-7538-A948-7E7F-5EB652EB8124}"/>
          </ac:spMkLst>
        </pc:spChg>
        <pc:spChg chg="add del">
          <ac:chgData name="Gade, Sindhuja Reddy - gadsy009" userId="S::gadsy009@mymail.unisa.edu.au::fa18f52d-74b1-4954-b88c-09608f6a9999" providerId="AD" clId="Web-{A9F07B36-9FD2-489F-9D83-813E35B14FC8}" dt="2023-08-20T04:50:00.285" v="1"/>
          <ac:spMkLst>
            <pc:docMk/>
            <pc:sldMk cId="2394668535" sldId="256"/>
            <ac:spMk id="5" creationId="{8D651F44-3F00-5221-7FA7-E965A86B8522}"/>
          </ac:spMkLst>
        </pc:spChg>
        <pc:spChg chg="add mod">
          <ac:chgData name="Gade, Sindhuja Reddy - gadsy009" userId="S::gadsy009@mymail.unisa.edu.au::fa18f52d-74b1-4954-b88c-09608f6a9999" providerId="AD" clId="Web-{A9F07B36-9FD2-489F-9D83-813E35B14FC8}" dt="2023-08-20T04:51:53.698" v="27" actId="20577"/>
          <ac:spMkLst>
            <pc:docMk/>
            <pc:sldMk cId="2394668535" sldId="256"/>
            <ac:spMk id="6" creationId="{B60EF42B-7BCE-0018-F57C-345AAAD92F37}"/>
          </ac:spMkLst>
        </pc:spChg>
      </pc:sldChg>
    </pc:docChg>
  </pc:docChgLst>
  <pc:docChgLst>
    <pc:chgData name="Gaha Magar, Sujan - gahsy002" userId="5350ac1d-802a-4849-8a40-17ee8a981b36" providerId="ADAL" clId="{ACCFB6DF-C8FB-420F-8A7C-54B9ACC66E88}"/>
    <pc:docChg chg="delSld">
      <pc:chgData name="Gaha Magar, Sujan - gahsy002" userId="5350ac1d-802a-4849-8a40-17ee8a981b36" providerId="ADAL" clId="{ACCFB6DF-C8FB-420F-8A7C-54B9ACC66E88}" dt="2023-08-20T06:39:19.101" v="1" actId="47"/>
      <pc:docMkLst>
        <pc:docMk/>
      </pc:docMkLst>
      <pc:sldChg chg="del">
        <pc:chgData name="Gaha Magar, Sujan - gahsy002" userId="5350ac1d-802a-4849-8a40-17ee8a981b36" providerId="ADAL" clId="{ACCFB6DF-C8FB-420F-8A7C-54B9ACC66E88}" dt="2023-08-20T06:39:19.101" v="1" actId="47"/>
        <pc:sldMkLst>
          <pc:docMk/>
          <pc:sldMk cId="1139228944" sldId="270"/>
        </pc:sldMkLst>
      </pc:sldChg>
      <pc:sldChg chg="del">
        <pc:chgData name="Gaha Magar, Sujan - gahsy002" userId="5350ac1d-802a-4849-8a40-17ee8a981b36" providerId="ADAL" clId="{ACCFB6DF-C8FB-420F-8A7C-54B9ACC66E88}" dt="2023-08-20T06:39:08.484" v="0" actId="47"/>
        <pc:sldMkLst>
          <pc:docMk/>
          <pc:sldMk cId="2221292167" sldId="274"/>
        </pc:sldMkLst>
      </pc:sldChg>
    </pc:docChg>
  </pc:docChgLst>
  <pc:docChgLst>
    <pc:chgData name="Gade, Sindhuja Reddy - gadsy009" userId="S::gadsy009@mymail.unisa.edu.au::fa18f52d-74b1-4954-b88c-09608f6a9999" providerId="AD" clId="Web-{7EFE3C9A-4882-45AD-9CA2-C8730AAF7CD8}"/>
    <pc:docChg chg="modSld">
      <pc:chgData name="Gade, Sindhuja Reddy - gadsy009" userId="S::gadsy009@mymail.unisa.edu.au::fa18f52d-74b1-4954-b88c-09608f6a9999" providerId="AD" clId="Web-{7EFE3C9A-4882-45AD-9CA2-C8730AAF7CD8}" dt="2023-08-20T06:41:06.096" v="120" actId="1076"/>
      <pc:docMkLst>
        <pc:docMk/>
      </pc:docMkLst>
      <pc:sldChg chg="addSp modSp">
        <pc:chgData name="Gade, Sindhuja Reddy - gadsy009" userId="S::gadsy009@mymail.unisa.edu.au::fa18f52d-74b1-4954-b88c-09608f6a9999" providerId="AD" clId="Web-{7EFE3C9A-4882-45AD-9CA2-C8730AAF7CD8}" dt="2023-08-20T06:41:06.096" v="120" actId="1076"/>
        <pc:sldMkLst>
          <pc:docMk/>
          <pc:sldMk cId="2394668535" sldId="256"/>
        </pc:sldMkLst>
        <pc:spChg chg="mod">
          <ac:chgData name="Gade, Sindhuja Reddy - gadsy009" userId="S::gadsy009@mymail.unisa.edu.au::fa18f52d-74b1-4954-b88c-09608f6a9999" providerId="AD" clId="Web-{7EFE3C9A-4882-45AD-9CA2-C8730AAF7CD8}" dt="2023-08-20T06:41:06.096" v="120" actId="1076"/>
          <ac:spMkLst>
            <pc:docMk/>
            <pc:sldMk cId="2394668535" sldId="256"/>
            <ac:spMk id="2" creationId="{ABCA05E3-9F5B-F4B7-8C74-5CF90C4E2A75}"/>
          </ac:spMkLst>
        </pc:spChg>
        <pc:spChg chg="add mod">
          <ac:chgData name="Gade, Sindhuja Reddy - gadsy009" userId="S::gadsy009@mymail.unisa.edu.au::fa18f52d-74b1-4954-b88c-09608f6a9999" providerId="AD" clId="Web-{7EFE3C9A-4882-45AD-9CA2-C8730AAF7CD8}" dt="2023-08-20T06:40:55.315" v="119" actId="20577"/>
          <ac:spMkLst>
            <pc:docMk/>
            <pc:sldMk cId="2394668535" sldId="256"/>
            <ac:spMk id="5" creationId="{020D108D-6A0D-374E-648B-280CAA5F8B47}"/>
          </ac:spMkLst>
        </pc:spChg>
        <pc:picChg chg="mod">
          <ac:chgData name="Gade, Sindhuja Reddy - gadsy009" userId="S::gadsy009@mymail.unisa.edu.au::fa18f52d-74b1-4954-b88c-09608f6a9999" providerId="AD" clId="Web-{7EFE3C9A-4882-45AD-9CA2-C8730AAF7CD8}" dt="2023-08-20T06:40:03.391" v="117"/>
          <ac:picMkLst>
            <pc:docMk/>
            <pc:sldMk cId="2394668535" sldId="256"/>
            <ac:picMk id="4" creationId="{70093DA2-172C-7276-361C-BFEBF4E84348}"/>
          </ac:picMkLst>
        </pc:picChg>
      </pc:sldChg>
      <pc:sldChg chg="modSp">
        <pc:chgData name="Gade, Sindhuja Reddy - gadsy009" userId="S::gadsy009@mymail.unisa.edu.au::fa18f52d-74b1-4954-b88c-09608f6a9999" providerId="AD" clId="Web-{7EFE3C9A-4882-45AD-9CA2-C8730AAF7CD8}" dt="2023-08-20T06:27:24.235" v="52" actId="1076"/>
        <pc:sldMkLst>
          <pc:docMk/>
          <pc:sldMk cId="3100866498" sldId="259"/>
        </pc:sldMkLst>
        <pc:spChg chg="mod">
          <ac:chgData name="Gade, Sindhuja Reddy - gadsy009" userId="S::gadsy009@mymail.unisa.edu.au::fa18f52d-74b1-4954-b88c-09608f6a9999" providerId="AD" clId="Web-{7EFE3C9A-4882-45AD-9CA2-C8730AAF7CD8}" dt="2023-08-20T06:26:44.592" v="49" actId="1076"/>
          <ac:spMkLst>
            <pc:docMk/>
            <pc:sldMk cId="3100866498" sldId="259"/>
            <ac:spMk id="2" creationId="{70AE7138-0EA9-F414-4665-32627F7BE132}"/>
          </ac:spMkLst>
        </pc:spChg>
        <pc:spChg chg="mod">
          <ac:chgData name="Gade, Sindhuja Reddy - gadsy009" userId="S::gadsy009@mymail.unisa.edu.au::fa18f52d-74b1-4954-b88c-09608f6a9999" providerId="AD" clId="Web-{7EFE3C9A-4882-45AD-9CA2-C8730AAF7CD8}" dt="2023-08-20T06:27:24.235" v="52" actId="1076"/>
          <ac:spMkLst>
            <pc:docMk/>
            <pc:sldMk cId="3100866498" sldId="259"/>
            <ac:spMk id="3" creationId="{2EC8D484-CDC0-EAA9-79BE-E6D85F473245}"/>
          </ac:spMkLst>
        </pc:spChg>
      </pc:sldChg>
      <pc:sldChg chg="modSp">
        <pc:chgData name="Gade, Sindhuja Reddy - gadsy009" userId="S::gadsy009@mymail.unisa.edu.au::fa18f52d-74b1-4954-b88c-09608f6a9999" providerId="AD" clId="Web-{7EFE3C9A-4882-45AD-9CA2-C8730AAF7CD8}" dt="2023-08-20T06:25:17.979" v="10" actId="20577"/>
        <pc:sldMkLst>
          <pc:docMk/>
          <pc:sldMk cId="1445893407" sldId="268"/>
        </pc:sldMkLst>
        <pc:spChg chg="mod">
          <ac:chgData name="Gade, Sindhuja Reddy - gadsy009" userId="S::gadsy009@mymail.unisa.edu.au::fa18f52d-74b1-4954-b88c-09608f6a9999" providerId="AD" clId="Web-{7EFE3C9A-4882-45AD-9CA2-C8730AAF7CD8}" dt="2023-08-20T06:25:17.979" v="10" actId="20577"/>
          <ac:spMkLst>
            <pc:docMk/>
            <pc:sldMk cId="1445893407" sldId="268"/>
            <ac:spMk id="2" creationId="{D2EFE29A-473E-EDA8-CEDC-53E1AE397FA8}"/>
          </ac:spMkLst>
        </pc:spChg>
        <pc:spChg chg="mod">
          <ac:chgData name="Gade, Sindhuja Reddy - gadsy009" userId="S::gadsy009@mymail.unisa.edu.au::fa18f52d-74b1-4954-b88c-09608f6a9999" providerId="AD" clId="Web-{7EFE3C9A-4882-45AD-9CA2-C8730AAF7CD8}" dt="2023-08-20T06:24:54.572" v="5" actId="14100"/>
          <ac:spMkLst>
            <pc:docMk/>
            <pc:sldMk cId="1445893407" sldId="268"/>
            <ac:spMk id="3" creationId="{837BE657-C1D3-929A-AE99-EBC38C402119}"/>
          </ac:spMkLst>
        </pc:spChg>
      </pc:sldChg>
      <pc:sldChg chg="modSp">
        <pc:chgData name="Gade, Sindhuja Reddy - gadsy009" userId="S::gadsy009@mymail.unisa.edu.au::fa18f52d-74b1-4954-b88c-09608f6a9999" providerId="AD" clId="Web-{7EFE3C9A-4882-45AD-9CA2-C8730AAF7CD8}" dt="2023-08-20T06:25:36.261" v="37"/>
        <pc:sldMkLst>
          <pc:docMk/>
          <pc:sldMk cId="1172467266" sldId="269"/>
        </pc:sldMkLst>
        <pc:graphicFrameChg chg="mod modGraphic">
          <ac:chgData name="Gade, Sindhuja Reddy - gadsy009" userId="S::gadsy009@mymail.unisa.edu.au::fa18f52d-74b1-4954-b88c-09608f6a9999" providerId="AD" clId="Web-{7EFE3C9A-4882-45AD-9CA2-C8730AAF7CD8}" dt="2023-08-20T06:25:36.261" v="37"/>
          <ac:graphicFrameMkLst>
            <pc:docMk/>
            <pc:sldMk cId="1172467266" sldId="269"/>
            <ac:graphicFrameMk id="25" creationId="{F778E328-D0DF-B0CC-4D3C-2BDBA9190F4F}"/>
          </ac:graphicFrameMkLst>
        </pc:graphicFrameChg>
      </pc:sldChg>
      <pc:sldChg chg="modSp">
        <pc:chgData name="Gade, Sindhuja Reddy - gadsy009" userId="S::gadsy009@mymail.unisa.edu.au::fa18f52d-74b1-4954-b88c-09608f6a9999" providerId="AD" clId="Web-{7EFE3C9A-4882-45AD-9CA2-C8730AAF7CD8}" dt="2023-08-20T06:27:08.374" v="51" actId="20577"/>
        <pc:sldMkLst>
          <pc:docMk/>
          <pc:sldMk cId="1960971515" sldId="275"/>
        </pc:sldMkLst>
        <pc:graphicFrameChg chg="modGraphic">
          <ac:chgData name="Gade, Sindhuja Reddy - gadsy009" userId="S::gadsy009@mymail.unisa.edu.au::fa18f52d-74b1-4954-b88c-09608f6a9999" providerId="AD" clId="Web-{7EFE3C9A-4882-45AD-9CA2-C8730AAF7CD8}" dt="2023-08-20T06:27:08.374" v="51" actId="20577"/>
          <ac:graphicFrameMkLst>
            <pc:docMk/>
            <pc:sldMk cId="1960971515" sldId="275"/>
            <ac:graphicFrameMk id="4" creationId="{CD0ACC6E-D0E3-E35E-7303-584E85708273}"/>
          </ac:graphicFrameMkLst>
        </pc:graphicFrameChg>
      </pc:sldChg>
    </pc:docChg>
  </pc:docChgLst>
  <pc:docChgLst>
    <pc:chgData name="Georg Grossmann" userId="0403e4d1-5f07-400e-b9df-1a1af2562883" providerId="ADAL" clId="{8D7F3185-E4CC-4A7B-A0A2-571E90D6C210}"/>
    <pc:docChg chg="">
      <pc:chgData name="Georg Grossmann" userId="0403e4d1-5f07-400e-b9df-1a1af2562883" providerId="ADAL" clId="{8D7F3185-E4CC-4A7B-A0A2-571E90D6C210}" dt="2023-08-20T08:17:14.779" v="3"/>
      <pc:docMkLst>
        <pc:docMk/>
      </pc:docMkLst>
      <pc:sldChg chg="addCm">
        <pc:chgData name="Georg Grossmann" userId="0403e4d1-5f07-400e-b9df-1a1af2562883" providerId="ADAL" clId="{8D7F3185-E4CC-4A7B-A0A2-571E90D6C210}" dt="2023-08-20T08:17:14.779" v="3"/>
        <pc:sldMkLst>
          <pc:docMk/>
          <pc:sldMk cId="3100866498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eorg Grossmann" userId="0403e4d1-5f07-400e-b9df-1a1af2562883" providerId="ADAL" clId="{8D7F3185-E4CC-4A7B-A0A2-571E90D6C210}" dt="2023-08-20T08:17:14.779" v="3"/>
              <pc2:cmMkLst xmlns:pc2="http://schemas.microsoft.com/office/powerpoint/2019/9/main/command">
                <pc:docMk/>
                <pc:sldMk cId="3100866498" sldId="259"/>
                <pc2:cmMk id="{F9486518-3493-4A1B-A37F-20253DF5CE81}"/>
              </pc2:cmMkLst>
            </pc226:cmChg>
          </p:ext>
        </pc:extLst>
      </pc:sldChg>
      <pc:sldChg chg="addCm">
        <pc:chgData name="Georg Grossmann" userId="0403e4d1-5f07-400e-b9df-1a1af2562883" providerId="ADAL" clId="{8D7F3185-E4CC-4A7B-A0A2-571E90D6C210}" dt="2023-08-20T08:13:44.806" v="0"/>
        <pc:sldMkLst>
          <pc:docMk/>
          <pc:sldMk cId="1150974905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eorg Grossmann" userId="0403e4d1-5f07-400e-b9df-1a1af2562883" providerId="ADAL" clId="{8D7F3185-E4CC-4A7B-A0A2-571E90D6C210}" dt="2023-08-20T08:13:44.806" v="0"/>
              <pc2:cmMkLst xmlns:pc2="http://schemas.microsoft.com/office/powerpoint/2019/9/main/command">
                <pc:docMk/>
                <pc:sldMk cId="1150974905" sldId="261"/>
                <pc2:cmMk id="{4FF06CAE-2A44-4A3A-8ECC-087BAFF529FD}"/>
              </pc2:cmMkLst>
            </pc226:cmChg>
          </p:ext>
        </pc:extLst>
      </pc:sldChg>
      <pc:sldChg chg="addCm">
        <pc:chgData name="Georg Grossmann" userId="0403e4d1-5f07-400e-b9df-1a1af2562883" providerId="ADAL" clId="{8D7F3185-E4CC-4A7B-A0A2-571E90D6C210}" dt="2023-08-20T08:15:45.750" v="2"/>
        <pc:sldMkLst>
          <pc:docMk/>
          <pc:sldMk cId="1445893407" sldId="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eorg Grossmann" userId="0403e4d1-5f07-400e-b9df-1a1af2562883" providerId="ADAL" clId="{8D7F3185-E4CC-4A7B-A0A2-571E90D6C210}" dt="2023-08-20T08:15:45.750" v="2"/>
              <pc2:cmMkLst xmlns:pc2="http://schemas.microsoft.com/office/powerpoint/2019/9/main/command">
                <pc:docMk/>
                <pc:sldMk cId="1445893407" sldId="268"/>
                <pc2:cmMk id="{A7915D17-0ACE-4F5F-85C9-80191A158CDE}"/>
              </pc2:cmMkLst>
            </pc226:cmChg>
          </p:ext>
        </pc:extLst>
      </pc:sldChg>
      <pc:sldChg chg="addCm">
        <pc:chgData name="Georg Grossmann" userId="0403e4d1-5f07-400e-b9df-1a1af2562883" providerId="ADAL" clId="{8D7F3185-E4CC-4A7B-A0A2-571E90D6C210}" dt="2023-08-20T08:14:38.015" v="1"/>
        <pc:sldMkLst>
          <pc:docMk/>
          <pc:sldMk cId="946872583" sldId="27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eorg Grossmann" userId="0403e4d1-5f07-400e-b9df-1a1af2562883" providerId="ADAL" clId="{8D7F3185-E4CC-4A7B-A0A2-571E90D6C210}" dt="2023-08-20T08:14:38.015" v="1"/>
              <pc2:cmMkLst xmlns:pc2="http://schemas.microsoft.com/office/powerpoint/2019/9/main/command">
                <pc:docMk/>
                <pc:sldMk cId="946872583" sldId="279"/>
                <pc2:cmMk id="{073716EA-80BB-4D6C-8D71-7647C71207EF}"/>
              </pc2:cmMkLst>
            </pc226:cmChg>
          </p:ext>
        </pc:extLst>
      </pc:sldChg>
    </pc:docChg>
  </pc:docChgLst>
  <pc:docChgLst>
    <pc:chgData name="Dave, Vinit Virajbhai - davvv001" userId="7366ae91-3d9c-44bf-b751-8a2a8a1dd1c7" providerId="ADAL" clId="{DD401139-119D-407E-B203-F9FA564C5D7B}"/>
    <pc:docChg chg="undo custSel addSld delSld modSld sldOrd">
      <pc:chgData name="Dave, Vinit Virajbhai - davvv001" userId="7366ae91-3d9c-44bf-b751-8a2a8a1dd1c7" providerId="ADAL" clId="{DD401139-119D-407E-B203-F9FA564C5D7B}" dt="2023-08-20T08:22:54.675" v="805"/>
      <pc:docMkLst>
        <pc:docMk/>
      </pc:docMkLst>
      <pc:sldChg chg="modSp mod">
        <pc:chgData name="Dave, Vinit Virajbhai - davvv001" userId="7366ae91-3d9c-44bf-b751-8a2a8a1dd1c7" providerId="ADAL" clId="{DD401139-119D-407E-B203-F9FA564C5D7B}" dt="2023-08-20T06:11:18.780" v="694" actId="255"/>
        <pc:sldMkLst>
          <pc:docMk/>
          <pc:sldMk cId="2394668535" sldId="256"/>
        </pc:sldMkLst>
        <pc:spChg chg="mod">
          <ac:chgData name="Dave, Vinit Virajbhai - davvv001" userId="7366ae91-3d9c-44bf-b751-8a2a8a1dd1c7" providerId="ADAL" clId="{DD401139-119D-407E-B203-F9FA564C5D7B}" dt="2023-08-20T06:11:18.780" v="694" actId="255"/>
          <ac:spMkLst>
            <pc:docMk/>
            <pc:sldMk cId="2394668535" sldId="256"/>
            <ac:spMk id="2" creationId="{ABCA05E3-9F5B-F4B7-8C74-5CF90C4E2A75}"/>
          </ac:spMkLst>
        </pc:spChg>
      </pc:sldChg>
      <pc:sldChg chg="modSp mod">
        <pc:chgData name="Dave, Vinit Virajbhai - davvv001" userId="7366ae91-3d9c-44bf-b751-8a2a8a1dd1c7" providerId="ADAL" clId="{DD401139-119D-407E-B203-F9FA564C5D7B}" dt="2023-08-20T06:47:46.021" v="704" actId="20577"/>
        <pc:sldMkLst>
          <pc:docMk/>
          <pc:sldMk cId="1150974905" sldId="261"/>
        </pc:sldMkLst>
        <pc:spChg chg="mod">
          <ac:chgData name="Dave, Vinit Virajbhai - davvv001" userId="7366ae91-3d9c-44bf-b751-8a2a8a1dd1c7" providerId="ADAL" clId="{DD401139-119D-407E-B203-F9FA564C5D7B}" dt="2023-08-20T06:47:46.021" v="704" actId="20577"/>
          <ac:spMkLst>
            <pc:docMk/>
            <pc:sldMk cId="1150974905" sldId="261"/>
            <ac:spMk id="31" creationId="{24203ADF-7798-52AB-0EAB-4773C71DF6B4}"/>
          </ac:spMkLst>
        </pc:spChg>
      </pc:sldChg>
      <pc:sldChg chg="del">
        <pc:chgData name="Dave, Vinit Virajbhai - davvv001" userId="7366ae91-3d9c-44bf-b751-8a2a8a1dd1c7" providerId="ADAL" clId="{DD401139-119D-407E-B203-F9FA564C5D7B}" dt="2023-08-20T05:42:34.378" v="158" actId="2696"/>
        <pc:sldMkLst>
          <pc:docMk/>
          <pc:sldMk cId="4024302589" sldId="263"/>
        </pc:sldMkLst>
      </pc:sldChg>
      <pc:sldChg chg="del">
        <pc:chgData name="Dave, Vinit Virajbhai - davvv001" userId="7366ae91-3d9c-44bf-b751-8a2a8a1dd1c7" providerId="ADAL" clId="{DD401139-119D-407E-B203-F9FA564C5D7B}" dt="2023-08-20T05:42:28.903" v="155" actId="2696"/>
        <pc:sldMkLst>
          <pc:docMk/>
          <pc:sldMk cId="328013849" sldId="264"/>
        </pc:sldMkLst>
      </pc:sldChg>
      <pc:sldChg chg="addSp delSp modSp mod ord modNotesTx">
        <pc:chgData name="Dave, Vinit Virajbhai - davvv001" userId="7366ae91-3d9c-44bf-b751-8a2a8a1dd1c7" providerId="ADAL" clId="{DD401139-119D-407E-B203-F9FA564C5D7B}" dt="2023-08-20T06:03:52.318" v="622" actId="20577"/>
        <pc:sldMkLst>
          <pc:docMk/>
          <pc:sldMk cId="2646940010" sldId="265"/>
        </pc:sldMkLst>
        <pc:spChg chg="mod">
          <ac:chgData name="Dave, Vinit Virajbhai - davvv001" userId="7366ae91-3d9c-44bf-b751-8a2a8a1dd1c7" providerId="ADAL" clId="{DD401139-119D-407E-B203-F9FA564C5D7B}" dt="2023-08-20T05:33:05.658" v="11" actId="20577"/>
          <ac:spMkLst>
            <pc:docMk/>
            <pc:sldMk cId="2646940010" sldId="265"/>
            <ac:spMk id="2" creationId="{E407DCBF-128D-5B95-3BF8-EBB180E14B16}"/>
          </ac:spMkLst>
        </pc:spChg>
        <pc:spChg chg="add del mod">
          <ac:chgData name="Dave, Vinit Virajbhai - davvv001" userId="7366ae91-3d9c-44bf-b751-8a2a8a1dd1c7" providerId="ADAL" clId="{DD401139-119D-407E-B203-F9FA564C5D7B}" dt="2023-08-20T05:33:15.538" v="13"/>
          <ac:spMkLst>
            <pc:docMk/>
            <pc:sldMk cId="2646940010" sldId="265"/>
            <ac:spMk id="4" creationId="{151C9CC5-CD8B-2392-ACAF-FF1B6D238CB6}"/>
          </ac:spMkLst>
        </pc:spChg>
        <pc:graphicFrameChg chg="del">
          <ac:chgData name="Dave, Vinit Virajbhai - davvv001" userId="7366ae91-3d9c-44bf-b751-8a2a8a1dd1c7" providerId="ADAL" clId="{DD401139-119D-407E-B203-F9FA564C5D7B}" dt="2023-08-20T05:33:12.957" v="12" actId="478"/>
          <ac:graphicFrameMkLst>
            <pc:docMk/>
            <pc:sldMk cId="2646940010" sldId="265"/>
            <ac:graphicFrameMk id="5" creationId="{DEF55CBD-0CF1-87D0-61BB-31969DEA60FF}"/>
          </ac:graphicFrameMkLst>
        </pc:graphicFrameChg>
        <pc:graphicFrameChg chg="add mod modGraphic">
          <ac:chgData name="Dave, Vinit Virajbhai - davvv001" userId="7366ae91-3d9c-44bf-b751-8a2a8a1dd1c7" providerId="ADAL" clId="{DD401139-119D-407E-B203-F9FA564C5D7B}" dt="2023-08-20T05:34:51.671" v="48" actId="1035"/>
          <ac:graphicFrameMkLst>
            <pc:docMk/>
            <pc:sldMk cId="2646940010" sldId="265"/>
            <ac:graphicFrameMk id="6" creationId="{17977448-6DF8-CF62-04EF-7CC22993DA85}"/>
          </ac:graphicFrameMkLst>
        </pc:graphicFrameChg>
      </pc:sldChg>
      <pc:sldChg chg="del">
        <pc:chgData name="Dave, Vinit Virajbhai - davvv001" userId="7366ae91-3d9c-44bf-b751-8a2a8a1dd1c7" providerId="ADAL" clId="{DD401139-119D-407E-B203-F9FA564C5D7B}" dt="2023-08-20T06:13:43.398" v="695" actId="2696"/>
        <pc:sldMkLst>
          <pc:docMk/>
          <pc:sldMk cId="2225954154" sldId="266"/>
        </pc:sldMkLst>
      </pc:sldChg>
      <pc:sldChg chg="addSp delSp modSp mod ord modNotesTx">
        <pc:chgData name="Dave, Vinit Virajbhai - davvv001" userId="7366ae91-3d9c-44bf-b751-8a2a8a1dd1c7" providerId="ADAL" clId="{DD401139-119D-407E-B203-F9FA564C5D7B}" dt="2023-08-20T06:23:01.144" v="699" actId="20577"/>
        <pc:sldMkLst>
          <pc:docMk/>
          <pc:sldMk cId="3615628940" sldId="267"/>
        </pc:sldMkLst>
        <pc:spChg chg="add mod">
          <ac:chgData name="Dave, Vinit Virajbhai - davvv001" userId="7366ae91-3d9c-44bf-b751-8a2a8a1dd1c7" providerId="ADAL" clId="{DD401139-119D-407E-B203-F9FA564C5D7B}" dt="2023-08-20T05:56:10.830" v="483" actId="26606"/>
          <ac:spMkLst>
            <pc:docMk/>
            <pc:sldMk cId="3615628940" sldId="267"/>
            <ac:spMk id="3" creationId="{F00CFB98-DAB1-43BD-E265-BBA2B5DE82D5}"/>
          </ac:spMkLst>
        </pc:spChg>
        <pc:spChg chg="ord">
          <ac:chgData name="Dave, Vinit Virajbhai - davvv001" userId="7366ae91-3d9c-44bf-b751-8a2a8a1dd1c7" providerId="ADAL" clId="{DD401139-119D-407E-B203-F9FA564C5D7B}" dt="2023-08-20T05:45:33.548" v="193" actId="26606"/>
          <ac:spMkLst>
            <pc:docMk/>
            <pc:sldMk cId="3615628940" sldId="267"/>
            <ac:spMk id="6" creationId="{20E13664-1FD5-4629-BB7A-A12BAC3E708B}"/>
          </ac:spMkLst>
        </pc:spChg>
        <pc:spChg chg="mod">
          <ac:chgData name="Dave, Vinit Virajbhai - davvv001" userId="7366ae91-3d9c-44bf-b751-8a2a8a1dd1c7" providerId="ADAL" clId="{DD401139-119D-407E-B203-F9FA564C5D7B}" dt="2023-08-20T05:56:10.830" v="483" actId="26606"/>
          <ac:spMkLst>
            <pc:docMk/>
            <pc:sldMk cId="3615628940" sldId="267"/>
            <ac:spMk id="7" creationId="{2C59CD95-BB88-531D-F09A-F4A6536D0F55}"/>
          </ac:spMkLst>
        </pc:spChg>
        <pc:spChg chg="add del">
          <ac:chgData name="Dave, Vinit Virajbhai - davvv001" userId="7366ae91-3d9c-44bf-b751-8a2a8a1dd1c7" providerId="ADAL" clId="{DD401139-119D-407E-B203-F9FA564C5D7B}" dt="2023-08-20T05:45:33.548" v="193" actId="26606"/>
          <ac:spMkLst>
            <pc:docMk/>
            <pc:sldMk cId="3615628940" sldId="267"/>
            <ac:spMk id="44" creationId="{35DB3719-6FDC-4E5D-891D-FF40B7300F64}"/>
          </ac:spMkLst>
        </pc:spChg>
        <pc:spChg chg="add del">
          <ac:chgData name="Dave, Vinit Virajbhai - davvv001" userId="7366ae91-3d9c-44bf-b751-8a2a8a1dd1c7" providerId="ADAL" clId="{DD401139-119D-407E-B203-F9FA564C5D7B}" dt="2023-08-20T05:45:33.548" v="193" actId="26606"/>
          <ac:spMkLst>
            <pc:docMk/>
            <pc:sldMk cId="3615628940" sldId="267"/>
            <ac:spMk id="46" creationId="{E0CBAC23-2E3F-4A90-BA59-F8299F6A5439}"/>
          </ac:spMkLst>
        </pc:spChg>
        <pc:spChg chg="add del">
          <ac:chgData name="Dave, Vinit Virajbhai - davvv001" userId="7366ae91-3d9c-44bf-b751-8a2a8a1dd1c7" providerId="ADAL" clId="{DD401139-119D-407E-B203-F9FA564C5D7B}" dt="2023-08-20T05:56:10.830" v="483" actId="26606"/>
          <ac:spMkLst>
            <pc:docMk/>
            <pc:sldMk cId="3615628940" sldId="267"/>
            <ac:spMk id="48" creationId="{907EF6B7-1338-4443-8C46-6A318D952DFD}"/>
          </ac:spMkLst>
        </pc:spChg>
        <pc:spChg chg="add del">
          <ac:chgData name="Dave, Vinit Virajbhai - davvv001" userId="7366ae91-3d9c-44bf-b751-8a2a8a1dd1c7" providerId="ADAL" clId="{DD401139-119D-407E-B203-F9FA564C5D7B}" dt="2023-08-20T05:56:10.830" v="483" actId="26606"/>
          <ac:spMkLst>
            <pc:docMk/>
            <pc:sldMk cId="3615628940" sldId="267"/>
            <ac:spMk id="49" creationId="{DAAE4CDD-124C-4DCF-9584-B6033B545DD5}"/>
          </ac:spMkLst>
        </pc:spChg>
        <pc:spChg chg="add del">
          <ac:chgData name="Dave, Vinit Virajbhai - davvv001" userId="7366ae91-3d9c-44bf-b751-8a2a8a1dd1c7" providerId="ADAL" clId="{DD401139-119D-407E-B203-F9FA564C5D7B}" dt="2023-08-20T05:56:10.830" v="483" actId="26606"/>
          <ac:spMkLst>
            <pc:docMk/>
            <pc:sldMk cId="3615628940" sldId="267"/>
            <ac:spMk id="50" creationId="{081E4A58-353D-44AE-B2FC-2A74E2E400F7}"/>
          </ac:spMkLst>
        </pc:spChg>
        <pc:spChg chg="add del">
          <ac:chgData name="Dave, Vinit Virajbhai - davvv001" userId="7366ae91-3d9c-44bf-b751-8a2a8a1dd1c7" providerId="ADAL" clId="{DD401139-119D-407E-B203-F9FA564C5D7B}" dt="2023-08-20T05:45:25.174" v="191" actId="26606"/>
          <ac:spMkLst>
            <pc:docMk/>
            <pc:sldMk cId="3615628940" sldId="267"/>
            <ac:spMk id="51" creationId="{907EF6B7-1338-4443-8C46-6A318D952DFD}"/>
          </ac:spMkLst>
        </pc:spChg>
        <pc:spChg chg="add del">
          <ac:chgData name="Dave, Vinit Virajbhai - davvv001" userId="7366ae91-3d9c-44bf-b751-8a2a8a1dd1c7" providerId="ADAL" clId="{DD401139-119D-407E-B203-F9FA564C5D7B}" dt="2023-08-20T05:45:25.174" v="191" actId="26606"/>
          <ac:spMkLst>
            <pc:docMk/>
            <pc:sldMk cId="3615628940" sldId="267"/>
            <ac:spMk id="53" creationId="{DAAE4CDD-124C-4DCF-9584-B6033B545DD5}"/>
          </ac:spMkLst>
        </pc:spChg>
        <pc:spChg chg="add del">
          <ac:chgData name="Dave, Vinit Virajbhai - davvv001" userId="7366ae91-3d9c-44bf-b751-8a2a8a1dd1c7" providerId="ADAL" clId="{DD401139-119D-407E-B203-F9FA564C5D7B}" dt="2023-08-20T05:45:25.174" v="191" actId="26606"/>
          <ac:spMkLst>
            <pc:docMk/>
            <pc:sldMk cId="3615628940" sldId="267"/>
            <ac:spMk id="55" creationId="{081E4A58-353D-44AE-B2FC-2A74E2E400F7}"/>
          </ac:spMkLst>
        </pc:spChg>
        <pc:spChg chg="add">
          <ac:chgData name="Dave, Vinit Virajbhai - davvv001" userId="7366ae91-3d9c-44bf-b751-8a2a8a1dd1c7" providerId="ADAL" clId="{DD401139-119D-407E-B203-F9FA564C5D7B}" dt="2023-08-20T05:56:10.830" v="483" actId="26606"/>
          <ac:spMkLst>
            <pc:docMk/>
            <pc:sldMk cId="3615628940" sldId="267"/>
            <ac:spMk id="57" creationId="{4AC6B390-BC59-4F1D-A0EE-D71A92F0A0B2}"/>
          </ac:spMkLst>
        </pc:spChg>
        <pc:spChg chg="add">
          <ac:chgData name="Dave, Vinit Virajbhai - davvv001" userId="7366ae91-3d9c-44bf-b751-8a2a8a1dd1c7" providerId="ADAL" clId="{DD401139-119D-407E-B203-F9FA564C5D7B}" dt="2023-08-20T05:56:10.830" v="483" actId="26606"/>
          <ac:spMkLst>
            <pc:docMk/>
            <pc:sldMk cId="3615628940" sldId="267"/>
            <ac:spMk id="59" creationId="{B6C60D79-16F1-4C4B-B7E3-7634E7069CDE}"/>
          </ac:spMkLst>
        </pc:spChg>
        <pc:spChg chg="add">
          <ac:chgData name="Dave, Vinit Virajbhai - davvv001" userId="7366ae91-3d9c-44bf-b751-8a2a8a1dd1c7" providerId="ADAL" clId="{DD401139-119D-407E-B203-F9FA564C5D7B}" dt="2023-08-20T05:56:10.830" v="483" actId="26606"/>
          <ac:spMkLst>
            <pc:docMk/>
            <pc:sldMk cId="3615628940" sldId="267"/>
            <ac:spMk id="61" creationId="{426B127E-6498-4C77-9C9D-4553A5113B80}"/>
          </ac:spMkLst>
        </pc:spChg>
        <pc:graphicFrameChg chg="del">
          <ac:chgData name="Dave, Vinit Virajbhai - davvv001" userId="7366ae91-3d9c-44bf-b751-8a2a8a1dd1c7" providerId="ADAL" clId="{DD401139-119D-407E-B203-F9FA564C5D7B}" dt="2023-08-20T05:37:42.790" v="120" actId="478"/>
          <ac:graphicFrameMkLst>
            <pc:docMk/>
            <pc:sldMk cId="3615628940" sldId="267"/>
            <ac:graphicFrameMk id="5" creationId="{B2F391E1-BD34-4E3D-BC3F-30B9701CFBCF}"/>
          </ac:graphicFrameMkLst>
        </pc:graphicFrameChg>
        <pc:picChg chg="add">
          <ac:chgData name="Dave, Vinit Virajbhai - davvv001" userId="7366ae91-3d9c-44bf-b751-8a2a8a1dd1c7" providerId="ADAL" clId="{DD401139-119D-407E-B203-F9FA564C5D7B}" dt="2023-08-20T05:56:10.830" v="483" actId="26606"/>
          <ac:picMkLst>
            <pc:docMk/>
            <pc:sldMk cId="3615628940" sldId="267"/>
            <ac:picMk id="54" creationId="{1CA9EDB5-21FC-A241-7644-314C015EBA01}"/>
          </ac:picMkLst>
        </pc:picChg>
      </pc:sldChg>
      <pc:sldChg chg="del">
        <pc:chgData name="Dave, Vinit Virajbhai - davvv001" userId="7366ae91-3d9c-44bf-b751-8a2a8a1dd1c7" providerId="ADAL" clId="{DD401139-119D-407E-B203-F9FA564C5D7B}" dt="2023-08-20T06:41:40.811" v="700" actId="2696"/>
        <pc:sldMkLst>
          <pc:docMk/>
          <pc:sldMk cId="3970471581" sldId="271"/>
        </pc:sldMkLst>
      </pc:sldChg>
      <pc:sldChg chg="del">
        <pc:chgData name="Dave, Vinit Virajbhai - davvv001" userId="7366ae91-3d9c-44bf-b751-8a2a8a1dd1c7" providerId="ADAL" clId="{DD401139-119D-407E-B203-F9FA564C5D7B}" dt="2023-08-20T06:41:43.298" v="701" actId="2696"/>
        <pc:sldMkLst>
          <pc:docMk/>
          <pc:sldMk cId="2975929326" sldId="272"/>
        </pc:sldMkLst>
      </pc:sldChg>
      <pc:sldChg chg="del">
        <pc:chgData name="Dave, Vinit Virajbhai - davvv001" userId="7366ae91-3d9c-44bf-b751-8a2a8a1dd1c7" providerId="ADAL" clId="{DD401139-119D-407E-B203-F9FA564C5D7B}" dt="2023-08-20T06:41:49.342" v="702" actId="2696"/>
        <pc:sldMkLst>
          <pc:docMk/>
          <pc:sldMk cId="2176483437" sldId="273"/>
        </pc:sldMkLst>
      </pc:sldChg>
      <pc:sldChg chg="modSp add">
        <pc:chgData name="Dave, Vinit Virajbhai - davvv001" userId="7366ae91-3d9c-44bf-b751-8a2a8a1dd1c7" providerId="ADAL" clId="{DD401139-119D-407E-B203-F9FA564C5D7B}" dt="2023-08-20T05:34:26.070" v="21"/>
        <pc:sldMkLst>
          <pc:docMk/>
          <pc:sldMk cId="1542907309" sldId="276"/>
        </pc:sldMkLst>
        <pc:graphicFrameChg chg="mod">
          <ac:chgData name="Dave, Vinit Virajbhai - davvv001" userId="7366ae91-3d9c-44bf-b751-8a2a8a1dd1c7" providerId="ADAL" clId="{DD401139-119D-407E-B203-F9FA564C5D7B}" dt="2023-08-20T05:34:26.070" v="21"/>
          <ac:graphicFrameMkLst>
            <pc:docMk/>
            <pc:sldMk cId="1542907309" sldId="276"/>
            <ac:graphicFrameMk id="5" creationId="{DEF55CBD-0CF1-87D0-61BB-31969DEA60FF}"/>
          </ac:graphicFrameMkLst>
        </pc:graphicFrameChg>
      </pc:sldChg>
      <pc:sldChg chg="add">
        <pc:chgData name="Dave, Vinit Virajbhai - davvv001" userId="7366ae91-3d9c-44bf-b751-8a2a8a1dd1c7" providerId="ADAL" clId="{DD401139-119D-407E-B203-F9FA564C5D7B}" dt="2023-08-20T05:36:57.486" v="64" actId="2890"/>
        <pc:sldMkLst>
          <pc:docMk/>
          <pc:sldMk cId="85060782" sldId="277"/>
        </pc:sldMkLst>
      </pc:sldChg>
      <pc:sldChg chg="addSp delSp modSp add mod delDesignElem chgLayout modNotesTx">
        <pc:chgData name="Dave, Vinit Virajbhai - davvv001" userId="7366ae91-3d9c-44bf-b751-8a2a8a1dd1c7" providerId="ADAL" clId="{DD401139-119D-407E-B203-F9FA564C5D7B}" dt="2023-08-20T05:58:08.838" v="498" actId="5793"/>
        <pc:sldMkLst>
          <pc:docMk/>
          <pc:sldMk cId="3594341536" sldId="278"/>
        </pc:sldMkLst>
        <pc:spChg chg="del">
          <ac:chgData name="Dave, Vinit Virajbhai - davvv001" userId="7366ae91-3d9c-44bf-b751-8a2a8a1dd1c7" providerId="ADAL" clId="{DD401139-119D-407E-B203-F9FA564C5D7B}" dt="2023-08-20T05:43:33.555" v="186" actId="478"/>
          <ac:spMkLst>
            <pc:docMk/>
            <pc:sldMk cId="3594341536" sldId="278"/>
            <ac:spMk id="3" creationId="{F00CFB98-DAB1-43BD-E265-BBA2B5DE82D5}"/>
          </ac:spMkLst>
        </pc:spChg>
        <pc:spChg chg="add del mod">
          <ac:chgData name="Dave, Vinit Virajbhai - davvv001" userId="7366ae91-3d9c-44bf-b751-8a2a8a1dd1c7" providerId="ADAL" clId="{DD401139-119D-407E-B203-F9FA564C5D7B}" dt="2023-08-20T05:52:35.975" v="476" actId="26606"/>
          <ac:spMkLst>
            <pc:docMk/>
            <pc:sldMk cId="3594341536" sldId="278"/>
            <ac:spMk id="4" creationId="{8FB99E1F-711D-83F5-F12D-26F92200DABB}"/>
          </ac:spMkLst>
        </pc:spChg>
        <pc:spChg chg="add del mod ord">
          <ac:chgData name="Dave, Vinit Virajbhai - davvv001" userId="7366ae91-3d9c-44bf-b751-8a2a8a1dd1c7" providerId="ADAL" clId="{DD401139-119D-407E-B203-F9FA564C5D7B}" dt="2023-08-20T05:45:24.077" v="190" actId="700"/>
          <ac:spMkLst>
            <pc:docMk/>
            <pc:sldMk cId="3594341536" sldId="278"/>
            <ac:spMk id="5" creationId="{2C1A3DDD-2A7D-C3E5-0E80-FBD4AEF3119E}"/>
          </ac:spMkLst>
        </pc:spChg>
        <pc:spChg chg="mod">
          <ac:chgData name="Dave, Vinit Virajbhai - davvv001" userId="7366ae91-3d9c-44bf-b751-8a2a8a1dd1c7" providerId="ADAL" clId="{DD401139-119D-407E-B203-F9FA564C5D7B}" dt="2023-08-20T05:43:21.643" v="185" actId="20577"/>
          <ac:spMkLst>
            <pc:docMk/>
            <pc:sldMk cId="3594341536" sldId="278"/>
            <ac:spMk id="7" creationId="{2C59CD95-BB88-531D-F09A-F4A6536D0F55}"/>
          </ac:spMkLst>
        </pc:spChg>
        <pc:spChg chg="add del mod ord">
          <ac:chgData name="Dave, Vinit Virajbhai - davvv001" userId="7366ae91-3d9c-44bf-b751-8a2a8a1dd1c7" providerId="ADAL" clId="{DD401139-119D-407E-B203-F9FA564C5D7B}" dt="2023-08-20T05:45:24.077" v="190" actId="700"/>
          <ac:spMkLst>
            <pc:docMk/>
            <pc:sldMk cId="3594341536" sldId="278"/>
            <ac:spMk id="8" creationId="{1CCE4B48-1B5D-0C83-2ECF-93F129324625}"/>
          </ac:spMkLst>
        </pc:spChg>
        <pc:spChg chg="add del">
          <ac:chgData name="Dave, Vinit Virajbhai - davvv001" userId="7366ae91-3d9c-44bf-b751-8a2a8a1dd1c7" providerId="ADAL" clId="{DD401139-119D-407E-B203-F9FA564C5D7B}" dt="2023-08-20T05:45:24.077" v="190" actId="700"/>
          <ac:spMkLst>
            <pc:docMk/>
            <pc:sldMk cId="3594341536" sldId="278"/>
            <ac:spMk id="44" creationId="{35DB3719-6FDC-4E5D-891D-FF40B7300F64}"/>
          </ac:spMkLst>
        </pc:spChg>
        <pc:spChg chg="add del">
          <ac:chgData name="Dave, Vinit Virajbhai - davvv001" userId="7366ae91-3d9c-44bf-b751-8a2a8a1dd1c7" providerId="ADAL" clId="{DD401139-119D-407E-B203-F9FA564C5D7B}" dt="2023-08-20T05:45:24.077" v="190" actId="700"/>
          <ac:spMkLst>
            <pc:docMk/>
            <pc:sldMk cId="3594341536" sldId="278"/>
            <ac:spMk id="46" creationId="{E0CBAC23-2E3F-4A90-BA59-F8299F6A5439}"/>
          </ac:spMkLst>
        </pc:spChg>
        <pc:graphicFrameChg chg="add del">
          <ac:chgData name="Dave, Vinit Virajbhai - davvv001" userId="7366ae91-3d9c-44bf-b751-8a2a8a1dd1c7" providerId="ADAL" clId="{DD401139-119D-407E-B203-F9FA564C5D7B}" dt="2023-08-20T05:48:12.875" v="211" actId="26606"/>
          <ac:graphicFrameMkLst>
            <pc:docMk/>
            <pc:sldMk cId="3594341536" sldId="278"/>
            <ac:graphicFrameMk id="48" creationId="{2FC63963-7AD7-50DE-61D6-7F9F4F72AA08}"/>
          </ac:graphicFrameMkLst>
        </pc:graphicFrameChg>
        <pc:graphicFrameChg chg="add">
          <ac:chgData name="Dave, Vinit Virajbhai - davvv001" userId="7366ae91-3d9c-44bf-b751-8a2a8a1dd1c7" providerId="ADAL" clId="{DD401139-119D-407E-B203-F9FA564C5D7B}" dt="2023-08-20T05:52:35.975" v="476" actId="26606"/>
          <ac:graphicFrameMkLst>
            <pc:docMk/>
            <pc:sldMk cId="3594341536" sldId="278"/>
            <ac:graphicFrameMk id="49" creationId="{1EF7488F-BEE1-0EAD-024A-D83387350FB5}"/>
          </ac:graphicFrameMkLst>
        </pc:graphicFrameChg>
      </pc:sldChg>
      <pc:sldChg chg="add del">
        <pc:chgData name="Dave, Vinit Virajbhai - davvv001" userId="7366ae91-3d9c-44bf-b751-8a2a8a1dd1c7" providerId="ADAL" clId="{DD401139-119D-407E-B203-F9FA564C5D7B}" dt="2023-08-20T05:42:31.960" v="157" actId="2890"/>
        <pc:sldMkLst>
          <pc:docMk/>
          <pc:sldMk cId="3821213746" sldId="278"/>
        </pc:sldMkLst>
      </pc:sldChg>
      <pc:sldChg chg="addSp delSp modSp add mod modNotesTx">
        <pc:chgData name="Dave, Vinit Virajbhai - davvv001" userId="7366ae91-3d9c-44bf-b751-8a2a8a1dd1c7" providerId="ADAL" clId="{DD401139-119D-407E-B203-F9FA564C5D7B}" dt="2023-08-20T08:22:54.675" v="805"/>
        <pc:sldMkLst>
          <pc:docMk/>
          <pc:sldMk cId="946872583" sldId="279"/>
        </pc:sldMkLst>
        <pc:spChg chg="del mod">
          <ac:chgData name="Dave, Vinit Virajbhai - davvv001" userId="7366ae91-3d9c-44bf-b751-8a2a8a1dd1c7" providerId="ADAL" clId="{DD401139-119D-407E-B203-F9FA564C5D7B}" dt="2023-08-20T05:53:36.751" v="477" actId="26606"/>
          <ac:spMkLst>
            <pc:docMk/>
            <pc:sldMk cId="946872583" sldId="279"/>
            <ac:spMk id="4" creationId="{8FB99E1F-711D-83F5-F12D-26F92200DABB}"/>
          </ac:spMkLst>
        </pc:spChg>
        <pc:spChg chg="mod">
          <ac:chgData name="Dave, Vinit Virajbhai - davvv001" userId="7366ae91-3d9c-44bf-b751-8a2a8a1dd1c7" providerId="ADAL" clId="{DD401139-119D-407E-B203-F9FA564C5D7B}" dt="2023-08-20T05:49:57.612" v="272" actId="20577"/>
          <ac:spMkLst>
            <pc:docMk/>
            <pc:sldMk cId="946872583" sldId="279"/>
            <ac:spMk id="7" creationId="{2C59CD95-BB88-531D-F09A-F4A6536D0F55}"/>
          </ac:spMkLst>
        </pc:spChg>
        <pc:graphicFrameChg chg="add mod">
          <ac:chgData name="Dave, Vinit Virajbhai - davvv001" userId="7366ae91-3d9c-44bf-b751-8a2a8a1dd1c7" providerId="ADAL" clId="{DD401139-119D-407E-B203-F9FA564C5D7B}" dt="2023-08-20T08:22:54.675" v="805"/>
          <ac:graphicFrameMkLst>
            <pc:docMk/>
            <pc:sldMk cId="946872583" sldId="279"/>
            <ac:graphicFrameMk id="48" creationId="{E75273A3-EB27-7A6A-1548-EFF5761318EC}"/>
          </ac:graphicFrameMkLst>
        </pc:graphicFrameChg>
      </pc:sldChg>
    </pc:docChg>
  </pc:docChgLst>
  <pc:docChgLst>
    <pc:chgData name="Guan, Li - gualy008" userId="S::gualy008@mymail.unisa.edu.au::6fc6a8b4-815b-4bff-bb20-5b14291126f4" providerId="AD" clId="Web-{3B5598C9-F873-43FC-A0DB-04F9C0EC4A38}"/>
    <pc:docChg chg="modSld">
      <pc:chgData name="Guan, Li - gualy008" userId="S::gualy008@mymail.unisa.edu.au::6fc6a8b4-815b-4bff-bb20-5b14291126f4" providerId="AD" clId="Web-{3B5598C9-F873-43FC-A0DB-04F9C0EC4A38}" dt="2023-08-20T05:23:07.181" v="10" actId="20577"/>
      <pc:docMkLst>
        <pc:docMk/>
      </pc:docMkLst>
      <pc:sldChg chg="modSp">
        <pc:chgData name="Guan, Li - gualy008" userId="S::gualy008@mymail.unisa.edu.au::6fc6a8b4-815b-4bff-bb20-5b14291126f4" providerId="AD" clId="Web-{3B5598C9-F873-43FC-A0DB-04F9C0EC4A38}" dt="2023-08-20T05:23:07.181" v="10" actId="20577"/>
        <pc:sldMkLst>
          <pc:docMk/>
          <pc:sldMk cId="3100866498" sldId="259"/>
        </pc:sldMkLst>
        <pc:spChg chg="mod">
          <ac:chgData name="Guan, Li - gualy008" userId="S::gualy008@mymail.unisa.edu.au::6fc6a8b4-815b-4bff-bb20-5b14291126f4" providerId="AD" clId="Web-{3B5598C9-F873-43FC-A0DB-04F9C0EC4A38}" dt="2023-08-20T05:23:07.181" v="10" actId="20577"/>
          <ac:spMkLst>
            <pc:docMk/>
            <pc:sldMk cId="3100866498" sldId="259"/>
            <ac:spMk id="3" creationId="{2EC8D484-CDC0-EAA9-79BE-E6D85F473245}"/>
          </ac:spMkLst>
        </pc:spChg>
      </pc:sldChg>
    </pc:docChg>
  </pc:docChgLst>
  <pc:docChgLst>
    <pc:chgData name="Guan, Li - gualy008" userId="6fc6a8b4-815b-4bff-bb20-5b14291126f4" providerId="ADAL" clId="{5F160054-D194-624D-9309-DE3F936066FA}"/>
    <pc:docChg chg="undo custSel modSld">
      <pc:chgData name="Guan, Li - gualy008" userId="6fc6a8b4-815b-4bff-bb20-5b14291126f4" providerId="ADAL" clId="{5F160054-D194-624D-9309-DE3F936066FA}" dt="2023-08-20T08:21:03.589" v="16" actId="14100"/>
      <pc:docMkLst>
        <pc:docMk/>
      </pc:docMkLst>
      <pc:sldChg chg="addSp delSp modSp mod modCm">
        <pc:chgData name="Guan, Li - gualy008" userId="6fc6a8b4-815b-4bff-bb20-5b14291126f4" providerId="ADAL" clId="{5F160054-D194-624D-9309-DE3F936066FA}" dt="2023-08-20T08:21:03.589" v="16" actId="14100"/>
        <pc:sldMkLst>
          <pc:docMk/>
          <pc:sldMk cId="3100866498" sldId="259"/>
        </pc:sldMkLst>
        <pc:spChg chg="mod">
          <ac:chgData name="Guan, Li - gualy008" userId="6fc6a8b4-815b-4bff-bb20-5b14291126f4" providerId="ADAL" clId="{5F160054-D194-624D-9309-DE3F936066FA}" dt="2023-08-20T08:20:48.702" v="13" actId="1076"/>
          <ac:spMkLst>
            <pc:docMk/>
            <pc:sldMk cId="3100866498" sldId="259"/>
            <ac:spMk id="2" creationId="{70AE7138-0EA9-F414-4665-32627F7BE132}"/>
          </ac:spMkLst>
        </pc:spChg>
        <pc:spChg chg="del mod">
          <ac:chgData name="Guan, Li - gualy008" userId="6fc6a8b4-815b-4bff-bb20-5b14291126f4" providerId="ADAL" clId="{5F160054-D194-624D-9309-DE3F936066FA}" dt="2023-08-20T08:19:05.734" v="1" actId="26606"/>
          <ac:spMkLst>
            <pc:docMk/>
            <pc:sldMk cId="3100866498" sldId="259"/>
            <ac:spMk id="3" creationId="{2EC8D484-CDC0-EAA9-79BE-E6D85F473245}"/>
          </ac:spMkLst>
        </pc:spChg>
        <pc:spChg chg="del">
          <ac:chgData name="Guan, Li - gualy008" userId="6fc6a8b4-815b-4bff-bb20-5b14291126f4" providerId="ADAL" clId="{5F160054-D194-624D-9309-DE3F936066FA}" dt="2023-08-20T08:18:52.269" v="0" actId="26606"/>
          <ac:spMkLst>
            <pc:docMk/>
            <pc:sldMk cId="3100866498" sldId="259"/>
            <ac:spMk id="24" creationId="{E92FEB64-6EEA-4759-B4A4-BD2C1E660BA8}"/>
          </ac:spMkLst>
        </pc:spChg>
        <pc:spChg chg="del">
          <ac:chgData name="Guan, Li - gualy008" userId="6fc6a8b4-815b-4bff-bb20-5b14291126f4" providerId="ADAL" clId="{5F160054-D194-624D-9309-DE3F936066FA}" dt="2023-08-20T08:18:52.269" v="0" actId="26606"/>
          <ac:spMkLst>
            <pc:docMk/>
            <pc:sldMk cId="3100866498" sldId="259"/>
            <ac:spMk id="26" creationId="{B10BB131-AC8E-4A8E-A5D1-36260F720C3B}"/>
          </ac:spMkLst>
        </pc:spChg>
        <pc:spChg chg="del">
          <ac:chgData name="Guan, Li - gualy008" userId="6fc6a8b4-815b-4bff-bb20-5b14291126f4" providerId="ADAL" clId="{5F160054-D194-624D-9309-DE3F936066FA}" dt="2023-08-20T08:18:52.269" v="0" actId="26606"/>
          <ac:spMkLst>
            <pc:docMk/>
            <pc:sldMk cId="3100866498" sldId="259"/>
            <ac:spMk id="28" creationId="{14847E93-7DC1-4D4B-8829-B19AA7137C50}"/>
          </ac:spMkLst>
        </pc:spChg>
        <pc:spChg chg="del">
          <ac:chgData name="Guan, Li - gualy008" userId="6fc6a8b4-815b-4bff-bb20-5b14291126f4" providerId="ADAL" clId="{5F160054-D194-624D-9309-DE3F936066FA}" dt="2023-08-20T08:18:52.269" v="0" actId="26606"/>
          <ac:spMkLst>
            <pc:docMk/>
            <pc:sldMk cId="3100866498" sldId="259"/>
            <ac:spMk id="30" creationId="{5566D6E1-03A1-4D73-A4E0-35D74D568A04}"/>
          </ac:spMkLst>
        </pc:spChg>
        <pc:spChg chg="del">
          <ac:chgData name="Guan, Li - gualy008" userId="6fc6a8b4-815b-4bff-bb20-5b14291126f4" providerId="ADAL" clId="{5F160054-D194-624D-9309-DE3F936066FA}" dt="2023-08-20T08:18:52.269" v="0" actId="26606"/>
          <ac:spMkLst>
            <pc:docMk/>
            <pc:sldMk cId="3100866498" sldId="259"/>
            <ac:spMk id="32" creationId="{9F835A99-04AC-494A-A572-AFE8413CC938}"/>
          </ac:spMkLst>
        </pc:spChg>
        <pc:spChg chg="del">
          <ac:chgData name="Guan, Li - gualy008" userId="6fc6a8b4-815b-4bff-bb20-5b14291126f4" providerId="ADAL" clId="{5F160054-D194-624D-9309-DE3F936066FA}" dt="2023-08-20T08:18:52.269" v="0" actId="26606"/>
          <ac:spMkLst>
            <pc:docMk/>
            <pc:sldMk cId="3100866498" sldId="259"/>
            <ac:spMk id="34" creationId="{7B786209-1B0B-4CA9-9BDD-F7327066A84D}"/>
          </ac:spMkLst>
        </pc:spChg>
        <pc:spChg chg="del">
          <ac:chgData name="Guan, Li - gualy008" userId="6fc6a8b4-815b-4bff-bb20-5b14291126f4" providerId="ADAL" clId="{5F160054-D194-624D-9309-DE3F936066FA}" dt="2023-08-20T08:18:52.269" v="0" actId="26606"/>
          <ac:spMkLst>
            <pc:docMk/>
            <pc:sldMk cId="3100866498" sldId="259"/>
            <ac:spMk id="36" creationId="{2D2964BB-484D-45AE-AD66-D407D0629652}"/>
          </ac:spMkLst>
        </pc:spChg>
        <pc:spChg chg="del">
          <ac:chgData name="Guan, Li - gualy008" userId="6fc6a8b4-815b-4bff-bb20-5b14291126f4" providerId="ADAL" clId="{5F160054-D194-624D-9309-DE3F936066FA}" dt="2023-08-20T08:18:52.269" v="0" actId="26606"/>
          <ac:spMkLst>
            <pc:docMk/>
            <pc:sldMk cId="3100866498" sldId="259"/>
            <ac:spMk id="38" creationId="{6691AC69-A76E-4DAB-B565-468B6B87ACF3}"/>
          </ac:spMkLst>
        </pc:spChg>
        <pc:spChg chg="add del">
          <ac:chgData name="Guan, Li - gualy008" userId="6fc6a8b4-815b-4bff-bb20-5b14291126f4" providerId="ADAL" clId="{5F160054-D194-624D-9309-DE3F936066FA}" dt="2023-08-20T08:19:05.734" v="1" actId="26606"/>
          <ac:spMkLst>
            <pc:docMk/>
            <pc:sldMk cId="3100866498" sldId="259"/>
            <ac:spMk id="43" creationId="{100EDD19-6802-4EC3-95CE-CFFAB042CFD6}"/>
          </ac:spMkLst>
        </pc:spChg>
        <pc:spChg chg="add del">
          <ac:chgData name="Guan, Li - gualy008" userId="6fc6a8b4-815b-4bff-bb20-5b14291126f4" providerId="ADAL" clId="{5F160054-D194-624D-9309-DE3F936066FA}" dt="2023-08-20T08:19:05.734" v="1" actId="26606"/>
          <ac:spMkLst>
            <pc:docMk/>
            <pc:sldMk cId="3100866498" sldId="259"/>
            <ac:spMk id="45" creationId="{DB17E863-922E-4C26-BD64-E8FD41D28661}"/>
          </ac:spMkLst>
        </pc:spChg>
        <pc:spChg chg="add">
          <ac:chgData name="Guan, Li - gualy008" userId="6fc6a8b4-815b-4bff-bb20-5b14291126f4" providerId="ADAL" clId="{5F160054-D194-624D-9309-DE3F936066FA}" dt="2023-08-20T08:19:05.734" v="1" actId="26606"/>
          <ac:spMkLst>
            <pc:docMk/>
            <pc:sldMk cId="3100866498" sldId="259"/>
            <ac:spMk id="52" creationId="{B50AB553-2A96-4A92-96F2-93548E096954}"/>
          </ac:spMkLst>
        </pc:spChg>
        <pc:graphicFrameChg chg="add mod modGraphic">
          <ac:chgData name="Guan, Li - gualy008" userId="6fc6a8b4-815b-4bff-bb20-5b14291126f4" providerId="ADAL" clId="{5F160054-D194-624D-9309-DE3F936066FA}" dt="2023-08-20T08:21:03.589" v="16" actId="14100"/>
          <ac:graphicFrameMkLst>
            <pc:docMk/>
            <pc:sldMk cId="3100866498" sldId="259"/>
            <ac:graphicFrameMk id="47" creationId="{DEA383A9-7AD3-B11C-DBD8-F4825AE33805}"/>
          </ac:graphicFrameMkLst>
        </pc:graphicFrameChg>
        <pc:picChg chg="add mod">
          <ac:chgData name="Guan, Li - gualy008" userId="6fc6a8b4-815b-4bff-bb20-5b14291126f4" providerId="ADAL" clId="{5F160054-D194-624D-9309-DE3F936066FA}" dt="2023-08-20T08:20:45.395" v="12" actId="1076"/>
          <ac:picMkLst>
            <pc:docMk/>
            <pc:sldMk cId="3100866498" sldId="259"/>
            <ac:picMk id="48" creationId="{45E81666-374F-5126-4A57-F26CFA6182D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uan, Li - gualy008" userId="6fc6a8b4-815b-4bff-bb20-5b14291126f4" providerId="ADAL" clId="{5F160054-D194-624D-9309-DE3F936066FA}" dt="2023-08-20T08:20:23.638" v="7"/>
              <pc2:cmMkLst xmlns:pc2="http://schemas.microsoft.com/office/powerpoint/2019/9/main/command">
                <pc:docMk/>
                <pc:sldMk cId="3100866498" sldId="259"/>
                <pc2:cmMk id="{F9486518-3493-4A1B-A37F-20253DF5CE81}"/>
              </pc2:cmMkLst>
              <pc226:cmRplyChg chg="add">
                <pc226:chgData name="Guan, Li - gualy008" userId="6fc6a8b4-815b-4bff-bb20-5b14291126f4" providerId="ADAL" clId="{5F160054-D194-624D-9309-DE3F936066FA}" dt="2023-08-20T08:20:23.638" v="7"/>
                <pc2:cmRplyMkLst xmlns:pc2="http://schemas.microsoft.com/office/powerpoint/2019/9/main/command">
                  <pc:docMk/>
                  <pc:sldMk cId="3100866498" sldId="259"/>
                  <pc2:cmMk id="{F9486518-3493-4A1B-A37F-20253DF5CE81}"/>
                  <pc2:cmRplyMk id="{C23E065D-7A14-3949-9C1A-AE9B4C731925}"/>
                </pc2:cmRplyMkLst>
              </pc226:cmRplyChg>
            </pc226:cmChg>
          </p:ext>
        </pc:extLst>
      </pc:sldChg>
    </pc:docChg>
  </pc:docChgLst>
  <pc:docChgLst>
    <pc:chgData name="Dave, Vinit Virajbhai - davvv001" userId="S::davvv001@mymail.unisa.edu.au::7366ae91-3d9c-44bf-b751-8a2a8a1dd1c7" providerId="AD" clId="Web-{4BB1C258-586A-9A23-B914-EC745AA6F9D4}"/>
    <pc:docChg chg="modSld">
      <pc:chgData name="Dave, Vinit Virajbhai - davvv001" userId="S::davvv001@mymail.unisa.edu.au::7366ae91-3d9c-44bf-b751-8a2a8a1dd1c7" providerId="AD" clId="Web-{4BB1C258-586A-9A23-B914-EC745AA6F9D4}" dt="2023-08-20T06:16:18.072" v="4"/>
      <pc:docMkLst>
        <pc:docMk/>
      </pc:docMkLst>
      <pc:sldChg chg="modNotes">
        <pc:chgData name="Dave, Vinit Virajbhai - davvv001" userId="S::davvv001@mymail.unisa.edu.au::7366ae91-3d9c-44bf-b751-8a2a8a1dd1c7" providerId="AD" clId="Web-{4BB1C258-586A-9A23-B914-EC745AA6F9D4}" dt="2023-08-20T06:16:18.072" v="4"/>
        <pc:sldMkLst>
          <pc:docMk/>
          <pc:sldMk cId="3615628940" sldId="267"/>
        </pc:sldMkLst>
      </pc:sldChg>
    </pc:docChg>
  </pc:docChgLst>
  <pc:docChgLst>
    <pc:chgData name="Gade, Sindhuja Reddy - gadsy009" userId="S::gadsy009@mymail.unisa.edu.au::fa18f52d-74b1-4954-b88c-09608f6a9999" providerId="AD" clId="Web-{4C066B58-7AD3-419E-A49A-AA7A3F26409B}"/>
    <pc:docChg chg="modSld">
      <pc:chgData name="Gade, Sindhuja Reddy - gadsy009" userId="S::gadsy009@mymail.unisa.edu.au::fa18f52d-74b1-4954-b88c-09608f6a9999" providerId="AD" clId="Web-{4C066B58-7AD3-419E-A49A-AA7A3F26409B}" dt="2023-08-20T05:30:18.080" v="38" actId="20577"/>
      <pc:docMkLst>
        <pc:docMk/>
      </pc:docMkLst>
      <pc:sldChg chg="modSp">
        <pc:chgData name="Gade, Sindhuja Reddy - gadsy009" userId="S::gadsy009@mymail.unisa.edu.au::fa18f52d-74b1-4954-b88c-09608f6a9999" providerId="AD" clId="Web-{4C066B58-7AD3-419E-A49A-AA7A3F26409B}" dt="2023-08-20T05:24:42.736" v="22" actId="20577"/>
        <pc:sldMkLst>
          <pc:docMk/>
          <pc:sldMk cId="2394668535" sldId="256"/>
        </pc:sldMkLst>
        <pc:spChg chg="mod">
          <ac:chgData name="Gade, Sindhuja Reddy - gadsy009" userId="S::gadsy009@mymail.unisa.edu.au::fa18f52d-74b1-4954-b88c-09608f6a9999" providerId="AD" clId="Web-{4C066B58-7AD3-419E-A49A-AA7A3F26409B}" dt="2023-08-20T05:24:42.736" v="22" actId="20577"/>
          <ac:spMkLst>
            <pc:docMk/>
            <pc:sldMk cId="2394668535" sldId="256"/>
            <ac:spMk id="2" creationId="{ABCA05E3-9F5B-F4B7-8C74-5CF90C4E2A75}"/>
          </ac:spMkLst>
        </pc:spChg>
      </pc:sldChg>
      <pc:sldChg chg="modSp">
        <pc:chgData name="Gade, Sindhuja Reddy - gadsy009" userId="S::gadsy009@mymail.unisa.edu.au::fa18f52d-74b1-4954-b88c-09608f6a9999" providerId="AD" clId="Web-{4C066B58-7AD3-419E-A49A-AA7A3F26409B}" dt="2023-08-20T05:28:40.884" v="33" actId="1076"/>
        <pc:sldMkLst>
          <pc:docMk/>
          <pc:sldMk cId="4196280430" sldId="258"/>
        </pc:sldMkLst>
        <pc:spChg chg="mod">
          <ac:chgData name="Gade, Sindhuja Reddy - gadsy009" userId="S::gadsy009@mymail.unisa.edu.au::fa18f52d-74b1-4954-b88c-09608f6a9999" providerId="AD" clId="Web-{4C066B58-7AD3-419E-A49A-AA7A3F26409B}" dt="2023-08-20T05:28:30.477" v="32" actId="1076"/>
          <ac:spMkLst>
            <pc:docMk/>
            <pc:sldMk cId="4196280430" sldId="258"/>
            <ac:spMk id="10" creationId="{140DAC58-52EE-2FB6-9D38-7E8334E36898}"/>
          </ac:spMkLst>
        </pc:spChg>
        <pc:picChg chg="mod">
          <ac:chgData name="Gade, Sindhuja Reddy - gadsy009" userId="S::gadsy009@mymail.unisa.edu.au::fa18f52d-74b1-4954-b88c-09608f6a9999" providerId="AD" clId="Web-{4C066B58-7AD3-419E-A49A-AA7A3F26409B}" dt="2023-08-20T05:28:40.884" v="33" actId="1076"/>
          <ac:picMkLst>
            <pc:docMk/>
            <pc:sldMk cId="4196280430" sldId="258"/>
            <ac:picMk id="36" creationId="{5FC28638-87D1-EF47-1C1C-B3CE351907A8}"/>
          </ac:picMkLst>
        </pc:picChg>
      </pc:sldChg>
      <pc:sldChg chg="modSp">
        <pc:chgData name="Gade, Sindhuja Reddy - gadsy009" userId="S::gadsy009@mymail.unisa.edu.au::fa18f52d-74b1-4954-b88c-09608f6a9999" providerId="AD" clId="Web-{4C066B58-7AD3-419E-A49A-AA7A3F26409B}" dt="2023-08-20T05:30:18.080" v="38" actId="20577"/>
        <pc:sldMkLst>
          <pc:docMk/>
          <pc:sldMk cId="2240181399" sldId="262"/>
        </pc:sldMkLst>
        <pc:graphicFrameChg chg="mod modGraphic">
          <ac:chgData name="Gade, Sindhuja Reddy - gadsy009" userId="S::gadsy009@mymail.unisa.edu.au::fa18f52d-74b1-4954-b88c-09608f6a9999" providerId="AD" clId="Web-{4C066B58-7AD3-419E-A49A-AA7A3F26409B}" dt="2023-08-20T05:30:18.080" v="38" actId="20577"/>
          <ac:graphicFrameMkLst>
            <pc:docMk/>
            <pc:sldMk cId="2240181399" sldId="262"/>
            <ac:graphicFrameMk id="35" creationId="{51ADE52A-6B14-6E2B-3D09-FEE2FE80E885}"/>
          </ac:graphicFrameMkLst>
        </pc:graphicFrameChg>
      </pc:sldChg>
    </pc:docChg>
  </pc:docChgLst>
  <pc:docChgLst>
    <pc:chgData name="Goldy, Madeline - golmy019" userId="S::golmy019@mymail.unisa.edu.au::36078ca8-0f46-4b3f-ab75-11809d472db3" providerId="AD" clId="Web-{294D474D-2D9C-43FB-B301-8276217D0131}"/>
    <pc:docChg chg="modSld">
      <pc:chgData name="Goldy, Madeline - golmy019" userId="S::golmy019@mymail.unisa.edu.au::36078ca8-0f46-4b3f-ab75-11809d472db3" providerId="AD" clId="Web-{294D474D-2D9C-43FB-B301-8276217D0131}" dt="2023-08-20T08:25:24.904" v="29" actId="1076"/>
      <pc:docMkLst>
        <pc:docMk/>
      </pc:docMkLst>
      <pc:sldChg chg="modSp">
        <pc:chgData name="Goldy, Madeline - golmy019" userId="S::golmy019@mymail.unisa.edu.au::36078ca8-0f46-4b3f-ab75-11809d472db3" providerId="AD" clId="Web-{294D474D-2D9C-43FB-B301-8276217D0131}" dt="2023-08-20T08:25:24.904" v="29" actId="1076"/>
        <pc:sldMkLst>
          <pc:docMk/>
          <pc:sldMk cId="3100866498" sldId="259"/>
        </pc:sldMkLst>
        <pc:spChg chg="mod">
          <ac:chgData name="Goldy, Madeline - golmy019" userId="S::golmy019@mymail.unisa.edu.au::36078ca8-0f46-4b3f-ab75-11809d472db3" providerId="AD" clId="Web-{294D474D-2D9C-43FB-B301-8276217D0131}" dt="2023-08-20T08:25:24.904" v="29" actId="1076"/>
          <ac:spMkLst>
            <pc:docMk/>
            <pc:sldMk cId="3100866498" sldId="259"/>
            <ac:spMk id="2" creationId="{70AE7138-0EA9-F414-4665-32627F7BE132}"/>
          </ac:spMkLst>
        </pc:spChg>
        <pc:graphicFrameChg chg="mod modGraphic">
          <ac:chgData name="Goldy, Madeline - golmy019" userId="S::golmy019@mymail.unisa.edu.au::36078ca8-0f46-4b3f-ab75-11809d472db3" providerId="AD" clId="Web-{294D474D-2D9C-43FB-B301-8276217D0131}" dt="2023-08-20T08:25:16.295" v="28" actId="14100"/>
          <ac:graphicFrameMkLst>
            <pc:docMk/>
            <pc:sldMk cId="3100866498" sldId="259"/>
            <ac:graphicFrameMk id="47" creationId="{DEA383A9-7AD3-B11C-DBD8-F4825AE33805}"/>
          </ac:graphicFrameMkLst>
        </pc:graphicFrameChg>
      </pc:sldChg>
      <pc:sldChg chg="addSp delSp modSp">
        <pc:chgData name="Goldy, Madeline - golmy019" userId="S::golmy019@mymail.unisa.edu.au::36078ca8-0f46-4b3f-ab75-11809d472db3" providerId="AD" clId="Web-{294D474D-2D9C-43FB-B301-8276217D0131}" dt="2023-08-20T08:21:41.057" v="20" actId="1076"/>
        <pc:sldMkLst>
          <pc:docMk/>
          <pc:sldMk cId="1445893407" sldId="268"/>
        </pc:sldMkLst>
        <pc:spChg chg="mod ord">
          <ac:chgData name="Goldy, Madeline - golmy019" userId="S::golmy019@mymail.unisa.edu.au::36078ca8-0f46-4b3f-ab75-11809d472db3" providerId="AD" clId="Web-{294D474D-2D9C-43FB-B301-8276217D0131}" dt="2023-08-20T08:21:41.057" v="20" actId="1076"/>
          <ac:spMkLst>
            <pc:docMk/>
            <pc:sldMk cId="1445893407" sldId="268"/>
            <ac:spMk id="2" creationId="{D2EFE29A-473E-EDA8-CEDC-53E1AE397FA8}"/>
          </ac:spMkLst>
        </pc:spChg>
        <pc:spChg chg="mod">
          <ac:chgData name="Goldy, Madeline - golmy019" userId="S::golmy019@mymail.unisa.edu.au::36078ca8-0f46-4b3f-ab75-11809d472db3" providerId="AD" clId="Web-{294D474D-2D9C-43FB-B301-8276217D0131}" dt="2023-08-20T08:20:28.305" v="17" actId="1076"/>
          <ac:spMkLst>
            <pc:docMk/>
            <pc:sldMk cId="1445893407" sldId="268"/>
            <ac:spMk id="3" creationId="{837BE657-C1D3-929A-AE99-EBC38C402119}"/>
          </ac:spMkLst>
        </pc:spChg>
        <pc:spChg chg="add del">
          <ac:chgData name="Goldy, Madeline - golmy019" userId="S::golmy019@mymail.unisa.edu.au::36078ca8-0f46-4b3f-ab75-11809d472db3" providerId="AD" clId="Web-{294D474D-2D9C-43FB-B301-8276217D0131}" dt="2023-08-20T08:18:32.490" v="4"/>
          <ac:spMkLst>
            <pc:docMk/>
            <pc:sldMk cId="1445893407" sldId="268"/>
            <ac:spMk id="74" creationId="{2C61293E-6EBE-43EF-A52C-9BEBFD7679D4}"/>
          </ac:spMkLst>
        </pc:spChg>
        <pc:spChg chg="add del">
          <ac:chgData name="Goldy, Madeline - golmy019" userId="S::golmy019@mymail.unisa.edu.au::36078ca8-0f46-4b3f-ab75-11809d472db3" providerId="AD" clId="Web-{294D474D-2D9C-43FB-B301-8276217D0131}" dt="2023-08-20T08:18:32.490" v="4"/>
          <ac:spMkLst>
            <pc:docMk/>
            <pc:sldMk cId="1445893407" sldId="268"/>
            <ac:spMk id="75" creationId="{3FCFB1DE-0B7E-48CC-BA90-B2AB0889F9D6}"/>
          </ac:spMkLst>
        </pc:spChg>
        <pc:spChg chg="add del">
          <ac:chgData name="Goldy, Madeline - golmy019" userId="S::golmy019@mymail.unisa.edu.au::36078ca8-0f46-4b3f-ab75-11809d472db3" providerId="AD" clId="Web-{294D474D-2D9C-43FB-B301-8276217D0131}" dt="2023-08-20T08:18:20.475" v="1"/>
          <ac:spMkLst>
            <pc:docMk/>
            <pc:sldMk cId="1445893407" sldId="268"/>
            <ac:spMk id="80" creationId="{45D37F4E-DDB4-456B-97E0-9937730A039F}"/>
          </ac:spMkLst>
        </pc:spChg>
        <pc:spChg chg="add del">
          <ac:chgData name="Goldy, Madeline - golmy019" userId="S::golmy019@mymail.unisa.edu.au::36078ca8-0f46-4b3f-ab75-11809d472db3" providerId="AD" clId="Web-{294D474D-2D9C-43FB-B301-8276217D0131}" dt="2023-08-20T08:18:20.475" v="1"/>
          <ac:spMkLst>
            <pc:docMk/>
            <pc:sldMk cId="1445893407" sldId="268"/>
            <ac:spMk id="82" creationId="{B2DD41CD-8F47-4F56-AD12-4E2FF7696987}"/>
          </ac:spMkLst>
        </pc:spChg>
        <pc:spChg chg="add del">
          <ac:chgData name="Goldy, Madeline - golmy019" userId="S::golmy019@mymail.unisa.edu.au::36078ca8-0f46-4b3f-ab75-11809d472db3" providerId="AD" clId="Web-{294D474D-2D9C-43FB-B301-8276217D0131}" dt="2023-08-20T08:18:32.412" v="3"/>
          <ac:spMkLst>
            <pc:docMk/>
            <pc:sldMk cId="1445893407" sldId="268"/>
            <ac:spMk id="84" creationId="{257363FD-7E77-4145-9483-331A807ADF0E}"/>
          </ac:spMkLst>
        </pc:spChg>
        <pc:spChg chg="add">
          <ac:chgData name="Goldy, Madeline - golmy019" userId="S::golmy019@mymail.unisa.edu.au::36078ca8-0f46-4b3f-ab75-11809d472db3" providerId="AD" clId="Web-{294D474D-2D9C-43FB-B301-8276217D0131}" dt="2023-08-20T08:18:32.490" v="4"/>
          <ac:spMkLst>
            <pc:docMk/>
            <pc:sldMk cId="1445893407" sldId="268"/>
            <ac:spMk id="86" creationId="{7FF47CB7-972F-479F-A36D-9E72D26EC8DA}"/>
          </ac:spMkLst>
        </pc:spChg>
        <pc:spChg chg="add">
          <ac:chgData name="Goldy, Madeline - golmy019" userId="S::golmy019@mymail.unisa.edu.au::36078ca8-0f46-4b3f-ab75-11809d472db3" providerId="AD" clId="Web-{294D474D-2D9C-43FB-B301-8276217D0131}" dt="2023-08-20T08:18:32.490" v="4"/>
          <ac:spMkLst>
            <pc:docMk/>
            <pc:sldMk cId="1445893407" sldId="268"/>
            <ac:spMk id="87" creationId="{0D153B68-5844-490D-8E67-F616D6D721CA}"/>
          </ac:spMkLst>
        </pc:spChg>
        <pc:spChg chg="add">
          <ac:chgData name="Goldy, Madeline - golmy019" userId="S::golmy019@mymail.unisa.edu.au::36078ca8-0f46-4b3f-ab75-11809d472db3" providerId="AD" clId="Web-{294D474D-2D9C-43FB-B301-8276217D0131}" dt="2023-08-20T08:18:32.490" v="4"/>
          <ac:spMkLst>
            <pc:docMk/>
            <pc:sldMk cId="1445893407" sldId="268"/>
            <ac:spMk id="88" creationId="{9A0D773F-7A7D-4DBB-9DEA-86BB8B8F4BC8}"/>
          </ac:spMkLst>
        </pc:spChg>
        <pc:picChg chg="mod ord">
          <ac:chgData name="Goldy, Madeline - golmy019" userId="S::golmy019@mymail.unisa.edu.au::36078ca8-0f46-4b3f-ab75-11809d472db3" providerId="AD" clId="Web-{294D474D-2D9C-43FB-B301-8276217D0131}" dt="2023-08-20T08:20:34.821" v="18" actId="14100"/>
          <ac:picMkLst>
            <pc:docMk/>
            <pc:sldMk cId="1445893407" sldId="268"/>
            <ac:picMk id="37" creationId="{BD23BE12-910C-622E-E0F1-F90D4D19D9C4}"/>
          </ac:picMkLst>
        </pc:picChg>
      </pc:sldChg>
      <pc:sldChg chg="modSp">
        <pc:chgData name="Goldy, Madeline - golmy019" userId="S::golmy019@mymail.unisa.edu.au::36078ca8-0f46-4b3f-ab75-11809d472db3" providerId="AD" clId="Web-{294D474D-2D9C-43FB-B301-8276217D0131}" dt="2023-08-20T08:21:52.213" v="21" actId="20577"/>
        <pc:sldMkLst>
          <pc:docMk/>
          <pc:sldMk cId="85060782" sldId="277"/>
        </pc:sldMkLst>
        <pc:spChg chg="mod">
          <ac:chgData name="Goldy, Madeline - golmy019" userId="S::golmy019@mymail.unisa.edu.au::36078ca8-0f46-4b3f-ab75-11809d472db3" providerId="AD" clId="Web-{294D474D-2D9C-43FB-B301-8276217D0131}" dt="2023-08-20T08:21:52.213" v="21" actId="20577"/>
          <ac:spMkLst>
            <pc:docMk/>
            <pc:sldMk cId="85060782" sldId="277"/>
            <ac:spMk id="7" creationId="{2C59CD95-BB88-531D-F09A-F4A6536D0F55}"/>
          </ac:spMkLst>
        </pc:spChg>
      </pc:sldChg>
    </pc:docChg>
  </pc:docChgLst>
  <pc:docChgLst>
    <pc:chgData name="Gade, Sindhuja Reddy - gadsy009" userId="S::gadsy009@mymail.unisa.edu.au::fa18f52d-74b1-4954-b88c-09608f6a9999" providerId="AD" clId="Web-{5BC1BEA4-17DA-40FB-BC3B-9191F2A65267}"/>
    <pc:docChg chg="modSld">
      <pc:chgData name="Gade, Sindhuja Reddy - gadsy009" userId="S::gadsy009@mymail.unisa.edu.au::fa18f52d-74b1-4954-b88c-09608f6a9999" providerId="AD" clId="Web-{5BC1BEA4-17DA-40FB-BC3B-9191F2A65267}" dt="2023-08-20T08:25:15.841" v="14" actId="14100"/>
      <pc:docMkLst>
        <pc:docMk/>
      </pc:docMkLst>
      <pc:sldChg chg="modSp">
        <pc:chgData name="Gade, Sindhuja Reddy - gadsy009" userId="S::gadsy009@mymail.unisa.edu.au::fa18f52d-74b1-4954-b88c-09608f6a9999" providerId="AD" clId="Web-{5BC1BEA4-17DA-40FB-BC3B-9191F2A65267}" dt="2023-08-20T08:25:15.841" v="14" actId="14100"/>
        <pc:sldMkLst>
          <pc:docMk/>
          <pc:sldMk cId="3100866498" sldId="259"/>
        </pc:sldMkLst>
        <pc:graphicFrameChg chg="mod">
          <ac:chgData name="Gade, Sindhuja Reddy - gadsy009" userId="S::gadsy009@mymail.unisa.edu.au::fa18f52d-74b1-4954-b88c-09608f6a9999" providerId="AD" clId="Web-{5BC1BEA4-17DA-40FB-BC3B-9191F2A65267}" dt="2023-08-20T08:25:15.841" v="14" actId="14100"/>
          <ac:graphicFrameMkLst>
            <pc:docMk/>
            <pc:sldMk cId="3100866498" sldId="259"/>
            <ac:graphicFrameMk id="47" creationId="{DEA383A9-7AD3-B11C-DBD8-F4825AE33805}"/>
          </ac:graphicFrameMkLst>
        </pc:graphicFrameChg>
      </pc:sldChg>
      <pc:sldChg chg="modSp">
        <pc:chgData name="Gade, Sindhuja Reddy - gadsy009" userId="S::gadsy009@mymail.unisa.edu.au::fa18f52d-74b1-4954-b88c-09608f6a9999" providerId="AD" clId="Web-{5BC1BEA4-17DA-40FB-BC3B-9191F2A65267}" dt="2023-08-20T08:20:53.083" v="10" actId="20577"/>
        <pc:sldMkLst>
          <pc:docMk/>
          <pc:sldMk cId="1445893407" sldId="268"/>
        </pc:sldMkLst>
        <pc:spChg chg="mod">
          <ac:chgData name="Gade, Sindhuja Reddy - gadsy009" userId="S::gadsy009@mymail.unisa.edu.au::fa18f52d-74b1-4954-b88c-09608f6a9999" providerId="AD" clId="Web-{5BC1BEA4-17DA-40FB-BC3B-9191F2A65267}" dt="2023-08-20T08:20:53.083" v="10" actId="20577"/>
          <ac:spMkLst>
            <pc:docMk/>
            <pc:sldMk cId="1445893407" sldId="268"/>
            <ac:spMk id="3" creationId="{837BE657-C1D3-929A-AE99-EBC38C402119}"/>
          </ac:spMkLst>
        </pc:spChg>
        <pc:picChg chg="mod">
          <ac:chgData name="Gade, Sindhuja Reddy - gadsy009" userId="S::gadsy009@mymail.unisa.edu.au::fa18f52d-74b1-4954-b88c-09608f6a9999" providerId="AD" clId="Web-{5BC1BEA4-17DA-40FB-BC3B-9191F2A65267}" dt="2023-08-20T08:19:46.675" v="2" actId="1076"/>
          <ac:picMkLst>
            <pc:docMk/>
            <pc:sldMk cId="1445893407" sldId="268"/>
            <ac:picMk id="37" creationId="{BD23BE12-910C-622E-E0F1-F90D4D19D9C4}"/>
          </ac:picMkLst>
        </pc:picChg>
      </pc:sldChg>
      <pc:sldChg chg="modSp">
        <pc:chgData name="Gade, Sindhuja Reddy - gadsy009" userId="S::gadsy009@mymail.unisa.edu.au::fa18f52d-74b1-4954-b88c-09608f6a9999" providerId="AD" clId="Web-{5BC1BEA4-17DA-40FB-BC3B-9191F2A65267}" dt="2023-08-20T08:18:39.845" v="1" actId="1076"/>
        <pc:sldMkLst>
          <pc:docMk/>
          <pc:sldMk cId="946872583" sldId="279"/>
        </pc:sldMkLst>
        <pc:graphicFrameChg chg="mod">
          <ac:chgData name="Gade, Sindhuja Reddy - gadsy009" userId="S::gadsy009@mymail.unisa.edu.au::fa18f52d-74b1-4954-b88c-09608f6a9999" providerId="AD" clId="Web-{5BC1BEA4-17DA-40FB-BC3B-9191F2A65267}" dt="2023-08-20T08:18:39.845" v="1" actId="1076"/>
          <ac:graphicFrameMkLst>
            <pc:docMk/>
            <pc:sldMk cId="946872583" sldId="279"/>
            <ac:graphicFrameMk id="48" creationId="{E75273A3-EB27-7A6A-1548-EFF5761318EC}"/>
          </ac:graphicFrameMkLst>
        </pc:graphicFrameChg>
      </pc:sldChg>
    </pc:docChg>
  </pc:docChgLst>
  <pc:docChgLst>
    <pc:chgData name="Dave, Vinit Virajbhai - davvv001" userId="S::davvv001@mymail.unisa.edu.au::7366ae91-3d9c-44bf-b751-8a2a8a1dd1c7" providerId="AD" clId="Web-{77E6E005-81F9-71E7-FDE2-88423B9542FB}"/>
    <pc:docChg chg="mod">
      <pc:chgData name="Dave, Vinit Virajbhai - davvv001" userId="S::davvv001@mymail.unisa.edu.au::7366ae91-3d9c-44bf-b751-8a2a8a1dd1c7" providerId="AD" clId="Web-{77E6E005-81F9-71E7-FDE2-88423B9542FB}" dt="2023-08-20T08:24:38.415" v="1"/>
      <pc:docMkLst>
        <pc:docMk/>
      </pc:docMkLst>
      <pc:sldChg chg="modCm">
        <pc:chgData name="Dave, Vinit Virajbhai - davvv001" userId="S::davvv001@mymail.unisa.edu.au::7366ae91-3d9c-44bf-b751-8a2a8a1dd1c7" providerId="AD" clId="Web-{77E6E005-81F9-71E7-FDE2-88423B9542FB}" dt="2023-08-20T08:24:38.415" v="1"/>
        <pc:sldMkLst>
          <pc:docMk/>
          <pc:sldMk cId="946872583" sldId="27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Dave, Vinit Virajbhai - davvv001" userId="S::davvv001@mymail.unisa.edu.au::7366ae91-3d9c-44bf-b751-8a2a8a1dd1c7" providerId="AD" clId="Web-{77E6E005-81F9-71E7-FDE2-88423B9542FB}" dt="2023-08-20T08:24:38.415" v="1"/>
              <pc2:cmMkLst xmlns:pc2="http://schemas.microsoft.com/office/powerpoint/2019/9/main/command">
                <pc:docMk/>
                <pc:sldMk cId="946872583" sldId="279"/>
                <pc2:cmMk id="{073716EA-80BB-4D6C-8D71-7647C71207EF}"/>
              </pc2:cmMkLst>
              <pc226:cmRplyChg chg="add">
                <pc226:chgData name="Dave, Vinit Virajbhai - davvv001" userId="S::davvv001@mymail.unisa.edu.au::7366ae91-3d9c-44bf-b751-8a2a8a1dd1c7" providerId="AD" clId="Web-{77E6E005-81F9-71E7-FDE2-88423B9542FB}" dt="2023-08-20T08:24:38.415" v="1"/>
                <pc2:cmRplyMkLst xmlns:pc2="http://schemas.microsoft.com/office/powerpoint/2019/9/main/command">
                  <pc:docMk/>
                  <pc:sldMk cId="946872583" sldId="279"/>
                  <pc2:cmMk id="{073716EA-80BB-4D6C-8D71-7647C71207EF}"/>
                  <pc2:cmRplyMk id="{166732E7-DD3C-4D75-97B7-360D1B3628B3}"/>
                </pc2:cmRplyMkLst>
              </pc226:cmRplyChg>
            </pc226:cmChg>
          </p:ext>
        </pc:extLst>
      </pc:sldChg>
    </pc:docChg>
  </pc:docChgLst>
  <pc:docChgLst>
    <pc:chgData name="Goldy, Madeline - golmy019" userId="S::golmy019@mymail.unisa.edu.au::36078ca8-0f46-4b3f-ab75-11809d472db3" providerId="AD" clId="Web-{E222632A-119F-4E0B-A384-E35BEE019E43}"/>
    <pc:docChg chg="modSld">
      <pc:chgData name="Goldy, Madeline - golmy019" userId="S::golmy019@mymail.unisa.edu.au::36078ca8-0f46-4b3f-ab75-11809d472db3" providerId="AD" clId="Web-{E222632A-119F-4E0B-A384-E35BEE019E43}" dt="2023-08-20T03:13:43.127" v="4" actId="20577"/>
      <pc:docMkLst>
        <pc:docMk/>
      </pc:docMkLst>
      <pc:sldChg chg="modSp">
        <pc:chgData name="Goldy, Madeline - golmy019" userId="S::golmy019@mymail.unisa.edu.au::36078ca8-0f46-4b3f-ab75-11809d472db3" providerId="AD" clId="Web-{E222632A-119F-4E0B-A384-E35BEE019E43}" dt="2023-08-20T03:13:21.610" v="2" actId="20577"/>
        <pc:sldMkLst>
          <pc:docMk/>
          <pc:sldMk cId="3100866498" sldId="259"/>
        </pc:sldMkLst>
        <pc:spChg chg="mod">
          <ac:chgData name="Goldy, Madeline - golmy019" userId="S::golmy019@mymail.unisa.edu.au::36078ca8-0f46-4b3f-ab75-11809d472db3" providerId="AD" clId="Web-{E222632A-119F-4E0B-A384-E35BEE019E43}" dt="2023-08-20T03:13:21.610" v="2" actId="20577"/>
          <ac:spMkLst>
            <pc:docMk/>
            <pc:sldMk cId="3100866498" sldId="259"/>
            <ac:spMk id="3" creationId="{2EC8D484-CDC0-EAA9-79BE-E6D85F473245}"/>
          </ac:spMkLst>
        </pc:spChg>
      </pc:sldChg>
      <pc:sldChg chg="modSp">
        <pc:chgData name="Goldy, Madeline - golmy019" userId="S::golmy019@mymail.unisa.edu.au::36078ca8-0f46-4b3f-ab75-11809d472db3" providerId="AD" clId="Web-{E222632A-119F-4E0B-A384-E35BEE019E43}" dt="2023-08-20T03:13:43.127" v="4" actId="20577"/>
        <pc:sldMkLst>
          <pc:docMk/>
          <pc:sldMk cId="2677516175" sldId="260"/>
        </pc:sldMkLst>
        <pc:graphicFrameChg chg="modGraphic">
          <ac:chgData name="Goldy, Madeline - golmy019" userId="S::golmy019@mymail.unisa.edu.au::36078ca8-0f46-4b3f-ab75-11809d472db3" providerId="AD" clId="Web-{E222632A-119F-4E0B-A384-E35BEE019E43}" dt="2023-08-20T03:13:43.127" v="4" actId="20577"/>
          <ac:graphicFrameMkLst>
            <pc:docMk/>
            <pc:sldMk cId="2677516175" sldId="260"/>
            <ac:graphicFrameMk id="22" creationId="{B3384A84-3A18-DC31-B3F6-A0B3759DAEDD}"/>
          </ac:graphicFrameMkLst>
        </pc:graphicFrameChg>
      </pc:sldChg>
    </pc:docChg>
  </pc:docChgLst>
</pc:chgInfo>
</file>

<file path=ppt/comments/modernComment_103_B8D377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486518-3493-4A1B-A37F-20253DF5CE81}" authorId="{46C4EB7B-750D-6182-96A0-6EAA325723B7}" created="2023-08-20T08:17:14.744">
    <pc:sldMkLst xmlns:pc="http://schemas.microsoft.com/office/powerpoint/2013/main/command">
      <pc:docMk/>
      <pc:sldMk cId="3100866498" sldId="259"/>
    </pc:sldMkLst>
    <p188:replyLst>
      <p188:reply id="{C23E065D-7A14-3949-9C1A-AE9B4C731925}" authorId="{56426747-1EAA-5AEE-E67C-26F756EBD82B}" created="2023-08-20T08:20:23.533">
        <p188:txBody>
          <a:bodyPr/>
          <a:lstStyle/>
          <a:p>
            <a:r>
              <a:rPr lang="en-US"/>
              <a:t>Yeah Thank you, done</a:t>
            </a:r>
          </a:p>
        </p188:txBody>
      </p188:reply>
    </p188:replyLst>
    <p188:txBody>
      <a:bodyPr/>
      <a:lstStyle/>
      <a:p>
        <a:r>
          <a:rPr lang="en-AU"/>
          <a:t>Similar to above. You waste half of the slide with a header and text is too small.</a:t>
        </a:r>
      </a:p>
    </p188:txBody>
  </p188:cm>
</p188:cmLst>
</file>

<file path=ppt/comments/modernComment_105_449A7B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F06CAE-2A44-4A3A-8ECC-087BAFF529FD}" authorId="{46C4EB7B-750D-6182-96A0-6EAA325723B7}" created="2023-08-20T08:13:44.772">
    <pc:sldMkLst xmlns:pc="http://schemas.microsoft.com/office/powerpoint/2013/main/command">
      <pc:docMk/>
      <pc:sldMk cId="1150974905" sldId="261"/>
    </pc:sldMkLst>
    <p188:txBody>
      <a:bodyPr/>
      <a:lstStyle/>
      <a:p>
        <a:r>
          <a:rPr lang="en-AU"/>
          <a:t>Remember you have only 20 min or so. The schedule might be too long.</a:t>
        </a:r>
      </a:p>
    </p188:txBody>
  </p188:cm>
</p188:cmLst>
</file>

<file path=ppt/comments/modernComment_10C_562E951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7915D17-0ACE-4F5F-85C9-80191A158CDE}" authorId="{46C4EB7B-750D-6182-96A0-6EAA325723B7}" created="2023-08-20T08:15:45.718">
    <pc:sldMkLst xmlns:pc="http://schemas.microsoft.com/office/powerpoint/2013/main/command">
      <pc:docMk/>
      <pc:sldMk cId="1445893407" sldId="268"/>
    </pc:sldMkLst>
    <p188:txBody>
      <a:bodyPr/>
      <a:lstStyle/>
      <a:p>
        <a:r>
          <a:rPr lang="en-AU"/>
          <a:t>Make text larger. Don't waste half of the slide with a picture that does not contribute to the content.</a:t>
        </a:r>
      </a:p>
    </p188:txBody>
  </p188:cm>
</p188:cmLst>
</file>

<file path=ppt/comments/modernComment_117_3870210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3716EA-80BB-4D6C-8D71-7647C71207EF}" authorId="{46C4EB7B-750D-6182-96A0-6EAA325723B7}" created="2023-08-20T08:14:37.980">
    <pc:sldMkLst xmlns:pc="http://schemas.microsoft.com/office/powerpoint/2013/main/command">
      <pc:docMk/>
      <pc:sldMk cId="946872583" sldId="279"/>
    </pc:sldMkLst>
    <p188:replyLst>
      <p188:reply id="{166732E7-DD3C-4D75-97B7-360D1B3628B3}" authorId="{0F0354AF-5A3B-8968-70CB-FE83A4F9C8AB}" created="2023-08-20T08:24:38.415">
        <p188:txBody>
          <a:bodyPr/>
          <a:lstStyle/>
          <a:p>
            <a:r>
              <a:rPr lang="en-GB"/>
              <a:t>Made the text bigger.</a:t>
            </a:r>
          </a:p>
        </p188:txBody>
      </p188:reply>
    </p188:replyLst>
    <p188:txBody>
      <a:bodyPr/>
      <a:lstStyle/>
      <a:p>
        <a:r>
          <a:rPr lang="en-AU"/>
          <a:t>The text is a bit small. Bullet points are sufficient.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15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4.png"/><Relationship Id="rId6" Type="http://schemas.openxmlformats.org/officeDocument/2006/relationships/image" Target="../media/image31.sv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svg"/><Relationship Id="rId4" Type="http://schemas.openxmlformats.org/officeDocument/2006/relationships/image" Target="../media/image29.svg"/><Relationship Id="rId9" Type="http://schemas.openxmlformats.org/officeDocument/2006/relationships/image" Target="../media/image8.png"/><Relationship Id="rId1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15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4.png"/><Relationship Id="rId6" Type="http://schemas.openxmlformats.org/officeDocument/2006/relationships/image" Target="../media/image31.sv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svg"/><Relationship Id="rId4" Type="http://schemas.openxmlformats.org/officeDocument/2006/relationships/image" Target="../media/image29.svg"/><Relationship Id="rId9" Type="http://schemas.openxmlformats.org/officeDocument/2006/relationships/image" Target="../media/image8.png"/><Relationship Id="rId1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7EAD2D-678A-460D-863A-EB26F7A585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E8CA76-59F5-4387-83CE-0BDF911EF9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Ingenia:</a:t>
          </a:r>
          <a:r>
            <a:rPr lang="en-US"/>
            <a:t> Client-focused consulting company</a:t>
          </a:r>
        </a:p>
      </dgm:t>
    </dgm:pt>
    <dgm:pt modelId="{EC421D28-A9CC-4FBE-85EA-27C4B5EA3866}" type="parTrans" cxnId="{68EDAD8D-026B-4A41-BE24-C5E73FD94A47}">
      <dgm:prSet/>
      <dgm:spPr/>
      <dgm:t>
        <a:bodyPr/>
        <a:lstStyle/>
        <a:p>
          <a:endParaRPr lang="en-US"/>
        </a:p>
      </dgm:t>
    </dgm:pt>
    <dgm:pt modelId="{CA755EC7-C4F9-4C29-A4DB-6287CDCC5985}" type="sibTrans" cxnId="{68EDAD8D-026B-4A41-BE24-C5E73FD94A47}">
      <dgm:prSet/>
      <dgm:spPr/>
      <dgm:t>
        <a:bodyPr/>
        <a:lstStyle/>
        <a:p>
          <a:endParaRPr lang="en-US"/>
        </a:p>
      </dgm:t>
    </dgm:pt>
    <dgm:pt modelId="{F947D00D-3EB2-44F8-8EAC-AD9847E9D95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>
              <a:latin typeface="Times New Roman"/>
              <a:cs typeface="Times New Roman"/>
            </a:rPr>
            <a:t>Quality Check of Engineering Documents Initiative</a:t>
          </a:r>
        </a:p>
      </dgm:t>
    </dgm:pt>
    <dgm:pt modelId="{C25F7EDA-6442-4B3F-9C1D-975C7600983C}" type="parTrans" cxnId="{3882EFE2-6A77-47AF-9A60-47B11605E1C4}">
      <dgm:prSet/>
      <dgm:spPr/>
      <dgm:t>
        <a:bodyPr/>
        <a:lstStyle/>
        <a:p>
          <a:endParaRPr lang="en-US"/>
        </a:p>
      </dgm:t>
    </dgm:pt>
    <dgm:pt modelId="{AEAF2CF5-0FE8-4950-B8E6-3A68AA4C0122}" type="sibTrans" cxnId="{3882EFE2-6A77-47AF-9A60-47B11605E1C4}">
      <dgm:prSet/>
      <dgm:spPr/>
      <dgm:t>
        <a:bodyPr/>
        <a:lstStyle/>
        <a:p>
          <a:endParaRPr lang="en-US"/>
        </a:p>
      </dgm:t>
    </dgm:pt>
    <dgm:pt modelId="{5F11A4BF-5BFE-4CFC-A450-5E9B357CC71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>
              <a:latin typeface="Times New Roman"/>
              <a:cs typeface="Times New Roman"/>
            </a:rPr>
            <a:t>Project's Organizational Importance</a:t>
          </a:r>
          <a:endParaRPr lang="en-US"/>
        </a:p>
      </dgm:t>
    </dgm:pt>
    <dgm:pt modelId="{51E3D590-D58E-4E12-A3F2-76A60212A8A6}" type="parTrans" cxnId="{720FDC08-525F-4D8F-9146-D33F4EDC4F93}">
      <dgm:prSet/>
      <dgm:spPr/>
      <dgm:t>
        <a:bodyPr/>
        <a:lstStyle/>
        <a:p>
          <a:endParaRPr lang="en-US"/>
        </a:p>
      </dgm:t>
    </dgm:pt>
    <dgm:pt modelId="{2FB4A82E-2CA2-44B2-B059-A8040EE599D4}" type="sibTrans" cxnId="{720FDC08-525F-4D8F-9146-D33F4EDC4F93}">
      <dgm:prSet/>
      <dgm:spPr/>
      <dgm:t>
        <a:bodyPr/>
        <a:lstStyle/>
        <a:p>
          <a:endParaRPr lang="en-US"/>
        </a:p>
      </dgm:t>
    </dgm:pt>
    <dgm:pt modelId="{B40670F9-AB74-4086-80E0-8C6AA315399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>
              <a:latin typeface="Times New Roman"/>
              <a:cs typeface="Times New Roman"/>
            </a:rPr>
            <a:t>Project's Objectives and Benefits</a:t>
          </a:r>
          <a:endParaRPr lang="en-US"/>
        </a:p>
      </dgm:t>
    </dgm:pt>
    <dgm:pt modelId="{0DC73C7B-475B-4624-8DAF-0E04E28CBA22}" type="parTrans" cxnId="{4D170564-2B84-4577-A190-00A62893DEC4}">
      <dgm:prSet/>
      <dgm:spPr/>
      <dgm:t>
        <a:bodyPr/>
        <a:lstStyle/>
        <a:p>
          <a:endParaRPr lang="en-US"/>
        </a:p>
      </dgm:t>
    </dgm:pt>
    <dgm:pt modelId="{F46AE9C7-865A-42D1-9FBE-7ABFAB00EB13}" type="sibTrans" cxnId="{4D170564-2B84-4577-A190-00A62893DEC4}">
      <dgm:prSet/>
      <dgm:spPr/>
      <dgm:t>
        <a:bodyPr/>
        <a:lstStyle/>
        <a:p>
          <a:endParaRPr lang="en-US"/>
        </a:p>
      </dgm:t>
    </dgm:pt>
    <dgm:pt modelId="{8179B1F8-ACBA-4167-B44B-5B2CFE203AC3}" type="pres">
      <dgm:prSet presAssocID="{DF7EAD2D-678A-460D-863A-EB26F7A58577}" presName="root" presStyleCnt="0">
        <dgm:presLayoutVars>
          <dgm:dir/>
          <dgm:resizeHandles val="exact"/>
        </dgm:presLayoutVars>
      </dgm:prSet>
      <dgm:spPr/>
    </dgm:pt>
    <dgm:pt modelId="{A120BD03-B439-49B7-9384-35075F05DA55}" type="pres">
      <dgm:prSet presAssocID="{BDE8CA76-59F5-4387-83CE-0BDF911EF9CB}" presName="compNode" presStyleCnt="0"/>
      <dgm:spPr/>
    </dgm:pt>
    <dgm:pt modelId="{DBD700DF-38B1-4D59-9527-5363F28BD690}" type="pres">
      <dgm:prSet presAssocID="{BDE8CA76-59F5-4387-83CE-0BDF911EF9CB}" presName="bgRect" presStyleLbl="bgShp" presStyleIdx="0" presStyleCnt="4"/>
      <dgm:spPr/>
    </dgm:pt>
    <dgm:pt modelId="{E7E9D905-4F6D-4B5D-AFFF-96BEFC48644D}" type="pres">
      <dgm:prSet presAssocID="{BDE8CA76-59F5-4387-83CE-0BDF911EF9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D0A06D2-5EFF-43FB-A075-7FB50EDE8665}" type="pres">
      <dgm:prSet presAssocID="{BDE8CA76-59F5-4387-83CE-0BDF911EF9CB}" presName="spaceRect" presStyleCnt="0"/>
      <dgm:spPr/>
    </dgm:pt>
    <dgm:pt modelId="{976D7380-B593-4D5B-BE40-30EFA05762B5}" type="pres">
      <dgm:prSet presAssocID="{BDE8CA76-59F5-4387-83CE-0BDF911EF9CB}" presName="parTx" presStyleLbl="revTx" presStyleIdx="0" presStyleCnt="4">
        <dgm:presLayoutVars>
          <dgm:chMax val="0"/>
          <dgm:chPref val="0"/>
        </dgm:presLayoutVars>
      </dgm:prSet>
      <dgm:spPr/>
    </dgm:pt>
    <dgm:pt modelId="{C5A1FD3F-0BB4-47F6-AE13-DF7B61A1C66A}" type="pres">
      <dgm:prSet presAssocID="{CA755EC7-C4F9-4C29-A4DB-6287CDCC5985}" presName="sibTrans" presStyleCnt="0"/>
      <dgm:spPr/>
    </dgm:pt>
    <dgm:pt modelId="{0EA83322-629E-4C3E-9929-D451F278357F}" type="pres">
      <dgm:prSet presAssocID="{F947D00D-3EB2-44F8-8EAC-AD9847E9D95D}" presName="compNode" presStyleCnt="0"/>
      <dgm:spPr/>
    </dgm:pt>
    <dgm:pt modelId="{FC89B86B-888D-4846-A368-03754BD6D3FC}" type="pres">
      <dgm:prSet presAssocID="{F947D00D-3EB2-44F8-8EAC-AD9847E9D95D}" presName="bgRect" presStyleLbl="bgShp" presStyleIdx="1" presStyleCnt="4"/>
      <dgm:spPr/>
    </dgm:pt>
    <dgm:pt modelId="{74DF096F-C337-4027-8A84-F165982EDF00}" type="pres">
      <dgm:prSet presAssocID="{F947D00D-3EB2-44F8-8EAC-AD9847E9D9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DED86F9-C04B-4B95-B1A1-152DD61DEF61}" type="pres">
      <dgm:prSet presAssocID="{F947D00D-3EB2-44F8-8EAC-AD9847E9D95D}" presName="spaceRect" presStyleCnt="0"/>
      <dgm:spPr/>
    </dgm:pt>
    <dgm:pt modelId="{3F290032-EF84-446A-BFA6-4C1D7F914DCD}" type="pres">
      <dgm:prSet presAssocID="{F947D00D-3EB2-44F8-8EAC-AD9847E9D95D}" presName="parTx" presStyleLbl="revTx" presStyleIdx="1" presStyleCnt="4">
        <dgm:presLayoutVars>
          <dgm:chMax val="0"/>
          <dgm:chPref val="0"/>
        </dgm:presLayoutVars>
      </dgm:prSet>
      <dgm:spPr/>
    </dgm:pt>
    <dgm:pt modelId="{1CD4ED30-29C0-4FC9-85B4-1EB734F98F53}" type="pres">
      <dgm:prSet presAssocID="{AEAF2CF5-0FE8-4950-B8E6-3A68AA4C0122}" presName="sibTrans" presStyleCnt="0"/>
      <dgm:spPr/>
    </dgm:pt>
    <dgm:pt modelId="{73C47A2C-A287-439B-979C-B07EBAE0EE3A}" type="pres">
      <dgm:prSet presAssocID="{5F11A4BF-5BFE-4CFC-A450-5E9B357CC719}" presName="compNode" presStyleCnt="0"/>
      <dgm:spPr/>
    </dgm:pt>
    <dgm:pt modelId="{F53E21EB-1002-4F4B-894D-7488B747E5B8}" type="pres">
      <dgm:prSet presAssocID="{5F11A4BF-5BFE-4CFC-A450-5E9B357CC719}" presName="bgRect" presStyleLbl="bgShp" presStyleIdx="2" presStyleCnt="4"/>
      <dgm:spPr/>
    </dgm:pt>
    <dgm:pt modelId="{0CC3EE66-E49A-4CB5-98EA-63348A000DF9}" type="pres">
      <dgm:prSet presAssocID="{5F11A4BF-5BFE-4CFC-A450-5E9B357CC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E7A28F6-4841-4815-9209-5CD9C7E994D8}" type="pres">
      <dgm:prSet presAssocID="{5F11A4BF-5BFE-4CFC-A450-5E9B357CC719}" presName="spaceRect" presStyleCnt="0"/>
      <dgm:spPr/>
    </dgm:pt>
    <dgm:pt modelId="{61F242A4-FB27-4F9C-BD83-2B301BD9264A}" type="pres">
      <dgm:prSet presAssocID="{5F11A4BF-5BFE-4CFC-A450-5E9B357CC719}" presName="parTx" presStyleLbl="revTx" presStyleIdx="2" presStyleCnt="4">
        <dgm:presLayoutVars>
          <dgm:chMax val="0"/>
          <dgm:chPref val="0"/>
        </dgm:presLayoutVars>
      </dgm:prSet>
      <dgm:spPr/>
    </dgm:pt>
    <dgm:pt modelId="{F3E5E54F-93D6-4E57-A405-BB72D7D1824E}" type="pres">
      <dgm:prSet presAssocID="{2FB4A82E-2CA2-44B2-B059-A8040EE599D4}" presName="sibTrans" presStyleCnt="0"/>
      <dgm:spPr/>
    </dgm:pt>
    <dgm:pt modelId="{8069DD9C-9C85-4998-8A66-AB114E9C046B}" type="pres">
      <dgm:prSet presAssocID="{B40670F9-AB74-4086-80E0-8C6AA3153991}" presName="compNode" presStyleCnt="0"/>
      <dgm:spPr/>
    </dgm:pt>
    <dgm:pt modelId="{88B04828-C2E2-4A6E-B78B-2EE8C219FB9C}" type="pres">
      <dgm:prSet presAssocID="{B40670F9-AB74-4086-80E0-8C6AA3153991}" presName="bgRect" presStyleLbl="bgShp" presStyleIdx="3" presStyleCnt="4"/>
      <dgm:spPr/>
    </dgm:pt>
    <dgm:pt modelId="{0DDE6BF8-8B31-4E45-A408-4C1B6FB9265F}" type="pres">
      <dgm:prSet presAssocID="{B40670F9-AB74-4086-80E0-8C6AA31539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BCFD2B1-EE0E-4D9E-B442-41E5A0A57897}" type="pres">
      <dgm:prSet presAssocID="{B40670F9-AB74-4086-80E0-8C6AA3153991}" presName="spaceRect" presStyleCnt="0"/>
      <dgm:spPr/>
    </dgm:pt>
    <dgm:pt modelId="{03B06C4E-0714-48E1-B111-2232B586B77F}" type="pres">
      <dgm:prSet presAssocID="{B40670F9-AB74-4086-80E0-8C6AA31539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8F39506-5D1E-4934-AAB2-07B406252D73}" type="presOf" srcId="{B40670F9-AB74-4086-80E0-8C6AA3153991}" destId="{03B06C4E-0714-48E1-B111-2232B586B77F}" srcOrd="0" destOrd="0" presId="urn:microsoft.com/office/officeart/2018/2/layout/IconVerticalSolidList"/>
    <dgm:cxn modelId="{720FDC08-525F-4D8F-9146-D33F4EDC4F93}" srcId="{DF7EAD2D-678A-460D-863A-EB26F7A58577}" destId="{5F11A4BF-5BFE-4CFC-A450-5E9B357CC719}" srcOrd="2" destOrd="0" parTransId="{51E3D590-D58E-4E12-A3F2-76A60212A8A6}" sibTransId="{2FB4A82E-2CA2-44B2-B059-A8040EE599D4}"/>
    <dgm:cxn modelId="{4D170564-2B84-4577-A190-00A62893DEC4}" srcId="{DF7EAD2D-678A-460D-863A-EB26F7A58577}" destId="{B40670F9-AB74-4086-80E0-8C6AA3153991}" srcOrd="3" destOrd="0" parTransId="{0DC73C7B-475B-4624-8DAF-0E04E28CBA22}" sibTransId="{F46AE9C7-865A-42D1-9FBE-7ABFAB00EB13}"/>
    <dgm:cxn modelId="{7A0F1B4A-CC02-4DCC-B568-4044341C1499}" type="presOf" srcId="{BDE8CA76-59F5-4387-83CE-0BDF911EF9CB}" destId="{976D7380-B593-4D5B-BE40-30EFA05762B5}" srcOrd="0" destOrd="0" presId="urn:microsoft.com/office/officeart/2018/2/layout/IconVerticalSolidList"/>
    <dgm:cxn modelId="{292D106D-149A-4BC0-A464-302E985CEF30}" type="presOf" srcId="{F947D00D-3EB2-44F8-8EAC-AD9847E9D95D}" destId="{3F290032-EF84-446A-BFA6-4C1D7F914DCD}" srcOrd="0" destOrd="0" presId="urn:microsoft.com/office/officeart/2018/2/layout/IconVerticalSolidList"/>
    <dgm:cxn modelId="{0724C171-4B16-46F2-9A46-304A30868D7C}" type="presOf" srcId="{DF7EAD2D-678A-460D-863A-EB26F7A58577}" destId="{8179B1F8-ACBA-4167-B44B-5B2CFE203AC3}" srcOrd="0" destOrd="0" presId="urn:microsoft.com/office/officeart/2018/2/layout/IconVerticalSolidList"/>
    <dgm:cxn modelId="{68EDAD8D-026B-4A41-BE24-C5E73FD94A47}" srcId="{DF7EAD2D-678A-460D-863A-EB26F7A58577}" destId="{BDE8CA76-59F5-4387-83CE-0BDF911EF9CB}" srcOrd="0" destOrd="0" parTransId="{EC421D28-A9CC-4FBE-85EA-27C4B5EA3866}" sibTransId="{CA755EC7-C4F9-4C29-A4DB-6287CDCC5985}"/>
    <dgm:cxn modelId="{F2049ADD-9619-4F03-8413-BC6BE536DC36}" type="presOf" srcId="{5F11A4BF-5BFE-4CFC-A450-5E9B357CC719}" destId="{61F242A4-FB27-4F9C-BD83-2B301BD9264A}" srcOrd="0" destOrd="0" presId="urn:microsoft.com/office/officeart/2018/2/layout/IconVerticalSolidList"/>
    <dgm:cxn modelId="{3882EFE2-6A77-47AF-9A60-47B11605E1C4}" srcId="{DF7EAD2D-678A-460D-863A-EB26F7A58577}" destId="{F947D00D-3EB2-44F8-8EAC-AD9847E9D95D}" srcOrd="1" destOrd="0" parTransId="{C25F7EDA-6442-4B3F-9C1D-975C7600983C}" sibTransId="{AEAF2CF5-0FE8-4950-B8E6-3A68AA4C0122}"/>
    <dgm:cxn modelId="{FBF954F2-FE32-4271-8D9F-5567CCB629B5}" type="presParOf" srcId="{8179B1F8-ACBA-4167-B44B-5B2CFE203AC3}" destId="{A120BD03-B439-49B7-9384-35075F05DA55}" srcOrd="0" destOrd="0" presId="urn:microsoft.com/office/officeart/2018/2/layout/IconVerticalSolidList"/>
    <dgm:cxn modelId="{E1A74DDD-233B-40D1-BB84-187069F65752}" type="presParOf" srcId="{A120BD03-B439-49B7-9384-35075F05DA55}" destId="{DBD700DF-38B1-4D59-9527-5363F28BD690}" srcOrd="0" destOrd="0" presId="urn:microsoft.com/office/officeart/2018/2/layout/IconVerticalSolidList"/>
    <dgm:cxn modelId="{2092B38B-902A-4ABF-A7E0-2822B6B37CF7}" type="presParOf" srcId="{A120BD03-B439-49B7-9384-35075F05DA55}" destId="{E7E9D905-4F6D-4B5D-AFFF-96BEFC48644D}" srcOrd="1" destOrd="0" presId="urn:microsoft.com/office/officeart/2018/2/layout/IconVerticalSolidList"/>
    <dgm:cxn modelId="{E526BD45-3EFE-473B-9297-61006ED9F957}" type="presParOf" srcId="{A120BD03-B439-49B7-9384-35075F05DA55}" destId="{1D0A06D2-5EFF-43FB-A075-7FB50EDE8665}" srcOrd="2" destOrd="0" presId="urn:microsoft.com/office/officeart/2018/2/layout/IconVerticalSolidList"/>
    <dgm:cxn modelId="{A49C0EA2-1950-4D6E-AA80-FF64B343E289}" type="presParOf" srcId="{A120BD03-B439-49B7-9384-35075F05DA55}" destId="{976D7380-B593-4D5B-BE40-30EFA05762B5}" srcOrd="3" destOrd="0" presId="urn:microsoft.com/office/officeart/2018/2/layout/IconVerticalSolidList"/>
    <dgm:cxn modelId="{28BB138A-14ED-4CA6-8F93-B218B0317193}" type="presParOf" srcId="{8179B1F8-ACBA-4167-B44B-5B2CFE203AC3}" destId="{C5A1FD3F-0BB4-47F6-AE13-DF7B61A1C66A}" srcOrd="1" destOrd="0" presId="urn:microsoft.com/office/officeart/2018/2/layout/IconVerticalSolidList"/>
    <dgm:cxn modelId="{CC8C818B-E203-457F-8A12-B7B765B81092}" type="presParOf" srcId="{8179B1F8-ACBA-4167-B44B-5B2CFE203AC3}" destId="{0EA83322-629E-4C3E-9929-D451F278357F}" srcOrd="2" destOrd="0" presId="urn:microsoft.com/office/officeart/2018/2/layout/IconVerticalSolidList"/>
    <dgm:cxn modelId="{007CDEE6-1F46-445E-BAD6-F62BAC600C7E}" type="presParOf" srcId="{0EA83322-629E-4C3E-9929-D451F278357F}" destId="{FC89B86B-888D-4846-A368-03754BD6D3FC}" srcOrd="0" destOrd="0" presId="urn:microsoft.com/office/officeart/2018/2/layout/IconVerticalSolidList"/>
    <dgm:cxn modelId="{9D2938AD-7F71-422A-ACAC-E080AB048073}" type="presParOf" srcId="{0EA83322-629E-4C3E-9929-D451F278357F}" destId="{74DF096F-C337-4027-8A84-F165982EDF00}" srcOrd="1" destOrd="0" presId="urn:microsoft.com/office/officeart/2018/2/layout/IconVerticalSolidList"/>
    <dgm:cxn modelId="{659C33D8-F620-4930-AD0C-7C72B3B39735}" type="presParOf" srcId="{0EA83322-629E-4C3E-9929-D451F278357F}" destId="{1DED86F9-C04B-4B95-B1A1-152DD61DEF61}" srcOrd="2" destOrd="0" presId="urn:microsoft.com/office/officeart/2018/2/layout/IconVerticalSolidList"/>
    <dgm:cxn modelId="{68D344FD-99E9-4B14-93E1-3AC991F1A32B}" type="presParOf" srcId="{0EA83322-629E-4C3E-9929-D451F278357F}" destId="{3F290032-EF84-446A-BFA6-4C1D7F914DCD}" srcOrd="3" destOrd="0" presId="urn:microsoft.com/office/officeart/2018/2/layout/IconVerticalSolidList"/>
    <dgm:cxn modelId="{676611BB-1D36-4F7B-8803-57E853A32FC8}" type="presParOf" srcId="{8179B1F8-ACBA-4167-B44B-5B2CFE203AC3}" destId="{1CD4ED30-29C0-4FC9-85B4-1EB734F98F53}" srcOrd="3" destOrd="0" presId="urn:microsoft.com/office/officeart/2018/2/layout/IconVerticalSolidList"/>
    <dgm:cxn modelId="{BCB1A4E4-5BC9-42C0-8C0B-CDEEA6225E45}" type="presParOf" srcId="{8179B1F8-ACBA-4167-B44B-5B2CFE203AC3}" destId="{73C47A2C-A287-439B-979C-B07EBAE0EE3A}" srcOrd="4" destOrd="0" presId="urn:microsoft.com/office/officeart/2018/2/layout/IconVerticalSolidList"/>
    <dgm:cxn modelId="{88999449-1C13-4D0B-A793-A3F20CAE464D}" type="presParOf" srcId="{73C47A2C-A287-439B-979C-B07EBAE0EE3A}" destId="{F53E21EB-1002-4F4B-894D-7488B747E5B8}" srcOrd="0" destOrd="0" presId="urn:microsoft.com/office/officeart/2018/2/layout/IconVerticalSolidList"/>
    <dgm:cxn modelId="{D0131BBA-7956-4BF0-8D48-9CDDF63BA73C}" type="presParOf" srcId="{73C47A2C-A287-439B-979C-B07EBAE0EE3A}" destId="{0CC3EE66-E49A-4CB5-98EA-63348A000DF9}" srcOrd="1" destOrd="0" presId="urn:microsoft.com/office/officeart/2018/2/layout/IconVerticalSolidList"/>
    <dgm:cxn modelId="{0C6C7A3A-9EBD-4313-93DE-7A96B7032194}" type="presParOf" srcId="{73C47A2C-A287-439B-979C-B07EBAE0EE3A}" destId="{BE7A28F6-4841-4815-9209-5CD9C7E994D8}" srcOrd="2" destOrd="0" presId="urn:microsoft.com/office/officeart/2018/2/layout/IconVerticalSolidList"/>
    <dgm:cxn modelId="{774A97A4-2DD2-45EA-AFB9-7B484BDFB782}" type="presParOf" srcId="{73C47A2C-A287-439B-979C-B07EBAE0EE3A}" destId="{61F242A4-FB27-4F9C-BD83-2B301BD9264A}" srcOrd="3" destOrd="0" presId="urn:microsoft.com/office/officeart/2018/2/layout/IconVerticalSolidList"/>
    <dgm:cxn modelId="{9EBD2851-5225-4249-9A49-05B7EA610E32}" type="presParOf" srcId="{8179B1F8-ACBA-4167-B44B-5B2CFE203AC3}" destId="{F3E5E54F-93D6-4E57-A405-BB72D7D1824E}" srcOrd="5" destOrd="0" presId="urn:microsoft.com/office/officeart/2018/2/layout/IconVerticalSolidList"/>
    <dgm:cxn modelId="{D88DD5C1-1356-4B8E-8D02-EEAA3AB63D74}" type="presParOf" srcId="{8179B1F8-ACBA-4167-B44B-5B2CFE203AC3}" destId="{8069DD9C-9C85-4998-8A66-AB114E9C046B}" srcOrd="6" destOrd="0" presId="urn:microsoft.com/office/officeart/2018/2/layout/IconVerticalSolidList"/>
    <dgm:cxn modelId="{32B28681-07C9-449F-8D2D-013089ED8A5D}" type="presParOf" srcId="{8069DD9C-9C85-4998-8A66-AB114E9C046B}" destId="{88B04828-C2E2-4A6E-B78B-2EE8C219FB9C}" srcOrd="0" destOrd="0" presId="urn:microsoft.com/office/officeart/2018/2/layout/IconVerticalSolidList"/>
    <dgm:cxn modelId="{51D9462B-CA73-4099-9E9E-B5B6A1E5916C}" type="presParOf" srcId="{8069DD9C-9C85-4998-8A66-AB114E9C046B}" destId="{0DDE6BF8-8B31-4E45-A408-4C1B6FB9265F}" srcOrd="1" destOrd="0" presId="urn:microsoft.com/office/officeart/2018/2/layout/IconVerticalSolidList"/>
    <dgm:cxn modelId="{8F890413-FB73-4144-8A5A-F0F65F84B13F}" type="presParOf" srcId="{8069DD9C-9C85-4998-8A66-AB114E9C046B}" destId="{6BCFD2B1-EE0E-4D9E-B442-41E5A0A57897}" srcOrd="2" destOrd="0" presId="urn:microsoft.com/office/officeart/2018/2/layout/IconVerticalSolidList"/>
    <dgm:cxn modelId="{194B9AE7-154B-45BC-B59D-99F392937AB2}" type="presParOf" srcId="{8069DD9C-9C85-4998-8A66-AB114E9C046B}" destId="{03B06C4E-0714-48E1-B111-2232B586B7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2DFE47-0DED-48F4-AC6D-2520F7584FE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2F5160-D890-49FA-90AE-138136F79A4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>
              <a:latin typeface="Times New Roman"/>
              <a:cs typeface="Times New Roman"/>
            </a:rPr>
            <a:t>Digitalization of Quality Checklist</a:t>
          </a:r>
          <a:endParaRPr lang="en-US">
            <a:latin typeface="Times New Roman"/>
            <a:cs typeface="Times New Roman"/>
          </a:endParaRPr>
        </a:p>
      </dgm:t>
    </dgm:pt>
    <dgm:pt modelId="{0C2A7D98-97ED-42FE-862F-3037EA55970F}" type="parTrans" cxnId="{A27EE709-B7CE-4477-ABB8-96B78B316196}">
      <dgm:prSet/>
      <dgm:spPr/>
      <dgm:t>
        <a:bodyPr/>
        <a:lstStyle/>
        <a:p>
          <a:endParaRPr lang="en-US"/>
        </a:p>
      </dgm:t>
    </dgm:pt>
    <dgm:pt modelId="{AC94F1A1-ED94-4B20-A074-B01EE15454B0}" type="sibTrans" cxnId="{A27EE709-B7CE-4477-ABB8-96B78B316196}">
      <dgm:prSet/>
      <dgm:spPr/>
      <dgm:t>
        <a:bodyPr/>
        <a:lstStyle/>
        <a:p>
          <a:endParaRPr lang="en-US"/>
        </a:p>
      </dgm:t>
    </dgm:pt>
    <dgm:pt modelId="{ACEDBD42-4C0B-496F-A37C-AC6C370011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Tool Selection</a:t>
          </a:r>
          <a:endParaRPr lang="en-US">
            <a:latin typeface="Times New Roman"/>
            <a:cs typeface="Times New Roman"/>
          </a:endParaRPr>
        </a:p>
      </dgm:t>
    </dgm:pt>
    <dgm:pt modelId="{DA806273-454A-4252-A966-68A5A893FE00}" type="parTrans" cxnId="{569CA984-29E5-4103-8F28-B65FCF1D30F2}">
      <dgm:prSet/>
      <dgm:spPr/>
      <dgm:t>
        <a:bodyPr/>
        <a:lstStyle/>
        <a:p>
          <a:endParaRPr lang="en-US"/>
        </a:p>
      </dgm:t>
    </dgm:pt>
    <dgm:pt modelId="{2FB7DBD8-BEED-407B-92E6-39FEFFA30DD1}" type="sibTrans" cxnId="{569CA984-29E5-4103-8F28-B65FCF1D30F2}">
      <dgm:prSet/>
      <dgm:spPr/>
      <dgm:t>
        <a:bodyPr/>
        <a:lstStyle/>
        <a:p>
          <a:endParaRPr lang="en-US"/>
        </a:p>
      </dgm:t>
    </dgm:pt>
    <dgm:pt modelId="{7DB4C379-3467-4F48-B307-5AAD8CBDBCB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Wireframe Creation</a:t>
          </a:r>
          <a:endParaRPr lang="en-US">
            <a:latin typeface="Times New Roman"/>
            <a:cs typeface="Times New Roman"/>
          </a:endParaRPr>
        </a:p>
      </dgm:t>
    </dgm:pt>
    <dgm:pt modelId="{8CB50373-C8FF-458C-819B-4CA0BE3258C3}" type="parTrans" cxnId="{84D8BC95-1A03-4F25-99F1-F1507C46027C}">
      <dgm:prSet/>
      <dgm:spPr/>
      <dgm:t>
        <a:bodyPr/>
        <a:lstStyle/>
        <a:p>
          <a:endParaRPr lang="en-US"/>
        </a:p>
      </dgm:t>
    </dgm:pt>
    <dgm:pt modelId="{33776556-B82B-484D-A25B-8E2FE9A25B80}" type="sibTrans" cxnId="{84D8BC95-1A03-4F25-99F1-F1507C46027C}">
      <dgm:prSet/>
      <dgm:spPr/>
      <dgm:t>
        <a:bodyPr/>
        <a:lstStyle/>
        <a:p>
          <a:endParaRPr lang="en-US"/>
        </a:p>
      </dgm:t>
    </dgm:pt>
    <dgm:pt modelId="{81D81E87-FC48-4330-9FC8-DA32615CE95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User-Centric Design</a:t>
          </a:r>
          <a:endParaRPr lang="en-US">
            <a:latin typeface="Times New Roman"/>
            <a:cs typeface="Times New Roman"/>
          </a:endParaRPr>
        </a:p>
      </dgm:t>
    </dgm:pt>
    <dgm:pt modelId="{3F016372-8711-4926-BDCA-A4222085B666}" type="parTrans" cxnId="{5EEAC164-ABD5-48E5-B5A7-864457B7716B}">
      <dgm:prSet/>
      <dgm:spPr/>
      <dgm:t>
        <a:bodyPr/>
        <a:lstStyle/>
        <a:p>
          <a:endParaRPr lang="en-US"/>
        </a:p>
      </dgm:t>
    </dgm:pt>
    <dgm:pt modelId="{37989961-C38B-491F-8759-F61421813AEA}" type="sibTrans" cxnId="{5EEAC164-ABD5-48E5-B5A7-864457B7716B}">
      <dgm:prSet/>
      <dgm:spPr/>
      <dgm:t>
        <a:bodyPr/>
        <a:lstStyle/>
        <a:p>
          <a:endParaRPr lang="en-US"/>
        </a:p>
      </dgm:t>
    </dgm:pt>
    <dgm:pt modelId="{4A3ADCE3-854D-47F9-8F23-0769C97595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>
              <a:latin typeface="Times New Roman"/>
              <a:cs typeface="Times New Roman"/>
            </a:rPr>
            <a:t>Research on Automation of Checklist Tasks</a:t>
          </a:r>
          <a:endParaRPr lang="en-US">
            <a:latin typeface="Times New Roman"/>
            <a:cs typeface="Times New Roman"/>
          </a:endParaRPr>
        </a:p>
      </dgm:t>
    </dgm:pt>
    <dgm:pt modelId="{7A98190D-B605-46A3-9A03-056894ED8E89}" type="parTrans" cxnId="{5164F821-97CC-4F8B-9EE5-FA215F07A341}">
      <dgm:prSet/>
      <dgm:spPr/>
      <dgm:t>
        <a:bodyPr/>
        <a:lstStyle/>
        <a:p>
          <a:endParaRPr lang="en-US"/>
        </a:p>
      </dgm:t>
    </dgm:pt>
    <dgm:pt modelId="{71F59727-9DFF-4B32-B3ED-E5AE5FBA5EBC}" type="sibTrans" cxnId="{5164F821-97CC-4F8B-9EE5-FA215F07A341}">
      <dgm:prSet/>
      <dgm:spPr/>
      <dgm:t>
        <a:bodyPr/>
        <a:lstStyle/>
        <a:p>
          <a:endParaRPr lang="en-US"/>
        </a:p>
      </dgm:t>
    </dgm:pt>
    <dgm:pt modelId="{4C945EAB-5C97-45C9-8BA7-F1E45299C19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Times New Roman"/>
              <a:cs typeface="Times New Roman"/>
            </a:rPr>
            <a:t>Thorough Automation Exploration</a:t>
          </a:r>
          <a:endParaRPr lang="en-US">
            <a:latin typeface="Times New Roman"/>
            <a:cs typeface="Times New Roman"/>
          </a:endParaRPr>
        </a:p>
      </dgm:t>
    </dgm:pt>
    <dgm:pt modelId="{80E56797-A1A9-4977-8348-50412746D537}" type="parTrans" cxnId="{B6143597-DE0E-4A93-94CC-B91202530F23}">
      <dgm:prSet/>
      <dgm:spPr/>
      <dgm:t>
        <a:bodyPr/>
        <a:lstStyle/>
        <a:p>
          <a:endParaRPr lang="en-US"/>
        </a:p>
      </dgm:t>
    </dgm:pt>
    <dgm:pt modelId="{B2EF729E-8679-472C-B8A9-B2A9155B8E8A}" type="sibTrans" cxnId="{B6143597-DE0E-4A93-94CC-B91202530F23}">
      <dgm:prSet/>
      <dgm:spPr/>
      <dgm:t>
        <a:bodyPr/>
        <a:lstStyle/>
        <a:p>
          <a:endParaRPr lang="en-US"/>
        </a:p>
      </dgm:t>
    </dgm:pt>
    <dgm:pt modelId="{9B7C6A8F-0E72-4114-859B-D6FFAF1A173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Times New Roman"/>
              <a:cs typeface="Times New Roman"/>
            </a:rPr>
            <a:t>Feasibility and Applicability Analysis</a:t>
          </a:r>
          <a:endParaRPr lang="en-US">
            <a:latin typeface="Times New Roman"/>
            <a:cs typeface="Times New Roman"/>
          </a:endParaRPr>
        </a:p>
      </dgm:t>
    </dgm:pt>
    <dgm:pt modelId="{C529FBA7-8427-4477-B38B-E3219E744BB0}" type="parTrans" cxnId="{0EC9E1C1-A3A8-4626-8988-F87D6579D65D}">
      <dgm:prSet/>
      <dgm:spPr/>
      <dgm:t>
        <a:bodyPr/>
        <a:lstStyle/>
        <a:p>
          <a:endParaRPr lang="en-US"/>
        </a:p>
      </dgm:t>
    </dgm:pt>
    <dgm:pt modelId="{AD212A9C-7253-4BB8-8F78-1AC73B7F7A92}" type="sibTrans" cxnId="{0EC9E1C1-A3A8-4626-8988-F87D6579D65D}">
      <dgm:prSet/>
      <dgm:spPr/>
      <dgm:t>
        <a:bodyPr/>
        <a:lstStyle/>
        <a:p>
          <a:endParaRPr lang="en-US"/>
        </a:p>
      </dgm:t>
    </dgm:pt>
    <dgm:pt modelId="{3117F2D3-FEDA-4A11-A9B8-F5E74B37DE4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Times New Roman"/>
              <a:cs typeface="Times New Roman"/>
            </a:rPr>
            <a:t>In-Depth Documentation and Recommendations</a:t>
          </a:r>
          <a:endParaRPr lang="en-US">
            <a:latin typeface="Times New Roman"/>
            <a:cs typeface="Times New Roman"/>
          </a:endParaRPr>
        </a:p>
      </dgm:t>
    </dgm:pt>
    <dgm:pt modelId="{21996D0B-85EF-42BE-B0BF-77E3DDAD8B4F}" type="parTrans" cxnId="{157D9897-4BC7-44FD-8E65-7051604F77FF}">
      <dgm:prSet/>
      <dgm:spPr/>
      <dgm:t>
        <a:bodyPr/>
        <a:lstStyle/>
        <a:p>
          <a:endParaRPr lang="en-US"/>
        </a:p>
      </dgm:t>
    </dgm:pt>
    <dgm:pt modelId="{61465A5D-C507-490A-B67E-25A2AFF451CE}" type="sibTrans" cxnId="{157D9897-4BC7-44FD-8E65-7051604F77FF}">
      <dgm:prSet/>
      <dgm:spPr/>
      <dgm:t>
        <a:bodyPr/>
        <a:lstStyle/>
        <a:p>
          <a:endParaRPr lang="en-US"/>
        </a:p>
      </dgm:t>
    </dgm:pt>
    <dgm:pt modelId="{BA29A790-EC46-42FD-B9C7-29965D257033}" type="pres">
      <dgm:prSet presAssocID="{992DFE47-0DED-48F4-AC6D-2520F7584FE3}" presName="root" presStyleCnt="0">
        <dgm:presLayoutVars>
          <dgm:dir/>
          <dgm:resizeHandles val="exact"/>
        </dgm:presLayoutVars>
      </dgm:prSet>
      <dgm:spPr/>
    </dgm:pt>
    <dgm:pt modelId="{78C7ABF7-BF51-4063-8C23-952B07217B55}" type="pres">
      <dgm:prSet presAssocID="{3F2F5160-D890-49FA-90AE-138136F79A41}" presName="compNode" presStyleCnt="0"/>
      <dgm:spPr/>
    </dgm:pt>
    <dgm:pt modelId="{378D8871-F531-444E-A4FE-37112D9A7CED}" type="pres">
      <dgm:prSet presAssocID="{3F2F5160-D890-49FA-90AE-138136F79A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AA456F-514F-4A75-9E77-258E4342A842}" type="pres">
      <dgm:prSet presAssocID="{3F2F5160-D890-49FA-90AE-138136F79A41}" presName="iconSpace" presStyleCnt="0"/>
      <dgm:spPr/>
    </dgm:pt>
    <dgm:pt modelId="{583A9D4D-D3AA-4F1E-A033-EBAC57B6346B}" type="pres">
      <dgm:prSet presAssocID="{3F2F5160-D890-49FA-90AE-138136F79A41}" presName="parTx" presStyleLbl="revTx" presStyleIdx="0" presStyleCnt="4">
        <dgm:presLayoutVars>
          <dgm:chMax val="0"/>
          <dgm:chPref val="0"/>
        </dgm:presLayoutVars>
      </dgm:prSet>
      <dgm:spPr/>
    </dgm:pt>
    <dgm:pt modelId="{36AE4CC2-7874-43DD-9D91-FABA7A77BD79}" type="pres">
      <dgm:prSet presAssocID="{3F2F5160-D890-49FA-90AE-138136F79A41}" presName="txSpace" presStyleCnt="0"/>
      <dgm:spPr/>
    </dgm:pt>
    <dgm:pt modelId="{23331BBA-F6B0-4F46-BC5B-0B20DDAC8D28}" type="pres">
      <dgm:prSet presAssocID="{3F2F5160-D890-49FA-90AE-138136F79A41}" presName="desTx" presStyleLbl="revTx" presStyleIdx="1" presStyleCnt="4">
        <dgm:presLayoutVars/>
      </dgm:prSet>
      <dgm:spPr/>
    </dgm:pt>
    <dgm:pt modelId="{A4650DB0-66CB-40EC-B70E-BCA09D9DBC19}" type="pres">
      <dgm:prSet presAssocID="{AC94F1A1-ED94-4B20-A074-B01EE15454B0}" presName="sibTrans" presStyleCnt="0"/>
      <dgm:spPr/>
    </dgm:pt>
    <dgm:pt modelId="{18CB6516-5D6F-4E3D-9BB5-2F243FC7CE7C}" type="pres">
      <dgm:prSet presAssocID="{4A3ADCE3-854D-47F9-8F23-0769C9759524}" presName="compNode" presStyleCnt="0"/>
      <dgm:spPr/>
    </dgm:pt>
    <dgm:pt modelId="{94FD82E4-2455-40E4-B4E8-4F876EB2A49B}" type="pres">
      <dgm:prSet presAssocID="{4A3ADCE3-854D-47F9-8F23-0769C97595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E2B25E7-62B9-4951-90F4-72BB87B0D4F7}" type="pres">
      <dgm:prSet presAssocID="{4A3ADCE3-854D-47F9-8F23-0769C9759524}" presName="iconSpace" presStyleCnt="0"/>
      <dgm:spPr/>
    </dgm:pt>
    <dgm:pt modelId="{B9667F84-2CD2-41C0-ABBE-753C49E5B449}" type="pres">
      <dgm:prSet presAssocID="{4A3ADCE3-854D-47F9-8F23-0769C9759524}" presName="parTx" presStyleLbl="revTx" presStyleIdx="2" presStyleCnt="4">
        <dgm:presLayoutVars>
          <dgm:chMax val="0"/>
          <dgm:chPref val="0"/>
        </dgm:presLayoutVars>
      </dgm:prSet>
      <dgm:spPr/>
    </dgm:pt>
    <dgm:pt modelId="{DC83EB8C-2933-4E04-932D-B6A5C78B21F4}" type="pres">
      <dgm:prSet presAssocID="{4A3ADCE3-854D-47F9-8F23-0769C9759524}" presName="txSpace" presStyleCnt="0"/>
      <dgm:spPr/>
    </dgm:pt>
    <dgm:pt modelId="{71E0FEFD-DD6F-4E22-92DA-BC0D03617822}" type="pres">
      <dgm:prSet presAssocID="{4A3ADCE3-854D-47F9-8F23-0769C9759524}" presName="desTx" presStyleLbl="revTx" presStyleIdx="3" presStyleCnt="4">
        <dgm:presLayoutVars/>
      </dgm:prSet>
      <dgm:spPr/>
    </dgm:pt>
  </dgm:ptLst>
  <dgm:cxnLst>
    <dgm:cxn modelId="{A27EE709-B7CE-4477-ABB8-96B78B316196}" srcId="{992DFE47-0DED-48F4-AC6D-2520F7584FE3}" destId="{3F2F5160-D890-49FA-90AE-138136F79A41}" srcOrd="0" destOrd="0" parTransId="{0C2A7D98-97ED-42FE-862F-3037EA55970F}" sibTransId="{AC94F1A1-ED94-4B20-A074-B01EE15454B0}"/>
    <dgm:cxn modelId="{FC8E3C11-367A-4CA6-AA81-2715F9CAB0A8}" type="presOf" srcId="{3F2F5160-D890-49FA-90AE-138136F79A41}" destId="{583A9D4D-D3AA-4F1E-A033-EBAC57B6346B}" srcOrd="0" destOrd="0" presId="urn:microsoft.com/office/officeart/2018/5/layout/CenteredIconLabelDescriptionList"/>
    <dgm:cxn modelId="{5164F821-97CC-4F8B-9EE5-FA215F07A341}" srcId="{992DFE47-0DED-48F4-AC6D-2520F7584FE3}" destId="{4A3ADCE3-854D-47F9-8F23-0769C9759524}" srcOrd="1" destOrd="0" parTransId="{7A98190D-B605-46A3-9A03-056894ED8E89}" sibTransId="{71F59727-9DFF-4B32-B3ED-E5AE5FBA5EBC}"/>
    <dgm:cxn modelId="{59869D2C-1190-40B1-8746-38964FCB713C}" type="presOf" srcId="{992DFE47-0DED-48F4-AC6D-2520F7584FE3}" destId="{BA29A790-EC46-42FD-B9C7-29965D257033}" srcOrd="0" destOrd="0" presId="urn:microsoft.com/office/officeart/2018/5/layout/CenteredIconLabelDescriptionList"/>
    <dgm:cxn modelId="{22760B31-8EF5-40A4-B896-0F0A03D708C8}" type="presOf" srcId="{4A3ADCE3-854D-47F9-8F23-0769C9759524}" destId="{B9667F84-2CD2-41C0-ABBE-753C49E5B449}" srcOrd="0" destOrd="0" presId="urn:microsoft.com/office/officeart/2018/5/layout/CenteredIconLabelDescriptionList"/>
    <dgm:cxn modelId="{A06D0133-3DD9-4A7D-A932-6282BA9847C1}" type="presOf" srcId="{4C945EAB-5C97-45C9-8BA7-F1E45299C198}" destId="{71E0FEFD-DD6F-4E22-92DA-BC0D03617822}" srcOrd="0" destOrd="0" presId="urn:microsoft.com/office/officeart/2018/5/layout/CenteredIconLabelDescriptionList"/>
    <dgm:cxn modelId="{5EEAC164-ABD5-48E5-B5A7-864457B7716B}" srcId="{3F2F5160-D890-49FA-90AE-138136F79A41}" destId="{81D81E87-FC48-4330-9FC8-DA32615CE956}" srcOrd="2" destOrd="0" parTransId="{3F016372-8711-4926-BDCA-A4222085B666}" sibTransId="{37989961-C38B-491F-8759-F61421813AEA}"/>
    <dgm:cxn modelId="{6403E36B-8EBE-45DE-9D41-FA8E1688615D}" type="presOf" srcId="{3117F2D3-FEDA-4A11-A9B8-F5E74B37DE4A}" destId="{71E0FEFD-DD6F-4E22-92DA-BC0D03617822}" srcOrd="0" destOrd="2" presId="urn:microsoft.com/office/officeart/2018/5/layout/CenteredIconLabelDescriptionList"/>
    <dgm:cxn modelId="{18B71B71-C75F-4E39-A9AA-172CB6871B49}" type="presOf" srcId="{9B7C6A8F-0E72-4114-859B-D6FFAF1A1733}" destId="{71E0FEFD-DD6F-4E22-92DA-BC0D03617822}" srcOrd="0" destOrd="1" presId="urn:microsoft.com/office/officeart/2018/5/layout/CenteredIconLabelDescriptionList"/>
    <dgm:cxn modelId="{80121074-E5C9-4A46-B936-D15E6163B9DD}" type="presOf" srcId="{ACEDBD42-4C0B-496F-A37C-AC6C37001146}" destId="{23331BBA-F6B0-4F46-BC5B-0B20DDAC8D28}" srcOrd="0" destOrd="0" presId="urn:microsoft.com/office/officeart/2018/5/layout/CenteredIconLabelDescriptionList"/>
    <dgm:cxn modelId="{569CA984-29E5-4103-8F28-B65FCF1D30F2}" srcId="{3F2F5160-D890-49FA-90AE-138136F79A41}" destId="{ACEDBD42-4C0B-496F-A37C-AC6C37001146}" srcOrd="0" destOrd="0" parTransId="{DA806273-454A-4252-A966-68A5A893FE00}" sibTransId="{2FB7DBD8-BEED-407B-92E6-39FEFFA30DD1}"/>
    <dgm:cxn modelId="{84D8BC95-1A03-4F25-99F1-F1507C46027C}" srcId="{3F2F5160-D890-49FA-90AE-138136F79A41}" destId="{7DB4C379-3467-4F48-B307-5AAD8CBDBCB0}" srcOrd="1" destOrd="0" parTransId="{8CB50373-C8FF-458C-819B-4CA0BE3258C3}" sibTransId="{33776556-B82B-484D-A25B-8E2FE9A25B80}"/>
    <dgm:cxn modelId="{B6143597-DE0E-4A93-94CC-B91202530F23}" srcId="{4A3ADCE3-854D-47F9-8F23-0769C9759524}" destId="{4C945EAB-5C97-45C9-8BA7-F1E45299C198}" srcOrd="0" destOrd="0" parTransId="{80E56797-A1A9-4977-8348-50412746D537}" sibTransId="{B2EF729E-8679-472C-B8A9-B2A9155B8E8A}"/>
    <dgm:cxn modelId="{157D9897-4BC7-44FD-8E65-7051604F77FF}" srcId="{4A3ADCE3-854D-47F9-8F23-0769C9759524}" destId="{3117F2D3-FEDA-4A11-A9B8-F5E74B37DE4A}" srcOrd="2" destOrd="0" parTransId="{21996D0B-85EF-42BE-B0BF-77E3DDAD8B4F}" sibTransId="{61465A5D-C507-490A-B67E-25A2AFF451CE}"/>
    <dgm:cxn modelId="{0EC9E1C1-A3A8-4626-8988-F87D6579D65D}" srcId="{4A3ADCE3-854D-47F9-8F23-0769C9759524}" destId="{9B7C6A8F-0E72-4114-859B-D6FFAF1A1733}" srcOrd="1" destOrd="0" parTransId="{C529FBA7-8427-4477-B38B-E3219E744BB0}" sibTransId="{AD212A9C-7253-4BB8-8F78-1AC73B7F7A92}"/>
    <dgm:cxn modelId="{43D779D4-24B3-4F6F-86FA-E0A79590564C}" type="presOf" srcId="{81D81E87-FC48-4330-9FC8-DA32615CE956}" destId="{23331BBA-F6B0-4F46-BC5B-0B20DDAC8D28}" srcOrd="0" destOrd="2" presId="urn:microsoft.com/office/officeart/2018/5/layout/CenteredIconLabelDescriptionList"/>
    <dgm:cxn modelId="{D351EEE9-E9A4-4435-A7A1-F61E75866B4B}" type="presOf" srcId="{7DB4C379-3467-4F48-B307-5AAD8CBDBCB0}" destId="{23331BBA-F6B0-4F46-BC5B-0B20DDAC8D28}" srcOrd="0" destOrd="1" presId="urn:microsoft.com/office/officeart/2018/5/layout/CenteredIconLabelDescriptionList"/>
    <dgm:cxn modelId="{81D2AF1C-EE1E-454E-92A7-5B090E2606CB}" type="presParOf" srcId="{BA29A790-EC46-42FD-B9C7-29965D257033}" destId="{78C7ABF7-BF51-4063-8C23-952B07217B55}" srcOrd="0" destOrd="0" presId="urn:microsoft.com/office/officeart/2018/5/layout/CenteredIconLabelDescriptionList"/>
    <dgm:cxn modelId="{1468113D-D14C-41A4-8F2F-288EABFD68EC}" type="presParOf" srcId="{78C7ABF7-BF51-4063-8C23-952B07217B55}" destId="{378D8871-F531-444E-A4FE-37112D9A7CED}" srcOrd="0" destOrd="0" presId="urn:microsoft.com/office/officeart/2018/5/layout/CenteredIconLabelDescriptionList"/>
    <dgm:cxn modelId="{4CB72A8E-B6E1-4E72-A403-22C2BABF8107}" type="presParOf" srcId="{78C7ABF7-BF51-4063-8C23-952B07217B55}" destId="{FAAA456F-514F-4A75-9E77-258E4342A842}" srcOrd="1" destOrd="0" presId="urn:microsoft.com/office/officeart/2018/5/layout/CenteredIconLabelDescriptionList"/>
    <dgm:cxn modelId="{85D0F29C-ABBF-42CA-AB42-629CE1FD8185}" type="presParOf" srcId="{78C7ABF7-BF51-4063-8C23-952B07217B55}" destId="{583A9D4D-D3AA-4F1E-A033-EBAC57B6346B}" srcOrd="2" destOrd="0" presId="urn:microsoft.com/office/officeart/2018/5/layout/CenteredIconLabelDescriptionList"/>
    <dgm:cxn modelId="{018FC9BF-AC21-4AFB-ABBA-6F848DAF613F}" type="presParOf" srcId="{78C7ABF7-BF51-4063-8C23-952B07217B55}" destId="{36AE4CC2-7874-43DD-9D91-FABA7A77BD79}" srcOrd="3" destOrd="0" presId="urn:microsoft.com/office/officeart/2018/5/layout/CenteredIconLabelDescriptionList"/>
    <dgm:cxn modelId="{53A0F4A7-8A21-4B3F-9FBC-EEF63B491DE0}" type="presParOf" srcId="{78C7ABF7-BF51-4063-8C23-952B07217B55}" destId="{23331BBA-F6B0-4F46-BC5B-0B20DDAC8D28}" srcOrd="4" destOrd="0" presId="urn:microsoft.com/office/officeart/2018/5/layout/CenteredIconLabelDescriptionList"/>
    <dgm:cxn modelId="{1F93FA55-B4D4-4D96-8149-130B9C7676B7}" type="presParOf" srcId="{BA29A790-EC46-42FD-B9C7-29965D257033}" destId="{A4650DB0-66CB-40EC-B70E-BCA09D9DBC19}" srcOrd="1" destOrd="0" presId="urn:microsoft.com/office/officeart/2018/5/layout/CenteredIconLabelDescriptionList"/>
    <dgm:cxn modelId="{CBD2CED0-4859-437F-BF63-51184C8D7082}" type="presParOf" srcId="{BA29A790-EC46-42FD-B9C7-29965D257033}" destId="{18CB6516-5D6F-4E3D-9BB5-2F243FC7CE7C}" srcOrd="2" destOrd="0" presId="urn:microsoft.com/office/officeart/2018/5/layout/CenteredIconLabelDescriptionList"/>
    <dgm:cxn modelId="{F8BA22C2-63DC-4484-AB25-CF06ACF3C9FC}" type="presParOf" srcId="{18CB6516-5D6F-4E3D-9BB5-2F243FC7CE7C}" destId="{94FD82E4-2455-40E4-B4E8-4F876EB2A49B}" srcOrd="0" destOrd="0" presId="urn:microsoft.com/office/officeart/2018/5/layout/CenteredIconLabelDescriptionList"/>
    <dgm:cxn modelId="{789B871E-E588-4196-9744-63DEDA31F2DA}" type="presParOf" srcId="{18CB6516-5D6F-4E3D-9BB5-2F243FC7CE7C}" destId="{6E2B25E7-62B9-4951-90F4-72BB87B0D4F7}" srcOrd="1" destOrd="0" presId="urn:microsoft.com/office/officeart/2018/5/layout/CenteredIconLabelDescriptionList"/>
    <dgm:cxn modelId="{821B63EB-71F7-42B9-A119-40CF0C841F24}" type="presParOf" srcId="{18CB6516-5D6F-4E3D-9BB5-2F243FC7CE7C}" destId="{B9667F84-2CD2-41C0-ABBE-753C49E5B449}" srcOrd="2" destOrd="0" presId="urn:microsoft.com/office/officeart/2018/5/layout/CenteredIconLabelDescriptionList"/>
    <dgm:cxn modelId="{F65B1D31-7830-410F-BF25-F5C82A8FC0BB}" type="presParOf" srcId="{18CB6516-5D6F-4E3D-9BB5-2F243FC7CE7C}" destId="{DC83EB8C-2933-4E04-932D-B6A5C78B21F4}" srcOrd="3" destOrd="0" presId="urn:microsoft.com/office/officeart/2018/5/layout/CenteredIconLabelDescriptionList"/>
    <dgm:cxn modelId="{A6867279-0595-48B4-BAD3-A491CE5C00DC}" type="presParOf" srcId="{18CB6516-5D6F-4E3D-9BB5-2F243FC7CE7C}" destId="{71E0FEFD-DD6F-4E22-92DA-BC0D036178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93B535-4847-43D8-B908-0D9C72F286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C8D5-B9D9-48D4-818C-2D30197E372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Inclusions</a:t>
          </a:r>
          <a:endParaRPr lang="en-US">
            <a:latin typeface="Times New Roman"/>
            <a:cs typeface="Times New Roman"/>
          </a:endParaRPr>
        </a:p>
      </dgm:t>
    </dgm:pt>
    <dgm:pt modelId="{6D9067E8-21C8-4216-9A51-38674DE8D870}" type="parTrans" cxnId="{8C5C3FE6-B509-478B-B40A-F0BBFED1825C}">
      <dgm:prSet/>
      <dgm:spPr/>
      <dgm:t>
        <a:bodyPr/>
        <a:lstStyle/>
        <a:p>
          <a:endParaRPr lang="en-US"/>
        </a:p>
      </dgm:t>
    </dgm:pt>
    <dgm:pt modelId="{4382D2CB-7102-40AF-95AA-55ACBD0876B7}" type="sibTrans" cxnId="{8C5C3FE6-B509-478B-B40A-F0BBFED1825C}">
      <dgm:prSet/>
      <dgm:spPr/>
      <dgm:t>
        <a:bodyPr/>
        <a:lstStyle/>
        <a:p>
          <a:endParaRPr lang="en-US"/>
        </a:p>
      </dgm:t>
    </dgm:pt>
    <dgm:pt modelId="{D741D67B-8B4E-4B81-AF91-0506F69882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>
              <a:latin typeface="Times New Roman"/>
              <a:cs typeface="Times New Roman"/>
            </a:rPr>
            <a:t>User-centric digital checklist via Figma wireframes.</a:t>
          </a:r>
          <a:endParaRPr lang="en-US" sz="1600">
            <a:latin typeface="Times New Roman"/>
            <a:cs typeface="Times New Roman"/>
          </a:endParaRPr>
        </a:p>
      </dgm:t>
    </dgm:pt>
    <dgm:pt modelId="{6BDF9D24-0637-42CF-8B67-C2EB2FF0CB9A}" type="parTrans" cxnId="{AC57AFC8-9DF8-4FBC-80CD-41FCE0BD2E32}">
      <dgm:prSet/>
      <dgm:spPr/>
      <dgm:t>
        <a:bodyPr/>
        <a:lstStyle/>
        <a:p>
          <a:endParaRPr lang="en-US"/>
        </a:p>
      </dgm:t>
    </dgm:pt>
    <dgm:pt modelId="{3E978D74-1C8B-40BE-9458-7197A4FE9C28}" type="sibTrans" cxnId="{AC57AFC8-9DF8-4FBC-80CD-41FCE0BD2E32}">
      <dgm:prSet/>
      <dgm:spPr/>
      <dgm:t>
        <a:bodyPr/>
        <a:lstStyle/>
        <a:p>
          <a:endParaRPr lang="en-US"/>
        </a:p>
      </dgm:t>
    </dgm:pt>
    <dgm:pt modelId="{E0EB3E9C-26D3-4618-BBE8-D818C998AB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Exclusions</a:t>
          </a:r>
          <a:endParaRPr lang="en-US">
            <a:latin typeface="Times New Roman"/>
            <a:cs typeface="Times New Roman"/>
          </a:endParaRPr>
        </a:p>
      </dgm:t>
    </dgm:pt>
    <dgm:pt modelId="{8F6EE5A2-FFBB-47CE-9419-81674F38170D}" type="parTrans" cxnId="{C480C942-FE45-4538-92EF-1BDE658FC980}">
      <dgm:prSet/>
      <dgm:spPr/>
      <dgm:t>
        <a:bodyPr/>
        <a:lstStyle/>
        <a:p>
          <a:endParaRPr lang="en-US"/>
        </a:p>
      </dgm:t>
    </dgm:pt>
    <dgm:pt modelId="{1176CF14-0290-4F65-8D94-0518BF2BA290}" type="sibTrans" cxnId="{C480C942-FE45-4538-92EF-1BDE658FC980}">
      <dgm:prSet/>
      <dgm:spPr/>
      <dgm:t>
        <a:bodyPr/>
        <a:lstStyle/>
        <a:p>
          <a:endParaRPr lang="en-US"/>
        </a:p>
      </dgm:t>
    </dgm:pt>
    <dgm:pt modelId="{F9162166-E4D1-448E-834F-44FDD3733A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>
              <a:latin typeface="Times New Roman"/>
              <a:cs typeface="Times New Roman"/>
            </a:rPr>
            <a:t>Limited automation implementation (focus on research and recommendations).</a:t>
          </a:r>
          <a:endParaRPr lang="en-US" sz="1600">
            <a:latin typeface="Times New Roman"/>
            <a:cs typeface="Times New Roman"/>
          </a:endParaRPr>
        </a:p>
      </dgm:t>
    </dgm:pt>
    <dgm:pt modelId="{941E7706-27E9-4F29-91E6-191AEC83D51E}" type="parTrans" cxnId="{E93299E2-E352-4C03-9731-6DA1A2DE5E69}">
      <dgm:prSet/>
      <dgm:spPr/>
      <dgm:t>
        <a:bodyPr/>
        <a:lstStyle/>
        <a:p>
          <a:endParaRPr lang="en-US"/>
        </a:p>
      </dgm:t>
    </dgm:pt>
    <dgm:pt modelId="{E1E8D9C5-65F6-401F-B40F-A99A23D87E9D}" type="sibTrans" cxnId="{E93299E2-E352-4C03-9731-6DA1A2DE5E69}">
      <dgm:prSet/>
      <dgm:spPr/>
      <dgm:t>
        <a:bodyPr/>
        <a:lstStyle/>
        <a:p>
          <a:endParaRPr lang="en-US"/>
        </a:p>
      </dgm:t>
    </dgm:pt>
    <dgm:pt modelId="{F543A566-3707-4858-A1C0-9318B8E1D1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>
              <a:latin typeface="Times New Roman"/>
              <a:cs typeface="Times New Roman"/>
            </a:rPr>
            <a:t>Comprehensive automation technology research with documented findings.</a:t>
          </a:r>
          <a:endParaRPr lang="en-IN" sz="1600">
            <a:latin typeface="Times New Roman"/>
            <a:cs typeface="Times New Roman"/>
          </a:endParaRPr>
        </a:p>
      </dgm:t>
    </dgm:pt>
    <dgm:pt modelId="{888959D3-4A40-48C7-916D-614555AD14A6}" type="parTrans" cxnId="{77D0F565-73D6-40BC-AE3B-8D4295331FC4}">
      <dgm:prSet/>
      <dgm:spPr/>
      <dgm:t>
        <a:bodyPr/>
        <a:lstStyle/>
        <a:p>
          <a:endParaRPr lang="en-IN"/>
        </a:p>
      </dgm:t>
    </dgm:pt>
    <dgm:pt modelId="{9BCC36C6-F00C-4B35-95C2-8CD56D38CDDF}" type="sibTrans" cxnId="{77D0F565-73D6-40BC-AE3B-8D4295331FC4}">
      <dgm:prSet/>
      <dgm:spPr/>
      <dgm:t>
        <a:bodyPr/>
        <a:lstStyle/>
        <a:p>
          <a:endParaRPr lang="en-IN"/>
        </a:p>
      </dgm:t>
    </dgm:pt>
    <dgm:pt modelId="{3C69733D-1C47-4336-A536-AA9CF53BF3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>
              <a:latin typeface="Times New Roman"/>
              <a:cs typeface="Times New Roman"/>
            </a:rPr>
            <a:t>Recommendations &amp; solution design documentation.</a:t>
          </a:r>
        </a:p>
      </dgm:t>
    </dgm:pt>
    <dgm:pt modelId="{A808A7D5-84D1-4877-BFBA-AC359D741B57}" type="parTrans" cxnId="{2074C2A0-0413-46B2-A0D6-1923679A0898}">
      <dgm:prSet/>
      <dgm:spPr/>
      <dgm:t>
        <a:bodyPr/>
        <a:lstStyle/>
        <a:p>
          <a:endParaRPr lang="en-IN"/>
        </a:p>
      </dgm:t>
    </dgm:pt>
    <dgm:pt modelId="{65398FAC-DE96-424C-95FA-7B59E0FF602D}" type="sibTrans" cxnId="{2074C2A0-0413-46B2-A0D6-1923679A0898}">
      <dgm:prSet/>
      <dgm:spPr/>
      <dgm:t>
        <a:bodyPr/>
        <a:lstStyle/>
        <a:p>
          <a:endParaRPr lang="en-IN"/>
        </a:p>
      </dgm:t>
    </dgm:pt>
    <dgm:pt modelId="{5AD611A5-C462-4E5E-B8D5-9824A7A486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>
              <a:latin typeface="Times New Roman"/>
              <a:cs typeface="Times New Roman"/>
            </a:rPr>
            <a:t>No integration of dashboard with Drawboards.</a:t>
          </a:r>
          <a:endParaRPr lang="en-IN" sz="1600">
            <a:latin typeface="Times New Roman"/>
            <a:cs typeface="Times New Roman"/>
          </a:endParaRPr>
        </a:p>
      </dgm:t>
    </dgm:pt>
    <dgm:pt modelId="{4A6DFCF3-CC48-4135-861B-CD4C1D258367}" type="parTrans" cxnId="{49775E37-B34B-402B-B5DE-F15DE7F4626F}">
      <dgm:prSet/>
      <dgm:spPr/>
      <dgm:t>
        <a:bodyPr/>
        <a:lstStyle/>
        <a:p>
          <a:endParaRPr lang="en-IN"/>
        </a:p>
      </dgm:t>
    </dgm:pt>
    <dgm:pt modelId="{85505160-7AE7-41C5-9757-BB2660CCEA8E}" type="sibTrans" cxnId="{49775E37-B34B-402B-B5DE-F15DE7F4626F}">
      <dgm:prSet/>
      <dgm:spPr/>
      <dgm:t>
        <a:bodyPr/>
        <a:lstStyle/>
        <a:p>
          <a:endParaRPr lang="en-IN"/>
        </a:p>
      </dgm:t>
    </dgm:pt>
    <dgm:pt modelId="{4588245F-076D-4FE6-AB34-4FCF22CA3A15}" type="pres">
      <dgm:prSet presAssocID="{1893B535-4847-43D8-B908-0D9C72F286EA}" presName="root" presStyleCnt="0">
        <dgm:presLayoutVars>
          <dgm:dir/>
          <dgm:resizeHandles val="exact"/>
        </dgm:presLayoutVars>
      </dgm:prSet>
      <dgm:spPr/>
    </dgm:pt>
    <dgm:pt modelId="{C931810A-5613-4E3D-BB7C-E972D687EF5F}" type="pres">
      <dgm:prSet presAssocID="{0663C8D5-B9D9-48D4-818C-2D30197E372C}" presName="compNode" presStyleCnt="0"/>
      <dgm:spPr/>
    </dgm:pt>
    <dgm:pt modelId="{89D40E08-E408-47D5-808A-56FEE3810F7C}" type="pres">
      <dgm:prSet presAssocID="{0663C8D5-B9D9-48D4-818C-2D30197E372C}" presName="bgRect" presStyleLbl="bgShp" presStyleIdx="0" presStyleCnt="2" custScaleY="147611" custLinFactNeighborY="11952"/>
      <dgm:spPr/>
    </dgm:pt>
    <dgm:pt modelId="{F2BCE3EF-E05A-4882-91BB-26B1562D0364}" type="pres">
      <dgm:prSet presAssocID="{0663C8D5-B9D9-48D4-818C-2D30197E372C}" presName="iconRect" presStyleLbl="node1" presStyleIdx="0" presStyleCnt="2" custLinFactNeighborY="171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1D00D77-EA4C-4430-BA50-DE170F1BC041}" type="pres">
      <dgm:prSet presAssocID="{0663C8D5-B9D9-48D4-818C-2D30197E372C}" presName="spaceRect" presStyleCnt="0"/>
      <dgm:spPr/>
    </dgm:pt>
    <dgm:pt modelId="{14FA9BD1-FDCA-449D-B4F1-E657A3310BF1}" type="pres">
      <dgm:prSet presAssocID="{0663C8D5-B9D9-48D4-818C-2D30197E372C}" presName="parTx" presStyleLbl="revTx" presStyleIdx="0" presStyleCnt="4" custLinFactNeighborY="8466">
        <dgm:presLayoutVars>
          <dgm:chMax val="0"/>
          <dgm:chPref val="0"/>
        </dgm:presLayoutVars>
      </dgm:prSet>
      <dgm:spPr/>
    </dgm:pt>
    <dgm:pt modelId="{AA08BB86-D0C4-409A-941E-0A803FA5841D}" type="pres">
      <dgm:prSet presAssocID="{0663C8D5-B9D9-48D4-818C-2D30197E372C}" presName="desTx" presStyleLbl="revTx" presStyleIdx="1" presStyleCnt="4" custScaleY="120851" custLinFactNeighborY="12948">
        <dgm:presLayoutVars/>
      </dgm:prSet>
      <dgm:spPr/>
    </dgm:pt>
    <dgm:pt modelId="{A0CF63DA-64A3-4E5D-B996-9CE944C9DCFE}" type="pres">
      <dgm:prSet presAssocID="{4382D2CB-7102-40AF-95AA-55ACBD0876B7}" presName="sibTrans" presStyleCnt="0"/>
      <dgm:spPr/>
    </dgm:pt>
    <dgm:pt modelId="{16941395-196F-41E6-9997-5258F5DB2BB1}" type="pres">
      <dgm:prSet presAssocID="{E0EB3E9C-26D3-4618-BBE8-D818C998AB52}" presName="compNode" presStyleCnt="0"/>
      <dgm:spPr/>
    </dgm:pt>
    <dgm:pt modelId="{2CA24C94-70DF-4641-BA0B-3921377C4E6F}" type="pres">
      <dgm:prSet presAssocID="{E0EB3E9C-26D3-4618-BBE8-D818C998AB52}" presName="bgRect" presStyleLbl="bgShp" presStyleIdx="1" presStyleCnt="2" custScaleY="153409"/>
      <dgm:spPr/>
    </dgm:pt>
    <dgm:pt modelId="{C96DB4E3-5624-4D2F-BFC2-65A10B3FD56B}" type="pres">
      <dgm:prSet presAssocID="{E0EB3E9C-26D3-4618-BBE8-D818C998AB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Cross outline"/>
        </a:ext>
      </dgm:extLst>
    </dgm:pt>
    <dgm:pt modelId="{6EC51F0E-9B09-4A2E-9D7E-478B06785DBA}" type="pres">
      <dgm:prSet presAssocID="{E0EB3E9C-26D3-4618-BBE8-D818C998AB52}" presName="spaceRect" presStyleCnt="0"/>
      <dgm:spPr/>
    </dgm:pt>
    <dgm:pt modelId="{2E3AF7A9-296D-4538-877E-007FC27A2725}" type="pres">
      <dgm:prSet presAssocID="{E0EB3E9C-26D3-4618-BBE8-D818C998AB52}" presName="parTx" presStyleLbl="revTx" presStyleIdx="2" presStyleCnt="4">
        <dgm:presLayoutVars>
          <dgm:chMax val="0"/>
          <dgm:chPref val="0"/>
        </dgm:presLayoutVars>
      </dgm:prSet>
      <dgm:spPr/>
    </dgm:pt>
    <dgm:pt modelId="{FDD68454-8353-4106-8B8C-3B2C4B2AA69A}" type="pres">
      <dgm:prSet presAssocID="{E0EB3E9C-26D3-4618-BBE8-D818C998AB52}" presName="desTx" presStyleLbl="revTx" presStyleIdx="3" presStyleCnt="4">
        <dgm:presLayoutVars/>
      </dgm:prSet>
      <dgm:spPr/>
    </dgm:pt>
  </dgm:ptLst>
  <dgm:cxnLst>
    <dgm:cxn modelId="{2DF3300D-7B7D-4AFB-B560-35C7F44FC2CE}" type="presOf" srcId="{F9162166-E4D1-448E-834F-44FDD3733A45}" destId="{FDD68454-8353-4106-8B8C-3B2C4B2AA69A}" srcOrd="0" destOrd="0" presId="urn:microsoft.com/office/officeart/2018/2/layout/IconVerticalSolidList"/>
    <dgm:cxn modelId="{CE87681A-B5C1-4DF1-BF4C-DF781E003AA2}" type="presOf" srcId="{1893B535-4847-43D8-B908-0D9C72F286EA}" destId="{4588245F-076D-4FE6-AB34-4FCF22CA3A15}" srcOrd="0" destOrd="0" presId="urn:microsoft.com/office/officeart/2018/2/layout/IconVerticalSolidList"/>
    <dgm:cxn modelId="{1B68A51A-C3A4-458C-8E8D-6ACCB9E0E6FB}" type="presOf" srcId="{D741D67B-8B4E-4B81-AF91-0506F6988277}" destId="{AA08BB86-D0C4-409A-941E-0A803FA5841D}" srcOrd="0" destOrd="0" presId="urn:microsoft.com/office/officeart/2018/2/layout/IconVerticalSolidList"/>
    <dgm:cxn modelId="{49775E37-B34B-402B-B5DE-F15DE7F4626F}" srcId="{E0EB3E9C-26D3-4618-BBE8-D818C998AB52}" destId="{5AD611A5-C462-4E5E-B8D5-9824A7A48645}" srcOrd="1" destOrd="0" parTransId="{4A6DFCF3-CC48-4135-861B-CD4C1D258367}" sibTransId="{85505160-7AE7-41C5-9757-BB2660CCEA8E}"/>
    <dgm:cxn modelId="{C480C942-FE45-4538-92EF-1BDE658FC980}" srcId="{1893B535-4847-43D8-B908-0D9C72F286EA}" destId="{E0EB3E9C-26D3-4618-BBE8-D818C998AB52}" srcOrd="1" destOrd="0" parTransId="{8F6EE5A2-FFBB-47CE-9419-81674F38170D}" sibTransId="{1176CF14-0290-4F65-8D94-0518BF2BA290}"/>
    <dgm:cxn modelId="{77D0F565-73D6-40BC-AE3B-8D4295331FC4}" srcId="{0663C8D5-B9D9-48D4-818C-2D30197E372C}" destId="{F543A566-3707-4858-A1C0-9318B8E1D1A8}" srcOrd="1" destOrd="0" parTransId="{888959D3-4A40-48C7-916D-614555AD14A6}" sibTransId="{9BCC36C6-F00C-4B35-95C2-8CD56D38CDDF}"/>
    <dgm:cxn modelId="{D9C23946-59E8-4B57-9FBA-5CBDC76004C9}" type="presOf" srcId="{F543A566-3707-4858-A1C0-9318B8E1D1A8}" destId="{AA08BB86-D0C4-409A-941E-0A803FA5841D}" srcOrd="0" destOrd="1" presId="urn:microsoft.com/office/officeart/2018/2/layout/IconVerticalSolidList"/>
    <dgm:cxn modelId="{3C79B286-BB04-4727-8DF0-23DEB4AC825F}" type="presOf" srcId="{E0EB3E9C-26D3-4618-BBE8-D818C998AB52}" destId="{2E3AF7A9-296D-4538-877E-007FC27A2725}" srcOrd="0" destOrd="0" presId="urn:microsoft.com/office/officeart/2018/2/layout/IconVerticalSolidList"/>
    <dgm:cxn modelId="{2074C2A0-0413-46B2-A0D6-1923679A0898}" srcId="{0663C8D5-B9D9-48D4-818C-2D30197E372C}" destId="{3C69733D-1C47-4336-A536-AA9CF53BF3B3}" srcOrd="2" destOrd="0" parTransId="{A808A7D5-84D1-4877-BFBA-AC359D741B57}" sibTransId="{65398FAC-DE96-424C-95FA-7B59E0FF602D}"/>
    <dgm:cxn modelId="{2BAEE6BA-4FD7-4DFD-A746-0EDA37183CD4}" type="presOf" srcId="{3C69733D-1C47-4336-A536-AA9CF53BF3B3}" destId="{AA08BB86-D0C4-409A-941E-0A803FA5841D}" srcOrd="0" destOrd="2" presId="urn:microsoft.com/office/officeart/2018/2/layout/IconVerticalSolidList"/>
    <dgm:cxn modelId="{AC57AFC8-9DF8-4FBC-80CD-41FCE0BD2E32}" srcId="{0663C8D5-B9D9-48D4-818C-2D30197E372C}" destId="{D741D67B-8B4E-4B81-AF91-0506F6988277}" srcOrd="0" destOrd="0" parTransId="{6BDF9D24-0637-42CF-8B67-C2EB2FF0CB9A}" sibTransId="{3E978D74-1C8B-40BE-9458-7197A4FE9C28}"/>
    <dgm:cxn modelId="{BD37AACF-CA49-4A98-BD3E-FEA911626CF7}" type="presOf" srcId="{0663C8D5-B9D9-48D4-818C-2D30197E372C}" destId="{14FA9BD1-FDCA-449D-B4F1-E657A3310BF1}" srcOrd="0" destOrd="0" presId="urn:microsoft.com/office/officeart/2018/2/layout/IconVerticalSolidList"/>
    <dgm:cxn modelId="{E93299E2-E352-4C03-9731-6DA1A2DE5E69}" srcId="{E0EB3E9C-26D3-4618-BBE8-D818C998AB52}" destId="{F9162166-E4D1-448E-834F-44FDD3733A45}" srcOrd="0" destOrd="0" parTransId="{941E7706-27E9-4F29-91E6-191AEC83D51E}" sibTransId="{E1E8D9C5-65F6-401F-B40F-A99A23D87E9D}"/>
    <dgm:cxn modelId="{8C5C3FE6-B509-478B-B40A-F0BBFED1825C}" srcId="{1893B535-4847-43D8-B908-0D9C72F286EA}" destId="{0663C8D5-B9D9-48D4-818C-2D30197E372C}" srcOrd="0" destOrd="0" parTransId="{6D9067E8-21C8-4216-9A51-38674DE8D870}" sibTransId="{4382D2CB-7102-40AF-95AA-55ACBD0876B7}"/>
    <dgm:cxn modelId="{42B7BDF2-536A-4F00-B7A4-42F080B9D19A}" type="presOf" srcId="{5AD611A5-C462-4E5E-B8D5-9824A7A48645}" destId="{FDD68454-8353-4106-8B8C-3B2C4B2AA69A}" srcOrd="0" destOrd="1" presId="urn:microsoft.com/office/officeart/2018/2/layout/IconVerticalSolidList"/>
    <dgm:cxn modelId="{B15139E7-AC90-4648-8C8B-0E93F164D87A}" type="presParOf" srcId="{4588245F-076D-4FE6-AB34-4FCF22CA3A15}" destId="{C931810A-5613-4E3D-BB7C-E972D687EF5F}" srcOrd="0" destOrd="0" presId="urn:microsoft.com/office/officeart/2018/2/layout/IconVerticalSolidList"/>
    <dgm:cxn modelId="{9B032408-49BA-4F6F-97D0-71870B3907CC}" type="presParOf" srcId="{C931810A-5613-4E3D-BB7C-E972D687EF5F}" destId="{89D40E08-E408-47D5-808A-56FEE3810F7C}" srcOrd="0" destOrd="0" presId="urn:microsoft.com/office/officeart/2018/2/layout/IconVerticalSolidList"/>
    <dgm:cxn modelId="{F2A18F0D-9E8B-4757-93BB-D8EC858FECB9}" type="presParOf" srcId="{C931810A-5613-4E3D-BB7C-E972D687EF5F}" destId="{F2BCE3EF-E05A-4882-91BB-26B1562D0364}" srcOrd="1" destOrd="0" presId="urn:microsoft.com/office/officeart/2018/2/layout/IconVerticalSolidList"/>
    <dgm:cxn modelId="{189D8A86-02C6-4228-87A5-E170F4B492BA}" type="presParOf" srcId="{C931810A-5613-4E3D-BB7C-E972D687EF5F}" destId="{61D00D77-EA4C-4430-BA50-DE170F1BC041}" srcOrd="2" destOrd="0" presId="urn:microsoft.com/office/officeart/2018/2/layout/IconVerticalSolidList"/>
    <dgm:cxn modelId="{6EC77686-6BB6-4422-8006-B82478550E8D}" type="presParOf" srcId="{C931810A-5613-4E3D-BB7C-E972D687EF5F}" destId="{14FA9BD1-FDCA-449D-B4F1-E657A3310BF1}" srcOrd="3" destOrd="0" presId="urn:microsoft.com/office/officeart/2018/2/layout/IconVerticalSolidList"/>
    <dgm:cxn modelId="{B60DC2A0-DE74-45A4-9609-8045FE0C18E0}" type="presParOf" srcId="{C931810A-5613-4E3D-BB7C-E972D687EF5F}" destId="{AA08BB86-D0C4-409A-941E-0A803FA5841D}" srcOrd="4" destOrd="0" presId="urn:microsoft.com/office/officeart/2018/2/layout/IconVerticalSolidList"/>
    <dgm:cxn modelId="{5EAB1F4C-D193-4A9E-8F4E-33E106E819A6}" type="presParOf" srcId="{4588245F-076D-4FE6-AB34-4FCF22CA3A15}" destId="{A0CF63DA-64A3-4E5D-B996-9CE944C9DCFE}" srcOrd="1" destOrd="0" presId="urn:microsoft.com/office/officeart/2018/2/layout/IconVerticalSolidList"/>
    <dgm:cxn modelId="{C008703C-C042-471C-B0AB-9DF5B643C4AB}" type="presParOf" srcId="{4588245F-076D-4FE6-AB34-4FCF22CA3A15}" destId="{16941395-196F-41E6-9997-5258F5DB2BB1}" srcOrd="2" destOrd="0" presId="urn:microsoft.com/office/officeart/2018/2/layout/IconVerticalSolidList"/>
    <dgm:cxn modelId="{8A13EF10-B6A9-482B-852A-01DFE064B419}" type="presParOf" srcId="{16941395-196F-41E6-9997-5258F5DB2BB1}" destId="{2CA24C94-70DF-4641-BA0B-3921377C4E6F}" srcOrd="0" destOrd="0" presId="urn:microsoft.com/office/officeart/2018/2/layout/IconVerticalSolidList"/>
    <dgm:cxn modelId="{F06E140E-63F0-40B8-9A00-2E147DFC0DC6}" type="presParOf" srcId="{16941395-196F-41E6-9997-5258F5DB2BB1}" destId="{C96DB4E3-5624-4D2F-BFC2-65A10B3FD56B}" srcOrd="1" destOrd="0" presId="urn:microsoft.com/office/officeart/2018/2/layout/IconVerticalSolidList"/>
    <dgm:cxn modelId="{66EA855B-B96D-449D-B504-73510240AA5C}" type="presParOf" srcId="{16941395-196F-41E6-9997-5258F5DB2BB1}" destId="{6EC51F0E-9B09-4A2E-9D7E-478B06785DBA}" srcOrd="2" destOrd="0" presId="urn:microsoft.com/office/officeart/2018/2/layout/IconVerticalSolidList"/>
    <dgm:cxn modelId="{8D1F8B2E-2377-4FB3-A9A6-56338197653A}" type="presParOf" srcId="{16941395-196F-41E6-9997-5258F5DB2BB1}" destId="{2E3AF7A9-296D-4538-877E-007FC27A2725}" srcOrd="3" destOrd="0" presId="urn:microsoft.com/office/officeart/2018/2/layout/IconVerticalSolidList"/>
    <dgm:cxn modelId="{379753D5-4E50-4B79-A7BD-11FDD47A85BA}" type="presParOf" srcId="{16941395-196F-41E6-9997-5258F5DB2BB1}" destId="{FDD68454-8353-4106-8B8C-3B2C4B2AA69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94527F-1F13-4642-A67F-DCC08F2792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C8C60DA-7744-4B42-B4AC-AF981587BB2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Times New Roman"/>
              <a:cs typeface="Times New Roman"/>
            </a:rPr>
            <a:t>1. Documentation for Digitalization</a:t>
          </a:r>
          <a:endParaRPr lang="en-US">
            <a:latin typeface="Times New Roman"/>
            <a:cs typeface="Times New Roman"/>
          </a:endParaRPr>
        </a:p>
      </dgm:t>
    </dgm:pt>
    <dgm:pt modelId="{9ACE6FDB-CA3D-4CE5-8B0F-B152CE949D15}" type="parTrans" cxnId="{9EF7BAE2-9381-4044-8287-89C95C9B1BA3}">
      <dgm:prSet/>
      <dgm:spPr/>
      <dgm:t>
        <a:bodyPr/>
        <a:lstStyle/>
        <a:p>
          <a:endParaRPr lang="en-US"/>
        </a:p>
      </dgm:t>
    </dgm:pt>
    <dgm:pt modelId="{3D290C0C-E786-4F30-9595-63FF4F500236}" type="sibTrans" cxnId="{9EF7BAE2-9381-4044-8287-89C95C9B1BA3}">
      <dgm:prSet/>
      <dgm:spPr/>
      <dgm:t>
        <a:bodyPr/>
        <a:lstStyle/>
        <a:p>
          <a:endParaRPr lang="en-US"/>
        </a:p>
      </dgm:t>
    </dgm:pt>
    <dgm:pt modelId="{3F6E50B6-0C27-4DE9-818F-6CBAEAEACCE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Purpose: Smooth transition from manual to digital checklists</a:t>
          </a:r>
          <a:endParaRPr lang="en-US">
            <a:latin typeface="Times New Roman"/>
            <a:cs typeface="Times New Roman"/>
          </a:endParaRPr>
        </a:p>
      </dgm:t>
    </dgm:pt>
    <dgm:pt modelId="{5EF498C2-C228-4F72-B62E-B85A5C9C007C}" type="parTrans" cxnId="{C710CA12-EE8B-4F64-85A3-E88242B3B0B5}">
      <dgm:prSet/>
      <dgm:spPr/>
      <dgm:t>
        <a:bodyPr/>
        <a:lstStyle/>
        <a:p>
          <a:endParaRPr lang="en-US"/>
        </a:p>
      </dgm:t>
    </dgm:pt>
    <dgm:pt modelId="{129F48A2-34D5-4392-B10F-F6EF61CEB5DC}" type="sibTrans" cxnId="{C710CA12-EE8B-4F64-85A3-E88242B3B0B5}">
      <dgm:prSet/>
      <dgm:spPr/>
      <dgm:t>
        <a:bodyPr/>
        <a:lstStyle/>
        <a:p>
          <a:endParaRPr lang="en-US"/>
        </a:p>
      </dgm:t>
    </dgm:pt>
    <dgm:pt modelId="{C6BC52A7-A22E-4CA3-BBA2-D968C7249D2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Includes: Architectural framework, process flow, user interface and more</a:t>
          </a:r>
          <a:endParaRPr lang="en-US">
            <a:latin typeface="Times New Roman"/>
            <a:cs typeface="Times New Roman"/>
          </a:endParaRPr>
        </a:p>
      </dgm:t>
    </dgm:pt>
    <dgm:pt modelId="{821C38B4-7A1C-4A4A-9BD1-192D369611CD}" type="parTrans" cxnId="{32542FF3-3E48-4FB4-AE8F-3E7B7066463A}">
      <dgm:prSet/>
      <dgm:spPr/>
      <dgm:t>
        <a:bodyPr/>
        <a:lstStyle/>
        <a:p>
          <a:endParaRPr lang="en-US"/>
        </a:p>
      </dgm:t>
    </dgm:pt>
    <dgm:pt modelId="{07CBEFE7-F2F2-4FAC-90BF-9DB73B8BAB5B}" type="sibTrans" cxnId="{32542FF3-3E48-4FB4-AE8F-3E7B7066463A}">
      <dgm:prSet/>
      <dgm:spPr/>
      <dgm:t>
        <a:bodyPr/>
        <a:lstStyle/>
        <a:p>
          <a:endParaRPr lang="en-US"/>
        </a:p>
      </dgm:t>
    </dgm:pt>
    <dgm:pt modelId="{DB4BC49D-253D-4E49-8D1D-57B3099FCEB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Empowers Ingenia to implement a user-friendly app</a:t>
          </a:r>
          <a:endParaRPr lang="en-US">
            <a:latin typeface="Times New Roman"/>
            <a:cs typeface="Times New Roman"/>
          </a:endParaRPr>
        </a:p>
      </dgm:t>
    </dgm:pt>
    <dgm:pt modelId="{BFB59D18-B6DB-47F0-B220-2D10330CA89C}" type="parTrans" cxnId="{D8323BF0-6ED0-42D4-B493-AE31FFF739F5}">
      <dgm:prSet/>
      <dgm:spPr/>
      <dgm:t>
        <a:bodyPr/>
        <a:lstStyle/>
        <a:p>
          <a:endParaRPr lang="en-US"/>
        </a:p>
      </dgm:t>
    </dgm:pt>
    <dgm:pt modelId="{4A61072A-192A-44E0-88CE-00D174272507}" type="sibTrans" cxnId="{D8323BF0-6ED0-42D4-B493-AE31FFF739F5}">
      <dgm:prSet/>
      <dgm:spPr/>
      <dgm:t>
        <a:bodyPr/>
        <a:lstStyle/>
        <a:p>
          <a:endParaRPr lang="en-US"/>
        </a:p>
      </dgm:t>
    </dgm:pt>
    <dgm:pt modelId="{1F5105FB-B4C9-4CA9-951B-16284641D62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Times New Roman"/>
              <a:cs typeface="Times New Roman"/>
            </a:rPr>
            <a:t>2. Investigation Report for Automation</a:t>
          </a:r>
          <a:endParaRPr lang="en-US">
            <a:latin typeface="Times New Roman"/>
            <a:cs typeface="Times New Roman"/>
          </a:endParaRPr>
        </a:p>
      </dgm:t>
    </dgm:pt>
    <dgm:pt modelId="{AA1E142E-A4FB-40E2-893A-6B89175B33BD}" type="parTrans" cxnId="{0D9F4E2B-2522-40F1-9025-E241BAC98984}">
      <dgm:prSet/>
      <dgm:spPr/>
      <dgm:t>
        <a:bodyPr/>
        <a:lstStyle/>
        <a:p>
          <a:endParaRPr lang="en-US"/>
        </a:p>
      </dgm:t>
    </dgm:pt>
    <dgm:pt modelId="{23A79037-7E7F-477B-917F-6126D43FD223}" type="sibTrans" cxnId="{0D9F4E2B-2522-40F1-9025-E241BAC98984}">
      <dgm:prSet/>
      <dgm:spPr/>
      <dgm:t>
        <a:bodyPr/>
        <a:lstStyle/>
        <a:p>
          <a:endParaRPr lang="en-US"/>
        </a:p>
      </dgm:t>
    </dgm:pt>
    <dgm:pt modelId="{716C8563-934B-4DBA-A013-AEF38CC568D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Purpose: Analyse automation opportunities for checklist tasks</a:t>
          </a:r>
          <a:endParaRPr lang="en-US">
            <a:latin typeface="Times New Roman"/>
            <a:cs typeface="Times New Roman"/>
          </a:endParaRPr>
        </a:p>
      </dgm:t>
    </dgm:pt>
    <dgm:pt modelId="{C608AA94-826F-488E-A166-08EAB3D6C7FA}" type="parTrans" cxnId="{B86F14AA-0062-4AF6-B2E8-11E6F97B4A8C}">
      <dgm:prSet/>
      <dgm:spPr/>
      <dgm:t>
        <a:bodyPr/>
        <a:lstStyle/>
        <a:p>
          <a:endParaRPr lang="en-US"/>
        </a:p>
      </dgm:t>
    </dgm:pt>
    <dgm:pt modelId="{7DA79EF7-1F64-4412-B9D5-A9F0BEA80410}" type="sibTrans" cxnId="{B86F14AA-0062-4AF6-B2E8-11E6F97B4A8C}">
      <dgm:prSet/>
      <dgm:spPr/>
      <dgm:t>
        <a:bodyPr/>
        <a:lstStyle/>
        <a:p>
          <a:endParaRPr lang="en-US"/>
        </a:p>
      </dgm:t>
    </dgm:pt>
    <dgm:pt modelId="{3950CE47-DD2F-4D02-8E3D-EC890E2182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Focus: Information block in Engineering Drawings</a:t>
          </a:r>
          <a:endParaRPr lang="en-US">
            <a:latin typeface="Times New Roman"/>
            <a:cs typeface="Times New Roman"/>
          </a:endParaRPr>
        </a:p>
      </dgm:t>
    </dgm:pt>
    <dgm:pt modelId="{FF15E4C2-6097-4CA0-A20F-A01D78B2A518}" type="parTrans" cxnId="{BD2FE048-28B2-4CB2-8752-5E18A9C77092}">
      <dgm:prSet/>
      <dgm:spPr/>
      <dgm:t>
        <a:bodyPr/>
        <a:lstStyle/>
        <a:p>
          <a:endParaRPr lang="en-US"/>
        </a:p>
      </dgm:t>
    </dgm:pt>
    <dgm:pt modelId="{421BEE1A-9D3B-4980-B65E-D03A5245C87D}" type="sibTrans" cxnId="{BD2FE048-28B2-4CB2-8752-5E18A9C77092}">
      <dgm:prSet/>
      <dgm:spPr/>
      <dgm:t>
        <a:bodyPr/>
        <a:lstStyle/>
        <a:p>
          <a:endParaRPr lang="en-US"/>
        </a:p>
      </dgm:t>
    </dgm:pt>
    <dgm:pt modelId="{E2E01FB1-1A4A-4338-AA1A-8014442D6B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Guides Ingenia's informed decisions on automation</a:t>
          </a:r>
          <a:endParaRPr lang="en-US">
            <a:latin typeface="Times New Roman"/>
            <a:cs typeface="Times New Roman"/>
          </a:endParaRPr>
        </a:p>
      </dgm:t>
    </dgm:pt>
    <dgm:pt modelId="{D943B028-70D5-4B99-8CCA-188FA865DCE8}" type="parTrans" cxnId="{0B4D4095-B5E5-4757-B138-3A773319A5FF}">
      <dgm:prSet/>
      <dgm:spPr/>
      <dgm:t>
        <a:bodyPr/>
        <a:lstStyle/>
        <a:p>
          <a:endParaRPr lang="en-US"/>
        </a:p>
      </dgm:t>
    </dgm:pt>
    <dgm:pt modelId="{3BBE85A5-7E79-479F-A00E-84149F16B1E1}" type="sibTrans" cxnId="{0B4D4095-B5E5-4757-B138-3A773319A5FF}">
      <dgm:prSet/>
      <dgm:spPr/>
      <dgm:t>
        <a:bodyPr/>
        <a:lstStyle/>
        <a:p>
          <a:endParaRPr lang="en-US"/>
        </a:p>
      </dgm:t>
    </dgm:pt>
    <dgm:pt modelId="{8E872B14-EF61-4BFC-B434-72C1F02A9E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Times New Roman"/>
              <a:cs typeface="Times New Roman"/>
            </a:rPr>
            <a:t>3. Agile Project Plan</a:t>
          </a:r>
          <a:endParaRPr lang="en-US">
            <a:latin typeface="Times New Roman"/>
            <a:cs typeface="Times New Roman"/>
          </a:endParaRPr>
        </a:p>
      </dgm:t>
    </dgm:pt>
    <dgm:pt modelId="{2F98CD23-D010-47C7-A372-B036DC969376}" type="parTrans" cxnId="{735B3576-E937-4AC9-B44A-1929275533D8}">
      <dgm:prSet/>
      <dgm:spPr/>
      <dgm:t>
        <a:bodyPr/>
        <a:lstStyle/>
        <a:p>
          <a:endParaRPr lang="en-US"/>
        </a:p>
      </dgm:t>
    </dgm:pt>
    <dgm:pt modelId="{829AD893-98BE-460B-9328-B0F369F4552A}" type="sibTrans" cxnId="{735B3576-E937-4AC9-B44A-1929275533D8}">
      <dgm:prSet/>
      <dgm:spPr/>
      <dgm:t>
        <a:bodyPr/>
        <a:lstStyle/>
        <a:p>
          <a:endParaRPr lang="en-US"/>
        </a:p>
      </dgm:t>
    </dgm:pt>
    <dgm:pt modelId="{CF75E052-31C3-4BD1-97AC-B49AEFFA03C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Purpose: Align project execution with goals and milestones</a:t>
          </a:r>
          <a:endParaRPr lang="en-US">
            <a:latin typeface="Times New Roman"/>
            <a:cs typeface="Times New Roman"/>
          </a:endParaRPr>
        </a:p>
      </dgm:t>
    </dgm:pt>
    <dgm:pt modelId="{443CE897-4340-4B22-B3CC-CFC0D125FE1C}" type="parTrans" cxnId="{0F26951A-5B95-4D07-B610-4440D5A015DC}">
      <dgm:prSet/>
      <dgm:spPr/>
      <dgm:t>
        <a:bodyPr/>
        <a:lstStyle/>
        <a:p>
          <a:endParaRPr lang="en-US"/>
        </a:p>
      </dgm:t>
    </dgm:pt>
    <dgm:pt modelId="{1C334882-0BBE-4176-A188-AFEE2F14F417}" type="sibTrans" cxnId="{0F26951A-5B95-4D07-B610-4440D5A015DC}">
      <dgm:prSet/>
      <dgm:spPr/>
      <dgm:t>
        <a:bodyPr/>
        <a:lstStyle/>
        <a:p>
          <a:endParaRPr lang="en-US"/>
        </a:p>
      </dgm:t>
    </dgm:pt>
    <dgm:pt modelId="{6006F9CB-F48F-4511-A956-E9C4B464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Features: Detailed sprint-based roadmap for efficient task management</a:t>
          </a:r>
          <a:endParaRPr lang="en-US">
            <a:latin typeface="Times New Roman"/>
            <a:cs typeface="Times New Roman"/>
          </a:endParaRPr>
        </a:p>
      </dgm:t>
    </dgm:pt>
    <dgm:pt modelId="{5363332F-B8B4-4EFE-9799-055C381B28D6}" type="parTrans" cxnId="{1CF58C9F-F772-439F-8284-D4798DF6FD7B}">
      <dgm:prSet/>
      <dgm:spPr/>
      <dgm:t>
        <a:bodyPr/>
        <a:lstStyle/>
        <a:p>
          <a:endParaRPr lang="en-US"/>
        </a:p>
      </dgm:t>
    </dgm:pt>
    <dgm:pt modelId="{2F2FF3B2-A9C4-48A6-9B48-89AB7122DB8B}" type="sibTrans" cxnId="{1CF58C9F-F772-439F-8284-D4798DF6FD7B}">
      <dgm:prSet/>
      <dgm:spPr/>
      <dgm:t>
        <a:bodyPr/>
        <a:lstStyle/>
        <a:p>
          <a:endParaRPr lang="en-US"/>
        </a:p>
      </dgm:t>
    </dgm:pt>
    <dgm:pt modelId="{067B208A-C2C8-46CA-9FCF-7DEC533A11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Times New Roman"/>
              <a:cs typeface="Times New Roman"/>
            </a:rPr>
            <a:t>4. Technical Prototypes</a:t>
          </a:r>
          <a:endParaRPr lang="en-US">
            <a:latin typeface="Times New Roman"/>
            <a:cs typeface="Times New Roman"/>
          </a:endParaRPr>
        </a:p>
      </dgm:t>
    </dgm:pt>
    <dgm:pt modelId="{3AE7124F-205D-448B-9266-6094CE062B9C}" type="parTrans" cxnId="{50C2FB03-6C97-4380-979D-B5B763BA70CF}">
      <dgm:prSet/>
      <dgm:spPr/>
      <dgm:t>
        <a:bodyPr/>
        <a:lstStyle/>
        <a:p>
          <a:endParaRPr lang="en-US"/>
        </a:p>
      </dgm:t>
    </dgm:pt>
    <dgm:pt modelId="{190196A2-5103-47B7-AFF8-0985BB3D9341}" type="sibTrans" cxnId="{50C2FB03-6C97-4380-979D-B5B763BA70CF}">
      <dgm:prSet/>
      <dgm:spPr/>
      <dgm:t>
        <a:bodyPr/>
        <a:lstStyle/>
        <a:p>
          <a:endParaRPr lang="en-US"/>
        </a:p>
      </dgm:t>
    </dgm:pt>
    <dgm:pt modelId="{A08B088D-9399-4F3A-8B72-29130C4CEF8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Purpose: Showcase tangible outcomes of research and development</a:t>
          </a:r>
          <a:endParaRPr lang="en-US">
            <a:latin typeface="Times New Roman"/>
            <a:cs typeface="Times New Roman"/>
          </a:endParaRPr>
        </a:p>
      </dgm:t>
    </dgm:pt>
    <dgm:pt modelId="{C4143A5F-86AB-4288-A47E-E53DEE41AB7B}" type="parTrans" cxnId="{572D0B75-A541-47AC-83C5-01EE3440B255}">
      <dgm:prSet/>
      <dgm:spPr/>
      <dgm:t>
        <a:bodyPr/>
        <a:lstStyle/>
        <a:p>
          <a:endParaRPr lang="en-US"/>
        </a:p>
      </dgm:t>
    </dgm:pt>
    <dgm:pt modelId="{BAEB3892-9B39-458F-B72F-443B397BE9E9}" type="sibTrans" cxnId="{572D0B75-A541-47AC-83C5-01EE3440B255}">
      <dgm:prSet/>
      <dgm:spPr/>
      <dgm:t>
        <a:bodyPr/>
        <a:lstStyle/>
        <a:p>
          <a:endParaRPr lang="en-US"/>
        </a:p>
      </dgm:t>
    </dgm:pt>
    <dgm:pt modelId="{C530FA62-E193-42FC-971D-AF6E16A8FBF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Includes: OCR technology prototypes and user-friendly Figma prototypes</a:t>
          </a:r>
          <a:endParaRPr lang="en-US">
            <a:latin typeface="Times New Roman"/>
            <a:cs typeface="Times New Roman"/>
          </a:endParaRPr>
        </a:p>
      </dgm:t>
    </dgm:pt>
    <dgm:pt modelId="{4962E445-8ACE-4F66-99F9-7FF946DA53F7}" type="parTrans" cxnId="{EA754AA5-14D7-4002-9D49-75E77DD07F7E}">
      <dgm:prSet/>
      <dgm:spPr/>
      <dgm:t>
        <a:bodyPr/>
        <a:lstStyle/>
        <a:p>
          <a:endParaRPr lang="en-US"/>
        </a:p>
      </dgm:t>
    </dgm:pt>
    <dgm:pt modelId="{60E803F0-9B7E-4618-9D67-F54C806724C9}" type="sibTrans" cxnId="{EA754AA5-14D7-4002-9D49-75E77DD07F7E}">
      <dgm:prSet/>
      <dgm:spPr/>
      <dgm:t>
        <a:bodyPr/>
        <a:lstStyle/>
        <a:p>
          <a:endParaRPr lang="en-US"/>
        </a:p>
      </dgm:t>
    </dgm:pt>
    <dgm:pt modelId="{7E1D57CC-5CE1-4827-9544-3727FE818F1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Times New Roman"/>
              <a:cs typeface="Times New Roman"/>
            </a:rPr>
            <a:t>5. Integration Documentation and Strategies</a:t>
          </a:r>
          <a:endParaRPr lang="en-US">
            <a:latin typeface="Times New Roman"/>
            <a:cs typeface="Times New Roman"/>
          </a:endParaRPr>
        </a:p>
      </dgm:t>
    </dgm:pt>
    <dgm:pt modelId="{8F26A08E-A9ED-4B99-9E45-732C69ED4D9C}" type="parTrans" cxnId="{B64C80C1-C1F8-4D50-9865-30AA0AFAF4B5}">
      <dgm:prSet/>
      <dgm:spPr/>
      <dgm:t>
        <a:bodyPr/>
        <a:lstStyle/>
        <a:p>
          <a:endParaRPr lang="en-US"/>
        </a:p>
      </dgm:t>
    </dgm:pt>
    <dgm:pt modelId="{85DC133F-9506-48BE-AB7A-F6E7229186BA}" type="sibTrans" cxnId="{B64C80C1-C1F8-4D50-9865-30AA0AFAF4B5}">
      <dgm:prSet/>
      <dgm:spPr/>
      <dgm:t>
        <a:bodyPr/>
        <a:lstStyle/>
        <a:p>
          <a:endParaRPr lang="en-US"/>
        </a:p>
      </dgm:t>
    </dgm:pt>
    <dgm:pt modelId="{2208CA24-0939-4767-A247-CB4D5C2229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Purpose: Connect innovative ideas with practical implementation</a:t>
          </a:r>
          <a:endParaRPr lang="en-US">
            <a:latin typeface="Times New Roman"/>
            <a:cs typeface="Times New Roman"/>
          </a:endParaRPr>
        </a:p>
      </dgm:t>
    </dgm:pt>
    <dgm:pt modelId="{CD923474-C223-4A9B-8762-7655077D5EE1}" type="parTrans" cxnId="{B816D22B-FC6E-409B-8040-32A70A23B85D}">
      <dgm:prSet/>
      <dgm:spPr/>
      <dgm:t>
        <a:bodyPr/>
        <a:lstStyle/>
        <a:p>
          <a:endParaRPr lang="en-US"/>
        </a:p>
      </dgm:t>
    </dgm:pt>
    <dgm:pt modelId="{4C6925EC-466D-4B1E-8093-9869D752B0E2}" type="sibTrans" cxnId="{B816D22B-FC6E-409B-8040-32A70A23B85D}">
      <dgm:prSet/>
      <dgm:spPr/>
      <dgm:t>
        <a:bodyPr/>
        <a:lstStyle/>
        <a:p>
          <a:endParaRPr lang="en-US"/>
        </a:p>
      </dgm:t>
    </dgm:pt>
    <dgm:pt modelId="{5F365945-F471-4A45-972D-8D25BAA2E2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Times New Roman"/>
              <a:cs typeface="Times New Roman"/>
            </a:rPr>
            <a:t>Provides a clear roadmap for integrating OCR automation and digital checklists</a:t>
          </a:r>
          <a:endParaRPr lang="en-US">
            <a:latin typeface="Times New Roman"/>
            <a:cs typeface="Times New Roman"/>
          </a:endParaRPr>
        </a:p>
      </dgm:t>
    </dgm:pt>
    <dgm:pt modelId="{CF20B1DC-520D-4F93-940F-5DD01845521E}" type="parTrans" cxnId="{BFA5A64B-E623-4F9E-94EB-5B81CC95AFBE}">
      <dgm:prSet/>
      <dgm:spPr/>
      <dgm:t>
        <a:bodyPr/>
        <a:lstStyle/>
        <a:p>
          <a:endParaRPr lang="en-US"/>
        </a:p>
      </dgm:t>
    </dgm:pt>
    <dgm:pt modelId="{E23B33DB-404D-44E7-8286-7D9E0F5EFEAA}" type="sibTrans" cxnId="{BFA5A64B-E623-4F9E-94EB-5B81CC95AFBE}">
      <dgm:prSet/>
      <dgm:spPr/>
      <dgm:t>
        <a:bodyPr/>
        <a:lstStyle/>
        <a:p>
          <a:endParaRPr lang="en-US"/>
        </a:p>
      </dgm:t>
    </dgm:pt>
    <dgm:pt modelId="{DA4EDFE4-1CB4-415C-AB47-0342EE2AFFE5}" type="pres">
      <dgm:prSet presAssocID="{1794527F-1F13-4642-A67F-DCC08F279229}" presName="root" presStyleCnt="0">
        <dgm:presLayoutVars>
          <dgm:dir/>
          <dgm:resizeHandles val="exact"/>
        </dgm:presLayoutVars>
      </dgm:prSet>
      <dgm:spPr/>
    </dgm:pt>
    <dgm:pt modelId="{443C8195-6CBD-4810-A6C0-E2583EB10339}" type="pres">
      <dgm:prSet presAssocID="{7C8C60DA-7744-4B42-B4AC-AF981587BB2A}" presName="compNode" presStyleCnt="0"/>
      <dgm:spPr/>
    </dgm:pt>
    <dgm:pt modelId="{49FF6AF7-ACDA-4B10-BFB7-239AEAD88CBA}" type="pres">
      <dgm:prSet presAssocID="{7C8C60DA-7744-4B42-B4AC-AF981587BB2A}" presName="bgRect" presStyleLbl="bgShp" presStyleIdx="0" presStyleCnt="5"/>
      <dgm:spPr/>
    </dgm:pt>
    <dgm:pt modelId="{BC29E38B-21B1-4A87-8891-19553AAD08F6}" type="pres">
      <dgm:prSet presAssocID="{7C8C60DA-7744-4B42-B4AC-AF981587BB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2960DC1-7326-4ADC-AAB0-941B4EA18326}" type="pres">
      <dgm:prSet presAssocID="{7C8C60DA-7744-4B42-B4AC-AF981587BB2A}" presName="spaceRect" presStyleCnt="0"/>
      <dgm:spPr/>
    </dgm:pt>
    <dgm:pt modelId="{4DDE3B04-20DC-4CD4-941C-66F25D4B635E}" type="pres">
      <dgm:prSet presAssocID="{7C8C60DA-7744-4B42-B4AC-AF981587BB2A}" presName="parTx" presStyleLbl="revTx" presStyleIdx="0" presStyleCnt="10">
        <dgm:presLayoutVars>
          <dgm:chMax val="0"/>
          <dgm:chPref val="0"/>
        </dgm:presLayoutVars>
      </dgm:prSet>
      <dgm:spPr/>
    </dgm:pt>
    <dgm:pt modelId="{A1D88F52-12D8-4E9C-93BF-E91630B1C1FB}" type="pres">
      <dgm:prSet presAssocID="{7C8C60DA-7744-4B42-B4AC-AF981587BB2A}" presName="desTx" presStyleLbl="revTx" presStyleIdx="1" presStyleCnt="10">
        <dgm:presLayoutVars/>
      </dgm:prSet>
      <dgm:spPr/>
    </dgm:pt>
    <dgm:pt modelId="{2C486DAA-C033-4B3D-97DC-C422684F5051}" type="pres">
      <dgm:prSet presAssocID="{3D290C0C-E786-4F30-9595-63FF4F500236}" presName="sibTrans" presStyleCnt="0"/>
      <dgm:spPr/>
    </dgm:pt>
    <dgm:pt modelId="{5441ADED-3254-46F2-AC7F-D9BCEA13D19E}" type="pres">
      <dgm:prSet presAssocID="{1F5105FB-B4C9-4CA9-951B-16284641D62F}" presName="compNode" presStyleCnt="0"/>
      <dgm:spPr/>
    </dgm:pt>
    <dgm:pt modelId="{635E281F-B485-444B-8E1E-72C03863B2F9}" type="pres">
      <dgm:prSet presAssocID="{1F5105FB-B4C9-4CA9-951B-16284641D62F}" presName="bgRect" presStyleLbl="bgShp" presStyleIdx="1" presStyleCnt="5"/>
      <dgm:spPr/>
    </dgm:pt>
    <dgm:pt modelId="{9F0FA2E7-FD49-4D7C-8086-9145E9274371}" type="pres">
      <dgm:prSet presAssocID="{1F5105FB-B4C9-4CA9-951B-16284641D6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9ABA2CF-5203-46B4-8E8A-B5C8DD897733}" type="pres">
      <dgm:prSet presAssocID="{1F5105FB-B4C9-4CA9-951B-16284641D62F}" presName="spaceRect" presStyleCnt="0"/>
      <dgm:spPr/>
    </dgm:pt>
    <dgm:pt modelId="{D4563CA6-702D-4C51-A1C4-F154F315478E}" type="pres">
      <dgm:prSet presAssocID="{1F5105FB-B4C9-4CA9-951B-16284641D62F}" presName="parTx" presStyleLbl="revTx" presStyleIdx="2" presStyleCnt="10">
        <dgm:presLayoutVars>
          <dgm:chMax val="0"/>
          <dgm:chPref val="0"/>
        </dgm:presLayoutVars>
      </dgm:prSet>
      <dgm:spPr/>
    </dgm:pt>
    <dgm:pt modelId="{1B0CACAF-41F2-4E6A-85FB-860A588DE905}" type="pres">
      <dgm:prSet presAssocID="{1F5105FB-B4C9-4CA9-951B-16284641D62F}" presName="desTx" presStyleLbl="revTx" presStyleIdx="3" presStyleCnt="10">
        <dgm:presLayoutVars/>
      </dgm:prSet>
      <dgm:spPr/>
    </dgm:pt>
    <dgm:pt modelId="{1D06CBA9-D5B4-4FB5-96A4-8DEF01FF6D14}" type="pres">
      <dgm:prSet presAssocID="{23A79037-7E7F-477B-917F-6126D43FD223}" presName="sibTrans" presStyleCnt="0"/>
      <dgm:spPr/>
    </dgm:pt>
    <dgm:pt modelId="{F3A87EA8-749A-45F3-A287-6667D45921B2}" type="pres">
      <dgm:prSet presAssocID="{8E872B14-EF61-4BFC-B434-72C1F02A9E17}" presName="compNode" presStyleCnt="0"/>
      <dgm:spPr/>
    </dgm:pt>
    <dgm:pt modelId="{6A8841CC-B4D6-4B8C-8473-E41CA6460A92}" type="pres">
      <dgm:prSet presAssocID="{8E872B14-EF61-4BFC-B434-72C1F02A9E17}" presName="bgRect" presStyleLbl="bgShp" presStyleIdx="2" presStyleCnt="5"/>
      <dgm:spPr/>
    </dgm:pt>
    <dgm:pt modelId="{9F51555E-1795-48F5-9E8B-4458496987E7}" type="pres">
      <dgm:prSet presAssocID="{8E872B14-EF61-4BFC-B434-72C1F02A9E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3F61565A-546F-460D-B1B4-C99D246922D8}" type="pres">
      <dgm:prSet presAssocID="{8E872B14-EF61-4BFC-B434-72C1F02A9E17}" presName="spaceRect" presStyleCnt="0"/>
      <dgm:spPr/>
    </dgm:pt>
    <dgm:pt modelId="{C80BCC11-195A-4A5C-A97E-75E4DFE6A9CD}" type="pres">
      <dgm:prSet presAssocID="{8E872B14-EF61-4BFC-B434-72C1F02A9E17}" presName="parTx" presStyleLbl="revTx" presStyleIdx="4" presStyleCnt="10">
        <dgm:presLayoutVars>
          <dgm:chMax val="0"/>
          <dgm:chPref val="0"/>
        </dgm:presLayoutVars>
      </dgm:prSet>
      <dgm:spPr/>
    </dgm:pt>
    <dgm:pt modelId="{FA41C145-2AF9-4303-B01D-8FD0458DF16E}" type="pres">
      <dgm:prSet presAssocID="{8E872B14-EF61-4BFC-B434-72C1F02A9E17}" presName="desTx" presStyleLbl="revTx" presStyleIdx="5" presStyleCnt="10">
        <dgm:presLayoutVars/>
      </dgm:prSet>
      <dgm:spPr/>
    </dgm:pt>
    <dgm:pt modelId="{AFA1C555-958F-4A53-A497-715B8096DA29}" type="pres">
      <dgm:prSet presAssocID="{829AD893-98BE-460B-9328-B0F369F4552A}" presName="sibTrans" presStyleCnt="0"/>
      <dgm:spPr/>
    </dgm:pt>
    <dgm:pt modelId="{A8EDA513-0DF8-4F9A-AECB-74AB75337FA3}" type="pres">
      <dgm:prSet presAssocID="{067B208A-C2C8-46CA-9FCF-7DEC533A11D1}" presName="compNode" presStyleCnt="0"/>
      <dgm:spPr/>
    </dgm:pt>
    <dgm:pt modelId="{5BBAB9D9-ACB6-462F-8361-36B4F753ABB2}" type="pres">
      <dgm:prSet presAssocID="{067B208A-C2C8-46CA-9FCF-7DEC533A11D1}" presName="bgRect" presStyleLbl="bgShp" presStyleIdx="3" presStyleCnt="5"/>
      <dgm:spPr/>
    </dgm:pt>
    <dgm:pt modelId="{117E71A1-979C-4E6A-B5AE-6D4DD7A96E7E}" type="pres">
      <dgm:prSet presAssocID="{067B208A-C2C8-46CA-9FCF-7DEC533A11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2623110-9E4E-4614-BA97-5D9CEAD7347B}" type="pres">
      <dgm:prSet presAssocID="{067B208A-C2C8-46CA-9FCF-7DEC533A11D1}" presName="spaceRect" presStyleCnt="0"/>
      <dgm:spPr/>
    </dgm:pt>
    <dgm:pt modelId="{962D487B-ACB2-4DBB-A45A-D78D18519B49}" type="pres">
      <dgm:prSet presAssocID="{067B208A-C2C8-46CA-9FCF-7DEC533A11D1}" presName="parTx" presStyleLbl="revTx" presStyleIdx="6" presStyleCnt="10">
        <dgm:presLayoutVars>
          <dgm:chMax val="0"/>
          <dgm:chPref val="0"/>
        </dgm:presLayoutVars>
      </dgm:prSet>
      <dgm:spPr/>
    </dgm:pt>
    <dgm:pt modelId="{43D98423-192D-4E34-828E-767FF9CF712E}" type="pres">
      <dgm:prSet presAssocID="{067B208A-C2C8-46CA-9FCF-7DEC533A11D1}" presName="desTx" presStyleLbl="revTx" presStyleIdx="7" presStyleCnt="10">
        <dgm:presLayoutVars/>
      </dgm:prSet>
      <dgm:spPr/>
    </dgm:pt>
    <dgm:pt modelId="{9F3B8E8C-0DA3-4C75-927B-293A68D7D4BD}" type="pres">
      <dgm:prSet presAssocID="{190196A2-5103-47B7-AFF8-0985BB3D9341}" presName="sibTrans" presStyleCnt="0"/>
      <dgm:spPr/>
    </dgm:pt>
    <dgm:pt modelId="{019B7C83-17CE-4D85-8206-F2B82205081F}" type="pres">
      <dgm:prSet presAssocID="{7E1D57CC-5CE1-4827-9544-3727FE818F1A}" presName="compNode" presStyleCnt="0"/>
      <dgm:spPr/>
    </dgm:pt>
    <dgm:pt modelId="{14305D8F-80ED-45B7-8F9D-CE7808DBCD10}" type="pres">
      <dgm:prSet presAssocID="{7E1D57CC-5CE1-4827-9544-3727FE818F1A}" presName="bgRect" presStyleLbl="bgShp" presStyleIdx="4" presStyleCnt="5"/>
      <dgm:spPr/>
    </dgm:pt>
    <dgm:pt modelId="{234AD409-A99E-424E-90E4-B204A17B711D}" type="pres">
      <dgm:prSet presAssocID="{7E1D57CC-5CE1-4827-9544-3727FE818F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D6CA749-7097-46D1-BF3E-A69B04450859}" type="pres">
      <dgm:prSet presAssocID="{7E1D57CC-5CE1-4827-9544-3727FE818F1A}" presName="spaceRect" presStyleCnt="0"/>
      <dgm:spPr/>
    </dgm:pt>
    <dgm:pt modelId="{6095878F-72B3-4EE2-9E2C-0558564B188C}" type="pres">
      <dgm:prSet presAssocID="{7E1D57CC-5CE1-4827-9544-3727FE818F1A}" presName="parTx" presStyleLbl="revTx" presStyleIdx="8" presStyleCnt="10">
        <dgm:presLayoutVars>
          <dgm:chMax val="0"/>
          <dgm:chPref val="0"/>
        </dgm:presLayoutVars>
      </dgm:prSet>
      <dgm:spPr/>
    </dgm:pt>
    <dgm:pt modelId="{09D1A0E8-FDD7-4203-B048-D52281C2137A}" type="pres">
      <dgm:prSet presAssocID="{7E1D57CC-5CE1-4827-9544-3727FE818F1A}" presName="desTx" presStyleLbl="revTx" presStyleIdx="9" presStyleCnt="10">
        <dgm:presLayoutVars/>
      </dgm:prSet>
      <dgm:spPr/>
    </dgm:pt>
  </dgm:ptLst>
  <dgm:cxnLst>
    <dgm:cxn modelId="{50C2FB03-6C97-4380-979D-B5B763BA70CF}" srcId="{1794527F-1F13-4642-A67F-DCC08F279229}" destId="{067B208A-C2C8-46CA-9FCF-7DEC533A11D1}" srcOrd="3" destOrd="0" parTransId="{3AE7124F-205D-448B-9266-6094CE062B9C}" sibTransId="{190196A2-5103-47B7-AFF8-0985BB3D9341}"/>
    <dgm:cxn modelId="{C710CA12-EE8B-4F64-85A3-E88242B3B0B5}" srcId="{7C8C60DA-7744-4B42-B4AC-AF981587BB2A}" destId="{3F6E50B6-0C27-4DE9-818F-6CBAEAEACCEF}" srcOrd="0" destOrd="0" parTransId="{5EF498C2-C228-4F72-B62E-B85A5C9C007C}" sibTransId="{129F48A2-34D5-4392-B10F-F6EF61CEB5DC}"/>
    <dgm:cxn modelId="{0F26951A-5B95-4D07-B610-4440D5A015DC}" srcId="{8E872B14-EF61-4BFC-B434-72C1F02A9E17}" destId="{CF75E052-31C3-4BD1-97AC-B49AEFFA03CC}" srcOrd="0" destOrd="0" parTransId="{443CE897-4340-4B22-B3CC-CFC0D125FE1C}" sibTransId="{1C334882-0BBE-4176-A188-AFEE2F14F417}"/>
    <dgm:cxn modelId="{0197E61E-C4E8-46B9-B8F8-C4F8C61AF4A4}" type="presOf" srcId="{3F6E50B6-0C27-4DE9-818F-6CBAEAEACCEF}" destId="{A1D88F52-12D8-4E9C-93BF-E91630B1C1FB}" srcOrd="0" destOrd="0" presId="urn:microsoft.com/office/officeart/2018/2/layout/IconVerticalSolidList"/>
    <dgm:cxn modelId="{0D9F4E2B-2522-40F1-9025-E241BAC98984}" srcId="{1794527F-1F13-4642-A67F-DCC08F279229}" destId="{1F5105FB-B4C9-4CA9-951B-16284641D62F}" srcOrd="1" destOrd="0" parTransId="{AA1E142E-A4FB-40E2-893A-6B89175B33BD}" sibTransId="{23A79037-7E7F-477B-917F-6126D43FD223}"/>
    <dgm:cxn modelId="{B816D22B-FC6E-409B-8040-32A70A23B85D}" srcId="{7E1D57CC-5CE1-4827-9544-3727FE818F1A}" destId="{2208CA24-0939-4767-A247-CB4D5C222916}" srcOrd="0" destOrd="0" parTransId="{CD923474-C223-4A9B-8762-7655077D5EE1}" sibTransId="{4C6925EC-466D-4B1E-8093-9869D752B0E2}"/>
    <dgm:cxn modelId="{A894C339-00F4-4871-92E2-8037D66902D3}" type="presOf" srcId="{1794527F-1F13-4642-A67F-DCC08F279229}" destId="{DA4EDFE4-1CB4-415C-AB47-0342EE2AFFE5}" srcOrd="0" destOrd="0" presId="urn:microsoft.com/office/officeart/2018/2/layout/IconVerticalSolidList"/>
    <dgm:cxn modelId="{DF87DA61-4A36-4C2B-82F7-36D8B0C9B266}" type="presOf" srcId="{5F365945-F471-4A45-972D-8D25BAA2E2C4}" destId="{09D1A0E8-FDD7-4203-B048-D52281C2137A}" srcOrd="0" destOrd="1" presId="urn:microsoft.com/office/officeart/2018/2/layout/IconVerticalSolidList"/>
    <dgm:cxn modelId="{BD2FE048-28B2-4CB2-8752-5E18A9C77092}" srcId="{1F5105FB-B4C9-4CA9-951B-16284641D62F}" destId="{3950CE47-DD2F-4D02-8E3D-EC890E218253}" srcOrd="1" destOrd="0" parTransId="{FF15E4C2-6097-4CA0-A20F-A01D78B2A518}" sibTransId="{421BEE1A-9D3B-4980-B65E-D03A5245C87D}"/>
    <dgm:cxn modelId="{3C150C4B-950D-4E30-84C2-97DC0943046D}" type="presOf" srcId="{067B208A-C2C8-46CA-9FCF-7DEC533A11D1}" destId="{962D487B-ACB2-4DBB-A45A-D78D18519B49}" srcOrd="0" destOrd="0" presId="urn:microsoft.com/office/officeart/2018/2/layout/IconVerticalSolidList"/>
    <dgm:cxn modelId="{BFA5A64B-E623-4F9E-94EB-5B81CC95AFBE}" srcId="{7E1D57CC-5CE1-4827-9544-3727FE818F1A}" destId="{5F365945-F471-4A45-972D-8D25BAA2E2C4}" srcOrd="1" destOrd="0" parTransId="{CF20B1DC-520D-4F93-940F-5DD01845521E}" sibTransId="{E23B33DB-404D-44E7-8286-7D9E0F5EFEAA}"/>
    <dgm:cxn modelId="{572D0B75-A541-47AC-83C5-01EE3440B255}" srcId="{067B208A-C2C8-46CA-9FCF-7DEC533A11D1}" destId="{A08B088D-9399-4F3A-8B72-29130C4CEF83}" srcOrd="0" destOrd="0" parTransId="{C4143A5F-86AB-4288-A47E-E53DEE41AB7B}" sibTransId="{BAEB3892-9B39-458F-B72F-443B397BE9E9}"/>
    <dgm:cxn modelId="{735B3576-E937-4AC9-B44A-1929275533D8}" srcId="{1794527F-1F13-4642-A67F-DCC08F279229}" destId="{8E872B14-EF61-4BFC-B434-72C1F02A9E17}" srcOrd="2" destOrd="0" parTransId="{2F98CD23-D010-47C7-A372-B036DC969376}" sibTransId="{829AD893-98BE-460B-9328-B0F369F4552A}"/>
    <dgm:cxn modelId="{24F35056-359B-4661-896A-1129BC9BA4C1}" type="presOf" srcId="{8E872B14-EF61-4BFC-B434-72C1F02A9E17}" destId="{C80BCC11-195A-4A5C-A97E-75E4DFE6A9CD}" srcOrd="0" destOrd="0" presId="urn:microsoft.com/office/officeart/2018/2/layout/IconVerticalSolidList"/>
    <dgm:cxn modelId="{8D19DA59-3A83-4CA3-B8B3-6119DF27911A}" type="presOf" srcId="{716C8563-934B-4DBA-A013-AEF38CC568D5}" destId="{1B0CACAF-41F2-4E6A-85FB-860A588DE905}" srcOrd="0" destOrd="0" presId="urn:microsoft.com/office/officeart/2018/2/layout/IconVerticalSolidList"/>
    <dgm:cxn modelId="{783CFD7E-560D-4729-9427-B6A69330B192}" type="presOf" srcId="{3950CE47-DD2F-4D02-8E3D-EC890E218253}" destId="{1B0CACAF-41F2-4E6A-85FB-860A588DE905}" srcOrd="0" destOrd="1" presId="urn:microsoft.com/office/officeart/2018/2/layout/IconVerticalSolidList"/>
    <dgm:cxn modelId="{4AEBB080-09EA-4B36-B505-FB4B3DA28CAF}" type="presOf" srcId="{2208CA24-0939-4767-A247-CB4D5C222916}" destId="{09D1A0E8-FDD7-4203-B048-D52281C2137A}" srcOrd="0" destOrd="0" presId="urn:microsoft.com/office/officeart/2018/2/layout/IconVerticalSolidList"/>
    <dgm:cxn modelId="{26754B8C-CB59-476D-BAC3-71D002ECB176}" type="presOf" srcId="{C530FA62-E193-42FC-971D-AF6E16A8FBF8}" destId="{43D98423-192D-4E34-828E-767FF9CF712E}" srcOrd="0" destOrd="1" presId="urn:microsoft.com/office/officeart/2018/2/layout/IconVerticalSolidList"/>
    <dgm:cxn modelId="{C896F890-5F2A-4A9A-9BA5-B0F55C11A917}" type="presOf" srcId="{A08B088D-9399-4F3A-8B72-29130C4CEF83}" destId="{43D98423-192D-4E34-828E-767FF9CF712E}" srcOrd="0" destOrd="0" presId="urn:microsoft.com/office/officeart/2018/2/layout/IconVerticalSolidList"/>
    <dgm:cxn modelId="{6A201694-F7AB-420E-89F9-7D655D78EC3D}" type="presOf" srcId="{E2E01FB1-1A4A-4338-AA1A-8014442D6B26}" destId="{1B0CACAF-41F2-4E6A-85FB-860A588DE905}" srcOrd="0" destOrd="2" presId="urn:microsoft.com/office/officeart/2018/2/layout/IconVerticalSolidList"/>
    <dgm:cxn modelId="{0B4D4095-B5E5-4757-B138-3A773319A5FF}" srcId="{1F5105FB-B4C9-4CA9-951B-16284641D62F}" destId="{E2E01FB1-1A4A-4338-AA1A-8014442D6B26}" srcOrd="2" destOrd="0" parTransId="{D943B028-70D5-4B99-8CCA-188FA865DCE8}" sibTransId="{3BBE85A5-7E79-479F-A00E-84149F16B1E1}"/>
    <dgm:cxn modelId="{F9266495-CBE4-4244-A846-7CC8EFD13538}" type="presOf" srcId="{1F5105FB-B4C9-4CA9-951B-16284641D62F}" destId="{D4563CA6-702D-4C51-A1C4-F154F315478E}" srcOrd="0" destOrd="0" presId="urn:microsoft.com/office/officeart/2018/2/layout/IconVerticalSolidList"/>
    <dgm:cxn modelId="{1CF58C9F-F772-439F-8284-D4798DF6FD7B}" srcId="{8E872B14-EF61-4BFC-B434-72C1F02A9E17}" destId="{6006F9CB-F48F-4511-A956-E9C4B464D3E1}" srcOrd="1" destOrd="0" parTransId="{5363332F-B8B4-4EFE-9799-055C381B28D6}" sibTransId="{2F2FF3B2-A9C4-48A6-9B48-89AB7122DB8B}"/>
    <dgm:cxn modelId="{7D3F16A1-B79D-4529-AA53-47E4DB0BE910}" type="presOf" srcId="{CF75E052-31C3-4BD1-97AC-B49AEFFA03CC}" destId="{FA41C145-2AF9-4303-B01D-8FD0458DF16E}" srcOrd="0" destOrd="0" presId="urn:microsoft.com/office/officeart/2018/2/layout/IconVerticalSolidList"/>
    <dgm:cxn modelId="{EA754AA5-14D7-4002-9D49-75E77DD07F7E}" srcId="{067B208A-C2C8-46CA-9FCF-7DEC533A11D1}" destId="{C530FA62-E193-42FC-971D-AF6E16A8FBF8}" srcOrd="1" destOrd="0" parTransId="{4962E445-8ACE-4F66-99F9-7FF946DA53F7}" sibTransId="{60E803F0-9B7E-4618-9D67-F54C806724C9}"/>
    <dgm:cxn modelId="{B86F14AA-0062-4AF6-B2E8-11E6F97B4A8C}" srcId="{1F5105FB-B4C9-4CA9-951B-16284641D62F}" destId="{716C8563-934B-4DBA-A013-AEF38CC568D5}" srcOrd="0" destOrd="0" parTransId="{C608AA94-826F-488E-A166-08EAB3D6C7FA}" sibTransId="{7DA79EF7-1F64-4412-B9D5-A9F0BEA80410}"/>
    <dgm:cxn modelId="{FFB733B6-C4AF-43AE-BCD4-311582345B55}" type="presOf" srcId="{7C8C60DA-7744-4B42-B4AC-AF981587BB2A}" destId="{4DDE3B04-20DC-4CD4-941C-66F25D4B635E}" srcOrd="0" destOrd="0" presId="urn:microsoft.com/office/officeart/2018/2/layout/IconVerticalSolidList"/>
    <dgm:cxn modelId="{B64C80C1-C1F8-4D50-9865-30AA0AFAF4B5}" srcId="{1794527F-1F13-4642-A67F-DCC08F279229}" destId="{7E1D57CC-5CE1-4827-9544-3727FE818F1A}" srcOrd="4" destOrd="0" parTransId="{8F26A08E-A9ED-4B99-9E45-732C69ED4D9C}" sibTransId="{85DC133F-9506-48BE-AB7A-F6E7229186BA}"/>
    <dgm:cxn modelId="{AEB02EC3-74A3-4298-9F4C-DA31791E4EA2}" type="presOf" srcId="{6006F9CB-F48F-4511-A956-E9C4B464D3E1}" destId="{FA41C145-2AF9-4303-B01D-8FD0458DF16E}" srcOrd="0" destOrd="1" presId="urn:microsoft.com/office/officeart/2018/2/layout/IconVerticalSolidList"/>
    <dgm:cxn modelId="{536C35CD-2D13-4D48-BF40-AFF783BB7921}" type="presOf" srcId="{DB4BC49D-253D-4E49-8D1D-57B3099FCEB1}" destId="{A1D88F52-12D8-4E9C-93BF-E91630B1C1FB}" srcOrd="0" destOrd="2" presId="urn:microsoft.com/office/officeart/2018/2/layout/IconVerticalSolidList"/>
    <dgm:cxn modelId="{411D22D4-6114-4154-9D0E-4CECFEBF7833}" type="presOf" srcId="{7E1D57CC-5CE1-4827-9544-3727FE818F1A}" destId="{6095878F-72B3-4EE2-9E2C-0558564B188C}" srcOrd="0" destOrd="0" presId="urn:microsoft.com/office/officeart/2018/2/layout/IconVerticalSolidList"/>
    <dgm:cxn modelId="{EEE3CDDF-8923-46DD-B237-32F35E06136B}" type="presOf" srcId="{C6BC52A7-A22E-4CA3-BBA2-D968C7249D27}" destId="{A1D88F52-12D8-4E9C-93BF-E91630B1C1FB}" srcOrd="0" destOrd="1" presId="urn:microsoft.com/office/officeart/2018/2/layout/IconVerticalSolidList"/>
    <dgm:cxn modelId="{9EF7BAE2-9381-4044-8287-89C95C9B1BA3}" srcId="{1794527F-1F13-4642-A67F-DCC08F279229}" destId="{7C8C60DA-7744-4B42-B4AC-AF981587BB2A}" srcOrd="0" destOrd="0" parTransId="{9ACE6FDB-CA3D-4CE5-8B0F-B152CE949D15}" sibTransId="{3D290C0C-E786-4F30-9595-63FF4F500236}"/>
    <dgm:cxn modelId="{D8323BF0-6ED0-42D4-B493-AE31FFF739F5}" srcId="{7C8C60DA-7744-4B42-B4AC-AF981587BB2A}" destId="{DB4BC49D-253D-4E49-8D1D-57B3099FCEB1}" srcOrd="2" destOrd="0" parTransId="{BFB59D18-B6DB-47F0-B220-2D10330CA89C}" sibTransId="{4A61072A-192A-44E0-88CE-00D174272507}"/>
    <dgm:cxn modelId="{32542FF3-3E48-4FB4-AE8F-3E7B7066463A}" srcId="{7C8C60DA-7744-4B42-B4AC-AF981587BB2A}" destId="{C6BC52A7-A22E-4CA3-BBA2-D968C7249D27}" srcOrd="1" destOrd="0" parTransId="{821C38B4-7A1C-4A4A-9BD1-192D369611CD}" sibTransId="{07CBEFE7-F2F2-4FAC-90BF-9DB73B8BAB5B}"/>
    <dgm:cxn modelId="{22C57F4A-9A50-49A6-93A9-700D2811C64D}" type="presParOf" srcId="{DA4EDFE4-1CB4-415C-AB47-0342EE2AFFE5}" destId="{443C8195-6CBD-4810-A6C0-E2583EB10339}" srcOrd="0" destOrd="0" presId="urn:microsoft.com/office/officeart/2018/2/layout/IconVerticalSolidList"/>
    <dgm:cxn modelId="{E4E75D10-C162-41E0-A802-A1FF189AE218}" type="presParOf" srcId="{443C8195-6CBD-4810-A6C0-E2583EB10339}" destId="{49FF6AF7-ACDA-4B10-BFB7-239AEAD88CBA}" srcOrd="0" destOrd="0" presId="urn:microsoft.com/office/officeart/2018/2/layout/IconVerticalSolidList"/>
    <dgm:cxn modelId="{BFD0C846-5601-4044-A256-83C94D97AE4C}" type="presParOf" srcId="{443C8195-6CBD-4810-A6C0-E2583EB10339}" destId="{BC29E38B-21B1-4A87-8891-19553AAD08F6}" srcOrd="1" destOrd="0" presId="urn:microsoft.com/office/officeart/2018/2/layout/IconVerticalSolidList"/>
    <dgm:cxn modelId="{5DB3FADB-6184-498E-9EDB-C8E7F6911215}" type="presParOf" srcId="{443C8195-6CBD-4810-A6C0-E2583EB10339}" destId="{32960DC1-7326-4ADC-AAB0-941B4EA18326}" srcOrd="2" destOrd="0" presId="urn:microsoft.com/office/officeart/2018/2/layout/IconVerticalSolidList"/>
    <dgm:cxn modelId="{343E3628-F629-451F-9CD9-820AED715639}" type="presParOf" srcId="{443C8195-6CBD-4810-A6C0-E2583EB10339}" destId="{4DDE3B04-20DC-4CD4-941C-66F25D4B635E}" srcOrd="3" destOrd="0" presId="urn:microsoft.com/office/officeart/2018/2/layout/IconVerticalSolidList"/>
    <dgm:cxn modelId="{6315748C-C061-4E5A-A24F-33CF58FC9079}" type="presParOf" srcId="{443C8195-6CBD-4810-A6C0-E2583EB10339}" destId="{A1D88F52-12D8-4E9C-93BF-E91630B1C1FB}" srcOrd="4" destOrd="0" presId="urn:microsoft.com/office/officeart/2018/2/layout/IconVerticalSolidList"/>
    <dgm:cxn modelId="{57BECC58-7A51-4163-A897-D22A8FE817A1}" type="presParOf" srcId="{DA4EDFE4-1CB4-415C-AB47-0342EE2AFFE5}" destId="{2C486DAA-C033-4B3D-97DC-C422684F5051}" srcOrd="1" destOrd="0" presId="urn:microsoft.com/office/officeart/2018/2/layout/IconVerticalSolidList"/>
    <dgm:cxn modelId="{02F8C444-AF58-4798-BD26-8C1320D92005}" type="presParOf" srcId="{DA4EDFE4-1CB4-415C-AB47-0342EE2AFFE5}" destId="{5441ADED-3254-46F2-AC7F-D9BCEA13D19E}" srcOrd="2" destOrd="0" presId="urn:microsoft.com/office/officeart/2018/2/layout/IconVerticalSolidList"/>
    <dgm:cxn modelId="{4134D24E-006C-4A39-86B5-1A183DD59F97}" type="presParOf" srcId="{5441ADED-3254-46F2-AC7F-D9BCEA13D19E}" destId="{635E281F-B485-444B-8E1E-72C03863B2F9}" srcOrd="0" destOrd="0" presId="urn:microsoft.com/office/officeart/2018/2/layout/IconVerticalSolidList"/>
    <dgm:cxn modelId="{D8FAAA15-B840-4996-899C-CE20A2562F24}" type="presParOf" srcId="{5441ADED-3254-46F2-AC7F-D9BCEA13D19E}" destId="{9F0FA2E7-FD49-4D7C-8086-9145E9274371}" srcOrd="1" destOrd="0" presId="urn:microsoft.com/office/officeart/2018/2/layout/IconVerticalSolidList"/>
    <dgm:cxn modelId="{6D2DA5E0-92D7-4DF4-BB49-53CE16098DB4}" type="presParOf" srcId="{5441ADED-3254-46F2-AC7F-D9BCEA13D19E}" destId="{F9ABA2CF-5203-46B4-8E8A-B5C8DD897733}" srcOrd="2" destOrd="0" presId="urn:microsoft.com/office/officeart/2018/2/layout/IconVerticalSolidList"/>
    <dgm:cxn modelId="{FEC758D5-AE8F-4B8B-96F6-AB27D6A32E18}" type="presParOf" srcId="{5441ADED-3254-46F2-AC7F-D9BCEA13D19E}" destId="{D4563CA6-702D-4C51-A1C4-F154F315478E}" srcOrd="3" destOrd="0" presId="urn:microsoft.com/office/officeart/2018/2/layout/IconVerticalSolidList"/>
    <dgm:cxn modelId="{7DA88DAF-084B-4181-BCD3-B853DD255B90}" type="presParOf" srcId="{5441ADED-3254-46F2-AC7F-D9BCEA13D19E}" destId="{1B0CACAF-41F2-4E6A-85FB-860A588DE905}" srcOrd="4" destOrd="0" presId="urn:microsoft.com/office/officeart/2018/2/layout/IconVerticalSolidList"/>
    <dgm:cxn modelId="{DEBBA804-C503-4CB9-B0FD-2BE663FD0F06}" type="presParOf" srcId="{DA4EDFE4-1CB4-415C-AB47-0342EE2AFFE5}" destId="{1D06CBA9-D5B4-4FB5-96A4-8DEF01FF6D14}" srcOrd="3" destOrd="0" presId="urn:microsoft.com/office/officeart/2018/2/layout/IconVerticalSolidList"/>
    <dgm:cxn modelId="{82298072-49D8-4ABB-8FA3-1E4AE1E6B022}" type="presParOf" srcId="{DA4EDFE4-1CB4-415C-AB47-0342EE2AFFE5}" destId="{F3A87EA8-749A-45F3-A287-6667D45921B2}" srcOrd="4" destOrd="0" presId="urn:microsoft.com/office/officeart/2018/2/layout/IconVerticalSolidList"/>
    <dgm:cxn modelId="{59C859AB-8EE0-4EB0-A467-088AEC4E2385}" type="presParOf" srcId="{F3A87EA8-749A-45F3-A287-6667D45921B2}" destId="{6A8841CC-B4D6-4B8C-8473-E41CA6460A92}" srcOrd="0" destOrd="0" presId="urn:microsoft.com/office/officeart/2018/2/layout/IconVerticalSolidList"/>
    <dgm:cxn modelId="{6697ACA2-AC2C-4FAF-954C-6072D4DE791E}" type="presParOf" srcId="{F3A87EA8-749A-45F3-A287-6667D45921B2}" destId="{9F51555E-1795-48F5-9E8B-4458496987E7}" srcOrd="1" destOrd="0" presId="urn:microsoft.com/office/officeart/2018/2/layout/IconVerticalSolidList"/>
    <dgm:cxn modelId="{B1EAA2FC-EF86-4A43-8A2C-2AA4A49BF45D}" type="presParOf" srcId="{F3A87EA8-749A-45F3-A287-6667D45921B2}" destId="{3F61565A-546F-460D-B1B4-C99D246922D8}" srcOrd="2" destOrd="0" presId="urn:microsoft.com/office/officeart/2018/2/layout/IconVerticalSolidList"/>
    <dgm:cxn modelId="{114C53A2-7CE2-4E31-9970-28C101F1EF2A}" type="presParOf" srcId="{F3A87EA8-749A-45F3-A287-6667D45921B2}" destId="{C80BCC11-195A-4A5C-A97E-75E4DFE6A9CD}" srcOrd="3" destOrd="0" presId="urn:microsoft.com/office/officeart/2018/2/layout/IconVerticalSolidList"/>
    <dgm:cxn modelId="{99E8D9DF-3B67-4668-86E6-CD12876630E0}" type="presParOf" srcId="{F3A87EA8-749A-45F3-A287-6667D45921B2}" destId="{FA41C145-2AF9-4303-B01D-8FD0458DF16E}" srcOrd="4" destOrd="0" presId="urn:microsoft.com/office/officeart/2018/2/layout/IconVerticalSolidList"/>
    <dgm:cxn modelId="{00A89508-566C-4CCC-8F4A-F9E1396D5AE5}" type="presParOf" srcId="{DA4EDFE4-1CB4-415C-AB47-0342EE2AFFE5}" destId="{AFA1C555-958F-4A53-A497-715B8096DA29}" srcOrd="5" destOrd="0" presId="urn:microsoft.com/office/officeart/2018/2/layout/IconVerticalSolidList"/>
    <dgm:cxn modelId="{52F278F9-1F57-47CB-A9DD-D50D3C73FB73}" type="presParOf" srcId="{DA4EDFE4-1CB4-415C-AB47-0342EE2AFFE5}" destId="{A8EDA513-0DF8-4F9A-AECB-74AB75337FA3}" srcOrd="6" destOrd="0" presId="urn:microsoft.com/office/officeart/2018/2/layout/IconVerticalSolidList"/>
    <dgm:cxn modelId="{057BB1F0-3B95-49BA-AF54-96F2835011DF}" type="presParOf" srcId="{A8EDA513-0DF8-4F9A-AECB-74AB75337FA3}" destId="{5BBAB9D9-ACB6-462F-8361-36B4F753ABB2}" srcOrd="0" destOrd="0" presId="urn:microsoft.com/office/officeart/2018/2/layout/IconVerticalSolidList"/>
    <dgm:cxn modelId="{CB3D199F-4081-4F97-9D49-FCE0C2BB3BD1}" type="presParOf" srcId="{A8EDA513-0DF8-4F9A-AECB-74AB75337FA3}" destId="{117E71A1-979C-4E6A-B5AE-6D4DD7A96E7E}" srcOrd="1" destOrd="0" presId="urn:microsoft.com/office/officeart/2018/2/layout/IconVerticalSolidList"/>
    <dgm:cxn modelId="{376045B1-F0B6-450C-A536-6AA7BEE87DA0}" type="presParOf" srcId="{A8EDA513-0DF8-4F9A-AECB-74AB75337FA3}" destId="{62623110-9E4E-4614-BA97-5D9CEAD7347B}" srcOrd="2" destOrd="0" presId="urn:microsoft.com/office/officeart/2018/2/layout/IconVerticalSolidList"/>
    <dgm:cxn modelId="{BC51221F-CDE2-4B68-AC71-3D52A6D8B118}" type="presParOf" srcId="{A8EDA513-0DF8-4F9A-AECB-74AB75337FA3}" destId="{962D487B-ACB2-4DBB-A45A-D78D18519B49}" srcOrd="3" destOrd="0" presId="urn:microsoft.com/office/officeart/2018/2/layout/IconVerticalSolidList"/>
    <dgm:cxn modelId="{49ABB955-A7ED-4FB0-AEC3-3E430F44B2D8}" type="presParOf" srcId="{A8EDA513-0DF8-4F9A-AECB-74AB75337FA3}" destId="{43D98423-192D-4E34-828E-767FF9CF712E}" srcOrd="4" destOrd="0" presId="urn:microsoft.com/office/officeart/2018/2/layout/IconVerticalSolidList"/>
    <dgm:cxn modelId="{A0B4EBEA-6246-4E16-97FA-E8DA1AFBA960}" type="presParOf" srcId="{DA4EDFE4-1CB4-415C-AB47-0342EE2AFFE5}" destId="{9F3B8E8C-0DA3-4C75-927B-293A68D7D4BD}" srcOrd="7" destOrd="0" presId="urn:microsoft.com/office/officeart/2018/2/layout/IconVerticalSolidList"/>
    <dgm:cxn modelId="{BD9763D3-1F1C-4F63-B52D-09D3687D5F4A}" type="presParOf" srcId="{DA4EDFE4-1CB4-415C-AB47-0342EE2AFFE5}" destId="{019B7C83-17CE-4D85-8206-F2B82205081F}" srcOrd="8" destOrd="0" presId="urn:microsoft.com/office/officeart/2018/2/layout/IconVerticalSolidList"/>
    <dgm:cxn modelId="{4138FE6B-85B6-486A-9684-D9F4DF8E96B1}" type="presParOf" srcId="{019B7C83-17CE-4D85-8206-F2B82205081F}" destId="{14305D8F-80ED-45B7-8F9D-CE7808DBCD10}" srcOrd="0" destOrd="0" presId="urn:microsoft.com/office/officeart/2018/2/layout/IconVerticalSolidList"/>
    <dgm:cxn modelId="{CA340F01-53F6-48DA-84EC-0A9A782DD4D3}" type="presParOf" srcId="{019B7C83-17CE-4D85-8206-F2B82205081F}" destId="{234AD409-A99E-424E-90E4-B204A17B711D}" srcOrd="1" destOrd="0" presId="urn:microsoft.com/office/officeart/2018/2/layout/IconVerticalSolidList"/>
    <dgm:cxn modelId="{845DC0B0-26F3-4455-98A1-B6882C7157C8}" type="presParOf" srcId="{019B7C83-17CE-4D85-8206-F2B82205081F}" destId="{1D6CA749-7097-46D1-BF3E-A69B04450859}" srcOrd="2" destOrd="0" presId="urn:microsoft.com/office/officeart/2018/2/layout/IconVerticalSolidList"/>
    <dgm:cxn modelId="{FF11A163-5CD1-4E41-BAB7-0C9E107333C7}" type="presParOf" srcId="{019B7C83-17CE-4D85-8206-F2B82205081F}" destId="{6095878F-72B3-4EE2-9E2C-0558564B188C}" srcOrd="3" destOrd="0" presId="urn:microsoft.com/office/officeart/2018/2/layout/IconVerticalSolidList"/>
    <dgm:cxn modelId="{809FDE2E-972C-456E-82F6-A774975DB440}" type="presParOf" srcId="{019B7C83-17CE-4D85-8206-F2B82205081F}" destId="{09D1A0E8-FDD7-4203-B048-D52281C213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9158A1-391B-4DA4-97C0-13837B7C888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024494C-4935-4A56-B74D-8DFD036E3140}">
      <dgm:prSet/>
      <dgm:spPr/>
      <dgm:t>
        <a:bodyPr/>
        <a:lstStyle/>
        <a:p>
          <a:r>
            <a:rPr lang="en-GB" b="1">
              <a:latin typeface="Times New Roman"/>
              <a:cs typeface="Times New Roman"/>
            </a:rPr>
            <a:t>1. Documentation for Digitalization</a:t>
          </a:r>
          <a:endParaRPr lang="en-US">
            <a:latin typeface="Times New Roman"/>
            <a:cs typeface="Times New Roman"/>
          </a:endParaRPr>
        </a:p>
      </dgm:t>
    </dgm:pt>
    <dgm:pt modelId="{278E1675-7D3C-48E5-9FE2-D12BDBB00571}" type="parTrans" cxnId="{7B2DABDE-5986-4258-ADD9-B7E17D8B4A1B}">
      <dgm:prSet/>
      <dgm:spPr/>
      <dgm:t>
        <a:bodyPr/>
        <a:lstStyle/>
        <a:p>
          <a:endParaRPr lang="en-US"/>
        </a:p>
      </dgm:t>
    </dgm:pt>
    <dgm:pt modelId="{604DCBA2-D3EC-4252-A88F-B4AB8766A7AD}" type="sibTrans" cxnId="{7B2DABDE-5986-4258-ADD9-B7E17D8B4A1B}">
      <dgm:prSet/>
      <dgm:spPr/>
      <dgm:t>
        <a:bodyPr/>
        <a:lstStyle/>
        <a:p>
          <a:endParaRPr lang="en-US"/>
        </a:p>
      </dgm:t>
    </dgm:pt>
    <dgm:pt modelId="{1D7041E0-572C-4D23-8F78-D18924FAEE71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Completeness and accuracy of requirement documents</a:t>
          </a:r>
          <a:endParaRPr lang="en-US">
            <a:latin typeface="Times New Roman"/>
            <a:cs typeface="Times New Roman"/>
          </a:endParaRPr>
        </a:p>
      </dgm:t>
    </dgm:pt>
    <dgm:pt modelId="{DB1A4285-4DA5-442B-B652-969E84FAF286}" type="parTrans" cxnId="{E512E708-B9C5-4392-B0FD-2194689781EA}">
      <dgm:prSet/>
      <dgm:spPr/>
      <dgm:t>
        <a:bodyPr/>
        <a:lstStyle/>
        <a:p>
          <a:endParaRPr lang="en-US"/>
        </a:p>
      </dgm:t>
    </dgm:pt>
    <dgm:pt modelId="{6DF3C460-F06D-40A0-84E7-B3D5AF1D82A6}" type="sibTrans" cxnId="{E512E708-B9C5-4392-B0FD-2194689781EA}">
      <dgm:prSet/>
      <dgm:spPr/>
      <dgm:t>
        <a:bodyPr/>
        <a:lstStyle/>
        <a:p>
          <a:endParaRPr lang="en-US"/>
        </a:p>
      </dgm:t>
    </dgm:pt>
    <dgm:pt modelId="{55FEEDFC-41B3-4FF5-A8B1-162D7FC58A06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Effectiveness of Figma mock-up for user interface and experience</a:t>
          </a:r>
          <a:endParaRPr lang="en-US">
            <a:latin typeface="Times New Roman"/>
            <a:cs typeface="Times New Roman"/>
          </a:endParaRPr>
        </a:p>
      </dgm:t>
    </dgm:pt>
    <dgm:pt modelId="{495B4E60-0E7B-41DE-A425-19726C11E3EA}" type="parTrans" cxnId="{04B1782D-4C1B-4AC1-99D5-D0AB7EB9693D}">
      <dgm:prSet/>
      <dgm:spPr/>
      <dgm:t>
        <a:bodyPr/>
        <a:lstStyle/>
        <a:p>
          <a:endParaRPr lang="en-US"/>
        </a:p>
      </dgm:t>
    </dgm:pt>
    <dgm:pt modelId="{4EFBCC4B-E01E-4242-956C-574F44F83F2F}" type="sibTrans" cxnId="{04B1782D-4C1B-4AC1-99D5-D0AB7EB9693D}">
      <dgm:prSet/>
      <dgm:spPr/>
      <dgm:t>
        <a:bodyPr/>
        <a:lstStyle/>
        <a:p>
          <a:endParaRPr lang="en-US"/>
        </a:p>
      </dgm:t>
    </dgm:pt>
    <dgm:pt modelId="{015ABA28-87F2-4CEE-A31D-D13D4B424E17}">
      <dgm:prSet/>
      <dgm:spPr/>
      <dgm:t>
        <a:bodyPr/>
        <a:lstStyle/>
        <a:p>
          <a:r>
            <a:rPr lang="en-GB" b="1">
              <a:latin typeface="Times New Roman"/>
              <a:cs typeface="Times New Roman"/>
            </a:rPr>
            <a:t>2. Investigation of Automation Opportunities</a:t>
          </a:r>
          <a:endParaRPr lang="en-US">
            <a:latin typeface="Times New Roman"/>
            <a:cs typeface="Times New Roman"/>
          </a:endParaRPr>
        </a:p>
      </dgm:t>
    </dgm:pt>
    <dgm:pt modelId="{03AB6ABF-1768-4014-ADDF-4CA1C04312F9}" type="parTrans" cxnId="{7AA8F410-92B2-4B28-9BAC-929C78B83C72}">
      <dgm:prSet/>
      <dgm:spPr/>
      <dgm:t>
        <a:bodyPr/>
        <a:lstStyle/>
        <a:p>
          <a:endParaRPr lang="en-US"/>
        </a:p>
      </dgm:t>
    </dgm:pt>
    <dgm:pt modelId="{141D709C-2ACD-4A05-A499-0DE13528E880}" type="sibTrans" cxnId="{7AA8F410-92B2-4B28-9BAC-929C78B83C72}">
      <dgm:prSet/>
      <dgm:spPr/>
      <dgm:t>
        <a:bodyPr/>
        <a:lstStyle/>
        <a:p>
          <a:endParaRPr lang="en-US"/>
        </a:p>
      </dgm:t>
    </dgm:pt>
    <dgm:pt modelId="{5033E6DC-2445-4751-9632-6630CEB4F6EF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Thoroughness of the investigation report</a:t>
          </a:r>
          <a:endParaRPr lang="en-US">
            <a:latin typeface="Times New Roman"/>
            <a:cs typeface="Times New Roman"/>
          </a:endParaRPr>
        </a:p>
      </dgm:t>
    </dgm:pt>
    <dgm:pt modelId="{13CD8497-588A-4093-BE72-80D0F858A1B4}" type="parTrans" cxnId="{2207B855-42C3-4252-9A62-D57718C659BD}">
      <dgm:prSet/>
      <dgm:spPr/>
      <dgm:t>
        <a:bodyPr/>
        <a:lstStyle/>
        <a:p>
          <a:endParaRPr lang="en-US"/>
        </a:p>
      </dgm:t>
    </dgm:pt>
    <dgm:pt modelId="{1E9F340A-305E-4106-8211-48FAD446DD34}" type="sibTrans" cxnId="{2207B855-42C3-4252-9A62-D57718C659BD}">
      <dgm:prSet/>
      <dgm:spPr/>
      <dgm:t>
        <a:bodyPr/>
        <a:lstStyle/>
        <a:p>
          <a:endParaRPr lang="en-US"/>
        </a:p>
      </dgm:t>
    </dgm:pt>
    <dgm:pt modelId="{640F48A4-C226-4EA4-825B-A17287670BCA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Clarity in identifying suitable checklist tasks for automation</a:t>
          </a:r>
          <a:endParaRPr lang="en-US">
            <a:latin typeface="Times New Roman"/>
            <a:cs typeface="Times New Roman"/>
          </a:endParaRPr>
        </a:p>
      </dgm:t>
    </dgm:pt>
    <dgm:pt modelId="{440EB979-3264-4259-828E-C02C3C7E3E40}" type="parTrans" cxnId="{E7992B9B-6B6C-4525-BFD9-7F0489030EDF}">
      <dgm:prSet/>
      <dgm:spPr/>
      <dgm:t>
        <a:bodyPr/>
        <a:lstStyle/>
        <a:p>
          <a:endParaRPr lang="en-US"/>
        </a:p>
      </dgm:t>
    </dgm:pt>
    <dgm:pt modelId="{F1A4761E-E29D-4F74-B760-9249198A53C8}" type="sibTrans" cxnId="{E7992B9B-6B6C-4525-BFD9-7F0489030EDF}">
      <dgm:prSet/>
      <dgm:spPr/>
      <dgm:t>
        <a:bodyPr/>
        <a:lstStyle/>
        <a:p>
          <a:endParaRPr lang="en-US"/>
        </a:p>
      </dgm:t>
    </dgm:pt>
    <dgm:pt modelId="{C2FC52D3-9E0D-405D-B155-33BFD9CE7C9C}">
      <dgm:prSet/>
      <dgm:spPr/>
      <dgm:t>
        <a:bodyPr/>
        <a:lstStyle/>
        <a:p>
          <a:r>
            <a:rPr lang="en-GB" b="1">
              <a:latin typeface="Times New Roman"/>
              <a:cs typeface="Times New Roman"/>
            </a:rPr>
            <a:t>3. Agile Implementation and Progress</a:t>
          </a:r>
          <a:endParaRPr lang="en-US">
            <a:latin typeface="Times New Roman"/>
            <a:cs typeface="Times New Roman"/>
          </a:endParaRPr>
        </a:p>
      </dgm:t>
    </dgm:pt>
    <dgm:pt modelId="{4DAF1A50-1345-4F2F-BCCF-E2DCF514F043}" type="parTrans" cxnId="{AE349F2B-9AC6-429C-9135-1ED5E14B902A}">
      <dgm:prSet/>
      <dgm:spPr/>
      <dgm:t>
        <a:bodyPr/>
        <a:lstStyle/>
        <a:p>
          <a:endParaRPr lang="en-US"/>
        </a:p>
      </dgm:t>
    </dgm:pt>
    <dgm:pt modelId="{71AC93BC-150E-4652-9B69-32BBC4156D41}" type="sibTrans" cxnId="{AE349F2B-9AC6-429C-9135-1ED5E14B902A}">
      <dgm:prSet/>
      <dgm:spPr/>
      <dgm:t>
        <a:bodyPr/>
        <a:lstStyle/>
        <a:p>
          <a:endParaRPr lang="en-US"/>
        </a:p>
      </dgm:t>
    </dgm:pt>
    <dgm:pt modelId="{393B568D-5DA6-4F34-86DC-A33F9B97ABA0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Adherence to bi-weekly sprint structure</a:t>
          </a:r>
          <a:endParaRPr lang="en-US">
            <a:latin typeface="Times New Roman"/>
            <a:cs typeface="Times New Roman"/>
          </a:endParaRPr>
        </a:p>
      </dgm:t>
    </dgm:pt>
    <dgm:pt modelId="{473EE155-F320-4A49-8686-0DB6D33CC532}" type="parTrans" cxnId="{57C75F82-805D-4AE5-9338-E131A8D03107}">
      <dgm:prSet/>
      <dgm:spPr/>
      <dgm:t>
        <a:bodyPr/>
        <a:lstStyle/>
        <a:p>
          <a:endParaRPr lang="en-US"/>
        </a:p>
      </dgm:t>
    </dgm:pt>
    <dgm:pt modelId="{4C22A030-0C58-4A5C-853B-A739846E452C}" type="sibTrans" cxnId="{57C75F82-805D-4AE5-9338-E131A8D03107}">
      <dgm:prSet/>
      <dgm:spPr/>
      <dgm:t>
        <a:bodyPr/>
        <a:lstStyle/>
        <a:p>
          <a:endParaRPr lang="en-US"/>
        </a:p>
      </dgm:t>
    </dgm:pt>
    <dgm:pt modelId="{3BD91494-D5F2-43E8-9575-6AB5DDC56852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Demonstrated progress and alignment with project goals</a:t>
          </a:r>
          <a:endParaRPr lang="en-US">
            <a:latin typeface="Times New Roman"/>
            <a:cs typeface="Times New Roman"/>
          </a:endParaRPr>
        </a:p>
      </dgm:t>
    </dgm:pt>
    <dgm:pt modelId="{184646B5-193A-47CB-906F-A67838C87E44}" type="parTrans" cxnId="{BDFA7E3C-4203-4B57-AC07-A0D35FCE2AA3}">
      <dgm:prSet/>
      <dgm:spPr/>
      <dgm:t>
        <a:bodyPr/>
        <a:lstStyle/>
        <a:p>
          <a:endParaRPr lang="en-US"/>
        </a:p>
      </dgm:t>
    </dgm:pt>
    <dgm:pt modelId="{DDD31264-3D70-4FD0-98ED-AA91CC66B593}" type="sibTrans" cxnId="{BDFA7E3C-4203-4B57-AC07-A0D35FCE2AA3}">
      <dgm:prSet/>
      <dgm:spPr/>
      <dgm:t>
        <a:bodyPr/>
        <a:lstStyle/>
        <a:p>
          <a:endParaRPr lang="en-US"/>
        </a:p>
      </dgm:t>
    </dgm:pt>
    <dgm:pt modelId="{51375F1F-D9BD-40BA-A414-8B2D02247F9A}">
      <dgm:prSet/>
      <dgm:spPr/>
      <dgm:t>
        <a:bodyPr/>
        <a:lstStyle/>
        <a:p>
          <a:r>
            <a:rPr lang="en-GB" b="1">
              <a:latin typeface="Times New Roman"/>
              <a:cs typeface="Times New Roman"/>
            </a:rPr>
            <a:t>4. Technical Prototypes</a:t>
          </a:r>
          <a:endParaRPr lang="en-US">
            <a:latin typeface="Times New Roman"/>
            <a:cs typeface="Times New Roman"/>
          </a:endParaRPr>
        </a:p>
      </dgm:t>
    </dgm:pt>
    <dgm:pt modelId="{C31567E8-3880-4927-8852-2A325D513BF0}" type="parTrans" cxnId="{FA8D80C9-1A31-4A78-B5DA-53F8A91F7684}">
      <dgm:prSet/>
      <dgm:spPr/>
      <dgm:t>
        <a:bodyPr/>
        <a:lstStyle/>
        <a:p>
          <a:endParaRPr lang="en-US"/>
        </a:p>
      </dgm:t>
    </dgm:pt>
    <dgm:pt modelId="{0D66D0B1-BD52-42BD-959E-AB6F993FF29E}" type="sibTrans" cxnId="{FA8D80C9-1A31-4A78-B5DA-53F8A91F7684}">
      <dgm:prSet/>
      <dgm:spPr/>
      <dgm:t>
        <a:bodyPr/>
        <a:lstStyle/>
        <a:p>
          <a:endParaRPr lang="en-US"/>
        </a:p>
      </dgm:t>
    </dgm:pt>
    <dgm:pt modelId="{C3E873BA-E22C-43D4-987C-EA48C2B738EA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Functionality and accuracy of OCR technology prototypes</a:t>
          </a:r>
          <a:endParaRPr lang="en-US">
            <a:latin typeface="Times New Roman"/>
            <a:cs typeface="Times New Roman"/>
          </a:endParaRPr>
        </a:p>
      </dgm:t>
    </dgm:pt>
    <dgm:pt modelId="{47EC6897-83A4-4D85-84A0-CF7007AF2A30}" type="parTrans" cxnId="{815BC030-B396-4641-8792-F9AEA62B375F}">
      <dgm:prSet/>
      <dgm:spPr/>
      <dgm:t>
        <a:bodyPr/>
        <a:lstStyle/>
        <a:p>
          <a:endParaRPr lang="en-US"/>
        </a:p>
      </dgm:t>
    </dgm:pt>
    <dgm:pt modelId="{4FA25C0C-2C9E-4FC4-9D49-3124CACB6363}" type="sibTrans" cxnId="{815BC030-B396-4641-8792-F9AEA62B375F}">
      <dgm:prSet/>
      <dgm:spPr/>
      <dgm:t>
        <a:bodyPr/>
        <a:lstStyle/>
        <a:p>
          <a:endParaRPr lang="en-US"/>
        </a:p>
      </dgm:t>
    </dgm:pt>
    <dgm:pt modelId="{FEF798B3-84FC-45A6-B471-FB46DDD4F95E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Quality of Figma prototypes representing digital checklists</a:t>
          </a:r>
          <a:endParaRPr lang="en-US">
            <a:latin typeface="Times New Roman"/>
            <a:cs typeface="Times New Roman"/>
          </a:endParaRPr>
        </a:p>
      </dgm:t>
    </dgm:pt>
    <dgm:pt modelId="{52F785A8-EDCC-4003-8DC0-D4A1256BC743}" type="parTrans" cxnId="{4FB16871-4D36-4FAC-8460-33F8C6C3CA18}">
      <dgm:prSet/>
      <dgm:spPr/>
      <dgm:t>
        <a:bodyPr/>
        <a:lstStyle/>
        <a:p>
          <a:endParaRPr lang="en-US"/>
        </a:p>
      </dgm:t>
    </dgm:pt>
    <dgm:pt modelId="{DF878881-AE11-463F-A857-E7E076F46354}" type="sibTrans" cxnId="{4FB16871-4D36-4FAC-8460-33F8C6C3CA18}">
      <dgm:prSet/>
      <dgm:spPr/>
      <dgm:t>
        <a:bodyPr/>
        <a:lstStyle/>
        <a:p>
          <a:endParaRPr lang="en-US"/>
        </a:p>
      </dgm:t>
    </dgm:pt>
    <dgm:pt modelId="{049B91AD-C84F-4811-AC83-724AD63BA648}">
      <dgm:prSet/>
      <dgm:spPr/>
      <dgm:t>
        <a:bodyPr/>
        <a:lstStyle/>
        <a:p>
          <a:r>
            <a:rPr lang="en-GB" b="1">
              <a:latin typeface="Times New Roman"/>
              <a:cs typeface="Times New Roman"/>
            </a:rPr>
            <a:t>5. Integration Documentation and Strategies</a:t>
          </a:r>
          <a:endParaRPr lang="en-US">
            <a:latin typeface="Times New Roman"/>
            <a:cs typeface="Times New Roman"/>
          </a:endParaRPr>
        </a:p>
      </dgm:t>
    </dgm:pt>
    <dgm:pt modelId="{B07386AF-4830-48E6-925A-6E8BA9D3AC77}" type="parTrans" cxnId="{1D196AC3-5FA5-40ED-8461-E854EE9A5BFF}">
      <dgm:prSet/>
      <dgm:spPr/>
      <dgm:t>
        <a:bodyPr/>
        <a:lstStyle/>
        <a:p>
          <a:endParaRPr lang="en-US"/>
        </a:p>
      </dgm:t>
    </dgm:pt>
    <dgm:pt modelId="{8E1B1BC2-C95A-4FF0-90F7-6E77B27AD848}" type="sibTrans" cxnId="{1D196AC3-5FA5-40ED-8461-E854EE9A5BFF}">
      <dgm:prSet/>
      <dgm:spPr/>
      <dgm:t>
        <a:bodyPr/>
        <a:lstStyle/>
        <a:p>
          <a:endParaRPr lang="en-US"/>
        </a:p>
      </dgm:t>
    </dgm:pt>
    <dgm:pt modelId="{A4FAF61B-A140-471D-9EAF-98FC3C5EDE8B}">
      <dgm:prSet/>
      <dgm:spPr/>
      <dgm:t>
        <a:bodyPr/>
        <a:lstStyle/>
        <a:p>
          <a:r>
            <a:rPr lang="en-GB">
              <a:latin typeface="Times New Roman"/>
              <a:cs typeface="Times New Roman"/>
            </a:rPr>
            <a:t>Clarity and effectiveness of integration strategies</a:t>
          </a:r>
          <a:endParaRPr lang="en-US">
            <a:latin typeface="Times New Roman"/>
            <a:cs typeface="Times New Roman"/>
          </a:endParaRPr>
        </a:p>
      </dgm:t>
    </dgm:pt>
    <dgm:pt modelId="{D6B319A8-D396-4593-A59D-F66522F88649}" type="parTrans" cxnId="{75BE1060-6975-4571-AE95-9F91A776CCD9}">
      <dgm:prSet/>
      <dgm:spPr/>
      <dgm:t>
        <a:bodyPr/>
        <a:lstStyle/>
        <a:p>
          <a:endParaRPr lang="en-US"/>
        </a:p>
      </dgm:t>
    </dgm:pt>
    <dgm:pt modelId="{B5B13DC0-930E-4D72-A03B-3643A5EAD17C}" type="sibTrans" cxnId="{75BE1060-6975-4571-AE95-9F91A776CCD9}">
      <dgm:prSet/>
      <dgm:spPr/>
      <dgm:t>
        <a:bodyPr/>
        <a:lstStyle/>
        <a:p>
          <a:endParaRPr lang="en-US"/>
        </a:p>
      </dgm:t>
    </dgm:pt>
    <dgm:pt modelId="{AE2141CA-5681-433E-A8EE-A3B8E4909749}" type="pres">
      <dgm:prSet presAssocID="{499158A1-391B-4DA4-97C0-13837B7C8888}" presName="linear" presStyleCnt="0">
        <dgm:presLayoutVars>
          <dgm:dir/>
          <dgm:animLvl val="lvl"/>
          <dgm:resizeHandles val="exact"/>
        </dgm:presLayoutVars>
      </dgm:prSet>
      <dgm:spPr/>
    </dgm:pt>
    <dgm:pt modelId="{A307B867-0FC3-44EF-A9D5-EFBB117D2BCD}" type="pres">
      <dgm:prSet presAssocID="{D024494C-4935-4A56-B74D-8DFD036E3140}" presName="parentLin" presStyleCnt="0"/>
      <dgm:spPr/>
    </dgm:pt>
    <dgm:pt modelId="{00D1B03D-1093-4ACC-8AA5-E04566206CB8}" type="pres">
      <dgm:prSet presAssocID="{D024494C-4935-4A56-B74D-8DFD036E3140}" presName="parentLeftMargin" presStyleLbl="node1" presStyleIdx="0" presStyleCnt="5"/>
      <dgm:spPr/>
    </dgm:pt>
    <dgm:pt modelId="{63E8FE82-E06F-4706-8465-B5E7A350BC41}" type="pres">
      <dgm:prSet presAssocID="{D024494C-4935-4A56-B74D-8DFD036E31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57E418-8C17-42FB-82F3-D4914BE22072}" type="pres">
      <dgm:prSet presAssocID="{D024494C-4935-4A56-B74D-8DFD036E3140}" presName="negativeSpace" presStyleCnt="0"/>
      <dgm:spPr/>
    </dgm:pt>
    <dgm:pt modelId="{A2235409-CA77-4AFA-A419-0719B0F8E744}" type="pres">
      <dgm:prSet presAssocID="{D024494C-4935-4A56-B74D-8DFD036E3140}" presName="childText" presStyleLbl="conFgAcc1" presStyleIdx="0" presStyleCnt="5">
        <dgm:presLayoutVars>
          <dgm:bulletEnabled val="1"/>
        </dgm:presLayoutVars>
      </dgm:prSet>
      <dgm:spPr/>
    </dgm:pt>
    <dgm:pt modelId="{BC1FC0B3-C301-4891-8AFB-9377C33CC19D}" type="pres">
      <dgm:prSet presAssocID="{604DCBA2-D3EC-4252-A88F-B4AB8766A7AD}" presName="spaceBetweenRectangles" presStyleCnt="0"/>
      <dgm:spPr/>
    </dgm:pt>
    <dgm:pt modelId="{462ED86A-413B-4733-BEB3-6622D9B8466C}" type="pres">
      <dgm:prSet presAssocID="{015ABA28-87F2-4CEE-A31D-D13D4B424E17}" presName="parentLin" presStyleCnt="0"/>
      <dgm:spPr/>
    </dgm:pt>
    <dgm:pt modelId="{8A8B904F-AD79-4A33-863A-7CB2180D9BFB}" type="pres">
      <dgm:prSet presAssocID="{015ABA28-87F2-4CEE-A31D-D13D4B424E17}" presName="parentLeftMargin" presStyleLbl="node1" presStyleIdx="0" presStyleCnt="5"/>
      <dgm:spPr/>
    </dgm:pt>
    <dgm:pt modelId="{9315F3CB-68C2-438E-B5DA-E2BA72007F92}" type="pres">
      <dgm:prSet presAssocID="{015ABA28-87F2-4CEE-A31D-D13D4B424E1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6860B2-3B75-4646-9478-9170008028DC}" type="pres">
      <dgm:prSet presAssocID="{015ABA28-87F2-4CEE-A31D-D13D4B424E17}" presName="negativeSpace" presStyleCnt="0"/>
      <dgm:spPr/>
    </dgm:pt>
    <dgm:pt modelId="{D6DB8E12-D614-42E1-B2BE-DA4BD023923A}" type="pres">
      <dgm:prSet presAssocID="{015ABA28-87F2-4CEE-A31D-D13D4B424E17}" presName="childText" presStyleLbl="conFgAcc1" presStyleIdx="1" presStyleCnt="5">
        <dgm:presLayoutVars>
          <dgm:bulletEnabled val="1"/>
        </dgm:presLayoutVars>
      </dgm:prSet>
      <dgm:spPr/>
    </dgm:pt>
    <dgm:pt modelId="{4B57E80A-F32C-4576-BB22-4B183A9A4D78}" type="pres">
      <dgm:prSet presAssocID="{141D709C-2ACD-4A05-A499-0DE13528E880}" presName="spaceBetweenRectangles" presStyleCnt="0"/>
      <dgm:spPr/>
    </dgm:pt>
    <dgm:pt modelId="{DA67050E-B8AE-45FA-BDE1-130ADAB6E05D}" type="pres">
      <dgm:prSet presAssocID="{C2FC52D3-9E0D-405D-B155-33BFD9CE7C9C}" presName="parentLin" presStyleCnt="0"/>
      <dgm:spPr/>
    </dgm:pt>
    <dgm:pt modelId="{7CBAAA7D-6E9E-4A79-AC18-C521BC953ADB}" type="pres">
      <dgm:prSet presAssocID="{C2FC52D3-9E0D-405D-B155-33BFD9CE7C9C}" presName="parentLeftMargin" presStyleLbl="node1" presStyleIdx="1" presStyleCnt="5"/>
      <dgm:spPr/>
    </dgm:pt>
    <dgm:pt modelId="{BF25D3A3-5959-451C-8830-9AC442F65EA2}" type="pres">
      <dgm:prSet presAssocID="{C2FC52D3-9E0D-405D-B155-33BFD9CE7C9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2122AD0-3AB2-410F-B222-DCD419D64887}" type="pres">
      <dgm:prSet presAssocID="{C2FC52D3-9E0D-405D-B155-33BFD9CE7C9C}" presName="negativeSpace" presStyleCnt="0"/>
      <dgm:spPr/>
    </dgm:pt>
    <dgm:pt modelId="{C5C41041-224D-4623-A161-BAB1110D670D}" type="pres">
      <dgm:prSet presAssocID="{C2FC52D3-9E0D-405D-B155-33BFD9CE7C9C}" presName="childText" presStyleLbl="conFgAcc1" presStyleIdx="2" presStyleCnt="5">
        <dgm:presLayoutVars>
          <dgm:bulletEnabled val="1"/>
        </dgm:presLayoutVars>
      </dgm:prSet>
      <dgm:spPr/>
    </dgm:pt>
    <dgm:pt modelId="{8680992B-642A-4CF9-A95B-4EDF415D5E03}" type="pres">
      <dgm:prSet presAssocID="{71AC93BC-150E-4652-9B69-32BBC4156D41}" presName="spaceBetweenRectangles" presStyleCnt="0"/>
      <dgm:spPr/>
    </dgm:pt>
    <dgm:pt modelId="{51431497-56ED-4350-9395-05C5429E6D10}" type="pres">
      <dgm:prSet presAssocID="{51375F1F-D9BD-40BA-A414-8B2D02247F9A}" presName="parentLin" presStyleCnt="0"/>
      <dgm:spPr/>
    </dgm:pt>
    <dgm:pt modelId="{354F3CA3-5D5B-49A2-AD0B-6DD257A18912}" type="pres">
      <dgm:prSet presAssocID="{51375F1F-D9BD-40BA-A414-8B2D02247F9A}" presName="parentLeftMargin" presStyleLbl="node1" presStyleIdx="2" presStyleCnt="5"/>
      <dgm:spPr/>
    </dgm:pt>
    <dgm:pt modelId="{BBF9E8FB-4D91-4511-B9D7-FCCCE99925C5}" type="pres">
      <dgm:prSet presAssocID="{51375F1F-D9BD-40BA-A414-8B2D02247F9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373107-6410-4910-9197-5AAA60E3E9BA}" type="pres">
      <dgm:prSet presAssocID="{51375F1F-D9BD-40BA-A414-8B2D02247F9A}" presName="negativeSpace" presStyleCnt="0"/>
      <dgm:spPr/>
    </dgm:pt>
    <dgm:pt modelId="{338B390D-286F-4089-8B44-66F8B8795E66}" type="pres">
      <dgm:prSet presAssocID="{51375F1F-D9BD-40BA-A414-8B2D02247F9A}" presName="childText" presStyleLbl="conFgAcc1" presStyleIdx="3" presStyleCnt="5">
        <dgm:presLayoutVars>
          <dgm:bulletEnabled val="1"/>
        </dgm:presLayoutVars>
      </dgm:prSet>
      <dgm:spPr/>
    </dgm:pt>
    <dgm:pt modelId="{15535C44-5EF2-4B31-B1CB-F4BFD912D763}" type="pres">
      <dgm:prSet presAssocID="{0D66D0B1-BD52-42BD-959E-AB6F993FF29E}" presName="spaceBetweenRectangles" presStyleCnt="0"/>
      <dgm:spPr/>
    </dgm:pt>
    <dgm:pt modelId="{91240529-C716-4A4E-A952-92FB037DC4B8}" type="pres">
      <dgm:prSet presAssocID="{049B91AD-C84F-4811-AC83-724AD63BA648}" presName="parentLin" presStyleCnt="0"/>
      <dgm:spPr/>
    </dgm:pt>
    <dgm:pt modelId="{429B1CEC-08EA-41FB-930B-0ACFDC95540C}" type="pres">
      <dgm:prSet presAssocID="{049B91AD-C84F-4811-AC83-724AD63BA648}" presName="parentLeftMargin" presStyleLbl="node1" presStyleIdx="3" presStyleCnt="5"/>
      <dgm:spPr/>
    </dgm:pt>
    <dgm:pt modelId="{530B7B1D-D6E6-4FA6-8C0F-E4845F85BC06}" type="pres">
      <dgm:prSet presAssocID="{049B91AD-C84F-4811-AC83-724AD63BA64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BB96A2B-7A65-49AE-B1B3-A251217AD3EE}" type="pres">
      <dgm:prSet presAssocID="{049B91AD-C84F-4811-AC83-724AD63BA648}" presName="negativeSpace" presStyleCnt="0"/>
      <dgm:spPr/>
    </dgm:pt>
    <dgm:pt modelId="{6E5882F1-085F-4749-AC77-D187DF258151}" type="pres">
      <dgm:prSet presAssocID="{049B91AD-C84F-4811-AC83-724AD63BA64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512E708-B9C5-4392-B0FD-2194689781EA}" srcId="{D024494C-4935-4A56-B74D-8DFD036E3140}" destId="{1D7041E0-572C-4D23-8F78-D18924FAEE71}" srcOrd="0" destOrd="0" parTransId="{DB1A4285-4DA5-442B-B652-969E84FAF286}" sibTransId="{6DF3C460-F06D-40A0-84E7-B3D5AF1D82A6}"/>
    <dgm:cxn modelId="{6D66350D-574B-41D6-A11D-05B77C31FD44}" type="presOf" srcId="{049B91AD-C84F-4811-AC83-724AD63BA648}" destId="{429B1CEC-08EA-41FB-930B-0ACFDC95540C}" srcOrd="0" destOrd="0" presId="urn:microsoft.com/office/officeart/2005/8/layout/list1"/>
    <dgm:cxn modelId="{7AA8F410-92B2-4B28-9BAC-929C78B83C72}" srcId="{499158A1-391B-4DA4-97C0-13837B7C8888}" destId="{015ABA28-87F2-4CEE-A31D-D13D4B424E17}" srcOrd="1" destOrd="0" parTransId="{03AB6ABF-1768-4014-ADDF-4CA1C04312F9}" sibTransId="{141D709C-2ACD-4A05-A499-0DE13528E880}"/>
    <dgm:cxn modelId="{2E3F1D20-8D36-4964-9AD6-DF82B51F766B}" type="presOf" srcId="{049B91AD-C84F-4811-AC83-724AD63BA648}" destId="{530B7B1D-D6E6-4FA6-8C0F-E4845F85BC06}" srcOrd="1" destOrd="0" presId="urn:microsoft.com/office/officeart/2005/8/layout/list1"/>
    <dgm:cxn modelId="{AE349F2B-9AC6-429C-9135-1ED5E14B902A}" srcId="{499158A1-391B-4DA4-97C0-13837B7C8888}" destId="{C2FC52D3-9E0D-405D-B155-33BFD9CE7C9C}" srcOrd="2" destOrd="0" parTransId="{4DAF1A50-1345-4F2F-BCCF-E2DCF514F043}" sibTransId="{71AC93BC-150E-4652-9B69-32BBC4156D41}"/>
    <dgm:cxn modelId="{04B1782D-4C1B-4AC1-99D5-D0AB7EB9693D}" srcId="{D024494C-4935-4A56-B74D-8DFD036E3140}" destId="{55FEEDFC-41B3-4FF5-A8B1-162D7FC58A06}" srcOrd="1" destOrd="0" parTransId="{495B4E60-0E7B-41DE-A425-19726C11E3EA}" sibTransId="{4EFBCC4B-E01E-4242-956C-574F44F83F2F}"/>
    <dgm:cxn modelId="{815BC030-B396-4641-8792-F9AEA62B375F}" srcId="{51375F1F-D9BD-40BA-A414-8B2D02247F9A}" destId="{C3E873BA-E22C-43D4-987C-EA48C2B738EA}" srcOrd="0" destOrd="0" parTransId="{47EC6897-83A4-4D85-84A0-CF7007AF2A30}" sibTransId="{4FA25C0C-2C9E-4FC4-9D49-3124CACB6363}"/>
    <dgm:cxn modelId="{BDFA7E3C-4203-4B57-AC07-A0D35FCE2AA3}" srcId="{C2FC52D3-9E0D-405D-B155-33BFD9CE7C9C}" destId="{3BD91494-D5F2-43E8-9575-6AB5DDC56852}" srcOrd="1" destOrd="0" parTransId="{184646B5-193A-47CB-906F-A67838C87E44}" sibTransId="{DDD31264-3D70-4FD0-98ED-AA91CC66B593}"/>
    <dgm:cxn modelId="{5682533E-BA01-4D8F-AA8F-80DB51CF82EC}" type="presOf" srcId="{FEF798B3-84FC-45A6-B471-FB46DDD4F95E}" destId="{338B390D-286F-4089-8B44-66F8B8795E66}" srcOrd="0" destOrd="1" presId="urn:microsoft.com/office/officeart/2005/8/layout/list1"/>
    <dgm:cxn modelId="{75BE1060-6975-4571-AE95-9F91A776CCD9}" srcId="{049B91AD-C84F-4811-AC83-724AD63BA648}" destId="{A4FAF61B-A140-471D-9EAF-98FC3C5EDE8B}" srcOrd="0" destOrd="0" parTransId="{D6B319A8-D396-4593-A59D-F66522F88649}" sibTransId="{B5B13DC0-930E-4D72-A03B-3643A5EAD17C}"/>
    <dgm:cxn modelId="{5A9ED261-16AB-4B36-8ED8-0C06409EB81F}" type="presOf" srcId="{5033E6DC-2445-4751-9632-6630CEB4F6EF}" destId="{D6DB8E12-D614-42E1-B2BE-DA4BD023923A}" srcOrd="0" destOrd="0" presId="urn:microsoft.com/office/officeart/2005/8/layout/list1"/>
    <dgm:cxn modelId="{D5F42842-A76A-4A16-825C-C65B3FDF0258}" type="presOf" srcId="{51375F1F-D9BD-40BA-A414-8B2D02247F9A}" destId="{354F3CA3-5D5B-49A2-AD0B-6DD257A18912}" srcOrd="0" destOrd="0" presId="urn:microsoft.com/office/officeart/2005/8/layout/list1"/>
    <dgm:cxn modelId="{32729465-B45F-4858-9551-82528091D58C}" type="presOf" srcId="{C2FC52D3-9E0D-405D-B155-33BFD9CE7C9C}" destId="{7CBAAA7D-6E9E-4A79-AC18-C521BC953ADB}" srcOrd="0" destOrd="0" presId="urn:microsoft.com/office/officeart/2005/8/layout/list1"/>
    <dgm:cxn modelId="{4FFA2C51-0FFD-48A3-9FA1-53B6793F9CB8}" type="presOf" srcId="{55FEEDFC-41B3-4FF5-A8B1-162D7FC58A06}" destId="{A2235409-CA77-4AFA-A419-0719B0F8E744}" srcOrd="0" destOrd="1" presId="urn:microsoft.com/office/officeart/2005/8/layout/list1"/>
    <dgm:cxn modelId="{4FB16871-4D36-4FAC-8460-33F8C6C3CA18}" srcId="{51375F1F-D9BD-40BA-A414-8B2D02247F9A}" destId="{FEF798B3-84FC-45A6-B471-FB46DDD4F95E}" srcOrd="1" destOrd="0" parTransId="{52F785A8-EDCC-4003-8DC0-D4A1256BC743}" sibTransId="{DF878881-AE11-463F-A857-E7E076F46354}"/>
    <dgm:cxn modelId="{2207B855-42C3-4252-9A62-D57718C659BD}" srcId="{015ABA28-87F2-4CEE-A31D-D13D4B424E17}" destId="{5033E6DC-2445-4751-9632-6630CEB4F6EF}" srcOrd="0" destOrd="0" parTransId="{13CD8497-588A-4093-BE72-80D0F858A1B4}" sibTransId="{1E9F340A-305E-4106-8211-48FAD446DD34}"/>
    <dgm:cxn modelId="{57C75F82-805D-4AE5-9338-E131A8D03107}" srcId="{C2FC52D3-9E0D-405D-B155-33BFD9CE7C9C}" destId="{393B568D-5DA6-4F34-86DC-A33F9B97ABA0}" srcOrd="0" destOrd="0" parTransId="{473EE155-F320-4A49-8686-0DB6D33CC532}" sibTransId="{4C22A030-0C58-4A5C-853B-A739846E452C}"/>
    <dgm:cxn modelId="{17B6BE82-86E7-4662-B651-0D8E6707FC89}" type="presOf" srcId="{D024494C-4935-4A56-B74D-8DFD036E3140}" destId="{63E8FE82-E06F-4706-8465-B5E7A350BC41}" srcOrd="1" destOrd="0" presId="urn:microsoft.com/office/officeart/2005/8/layout/list1"/>
    <dgm:cxn modelId="{9425F08E-ADD2-43DE-B161-D25F602D5754}" type="presOf" srcId="{015ABA28-87F2-4CEE-A31D-D13D4B424E17}" destId="{9315F3CB-68C2-438E-B5DA-E2BA72007F92}" srcOrd="1" destOrd="0" presId="urn:microsoft.com/office/officeart/2005/8/layout/list1"/>
    <dgm:cxn modelId="{E7992B9B-6B6C-4525-BFD9-7F0489030EDF}" srcId="{015ABA28-87F2-4CEE-A31D-D13D4B424E17}" destId="{640F48A4-C226-4EA4-825B-A17287670BCA}" srcOrd="1" destOrd="0" parTransId="{440EB979-3264-4259-828E-C02C3C7E3E40}" sibTransId="{F1A4761E-E29D-4F74-B760-9249198A53C8}"/>
    <dgm:cxn modelId="{EBAB0FA1-03BE-4BF1-91E1-7F56968D0F4B}" type="presOf" srcId="{51375F1F-D9BD-40BA-A414-8B2D02247F9A}" destId="{BBF9E8FB-4D91-4511-B9D7-FCCCE99925C5}" srcOrd="1" destOrd="0" presId="urn:microsoft.com/office/officeart/2005/8/layout/list1"/>
    <dgm:cxn modelId="{733279AD-1BC6-4C67-A60B-3B4435EBFE4F}" type="presOf" srcId="{D024494C-4935-4A56-B74D-8DFD036E3140}" destId="{00D1B03D-1093-4ACC-8AA5-E04566206CB8}" srcOrd="0" destOrd="0" presId="urn:microsoft.com/office/officeart/2005/8/layout/list1"/>
    <dgm:cxn modelId="{290678B0-872B-44D3-92E8-B0B019E85179}" type="presOf" srcId="{393B568D-5DA6-4F34-86DC-A33F9B97ABA0}" destId="{C5C41041-224D-4623-A161-BAB1110D670D}" srcOrd="0" destOrd="0" presId="urn:microsoft.com/office/officeart/2005/8/layout/list1"/>
    <dgm:cxn modelId="{D5CB91C0-FBC0-49B9-BF57-0731DB9B59C3}" type="presOf" srcId="{3BD91494-D5F2-43E8-9575-6AB5DDC56852}" destId="{C5C41041-224D-4623-A161-BAB1110D670D}" srcOrd="0" destOrd="1" presId="urn:microsoft.com/office/officeart/2005/8/layout/list1"/>
    <dgm:cxn modelId="{1D196AC3-5FA5-40ED-8461-E854EE9A5BFF}" srcId="{499158A1-391B-4DA4-97C0-13837B7C8888}" destId="{049B91AD-C84F-4811-AC83-724AD63BA648}" srcOrd="4" destOrd="0" parTransId="{B07386AF-4830-48E6-925A-6E8BA9D3AC77}" sibTransId="{8E1B1BC2-C95A-4FF0-90F7-6E77B27AD848}"/>
    <dgm:cxn modelId="{DF08ACC3-4317-42B7-BC83-D5D3F567A984}" type="presOf" srcId="{640F48A4-C226-4EA4-825B-A17287670BCA}" destId="{D6DB8E12-D614-42E1-B2BE-DA4BD023923A}" srcOrd="0" destOrd="1" presId="urn:microsoft.com/office/officeart/2005/8/layout/list1"/>
    <dgm:cxn modelId="{FA8D80C9-1A31-4A78-B5DA-53F8A91F7684}" srcId="{499158A1-391B-4DA4-97C0-13837B7C8888}" destId="{51375F1F-D9BD-40BA-A414-8B2D02247F9A}" srcOrd="3" destOrd="0" parTransId="{C31567E8-3880-4927-8852-2A325D513BF0}" sibTransId="{0D66D0B1-BD52-42BD-959E-AB6F993FF29E}"/>
    <dgm:cxn modelId="{EC2A37CB-65CB-4DC5-BF1E-76B5EC7489A6}" type="presOf" srcId="{1D7041E0-572C-4D23-8F78-D18924FAEE71}" destId="{A2235409-CA77-4AFA-A419-0719B0F8E744}" srcOrd="0" destOrd="0" presId="urn:microsoft.com/office/officeart/2005/8/layout/list1"/>
    <dgm:cxn modelId="{4CF227D9-A1A2-4AD6-B2C4-7A55FDC05307}" type="presOf" srcId="{A4FAF61B-A140-471D-9EAF-98FC3C5EDE8B}" destId="{6E5882F1-085F-4749-AC77-D187DF258151}" srcOrd="0" destOrd="0" presId="urn:microsoft.com/office/officeart/2005/8/layout/list1"/>
    <dgm:cxn modelId="{611BBEDD-B6F2-4732-AA4E-551867789F3C}" type="presOf" srcId="{015ABA28-87F2-4CEE-A31D-D13D4B424E17}" destId="{8A8B904F-AD79-4A33-863A-7CB2180D9BFB}" srcOrd="0" destOrd="0" presId="urn:microsoft.com/office/officeart/2005/8/layout/list1"/>
    <dgm:cxn modelId="{7B2DABDE-5986-4258-ADD9-B7E17D8B4A1B}" srcId="{499158A1-391B-4DA4-97C0-13837B7C8888}" destId="{D024494C-4935-4A56-B74D-8DFD036E3140}" srcOrd="0" destOrd="0" parTransId="{278E1675-7D3C-48E5-9FE2-D12BDBB00571}" sibTransId="{604DCBA2-D3EC-4252-A88F-B4AB8766A7AD}"/>
    <dgm:cxn modelId="{F20BC0E5-5C44-48B5-AEC1-762F5CA404EE}" type="presOf" srcId="{499158A1-391B-4DA4-97C0-13837B7C8888}" destId="{AE2141CA-5681-433E-A8EE-A3B8E4909749}" srcOrd="0" destOrd="0" presId="urn:microsoft.com/office/officeart/2005/8/layout/list1"/>
    <dgm:cxn modelId="{AC930CE7-658D-462B-9800-BDF64365A345}" type="presOf" srcId="{C3E873BA-E22C-43D4-987C-EA48C2B738EA}" destId="{338B390D-286F-4089-8B44-66F8B8795E66}" srcOrd="0" destOrd="0" presId="urn:microsoft.com/office/officeart/2005/8/layout/list1"/>
    <dgm:cxn modelId="{2CFD7AFD-C156-4825-90F5-65D1302D531C}" type="presOf" srcId="{C2FC52D3-9E0D-405D-B155-33BFD9CE7C9C}" destId="{BF25D3A3-5959-451C-8830-9AC442F65EA2}" srcOrd="1" destOrd="0" presId="urn:microsoft.com/office/officeart/2005/8/layout/list1"/>
    <dgm:cxn modelId="{EA1D22AB-9082-4E5B-A5E7-79E1F55EC4D6}" type="presParOf" srcId="{AE2141CA-5681-433E-A8EE-A3B8E4909749}" destId="{A307B867-0FC3-44EF-A9D5-EFBB117D2BCD}" srcOrd="0" destOrd="0" presId="urn:microsoft.com/office/officeart/2005/8/layout/list1"/>
    <dgm:cxn modelId="{CD12E9CC-AE7B-4ADF-9EA0-EB6CD33461C3}" type="presParOf" srcId="{A307B867-0FC3-44EF-A9D5-EFBB117D2BCD}" destId="{00D1B03D-1093-4ACC-8AA5-E04566206CB8}" srcOrd="0" destOrd="0" presId="urn:microsoft.com/office/officeart/2005/8/layout/list1"/>
    <dgm:cxn modelId="{EE7CEFBF-C898-4183-968A-4C8F56F63B04}" type="presParOf" srcId="{A307B867-0FC3-44EF-A9D5-EFBB117D2BCD}" destId="{63E8FE82-E06F-4706-8465-B5E7A350BC41}" srcOrd="1" destOrd="0" presId="urn:microsoft.com/office/officeart/2005/8/layout/list1"/>
    <dgm:cxn modelId="{79E0BA34-2E67-4956-B54B-067D4F3C0FAD}" type="presParOf" srcId="{AE2141CA-5681-433E-A8EE-A3B8E4909749}" destId="{7657E418-8C17-42FB-82F3-D4914BE22072}" srcOrd="1" destOrd="0" presId="urn:microsoft.com/office/officeart/2005/8/layout/list1"/>
    <dgm:cxn modelId="{74C5E9B5-E6CF-4F54-9F94-5ABAE98E3608}" type="presParOf" srcId="{AE2141CA-5681-433E-A8EE-A3B8E4909749}" destId="{A2235409-CA77-4AFA-A419-0719B0F8E744}" srcOrd="2" destOrd="0" presId="urn:microsoft.com/office/officeart/2005/8/layout/list1"/>
    <dgm:cxn modelId="{D3CDF67B-2927-4120-B28F-24A13B2B3371}" type="presParOf" srcId="{AE2141CA-5681-433E-A8EE-A3B8E4909749}" destId="{BC1FC0B3-C301-4891-8AFB-9377C33CC19D}" srcOrd="3" destOrd="0" presId="urn:microsoft.com/office/officeart/2005/8/layout/list1"/>
    <dgm:cxn modelId="{35F48308-E73E-497D-A5FD-E4BF170236AD}" type="presParOf" srcId="{AE2141CA-5681-433E-A8EE-A3B8E4909749}" destId="{462ED86A-413B-4733-BEB3-6622D9B8466C}" srcOrd="4" destOrd="0" presId="urn:microsoft.com/office/officeart/2005/8/layout/list1"/>
    <dgm:cxn modelId="{7FC4C198-0D2B-4DC2-968F-3EEFF51C5614}" type="presParOf" srcId="{462ED86A-413B-4733-BEB3-6622D9B8466C}" destId="{8A8B904F-AD79-4A33-863A-7CB2180D9BFB}" srcOrd="0" destOrd="0" presId="urn:microsoft.com/office/officeart/2005/8/layout/list1"/>
    <dgm:cxn modelId="{4632E772-A7F4-4487-89EA-0E32488CF03C}" type="presParOf" srcId="{462ED86A-413B-4733-BEB3-6622D9B8466C}" destId="{9315F3CB-68C2-438E-B5DA-E2BA72007F92}" srcOrd="1" destOrd="0" presId="urn:microsoft.com/office/officeart/2005/8/layout/list1"/>
    <dgm:cxn modelId="{C91854B2-4A77-4EB4-9391-5A14AC84A7D1}" type="presParOf" srcId="{AE2141CA-5681-433E-A8EE-A3B8E4909749}" destId="{566860B2-3B75-4646-9478-9170008028DC}" srcOrd="5" destOrd="0" presId="urn:microsoft.com/office/officeart/2005/8/layout/list1"/>
    <dgm:cxn modelId="{CEB434F5-7BEC-46FF-83A8-E587C4875C90}" type="presParOf" srcId="{AE2141CA-5681-433E-A8EE-A3B8E4909749}" destId="{D6DB8E12-D614-42E1-B2BE-DA4BD023923A}" srcOrd="6" destOrd="0" presId="urn:microsoft.com/office/officeart/2005/8/layout/list1"/>
    <dgm:cxn modelId="{863286CC-630C-4B8D-B3FB-0DFF8CE0D628}" type="presParOf" srcId="{AE2141CA-5681-433E-A8EE-A3B8E4909749}" destId="{4B57E80A-F32C-4576-BB22-4B183A9A4D78}" srcOrd="7" destOrd="0" presId="urn:microsoft.com/office/officeart/2005/8/layout/list1"/>
    <dgm:cxn modelId="{3245A4E2-528C-41C1-9C8D-717B8973C8A3}" type="presParOf" srcId="{AE2141CA-5681-433E-A8EE-A3B8E4909749}" destId="{DA67050E-B8AE-45FA-BDE1-130ADAB6E05D}" srcOrd="8" destOrd="0" presId="urn:microsoft.com/office/officeart/2005/8/layout/list1"/>
    <dgm:cxn modelId="{4EA4F04D-BF03-425A-96E8-D7944E617145}" type="presParOf" srcId="{DA67050E-B8AE-45FA-BDE1-130ADAB6E05D}" destId="{7CBAAA7D-6E9E-4A79-AC18-C521BC953ADB}" srcOrd="0" destOrd="0" presId="urn:microsoft.com/office/officeart/2005/8/layout/list1"/>
    <dgm:cxn modelId="{C309AEA4-AB4F-4C6C-835A-51E3C66E4A1C}" type="presParOf" srcId="{DA67050E-B8AE-45FA-BDE1-130ADAB6E05D}" destId="{BF25D3A3-5959-451C-8830-9AC442F65EA2}" srcOrd="1" destOrd="0" presId="urn:microsoft.com/office/officeart/2005/8/layout/list1"/>
    <dgm:cxn modelId="{FF5C878C-4A1B-45AF-8742-6D80FC3B7151}" type="presParOf" srcId="{AE2141CA-5681-433E-A8EE-A3B8E4909749}" destId="{92122AD0-3AB2-410F-B222-DCD419D64887}" srcOrd="9" destOrd="0" presId="urn:microsoft.com/office/officeart/2005/8/layout/list1"/>
    <dgm:cxn modelId="{D465FA9F-2D68-4A06-8BAD-B0EC5067DF3F}" type="presParOf" srcId="{AE2141CA-5681-433E-A8EE-A3B8E4909749}" destId="{C5C41041-224D-4623-A161-BAB1110D670D}" srcOrd="10" destOrd="0" presId="urn:microsoft.com/office/officeart/2005/8/layout/list1"/>
    <dgm:cxn modelId="{161205FD-F214-4790-B3EB-C3DA37C3AF3C}" type="presParOf" srcId="{AE2141CA-5681-433E-A8EE-A3B8E4909749}" destId="{8680992B-642A-4CF9-A95B-4EDF415D5E03}" srcOrd="11" destOrd="0" presId="urn:microsoft.com/office/officeart/2005/8/layout/list1"/>
    <dgm:cxn modelId="{A997BC50-FEC7-4FBC-8C78-1C0E7597C841}" type="presParOf" srcId="{AE2141CA-5681-433E-A8EE-A3B8E4909749}" destId="{51431497-56ED-4350-9395-05C5429E6D10}" srcOrd="12" destOrd="0" presId="urn:microsoft.com/office/officeart/2005/8/layout/list1"/>
    <dgm:cxn modelId="{6B2C57A3-A19E-4723-B7D2-E9FEB6B74F6F}" type="presParOf" srcId="{51431497-56ED-4350-9395-05C5429E6D10}" destId="{354F3CA3-5D5B-49A2-AD0B-6DD257A18912}" srcOrd="0" destOrd="0" presId="urn:microsoft.com/office/officeart/2005/8/layout/list1"/>
    <dgm:cxn modelId="{80D397DB-1D5B-49B2-9FBB-7B952E8BEFC0}" type="presParOf" srcId="{51431497-56ED-4350-9395-05C5429E6D10}" destId="{BBF9E8FB-4D91-4511-B9D7-FCCCE99925C5}" srcOrd="1" destOrd="0" presId="urn:microsoft.com/office/officeart/2005/8/layout/list1"/>
    <dgm:cxn modelId="{3E739C14-3BED-43EC-8C68-2BE0110C48AA}" type="presParOf" srcId="{AE2141CA-5681-433E-A8EE-A3B8E4909749}" destId="{22373107-6410-4910-9197-5AAA60E3E9BA}" srcOrd="13" destOrd="0" presId="urn:microsoft.com/office/officeart/2005/8/layout/list1"/>
    <dgm:cxn modelId="{01DC8B56-141D-4244-942D-1C95598FB21A}" type="presParOf" srcId="{AE2141CA-5681-433E-A8EE-A3B8E4909749}" destId="{338B390D-286F-4089-8B44-66F8B8795E66}" srcOrd="14" destOrd="0" presId="urn:microsoft.com/office/officeart/2005/8/layout/list1"/>
    <dgm:cxn modelId="{AFB06D80-6936-4706-A68F-8A125A224679}" type="presParOf" srcId="{AE2141CA-5681-433E-A8EE-A3B8E4909749}" destId="{15535C44-5EF2-4B31-B1CB-F4BFD912D763}" srcOrd="15" destOrd="0" presId="urn:microsoft.com/office/officeart/2005/8/layout/list1"/>
    <dgm:cxn modelId="{D9319A24-DB6E-4218-9E1B-E2D9B2A25C6F}" type="presParOf" srcId="{AE2141CA-5681-433E-A8EE-A3B8E4909749}" destId="{91240529-C716-4A4E-A952-92FB037DC4B8}" srcOrd="16" destOrd="0" presId="urn:microsoft.com/office/officeart/2005/8/layout/list1"/>
    <dgm:cxn modelId="{751ACAF6-A416-4204-AE83-682264419D9E}" type="presParOf" srcId="{91240529-C716-4A4E-A952-92FB037DC4B8}" destId="{429B1CEC-08EA-41FB-930B-0ACFDC95540C}" srcOrd="0" destOrd="0" presId="urn:microsoft.com/office/officeart/2005/8/layout/list1"/>
    <dgm:cxn modelId="{EBAE0A45-42DD-4BA2-B173-1352C8DC9592}" type="presParOf" srcId="{91240529-C716-4A4E-A952-92FB037DC4B8}" destId="{530B7B1D-D6E6-4FA6-8C0F-E4845F85BC06}" srcOrd="1" destOrd="0" presId="urn:microsoft.com/office/officeart/2005/8/layout/list1"/>
    <dgm:cxn modelId="{BAA3AA30-8B53-4E04-BCA7-E7E2B1227B06}" type="presParOf" srcId="{AE2141CA-5681-433E-A8EE-A3B8E4909749}" destId="{0BB96A2B-7A65-49AE-B1B3-A251217AD3EE}" srcOrd="17" destOrd="0" presId="urn:microsoft.com/office/officeart/2005/8/layout/list1"/>
    <dgm:cxn modelId="{FF6EFCFD-76A4-4C3C-B5B2-B221A15B7EB5}" type="presParOf" srcId="{AE2141CA-5681-433E-A8EE-A3B8E4909749}" destId="{6E5882F1-085F-4749-AC77-D187DF25815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6FFD32-2EE8-4B85-92FF-D4F93C337FA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0E1377-45E3-4BE9-B274-683949BC2A9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>
              <a:latin typeface="Times New Roman"/>
              <a:cs typeface="Times New Roman"/>
            </a:rPr>
            <a:t>Initial Research and Planning</a:t>
          </a:r>
          <a:endParaRPr lang="en-US">
            <a:latin typeface="Times New Roman"/>
            <a:cs typeface="Times New Roman"/>
          </a:endParaRPr>
        </a:p>
      </dgm:t>
    </dgm:pt>
    <dgm:pt modelId="{258C9837-E796-4C01-BE59-C2CA560557B9}" type="parTrans" cxnId="{C9D6C678-121B-4F5D-955A-08B1DAB89F7B}">
      <dgm:prSet/>
      <dgm:spPr/>
      <dgm:t>
        <a:bodyPr/>
        <a:lstStyle/>
        <a:p>
          <a:endParaRPr lang="en-US"/>
        </a:p>
      </dgm:t>
    </dgm:pt>
    <dgm:pt modelId="{001EFCA1-F555-4A3F-8E8D-567CAC10AC40}" type="sibTrans" cxnId="{C9D6C678-121B-4F5D-955A-08B1DAB89F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0BE7D3-0020-4C87-B2E3-F854EFD44A4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>
              <a:latin typeface="Times New Roman"/>
              <a:cs typeface="Times New Roman"/>
            </a:rPr>
            <a:t>In-depth Research on OCR and Checklist Digitalization</a:t>
          </a:r>
          <a:endParaRPr lang="en-US">
            <a:latin typeface="Times New Roman"/>
            <a:cs typeface="Times New Roman"/>
          </a:endParaRPr>
        </a:p>
      </dgm:t>
    </dgm:pt>
    <dgm:pt modelId="{8D928CCB-81BF-484F-A819-8002941495B3}" type="parTrans" cxnId="{C7FC9750-FF46-4B98-9949-0FE643F9A336}">
      <dgm:prSet/>
      <dgm:spPr/>
      <dgm:t>
        <a:bodyPr/>
        <a:lstStyle/>
        <a:p>
          <a:endParaRPr lang="en-US"/>
        </a:p>
      </dgm:t>
    </dgm:pt>
    <dgm:pt modelId="{C4877539-DD44-4B17-8AD5-6C42143BD520}" type="sibTrans" cxnId="{C7FC9750-FF46-4B98-9949-0FE643F9A3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EFE335-1FB9-43C7-ABDE-7641ACAC51F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>
              <a:latin typeface="Times New Roman"/>
              <a:cs typeface="Times New Roman"/>
            </a:rPr>
            <a:t>Exploring OCR and Digitalization Opportunities</a:t>
          </a:r>
          <a:endParaRPr lang="en-US">
            <a:latin typeface="Times New Roman"/>
            <a:cs typeface="Times New Roman"/>
          </a:endParaRPr>
        </a:p>
      </dgm:t>
    </dgm:pt>
    <dgm:pt modelId="{0B1BFAE8-F881-4372-BA2F-B977A881460D}" type="parTrans" cxnId="{B454DADB-4C7F-499B-9D37-08C56C84130A}">
      <dgm:prSet/>
      <dgm:spPr/>
      <dgm:t>
        <a:bodyPr/>
        <a:lstStyle/>
        <a:p>
          <a:endParaRPr lang="en-US"/>
        </a:p>
      </dgm:t>
    </dgm:pt>
    <dgm:pt modelId="{0C7ACC1D-2555-4B26-B0CD-8513D00A8F33}" type="sibTrans" cxnId="{B454DADB-4C7F-499B-9D37-08C56C8413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905CEF-9A33-4F35-93D7-4F3139612E7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>
              <a:latin typeface="Times New Roman"/>
              <a:cs typeface="Times New Roman"/>
            </a:rPr>
            <a:t>Formulating Strategies for OCR and Digitalization</a:t>
          </a:r>
          <a:endParaRPr lang="en-US">
            <a:latin typeface="Times New Roman"/>
            <a:cs typeface="Times New Roman"/>
          </a:endParaRPr>
        </a:p>
      </dgm:t>
    </dgm:pt>
    <dgm:pt modelId="{83742EB3-77E3-4616-94D5-5CC3D8ECAD3A}" type="parTrans" cxnId="{BD3E13E1-3C97-494B-BD4F-66FF6B56448C}">
      <dgm:prSet/>
      <dgm:spPr/>
      <dgm:t>
        <a:bodyPr/>
        <a:lstStyle/>
        <a:p>
          <a:endParaRPr lang="en-US"/>
        </a:p>
      </dgm:t>
    </dgm:pt>
    <dgm:pt modelId="{F0BA90D6-1045-4737-9180-78FA3ABD5420}" type="sibTrans" cxnId="{BD3E13E1-3C97-494B-BD4F-66FF6B5644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08C538-F6D3-485E-90C7-75152713D68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>
              <a:latin typeface="Times New Roman"/>
              <a:cs typeface="Times New Roman"/>
            </a:rPr>
            <a:t>Prototyping OCR and Digitalization</a:t>
          </a:r>
          <a:endParaRPr lang="en-US">
            <a:latin typeface="Times New Roman"/>
            <a:cs typeface="Times New Roman"/>
          </a:endParaRPr>
        </a:p>
      </dgm:t>
    </dgm:pt>
    <dgm:pt modelId="{E1653B50-0D3B-4D9E-BA62-B7B1CF524643}" type="parTrans" cxnId="{0E6896CB-CCEE-48D9-940A-910FD953AE37}">
      <dgm:prSet/>
      <dgm:spPr/>
      <dgm:t>
        <a:bodyPr/>
        <a:lstStyle/>
        <a:p>
          <a:endParaRPr lang="en-US"/>
        </a:p>
      </dgm:t>
    </dgm:pt>
    <dgm:pt modelId="{983E826B-BA2C-4C40-A905-80E9E12E366E}" type="sibTrans" cxnId="{0E6896CB-CCEE-48D9-940A-910FD953AE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4DCAFF-F90E-41A6-A9BB-FE32030317B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>
              <a:latin typeface="Times New Roman"/>
              <a:cs typeface="Times New Roman"/>
            </a:rPr>
            <a:t>Refining Strategies and Documentation</a:t>
          </a:r>
          <a:endParaRPr lang="en-US">
            <a:latin typeface="Times New Roman"/>
            <a:cs typeface="Times New Roman"/>
          </a:endParaRPr>
        </a:p>
      </dgm:t>
    </dgm:pt>
    <dgm:pt modelId="{23BB9BD3-0074-444F-85CE-A5536278F5D2}" type="parTrans" cxnId="{68B00642-9434-4728-877D-52D7E2BED838}">
      <dgm:prSet/>
      <dgm:spPr/>
      <dgm:t>
        <a:bodyPr/>
        <a:lstStyle/>
        <a:p>
          <a:endParaRPr lang="en-US"/>
        </a:p>
      </dgm:t>
    </dgm:pt>
    <dgm:pt modelId="{EB06175E-740C-4FAD-93C5-2DCE405B21AF}" type="sibTrans" cxnId="{68B00642-9434-4728-877D-52D7E2BED8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C2B489-7278-4DB1-823A-6494AAC2A4E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>
              <a:latin typeface="Times New Roman"/>
              <a:cs typeface="Times New Roman"/>
            </a:rPr>
            <a:t>Presentation and Conclusion</a:t>
          </a:r>
          <a:endParaRPr lang="en-US">
            <a:latin typeface="Times New Roman"/>
            <a:cs typeface="Times New Roman"/>
          </a:endParaRPr>
        </a:p>
      </dgm:t>
    </dgm:pt>
    <dgm:pt modelId="{CD9EEEE2-73F6-40F0-BC44-4AE0B1A9A706}" type="parTrans" cxnId="{4A492BE6-CB4A-463F-B54A-B73239CB15D9}">
      <dgm:prSet/>
      <dgm:spPr/>
      <dgm:t>
        <a:bodyPr/>
        <a:lstStyle/>
        <a:p>
          <a:endParaRPr lang="en-US"/>
        </a:p>
      </dgm:t>
    </dgm:pt>
    <dgm:pt modelId="{1674F4E9-348E-484C-9141-AA934BB8D6D5}" type="sibTrans" cxnId="{4A492BE6-CB4A-463F-B54A-B73239CB15D9}">
      <dgm:prSet/>
      <dgm:spPr/>
      <dgm:t>
        <a:bodyPr/>
        <a:lstStyle/>
        <a:p>
          <a:endParaRPr lang="en-US"/>
        </a:p>
      </dgm:t>
    </dgm:pt>
    <dgm:pt modelId="{23D007E8-D954-4A6D-9362-8101E86CD509}" type="pres">
      <dgm:prSet presAssocID="{A46FFD32-2EE8-4B85-92FF-D4F93C337FAF}" presName="root" presStyleCnt="0">
        <dgm:presLayoutVars>
          <dgm:dir/>
          <dgm:resizeHandles val="exact"/>
        </dgm:presLayoutVars>
      </dgm:prSet>
      <dgm:spPr/>
    </dgm:pt>
    <dgm:pt modelId="{4BEEC9E7-3525-4BB0-9C79-BBB29890C478}" type="pres">
      <dgm:prSet presAssocID="{A46FFD32-2EE8-4B85-92FF-D4F93C337FAF}" presName="container" presStyleCnt="0">
        <dgm:presLayoutVars>
          <dgm:dir/>
          <dgm:resizeHandles val="exact"/>
        </dgm:presLayoutVars>
      </dgm:prSet>
      <dgm:spPr/>
    </dgm:pt>
    <dgm:pt modelId="{88657B41-6EB8-4269-B3DE-C9904D2373DF}" type="pres">
      <dgm:prSet presAssocID="{9C0E1377-45E3-4BE9-B274-683949BC2A9B}" presName="compNode" presStyleCnt="0"/>
      <dgm:spPr/>
    </dgm:pt>
    <dgm:pt modelId="{3A081E04-87E8-4DE2-91A0-25D6E660A275}" type="pres">
      <dgm:prSet presAssocID="{9C0E1377-45E3-4BE9-B274-683949BC2A9B}" presName="iconBgRect" presStyleLbl="bgShp" presStyleIdx="0" presStyleCnt="7"/>
      <dgm:spPr/>
    </dgm:pt>
    <dgm:pt modelId="{AC10B693-524B-45D4-8891-FB8593243671}" type="pres">
      <dgm:prSet presAssocID="{9C0E1377-45E3-4BE9-B274-683949BC2A9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C9104AC-51CB-4015-A7D2-3D708CB412BE}" type="pres">
      <dgm:prSet presAssocID="{9C0E1377-45E3-4BE9-B274-683949BC2A9B}" presName="spaceRect" presStyleCnt="0"/>
      <dgm:spPr/>
    </dgm:pt>
    <dgm:pt modelId="{08C94B8F-ACD9-47F1-9633-643822D85E7F}" type="pres">
      <dgm:prSet presAssocID="{9C0E1377-45E3-4BE9-B274-683949BC2A9B}" presName="textRect" presStyleLbl="revTx" presStyleIdx="0" presStyleCnt="7">
        <dgm:presLayoutVars>
          <dgm:chMax val="1"/>
          <dgm:chPref val="1"/>
        </dgm:presLayoutVars>
      </dgm:prSet>
      <dgm:spPr/>
    </dgm:pt>
    <dgm:pt modelId="{9C5F383C-FD6E-4E85-AD31-8CCA173A2B53}" type="pres">
      <dgm:prSet presAssocID="{001EFCA1-F555-4A3F-8E8D-567CAC10AC40}" presName="sibTrans" presStyleLbl="sibTrans2D1" presStyleIdx="0" presStyleCnt="0"/>
      <dgm:spPr/>
    </dgm:pt>
    <dgm:pt modelId="{846B5DE4-B2FB-42C7-AA4D-A08E83F3976B}" type="pres">
      <dgm:prSet presAssocID="{DE0BE7D3-0020-4C87-B2E3-F854EFD44A4C}" presName="compNode" presStyleCnt="0"/>
      <dgm:spPr/>
    </dgm:pt>
    <dgm:pt modelId="{7F9D175F-2CC4-4EE0-B3EC-78E3B10BD99A}" type="pres">
      <dgm:prSet presAssocID="{DE0BE7D3-0020-4C87-B2E3-F854EFD44A4C}" presName="iconBgRect" presStyleLbl="bgShp" presStyleIdx="1" presStyleCnt="7"/>
      <dgm:spPr/>
    </dgm:pt>
    <dgm:pt modelId="{905ACCB4-1F17-49E8-8C08-BCD19DF2212A}" type="pres">
      <dgm:prSet presAssocID="{DE0BE7D3-0020-4C87-B2E3-F854EFD44A4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E91B9B-7B44-47A4-B4EF-BDFFFD57044D}" type="pres">
      <dgm:prSet presAssocID="{DE0BE7D3-0020-4C87-B2E3-F854EFD44A4C}" presName="spaceRect" presStyleCnt="0"/>
      <dgm:spPr/>
    </dgm:pt>
    <dgm:pt modelId="{66DF9EB9-FF0D-444C-90A3-DBC95C769E30}" type="pres">
      <dgm:prSet presAssocID="{DE0BE7D3-0020-4C87-B2E3-F854EFD44A4C}" presName="textRect" presStyleLbl="revTx" presStyleIdx="1" presStyleCnt="7">
        <dgm:presLayoutVars>
          <dgm:chMax val="1"/>
          <dgm:chPref val="1"/>
        </dgm:presLayoutVars>
      </dgm:prSet>
      <dgm:spPr/>
    </dgm:pt>
    <dgm:pt modelId="{FA05B6D7-6E57-434F-A813-5A6A12538977}" type="pres">
      <dgm:prSet presAssocID="{C4877539-DD44-4B17-8AD5-6C42143BD520}" presName="sibTrans" presStyleLbl="sibTrans2D1" presStyleIdx="0" presStyleCnt="0"/>
      <dgm:spPr/>
    </dgm:pt>
    <dgm:pt modelId="{43193EC3-3AC9-4BB0-BCBF-593EA9F64CB4}" type="pres">
      <dgm:prSet presAssocID="{79EFE335-1FB9-43C7-ABDE-7641ACAC51FB}" presName="compNode" presStyleCnt="0"/>
      <dgm:spPr/>
    </dgm:pt>
    <dgm:pt modelId="{723CA9BD-35E5-497B-BE18-3F5E8000C48F}" type="pres">
      <dgm:prSet presAssocID="{79EFE335-1FB9-43C7-ABDE-7641ACAC51FB}" presName="iconBgRect" presStyleLbl="bgShp" presStyleIdx="2" presStyleCnt="7"/>
      <dgm:spPr/>
    </dgm:pt>
    <dgm:pt modelId="{74AF5D09-C054-44A8-8CCF-9550A9FB0184}" type="pres">
      <dgm:prSet presAssocID="{79EFE335-1FB9-43C7-ABDE-7641ACAC51F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2408BA1-0CDB-478A-9013-8D67DB332D4C}" type="pres">
      <dgm:prSet presAssocID="{79EFE335-1FB9-43C7-ABDE-7641ACAC51FB}" presName="spaceRect" presStyleCnt="0"/>
      <dgm:spPr/>
    </dgm:pt>
    <dgm:pt modelId="{A7C25312-6119-4B47-A2AE-FA8C2BE77682}" type="pres">
      <dgm:prSet presAssocID="{79EFE335-1FB9-43C7-ABDE-7641ACAC51FB}" presName="textRect" presStyleLbl="revTx" presStyleIdx="2" presStyleCnt="7">
        <dgm:presLayoutVars>
          <dgm:chMax val="1"/>
          <dgm:chPref val="1"/>
        </dgm:presLayoutVars>
      </dgm:prSet>
      <dgm:spPr/>
    </dgm:pt>
    <dgm:pt modelId="{2347EC75-4F6F-419F-8C9F-021BEA20A8E0}" type="pres">
      <dgm:prSet presAssocID="{0C7ACC1D-2555-4B26-B0CD-8513D00A8F33}" presName="sibTrans" presStyleLbl="sibTrans2D1" presStyleIdx="0" presStyleCnt="0"/>
      <dgm:spPr/>
    </dgm:pt>
    <dgm:pt modelId="{BE820C69-F129-4A5C-B64A-149AFE43E5C8}" type="pres">
      <dgm:prSet presAssocID="{C6905CEF-9A33-4F35-93D7-4F3139612E71}" presName="compNode" presStyleCnt="0"/>
      <dgm:spPr/>
    </dgm:pt>
    <dgm:pt modelId="{9A19ACF9-5DD8-4EF6-B7D7-9C20F56EC4A2}" type="pres">
      <dgm:prSet presAssocID="{C6905CEF-9A33-4F35-93D7-4F3139612E71}" presName="iconBgRect" presStyleLbl="bgShp" presStyleIdx="3" presStyleCnt="7"/>
      <dgm:spPr/>
    </dgm:pt>
    <dgm:pt modelId="{2FB1C006-C619-4CA8-B7EC-90C682786DE6}" type="pres">
      <dgm:prSet presAssocID="{C6905CEF-9A33-4F35-93D7-4F3139612E7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923EBC8-7800-452D-A15B-FAFF0075E6FC}" type="pres">
      <dgm:prSet presAssocID="{C6905CEF-9A33-4F35-93D7-4F3139612E71}" presName="spaceRect" presStyleCnt="0"/>
      <dgm:spPr/>
    </dgm:pt>
    <dgm:pt modelId="{CD93B7CB-CD85-432D-972C-984806C4F45A}" type="pres">
      <dgm:prSet presAssocID="{C6905CEF-9A33-4F35-93D7-4F3139612E71}" presName="textRect" presStyleLbl="revTx" presStyleIdx="3" presStyleCnt="7">
        <dgm:presLayoutVars>
          <dgm:chMax val="1"/>
          <dgm:chPref val="1"/>
        </dgm:presLayoutVars>
      </dgm:prSet>
      <dgm:spPr/>
    </dgm:pt>
    <dgm:pt modelId="{3288E206-8590-4280-A666-46D4F9541C7B}" type="pres">
      <dgm:prSet presAssocID="{F0BA90D6-1045-4737-9180-78FA3ABD5420}" presName="sibTrans" presStyleLbl="sibTrans2D1" presStyleIdx="0" presStyleCnt="0"/>
      <dgm:spPr/>
    </dgm:pt>
    <dgm:pt modelId="{D2850675-FBB2-455D-A10F-0BF44E6E2371}" type="pres">
      <dgm:prSet presAssocID="{F108C538-F6D3-485E-90C7-75152713D68B}" presName="compNode" presStyleCnt="0"/>
      <dgm:spPr/>
    </dgm:pt>
    <dgm:pt modelId="{9EFA6CB5-00B6-487C-9359-146E92100460}" type="pres">
      <dgm:prSet presAssocID="{F108C538-F6D3-485E-90C7-75152713D68B}" presName="iconBgRect" presStyleLbl="bgShp" presStyleIdx="4" presStyleCnt="7"/>
      <dgm:spPr/>
    </dgm:pt>
    <dgm:pt modelId="{42237F31-7D08-4A06-80BB-0700D3F7F573}" type="pres">
      <dgm:prSet presAssocID="{F108C538-F6D3-485E-90C7-75152713D68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665E49-DFCD-436F-A394-E9F0FB25B497}" type="pres">
      <dgm:prSet presAssocID="{F108C538-F6D3-485E-90C7-75152713D68B}" presName="spaceRect" presStyleCnt="0"/>
      <dgm:spPr/>
    </dgm:pt>
    <dgm:pt modelId="{5AC01A77-946C-4566-8581-FBA77A292880}" type="pres">
      <dgm:prSet presAssocID="{F108C538-F6D3-485E-90C7-75152713D68B}" presName="textRect" presStyleLbl="revTx" presStyleIdx="4" presStyleCnt="7">
        <dgm:presLayoutVars>
          <dgm:chMax val="1"/>
          <dgm:chPref val="1"/>
        </dgm:presLayoutVars>
      </dgm:prSet>
      <dgm:spPr/>
    </dgm:pt>
    <dgm:pt modelId="{F274633C-3D2B-4F79-B4FC-5E087ABA7BE0}" type="pres">
      <dgm:prSet presAssocID="{983E826B-BA2C-4C40-A905-80E9E12E366E}" presName="sibTrans" presStyleLbl="sibTrans2D1" presStyleIdx="0" presStyleCnt="0"/>
      <dgm:spPr/>
    </dgm:pt>
    <dgm:pt modelId="{E1121925-DA98-4C24-B87B-ED0DE6F0F4E9}" type="pres">
      <dgm:prSet presAssocID="{454DCAFF-F90E-41A6-A9BB-FE32030317B5}" presName="compNode" presStyleCnt="0"/>
      <dgm:spPr/>
    </dgm:pt>
    <dgm:pt modelId="{A50CB29D-A72F-4B25-9F96-E5A8F29E0AB7}" type="pres">
      <dgm:prSet presAssocID="{454DCAFF-F90E-41A6-A9BB-FE32030317B5}" presName="iconBgRect" presStyleLbl="bgShp" presStyleIdx="5" presStyleCnt="7"/>
      <dgm:spPr/>
    </dgm:pt>
    <dgm:pt modelId="{D2B76D10-CB3E-44F3-AC27-893CFDBAC12E}" type="pres">
      <dgm:prSet presAssocID="{454DCAFF-F90E-41A6-A9BB-FE32030317B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DED33AE-A255-4D8A-8DED-04709CE22FAB}" type="pres">
      <dgm:prSet presAssocID="{454DCAFF-F90E-41A6-A9BB-FE32030317B5}" presName="spaceRect" presStyleCnt="0"/>
      <dgm:spPr/>
    </dgm:pt>
    <dgm:pt modelId="{183D191B-5120-4CB4-8133-7AD2A15C73CA}" type="pres">
      <dgm:prSet presAssocID="{454DCAFF-F90E-41A6-A9BB-FE32030317B5}" presName="textRect" presStyleLbl="revTx" presStyleIdx="5" presStyleCnt="7">
        <dgm:presLayoutVars>
          <dgm:chMax val="1"/>
          <dgm:chPref val="1"/>
        </dgm:presLayoutVars>
      </dgm:prSet>
      <dgm:spPr/>
    </dgm:pt>
    <dgm:pt modelId="{AB70B079-DFF9-4237-8424-1C4182266915}" type="pres">
      <dgm:prSet presAssocID="{EB06175E-740C-4FAD-93C5-2DCE405B21AF}" presName="sibTrans" presStyleLbl="sibTrans2D1" presStyleIdx="0" presStyleCnt="0"/>
      <dgm:spPr/>
    </dgm:pt>
    <dgm:pt modelId="{AB99BB1D-D575-40BD-8270-35F2FD7144B8}" type="pres">
      <dgm:prSet presAssocID="{77C2B489-7278-4DB1-823A-6494AAC2A4E3}" presName="compNode" presStyleCnt="0"/>
      <dgm:spPr/>
    </dgm:pt>
    <dgm:pt modelId="{0F9F0365-5268-4376-B328-839C1DE5E4F0}" type="pres">
      <dgm:prSet presAssocID="{77C2B489-7278-4DB1-823A-6494AAC2A4E3}" presName="iconBgRect" presStyleLbl="bgShp" presStyleIdx="6" presStyleCnt="7"/>
      <dgm:spPr/>
    </dgm:pt>
    <dgm:pt modelId="{333E71A1-E6F4-4F30-985A-AC23B0DEA7EC}" type="pres">
      <dgm:prSet presAssocID="{77C2B489-7278-4DB1-823A-6494AAC2A4E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193478D-B295-4D4D-B277-4CF9D3FC24BE}" type="pres">
      <dgm:prSet presAssocID="{77C2B489-7278-4DB1-823A-6494AAC2A4E3}" presName="spaceRect" presStyleCnt="0"/>
      <dgm:spPr/>
    </dgm:pt>
    <dgm:pt modelId="{12763328-37A1-496B-A91C-B1D0DAD20556}" type="pres">
      <dgm:prSet presAssocID="{77C2B489-7278-4DB1-823A-6494AAC2A4E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5F0EE26-EC3A-4D1B-8082-634F179B0F1A}" type="presOf" srcId="{9C0E1377-45E3-4BE9-B274-683949BC2A9B}" destId="{08C94B8F-ACD9-47F1-9633-643822D85E7F}" srcOrd="0" destOrd="0" presId="urn:microsoft.com/office/officeart/2018/2/layout/IconCircleList"/>
    <dgm:cxn modelId="{74DBF63B-DC42-476D-8746-C4D5075CD18B}" type="presOf" srcId="{C4877539-DD44-4B17-8AD5-6C42143BD520}" destId="{FA05B6D7-6E57-434F-A813-5A6A12538977}" srcOrd="0" destOrd="0" presId="urn:microsoft.com/office/officeart/2018/2/layout/IconCircleList"/>
    <dgm:cxn modelId="{68B00642-9434-4728-877D-52D7E2BED838}" srcId="{A46FFD32-2EE8-4B85-92FF-D4F93C337FAF}" destId="{454DCAFF-F90E-41A6-A9BB-FE32030317B5}" srcOrd="5" destOrd="0" parTransId="{23BB9BD3-0074-444F-85CE-A5536278F5D2}" sibTransId="{EB06175E-740C-4FAD-93C5-2DCE405B21AF}"/>
    <dgm:cxn modelId="{57250343-7D70-4074-BF76-61F77A69E7CD}" type="presOf" srcId="{983E826B-BA2C-4C40-A905-80E9E12E366E}" destId="{F274633C-3D2B-4F79-B4FC-5E087ABA7BE0}" srcOrd="0" destOrd="0" presId="urn:microsoft.com/office/officeart/2018/2/layout/IconCircleList"/>
    <dgm:cxn modelId="{C7FC9750-FF46-4B98-9949-0FE643F9A336}" srcId="{A46FFD32-2EE8-4B85-92FF-D4F93C337FAF}" destId="{DE0BE7D3-0020-4C87-B2E3-F854EFD44A4C}" srcOrd="1" destOrd="0" parTransId="{8D928CCB-81BF-484F-A819-8002941495B3}" sibTransId="{C4877539-DD44-4B17-8AD5-6C42143BD520}"/>
    <dgm:cxn modelId="{A8E55072-EF3A-4FC5-A843-26AC19CED3FD}" type="presOf" srcId="{79EFE335-1FB9-43C7-ABDE-7641ACAC51FB}" destId="{A7C25312-6119-4B47-A2AE-FA8C2BE77682}" srcOrd="0" destOrd="0" presId="urn:microsoft.com/office/officeart/2018/2/layout/IconCircleList"/>
    <dgm:cxn modelId="{5C13BA78-154A-4BC9-BA5F-9668CDFA4EC2}" type="presOf" srcId="{454DCAFF-F90E-41A6-A9BB-FE32030317B5}" destId="{183D191B-5120-4CB4-8133-7AD2A15C73CA}" srcOrd="0" destOrd="0" presId="urn:microsoft.com/office/officeart/2018/2/layout/IconCircleList"/>
    <dgm:cxn modelId="{C9D6C678-121B-4F5D-955A-08B1DAB89F7B}" srcId="{A46FFD32-2EE8-4B85-92FF-D4F93C337FAF}" destId="{9C0E1377-45E3-4BE9-B274-683949BC2A9B}" srcOrd="0" destOrd="0" parTransId="{258C9837-E796-4C01-BE59-C2CA560557B9}" sibTransId="{001EFCA1-F555-4A3F-8E8D-567CAC10AC40}"/>
    <dgm:cxn modelId="{403E2E7D-37EF-4375-8334-F2EE1D6901EE}" type="presOf" srcId="{001EFCA1-F555-4A3F-8E8D-567CAC10AC40}" destId="{9C5F383C-FD6E-4E85-AD31-8CCA173A2B53}" srcOrd="0" destOrd="0" presId="urn:microsoft.com/office/officeart/2018/2/layout/IconCircleList"/>
    <dgm:cxn modelId="{CDF454A8-7CD5-449D-84B6-96D5025DD186}" type="presOf" srcId="{DE0BE7D3-0020-4C87-B2E3-F854EFD44A4C}" destId="{66DF9EB9-FF0D-444C-90A3-DBC95C769E30}" srcOrd="0" destOrd="0" presId="urn:microsoft.com/office/officeart/2018/2/layout/IconCircleList"/>
    <dgm:cxn modelId="{D68039B0-2149-4D06-9F1D-313C6BCCFFF1}" type="presOf" srcId="{EB06175E-740C-4FAD-93C5-2DCE405B21AF}" destId="{AB70B079-DFF9-4237-8424-1C4182266915}" srcOrd="0" destOrd="0" presId="urn:microsoft.com/office/officeart/2018/2/layout/IconCircleList"/>
    <dgm:cxn modelId="{0E6896CB-CCEE-48D9-940A-910FD953AE37}" srcId="{A46FFD32-2EE8-4B85-92FF-D4F93C337FAF}" destId="{F108C538-F6D3-485E-90C7-75152713D68B}" srcOrd="4" destOrd="0" parTransId="{E1653B50-0D3B-4D9E-BA62-B7B1CF524643}" sibTransId="{983E826B-BA2C-4C40-A905-80E9E12E366E}"/>
    <dgm:cxn modelId="{663C6BD5-96A5-489E-BAED-0C01321A2A00}" type="presOf" srcId="{F108C538-F6D3-485E-90C7-75152713D68B}" destId="{5AC01A77-946C-4566-8581-FBA77A292880}" srcOrd="0" destOrd="0" presId="urn:microsoft.com/office/officeart/2018/2/layout/IconCircleList"/>
    <dgm:cxn modelId="{F4BF15D8-4057-4C9D-9B85-E511C31AA82A}" type="presOf" srcId="{F0BA90D6-1045-4737-9180-78FA3ABD5420}" destId="{3288E206-8590-4280-A666-46D4F9541C7B}" srcOrd="0" destOrd="0" presId="urn:microsoft.com/office/officeart/2018/2/layout/IconCircleList"/>
    <dgm:cxn modelId="{B454DADB-4C7F-499B-9D37-08C56C84130A}" srcId="{A46FFD32-2EE8-4B85-92FF-D4F93C337FAF}" destId="{79EFE335-1FB9-43C7-ABDE-7641ACAC51FB}" srcOrd="2" destOrd="0" parTransId="{0B1BFAE8-F881-4372-BA2F-B977A881460D}" sibTransId="{0C7ACC1D-2555-4B26-B0CD-8513D00A8F33}"/>
    <dgm:cxn modelId="{BD3E13E1-3C97-494B-BD4F-66FF6B56448C}" srcId="{A46FFD32-2EE8-4B85-92FF-D4F93C337FAF}" destId="{C6905CEF-9A33-4F35-93D7-4F3139612E71}" srcOrd="3" destOrd="0" parTransId="{83742EB3-77E3-4616-94D5-5CC3D8ECAD3A}" sibTransId="{F0BA90D6-1045-4737-9180-78FA3ABD5420}"/>
    <dgm:cxn modelId="{1FB4E4E3-7EF4-4F2B-8311-E1B725F73791}" type="presOf" srcId="{77C2B489-7278-4DB1-823A-6494AAC2A4E3}" destId="{12763328-37A1-496B-A91C-B1D0DAD20556}" srcOrd="0" destOrd="0" presId="urn:microsoft.com/office/officeart/2018/2/layout/IconCircleList"/>
    <dgm:cxn modelId="{4A492BE6-CB4A-463F-B54A-B73239CB15D9}" srcId="{A46FFD32-2EE8-4B85-92FF-D4F93C337FAF}" destId="{77C2B489-7278-4DB1-823A-6494AAC2A4E3}" srcOrd="6" destOrd="0" parTransId="{CD9EEEE2-73F6-40F0-BC44-4AE0B1A9A706}" sibTransId="{1674F4E9-348E-484C-9141-AA934BB8D6D5}"/>
    <dgm:cxn modelId="{6CF7FCE7-BEAB-44BF-B535-8E6875B82EA6}" type="presOf" srcId="{C6905CEF-9A33-4F35-93D7-4F3139612E71}" destId="{CD93B7CB-CD85-432D-972C-984806C4F45A}" srcOrd="0" destOrd="0" presId="urn:microsoft.com/office/officeart/2018/2/layout/IconCircleList"/>
    <dgm:cxn modelId="{AC8D24E8-B6BF-4807-8A51-0A9EA80EADE2}" type="presOf" srcId="{A46FFD32-2EE8-4B85-92FF-D4F93C337FAF}" destId="{23D007E8-D954-4A6D-9362-8101E86CD509}" srcOrd="0" destOrd="0" presId="urn:microsoft.com/office/officeart/2018/2/layout/IconCircleList"/>
    <dgm:cxn modelId="{4D43C6FC-135F-449A-8B35-C4CAB14887E6}" type="presOf" srcId="{0C7ACC1D-2555-4B26-B0CD-8513D00A8F33}" destId="{2347EC75-4F6F-419F-8C9F-021BEA20A8E0}" srcOrd="0" destOrd="0" presId="urn:microsoft.com/office/officeart/2018/2/layout/IconCircleList"/>
    <dgm:cxn modelId="{FFBC8498-3868-43E0-89EE-FA7AFE6FE111}" type="presParOf" srcId="{23D007E8-D954-4A6D-9362-8101E86CD509}" destId="{4BEEC9E7-3525-4BB0-9C79-BBB29890C478}" srcOrd="0" destOrd="0" presId="urn:microsoft.com/office/officeart/2018/2/layout/IconCircleList"/>
    <dgm:cxn modelId="{6054EAFB-3E3B-457B-83D2-1004C10BE4B6}" type="presParOf" srcId="{4BEEC9E7-3525-4BB0-9C79-BBB29890C478}" destId="{88657B41-6EB8-4269-B3DE-C9904D2373DF}" srcOrd="0" destOrd="0" presId="urn:microsoft.com/office/officeart/2018/2/layout/IconCircleList"/>
    <dgm:cxn modelId="{3AD14B88-B3D3-473C-8455-F43D58334B70}" type="presParOf" srcId="{88657B41-6EB8-4269-B3DE-C9904D2373DF}" destId="{3A081E04-87E8-4DE2-91A0-25D6E660A275}" srcOrd="0" destOrd="0" presId="urn:microsoft.com/office/officeart/2018/2/layout/IconCircleList"/>
    <dgm:cxn modelId="{62E6EABE-6101-480D-B2C7-CA9E1EEAF19D}" type="presParOf" srcId="{88657B41-6EB8-4269-B3DE-C9904D2373DF}" destId="{AC10B693-524B-45D4-8891-FB8593243671}" srcOrd="1" destOrd="0" presId="urn:microsoft.com/office/officeart/2018/2/layout/IconCircleList"/>
    <dgm:cxn modelId="{8976515D-2267-4BA0-9855-3AFD073839D0}" type="presParOf" srcId="{88657B41-6EB8-4269-B3DE-C9904D2373DF}" destId="{AC9104AC-51CB-4015-A7D2-3D708CB412BE}" srcOrd="2" destOrd="0" presId="urn:microsoft.com/office/officeart/2018/2/layout/IconCircleList"/>
    <dgm:cxn modelId="{B067FF5E-CEA1-41B9-9527-3218FB214F06}" type="presParOf" srcId="{88657B41-6EB8-4269-B3DE-C9904D2373DF}" destId="{08C94B8F-ACD9-47F1-9633-643822D85E7F}" srcOrd="3" destOrd="0" presId="urn:microsoft.com/office/officeart/2018/2/layout/IconCircleList"/>
    <dgm:cxn modelId="{592F0889-815B-4405-A1D7-0D8A99AEE7A8}" type="presParOf" srcId="{4BEEC9E7-3525-4BB0-9C79-BBB29890C478}" destId="{9C5F383C-FD6E-4E85-AD31-8CCA173A2B53}" srcOrd="1" destOrd="0" presId="urn:microsoft.com/office/officeart/2018/2/layout/IconCircleList"/>
    <dgm:cxn modelId="{0A6DDEFE-3887-4EFE-9CC3-CE469AB010DB}" type="presParOf" srcId="{4BEEC9E7-3525-4BB0-9C79-BBB29890C478}" destId="{846B5DE4-B2FB-42C7-AA4D-A08E83F3976B}" srcOrd="2" destOrd="0" presId="urn:microsoft.com/office/officeart/2018/2/layout/IconCircleList"/>
    <dgm:cxn modelId="{B0CF1D7E-2DD7-4B01-9A70-B14058777D53}" type="presParOf" srcId="{846B5DE4-B2FB-42C7-AA4D-A08E83F3976B}" destId="{7F9D175F-2CC4-4EE0-B3EC-78E3B10BD99A}" srcOrd="0" destOrd="0" presId="urn:microsoft.com/office/officeart/2018/2/layout/IconCircleList"/>
    <dgm:cxn modelId="{5C12C028-D5FA-47DC-BE83-CF9F85F3B259}" type="presParOf" srcId="{846B5DE4-B2FB-42C7-AA4D-A08E83F3976B}" destId="{905ACCB4-1F17-49E8-8C08-BCD19DF2212A}" srcOrd="1" destOrd="0" presId="urn:microsoft.com/office/officeart/2018/2/layout/IconCircleList"/>
    <dgm:cxn modelId="{52710D19-C1DA-4C98-8DE7-2321C8AE0BA2}" type="presParOf" srcId="{846B5DE4-B2FB-42C7-AA4D-A08E83F3976B}" destId="{4DE91B9B-7B44-47A4-B4EF-BDFFFD57044D}" srcOrd="2" destOrd="0" presId="urn:microsoft.com/office/officeart/2018/2/layout/IconCircleList"/>
    <dgm:cxn modelId="{7548CF53-FAAB-4405-BEE5-A50EB7EFF54C}" type="presParOf" srcId="{846B5DE4-B2FB-42C7-AA4D-A08E83F3976B}" destId="{66DF9EB9-FF0D-444C-90A3-DBC95C769E30}" srcOrd="3" destOrd="0" presId="urn:microsoft.com/office/officeart/2018/2/layout/IconCircleList"/>
    <dgm:cxn modelId="{47085CB1-A382-4F52-8AAB-9C894D4E7095}" type="presParOf" srcId="{4BEEC9E7-3525-4BB0-9C79-BBB29890C478}" destId="{FA05B6D7-6E57-434F-A813-5A6A12538977}" srcOrd="3" destOrd="0" presId="urn:microsoft.com/office/officeart/2018/2/layout/IconCircleList"/>
    <dgm:cxn modelId="{231EC6B2-A079-4CF0-AF5A-D60496EBC2FC}" type="presParOf" srcId="{4BEEC9E7-3525-4BB0-9C79-BBB29890C478}" destId="{43193EC3-3AC9-4BB0-BCBF-593EA9F64CB4}" srcOrd="4" destOrd="0" presId="urn:microsoft.com/office/officeart/2018/2/layout/IconCircleList"/>
    <dgm:cxn modelId="{1A27D3A1-913C-4048-840B-19C0BBDE8150}" type="presParOf" srcId="{43193EC3-3AC9-4BB0-BCBF-593EA9F64CB4}" destId="{723CA9BD-35E5-497B-BE18-3F5E8000C48F}" srcOrd="0" destOrd="0" presId="urn:microsoft.com/office/officeart/2018/2/layout/IconCircleList"/>
    <dgm:cxn modelId="{A35F00A8-3DDC-4726-AA3A-6B77ACD04E2D}" type="presParOf" srcId="{43193EC3-3AC9-4BB0-BCBF-593EA9F64CB4}" destId="{74AF5D09-C054-44A8-8CCF-9550A9FB0184}" srcOrd="1" destOrd="0" presId="urn:microsoft.com/office/officeart/2018/2/layout/IconCircleList"/>
    <dgm:cxn modelId="{63CE8CC4-5E69-46EE-8818-C8BDE8DF9BC0}" type="presParOf" srcId="{43193EC3-3AC9-4BB0-BCBF-593EA9F64CB4}" destId="{E2408BA1-0CDB-478A-9013-8D67DB332D4C}" srcOrd="2" destOrd="0" presId="urn:microsoft.com/office/officeart/2018/2/layout/IconCircleList"/>
    <dgm:cxn modelId="{C63FB0E7-0255-454A-B971-85A2FF3555C1}" type="presParOf" srcId="{43193EC3-3AC9-4BB0-BCBF-593EA9F64CB4}" destId="{A7C25312-6119-4B47-A2AE-FA8C2BE77682}" srcOrd="3" destOrd="0" presId="urn:microsoft.com/office/officeart/2018/2/layout/IconCircleList"/>
    <dgm:cxn modelId="{76476D4F-3E3A-4FD6-9160-250742BABB06}" type="presParOf" srcId="{4BEEC9E7-3525-4BB0-9C79-BBB29890C478}" destId="{2347EC75-4F6F-419F-8C9F-021BEA20A8E0}" srcOrd="5" destOrd="0" presId="urn:microsoft.com/office/officeart/2018/2/layout/IconCircleList"/>
    <dgm:cxn modelId="{D8240F9C-4F7C-436D-8D1A-C5F1A076F227}" type="presParOf" srcId="{4BEEC9E7-3525-4BB0-9C79-BBB29890C478}" destId="{BE820C69-F129-4A5C-B64A-149AFE43E5C8}" srcOrd="6" destOrd="0" presId="urn:microsoft.com/office/officeart/2018/2/layout/IconCircleList"/>
    <dgm:cxn modelId="{73DAAE00-9825-4947-8FBC-40F81CF2DD4F}" type="presParOf" srcId="{BE820C69-F129-4A5C-B64A-149AFE43E5C8}" destId="{9A19ACF9-5DD8-4EF6-B7D7-9C20F56EC4A2}" srcOrd="0" destOrd="0" presId="urn:microsoft.com/office/officeart/2018/2/layout/IconCircleList"/>
    <dgm:cxn modelId="{A8F293AE-D443-4B9A-B433-1B89372E8EFC}" type="presParOf" srcId="{BE820C69-F129-4A5C-B64A-149AFE43E5C8}" destId="{2FB1C006-C619-4CA8-B7EC-90C682786DE6}" srcOrd="1" destOrd="0" presId="urn:microsoft.com/office/officeart/2018/2/layout/IconCircleList"/>
    <dgm:cxn modelId="{CEC46681-1798-4941-BE8D-F8BBBFA6CDDB}" type="presParOf" srcId="{BE820C69-F129-4A5C-B64A-149AFE43E5C8}" destId="{0923EBC8-7800-452D-A15B-FAFF0075E6FC}" srcOrd="2" destOrd="0" presId="urn:microsoft.com/office/officeart/2018/2/layout/IconCircleList"/>
    <dgm:cxn modelId="{C96E655E-C04C-47AC-B0BB-CDF40463D75D}" type="presParOf" srcId="{BE820C69-F129-4A5C-B64A-149AFE43E5C8}" destId="{CD93B7CB-CD85-432D-972C-984806C4F45A}" srcOrd="3" destOrd="0" presId="urn:microsoft.com/office/officeart/2018/2/layout/IconCircleList"/>
    <dgm:cxn modelId="{C1428168-ED39-4B5B-A947-36AA47C923DB}" type="presParOf" srcId="{4BEEC9E7-3525-4BB0-9C79-BBB29890C478}" destId="{3288E206-8590-4280-A666-46D4F9541C7B}" srcOrd="7" destOrd="0" presId="urn:microsoft.com/office/officeart/2018/2/layout/IconCircleList"/>
    <dgm:cxn modelId="{D7F64EA8-FE21-4AEE-A23E-9591EC60AA8F}" type="presParOf" srcId="{4BEEC9E7-3525-4BB0-9C79-BBB29890C478}" destId="{D2850675-FBB2-455D-A10F-0BF44E6E2371}" srcOrd="8" destOrd="0" presId="urn:microsoft.com/office/officeart/2018/2/layout/IconCircleList"/>
    <dgm:cxn modelId="{D418DDB2-558F-49E3-9CE7-BAC862FA903C}" type="presParOf" srcId="{D2850675-FBB2-455D-A10F-0BF44E6E2371}" destId="{9EFA6CB5-00B6-487C-9359-146E92100460}" srcOrd="0" destOrd="0" presId="urn:microsoft.com/office/officeart/2018/2/layout/IconCircleList"/>
    <dgm:cxn modelId="{56CBD050-020D-4261-A783-E280C902C5B7}" type="presParOf" srcId="{D2850675-FBB2-455D-A10F-0BF44E6E2371}" destId="{42237F31-7D08-4A06-80BB-0700D3F7F573}" srcOrd="1" destOrd="0" presId="urn:microsoft.com/office/officeart/2018/2/layout/IconCircleList"/>
    <dgm:cxn modelId="{8DBA4D6A-E01D-4A8C-896E-DE18BD176E53}" type="presParOf" srcId="{D2850675-FBB2-455D-A10F-0BF44E6E2371}" destId="{5E665E49-DFCD-436F-A394-E9F0FB25B497}" srcOrd="2" destOrd="0" presId="urn:microsoft.com/office/officeart/2018/2/layout/IconCircleList"/>
    <dgm:cxn modelId="{995DCD67-BD3D-466E-859A-B51369868A34}" type="presParOf" srcId="{D2850675-FBB2-455D-A10F-0BF44E6E2371}" destId="{5AC01A77-946C-4566-8581-FBA77A292880}" srcOrd="3" destOrd="0" presId="urn:microsoft.com/office/officeart/2018/2/layout/IconCircleList"/>
    <dgm:cxn modelId="{51268ECE-3AD5-41F5-9014-39C6EF799AB3}" type="presParOf" srcId="{4BEEC9E7-3525-4BB0-9C79-BBB29890C478}" destId="{F274633C-3D2B-4F79-B4FC-5E087ABA7BE0}" srcOrd="9" destOrd="0" presId="urn:microsoft.com/office/officeart/2018/2/layout/IconCircleList"/>
    <dgm:cxn modelId="{536CD6E4-27D0-40E9-976A-083A9BA3282E}" type="presParOf" srcId="{4BEEC9E7-3525-4BB0-9C79-BBB29890C478}" destId="{E1121925-DA98-4C24-B87B-ED0DE6F0F4E9}" srcOrd="10" destOrd="0" presId="urn:microsoft.com/office/officeart/2018/2/layout/IconCircleList"/>
    <dgm:cxn modelId="{9581CE92-3196-49D0-B745-AD9EE3F5B1D6}" type="presParOf" srcId="{E1121925-DA98-4C24-B87B-ED0DE6F0F4E9}" destId="{A50CB29D-A72F-4B25-9F96-E5A8F29E0AB7}" srcOrd="0" destOrd="0" presId="urn:microsoft.com/office/officeart/2018/2/layout/IconCircleList"/>
    <dgm:cxn modelId="{888F22A0-6FDD-4096-82E2-ABF09200C3AB}" type="presParOf" srcId="{E1121925-DA98-4C24-B87B-ED0DE6F0F4E9}" destId="{D2B76D10-CB3E-44F3-AC27-893CFDBAC12E}" srcOrd="1" destOrd="0" presId="urn:microsoft.com/office/officeart/2018/2/layout/IconCircleList"/>
    <dgm:cxn modelId="{32E477FB-41B0-4467-A0CF-383BF196E2F8}" type="presParOf" srcId="{E1121925-DA98-4C24-B87B-ED0DE6F0F4E9}" destId="{8DED33AE-A255-4D8A-8DED-04709CE22FAB}" srcOrd="2" destOrd="0" presId="urn:microsoft.com/office/officeart/2018/2/layout/IconCircleList"/>
    <dgm:cxn modelId="{6DA046A7-AE48-4A7A-9E6B-768D5D025CCA}" type="presParOf" srcId="{E1121925-DA98-4C24-B87B-ED0DE6F0F4E9}" destId="{183D191B-5120-4CB4-8133-7AD2A15C73CA}" srcOrd="3" destOrd="0" presId="urn:microsoft.com/office/officeart/2018/2/layout/IconCircleList"/>
    <dgm:cxn modelId="{1512966A-F901-4465-9F49-C747F60AFD39}" type="presParOf" srcId="{4BEEC9E7-3525-4BB0-9C79-BBB29890C478}" destId="{AB70B079-DFF9-4237-8424-1C4182266915}" srcOrd="11" destOrd="0" presId="urn:microsoft.com/office/officeart/2018/2/layout/IconCircleList"/>
    <dgm:cxn modelId="{3DDB40E2-65DA-4D4F-92CA-57218C1BF3F2}" type="presParOf" srcId="{4BEEC9E7-3525-4BB0-9C79-BBB29890C478}" destId="{AB99BB1D-D575-40BD-8270-35F2FD7144B8}" srcOrd="12" destOrd="0" presId="urn:microsoft.com/office/officeart/2018/2/layout/IconCircleList"/>
    <dgm:cxn modelId="{1B48DA37-3160-45F8-A887-914F8E345CE5}" type="presParOf" srcId="{AB99BB1D-D575-40BD-8270-35F2FD7144B8}" destId="{0F9F0365-5268-4376-B328-839C1DE5E4F0}" srcOrd="0" destOrd="0" presId="urn:microsoft.com/office/officeart/2018/2/layout/IconCircleList"/>
    <dgm:cxn modelId="{A7728D4C-11E5-498C-A5BD-C6B6EB77ED14}" type="presParOf" srcId="{AB99BB1D-D575-40BD-8270-35F2FD7144B8}" destId="{333E71A1-E6F4-4F30-985A-AC23B0DEA7EC}" srcOrd="1" destOrd="0" presId="urn:microsoft.com/office/officeart/2018/2/layout/IconCircleList"/>
    <dgm:cxn modelId="{BF7EAB7B-6F37-4262-A33C-802359AECCCB}" type="presParOf" srcId="{AB99BB1D-D575-40BD-8270-35F2FD7144B8}" destId="{8193478D-B295-4D4D-B277-4CF9D3FC24BE}" srcOrd="2" destOrd="0" presId="urn:microsoft.com/office/officeart/2018/2/layout/IconCircleList"/>
    <dgm:cxn modelId="{3DC9AB03-36E5-4848-9538-B88F6BB89EF7}" type="presParOf" srcId="{AB99BB1D-D575-40BD-8270-35F2FD7144B8}" destId="{12763328-37A1-496B-A91C-B1D0DAD205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700DF-38B1-4D59-9527-5363F28BD690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9D905-4F6D-4B5D-AFFF-96BEFC48644D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D7380-B593-4D5B-BE40-30EFA05762B5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Ingenia:</a:t>
          </a:r>
          <a:r>
            <a:rPr lang="en-US" sz="2200" kern="1200"/>
            <a:t> Client-focused consulting company</a:t>
          </a:r>
        </a:p>
      </dsp:txBody>
      <dsp:txXfrm>
        <a:off x="1339618" y="2288"/>
        <a:ext cx="5024605" cy="1159843"/>
      </dsp:txXfrm>
    </dsp:sp>
    <dsp:sp modelId="{FC89B86B-888D-4846-A368-03754BD6D3FC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F096F-C337-4027-8A84-F165982EDF00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90032-EF84-446A-BFA6-4C1D7F914DCD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b="1" kern="1200">
              <a:latin typeface="Times New Roman"/>
              <a:cs typeface="Times New Roman"/>
            </a:rPr>
            <a:t>Quality Check of Engineering Documents Initiative</a:t>
          </a:r>
        </a:p>
      </dsp:txBody>
      <dsp:txXfrm>
        <a:off x="1339618" y="1452092"/>
        <a:ext cx="5024605" cy="1159843"/>
      </dsp:txXfrm>
    </dsp:sp>
    <dsp:sp modelId="{F53E21EB-1002-4F4B-894D-7488B747E5B8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3EE66-E49A-4CB5-98EA-63348A000DF9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242A4-FB27-4F9C-BD83-2B301BD9264A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b="1" kern="1200">
              <a:latin typeface="Times New Roman"/>
              <a:cs typeface="Times New Roman"/>
            </a:rPr>
            <a:t>Project's Organizational Importance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88B04828-C2E2-4A6E-B78B-2EE8C219FB9C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E6BF8-8B31-4E45-A408-4C1B6FB9265F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06C4E-0714-48E1-B111-2232B586B77F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b="1" kern="1200">
              <a:latin typeface="Times New Roman"/>
              <a:cs typeface="Times New Roman"/>
            </a:rPr>
            <a:t>Project's Objectives and Benefits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D8871-F531-444E-A4FE-37112D9A7CED}">
      <dsp:nvSpPr>
        <dsp:cNvPr id="0" name=""/>
        <dsp:cNvSpPr/>
      </dsp:nvSpPr>
      <dsp:spPr>
        <a:xfrm>
          <a:off x="1963800" y="52352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A9D4D-D3AA-4F1E-A033-EBAC57B6346B}">
      <dsp:nvSpPr>
        <dsp:cNvPr id="0" name=""/>
        <dsp:cNvSpPr/>
      </dsp:nvSpPr>
      <dsp:spPr>
        <a:xfrm>
          <a:off x="559800" y="21776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>
              <a:latin typeface="Times New Roman"/>
              <a:cs typeface="Times New Roman"/>
            </a:rPr>
            <a:t>Digitalization of Quality Checklist</a:t>
          </a:r>
          <a:endParaRPr lang="en-US" sz="2200" kern="1200">
            <a:latin typeface="Times New Roman"/>
            <a:cs typeface="Times New Roman"/>
          </a:endParaRPr>
        </a:p>
      </dsp:txBody>
      <dsp:txXfrm>
        <a:off x="559800" y="2177605"/>
        <a:ext cx="4320000" cy="648000"/>
      </dsp:txXfrm>
    </dsp:sp>
    <dsp:sp modelId="{23331BBA-F6B0-4F46-BC5B-0B20DDAC8D28}">
      <dsp:nvSpPr>
        <dsp:cNvPr id="0" name=""/>
        <dsp:cNvSpPr/>
      </dsp:nvSpPr>
      <dsp:spPr>
        <a:xfrm>
          <a:off x="559800" y="2891691"/>
          <a:ext cx="4320000" cy="93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Times New Roman"/>
              <a:cs typeface="Times New Roman"/>
            </a:rPr>
            <a:t>Tool Selection</a:t>
          </a:r>
          <a:endParaRPr lang="en-US" sz="1700" kern="1200">
            <a:latin typeface="Times New Roman"/>
            <a:cs typeface="Times New Roman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Times New Roman"/>
              <a:cs typeface="Times New Roman"/>
            </a:rPr>
            <a:t>Wireframe Creation</a:t>
          </a:r>
          <a:endParaRPr lang="en-US" sz="1700" kern="1200">
            <a:latin typeface="Times New Roman"/>
            <a:cs typeface="Times New Roman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Times New Roman"/>
              <a:cs typeface="Times New Roman"/>
            </a:rPr>
            <a:t>User-Centric Design</a:t>
          </a:r>
          <a:endParaRPr lang="en-US" sz="1700" kern="1200">
            <a:latin typeface="Times New Roman"/>
            <a:cs typeface="Times New Roman"/>
          </a:endParaRPr>
        </a:p>
      </dsp:txBody>
      <dsp:txXfrm>
        <a:off x="559800" y="2891691"/>
        <a:ext cx="4320000" cy="936126"/>
      </dsp:txXfrm>
    </dsp:sp>
    <dsp:sp modelId="{94FD82E4-2455-40E4-B4E8-4F876EB2A49B}">
      <dsp:nvSpPr>
        <dsp:cNvPr id="0" name=""/>
        <dsp:cNvSpPr/>
      </dsp:nvSpPr>
      <dsp:spPr>
        <a:xfrm>
          <a:off x="7039800" y="52352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67F84-2CD2-41C0-ABBE-753C49E5B449}">
      <dsp:nvSpPr>
        <dsp:cNvPr id="0" name=""/>
        <dsp:cNvSpPr/>
      </dsp:nvSpPr>
      <dsp:spPr>
        <a:xfrm>
          <a:off x="5635800" y="21776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>
              <a:latin typeface="Times New Roman"/>
              <a:cs typeface="Times New Roman"/>
            </a:rPr>
            <a:t>Research on Automation of Checklist Tasks</a:t>
          </a:r>
          <a:endParaRPr lang="en-US" sz="2200" kern="1200">
            <a:latin typeface="Times New Roman"/>
            <a:cs typeface="Times New Roman"/>
          </a:endParaRPr>
        </a:p>
      </dsp:txBody>
      <dsp:txXfrm>
        <a:off x="5635800" y="2177605"/>
        <a:ext cx="4320000" cy="648000"/>
      </dsp:txXfrm>
    </dsp:sp>
    <dsp:sp modelId="{71E0FEFD-DD6F-4E22-92DA-BC0D03617822}">
      <dsp:nvSpPr>
        <dsp:cNvPr id="0" name=""/>
        <dsp:cNvSpPr/>
      </dsp:nvSpPr>
      <dsp:spPr>
        <a:xfrm>
          <a:off x="5635800" y="2891691"/>
          <a:ext cx="4320000" cy="93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Times New Roman"/>
              <a:cs typeface="Times New Roman"/>
            </a:rPr>
            <a:t>Thorough Automation Exploration</a:t>
          </a:r>
          <a:endParaRPr lang="en-US" sz="1700" kern="1200">
            <a:latin typeface="Times New Roman"/>
            <a:cs typeface="Times New Roman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Times New Roman"/>
              <a:cs typeface="Times New Roman"/>
            </a:rPr>
            <a:t>Feasibility and Applicability Analysis</a:t>
          </a:r>
          <a:endParaRPr lang="en-US" sz="1700" kern="1200">
            <a:latin typeface="Times New Roman"/>
            <a:cs typeface="Times New Roman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Times New Roman"/>
              <a:cs typeface="Times New Roman"/>
            </a:rPr>
            <a:t>In-Depth Documentation and Recommendations</a:t>
          </a:r>
          <a:endParaRPr lang="en-US" sz="1700" kern="1200">
            <a:latin typeface="Times New Roman"/>
            <a:cs typeface="Times New Roman"/>
          </a:endParaRPr>
        </a:p>
      </dsp:txBody>
      <dsp:txXfrm>
        <a:off x="5635800" y="2891691"/>
        <a:ext cx="4320000" cy="936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40E08-E408-47D5-808A-56FEE3810F7C}">
      <dsp:nvSpPr>
        <dsp:cNvPr id="0" name=""/>
        <dsp:cNvSpPr/>
      </dsp:nvSpPr>
      <dsp:spPr>
        <a:xfrm>
          <a:off x="0" y="207605"/>
          <a:ext cx="10515600" cy="19231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CE3EF-E05A-4882-91BB-26B1562D0364}">
      <dsp:nvSpPr>
        <dsp:cNvPr id="0" name=""/>
        <dsp:cNvSpPr/>
      </dsp:nvSpPr>
      <dsp:spPr>
        <a:xfrm>
          <a:off x="394113" y="778394"/>
          <a:ext cx="716569" cy="716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A9BD1-FDCA-449D-B4F1-E657A3310BF1}">
      <dsp:nvSpPr>
        <dsp:cNvPr id="0" name=""/>
        <dsp:cNvSpPr/>
      </dsp:nvSpPr>
      <dsp:spPr>
        <a:xfrm>
          <a:off x="1504795" y="472338"/>
          <a:ext cx="4732020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latin typeface="Times New Roman"/>
              <a:cs typeface="Times New Roman"/>
            </a:rPr>
            <a:t>Inclusions</a:t>
          </a:r>
          <a:endParaRPr lang="en-US" sz="2500" kern="1200">
            <a:latin typeface="Times New Roman"/>
            <a:cs typeface="Times New Roman"/>
          </a:endParaRPr>
        </a:p>
      </dsp:txBody>
      <dsp:txXfrm>
        <a:off x="1504795" y="472338"/>
        <a:ext cx="4732020" cy="1302853"/>
      </dsp:txXfrm>
    </dsp:sp>
    <dsp:sp modelId="{AA08BB86-D0C4-409A-941E-0A803FA5841D}">
      <dsp:nvSpPr>
        <dsp:cNvPr id="0" name=""/>
        <dsp:cNvSpPr/>
      </dsp:nvSpPr>
      <dsp:spPr>
        <a:xfrm>
          <a:off x="6236815" y="394903"/>
          <a:ext cx="4277313" cy="1574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/>
              <a:cs typeface="Times New Roman"/>
            </a:rPr>
            <a:t>User-centric digital checklist via Figma wireframes.</a:t>
          </a:r>
          <a:endParaRPr lang="en-US" sz="1600" kern="1200">
            <a:latin typeface="Times New Roman"/>
            <a:cs typeface="Times New Roman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Times New Roman"/>
              <a:cs typeface="Times New Roman"/>
            </a:rPr>
            <a:t>Comprehensive automation technology research with documented findings.</a:t>
          </a:r>
          <a:endParaRPr lang="en-IN" sz="1600" kern="1200">
            <a:latin typeface="Times New Roman"/>
            <a:cs typeface="Times New Roman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/>
              <a:cs typeface="Times New Roman"/>
            </a:rPr>
            <a:t>Recommendations &amp; solution design documentation.</a:t>
          </a:r>
        </a:p>
      </dsp:txBody>
      <dsp:txXfrm>
        <a:off x="6236815" y="394903"/>
        <a:ext cx="4277313" cy="1574510"/>
      </dsp:txXfrm>
    </dsp:sp>
    <dsp:sp modelId="{2CA24C94-70DF-4641-BA0B-3921377C4E6F}">
      <dsp:nvSpPr>
        <dsp:cNvPr id="0" name=""/>
        <dsp:cNvSpPr/>
      </dsp:nvSpPr>
      <dsp:spPr>
        <a:xfrm>
          <a:off x="0" y="2300755"/>
          <a:ext cx="10515600" cy="19986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DB4E3-5624-4D2F-BFC2-65A10B3FD56B}">
      <dsp:nvSpPr>
        <dsp:cNvPr id="0" name=""/>
        <dsp:cNvSpPr/>
      </dsp:nvSpPr>
      <dsp:spPr>
        <a:xfrm>
          <a:off x="394113" y="2941818"/>
          <a:ext cx="716569" cy="716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AF7A9-296D-4538-877E-007FC27A2725}">
      <dsp:nvSpPr>
        <dsp:cNvPr id="0" name=""/>
        <dsp:cNvSpPr/>
      </dsp:nvSpPr>
      <dsp:spPr>
        <a:xfrm>
          <a:off x="1504795" y="2648676"/>
          <a:ext cx="4732020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latin typeface="Times New Roman"/>
              <a:cs typeface="Times New Roman"/>
            </a:rPr>
            <a:t>Exclusions</a:t>
          </a:r>
          <a:endParaRPr lang="en-US" sz="2500" kern="1200">
            <a:latin typeface="Times New Roman"/>
            <a:cs typeface="Times New Roman"/>
          </a:endParaRPr>
        </a:p>
      </dsp:txBody>
      <dsp:txXfrm>
        <a:off x="1504795" y="2648676"/>
        <a:ext cx="4732020" cy="1302853"/>
      </dsp:txXfrm>
    </dsp:sp>
    <dsp:sp modelId="{FDD68454-8353-4106-8B8C-3B2C4B2AA69A}">
      <dsp:nvSpPr>
        <dsp:cNvPr id="0" name=""/>
        <dsp:cNvSpPr/>
      </dsp:nvSpPr>
      <dsp:spPr>
        <a:xfrm>
          <a:off x="6236815" y="2648676"/>
          <a:ext cx="4277313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Times New Roman"/>
              <a:cs typeface="Times New Roman"/>
            </a:rPr>
            <a:t>Limited automation implementation (focus on research and recommendations).</a:t>
          </a:r>
          <a:endParaRPr lang="en-US" sz="1600" kern="1200">
            <a:latin typeface="Times New Roman"/>
            <a:cs typeface="Times New Roman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Times New Roman"/>
              <a:cs typeface="Times New Roman"/>
            </a:rPr>
            <a:t>No integration of dashboard with Drawboards.</a:t>
          </a:r>
          <a:endParaRPr lang="en-IN" sz="1600" kern="1200">
            <a:latin typeface="Times New Roman"/>
            <a:cs typeface="Times New Roman"/>
          </a:endParaRPr>
        </a:p>
      </dsp:txBody>
      <dsp:txXfrm>
        <a:off x="6236815" y="2648676"/>
        <a:ext cx="4277313" cy="13028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F6AF7-ACDA-4B10-BFB7-239AEAD88CBA}">
      <dsp:nvSpPr>
        <dsp:cNvPr id="0" name=""/>
        <dsp:cNvSpPr/>
      </dsp:nvSpPr>
      <dsp:spPr>
        <a:xfrm>
          <a:off x="0" y="4715"/>
          <a:ext cx="12334064" cy="10042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9E38B-21B1-4A87-8891-19553AAD08F6}">
      <dsp:nvSpPr>
        <dsp:cNvPr id="0" name=""/>
        <dsp:cNvSpPr/>
      </dsp:nvSpPr>
      <dsp:spPr>
        <a:xfrm>
          <a:off x="303800" y="230682"/>
          <a:ext cx="552364" cy="5523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E3B04-20DC-4CD4-941C-66F25D4B635E}">
      <dsp:nvSpPr>
        <dsp:cNvPr id="0" name=""/>
        <dsp:cNvSpPr/>
      </dsp:nvSpPr>
      <dsp:spPr>
        <a:xfrm>
          <a:off x="1159966" y="4715"/>
          <a:ext cx="5550328" cy="100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8" tIns="106288" rIns="106288" bIns="10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>
              <a:latin typeface="Times New Roman"/>
              <a:cs typeface="Times New Roman"/>
            </a:rPr>
            <a:t>1. Documentation for Digitalization</a:t>
          </a:r>
          <a:endParaRPr lang="en-US" sz="1900" kern="1200">
            <a:latin typeface="Times New Roman"/>
            <a:cs typeface="Times New Roman"/>
          </a:endParaRPr>
        </a:p>
      </dsp:txBody>
      <dsp:txXfrm>
        <a:off x="1159966" y="4715"/>
        <a:ext cx="5550328" cy="1004299"/>
      </dsp:txXfrm>
    </dsp:sp>
    <dsp:sp modelId="{A1D88F52-12D8-4E9C-93BF-E91630B1C1FB}">
      <dsp:nvSpPr>
        <dsp:cNvPr id="0" name=""/>
        <dsp:cNvSpPr/>
      </dsp:nvSpPr>
      <dsp:spPr>
        <a:xfrm>
          <a:off x="6710294" y="4715"/>
          <a:ext cx="5623769" cy="100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8" tIns="106288" rIns="106288" bIns="106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Purpose: Smooth transition from manual to digital checklists</a:t>
          </a:r>
          <a:endParaRPr lang="en-US" sz="1400" kern="1200">
            <a:latin typeface="Times New Roman"/>
            <a:cs typeface="Times New Roman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Includes: Architectural framework, process flow, user interface and more</a:t>
          </a:r>
          <a:endParaRPr lang="en-US" sz="1400" kern="1200">
            <a:latin typeface="Times New Roman"/>
            <a:cs typeface="Times New Roman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Empowers Ingenia to implement a user-friendly app</a:t>
          </a:r>
          <a:endParaRPr lang="en-US" sz="1400" kern="1200">
            <a:latin typeface="Times New Roman"/>
            <a:cs typeface="Times New Roman"/>
          </a:endParaRPr>
        </a:p>
      </dsp:txBody>
      <dsp:txXfrm>
        <a:off x="6710294" y="4715"/>
        <a:ext cx="5623769" cy="1004299"/>
      </dsp:txXfrm>
    </dsp:sp>
    <dsp:sp modelId="{635E281F-B485-444B-8E1E-72C03863B2F9}">
      <dsp:nvSpPr>
        <dsp:cNvPr id="0" name=""/>
        <dsp:cNvSpPr/>
      </dsp:nvSpPr>
      <dsp:spPr>
        <a:xfrm>
          <a:off x="0" y="1260089"/>
          <a:ext cx="12334064" cy="10042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FA2E7-FD49-4D7C-8086-9145E9274371}">
      <dsp:nvSpPr>
        <dsp:cNvPr id="0" name=""/>
        <dsp:cNvSpPr/>
      </dsp:nvSpPr>
      <dsp:spPr>
        <a:xfrm>
          <a:off x="303800" y="1486057"/>
          <a:ext cx="552364" cy="5523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63CA6-702D-4C51-A1C4-F154F315478E}">
      <dsp:nvSpPr>
        <dsp:cNvPr id="0" name=""/>
        <dsp:cNvSpPr/>
      </dsp:nvSpPr>
      <dsp:spPr>
        <a:xfrm>
          <a:off x="1159966" y="1260089"/>
          <a:ext cx="5550328" cy="100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8" tIns="106288" rIns="106288" bIns="10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>
              <a:latin typeface="Times New Roman"/>
              <a:cs typeface="Times New Roman"/>
            </a:rPr>
            <a:t>2. Investigation Report for Automation</a:t>
          </a:r>
          <a:endParaRPr lang="en-US" sz="1900" kern="1200">
            <a:latin typeface="Times New Roman"/>
            <a:cs typeface="Times New Roman"/>
          </a:endParaRPr>
        </a:p>
      </dsp:txBody>
      <dsp:txXfrm>
        <a:off x="1159966" y="1260089"/>
        <a:ext cx="5550328" cy="1004299"/>
      </dsp:txXfrm>
    </dsp:sp>
    <dsp:sp modelId="{1B0CACAF-41F2-4E6A-85FB-860A588DE905}">
      <dsp:nvSpPr>
        <dsp:cNvPr id="0" name=""/>
        <dsp:cNvSpPr/>
      </dsp:nvSpPr>
      <dsp:spPr>
        <a:xfrm>
          <a:off x="6710294" y="1260089"/>
          <a:ext cx="5623769" cy="100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8" tIns="106288" rIns="106288" bIns="106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Purpose: Analyse automation opportunities for checklist tasks</a:t>
          </a:r>
          <a:endParaRPr lang="en-US" sz="1400" kern="1200">
            <a:latin typeface="Times New Roman"/>
            <a:cs typeface="Times New Roman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Focus: Information block in Engineering Drawings</a:t>
          </a:r>
          <a:endParaRPr lang="en-US" sz="1400" kern="1200">
            <a:latin typeface="Times New Roman"/>
            <a:cs typeface="Times New Roman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Guides Ingenia's informed decisions on automation</a:t>
          </a:r>
          <a:endParaRPr lang="en-US" sz="1400" kern="1200">
            <a:latin typeface="Times New Roman"/>
            <a:cs typeface="Times New Roman"/>
          </a:endParaRPr>
        </a:p>
      </dsp:txBody>
      <dsp:txXfrm>
        <a:off x="6710294" y="1260089"/>
        <a:ext cx="5623769" cy="1004299"/>
      </dsp:txXfrm>
    </dsp:sp>
    <dsp:sp modelId="{6A8841CC-B4D6-4B8C-8473-E41CA6460A92}">
      <dsp:nvSpPr>
        <dsp:cNvPr id="0" name=""/>
        <dsp:cNvSpPr/>
      </dsp:nvSpPr>
      <dsp:spPr>
        <a:xfrm>
          <a:off x="0" y="2515464"/>
          <a:ext cx="12334064" cy="10042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1555E-1795-48F5-9E8B-4458496987E7}">
      <dsp:nvSpPr>
        <dsp:cNvPr id="0" name=""/>
        <dsp:cNvSpPr/>
      </dsp:nvSpPr>
      <dsp:spPr>
        <a:xfrm>
          <a:off x="303800" y="2741431"/>
          <a:ext cx="552364" cy="5523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BCC11-195A-4A5C-A97E-75E4DFE6A9CD}">
      <dsp:nvSpPr>
        <dsp:cNvPr id="0" name=""/>
        <dsp:cNvSpPr/>
      </dsp:nvSpPr>
      <dsp:spPr>
        <a:xfrm>
          <a:off x="1159966" y="2515464"/>
          <a:ext cx="5550328" cy="100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8" tIns="106288" rIns="106288" bIns="10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>
              <a:latin typeface="Times New Roman"/>
              <a:cs typeface="Times New Roman"/>
            </a:rPr>
            <a:t>3. Agile Project Plan</a:t>
          </a:r>
          <a:endParaRPr lang="en-US" sz="1900" kern="1200">
            <a:latin typeface="Times New Roman"/>
            <a:cs typeface="Times New Roman"/>
          </a:endParaRPr>
        </a:p>
      </dsp:txBody>
      <dsp:txXfrm>
        <a:off x="1159966" y="2515464"/>
        <a:ext cx="5550328" cy="1004299"/>
      </dsp:txXfrm>
    </dsp:sp>
    <dsp:sp modelId="{FA41C145-2AF9-4303-B01D-8FD0458DF16E}">
      <dsp:nvSpPr>
        <dsp:cNvPr id="0" name=""/>
        <dsp:cNvSpPr/>
      </dsp:nvSpPr>
      <dsp:spPr>
        <a:xfrm>
          <a:off x="6710294" y="2515464"/>
          <a:ext cx="5623769" cy="100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8" tIns="106288" rIns="106288" bIns="106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Purpose: Align project execution with goals and milestones</a:t>
          </a:r>
          <a:endParaRPr lang="en-US" sz="1400" kern="1200">
            <a:latin typeface="Times New Roman"/>
            <a:cs typeface="Times New Roman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Features: Detailed sprint-based roadmap for efficient task management</a:t>
          </a:r>
          <a:endParaRPr lang="en-US" sz="1400" kern="1200">
            <a:latin typeface="Times New Roman"/>
            <a:cs typeface="Times New Roman"/>
          </a:endParaRPr>
        </a:p>
      </dsp:txBody>
      <dsp:txXfrm>
        <a:off x="6710294" y="2515464"/>
        <a:ext cx="5623769" cy="1004299"/>
      </dsp:txXfrm>
    </dsp:sp>
    <dsp:sp modelId="{5BBAB9D9-ACB6-462F-8361-36B4F753ABB2}">
      <dsp:nvSpPr>
        <dsp:cNvPr id="0" name=""/>
        <dsp:cNvSpPr/>
      </dsp:nvSpPr>
      <dsp:spPr>
        <a:xfrm>
          <a:off x="0" y="3770838"/>
          <a:ext cx="12334064" cy="10042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E71A1-979C-4E6A-B5AE-6D4DD7A96E7E}">
      <dsp:nvSpPr>
        <dsp:cNvPr id="0" name=""/>
        <dsp:cNvSpPr/>
      </dsp:nvSpPr>
      <dsp:spPr>
        <a:xfrm>
          <a:off x="303800" y="3996806"/>
          <a:ext cx="552364" cy="5523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D487B-ACB2-4DBB-A45A-D78D18519B49}">
      <dsp:nvSpPr>
        <dsp:cNvPr id="0" name=""/>
        <dsp:cNvSpPr/>
      </dsp:nvSpPr>
      <dsp:spPr>
        <a:xfrm>
          <a:off x="1159966" y="3770838"/>
          <a:ext cx="5550328" cy="100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8" tIns="106288" rIns="106288" bIns="10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>
              <a:latin typeface="Times New Roman"/>
              <a:cs typeface="Times New Roman"/>
            </a:rPr>
            <a:t>4. Technical Prototypes</a:t>
          </a:r>
          <a:endParaRPr lang="en-US" sz="1900" kern="1200">
            <a:latin typeface="Times New Roman"/>
            <a:cs typeface="Times New Roman"/>
          </a:endParaRPr>
        </a:p>
      </dsp:txBody>
      <dsp:txXfrm>
        <a:off x="1159966" y="3770838"/>
        <a:ext cx="5550328" cy="1004299"/>
      </dsp:txXfrm>
    </dsp:sp>
    <dsp:sp modelId="{43D98423-192D-4E34-828E-767FF9CF712E}">
      <dsp:nvSpPr>
        <dsp:cNvPr id="0" name=""/>
        <dsp:cNvSpPr/>
      </dsp:nvSpPr>
      <dsp:spPr>
        <a:xfrm>
          <a:off x="6710294" y="3770838"/>
          <a:ext cx="5623769" cy="100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8" tIns="106288" rIns="106288" bIns="106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Purpose: Showcase tangible outcomes of research and development</a:t>
          </a:r>
          <a:endParaRPr lang="en-US" sz="1400" kern="1200">
            <a:latin typeface="Times New Roman"/>
            <a:cs typeface="Times New Roman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Includes: OCR technology prototypes and user-friendly Figma prototypes</a:t>
          </a:r>
          <a:endParaRPr lang="en-US" sz="1400" kern="1200">
            <a:latin typeface="Times New Roman"/>
            <a:cs typeface="Times New Roman"/>
          </a:endParaRPr>
        </a:p>
      </dsp:txBody>
      <dsp:txXfrm>
        <a:off x="6710294" y="3770838"/>
        <a:ext cx="5623769" cy="1004299"/>
      </dsp:txXfrm>
    </dsp:sp>
    <dsp:sp modelId="{14305D8F-80ED-45B7-8F9D-CE7808DBCD10}">
      <dsp:nvSpPr>
        <dsp:cNvPr id="0" name=""/>
        <dsp:cNvSpPr/>
      </dsp:nvSpPr>
      <dsp:spPr>
        <a:xfrm>
          <a:off x="0" y="5026213"/>
          <a:ext cx="12334064" cy="10042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AD409-A99E-424E-90E4-B204A17B711D}">
      <dsp:nvSpPr>
        <dsp:cNvPr id="0" name=""/>
        <dsp:cNvSpPr/>
      </dsp:nvSpPr>
      <dsp:spPr>
        <a:xfrm>
          <a:off x="303800" y="5252180"/>
          <a:ext cx="552364" cy="5523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5878F-72B3-4EE2-9E2C-0558564B188C}">
      <dsp:nvSpPr>
        <dsp:cNvPr id="0" name=""/>
        <dsp:cNvSpPr/>
      </dsp:nvSpPr>
      <dsp:spPr>
        <a:xfrm>
          <a:off x="1159966" y="5026213"/>
          <a:ext cx="5550328" cy="100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8" tIns="106288" rIns="106288" bIns="10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>
              <a:latin typeface="Times New Roman"/>
              <a:cs typeface="Times New Roman"/>
            </a:rPr>
            <a:t>5. Integration Documentation and Strategies</a:t>
          </a:r>
          <a:endParaRPr lang="en-US" sz="1900" kern="1200">
            <a:latin typeface="Times New Roman"/>
            <a:cs typeface="Times New Roman"/>
          </a:endParaRPr>
        </a:p>
      </dsp:txBody>
      <dsp:txXfrm>
        <a:off x="1159966" y="5026213"/>
        <a:ext cx="5550328" cy="1004299"/>
      </dsp:txXfrm>
    </dsp:sp>
    <dsp:sp modelId="{09D1A0E8-FDD7-4203-B048-D52281C2137A}">
      <dsp:nvSpPr>
        <dsp:cNvPr id="0" name=""/>
        <dsp:cNvSpPr/>
      </dsp:nvSpPr>
      <dsp:spPr>
        <a:xfrm>
          <a:off x="6710294" y="5026213"/>
          <a:ext cx="5623769" cy="100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88" tIns="106288" rIns="106288" bIns="1062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Purpose: Connect innovative ideas with practical implementation</a:t>
          </a:r>
          <a:endParaRPr lang="en-US" sz="1400" kern="1200">
            <a:latin typeface="Times New Roman"/>
            <a:cs typeface="Times New Roman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Times New Roman"/>
              <a:cs typeface="Times New Roman"/>
            </a:rPr>
            <a:t>Provides a clear roadmap for integrating OCR automation and digital checklists</a:t>
          </a:r>
          <a:endParaRPr lang="en-US" sz="1400" kern="1200">
            <a:latin typeface="Times New Roman"/>
            <a:cs typeface="Times New Roman"/>
          </a:endParaRPr>
        </a:p>
      </dsp:txBody>
      <dsp:txXfrm>
        <a:off x="6710294" y="5026213"/>
        <a:ext cx="5623769" cy="1004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35409-CA77-4AFA-A419-0719B0F8E744}">
      <dsp:nvSpPr>
        <dsp:cNvPr id="0" name=""/>
        <dsp:cNvSpPr/>
      </dsp:nvSpPr>
      <dsp:spPr>
        <a:xfrm>
          <a:off x="0" y="244212"/>
          <a:ext cx="626364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Times New Roman"/>
              <a:cs typeface="Times New Roman"/>
            </a:rPr>
            <a:t>Completeness and accuracy of requirement documents</a:t>
          </a:r>
          <a:endParaRPr lang="en-US" sz="1500" kern="1200">
            <a:latin typeface="Times New Roman"/>
            <a:cs typeface="Times New Roman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Times New Roman"/>
              <a:cs typeface="Times New Roman"/>
            </a:rPr>
            <a:t>Effectiveness of Figma mock-up for user interface and experience</a:t>
          </a:r>
          <a:endParaRPr lang="en-US" sz="1500" kern="1200">
            <a:latin typeface="Times New Roman"/>
            <a:cs typeface="Times New Roman"/>
          </a:endParaRPr>
        </a:p>
      </dsp:txBody>
      <dsp:txXfrm>
        <a:off x="0" y="244212"/>
        <a:ext cx="6263640" cy="850500"/>
      </dsp:txXfrm>
    </dsp:sp>
    <dsp:sp modelId="{63E8FE82-E06F-4706-8465-B5E7A350BC41}">
      <dsp:nvSpPr>
        <dsp:cNvPr id="0" name=""/>
        <dsp:cNvSpPr/>
      </dsp:nvSpPr>
      <dsp:spPr>
        <a:xfrm>
          <a:off x="313182" y="22812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>
              <a:latin typeface="Times New Roman"/>
              <a:cs typeface="Times New Roman"/>
            </a:rPr>
            <a:t>1. Documentation for Digitalization</a:t>
          </a:r>
          <a:endParaRPr lang="en-US" sz="1500" kern="1200">
            <a:latin typeface="Times New Roman"/>
            <a:cs typeface="Times New Roman"/>
          </a:endParaRPr>
        </a:p>
      </dsp:txBody>
      <dsp:txXfrm>
        <a:off x="334798" y="44428"/>
        <a:ext cx="4341316" cy="399568"/>
      </dsp:txXfrm>
    </dsp:sp>
    <dsp:sp modelId="{D6DB8E12-D614-42E1-B2BE-DA4BD023923A}">
      <dsp:nvSpPr>
        <dsp:cNvPr id="0" name=""/>
        <dsp:cNvSpPr/>
      </dsp:nvSpPr>
      <dsp:spPr>
        <a:xfrm>
          <a:off x="0" y="1397112"/>
          <a:ext cx="626364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Times New Roman"/>
              <a:cs typeface="Times New Roman"/>
            </a:rPr>
            <a:t>Thoroughness of the investigation report</a:t>
          </a:r>
          <a:endParaRPr lang="en-US" sz="1500" kern="1200">
            <a:latin typeface="Times New Roman"/>
            <a:cs typeface="Times New Roman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Times New Roman"/>
              <a:cs typeface="Times New Roman"/>
            </a:rPr>
            <a:t>Clarity in identifying suitable checklist tasks for automation</a:t>
          </a:r>
          <a:endParaRPr lang="en-US" sz="1500" kern="1200">
            <a:latin typeface="Times New Roman"/>
            <a:cs typeface="Times New Roman"/>
          </a:endParaRPr>
        </a:p>
      </dsp:txBody>
      <dsp:txXfrm>
        <a:off x="0" y="1397112"/>
        <a:ext cx="6263640" cy="850500"/>
      </dsp:txXfrm>
    </dsp:sp>
    <dsp:sp modelId="{9315F3CB-68C2-438E-B5DA-E2BA72007F92}">
      <dsp:nvSpPr>
        <dsp:cNvPr id="0" name=""/>
        <dsp:cNvSpPr/>
      </dsp:nvSpPr>
      <dsp:spPr>
        <a:xfrm>
          <a:off x="313182" y="1175712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>
              <a:latin typeface="Times New Roman"/>
              <a:cs typeface="Times New Roman"/>
            </a:rPr>
            <a:t>2. Investigation of Automation Opportunities</a:t>
          </a:r>
          <a:endParaRPr lang="en-US" sz="1500" kern="1200">
            <a:latin typeface="Times New Roman"/>
            <a:cs typeface="Times New Roman"/>
          </a:endParaRPr>
        </a:p>
      </dsp:txBody>
      <dsp:txXfrm>
        <a:off x="334798" y="1197328"/>
        <a:ext cx="4341316" cy="399568"/>
      </dsp:txXfrm>
    </dsp:sp>
    <dsp:sp modelId="{C5C41041-224D-4623-A161-BAB1110D670D}">
      <dsp:nvSpPr>
        <dsp:cNvPr id="0" name=""/>
        <dsp:cNvSpPr/>
      </dsp:nvSpPr>
      <dsp:spPr>
        <a:xfrm>
          <a:off x="0" y="2550012"/>
          <a:ext cx="626364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Times New Roman"/>
              <a:cs typeface="Times New Roman"/>
            </a:rPr>
            <a:t>Adherence to bi-weekly sprint structure</a:t>
          </a:r>
          <a:endParaRPr lang="en-US" sz="1500" kern="1200">
            <a:latin typeface="Times New Roman"/>
            <a:cs typeface="Times New Roman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Times New Roman"/>
              <a:cs typeface="Times New Roman"/>
            </a:rPr>
            <a:t>Demonstrated progress and alignment with project goals</a:t>
          </a:r>
          <a:endParaRPr lang="en-US" sz="1500" kern="1200">
            <a:latin typeface="Times New Roman"/>
            <a:cs typeface="Times New Roman"/>
          </a:endParaRPr>
        </a:p>
      </dsp:txBody>
      <dsp:txXfrm>
        <a:off x="0" y="2550012"/>
        <a:ext cx="6263640" cy="850500"/>
      </dsp:txXfrm>
    </dsp:sp>
    <dsp:sp modelId="{BF25D3A3-5959-451C-8830-9AC442F65EA2}">
      <dsp:nvSpPr>
        <dsp:cNvPr id="0" name=""/>
        <dsp:cNvSpPr/>
      </dsp:nvSpPr>
      <dsp:spPr>
        <a:xfrm>
          <a:off x="313182" y="2328612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>
              <a:latin typeface="Times New Roman"/>
              <a:cs typeface="Times New Roman"/>
            </a:rPr>
            <a:t>3. Agile Implementation and Progress</a:t>
          </a:r>
          <a:endParaRPr lang="en-US" sz="1500" kern="1200">
            <a:latin typeface="Times New Roman"/>
            <a:cs typeface="Times New Roman"/>
          </a:endParaRPr>
        </a:p>
      </dsp:txBody>
      <dsp:txXfrm>
        <a:off x="334798" y="2350228"/>
        <a:ext cx="4341316" cy="399568"/>
      </dsp:txXfrm>
    </dsp:sp>
    <dsp:sp modelId="{338B390D-286F-4089-8B44-66F8B8795E66}">
      <dsp:nvSpPr>
        <dsp:cNvPr id="0" name=""/>
        <dsp:cNvSpPr/>
      </dsp:nvSpPr>
      <dsp:spPr>
        <a:xfrm>
          <a:off x="0" y="3702912"/>
          <a:ext cx="626364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Times New Roman"/>
              <a:cs typeface="Times New Roman"/>
            </a:rPr>
            <a:t>Functionality and accuracy of OCR technology prototypes</a:t>
          </a:r>
          <a:endParaRPr lang="en-US" sz="1500" kern="1200">
            <a:latin typeface="Times New Roman"/>
            <a:cs typeface="Times New Roman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Times New Roman"/>
              <a:cs typeface="Times New Roman"/>
            </a:rPr>
            <a:t>Quality of Figma prototypes representing digital checklists</a:t>
          </a:r>
          <a:endParaRPr lang="en-US" sz="1500" kern="1200">
            <a:latin typeface="Times New Roman"/>
            <a:cs typeface="Times New Roman"/>
          </a:endParaRPr>
        </a:p>
      </dsp:txBody>
      <dsp:txXfrm>
        <a:off x="0" y="3702912"/>
        <a:ext cx="6263640" cy="850500"/>
      </dsp:txXfrm>
    </dsp:sp>
    <dsp:sp modelId="{BBF9E8FB-4D91-4511-B9D7-FCCCE99925C5}">
      <dsp:nvSpPr>
        <dsp:cNvPr id="0" name=""/>
        <dsp:cNvSpPr/>
      </dsp:nvSpPr>
      <dsp:spPr>
        <a:xfrm>
          <a:off x="313182" y="3481512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>
              <a:latin typeface="Times New Roman"/>
              <a:cs typeface="Times New Roman"/>
            </a:rPr>
            <a:t>4. Technical Prototypes</a:t>
          </a:r>
          <a:endParaRPr lang="en-US" sz="1500" kern="1200">
            <a:latin typeface="Times New Roman"/>
            <a:cs typeface="Times New Roman"/>
          </a:endParaRPr>
        </a:p>
      </dsp:txBody>
      <dsp:txXfrm>
        <a:off x="334798" y="3503128"/>
        <a:ext cx="4341316" cy="399568"/>
      </dsp:txXfrm>
    </dsp:sp>
    <dsp:sp modelId="{6E5882F1-085F-4749-AC77-D187DF258151}">
      <dsp:nvSpPr>
        <dsp:cNvPr id="0" name=""/>
        <dsp:cNvSpPr/>
      </dsp:nvSpPr>
      <dsp:spPr>
        <a:xfrm>
          <a:off x="0" y="4855812"/>
          <a:ext cx="626364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Times New Roman"/>
              <a:cs typeface="Times New Roman"/>
            </a:rPr>
            <a:t>Clarity and effectiveness of integration strategies</a:t>
          </a:r>
          <a:endParaRPr lang="en-US" sz="1500" kern="1200">
            <a:latin typeface="Times New Roman"/>
            <a:cs typeface="Times New Roman"/>
          </a:endParaRPr>
        </a:p>
      </dsp:txBody>
      <dsp:txXfrm>
        <a:off x="0" y="4855812"/>
        <a:ext cx="6263640" cy="626062"/>
      </dsp:txXfrm>
    </dsp:sp>
    <dsp:sp modelId="{530B7B1D-D6E6-4FA6-8C0F-E4845F85BC06}">
      <dsp:nvSpPr>
        <dsp:cNvPr id="0" name=""/>
        <dsp:cNvSpPr/>
      </dsp:nvSpPr>
      <dsp:spPr>
        <a:xfrm>
          <a:off x="313182" y="4634412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>
              <a:latin typeface="Times New Roman"/>
              <a:cs typeface="Times New Roman"/>
            </a:rPr>
            <a:t>5. Integration Documentation and Strategies</a:t>
          </a:r>
          <a:endParaRPr lang="en-US" sz="1500" kern="1200">
            <a:latin typeface="Times New Roman"/>
            <a:cs typeface="Times New Roman"/>
          </a:endParaRPr>
        </a:p>
      </dsp:txBody>
      <dsp:txXfrm>
        <a:off x="334798" y="4656028"/>
        <a:ext cx="4341316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81E04-87E8-4DE2-91A0-25D6E660A275}">
      <dsp:nvSpPr>
        <dsp:cNvPr id="0" name=""/>
        <dsp:cNvSpPr/>
      </dsp:nvSpPr>
      <dsp:spPr>
        <a:xfrm>
          <a:off x="504309" y="66927"/>
          <a:ext cx="824134" cy="8241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0B693-524B-45D4-8891-FB8593243671}">
      <dsp:nvSpPr>
        <dsp:cNvPr id="0" name=""/>
        <dsp:cNvSpPr/>
      </dsp:nvSpPr>
      <dsp:spPr>
        <a:xfrm>
          <a:off x="677378" y="239995"/>
          <a:ext cx="477998" cy="477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94B8F-ACD9-47F1-9633-643822D85E7F}">
      <dsp:nvSpPr>
        <dsp:cNvPr id="0" name=""/>
        <dsp:cNvSpPr/>
      </dsp:nvSpPr>
      <dsp:spPr>
        <a:xfrm>
          <a:off x="1505044" y="66927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Times New Roman"/>
              <a:cs typeface="Times New Roman"/>
            </a:rPr>
            <a:t>Initial Research and Planning</a:t>
          </a:r>
          <a:endParaRPr lang="en-US" sz="1600" kern="1200">
            <a:latin typeface="Times New Roman"/>
            <a:cs typeface="Times New Roman"/>
          </a:endParaRPr>
        </a:p>
      </dsp:txBody>
      <dsp:txXfrm>
        <a:off x="1505044" y="66927"/>
        <a:ext cx="1942602" cy="824134"/>
      </dsp:txXfrm>
    </dsp:sp>
    <dsp:sp modelId="{7F9D175F-2CC4-4EE0-B3EC-78E3B10BD99A}">
      <dsp:nvSpPr>
        <dsp:cNvPr id="0" name=""/>
        <dsp:cNvSpPr/>
      </dsp:nvSpPr>
      <dsp:spPr>
        <a:xfrm>
          <a:off x="3786131" y="66927"/>
          <a:ext cx="824134" cy="8241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ACCB4-1F17-49E8-8C08-BCD19DF2212A}">
      <dsp:nvSpPr>
        <dsp:cNvPr id="0" name=""/>
        <dsp:cNvSpPr/>
      </dsp:nvSpPr>
      <dsp:spPr>
        <a:xfrm>
          <a:off x="3959199" y="239995"/>
          <a:ext cx="477998" cy="477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F9EB9-FF0D-444C-90A3-DBC95C769E30}">
      <dsp:nvSpPr>
        <dsp:cNvPr id="0" name=""/>
        <dsp:cNvSpPr/>
      </dsp:nvSpPr>
      <dsp:spPr>
        <a:xfrm>
          <a:off x="4786866" y="66927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Times New Roman"/>
              <a:cs typeface="Times New Roman"/>
            </a:rPr>
            <a:t>In-depth Research on OCR and Checklist Digitalization</a:t>
          </a:r>
          <a:endParaRPr lang="en-US" sz="1600" kern="1200">
            <a:latin typeface="Times New Roman"/>
            <a:cs typeface="Times New Roman"/>
          </a:endParaRPr>
        </a:p>
      </dsp:txBody>
      <dsp:txXfrm>
        <a:off x="4786866" y="66927"/>
        <a:ext cx="1942602" cy="824134"/>
      </dsp:txXfrm>
    </dsp:sp>
    <dsp:sp modelId="{723CA9BD-35E5-497B-BE18-3F5E8000C48F}">
      <dsp:nvSpPr>
        <dsp:cNvPr id="0" name=""/>
        <dsp:cNvSpPr/>
      </dsp:nvSpPr>
      <dsp:spPr>
        <a:xfrm>
          <a:off x="7067952" y="66927"/>
          <a:ext cx="824134" cy="8241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5D09-C054-44A8-8CCF-9550A9FB0184}">
      <dsp:nvSpPr>
        <dsp:cNvPr id="0" name=""/>
        <dsp:cNvSpPr/>
      </dsp:nvSpPr>
      <dsp:spPr>
        <a:xfrm>
          <a:off x="7241020" y="239995"/>
          <a:ext cx="477998" cy="477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5312-6119-4B47-A2AE-FA8C2BE77682}">
      <dsp:nvSpPr>
        <dsp:cNvPr id="0" name=""/>
        <dsp:cNvSpPr/>
      </dsp:nvSpPr>
      <dsp:spPr>
        <a:xfrm>
          <a:off x="8068687" y="66927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Times New Roman"/>
              <a:cs typeface="Times New Roman"/>
            </a:rPr>
            <a:t>Exploring OCR and Digitalization Opportunities</a:t>
          </a:r>
          <a:endParaRPr lang="en-US" sz="1600" kern="1200">
            <a:latin typeface="Times New Roman"/>
            <a:cs typeface="Times New Roman"/>
          </a:endParaRPr>
        </a:p>
      </dsp:txBody>
      <dsp:txXfrm>
        <a:off x="8068687" y="66927"/>
        <a:ext cx="1942602" cy="824134"/>
      </dsp:txXfrm>
    </dsp:sp>
    <dsp:sp modelId="{9A19ACF9-5DD8-4EF6-B7D7-9C20F56EC4A2}">
      <dsp:nvSpPr>
        <dsp:cNvPr id="0" name=""/>
        <dsp:cNvSpPr/>
      </dsp:nvSpPr>
      <dsp:spPr>
        <a:xfrm>
          <a:off x="504309" y="1562370"/>
          <a:ext cx="824134" cy="8241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1C006-C619-4CA8-B7EC-90C682786DE6}">
      <dsp:nvSpPr>
        <dsp:cNvPr id="0" name=""/>
        <dsp:cNvSpPr/>
      </dsp:nvSpPr>
      <dsp:spPr>
        <a:xfrm>
          <a:off x="677378" y="1735438"/>
          <a:ext cx="477998" cy="477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3B7CB-CD85-432D-972C-984806C4F45A}">
      <dsp:nvSpPr>
        <dsp:cNvPr id="0" name=""/>
        <dsp:cNvSpPr/>
      </dsp:nvSpPr>
      <dsp:spPr>
        <a:xfrm>
          <a:off x="1505044" y="156237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Times New Roman"/>
              <a:cs typeface="Times New Roman"/>
            </a:rPr>
            <a:t>Formulating Strategies for OCR and Digitalization</a:t>
          </a:r>
          <a:endParaRPr lang="en-US" sz="1600" kern="1200">
            <a:latin typeface="Times New Roman"/>
            <a:cs typeface="Times New Roman"/>
          </a:endParaRPr>
        </a:p>
      </dsp:txBody>
      <dsp:txXfrm>
        <a:off x="1505044" y="1562370"/>
        <a:ext cx="1942602" cy="824134"/>
      </dsp:txXfrm>
    </dsp:sp>
    <dsp:sp modelId="{9EFA6CB5-00B6-487C-9359-146E92100460}">
      <dsp:nvSpPr>
        <dsp:cNvPr id="0" name=""/>
        <dsp:cNvSpPr/>
      </dsp:nvSpPr>
      <dsp:spPr>
        <a:xfrm>
          <a:off x="3786131" y="1562370"/>
          <a:ext cx="824134" cy="8241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37F31-7D08-4A06-80BB-0700D3F7F573}">
      <dsp:nvSpPr>
        <dsp:cNvPr id="0" name=""/>
        <dsp:cNvSpPr/>
      </dsp:nvSpPr>
      <dsp:spPr>
        <a:xfrm>
          <a:off x="3959199" y="1735438"/>
          <a:ext cx="477998" cy="477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01A77-946C-4566-8581-FBA77A292880}">
      <dsp:nvSpPr>
        <dsp:cNvPr id="0" name=""/>
        <dsp:cNvSpPr/>
      </dsp:nvSpPr>
      <dsp:spPr>
        <a:xfrm>
          <a:off x="4786866" y="156237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Times New Roman"/>
              <a:cs typeface="Times New Roman"/>
            </a:rPr>
            <a:t>Prototyping OCR and Digitalization</a:t>
          </a:r>
          <a:endParaRPr lang="en-US" sz="1600" kern="1200">
            <a:latin typeface="Times New Roman"/>
            <a:cs typeface="Times New Roman"/>
          </a:endParaRPr>
        </a:p>
      </dsp:txBody>
      <dsp:txXfrm>
        <a:off x="4786866" y="1562370"/>
        <a:ext cx="1942602" cy="824134"/>
      </dsp:txXfrm>
    </dsp:sp>
    <dsp:sp modelId="{A50CB29D-A72F-4B25-9F96-E5A8F29E0AB7}">
      <dsp:nvSpPr>
        <dsp:cNvPr id="0" name=""/>
        <dsp:cNvSpPr/>
      </dsp:nvSpPr>
      <dsp:spPr>
        <a:xfrm>
          <a:off x="7067952" y="1562370"/>
          <a:ext cx="824134" cy="8241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76D10-CB3E-44F3-AC27-893CFDBAC12E}">
      <dsp:nvSpPr>
        <dsp:cNvPr id="0" name=""/>
        <dsp:cNvSpPr/>
      </dsp:nvSpPr>
      <dsp:spPr>
        <a:xfrm>
          <a:off x="7241020" y="1735438"/>
          <a:ext cx="477998" cy="4779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D191B-5120-4CB4-8133-7AD2A15C73CA}">
      <dsp:nvSpPr>
        <dsp:cNvPr id="0" name=""/>
        <dsp:cNvSpPr/>
      </dsp:nvSpPr>
      <dsp:spPr>
        <a:xfrm>
          <a:off x="8068687" y="156237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Times New Roman"/>
              <a:cs typeface="Times New Roman"/>
            </a:rPr>
            <a:t>Refining Strategies and Documentation</a:t>
          </a:r>
          <a:endParaRPr lang="en-US" sz="1600" kern="1200">
            <a:latin typeface="Times New Roman"/>
            <a:cs typeface="Times New Roman"/>
          </a:endParaRPr>
        </a:p>
      </dsp:txBody>
      <dsp:txXfrm>
        <a:off x="8068687" y="1562370"/>
        <a:ext cx="1942602" cy="824134"/>
      </dsp:txXfrm>
    </dsp:sp>
    <dsp:sp modelId="{0F9F0365-5268-4376-B328-839C1DE5E4F0}">
      <dsp:nvSpPr>
        <dsp:cNvPr id="0" name=""/>
        <dsp:cNvSpPr/>
      </dsp:nvSpPr>
      <dsp:spPr>
        <a:xfrm>
          <a:off x="504309" y="3057814"/>
          <a:ext cx="824134" cy="8241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E71A1-E6F4-4F30-985A-AC23B0DEA7EC}">
      <dsp:nvSpPr>
        <dsp:cNvPr id="0" name=""/>
        <dsp:cNvSpPr/>
      </dsp:nvSpPr>
      <dsp:spPr>
        <a:xfrm>
          <a:off x="677378" y="3230882"/>
          <a:ext cx="477998" cy="47799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63328-37A1-496B-A91C-B1D0DAD20556}">
      <dsp:nvSpPr>
        <dsp:cNvPr id="0" name=""/>
        <dsp:cNvSpPr/>
      </dsp:nvSpPr>
      <dsp:spPr>
        <a:xfrm>
          <a:off x="1505044" y="305781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>
              <a:latin typeface="Times New Roman"/>
              <a:cs typeface="Times New Roman"/>
            </a:rPr>
            <a:t>Presentation and Conclusion</a:t>
          </a:r>
          <a:endParaRPr lang="en-US" sz="1600" kern="1200">
            <a:latin typeface="Times New Roman"/>
            <a:cs typeface="Times New Roman"/>
          </a:endParaRPr>
        </a:p>
      </dsp:txBody>
      <dsp:txXfrm>
        <a:off x="1505044" y="3057814"/>
        <a:ext cx="1942602" cy="824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90006-0325-4FDA-86FE-C43829839F87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9803F-EEA9-482D-8394-6C11C04C8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72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9803F-EEA9-482D-8394-6C11C04C898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>
                <a:solidFill>
                  <a:srgbClr val="D1D5DB"/>
                </a:solidFill>
                <a:effectLst/>
                <a:latin typeface="Söhne"/>
              </a:rPr>
              <a:t>Manual Quality Assessment:</a:t>
            </a:r>
            <a:endParaRPr lang="en-GB" b="0" i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Core of the process; involves review of engineering deliverables (reports, drawings).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Experts evaluate against predefined checklist, including formatting, content accuracy, and adherence to industry standards.</a:t>
            </a:r>
          </a:p>
          <a:p>
            <a:pPr algn="l">
              <a:buFont typeface="+mj-lt"/>
              <a:buAutoNum type="arabicPeriod"/>
            </a:pPr>
            <a:r>
              <a:rPr lang="en-GB" b="1" i="0">
                <a:solidFill>
                  <a:srgbClr val="D1D5DB"/>
                </a:solidFill>
                <a:effectLst/>
                <a:latin typeface="Söhne"/>
              </a:rPr>
              <a:t>Reviewer Dependency:</a:t>
            </a:r>
            <a:endParaRPr lang="en-GB" b="0" i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Process relies heavily on individual reviewers' expertise and availability.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Variations in evaluation methods, feedback, and timelines can lead to inconsistencies.</a:t>
            </a:r>
          </a:p>
          <a:p>
            <a:pPr algn="l">
              <a:buFont typeface="+mj-lt"/>
              <a:buAutoNum type="arabicPeriod"/>
            </a:pPr>
            <a:r>
              <a:rPr lang="en-GB" b="1" i="0">
                <a:solidFill>
                  <a:srgbClr val="D1D5DB"/>
                </a:solidFill>
                <a:effectLst/>
                <a:latin typeface="Söhne"/>
              </a:rPr>
              <a:t>Limited Automation:</a:t>
            </a:r>
            <a:endParaRPr lang="en-GB" b="0" i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Basic automation for tracking and notifications.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Manual management of reminders for incomplete assessments, leading to potential delays.</a:t>
            </a:r>
          </a:p>
          <a:p>
            <a:pPr algn="l">
              <a:buFont typeface="+mj-lt"/>
              <a:buAutoNum type="arabicPeriod"/>
            </a:pPr>
            <a:r>
              <a:rPr lang="en-GB" b="1" i="0">
                <a:solidFill>
                  <a:srgbClr val="D1D5DB"/>
                </a:solidFill>
                <a:effectLst/>
                <a:latin typeface="Söhne"/>
              </a:rPr>
              <a:t>Documentation Challenges:</a:t>
            </a:r>
            <a:endParaRPr lang="en-GB" b="0" i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Documents stored physically and in scattered digital files.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Lack of centralized repository hampers version control and retrieval, causing inefficiencies.</a:t>
            </a:r>
          </a:p>
          <a:p>
            <a:pPr algn="l">
              <a:buFont typeface="+mj-lt"/>
              <a:buAutoNum type="arabicPeriod"/>
            </a:pPr>
            <a:r>
              <a:rPr lang="en-GB" b="1" i="0">
                <a:solidFill>
                  <a:srgbClr val="D1D5DB"/>
                </a:solidFill>
                <a:effectLst/>
                <a:latin typeface="Söhne"/>
              </a:rPr>
              <a:t>Collaboration Hurdles:</a:t>
            </a:r>
            <a:endParaRPr lang="en-GB" b="0" i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Absence of integrated collaboration tools for stakeholders.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Marking up drawings, feedback exchange, and real-time interactions outside formal assessment.</a:t>
            </a:r>
          </a:p>
          <a:p>
            <a:pPr algn="l">
              <a:buFont typeface="+mj-lt"/>
              <a:buAutoNum type="arabicPeriod"/>
            </a:pPr>
            <a:r>
              <a:rPr lang="en-GB" b="1" i="0">
                <a:solidFill>
                  <a:srgbClr val="D1D5DB"/>
                </a:solidFill>
                <a:effectLst/>
                <a:latin typeface="Söhne"/>
              </a:rPr>
              <a:t>Reporting Bottlenecks:</a:t>
            </a:r>
            <a:endParaRPr lang="en-GB" b="0" i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Tracking progress and generating quality reports is time-consuming.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Manual reporting methods make extracting insights challenging.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9803F-EEA9-482D-8394-6C11C04C898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587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>
                <a:solidFill>
                  <a:srgbClr val="D1D5DB"/>
                </a:solidFill>
                <a:effectLst/>
                <a:latin typeface="Söhne"/>
              </a:rPr>
              <a:t>1. Digitalizing the Quality Checklist:</a:t>
            </a:r>
            <a:endParaRPr lang="en-GB" b="0" i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Tool Selection: Utilizing Figma/Online Forms for versatile design and prototyping.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Wireframe Creation: Detailed wireframes in Figma, replicating paper-based checklist structure and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User-Centric Design: Prioritizing user experience with intuitive navigation and device responsiveness.</a:t>
            </a:r>
          </a:p>
          <a:p>
            <a:pPr algn="l">
              <a:buFont typeface="Arial" panose="020B0604020202020204" pitchFamily="34" charset="0"/>
              <a:buNone/>
            </a:pPr>
            <a:endParaRPr lang="en-GB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b="1" i="0">
                <a:solidFill>
                  <a:srgbClr val="D1D5DB"/>
                </a:solidFill>
                <a:effectLst/>
                <a:latin typeface="Söhne"/>
              </a:rPr>
              <a:t>2. Automation Research for Checklist:</a:t>
            </a:r>
            <a:endParaRPr lang="en-GB" b="0" i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Thorough Automation Exploration: Investigating machine learning, NLP, and image recognition technologies.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Feasibility Analysis: Assessing automation potential for checklist items based on complexity, accuracy, and benefits.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Documentation and Recommendations: Comprehensive report with research process, outcomes, and actionable automation recommendations.</a:t>
            </a:r>
          </a:p>
          <a:p>
            <a:pPr algn="l">
              <a:buFont typeface="+mj-lt"/>
              <a:buNone/>
            </a:pPr>
            <a:endParaRPr lang="en-GB" b="0" i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9803F-EEA9-482D-8394-6C11C04C898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23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r>
              <a:rPr lang="en-GB" sz="1200" b="0" i="0" kern="1200">
                <a:solidFill>
                  <a:srgbClr val="D1D5DB"/>
                </a:solidFill>
                <a:effectLst/>
                <a:latin typeface="Söhne"/>
                <a:ea typeface="+mn-ea"/>
                <a:cs typeface="+mn-cs"/>
              </a:rPr>
              <a:t>1. Project Inclusions </a:t>
            </a:r>
          </a:p>
          <a:p>
            <a:pPr marL="0" indent="0" algn="l">
              <a:buFont typeface="+mj-lt"/>
              <a:buNone/>
            </a:pPr>
            <a:r>
              <a:rPr lang="en-GB" sz="1200" b="0" i="0" kern="1200">
                <a:solidFill>
                  <a:srgbClr val="D1D5DB"/>
                </a:solidFill>
                <a:effectLst/>
                <a:latin typeface="Söhne"/>
                <a:ea typeface="+mn-ea"/>
                <a:cs typeface="+mn-cs"/>
              </a:rPr>
              <a:t>• A meticulously designed digital checklist, created using Figma wireframes, fostering a user-centric and intuitive experience. </a:t>
            </a:r>
          </a:p>
          <a:p>
            <a:pPr marL="0" indent="0" algn="l">
              <a:buFont typeface="+mj-lt"/>
              <a:buNone/>
            </a:pPr>
            <a:r>
              <a:rPr lang="en-GB" sz="1200" b="0" i="0" kern="1200">
                <a:solidFill>
                  <a:srgbClr val="D1D5DB"/>
                </a:solidFill>
                <a:effectLst/>
                <a:latin typeface="Söhne"/>
                <a:ea typeface="+mn-ea"/>
                <a:cs typeface="+mn-cs"/>
              </a:rPr>
              <a:t>• Thorough research into automation technologies, accompanied by documented findings and recommendations/solution design document. </a:t>
            </a:r>
          </a:p>
          <a:p>
            <a:pPr marL="0" indent="0" algn="l">
              <a:buFont typeface="+mj-lt"/>
              <a:buNone/>
            </a:pPr>
            <a:endParaRPr lang="en-GB" sz="1200" b="0" i="0" kern="1200">
              <a:solidFill>
                <a:srgbClr val="D1D5DB"/>
              </a:solidFill>
              <a:effectLst/>
              <a:latin typeface="Söhne"/>
              <a:ea typeface="+mn-ea"/>
              <a:cs typeface="+mn-cs"/>
            </a:endParaRPr>
          </a:p>
          <a:p>
            <a:pPr marL="0" indent="0" algn="l">
              <a:buFont typeface="+mj-lt"/>
              <a:buNone/>
            </a:pPr>
            <a:r>
              <a:rPr lang="en-GB" sz="1200" b="0" i="0" kern="1200">
                <a:solidFill>
                  <a:srgbClr val="D1D5DB"/>
                </a:solidFill>
                <a:effectLst/>
                <a:latin typeface="Söhne"/>
                <a:ea typeface="+mn-ea"/>
                <a:cs typeface="+mn-cs"/>
              </a:rPr>
              <a:t>2. Project Exclusions </a:t>
            </a:r>
          </a:p>
          <a:p>
            <a:pPr marL="0" indent="0" algn="l">
              <a:buFont typeface="+mj-lt"/>
              <a:buNone/>
            </a:pPr>
            <a:r>
              <a:rPr lang="en-GB" sz="1200" b="0" i="0" kern="1200">
                <a:solidFill>
                  <a:srgbClr val="D1D5DB"/>
                </a:solidFill>
                <a:effectLst/>
                <a:latin typeface="Söhne"/>
                <a:ea typeface="+mn-ea"/>
                <a:cs typeface="+mn-cs"/>
              </a:rPr>
              <a:t>• Full-scale implementation of automation for all checklist items (limited to research and recommendations) with the working application. </a:t>
            </a:r>
          </a:p>
          <a:p>
            <a:pPr marL="0" indent="0" algn="l">
              <a:buFont typeface="+mj-lt"/>
              <a:buNone/>
            </a:pPr>
            <a:r>
              <a:rPr lang="en-GB" sz="1200" b="0" i="0" kern="1200">
                <a:solidFill>
                  <a:srgbClr val="D1D5DB"/>
                </a:solidFill>
                <a:effectLst/>
                <a:latin typeface="Söhne"/>
                <a:ea typeface="+mn-ea"/>
                <a:cs typeface="+mn-cs"/>
              </a:rPr>
              <a:t>• Integration of dashboard with Drawboards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9803F-EEA9-482D-8394-6C11C04C898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23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2800" b="0" i="0">
                <a:solidFill>
                  <a:srgbClr val="D1D5DB"/>
                </a:solidFill>
                <a:effectLst/>
                <a:latin typeface="Söhne"/>
              </a:rPr>
              <a:t>The budget covers vital development resources, server hosting, quality assurance, drawboard integration, and user experience enhancements. It lays a strong groundwork for a robust and user-friendly solution aligned with </a:t>
            </a:r>
            <a:r>
              <a:rPr lang="en-GB" sz="2800" b="0" i="0" err="1">
                <a:solidFill>
                  <a:srgbClr val="D1D5DB"/>
                </a:solidFill>
                <a:effectLst/>
                <a:latin typeface="Söhne"/>
              </a:rPr>
              <a:t>Ingenia's</a:t>
            </a:r>
            <a:r>
              <a:rPr lang="en-GB" sz="2800" b="0" i="0">
                <a:solidFill>
                  <a:srgbClr val="D1D5DB"/>
                </a:solidFill>
                <a:effectLst/>
                <a:latin typeface="Söhne"/>
              </a:rPr>
              <a:t> needs.</a:t>
            </a:r>
          </a:p>
          <a:p>
            <a:pPr algn="l"/>
            <a:r>
              <a:rPr lang="en-GB" sz="2800" b="0" i="1">
                <a:solidFill>
                  <a:srgbClr val="D1D5DB"/>
                </a:solidFill>
                <a:effectLst/>
                <a:latin typeface="Söhne"/>
              </a:rPr>
              <a:t>Note: Figures are based on data from Fiverr/Upwork freelancing platforms and AWS Cloud Server Hosting.</a:t>
            </a:r>
            <a:endParaRPr lang="en-GB" sz="2800" b="0" i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9803F-EEA9-482D-8394-6C11C04C898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24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9803F-EEA9-482D-8394-6C11C04C898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85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EB60-4279-16EF-D0EE-5D1E5989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C0F5-C7CA-0FF6-476A-81607BF2E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7869-02EB-EF34-701B-A45042D2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0C4B-3AF6-5F54-8D89-5D339D6D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0DF5-E5B3-5DAA-5470-0F873FF3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52DA-F5D0-8FD4-76D8-9A7FF36F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426D6-E961-05E7-0170-2C43472C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E39E-973A-6A31-6BF5-705B8C6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1B24-1565-CDC8-98C6-26E61ABB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54996-4A22-D389-B0BB-275ADA5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7AC69-D172-2FE4-63FE-4FD9D922F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A6163-C1E6-29F9-7E3D-4F67F908B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19AD-6D51-6185-7AEA-427A4FE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95877-5AD7-2CA5-1E9E-820B126E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28C4-D8BA-0702-5B29-77672990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3B9D-F59B-E33F-558B-62C141D3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9E1D-BB8E-5943-8A4F-7200D094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B5B2-531F-292F-C996-148D294E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495E-2151-7041-F195-7A5C481C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3DF0-2EB6-1865-0299-26EDA849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1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066B-A27A-B0A9-E2C8-0A6FD58E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E905-D850-5040-71A1-88D38FE5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8FE1-1167-0C9E-6C31-DA469DE1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4445-27D9-917C-1A40-D2A628D3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77A6-4BF8-364C-DB48-81E9238E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B116-786A-7AB5-7633-B8611C7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99DA-1BC3-CE5D-F39C-57C94879E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A607-933C-C567-55AC-00AE8C502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0811-269B-2577-2736-7FA6B94A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924B1-1A5D-F3DE-C619-886EDBE8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E08EA-295C-4FE4-51A2-FA6E7108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8DDA-4CFC-7590-9217-C9FA1791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7068-C3D8-EAD5-8FB6-8543B69B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F1062-839F-5AD8-0DD3-9A566E496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F9A2B-A68A-5449-FDE6-2DBB3D027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CB7F5-438F-1D20-0231-1218BB02C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83292-3B80-69BF-A931-B7064391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45E37-7B13-4927-FB7D-0828D160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70259-A588-8477-3B6A-0DD6356F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D5C4-E162-2A39-DB94-6EE140EF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873C8-47C9-FFC1-DE47-F06CAAF6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31FD4-FDED-A942-4D29-CD3A9444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11233-3667-7E5E-DF46-54BB1B04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30A47-BC65-8AF0-FCC7-AA1BEC3F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6D1AF-8B83-9D11-DB88-4D59005B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057FD-0E64-50F0-BE21-1DCA4D23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8847-9ACD-43CA-FA7C-0E91D5D5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E03B-CAF1-094E-79CF-85AB0E2C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46CCC-7B03-B018-AC5E-CB6C349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59B35-B851-BCBA-8B5C-E852AC27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E55FA-FEC7-8FD2-B79F-5A8984A2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4C4D6-E0FA-694A-CA02-903DA801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7AA4-97B2-6D67-FB46-43B7479D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72288-0872-3F94-816C-0745279E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22F7-0126-AF3A-CAB2-7A081DF8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3F6E3-9CD7-BE06-EF8E-12A6B4F8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C0443-C6EB-B7F2-83D5-9A94F10B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147B-CF09-8E14-99BE-2BE5AC8C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6FAB4-D586-B030-ABC1-286F478E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C454B-96E0-3DBF-8A66-736812D7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F83F-4A6D-0B91-8D99-7541C6E17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E2D6-0666-4342-B5D3-6BAF5004DC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399B7-DA05-1518-9BBD-A6ECF8FA2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A3CA-4E17-E931-F59D-B0253868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1144-2189-5549-9FA0-1C4A40E6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7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562E951F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4.xml"/><Relationship Id="rId2" Type="http://schemas.microsoft.com/office/2018/10/relationships/comments" Target="../comments/modernComment_103_B8D377C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449A7BB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18/10/relationships/comments" Target="../comments/modernComment_117_38702107.xm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A05E3-9F5B-F4B7-8C74-5CF90C4E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299" y="354791"/>
            <a:ext cx="5728489" cy="23258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b="1" kern="1200">
                <a:solidFill>
                  <a:srgbClr val="4E96D9"/>
                </a:solidFill>
                <a:latin typeface="Times New Roman"/>
                <a:cs typeface="Times New Roman"/>
              </a:rPr>
              <a:t>Quality Check of Engineering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F00F-7538-A948-7E7F-5EB652EB8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210" y="4305120"/>
            <a:ext cx="5334931" cy="19463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>
                <a:latin typeface="Times New Roman"/>
                <a:cs typeface="Times New Roman"/>
              </a:rPr>
              <a:t>Vinit Dave</a:t>
            </a:r>
            <a:endParaRPr lang="en-US">
              <a:cs typeface="Calibri" panose="020F0502020204030204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err="1">
                <a:latin typeface="Times New Roman"/>
                <a:cs typeface="Times New Roman"/>
              </a:rPr>
              <a:t>Sindhuja</a:t>
            </a:r>
            <a:r>
              <a:rPr lang="en-US" sz="2000">
                <a:latin typeface="Times New Roman"/>
                <a:cs typeface="Times New Roman"/>
              </a:rPr>
              <a:t> Reddy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>
                <a:latin typeface="Times New Roman"/>
                <a:cs typeface="Times New Roman"/>
              </a:rPr>
              <a:t>Li Guan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>
                <a:latin typeface="Times New Roman"/>
                <a:cs typeface="Times New Roman"/>
              </a:rPr>
              <a:t>Sujan </a:t>
            </a:r>
            <a:r>
              <a:rPr lang="en-US" sz="2000" err="1">
                <a:latin typeface="Times New Roman"/>
                <a:cs typeface="Times New Roman"/>
              </a:rPr>
              <a:t>Gaha</a:t>
            </a:r>
            <a:r>
              <a:rPr lang="en-US" sz="2000">
                <a:latin typeface="Times New Roman"/>
                <a:cs typeface="Times New Roman"/>
              </a:rPr>
              <a:t> Magar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>
                <a:latin typeface="Times New Roman"/>
                <a:cs typeface="Times New Roman"/>
              </a:rPr>
              <a:t>Madeline Goldy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93DA2-172C-7276-361C-BFEBF4E84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ln>
            <a:solidFill>
              <a:srgbClr val="4472C4"/>
            </a:solidFill>
          </a:ln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EF42B-7BCE-0018-F57C-345AAAD92F37}"/>
              </a:ext>
            </a:extLst>
          </p:cNvPr>
          <p:cNvSpPr txBox="1"/>
          <p:nvPr/>
        </p:nvSpPr>
        <p:spPr>
          <a:xfrm>
            <a:off x="7555731" y="379983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latin typeface="Times New Roman"/>
                <a:cs typeface="Calibri"/>
              </a:rPr>
              <a:t>Group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D108D-6A0D-374E-648B-280CAA5F8B47}"/>
              </a:ext>
            </a:extLst>
          </p:cNvPr>
          <p:cNvSpPr txBox="1"/>
          <p:nvPr/>
        </p:nvSpPr>
        <p:spPr>
          <a:xfrm>
            <a:off x="6452088" y="2790929"/>
            <a:ext cx="574095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600" b="1">
                <a:solidFill>
                  <a:srgbClr val="4E96D9"/>
                </a:solidFill>
                <a:latin typeface="Times New Roman"/>
                <a:cs typeface="Times New Roman"/>
              </a:rPr>
              <a:t>Project Plan – Ingenia</a:t>
            </a:r>
            <a:endParaRPr lang="en-US" sz="4600">
              <a:solidFill>
                <a:srgbClr val="4E96D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66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FE29A-473E-EDA8-CEDC-53E1AE39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951" y="-4236"/>
            <a:ext cx="9392421" cy="1330841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cs typeface="Calibri Light"/>
              </a:rPr>
              <a:t>Communication Plans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E657-C1D3-929A-AE99-EBC38C40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98" y="1258314"/>
            <a:ext cx="7361382" cy="48491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/>
                <a:cs typeface="Times New Roman"/>
              </a:rPr>
              <a:t>1. Client Communication</a:t>
            </a:r>
            <a:endParaRPr lang="en-US" sz="1800">
              <a:cs typeface="Calibri"/>
            </a:endParaRPr>
          </a:p>
          <a:p>
            <a:r>
              <a:rPr lang="en-US" sz="1800">
                <a:latin typeface="Times New Roman"/>
                <a:cs typeface="Times New Roman"/>
              </a:rPr>
              <a:t>Purpose: To update the client on project status, gather feedback, and align on expectations.</a:t>
            </a:r>
          </a:p>
          <a:p>
            <a:r>
              <a:rPr lang="en-US" sz="1800">
                <a:latin typeface="Times New Roman"/>
                <a:cs typeface="Times New Roman"/>
              </a:rPr>
              <a:t>Method: Zoom call, email updates, formal reports.</a:t>
            </a:r>
          </a:p>
          <a:p>
            <a:r>
              <a:rPr lang="en-US" sz="1800">
                <a:latin typeface="Times New Roman"/>
                <a:cs typeface="Times New Roman"/>
              </a:rPr>
              <a:t>Frequency: Bi-weekly meetings, monthly reports.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cs typeface="Times New Roman"/>
              </a:rPr>
              <a:t>2. Mentor Communication</a:t>
            </a:r>
          </a:p>
          <a:p>
            <a:r>
              <a:rPr lang="en-US" sz="1800">
                <a:latin typeface="Times New Roman"/>
                <a:cs typeface="Times New Roman"/>
              </a:rPr>
              <a:t>Purpose: To seek guidance, validate project direction, and ensure adherence to best practices.</a:t>
            </a:r>
          </a:p>
          <a:p>
            <a:r>
              <a:rPr lang="en-US" sz="1800">
                <a:latin typeface="Times New Roman"/>
                <a:cs typeface="Times New Roman"/>
              </a:rPr>
              <a:t>Method: Zoom call, email communication, Microsoft Teams.</a:t>
            </a:r>
          </a:p>
          <a:p>
            <a:r>
              <a:rPr lang="en-US" sz="1800">
                <a:latin typeface="Times New Roman"/>
                <a:cs typeface="Times New Roman"/>
              </a:rPr>
              <a:t>Frequency: weekly meetings, or as needed, weekly progress report.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cs typeface="Times New Roman"/>
              </a:rPr>
              <a:t>3. Team Members Communication</a:t>
            </a:r>
          </a:p>
          <a:p>
            <a:r>
              <a:rPr lang="en-US" sz="1800">
                <a:latin typeface="Times New Roman"/>
                <a:cs typeface="Times New Roman"/>
              </a:rPr>
              <a:t>Purpose: To ensure alignment, collaboration, task tracking, and addressing any issues.</a:t>
            </a:r>
          </a:p>
          <a:p>
            <a:r>
              <a:rPr lang="en-US" sz="1800">
                <a:latin typeface="Times New Roman"/>
                <a:cs typeface="Times New Roman"/>
              </a:rPr>
              <a:t>Method: weekly team meetings, collaboration tools like Microsoft Teams, </a:t>
            </a:r>
            <a:r>
              <a:rPr lang="en-US" sz="1800" err="1">
                <a:latin typeface="Times New Roman"/>
                <a:cs typeface="Times New Roman"/>
              </a:rPr>
              <a:t>Whatsapp</a:t>
            </a:r>
            <a:r>
              <a:rPr lang="en-US" sz="1800">
                <a:latin typeface="Times New Roman"/>
                <a:cs typeface="Times New Roman"/>
              </a:rPr>
              <a:t> messaging app </a:t>
            </a:r>
          </a:p>
          <a:p>
            <a:r>
              <a:rPr lang="en-US" sz="1800">
                <a:latin typeface="Times New Roman"/>
                <a:cs typeface="Times New Roman"/>
              </a:rPr>
              <a:t>Frequency: weekly for team meetings, or as needed</a:t>
            </a: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/>
              <a:cs typeface="Calibri"/>
            </a:endParaRPr>
          </a:p>
        </p:txBody>
      </p:sp>
      <p:pic>
        <p:nvPicPr>
          <p:cNvPr id="37" name="Picture 26" descr="Multi-coloured paper-craft art">
            <a:extLst>
              <a:ext uri="{FF2B5EF4-FFF2-40B4-BE49-F238E27FC236}">
                <a16:creationId xmlns:a16="http://schemas.microsoft.com/office/drawing/2014/main" id="{BD23BE12-910C-622E-E0F1-F90D4D19D9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85" r="28971" b="-2"/>
          <a:stretch/>
        </p:blipFill>
        <p:spPr>
          <a:xfrm>
            <a:off x="8790818" y="1450929"/>
            <a:ext cx="2335822" cy="4570831"/>
          </a:xfrm>
          <a:prstGeom prst="rect">
            <a:avLst/>
          </a:prstGeom>
        </p:spPr>
      </p:pic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34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81353-FA04-8F23-8C66-238092DB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Stakeholders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54985-E420-24EA-D1E2-D6F067904D8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F778E328-D0DF-B0CC-4D3C-2BDBA9190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727313"/>
              </p:ext>
            </p:extLst>
          </p:nvPr>
        </p:nvGraphicFramePr>
        <p:xfrm>
          <a:off x="5640572" y="974040"/>
          <a:ext cx="5608831" cy="4799349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863667">
                  <a:extLst>
                    <a:ext uri="{9D8B030D-6E8A-4147-A177-3AD203B41FA5}">
                      <a16:colId xmlns:a16="http://schemas.microsoft.com/office/drawing/2014/main" val="1777351070"/>
                    </a:ext>
                  </a:extLst>
                </a:gridCol>
                <a:gridCol w="3745164">
                  <a:extLst>
                    <a:ext uri="{9D8B030D-6E8A-4147-A177-3AD203B41FA5}">
                      <a16:colId xmlns:a16="http://schemas.microsoft.com/office/drawing/2014/main" val="292480366"/>
                    </a:ext>
                  </a:extLst>
                </a:gridCol>
              </a:tblGrid>
              <a:tr h="435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Stakeholder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Interest or Concerns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096502"/>
                  </a:ext>
                </a:extLst>
              </a:tr>
              <a:tr h="788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End User (Future Stakeholder)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Requiring a user-friendly interface, efficient functionality, and the ability to easily manage and assess engineering documents.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181946"/>
                  </a:ext>
                </a:extLst>
              </a:tr>
              <a:tr h="999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Software Developer (Future Stakeholder)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Providing necessary software or hardware components, meeting integration requirements, and maintaining long-term business relationships.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719055"/>
                  </a:ext>
                </a:extLst>
              </a:tr>
              <a:tr h="999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Client Organization Staff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Ensuring that the project meets their specific needs, aligns with their standards, and facilitates improved quality assurance for engineering deliverables.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85256"/>
                  </a:ext>
                </a:extLst>
              </a:tr>
              <a:tr h="788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Project Team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Meeting project goals, adhering to deadlines, ensuring personal growth and skill development, collaborating effectively.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672835"/>
                  </a:ext>
                </a:extLst>
              </a:tr>
              <a:tr h="788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Project Mentor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Guiding the team, sharing industry knowledge, ensuring the project meets industry standards, supporting team growth.</a:t>
                      </a:r>
                    </a:p>
                  </a:txBody>
                  <a:tcPr marL="9187" marR="9187" marT="105320" marB="91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46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close-up of a spiraling light&#10;&#10;Description automatically generated with medium confidence">
            <a:extLst>
              <a:ext uri="{FF2B5EF4-FFF2-40B4-BE49-F238E27FC236}">
                <a16:creationId xmlns:a16="http://schemas.microsoft.com/office/drawing/2014/main" id="{45E81666-374F-5126-4A57-F26CFA6182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6250"/>
          <a:stretch/>
        </p:blipFill>
        <p:spPr>
          <a:xfrm>
            <a:off x="143456" y="10"/>
            <a:ext cx="12191980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E7138-0EA9-F414-4665-32627F7B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-199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DEA383A9-7AD3-B11C-DBD8-F4825AE33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68646"/>
              </p:ext>
            </p:extLst>
          </p:nvPr>
        </p:nvGraphicFramePr>
        <p:xfrm>
          <a:off x="2117" y="822761"/>
          <a:ext cx="12334064" cy="6035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08664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A4F14-64DB-F171-A10F-B2977C81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579796" cy="5567891"/>
          </a:xfrm>
        </p:spPr>
        <p:txBody>
          <a:bodyPr>
            <a:normAutofit/>
          </a:bodyPr>
          <a:lstStyle/>
          <a:p>
            <a:r>
              <a:rPr lang="en-GB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Criteria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3384A84-3A18-DC31-B3F6-A0B3759DA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22815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51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9528D-0EEC-B393-0B3D-E38A5F61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D0ACC6E-D0E3-E35E-7303-584E85708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55483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97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DAC58-52EE-2FB6-9D38-7E8334E36898}"/>
              </a:ext>
            </a:extLst>
          </p:cNvPr>
          <p:cNvSpPr txBox="1"/>
          <p:nvPr/>
        </p:nvSpPr>
        <p:spPr>
          <a:xfrm>
            <a:off x="849695" y="2933977"/>
            <a:ext cx="5413778" cy="9953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latin typeface="Times New Roman"/>
                <a:ea typeface="+mj-ea"/>
                <a:cs typeface="Times New Roman"/>
              </a:rPr>
              <a:t>THANK YOU!!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 descr="Handshake">
            <a:extLst>
              <a:ext uri="{FF2B5EF4-FFF2-40B4-BE49-F238E27FC236}">
                <a16:creationId xmlns:a16="http://schemas.microsoft.com/office/drawing/2014/main" id="{5FC28638-87D1-EF47-1C1C-B3CE35190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1661" y="1368677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6A368-746C-4D9B-3BCB-853DB7F6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Times New Roman"/>
                <a:cs typeface="Calibri Light"/>
              </a:rPr>
              <a:t>Agenda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4203ADF-7798-52AB-0EAB-4773C71D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/>
                <a:cs typeface="Calibri"/>
              </a:rPr>
              <a:t>Project Background and Description</a:t>
            </a:r>
          </a:p>
          <a:p>
            <a:r>
              <a:rPr lang="en-US" sz="2200">
                <a:latin typeface="Times New Roman"/>
                <a:cs typeface="Calibri"/>
              </a:rPr>
              <a:t>Project Scope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cs typeface="Calibri"/>
              </a:rPr>
              <a:t>Risks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cs typeface="Calibri"/>
              </a:rPr>
              <a:t>Budget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cs typeface="Calibri"/>
              </a:rPr>
              <a:t>Roles and Responsibilities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cs typeface="Calibri"/>
              </a:rPr>
              <a:t>Communications Plan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cs typeface="Calibri"/>
              </a:rPr>
              <a:t>Project Stakeholders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cs typeface="Calibri"/>
              </a:rPr>
              <a:t>Deliverables and Project Evaluation Criteria 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cs typeface="Calibri"/>
              </a:rPr>
              <a:t>Implementation Plan</a:t>
            </a:r>
            <a:endParaRPr lang="en-US" sz="2200">
              <a:latin typeface="Times New Roman"/>
              <a:cs typeface="Times New Roman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lock Arc 4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49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290B6-7760-1027-CD20-5099DCD5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4017585" cy="452628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5400" b="1">
                <a:latin typeface="Times New Roman"/>
                <a:cs typeface="Times New Roman"/>
              </a:rPr>
              <a:t>Project Background and Description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51ADE52A-6B14-6E2B-3D09-FEE2FE80E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6801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18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Graphic 53" descr="Stopwatch">
            <a:extLst>
              <a:ext uri="{FF2B5EF4-FFF2-40B4-BE49-F238E27FC236}">
                <a16:creationId xmlns:a16="http://schemas.microsoft.com/office/drawing/2014/main" id="{1CA9EDB5-21FC-A241-7644-314C015EB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1" name="Arc 6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9CD95-BB88-531D-F09A-F4A6536D0F55}"/>
              </a:ext>
            </a:extLst>
          </p:cNvPr>
          <p:cNvSpPr txBox="1"/>
          <p:nvPr/>
        </p:nvSpPr>
        <p:spPr>
          <a:xfrm>
            <a:off x="838201" y="479493"/>
            <a:ext cx="52578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latin typeface="Times New Roman"/>
                <a:ea typeface="+mj-ea"/>
                <a:cs typeface="Times New Roman"/>
              </a:rPr>
              <a:t>AS 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CFB98-DAB1-43BD-E265-BBA2B5DE8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Manual Quality Assessment</a:t>
            </a:r>
          </a:p>
          <a:p>
            <a:r>
              <a:rPr lang="en-US">
                <a:latin typeface="Times New Roman"/>
                <a:cs typeface="Times New Roman"/>
              </a:rPr>
              <a:t>Reviewer Dependency</a:t>
            </a:r>
          </a:p>
          <a:p>
            <a:r>
              <a:rPr lang="en-US">
                <a:latin typeface="Times New Roman"/>
                <a:cs typeface="Times New Roman"/>
              </a:rPr>
              <a:t>Limited Automation</a:t>
            </a:r>
          </a:p>
          <a:p>
            <a:r>
              <a:rPr lang="en-US">
                <a:latin typeface="Times New Roman"/>
                <a:cs typeface="Times New Roman"/>
              </a:rPr>
              <a:t>Documentation Challenges</a:t>
            </a:r>
          </a:p>
          <a:p>
            <a:r>
              <a:rPr lang="en-US">
                <a:latin typeface="Times New Roman"/>
                <a:cs typeface="Times New Roman"/>
              </a:rPr>
              <a:t>Collaboration Hurdles</a:t>
            </a:r>
          </a:p>
          <a:p>
            <a:r>
              <a:rPr lang="en-US">
                <a:latin typeface="Times New Roman"/>
                <a:cs typeface="Times New Roman"/>
              </a:rPr>
              <a:t>Reporting Bottlenecks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3664-1FD5-4629-BB7A-A12BAC3E708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9CD95-BB88-531D-F09A-F4A6536D0F5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 BE Process</a:t>
            </a:r>
            <a:endParaRPr lang="en-US" sz="5400" b="1" kern="120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3664-1FD5-4629-BB7A-A12BAC3E708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" name="Content Placeholder 3">
            <a:extLst>
              <a:ext uri="{FF2B5EF4-FFF2-40B4-BE49-F238E27FC236}">
                <a16:creationId xmlns:a16="http://schemas.microsoft.com/office/drawing/2014/main" id="{1EF7488F-BEE1-0EAD-024A-D83387350F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434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9CD95-BB88-531D-F09A-F4A6536D0F5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3664-1FD5-4629-BB7A-A12BAC3E708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" name="Content Placeholder 3">
            <a:extLst>
              <a:ext uri="{FF2B5EF4-FFF2-40B4-BE49-F238E27FC236}">
                <a16:creationId xmlns:a16="http://schemas.microsoft.com/office/drawing/2014/main" id="{E75273A3-EB27-7A6A-1548-EFF576131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582409"/>
              </p:ext>
            </p:extLst>
          </p:nvPr>
        </p:nvGraphicFramePr>
        <p:xfrm>
          <a:off x="838200" y="19423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6872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DCBF-128D-5B95-3BF8-EBB180E1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Times New Roman"/>
                <a:cs typeface="Calibri Light"/>
              </a:rPr>
              <a:t>Risks</a:t>
            </a:r>
            <a:endParaRPr lang="en-US" sz="5400" b="1">
              <a:latin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F55CBD-0CF1-87D0-61BB-31969DEA6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094210"/>
              </p:ext>
            </p:extLst>
          </p:nvPr>
        </p:nvGraphicFramePr>
        <p:xfrm>
          <a:off x="838200" y="2128968"/>
          <a:ext cx="10515601" cy="374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8697">
                  <a:extLst>
                    <a:ext uri="{9D8B030D-6E8A-4147-A177-3AD203B41FA5}">
                      <a16:colId xmlns:a16="http://schemas.microsoft.com/office/drawing/2014/main" val="2131220567"/>
                    </a:ext>
                  </a:extLst>
                </a:gridCol>
                <a:gridCol w="2327338">
                  <a:extLst>
                    <a:ext uri="{9D8B030D-6E8A-4147-A177-3AD203B41FA5}">
                      <a16:colId xmlns:a16="http://schemas.microsoft.com/office/drawing/2014/main" val="3315113189"/>
                    </a:ext>
                  </a:extLst>
                </a:gridCol>
                <a:gridCol w="1326158">
                  <a:extLst>
                    <a:ext uri="{9D8B030D-6E8A-4147-A177-3AD203B41FA5}">
                      <a16:colId xmlns:a16="http://schemas.microsoft.com/office/drawing/2014/main" val="3234135999"/>
                    </a:ext>
                  </a:extLst>
                </a:gridCol>
                <a:gridCol w="4343408">
                  <a:extLst>
                    <a:ext uri="{9D8B030D-6E8A-4147-A177-3AD203B41FA5}">
                      <a16:colId xmlns:a16="http://schemas.microsoft.com/office/drawing/2014/main" val="3106536043"/>
                    </a:ext>
                  </a:extLst>
                </a:gridCol>
              </a:tblGrid>
              <a:tr h="292098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Risk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Probability (out of 100%)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Impact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Mitigation Strategy</a:t>
                      </a:r>
                    </a:p>
                  </a:txBody>
                  <a:tcPr marL="8432" marR="8432" marT="8432" marB="8432" anchor="ctr"/>
                </a:tc>
                <a:extLst>
                  <a:ext uri="{0D108BD9-81ED-4DB2-BD59-A6C34878D82A}">
                    <a16:rowId xmlns:a16="http://schemas.microsoft.com/office/drawing/2014/main" val="472588073"/>
                  </a:ext>
                </a:extLst>
              </a:tr>
              <a:tr h="777804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Lack of technical expertise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70%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High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Research, mentor guidance, contact clients and having regular meetings, dividing tasks based on strengths.</a:t>
                      </a:r>
                    </a:p>
                  </a:txBody>
                  <a:tcPr marL="8432" marR="8432" marT="8432" marB="8432" anchor="ctr"/>
                </a:tc>
                <a:extLst>
                  <a:ext uri="{0D108BD9-81ED-4DB2-BD59-A6C34878D82A}">
                    <a16:rowId xmlns:a16="http://schemas.microsoft.com/office/drawing/2014/main" val="210837860"/>
                  </a:ext>
                </a:extLst>
              </a:tr>
              <a:tr h="777804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Misalignment with project goals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20%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High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Regular alignment checks with mentors and clients, clear documentation of goals and requirements.</a:t>
                      </a:r>
                    </a:p>
                  </a:txBody>
                  <a:tcPr marL="8432" marR="8432" marT="8432" marB="8432" anchor="ctr"/>
                </a:tc>
                <a:extLst>
                  <a:ext uri="{0D108BD9-81ED-4DB2-BD59-A6C34878D82A}">
                    <a16:rowId xmlns:a16="http://schemas.microsoft.com/office/drawing/2014/main" val="1391372906"/>
                  </a:ext>
                </a:extLst>
              </a:tr>
              <a:tr h="534951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Changes in the project scope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20%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Medium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Re-negotiating project scope, consulting with mentors.</a:t>
                      </a:r>
                    </a:p>
                  </a:txBody>
                  <a:tcPr marL="8432" marR="8432" marT="8432" marB="8432" anchor="ctr"/>
                </a:tc>
                <a:extLst>
                  <a:ext uri="{0D108BD9-81ED-4DB2-BD59-A6C34878D82A}">
                    <a16:rowId xmlns:a16="http://schemas.microsoft.com/office/drawing/2014/main" val="1319811843"/>
                  </a:ext>
                </a:extLst>
              </a:tr>
              <a:tr h="29209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Client’s availability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20%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High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Reach out to a representative</a:t>
                      </a:r>
                    </a:p>
                  </a:txBody>
                  <a:tcPr marL="8432" marR="8432" marT="8432" marB="8432" anchor="ctr"/>
                </a:tc>
                <a:extLst>
                  <a:ext uri="{0D108BD9-81ED-4DB2-BD59-A6C34878D82A}">
                    <a16:rowId xmlns:a16="http://schemas.microsoft.com/office/drawing/2014/main" val="3475104162"/>
                  </a:ext>
                </a:extLst>
              </a:tr>
              <a:tr h="53495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Unexpected circumstances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10%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Medium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Seek mentor advice, have a risk management plan in place</a:t>
                      </a:r>
                    </a:p>
                  </a:txBody>
                  <a:tcPr marL="8432" marR="8432" marT="8432" marB="8432" anchor="ctr"/>
                </a:tc>
                <a:extLst>
                  <a:ext uri="{0D108BD9-81ED-4DB2-BD59-A6C34878D82A}">
                    <a16:rowId xmlns:a16="http://schemas.microsoft.com/office/drawing/2014/main" val="2801025523"/>
                  </a:ext>
                </a:extLst>
              </a:tr>
              <a:tr h="53495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Unavailability of data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10%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High</a:t>
                      </a:r>
                    </a:p>
                  </a:txBody>
                  <a:tcPr marL="8432" marR="8432" marT="8432" marB="8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/>
                        </a:rPr>
                        <a:t>Identify alternate data sources, make necessary adjustment to project plan</a:t>
                      </a:r>
                    </a:p>
                  </a:txBody>
                  <a:tcPr marL="8432" marR="8432" marT="8432" marB="8432" anchor="ctr"/>
                </a:tc>
                <a:extLst>
                  <a:ext uri="{0D108BD9-81ED-4DB2-BD59-A6C34878D82A}">
                    <a16:rowId xmlns:a16="http://schemas.microsoft.com/office/drawing/2014/main" val="331422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90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DCBF-128D-5B95-3BF8-EBB180E1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Times New Roman"/>
                <a:cs typeface="Calibri Light"/>
              </a:rPr>
              <a:t>Budget</a:t>
            </a:r>
            <a:endParaRPr lang="en-US" sz="5400" b="1">
              <a:latin typeface="Times New Roman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977448-6DF8-CF62-04EF-7CC22993D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037118"/>
              </p:ext>
            </p:extLst>
          </p:nvPr>
        </p:nvGraphicFramePr>
        <p:xfrm>
          <a:off x="707587" y="2116360"/>
          <a:ext cx="10515600" cy="3808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4942780"/>
                    </a:ext>
                  </a:extLst>
                </a:gridCol>
                <a:gridCol w="1954733">
                  <a:extLst>
                    <a:ext uri="{9D8B030D-6E8A-4147-A177-3AD203B41FA5}">
                      <a16:colId xmlns:a16="http://schemas.microsoft.com/office/drawing/2014/main" val="2499960601"/>
                    </a:ext>
                  </a:extLst>
                </a:gridCol>
                <a:gridCol w="5055667">
                  <a:extLst>
                    <a:ext uri="{9D8B030D-6E8A-4147-A177-3AD203B41FA5}">
                      <a16:colId xmlns:a16="http://schemas.microsoft.com/office/drawing/2014/main" val="2455253485"/>
                    </a:ext>
                  </a:extLst>
                </a:gridCol>
              </a:tblGrid>
              <a:tr h="2850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Budget Item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Estimated Cost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Justification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2007100"/>
                  </a:ext>
                </a:extLst>
              </a:tr>
              <a:tr h="80125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Software Development Resources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$25,000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Allocation for skilled developers, UX/UI designers, and QA (Quality Assurance) testers to create the application.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313930"/>
                  </a:ext>
                </a:extLst>
              </a:tr>
              <a:tr h="52758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Server Hosting and Maintenance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$5000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Provisioning and maintaining servers for hosting the application, ensuring reliability and security.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5844011"/>
                  </a:ext>
                </a:extLst>
              </a:tr>
              <a:tr h="52758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Integration with Drawboard Projects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$3000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The cost associated with integrating the app with Drawboard, expanding collaboration capabilities.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7714479"/>
                  </a:ext>
                </a:extLst>
              </a:tr>
              <a:tr h="80125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Quality Assurance and Testing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$6000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Investment in rigorous testing to ensure the application's functionality, security, and user experience.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2451433"/>
                  </a:ext>
                </a:extLst>
              </a:tr>
              <a:tr h="80125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User Interface/Experience Enhancement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$4000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</a:rPr>
                        <a:t>Budget for refining the app's design, optimizing user flows, and ensuring an intuitive user experience. </a:t>
                      </a:r>
                      <a:endParaRPr lang="en-IN" sz="1600">
                        <a:solidFill>
                          <a:srgbClr val="40404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ahom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383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4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9CD95-BB88-531D-F09A-F4A6536D0F5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Roles &amp; Responsibilities</a:t>
            </a:r>
            <a:endParaRPr lang="en-US">
              <a:ea typeface="+mj-ea"/>
            </a:endParaRP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3664-1FD5-4629-BB7A-A12BAC3E708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F391E1-BD34-4E3D-BC3F-30B9701CF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159706"/>
              </p:ext>
            </p:extLst>
          </p:nvPr>
        </p:nvGraphicFramePr>
        <p:xfrm>
          <a:off x="838200" y="2365945"/>
          <a:ext cx="10515602" cy="3673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677">
                  <a:extLst>
                    <a:ext uri="{9D8B030D-6E8A-4147-A177-3AD203B41FA5}">
                      <a16:colId xmlns:a16="http://schemas.microsoft.com/office/drawing/2014/main" val="3457136347"/>
                    </a:ext>
                  </a:extLst>
                </a:gridCol>
                <a:gridCol w="1830391">
                  <a:extLst>
                    <a:ext uri="{9D8B030D-6E8A-4147-A177-3AD203B41FA5}">
                      <a16:colId xmlns:a16="http://schemas.microsoft.com/office/drawing/2014/main" val="3507563648"/>
                    </a:ext>
                  </a:extLst>
                </a:gridCol>
                <a:gridCol w="3050503">
                  <a:extLst>
                    <a:ext uri="{9D8B030D-6E8A-4147-A177-3AD203B41FA5}">
                      <a16:colId xmlns:a16="http://schemas.microsoft.com/office/drawing/2014/main" val="508303275"/>
                    </a:ext>
                  </a:extLst>
                </a:gridCol>
                <a:gridCol w="2986031">
                  <a:extLst>
                    <a:ext uri="{9D8B030D-6E8A-4147-A177-3AD203B41FA5}">
                      <a16:colId xmlns:a16="http://schemas.microsoft.com/office/drawing/2014/main" val="2553958029"/>
                    </a:ext>
                  </a:extLst>
                </a:gridCol>
              </a:tblGrid>
              <a:tr h="2458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Role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Student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Responsibility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Rationale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extLst>
                  <a:ext uri="{0D108BD9-81ED-4DB2-BD59-A6C34878D82A}">
                    <a16:rowId xmlns:a16="http://schemas.microsoft.com/office/drawing/2014/main" val="1451228582"/>
                  </a:ext>
                </a:extLst>
              </a:tr>
              <a:tr h="4558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Requirements Analyst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Madeline Goldy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Collecting and analysing requirements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Strong analytical and communication skills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extLst>
                  <a:ext uri="{0D108BD9-81ED-4DB2-BD59-A6C34878D82A}">
                    <a16:rowId xmlns:a16="http://schemas.microsoft.com/office/drawing/2014/main" val="4071524764"/>
                  </a:ext>
                </a:extLst>
              </a:tr>
              <a:tr h="139414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Documentation &amp; Process Analyst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Sindhuja Reddy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Document all processes, findings, and strategies, ensure clarity and coherence in documentation, review and revise as necessary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  <a:p>
                      <a:pPr algn="ctr"/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Ensures thorough and coherent documentation of all processes.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extLst>
                  <a:ext uri="{0D108BD9-81ED-4DB2-BD59-A6C34878D82A}">
                    <a16:rowId xmlns:a16="http://schemas.microsoft.com/office/drawing/2014/main" val="2718567445"/>
                  </a:ext>
                </a:extLst>
              </a:tr>
              <a:tr h="4558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Prototyping Specialist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Li Guan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UI design, proof-of-concept/mock-up with Figma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Creative mindset and experience in UI design tools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extLst>
                  <a:ext uri="{0D108BD9-81ED-4DB2-BD59-A6C34878D82A}">
                    <a16:rowId xmlns:a16="http://schemas.microsoft.com/office/drawing/2014/main" val="2108973076"/>
                  </a:ext>
                </a:extLst>
              </a:tr>
              <a:tr h="6657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Research and Development Lead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Sujan Gaha Magar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Conduct in-depth research on OCR and digitalization, guide the team on technical aspects.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Background in engineering and research, apt for understanding OCR and digitalization.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extLst>
                  <a:ext uri="{0D108BD9-81ED-4DB2-BD59-A6C34878D82A}">
                    <a16:rowId xmlns:a16="http://schemas.microsoft.com/office/drawing/2014/main" val="1303506308"/>
                  </a:ext>
                </a:extLst>
              </a:tr>
              <a:tr h="4558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Project Manager &amp; Workflow Designer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Vinit Dave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Project coordination, swim lanes diagram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Leadership qualities and ability to oversee multiple aspects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88686" marR="88686" marT="0" marB="0" anchor="ctr"/>
                </a:tc>
                <a:extLst>
                  <a:ext uri="{0D108BD9-81ED-4DB2-BD59-A6C34878D82A}">
                    <a16:rowId xmlns:a16="http://schemas.microsoft.com/office/drawing/2014/main" val="285008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6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93FA92C8FF140911D20CC34B62C55" ma:contentTypeVersion="0" ma:contentTypeDescription="Create a new document." ma:contentTypeScope="" ma:versionID="f51545b8bcabef7deecde64fb9a17b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bdcf26f133259999730471111e8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FFA663-E378-459F-AC16-318C3C847D8D}"/>
</file>

<file path=customXml/itemProps2.xml><?xml version="1.0" encoding="utf-8"?>
<ds:datastoreItem xmlns:ds="http://schemas.openxmlformats.org/officeDocument/2006/customXml" ds:itemID="{74BEA6D0-6991-4B15-8F4C-F42891A420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F3A8ED-B313-42D0-9E01-E2B9F5171BE3}">
  <ds:schemaRefs>
    <ds:schemaRef ds:uri="a5bdd96d-42b7-482f-9eca-fc3aba08e604"/>
    <ds:schemaRef ds:uri="d34b6f8b-64a9-4ed5-a3d7-8a5d05d52e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Quality Check of Engineering Documents</vt:lpstr>
      <vt:lpstr>Agenda</vt:lpstr>
      <vt:lpstr>Project Background and Description</vt:lpstr>
      <vt:lpstr>PowerPoint Presentation</vt:lpstr>
      <vt:lpstr>PowerPoint Presentation</vt:lpstr>
      <vt:lpstr>PowerPoint Presentation</vt:lpstr>
      <vt:lpstr>Risks</vt:lpstr>
      <vt:lpstr>Budget</vt:lpstr>
      <vt:lpstr>PowerPoint Presentation</vt:lpstr>
      <vt:lpstr>Communication Plans</vt:lpstr>
      <vt:lpstr>Project Stakeholders</vt:lpstr>
      <vt:lpstr>Deliverables</vt:lpstr>
      <vt:lpstr>Evaluation Criteria</vt:lpstr>
      <vt:lpstr>Project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document QA</dc:title>
  <dc:creator>LI GUAN</dc:creator>
  <cp:revision>1</cp:revision>
  <dcterms:created xsi:type="dcterms:W3CDTF">2023-08-15T05:09:58Z</dcterms:created>
  <dcterms:modified xsi:type="dcterms:W3CDTF">2023-08-20T08:26:09Z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0x0101002C893FA92C8FF140911D20CC34B62C55</vt:lpwstr>
  </property>
  <property fmtid="{D5CDD505-2E9C-101B-9397-08002B2CF9AE}" pid="3" name="MediaServiceImageTags">
    <vt:lpwstr/>
  </property>
</Properties>
</file>