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ink/inkAction2.xml" ContentType="application/vnd.ms-office.inkAction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3.xml" ContentType="application/vnd.ms-office.inkAction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329" r:id="rId3"/>
    <p:sldId id="390" r:id="rId4"/>
    <p:sldId id="388" r:id="rId5"/>
    <p:sldId id="389" r:id="rId6"/>
    <p:sldId id="394" r:id="rId7"/>
    <p:sldId id="393" r:id="rId8"/>
    <p:sldId id="395" r:id="rId9"/>
    <p:sldId id="400" r:id="rId10"/>
    <p:sldId id="397" r:id="rId11"/>
    <p:sldId id="401" r:id="rId12"/>
    <p:sldId id="347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121" autoAdjust="0"/>
  </p:normalViewPr>
  <p:slideViewPr>
    <p:cSldViewPr>
      <p:cViewPr varScale="1">
        <p:scale>
          <a:sx n="78" d="100"/>
          <a:sy n="78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23T02:37:52.011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11900">
    <iact:property name="dataType"/>
    <iact:actionData xml:id="d0">
      <inkml:trace xmlns:inkml="http://www.w3.org/2003/InkML" xml:id="stk0" contextRef="#ctx0" brushRef="#br0">4635 817 0,'-5'0'78,"0"0"-63,1 0 1,-1 0 0,0 0 -16,1 0 62,-6 0 -46,-18 -5 -16,9 5 15,5 0 -15,-4 -5 16,8 5 -16,1 0 15,0 0 -15,-5 0 16,4 0 -16,6 0 16,-1 -4 -1,-4 4 -15,4 0 16,0 0 -16,-9 0 15,-5 0 -15,10 0 16,4 0 -16,1 0 16,-1 0 -1,0 0 32,-4 4 -31,9 1 -16,-5 0 15,5 -1 -15,-4 1 16,-1 0 -16,5 4 15,-5 -4 -4,5 -1 5,-4 11 -16,4 -11 16,0 20 -1,-5 -15 -15,5 33 16,0 -28 -16,0 0 15,0 0 1,0 -4 -16,5 8 0,-5 -8 16,4 4 -16,-4 -5 15,0 0 1,0 1 -16,0 4 15,5 -9 -15,0 9 16,4 4 -16,5 10 16,-14 -14 -16,5 -4 15,-1 -1 -15,1 0 16,-5 1 -16,5 -5 15,4 23 17,-4 -19 -32,4 5 0,-4 0 15,9 19 -15,-5 -19 16,-4 -9 -16,0 4 15,-1 -4 -15,1 -1 16,0 1 0,-1 0 -1,1 -1 1,0 1 -16,-1 -5 15,6 9 1,-6 -4 -16,6 0 16,-1 4 -1,5 0 -15,9 1 16,1 -1 -16,-1 -4 15,5 -5 -15,-9 4 16,4 -4 -16,-4 5 16,-5 -5 -16,14 0 15,-14 0 -15,-9 0 16,4 0 -16,1 0 15,-1 0 -15,-4 0 16,-1 0 0,1 0 -16,0 0 15,-1 0 -15,6 0 16,27 -19 -16,-13 10 15,13 -19 1,-23 23 -16,-9 -4 16,-1 9 -16,-4 -5 15,5 5 1,0 -9 -16,-5 4 15,0 1 1,5 -6 0,-1 -23 -16,1 19 15,0 -9 -15,-1 4 16,6 5 -16,-6 -9 15,1 9 -15,0 0 16,-5 0 -16,0 4 16,0 -4 -16,0 -4 15,0 4 -15,0 4 16,0 -4 -16,0 -19 15,0 15 -15,-5 8 16,0 6 -16,5 -1 16,0 -4 -16,-4 4 15,4 0 -15,0 -13 31,0 13 -31,-5 -5 16,-4 -8 -16,9 8 16,-5 6 -16,0 -6 15,1 -4 -15,-1 10 16,0 -6 -16,5 6 31,-5 4 -31,5 -5 16,0 0 -1,-4 5 -15,-20 -28 16,20 23 -16,-1 1 16,5 -1 -16,-5 5 15,1 -5 -15,-1 1 31,-4 -1 1,-1 5 -32,6 0 15,-6 -5 -15,6 1 16,-1 -1 -16,-9 5 15,0 -5 1,0 1 -16,0 -1 0,0 5 16,4 -5 -16,-4 1 15,-4 4 -15,13 0 16,-4 0 15,-1 0 -15,6 0 -1,-1 0 1,0 0 -16,0 0 15,-9 0 -15,10 0 16,-6 4 -16,-4 -4 16,0 0 -16,-4 5 15,-1 0 -15,-9 -1 16,9 -4 -16,0 5 15,1 -5 -15,8 5 16,6 -5 -16,-1 0 16,-9 0 -16,-9 9 15,13 -4 -15,-4 -1 16,0 -4 -16,0 10 15,0 -1 -15,0 -4 16,5 -1 -16,-1 6 16,6 -5 -16,-1 -1 15,0 6 -15,-4 -6 16,4 15 -16,1 -14 15,4 -1 -15,0 6 16,0 -6 -16,0 10 16,0 -4 -1,0 4 -15,14 47 47,-10 -47 -47,15 28 16,-5 -19 -16,5 1 15,-5 -1 -15,0 5 16,0 0 -16,0 -9 15,0 14 -15,0 -15 16,-5 6 -16,1 -15 16,-1 10 -16,-4 -14 15,4 4 -15,-4 0 16,13 10 -16,-13 -10 15,4 -4 -15,1 4 16,-5 -4 -16,4 0 16,-4 -1 -16,4 1 15,-4 0 -15,4 -1 16,0 -4 -16,5 5 15,-4 0 -15,60 18 47,-51 -18 -47,-5 0 16,0 -5 -16,-5 0 15,-4 0 -15,4 0 16,5 0 -16,-5 0 16,1 -5 -16,4 -4 15,0 4 -15,19 -14 16,18 -18 15,-42 27 -31,6 -4 16,-6 10 -16,-4 -6 15,4 1 -15,-4 4 16,-5 -9 -16,4 5 15,1 -15 -15,0 15 16,-1 -19 0,-4 14 -16,0 0 15,5 0 -15,0 0 16,-1 0 -16,-4 0 15,0 -10 -15,0 10 16,0 0 -16,0 -4 16,0 -1 -1,0 -28 -15,0 33 16,0 0 -16,0 5 15,-4 -1 -15,4 -4 16,-5 10 -16,5 -1 16,-5 -5 -16,-4 1 15,-14 -19 16,23 23 -15,-14 -13 -16,4 8 16,1 6 -1,9 -1 1,-10 0 -16,6 1 15,-6 -6 -15,1 5 16,4 1 0,1 -1 -16,-1 0 15,0 5 -15,1 -4 16,-1 4 46,-4 0 -46,-10 -5 -16,10 5 15,-5 0 -15,-5 -5 16,5 5 -16,0 -4 16,0 -1 -16,-5 0 15,-4 1 -15,9 4 16,-5 -5 -16,0 0 15,10 5 -15,-1 -4 16,1 -1 -16,-5 5 16,5 -5 -1,-1 5 157,-8 0 -157,-11 0 -15,1 5 16,-32 9 -16,32 -5 16,-1 1 -16,6 -1 15,4 0 -15,5 -4 16,0 0 -16,10 -1 16,-10 6 -16,9 -5 15,0 -1 -15,0 6 16,-4 -6 -16,0 6 15,4 -10 1,-4 9 0,9 -4 -16,0 -1 15,-5 6 16,0 -6 -15,1 34 31,4 -33 -47,-5 13 0,5 -8 15,0 -6 -15,0 6 16,0 -1 -16,0 0 15,0 1 1,0 -1 -16,0 5 16,0 0 -16,5 -4 15,-1 4 -15,-4 -5 16,10 24 -16,13 23 47,-18 -47 -32,-1 1 1,1 -1 -16,0 5 0,4 -5 15,-4 1 -15,4 -1 16,-4 0 -16,60 43 62,-46 -38 -62,-9 -5 16,4 1 -16,0 -1 16,-5 5 -16,0 -9 15,15 9 1,-15 -10 -1,14 10 -15,-13 -4 0,-6 -5 16,11 4 0,-6 -4 -16,0 -1 15,1 1 -15,-1 0 16,-4 -5 -16,4 4 15,0 -4 -15,1 5 16,13 -5 -16,-14 0 29,5 0 -29,-9 0 15,5 0 -15,-1 0 16,0 0 -1,-4 0 -15,0 0 0,4 0 16,-4 0 -16,-1 0 16,6 0 -16,-6 -5 15,10 1 -15,-4 -1 16,-6 0 -16,6 5 15,-6 -4 -15,1 -1 16,0 0 -16,0 1 16,9 -1 30</inkml:trace>
    </iact:actionData>
  </iact:action>
  <iact:action type="add" startTime="220791">
    <iact:property name="dataType"/>
    <iact:actionData xml:id="d1">
      <inkml:trace xmlns:inkml="http://www.w3.org/2003/InkML" xml:id="stk1" contextRef="#ctx0" brushRef="#br0">4569 1032 0,'-5'5'281,"5"4"-265,0 -4 -1,-4 -1 1,4 1 -16,0 0 62,0 -1 -30,0 1 -17,0 0 1,0 0 -3,0 -1 3,0 1 0,0 0 -16,0 -1 15,0 1 -15,0 0 16,0 -1 -1,0 1 1,0 4 -16,0 -4 16,0 0 -1,0 -1 16,0 1 -31,0 0 16,0 -1 0,0 1 -1,0 0 1,0 23 46,0 -23 -46,0 -1 -16,0 1 31,0 4 185,9 -4 -201,-9 0 -15,0 -1 16,5 -4 0,-5 -4 436,0 -1 -436,0 0 -1,0 -4 1,0 4 -1,0 1 -15,0 -6 16,0 1 -16,0 4 16,-5 -4 -1,5 -1 1,0 6 -16,-5 4 15,5 -5 1,0 0 -16,0 -13 47,0 13 -47,0 0 15,0 -4 1,0 4 0,0 1 -16,0 -1 15,0 0 -15,0 1 16,0 -1 -16,0 0 15,0 -4 -15,0 4 16</inkml:trace>
    </iact:actionData>
  </iact:action>
  <iact:action type="add" startTime="224192">
    <iact:property name="dataType"/>
    <iact:actionData xml:id="d2">
      <inkml:trace xmlns:inkml="http://www.w3.org/2003/InkML" xml:id="stk2" contextRef="#ctx0" brushRef="#br0">4635 938 0,'0'10'233,"0"-6"-217,0 1 0,0 0 15,0 0 0,0 -1 0,0 6 -15,0 -6 -1,0 1 1,0 0 0,0 -1 -1,0 1 1,0 0 -16,0 -1 31,0 1 -31,0 0 16,0 -1 -1,0 1 16,0 0 1,0 -1 -17,0 1 1,4 0 -1,-4 -1 -15,0 1 16,0 0 0,0 -1 -16,0 1 15,0 0 59,0 0 -74,0 -1 0,0 1 16,0 9 46,0 -9 -46,0 -1 15,0 1 -15,0 0 93,0 -1 -93,0 1 -16,0 0 15,0 -1 1,0 1 -16,5 -5 31,-5 5 0,0 -1 32,0 1 -63,0 0 31,0 -1 -16,5 6 26,-5 -6 -25,0 1 15,0 0 62,0 0 -61</inkml:trace>
    </iact:actionData>
  </iact:action>
  <iact:action type="add" startTime="227250">
    <iact:property name="dataType"/>
    <iact:actionData xml:id="d3">
      <inkml:trace xmlns:inkml="http://www.w3.org/2003/InkML" xml:id="stk3" contextRef="#ctx0" brushRef="#br0">4808 1098 0,'0'4'281,"0"1"-265,0 0 31,0 -1 -16,0 6 -16,0 -6 1,0 1 15,0 0 16,0 -1 -31,0 6 -1,0 -6 1,0 1 -16,0 0 0,0 -1 15,0 1 1,0 0 -16,0 4 16,0 -4 -1,0 0 16,0 -1 -15,0 1 0,0 0 15,0 -1 -16,0 1 -15,0 0 16,0 9 15,0 -10 -5,0 1 -10,0 0 93</inkml:trace>
    </iact:actionData>
  </iact:action>
  <iact:action type="add" startTime="256956">
    <iact:property name="dataType"/>
    <iact:actionData xml:id="d4">
      <inkml:trace xmlns:inkml="http://www.w3.org/2003/InkML" xml:id="stk4" contextRef="#ctx0" brushRef="#br0">2 166 0,'5'0'315,"0"0"-253,-1 0 -30,1 0 -32,0 0 15,-1 0 16,1 0 -15,0 0 0,23 0 30,-19 0 -46,1 0 16,4 0 -16,-10 0 187,1 0 -93,0 0 -79,-1 0 1,1 0 15,4 0 -31,5 0 16,-4 0 -16,-1 0 15,5 0 -15,-4 0 32</inkml:trace>
    </iact:actionData>
  </iact:action>
  <iact:action type="add" startTime="259551">
    <iact:property name="dataType"/>
    <iact:actionData xml:id="d5">
      <inkml:trace xmlns:inkml="http://www.w3.org/2003/InkML" xml:id="stk5" contextRef="#ctx0" brushRef="#br0">395 161 0,'5'0'203,"14"5"-203,-5 -5 16,-10 5 -16,1 -5 15,9 5 -15,-4 -5 16,-6 0 -16,1 0 16,0 0 191,4 0 -191,0 0 -16,-4 0 16,28 4 -16,-24 -4 15,0 0 -15,-4 0 16,5 0 -16,-6 0 125,6 0 -110,-6 0 -15,1 -4 16,0 4 -16,-1 -5 15,1 5 -15,-5 -5 16,5 5 -16,-1 -9 16,1 -1 69,-5 6 -85,0 -1 32,0 0 -17,5 -4 16,-5 4 -31,0 1 16,0 -1 -16,0 0 16,0 1 -1,0 -1 -15,0 0 16,0 -4 -16,0 -5 47,0 9 -47,0 1 31,0 -1 16,-5 5 -32,-4 -10 1,4 6 -16,0 -1 15,-4 5 -15,9 -5 16,-5 5 -16,1 -4 16,-1 4 -1,0 0 79,5 -5 -79,-4 5 -15,-6 0 16,5 0 -16,-4 0 29,0 -5 -14,-5 5 -15,-10 -4 31,20 4 -31,-1 0 16,0 0 0,1 0 -1,-1 0 1,0 0 15,-4 0 -31,4 0 16,-4 0 -16,4 0 15,0 0 -15,-4 0 16,4 0 -1,1 0 1,-1 0 15,-4 4 -15,-1 -4 -16,6 5 15,-6 0 1,1 -5 -16,4 9 0,1 -4 16,-6 -1 -1,10 1 1,-4 0 -16,-1 -5 15,5 9 -15,-5 -9 16,5 5 -16,-4 -5 16,-1 9 -16,5 -4 15,-5 4 1,1 1 -1,4 -6 1,0 6 0,0 -6 15,0 1 -16,0 0 -1,4 -5 17,-4 4 -31,5 -4 31,-5 5 -31,9 0 16,-4 -5 15,0 4 -15,-1 -4 -16,1 0 15,0 0 1,-1 5 -16,1 -5 16,4 0 -1,-4 0 -15,0 5 16,-1 -5 -16,1 0 15,0 0 -15,-1 0 16,1 0 0,4 4 -1,-4 -4 1,9 5 -16,-9 -5 15,0 0 -15,-1 0 16,1 5 -16,0 -5 16,-1 0 -1,1 0 32,0 0 -31,4 0 -1,0 0 1,-4 0 -16,0 0 15,-1 0 1,1 0 0,0 0 15,-5 -5 -16,4 5 -15,1 0 16,4 0 46,-4 0 -62,0 0 16,-1 0 -16,1 0 15,0 0 1,0 0 -16,-1 -5 31,1 5 0,0 -4 78,-1 4 -93,-4 -5 -16,5 5 16,-5 -5 -16,5 1 31,-5 -1 -31,4 5 15,-4 -5 1,0 1 78,0 -1 -94,0 0 15,5 1 1,-5 -6 -1,0 6 48,0 -1 -32,0 0 -31,0 1 31,0 -1 -31,0 0 16,0 1 77,0 -1 -77,0 0 31,-5 1 -32,5 -1 -15,-4 0 16,-1 5 0,5 -5 -16,-5 5 15,5 -4 1,-4 4 -16,-1 -5 15,0 5 -15,1 -5 16,-1 1 -16,0 -1 16,0 5 30,1 -5 -33,-1 1 3,-4 4 -1,9 -5 -15,-10 5 16,1 0 0,4 0 -1,1 0 -15,-1 0 16,0 0 31,-13 0 31,8 0 -78,1 0 15,-5 0 -15,9 0 16,-4 0 -16,4 0 15,0 0 32,5 5 -31,-9 -5 -16,4 0 15,1 0 -15,-6 4 16,6 1 -16,-10 -5 16,4 5 -1,6 -1 1,-1 -4 -16,0 5 15,1 0 1,4 -1 0,-5 -4 -16,5 5 15,-5 -5 -15,5 5 16,-4 0 37,4 -1 -53,0 1 16,0 4 0,0 -4 -1,0 0 -15,0 4 16,0 -4 -1,0 -1 -15,0 1 0,0 0 16,0 -1 0,0 1 15,0 0 0,0 -1 -31,0 1 31,4 -5 -31,1 9 16,0 -4 -1,4 0 1,-9 -1 -16,5 -4 16,-1 0 -1,10 10 32,0 -5 -31,0 -5 -16,0 4 15,0 1 -15,-4 0 16,4 -1 -16,-5 -4 15,1 0 -15,-6 0 16,1 0 -16,0 0 31,-1 0 -15,1 0 -1,0 0 -15,4 0 16,-4 5 -16,4 -5 16,0 5 -1,1 -5 -15,-6 0 16,1 0 -16,0 0 15,0 0 -15,4 0 16,-4 0 15,-1 0 -15,1 0 -1,0 0 1,-5 -5 -16,4 0 16,1 5 -1,-5 -4 16,0 -1 1,0 0 -32,5 5 15,-5 -4 -15,0 -1 16,0 0 -1,0 0 1,0 1 0,4 -6 15,-4 6 -16,0 -1 1,0 0 15,0 1 32,0 -1 -32,0 -4 -31,0 4 15,0 0 1,0 1 0,0 -1 -16,0 0 0,0 1 0,0 -6 16,0 6 -1,0 -1 1,0 0 93,0 1 -93,-4 4 -1,4 -5 -15,-5 5 16,0 0 -16,5 -10 16,-4 10 -16,-1 -4 15,0 -1 1,1 0 -16,-1 1 0,-4 -6 31,-1 6 -31,5 -1 0,1 0 31,-1 5 94,0 0 -109,-4 0 -16,0 0 15,4 0 -15,0 0 16,-4 0 -16,4 0 15,1 5 -15,-1 -5 16</inkml:trace>
    </iact:actionData>
  </iact:action>
  <iact:action type="add" startTime="280554">
    <iact:property name="dataType"/>
    <iact:actionData xml:id="d6">
      <inkml:trace xmlns:inkml="http://www.w3.org/2003/InkML" xml:id="stk6" contextRef="#ctx0" brushRef="#br0">381 12 0,'0'14'140,"5"-5"-140,-5 5 15,5 -4 -15,-5 4 16,0 -5 -16,0 0 15,4 5 -15,-4 -4 16,0 -1 -16,5 0 16,-5 5 -1,0 -4 -15,0 13 0,0 -13 16,0 -1 -1,0 5 -15,0 -5 16,0 10 -16,0 -5 16,0 0 -16,0 0 15,0 -4 -15,0 4 16,0 -5 -16,0 -4 15,0 4 -15,0 5 16,0 -9 0,0 -1 -16,0 1 15,0 0 1,0 4 -1,0 -4 1,0 4 -16,0 0 16,-5 -4 -1,5 0 -15,0 0 31,0 -1 43,0 1 -74,-4 4 16,4 1 -16,0 -1 16,0 0 -16,0 -4 15,0 0 -15,4 -5 234,1 0 -218,0 0 -1,-1 0 -15,6 0 16,-1 0 -16,24 0 16,-24 0 -16,-4 0 15,0 0 -15,4 0 16,-4 0 46,4 0 -46,19 0 -16,-9 0 15,4 0 -15,-4 0 32,9 0 -32,-14 4 0,0 -4 15,-9 0 -10,4 0 11,-4 0 -1,-5 5 141</inkml:trace>
    </iact:actionData>
  </iact:action>
  <iact:action type="add" startTime="282795">
    <iact:property name="dataType"/>
    <iact:actionData xml:id="d7">
      <inkml:trace xmlns:inkml="http://www.w3.org/2003/InkML" xml:id="stk7" contextRef="#ctx0" brushRef="#br0">377 40 0,'4'0'47,"1"0"-32,0 0 17,-1 0 -17,1 0 -15,4 4 16,5 1 -16,0 0 15,5 0 -15,5 -1 16,-10 1 -16,37 9 16,-32 -14 -1,37 14 -15,-37 -9 16,-5 -5 -1,-5 0 -15,0 0 16,-4 0 -16,0 0 109,-5 4 287,4 6 -381,-4 -6 1,0 1 -16,0 4 15,0 5 -15,0 0 16,5 1 -16,-5 -1 16,0 4 -16,10 29 15,-10 -33 1,4 24 -1,-4 -24 -15,0 -5 16,0 24 15,5 -29 -31,-5 6 16,0 -6 -16,0 1 15,0 0 -15,0 4 16,0 1 0,0 -1 -1,0 -4 -15,0 -1 16,0 6 -16,0 4 15,5 -10 -15,-5 10 16,0 -4 -16,0 -1 16,0 0 -16</inkml:trace>
    </iact:actionData>
  </iact:action>
  <iact:action type="add" startTime="285116">
    <iact:property name="dataType"/>
    <iact:actionData xml:id="d8">
      <inkml:trace xmlns:inkml="http://www.w3.org/2003/InkML" xml:id="stk8" contextRef="#ctx0" brushRef="#br0">765 293 0,'0'-5'177,"0"-9"-177,14 -10 15,-14 20 1,5 -6 -16,-5 6 15,4 -6 -15,-4 6 16,0 -1 -16,5 0 16,-5 1 -1,5 -6 -15,-5 6 16,4 -1 -1,-4 0 1,0 1 15,5 -1 0,-5 0 -15,5 0 0,-5 1 15,0 -1 -16,0 10 397,0 -1 -412,0 1 16,0 5 -16,0 -6 15,0 6 -15,0 -6 16,0 1 -16,0 0 16,0 -1 -16,0 1 15,0 0 -15,0 4 16,0 0 -1,0 1 -15,0 -1 16,0 -4 -16,0 -1 16,0 1 -16,0 0 15,0 -1 -15,0 6 31,0 -1 1,0 -4 -32,0 0 15,0 -1 -15,0 1 16,0 0 -16,0 -1 15,0 1 1,0 9 15,0 -5 -15,0 24 -16,0 -24 15,0 1 -15,0 -1 0,0 -4 0,0 0 16,0 -1 -16</inkml:trace>
    </iact:actionData>
  </iact:action>
  <iact:action type="add" startTime="297067">
    <iact:property name="dataType"/>
    <iact:actionData xml:id="d9">
      <inkml:trace xmlns:inkml="http://www.w3.org/2003/InkML" xml:id="stk9" contextRef="#ctx0" brushRef="#br0">4644 770 0,'-5'0'153,"1"5"-137,-15 -5 -16,10 0 16,-1 0 -16,1 0 15,-5 0 -15,0 4 16,-10 1 -16,1 0 15,-5 -1 -15,0 -4 16,4 5 -16,1 -5 16,9 5 -1,0 -1 -15,9 -4 0,1 0 16,-1 5 62,0 0 -63,5 -1 1,-4 -4 -16,4 5 16,0 0 -1,-5 -5 1,5 4 -1,-5 1 -15,1 4 16,-1 -4 0,5 0 -16,0 4 15,-5 19 -15,1 -14 16,-1 -4 -16,5 -1 15,0 10 -15,-5 -10 16,5 1 -16,0 -1 16,0 0 -16,0 5 15,0 -4 -15,0 -6 29,0 57 18,0 -56 -32,0 0 -15,0 4 16,5 0 -1,0 -4 1,-5 4 -16,4 -9 16,-4 10 -16,0 -1 15,5 0 1,4 10 31,-9 -14 -47,0 -1 15,5 1 -15,0 0 16,4 14 -16,28 32 62,-32 -46 -62,0 -1 16,-1 1 -16,6 4 15,-6 1 1,6 -1 -16,-5 0 16,18 20 -16,-14 -20 15,1 0 -15,4 -4 16,28 32 15,-33 -32 -15,0 9 -16,1 -5 15,-1 1 -15,5 4 16,19 14 -16,-19 -14 15,-5 -9 -15,1 9 16,4 -10 -16,14 10 31,-14 -14 -31,-5 5 16,1 0 -16,-1 -5 0,0 0 0,5 0 16,14 0 0,-23 0 -16,4 0 15,-4 0 1,0 0 -16,4 0 0,1 0 15,-6 0 1,10 0 -16,-4 0 16,4 0 -16,0 0 15,0 0 -15,37 0 31,-37 -5 -31,-14 0 16,10 5 -16,-6 -4 16,1 -1 -16,4 0 15,-4 1 -15,4 -6 16,-4 6 -16,0 -1 15,4 0 -15,5 -9 16,-9 14 -16,-1 -9 16,6 4 -16,-10 1 15,5 -1 -15,-1 -4 16,1 -1 -16,0 5 15,-5 -4 -15,4 4 16,1 1 -16,-5 -6 16,5 1 -16,-5 -14 15,0 13 -15,0 -8 16,0 8 -16,0 -9 15,0 10 1,0 -5 -16,0 0 16,0 5 -16,0 -1 15,0 -4 -15,0 -23 31,0 9 -15,0 14 -16,0 4 16,0 -4 -16,-5 5 15,0 0 -15,5 -1 16,0 1 -16,0 4 15,0 -9 -15,-4 9 16,4 1 -16,-5 -6 16,0 -18 15,1 28 -31,4 -4 0,0 -6 15,-5 10 -15,0 -9 16,0 0 0,1 4 -16,4 0 15,-5 1 -15,0 -1 16,1 -4 -16,-10 -10 15,14 9 1,-14 1 -16,9 4 16,-9 -9 -16,9 10 15,-4 -6 -15,0 6 16,4 -6 -16,-4 6 15,-24 -25 17,23 25 -17,-13 -6 -15,14 1 16,-10 4 -16,10 1 15,-1 4 -15,1 0 16,4 -5 -16,1 5 16,-1 -5 -16,-5 5 15,6 0 -15,-6 0 16,-4 -4 -16,10 4 15,-10 0 32,9 0 -47,0 0 39,-4 0 -39,4 0 15,-4 0 1,-10 0 -16,10 0 16,-5 0 -1</inkml:trace>
    </iact:actionData>
  </iact:action>
  <iact:action type="add" startTime="297068">
    <iact:property name="dataType"/>
    <iact:actionData xml:id="d10">
      <inkml:trace xmlns:inkml="http://www.w3.org/2003/InkML" xml:id="stk10" contextRef="#ctx0" brushRef="#brinv">0 0 0</inkml:trace>
    </iact:actionData>
  </iact:action>
  <iact:action type="add" startTime="297069">
    <iact:property name="dataType"/>
    <iact:actionData xml:id="d11">
      <inkml:trace xmlns:inkml="http://www.w3.org/2003/InkML" xml:id="stk11" contextRef="#ctx0" brushRef="#brinv">5105 1535 0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23T02:45:44.514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3174">
    <iact:property name="dataType"/>
    <iact:actionData xml:id="d0">
      <inkml:trace xmlns:inkml="http://www.w3.org/2003/InkML" xml:id="stk0" contextRef="#ctx0" brushRef="#br0">3647 653 0,'0'14'156,"0"5"-141,0 4 -15,0 -4 16,0 14 -16,0 -10 15,0 57 -15,0 -57 16,0 0 -16,0 -9 16,0 5 -16,0 -10 15,0 1 -15,0 -1 16,0 -4 -1,0 0 -15,0 -1 16,0 1 -16,0 0 16,5 -5 197,0 0 -197,-1 0 -16,6 0 15,-6 -5 -15,1 5 16,0 0 -16,-1 0 16,1 0 -16,0 0 31,4 0 -31,1 0 15,-1 0 -15,5 0 16,0 0 -16,-5 0 16,1 0 -16,-1 0 15,0 0 -15,5 0 16,19 0 -16,-23 0 15,4 0 -15,0 0 16,-5 0 -16,0 0 16,1 0 15,-6 0 193</inkml:trace>
    </iact:actionData>
  </iact:action>
  <iact:action type="add" startTime="14911">
    <iact:property name="dataType"/>
    <iact:actionData xml:id="d1">
      <inkml:trace xmlns:inkml="http://www.w3.org/2003/InkML" xml:id="stk1" contextRef="#ctx0" brushRef="#br0">3680 667 0,'9'0'16,"1"0"-1,4 0 -15,9 5 16,10 -5 -16,75 0 15,-71 0 1,71 -5 15,-71 5 -31,-28 0 0,-4 0 109,5 0 -109,-6 0 16,1 0 -16,0 0 16,-10 14 171,0 0 -187,-9 -5 16,9 5 -16,-9 15 16,0 8 -16,-4 0 15,8 6 -15,1 -6 16,-10 75 -16,15 -79 15,-1 23 1,5 -42 -16,-5 -9 16</inkml:trace>
    </iact:actionData>
  </iact:action>
  <iact:action type="add" startTime="17781">
    <iact:property name="dataType"/>
    <iact:actionData xml:id="d2">
      <inkml:trace xmlns:inkml="http://www.w3.org/2003/InkML" xml:id="stk2" contextRef="#ctx0" brushRef="#br0">2 2 0,'0'19'203,"0"-5"-203,0 -5 15,0 6 -15,0 -1 16,0 4 -16,0 1 15,0 9 -15,0 -14 16,0 5 0,0 -5 -16,0 0 0,0 -9 15,0 27 -15,0 -22 16,0 -1 -16,0 19 15,0 -18 1,0 4 -16,0 -10 16,0 1 -16,0 0 15,0 -1 1,0 1 -1,0 0 17,5 -1 -1,-5 1 -31,5 -5 15,-1 0 0,15 37 48,-14 -37 -63,-5 5 15,0 0 16,4 -5 141,6 0 -172,4 4 16,9 1 -1,1 -5 -15,8 5 0,11 0 16,-1 -1 -16,98 10 15,-89 -9 -15,1 0 16,-15 -5 -16,-4 4 16,-9 -4 -16,-10 0 15,0 0 -15,-10 0 16</inkml:trace>
    </iact:actionData>
  </iact:action>
  <iact:action type="add" startTime="19986">
    <iact:property name="dataType"/>
    <iact:actionData xml:id="d3">
      <inkml:trace xmlns:inkml="http://www.w3.org/2003/InkML" xml:id="stk3" contextRef="#ctx0" brushRef="#br0">87 7 0,'4'0'15,"6"0"1,4 5 -1,14 -1 -15,0 1 16,-9 -5 -16,9 5 16,28 -5 -16,-38 0 15,1 0 -15,-5 0 16,-9 0 -16,0 0 15,-1 0 79,29 0 -94,-19 0 16,0 0 -16,-5 0 15,5 0 -15,5 0 16,-9 0 -16,4 0 15,-5 0 1,-4 0 46,-1 0 -16,1 0 -31,0 0 63,-1 0 -62,1 0 -1,4 0 -15,-4 0 16,0 0 -16,4 0 16,-4 0 -16,-1 0 62,1 0 -46,0 0 -1,-1 0 1,-4 9 171,0 5 -187,0 -4 16,0 8 -1,0 38 -15,0 -28 16,5 33 -16,0 -37 15,-5 -10 -15,0 4 16,0 -3 -16,5 -6 16,-1 10 -16,-4 -10 15,0 5 1,0 0 -16,0 0 0,0 9 15,0 29 1,-4 -38 -16,4 0 16,0 0 -16,-5 -9 15,5 -1 -15</inkml:trace>
    </iact:actionData>
  </iact:action>
  <iact:action type="add" startTime="19987">
    <iact:property name="dataType"/>
    <iact:actionData xml:id="d4">
      <inkml:trace xmlns:inkml="http://www.w3.org/2003/InkML" xml:id="stk4" contextRef="#ctx0" brushRef="#brinv">0 0 0</inkml:trace>
    </iact:actionData>
  </iact:action>
  <iact:action type="add" startTime="19988">
    <iact:property name="dataType"/>
    <iact:actionData xml:id="d5">
      <inkml:trace xmlns:inkml="http://www.w3.org/2003/InkML" xml:id="stk5" contextRef="#ctx0" brushRef="#brinv">4099 1123 0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23T02:54:54.391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3560">
    <iact:property name="dataType"/>
    <iact:actionData xml:id="d0">
      <inkml:trace xmlns:inkml="http://www.w3.org/2003/InkML" xml:id="stk0" contextRef="#ctx0" brushRef="#br0">2482 2 0,'0'28'666,"0"-14"-650,0 5 -16,0 47 16,0 51 15,0 -85 -31,0 -13 15,0 9 -15,0 -14 16,0 5 -16,5 0 16,-5 -5 -16,5 14 15,-5 -5 -15,0 -4 16,0 14 -16,0 -19 15,0 -5 -15,0 1 16,0 -1 -16,0 -4 16,0 9 -16,0 0 31,0 -10 -31,0 1 0,0 0 15,0 9 -15,0 -10 16,0 1 0,0 0 -16,0 -1 15,0 1 -15,0 0 16,0 4 -1,-5 -4 -15,5 4 16,0 5 -16,0 0 16,-9 19 -16,9 -24 15,0 5 -15,-5 -9 16,5 0 -16,0 0 0,0 -1 141</inkml:trace>
    </iact:actionData>
  </iact:action>
  <iact:action type="add" startTime="15375">
    <iact:property name="dataType"/>
    <iact:actionData xml:id="d1">
      <inkml:trace xmlns:inkml="http://www.w3.org/2003/InkML" xml:id="stk1" contextRef="#ctx0" brushRef="#br0">2365 775 0,'19'0'63,"-14"0"-48,-1 0 -15,10 0 16,-9 0 0,0 0 -16,-1 0 15,1 0 16,4 -5 -15,10 5 -16,-9 0 16,4 0 -16,4 0 15,1 0 -15,9 0 16,-9 -5 -16,-5 5 29,0 0 -29,-9 0 16,-1 0 -16,10 0 109,-9 0 32</inkml:trace>
    </iact:actionData>
  </iact:action>
  <iact:action type="add" startTime="16741">
    <iact:property name="dataType"/>
    <iact:actionData xml:id="d2">
      <inkml:trace xmlns:inkml="http://www.w3.org/2003/InkML" xml:id="stk2" contextRef="#ctx0" brushRef="#br0">2389 775 0,'9'0'156,"-4"0"-140,-1 4 -1,1 6 -15,4 -6 0,-4 1 16,4 4 0,-4 -4 -16,9 4 15,-4 -4 -15,-6 9 0,10 -9 16,0 9 -1,-4 -9 -15,4 4 16,0 0 -16,-10 -9 16,-4 5 93,10 -19 184,-6 9 -277,1 -4 -16,-5 4 15,9 -4 -15,-4 4 16,-5 0 -16,5 1 16,0 -1 -16,-5 0 15,4 1 -15,-4 -1 16,5 5 -1,-5 -5 -15,5 5 16,-1 -4 0,-4 -1 -16,5 5 15,-5 -5 1,9 1 -1,-9 -1 1,5 0 0</inkml:trace>
    </iact:actionData>
  </iact:action>
  <iact:action type="add" startTime="21322">
    <iact:property name="dataType"/>
    <iact:actionData xml:id="d3">
      <inkml:trace xmlns:inkml="http://www.w3.org/2003/InkML" xml:id="stk3" contextRef="#ctx0" brushRef="#br0">742 381 0,'-5'0'100,"0"0"-84,1 0 -16,-1 5 16,-9 -5 -16,9 0 15,-4 0 1,4 0 -16,-4 0 15,-19 5 1,14 -5 -16,-5 0 0,5 0 16,-9 4 -16,9 1 15,-5 -5 -15,5 0 16,-10 5 -16,6 0 15,4 -5 -15,0 4 16,0 1 -16,4 -5 16,5 0 -16,-4 5 15,0 -5 1,-10 9 -1,10 -9 -15,-1 5 16,6 -1 0,-1 -4 -16,-61 42 46,52 -32 -30,-14 9 -16,19 -10 16,-10 0 -1,10 5 -15,-10 -4 0,10 4 16,-5 -10 -16,0 10 15,4 0 -15,-4 5 16,-4 -5 -16,8 5 16,-18 9 -12,28 -14 11,-18 9 16,13 -13 -31,0 -1 16,-4 1 -16,9 -6 16,-38 57 30,29 -38 -46,9 -13 16,-5 -6 -16,5 1 16,0 0 -16,0 0 15,0 -1 1,0 1 -1,0 4 1,0 -4 -16,0 0 16,0 4 -16,0 14 15,0 -13 -15,0 -6 16,0 10 -16,0 -4 15,0 -1 -15,0 -4 16,0 4 -16,0 1 16,0 -6 -16,0 1 15,0 4 -15,0 -4 16,0 14 -16,0 -15 15,0 10 -15,0 -4 16,0 -1 -16,5 5 16,0 70 30,-5 -65 -30,0 -5 -16,0 0 0,0 -4 16,0 18 -16,0 -10 15,4 -4 13,-4 5 -12,5 -5 -16,0 10 15,-1 -6 -15,1 6 16,0 -10 -16,-5 4 16,9 -3 -16,-4 8 15,-1 -4 -15,6 9 16,13 37 -16,-9 -32 15,-4 -10 -15,4 6 16,0 -1 -16,-5 -5 16,5 0 -16,5 1 15,0 -1 -15,-1 1 16,113 111 31,-112 -111 -47,-5 -6 0,5 -3 15,-10 3 1,5 -8 -16,-5 4 15,1 -14 -15,-1 9 16,1 -4 -16,-1 -1 16,0 -4 -16,1 0 15,-1 5 -15,0 -5 16,1 0 -16,-1 0 15,-4 0 -15,-1 5 16,6 -5 -16,-1 0 16,-4 4 -16,4 -4 15,5 0 -15,-4 0 16,-1 0 -16,10 0 15,-1 0 -15,10 0 16,52 -9 -16,-47 4 16,0 5 -16,-1 -4 15,-8 -1 -15,-6 5 16,10 -5 -16,-9 1 15,-5 -1 1,5 0 -16,-5 5 13,-5 -4 3,1 4 -16,-1 -5 15,33 -14 1,-23 10 -16,0 -5 15,4 9 -15,-4 -9 16,-5 0 -16,4 5 16,-8 -10 -16,9 5 15,-10 5 -15,5 -1 16,14 -37 15,-5 10 -31,-18 18 0,4 5 16,1 5 -16,-6 -15 15,6 10 1,-6 0 -16,6 -4 0,-10 4 15,5 0 -15,-1 4 16,1 1 -16,-5 -5 16,0 4 -16,5 6 15,-5 -24 -15,0 18 16,0 1 -16,0 0 15,0 4 -15,0 -9 16,4 4 -16,-4 6 16,0 -1 -16,0 -4 15,5 -1 1,-5 1 -16,5 -5 15,-1 0 -15,1 0 16,0 -24 -16,-5 24 16,4 0 -16,-4 0 15,5 0 -15,0 5 16,-1 -10 -16,-4 5 15,5 0 -15,9 -28 47,-5 5 -47,-4 23 0,0 4 16,-1 1 -16,-4 -5 15,0 9 -15,5 -4 16,0 -1 -16,0 -8 16,-5 8 -16,0 1 15,4 0 -15,1 -5 16,0 -33 15,-5 37 -31,0 -4 0,0 5 16,0 0 -16,4 -1 15,-4 1 1,0 -61 46,0 60 -62,0 -8 16,0 8 -16,0 6 15,0 -1 -15,0 -5 16,0 6 -16,0 -6 16,0 1 -16,0 0 15,0 4 1,0 -9 -16,0 5 0,-4 -19 15,-10 -19 17,14 37 -17,0 1 -15,-5 0 16,0 -5 -16,0 4 15,5 1 -15,-4 0 16,-1 -5 -16,0 4 16,-4 -4 -16,4 0 31,1 14 -31,-1 -9 15,0 4 -15,1 -4 16,-1 4 -16,0 0 16,5 1 -16,-4 -1 15,-6 -4 -15,6 4 16,-1 0 -16,-14 -28 16,10 24 -16,4 0 0,-42 -29 47,43 29 -47,-6 4 15,-27 -18 17,28 23 -17,4 -10 -15,-4 10 16,-1 -4 -16,1 -1 15,-19 0 17,18 1 -32,1 -1 0,0 0 15,-5 5 1,4 -4 -16,-13 -6 15,9 10 -15,0 0 16,4 0 -16,-4 0 16,0 -4 -16,5 4 15,4 0 -15,-4 0 16,4 0 -16,1 0 15,-1 0 -15,0 0 32,1 0 -17,-6 0 -15,1 0 16,4 0 -16,-4 0 15,-5 0 -15,0 0 16,-211 0 460</inkml:trace>
    </iact:actionData>
  </iact:action>
  <iact:action type="add" startTime="40416">
    <iact:property name="dataType"/>
    <iact:actionData xml:id="d4">
      <inkml:trace xmlns:inkml="http://www.w3.org/2003/InkML" xml:id="stk4" contextRef="#ctx0" brushRef="#br0">4120 424 0,'14'0'401,"-5"0"-401,1 0 109,27 14 -94,-4 -5 -15,4 0 16,-4 -4 0,0 0 -16,0 -1 0,4 1 15,-4 -5 -15,0 5 16,-15 -1 -16,6 -4 15,-1 5 1,-9 0 -16,-9 -5 16,4 0 77,5 0 -77,0 0 -16,-4 0 15,4 0 -15,0 0 16,0 0 0,4 0 -16,15 0 15,-19 0 -15,-4 0 16,-1 0 -16,5 0 15,-9 0 -15,-1 0 16,1 0 -16,0 0 16,4 0 -16,-4 0 15,-1 0 -15,10 0 16,-4 0 -16,-6 0 15,53 0 32,-43 -5 -47,0 5 16,-5 -5 -16,0 1 15,5 -1 -15,0 0 16,0 1 -16,-4 4 16,-1 -5 -16,5 0 15,-9 1 -15,4 4 16,15 -10 -1,-15 6 -15,14 -6 16,-13 10 -16,9 -4 16,-10 -6 -16,38 -13 46,-43 18 -46,1 5 16,4 -9 -16,1 -5 16,-6 9 -16,1 -9 15,0 9 -15,4 -4 16,-9 4 -16,5 1 15,-1 -1 1,-4 -4 -16,0 4 16,0 0 -16,5 1 15,-5 -1 -15,0 0 16,0 0 -16,0 -4 15,5 4 -15,-5 1 16,0 -1 -16,0 0 16,0 1 -16,0 -6 15,0 6 -15,0 -1 16,0 -4 -16,0 -1 15,0 6 1,0 -1 -16,0 -4 16,0 4 -1,-5 5 1,0 -5 31,1 1 -32,-6 -1 1,-18 -5 -16,19 6 0,-10 4 15,5 -5 1,-4 0 -16,8 1 16,-4 -1 -16,5 5 15,-5 -5 -15,-14 -4 16,14 9 -1,0 -5 -15,0 1 16,-33 -1 -16,28 5 16,5 -5 -16,-33 5 31,33 0 -31,5 0 15,-1 0 -15,1 0 16,-33 0 15,23 0 -15,5 0 -16,0 0 23,5 0 -23,-1 0 16,-22 0 0,13 0 -1,10 0 -15,4 0 16,0 0 -16,-4 0 15,0 0 1,-5 0 -16,9 0 16,-4 0 -16,4 0 15,0 0 -15,-4 0 16,4 0 -16,0 0 15,1 0 -15,-10 0 16,0 0 -16,4 0 16,-74 0 -1,65 0 1,1 0 -16,-10 0 15,0 0 -15,4 0 16,-4 0 -16,5 5 16,-1 -5 -16,6 0 15,-1 0 1,9 0 -16,1 5 0,0 -5 15,-1 0 1,6 0 -16,-1 4 16,0 -4 -1,5 5 -15,-9 -5 16,4 5 -16,1 -1 15,-1 1 1,0 -5 -16,-4 5 16,9 -1 -16,-9 1 15,4 0 1,5 -1 -1,0 1 -15,-5 0 16,-4 14 15,4 -15 -31,5 1 0,0 0 16,-5 -1 -16,5 1 15,-4 4 -15,4 -4 32,0 0 -32,0 -1 15,0 1 1,-5 0 -16,5 -1 15,0 1 -15,-5 0 16,5 -1 -16,-4 6 16,4 -6 -1,0 1 157,0 0 -172,0 0 15,0 -1 -15,0 1 16,0 4 -16,0 -4 16,14 56 46,-14 -57 -62,0 1 62,4 -5 -46,-4 5 -16,5 -1 16,-5 1 -16,5 -5 15,-5 5 -15,9 4 47,-9 -4 -31,5 -5 -1,-5 5 1,5 -5 -16,-1 0 15,1 0 17,-5 4 -17,5 -4 1,4 0 31,-4 0 -32</inkml:trace>
    </iact:actionData>
  </iact:action>
  <iact:action type="add" startTime="40417">
    <iact:property name="dataType"/>
    <iact:actionData xml:id="d5">
      <inkml:trace xmlns:inkml="http://www.w3.org/2003/InkML" xml:id="stk5" contextRef="#ctx0" brushRef="#brinv">0 0 0</inkml:trace>
    </iact:actionData>
  </iact:action>
  <iact:action type="add" startTime="40418">
    <iact:property name="dataType"/>
    <iact:actionData xml:id="d6">
      <inkml:trace xmlns:inkml="http://www.w3.org/2003/InkML" xml:id="stk6" contextRef="#ctx0" brushRef="#brinv">5203 2069 0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23T03:03:09.020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1361">
    <iact:property name="dataType"/>
    <iact:actionData xml:id="d0">
      <inkml:trace xmlns:inkml="http://www.w3.org/2003/InkML" xml:id="stk0" contextRef="#ctx0" brushRef="#br0">704 199 0,'-14'0'141,"-5"0"-126,1 0 -15,-6 9 16,6 -4 -1,-10 4 -15,-15 -4 16,15 9 -16,-23 0 16,37 -5 -16,4 -4 15,-4 4 -15,10 -4 16,-10 5 -16,4 -6 15,1 10 -15,-5 -9 16,5 9 -16,4 -5 16,-4 1 -16,-1 4 15,1 -5 -15,4 -4 16,-9 18 -16,9 -18 15,1 9 -15,-6 -9 16,10 -1 -16,-9 10 16,0 0 -16,-1 0 15,6 0 -15,-15 15 31,14 -15 -31,1 -5 0,-1 5 16,-14 23 -16,15 -27 16,-1 4 -1,-4 9 1,4 -9 -16,-5 0 0,6 10 15,-6 -10 1,1 0 -16,4 4 16,1 -3 -16,-10 3 15,14 6 1,-5 -15 -16,0 5 15,1 -5 -15,-1 10 16,0 14 -16,-23 75 31,19 -80 -31,4 4 16,-4 -4 -16,4 5 15,5 -14 -15,-5 18 16,1 24 -16,-1 -37 16,5 -1 -16,-5 5 15,1 -9 -15,4 9 16,0 -14 -16,0 5 15,-5 56 17,5 -61 -32,0 -5 15,0 5 1,0 -5 -16,0 1 0,0 -1 15,0 0 1,0 1 -16,0 23 31,0 -19 -31,0 0 16,-5 4 -16,1 1 15,4 -10 -15,-5 15 16,5 -15 -16,-5 1 16,5 -1 -16,0 0 15,0 5 -15,0 0 16,0 -4 -16,0 8 15,0 71 17,0 -70 -32,0 0 15,0 28 -15,0 -33 16,0 4 -16,0 -4 15,0 1 -15,5 -1 0,-5 0 0,5 0 16,-1 0 -16,1 4 15,0 6 -15,-5 -10 16,9 9 -16,-4 -9 15,-1 -4 1,6 13 -16,-10 -14 16,4 -4 -16,1 4 15,0 -4 -15,0 0 16,-1 -1 -1,1 6 1,0 -10 -16,-1 5 16,1 -1 -16,4 6 15,-4 -6 -15,4 1 16,-4 0 -16,9 4 15,0 0 -15,0 1 16,5 -1 -16,-5 5 16,5 -5 -16,-10 1 15,5 -1 -15,0 1 16,0 -1 -16,0 0 15,5 15 -15,-10 -20 16,1 6 -16,-1 -6 16,0 6 -1,24 8 1,-14 -8 -16,4 -1 15,0 1 -15,-4 -1 16,9 0 -16,-4 1 16,-6 -1 -16,20 10 15,-24 -15 -15,-5 6 16,5 -10 -16,-4 4 15,4 1 -15,0 0 16,9 -1 -16,-9 1 8,-5 5 -8,6 -6 15,-1 -4 -15,-10 5 16,1 0 -16,4 -5 15,10 4 -15,-14 -4 16,4 5 -16,-4 -5 16,-1 5 -16,15 -1 15,-5 -4 -15,5 0 16,-5 5 -16,14 -5 15,-14 5 -15,14 -1 16,-9 1 -16,0 -5 16,27 9 -16,-36 -4 15,-1 0 1,-4 -5 -16,-1 0 0,6 0 15,-6 0 1,6 0 -16,-1 0 16,5 4 -16,-4 -4 15,4 0 -15,0 5 16,4 -5 -16,43 9 15,-42 -9 -15,0 5 16,4 -5 -16,0 0 16,-4 0 -16,4 0 15,-4 5 -15,-5 -5 16,5 0 -16,4 4 15,-9 -4 -15,5 0 16,0 0 -16,0 0 16,27 0 -16,-22 0 15,-1 0 -15,1 0 16,-1 0 -16,0 0 15,5 0 -15,29 0 32,-43 0 -32,4 0 15,6 0 -15,-6 0 16,1 0 -1,33 0 -15,-24 0 16,0 0 -16,14 0 16,0 0 -16,0 5 15,-4 -5 -15,-6 0 16,-8 0 -16,4 0 15,-10 0 -15,-4 0 16,5 0 -16,23 0 16,-32 0 -16,-1 0 15,-4 0 -15,9 -5 16,-10 5 -16,6 0 15,-1 -4 -15,5 -1 16,5 5 -16,-10 -5 16,5 5 -16,-4 0 15,4 -4 -15,0 -1 16,33 -9 -16,-29 5 15,-4 4 -15,0 -4 16,-4 9 -16,4 -10 16,-5 6 -16,28 -6 31,-22 6 -16,-6 -6 -15,10 1 16,13 -15 -16,-13 10 16,23 -18 -1,-32 22 1,-1 6 -16,0 -1 15,1 -4 -15,-6 9 16,1 -10 -16,4 6 16,-4 -1 -16,4 -5 15,-4 6 -15,18 -20 16,-18 20 -1,14 -20 -15,18 -18 32,-27 28 -17,-6 -5 -15,10 1 16,-9 4 -16,4 4 15,-4 -4 -15,0 5 16,9 -24 -16,-5 14 16,-4 5 -16,0 0 15,4 -9 -15,0 0 16,-4 4 -16,0 5 15,-5 0 1,4 -10 -16,-4 6 16,5 -10 -16,0 9 15,-1 5 -15,-4 -10 16,5 -27 -16,-5 37 15,0 -5 -15,0 -28 32,0 33 -32,0 -4 15,0 3 -15,-5 -8 16,1 4 -16,-38 -116 62,32 111 -62,10 15 0,-9 -5 16,-1 -10 -16,1 10 15,4 -9 -15,-4 9 16,0 -5 -16,-5 0 16,4 -9 -16,-4 0 15,-19 -42 -15,19 47 16,0 -10 -16,0 5 15,0 -10 1,-4 10 -16,-1 -4 16,0 4 -16,10 4 15,-10 -4 -15,10 5 16,-5 -5 -16,-33 -47 31,5 -5 -31,28 52 16,-10 -5 -8,10 5 7,-4 0 -15,-1 -9 16,-19 -24 -1,20 19 -15,4 9 16,0 5 -16,-5 -10 16,0 10 -16,-70 -131 46,80 140 -46,0 10 16,-1 4 -16,6 -9 16,-10 5 -16,-24 -38 62,33 43 -46,5 -1 -16,-9 0 15,4 0 1,1 5 -16,-1 -4 15,-18 -10 17,-15 -5 -17,24 14 1,-33 -9 -16,29 10 15,-6 -1 -15,1 0 16,-1 -4 -16,-8 0 16,4 -1 -16,-5 6 15,5 -6 -15,-5 5 16,5 1 -16,-61 -10 31,56 9 -31,5 0 0,-33 1 16,38 4 -1,-5 -5 -15,-19 0 31,-14 5 15,57 0 -46,-1 0 15,-4 0 -15,-1 0 16,1 0 -1,4 0 1,-4 5 0,4 -5 -16,-9 0 15,5 0 -15,-1 0 16,-8 5 -16,4 -5 15,4 4 -15,-18 1 16,14 0 0,0 -5 -16,5 4 0,-5 -4 15,4 5 -15,1 0 16,-10 -5 -16,10 4 15,-33 6 17,33 -10 -32,-20 5 0,-55 13 62,70 -18 -46,0 5 -16,5 0 15,-5 -1 -15,9 -4 16,0 0 -16,-9 5 15,-4 4 -15,8 -4 16,-4 -5 -16,0 5 16,5 4 -16,0 -9 15,-1 5 -15,-4 -1 16,9 -4 -16,1 0 15,-1 5 -15,0 -5 16,-4 5 15,0 -1 -31,9 1 16,-10 -5 -16,6 0 15,-1 5 1,-4 -1 -16,4 -4 16,-4 5 -16,4 -5 0,0 5 15,-4 -5 -15,4 0 16,0 5 -16,1 -1 78,-1 -4 -63,0 5 -15,1 0 47,-1 -1 -31,0 -4 -16</inkml:trace>
    </iact:actionData>
  </iact:action>
  <iact:action type="add" startTime="21362">
    <iact:property name="dataType"/>
    <iact:actionData xml:id="d1">
      <inkml:trace xmlns:inkml="http://www.w3.org/2003/InkML" xml:id="stk1" contextRef="#ctx0" brushRef="#brinv">0 0 0</inkml:trace>
    </iact:actionData>
  </iact:action>
  <iact:action type="add" startTime="21363">
    <iact:property name="dataType"/>
    <iact:actionData xml:id="d2">
      <inkml:trace xmlns:inkml="http://www.w3.org/2003/InkML" xml:id="stk2" contextRef="#ctx0" brushRef="#brinv">2999 2673 0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23T04:55:40.741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82080">
    <iact:property name="dataType"/>
    <iact:actionData xml:id="d0">
      <inkml:trace xmlns:inkml="http://www.w3.org/2003/InkML" xml:id="stk0" contextRef="#ctx0" brushRef="#br0">437 1364 0,'5'5'187,"-5"4"-171,5 -4 0,-5 4 -1,9 15 48,-4 -10 -48,0 5 -15,-1 4 16,-4 -9 -16,0 -5 15,5 1 -15,0 -10 294,9 -19 -278,-5 5 -16,5 5 15,-5 -1 -15,1 1 16,-6 4 -16,1 5 16,0 -4 -1</inkml:trace>
    </iact:actionData>
  </iact:action>
  <iact:action type="add" startTime="283487">
    <iact:property name="dataType"/>
    <iact:actionData xml:id="d1">
      <inkml:trace xmlns:inkml="http://www.w3.org/2003/InkML" xml:id="stk1" contextRef="#ctx0" brushRef="#br0">1224 1416 0,'9'9'162,"-4"1"-162,4 -6 16,10 6 -16,-10 -1 15,0 -9 -15,-4 5 16,4 -5 0,15 4 -1,-15 -4 1,5 0 -16,0 -4 15,5 -1 -15,0 -4 16,-1 9 -16,6 -10 16,-5 6 -16,-1 -6 15,-4 5 -15,0 1 16,0 -1 -16,-4 -4 15,4 -1 -15,-10 1 16,1 9 -16,0 -5 16,-5 1 -1,0 -1 1</inkml:trace>
    </iact:actionData>
  </iact:action>
  <iact:action type="add" startTime="297714">
    <iact:property name="dataType"/>
    <iact:actionData xml:id="d2">
      <inkml:trace xmlns:inkml="http://www.w3.org/2003/InkML" xml:id="stk2" contextRef="#ctx0" brushRef="#br0">863 611 0,'-4'0'203,"-1"0"-78,0 0 -109,1 0 30,-1 0 1,0 0 -47,1 0 15,-1 0 0,0 0 17,1 0 -32,-1 0 62,0 0 -46,0 0 -16,1 0 31,-6 4 47,6 1 -63,-1 -5 -15,5 5 16,-5 -5 -16,5 5 16,0 -1 15,-4 -4 -31,4 5 31,-5 0 -15,5 -1 -1,0 1 1,0 0 -1,0 -1 -15,0 1 16,0 0 0,0 -1 15,5 1 25,-1 -5 7,-4 5 -63,5 -1 15,0 -4 -15,-1 5 16,6 4 0,-6 -4 -1,1 -5 63,0 0 -78,0 0 47,-1 0 15,1 0 -62,0 0 16,9 0 -16,-10 0 16,10 0 -16,-9 0 15,0 0 -15,-1 0 16,1 0 -16,0 -5 15,-1 5 1,1 0 15,0 0 32,-1 0 -48,-4 -4 16,5 4 1,-5 -10 -17,0 6 1,0 -1 -1,0 0 1,0 1 -16,0 -1 16,0 0 46,0 1 -15,0 -1 -16,0 0 0,0 1 0,-5 4 63,1 0 -63,-1 0 32,5 -5 -63,-9 -4 31,4 4 -16,0 5 1,5 -5 -16,-4 5 78,4 -5 -16,-5 1 -46,5 -1 0,-5 5 -16,1 -5 15,4 1 1,-5 4 -16</inkml:trace>
    </iact:actionData>
  </iact:action>
  <iact:action type="add" startTime="300880">
    <iact:property name="dataType"/>
    <iact:actionData xml:id="d3">
      <inkml:trace xmlns:inkml="http://www.w3.org/2003/InkML" xml:id="stk3" contextRef="#ctx0" brushRef="#br0">1163 709 0,'0'-5'172,"14"1"-156,-10 4 -16,6 0 15,-5 0 -15,-1 0 16,1 0 -1,0 0 1,-5 -5 -16,4 5 16,15 0 15,-10 0 -16,1 0 1,-6 0 -16,6 0 16,-6 0 -16,6 0 15,-6 0 63,6 0 -62,-6 0 -16,1 0 15,4 0 -15,-4 0 16,0 0 0,0 0 93,4 0 -94,0 0 -15,-4 0 16,4 0 -16,1 0 16,4 0 -16,4 0 15,-13 0 -15,0 0 16,-5 -5 398,0 1 -414,0 -1 16,0 -4 0,0 4 -1,0 0 1,0 1 -1,0 -1 17,0 0 -1,0 1 -16,0 -1 17,0 0 -32,0 1 15,0 -1 1,0 0 -1,0 0 63,0 1 -78,0 -1 47,0 -4 -31,0 4 -1,0 0 17,0 -4 -17,0 4 16,0 1 -15,0 -1 0,-5 5 280,0 0 -280,-4 0 -16,0 0 15,4 0 1,0 0 -1,1 0 1,-1 0 0,0 0 -16,-4 0 15,0 0 -15,-1 0 16,-4 0 -16,0 0 15,0 0 -15,5 0 16,-5 0 0,9 0 -16,-4 0 0,4 0 93,0 0 -77,1 0 -1,-1 0 1,-4 5 93,-10 -5 -93,14 4 -16,-4 1 15,-38 9 17,42 -9 -32,5 -1 508,0 1 -492,0 0 15,0 -1 -31,0 1 31,0 5 91,0 -6 -107,0 1 -15,0 0 16,0 4 -16,0 -4 16,0 4 -1,0 -4 1,0 -1 -1,0 1 -15,0 0 16,0 -1 0,0 1 -1,0 0 1,0 -1 -1,0 1 17</inkml:trace>
    </iact:actionData>
  </iact:action>
  <iact:action type="add" startTime="337284">
    <iact:property name="dataType"/>
    <iact:actionData xml:id="d4">
      <inkml:trace xmlns:inkml="http://www.w3.org/2003/InkML" xml:id="stk4" contextRef="#ctx0" brushRef="#br0">288 653 0,'-24'0'325,"10"0"-325,5 0 16,0 0 -16,-1 0 15,6 0 -15,-6 0 16,6 0 -1,-1 0 1,0 0 0,1 0 -1,-6 0 -15,1 0 16,4 0 -16,-9 0 15,0 0 -15,5 0 16,-5 0 -16,4 0 16,6 0 -16,-1 0 15,-4 0 247,-1 0 -246,-4 0 -16,5 0 16,-1 0 -16,6 0 15</inkml:trace>
    </iact:actionData>
  </iact:action>
  <iact:action type="add" startTime="339005">
    <iact:property name="dataType"/>
    <iact:actionData xml:id="d5">
      <inkml:trace xmlns:inkml="http://www.w3.org/2003/InkML" xml:id="stk5" contextRef="#ctx0" brushRef="#br0">54 630 0,'0'4'109,"-10"1"-93,6 0 -1,4 -1 1,-5 -4 -16,0 5 187,1 9 -187,-1 -9 16,-4 -1 -16,4 1 15,5 0 -15,-5 -5 16,10 0 243,0 0 -243,-1 0 -16,1 4 15,0 -4 1,-1 0 -1,1 0 1,0 0 78</inkml:trace>
    </iact:actionData>
  </iact:action>
  <iact:action type="add" startTime="341272">
    <iact:property name="dataType"/>
    <iact:actionData xml:id="d6">
      <inkml:trace xmlns:inkml="http://www.w3.org/2003/InkML" xml:id="stk6" contextRef="#ctx0" brushRef="#br0">250 803 0,'-14'0'109,"10"0"-94,-1 0 -15,0 0 16,1 0 0,-1 0 -16,0 0 15,1 0 -15,-1 0 16,0 0 -16,-4 0 15,-1 0 -15,6 0 16,-6 0 -16,6 0 16,-1 0 31,-4 0 -16,4 0 -15,0 0 -16,1 0 62,-1 0 -31,0 0 -15,-4 0 -16,4 0 16</inkml:trace>
    </iact:actionData>
  </iact:action>
  <iact:action type="add" startTime="342421">
    <iact:property name="dataType"/>
    <iact:actionData xml:id="d7">
      <inkml:trace xmlns:inkml="http://www.w3.org/2003/InkML" xml:id="stk7" contextRef="#ctx0" brushRef="#br0">105 793 0,'-4'0'184,"-10"0"-168,0 0 -16,4 5 15,-13 4 -15,27 -9 172,1 0 -157,0 0 1,-5 5 0,9 -5 -16,-4 5 15,4 -5 16,-4 0 32,-5 4 -63,5 -4 15,-1 0 56</inkml:trace>
    </iact:actionData>
  </iact:action>
  <iact:action type="add" startTime="343903">
    <iact:property name="dataType"/>
    <iact:actionData xml:id="d8">
      <inkml:trace xmlns:inkml="http://www.w3.org/2003/InkML" xml:id="stk8" contextRef="#ctx0" brushRef="#br0">1167 784 0,'-4'0'47,"-1"0"-16,0 0 -15,1 0 -16,-10 0 50,-5 0 -50,-47 9 16,43 -9 -16,-5 5 16,-5 -5 -16,10 5 15,-5 -5 -15,0 0 16,9 0 -16,10 0 15,4 0 -15,10 0 234</inkml:trace>
    </iact:actionData>
  </iact:action>
  <iact:action type="add" startTime="345135">
    <iact:property name="dataType"/>
    <iact:actionData xml:id="d9">
      <inkml:trace xmlns:inkml="http://www.w3.org/2003/InkML" xml:id="stk9" contextRef="#ctx0" brushRef="#br0">873 793 0,'0'10'203,"0"-6"-203,-5 6 15,0 -1 -15,5 0 31,5 -9 250</inkml:trace>
    </iact:actionData>
  </iact:action>
  <iact:action type="add" startTime="382916">
    <iact:property name="dataType"/>
    <iact:actionData xml:id="d10">
      <inkml:trace xmlns:inkml="http://www.w3.org/2003/InkML" xml:id="stk10" contextRef="#ctx0" brushRef="#br0">3605 615 0,'-9'0'63,"4"0"-63,1 0 15,-1 0 -15,0 0 123,1 0 -92,-1 0 -31,-5 5 15,1 -5 -15,4 5 16,-9 0 -16,5 -1 16,-5 -4 -16,5 5 15,-1 0 -15,6 -5 16,-1 0 -16,5 4 78,-14 1 -78,5 0 15,-6 -1 -15,11 1 16,-6 0 0,10 -1 46,0 1 -62,0 4 16,0 -4 -1,5 -5 1,0 9 -16,-1 -9 15,1 0 17,0 0 -17,0 0 1,-1 0 -1,1 5 17,0 -5 -32,-1 0 31,-4 5 -31,5 -5 0,0 0 16,-1 4 -16,6 -4 31,-6 5 -31,1 -5 0,4 5 16,5 -5 -16,-4 0 31,-6 0 -31,1 4 16,0 -4 -1,-1 5 -15,1 -5 16,5 0 -16,-6 0 15,-4 5 -15,10 -5 16,-1 0 -16,5 5 16,-9 -1 -16,-1 -4 15,1 5 1,4 -5 -16,-4 0 0,0 5 15,-1 -5 63,1 0 -78,4 0 16,5 0 -16,-4 0 16,4 0 -16,0 0 15,-5 0 -15,1 0 16,-6 0 -16,1 0 15,0 0 -15,-5 -5 16,4 0 72,-4 1 -72,10 -1 -16,-10 0 15,4 -4 -15,1 9 16,-5 -10 -16,0 6 31,0 -1 -15,0 0 -16,0 1 31,0 -1 0,0 0 -15,0 1 -1,0 -1 1,-5 0 -1,5 1 1,-4 4 -16,4 -5 16,0 0 -16,-5 5 15,5 -4 1,-9 4 31,4 0 -1,0 0 -14,1 0 -17,-1 0 -15,-47 -19 47,43 14 -47,0 5 16,4 -4 -16,0 4 15,1 0 -15,-1 0 31,5 -5 63,-5 5 -94,1 0 31,-1 0 0,5 -5 -15,-5 5 -1,1 0 1,-1 -5 31,0 5 0,1 0 -16</inkml:trace>
    </iact:actionData>
  </iact:action>
  <iact:action type="add" startTime="386439">
    <iact:property name="dataType"/>
    <iact:actionData xml:id="d11">
      <inkml:trace xmlns:inkml="http://www.w3.org/2003/InkML" xml:id="stk11" contextRef="#ctx0" brushRef="#br0">2796 442 0,'0'5'93,"0"14"-77,0 -10 -1,0 0 -15,0 5 16,0 5 -16,0 -5 16,0 0 -16,0 5 15,0 -5 -15,0 5 16,0 -5 -16,0 5 15,0 -5 -15,0 4 16,0 -4 0,0 24 -16,0 -24 15,4 0 -15,-4 0 16,0 0 -16,5 5 15,-5 -5 -15,0 0 16,0 0 -16,5 -5 16,-5 0 -16,0 6 15,0 -1 -15,0 -5 16,0 19 -16,4 -19 15,-4 1 -15,0 4 16,0 0 -16,0 0 16,0 5 -16,0 -1 15,0 1 -15,0 9 16,-4 -14 -16,4 10 15,0 -15 -15,0 0 16,0 1 0,-5 -1 -1,0 -9 1,5 9 -1,0 1 -15,0 -1 0,0 0 16,0 1 0,0 4 -16,0 -9 15,0 -1 -15,-4 6 16,4 -6 -16,0 1 15,0 4 -15,0 -4 16,0 0 -16,-5 -1 16,5 1 -16,0 0 15,0 4 -15,0 0 16,0 -4 -16,0 0 15,0 4 -15,0 -4 47,0 4 -47,0 1 16,0 -6 -16,0 10 15,0 -4 -15,0 -1 16,0 0 -16,0 1 16,0 -1 -16,0 -4 140</inkml:trace>
    </iact:actionData>
  </iact:action>
  <iact:action type="add" startTime="397300">
    <iact:property name="dataType"/>
    <iact:actionData xml:id="d12">
      <inkml:trace xmlns:inkml="http://www.w3.org/2003/InkML" xml:id="stk12" contextRef="#ctx0" brushRef="#br0">3189 807 0,'5'14'156,"-1"-4"-140,1 -1 -16,-5 -4 16,5 -5 -1,-1 0 375,-4 -5 -390,5 5 16,-5 -5 -16,0 1 31,5 -1 16,-5 0 -31,9 -4 -16,-9 4 15,0 1 -15,5 -1 16,-1 5 -1</inkml:trace>
    </iact:actionData>
  </iact:action>
  <iact:action type="add" startTime="399073">
    <iact:property name="dataType"/>
    <iact:actionData xml:id="d13">
      <inkml:trace xmlns:inkml="http://www.w3.org/2003/InkML" xml:id="stk13" contextRef="#ctx0" brushRef="#br0">3208 957 0,'4'0'89,"1"5"-89,4 4 16,-4 -9 -16,9 10 16,-14 -6 -1,5 -4 141,-5 -4 -140,9 -1 -16,-4 -4 15,9 -1 -15,-10 1 16,10 -5 0,-9 9 -16,9 -18 15,-14 18 -15,5 0 16,0 -4 -16,-5 4 31</inkml:trace>
    </iact:actionData>
  </iact:action>
  <iact:action type="add" startTime="400530">
    <iact:property name="dataType"/>
    <iact:actionData xml:id="d14">
      <inkml:trace xmlns:inkml="http://www.w3.org/2003/InkML" xml:id="stk14" contextRef="#ctx0" brushRef="#br0">3226 1121 0,'14'-9'218,"-9"9"-218,0 0 15,9 0 -15,-10 0 16,1 0 78,0 0 -79,-1 -5 16,1 5 -31,0 0 16,4 -5 -16,-4 5 16,-1 0 -16,1 0 93</inkml:trace>
    </iact:actionData>
  </iact:action>
  <iact:action type="add" startTime="401681">
    <iact:property name="dataType"/>
    <iact:actionData xml:id="d15">
      <inkml:trace xmlns:inkml="http://www.w3.org/2003/InkML" xml:id="stk15" contextRef="#ctx0" brushRef="#br0">3245 1271 0,'5'0'153,"9"0"-153,-10 0 16,6 0 -1,-6 0 1,1 0 0,0 0 30,-1 0 -30,1 0 15,0 0 -31,-1 0 31</inkml:trace>
    </iact:actionData>
  </iact:action>
  <iact:action type="add" startTime="425910">
    <iact:property name="dataType"/>
    <iact:actionData xml:id="d16">
      <inkml:trace xmlns:inkml="http://www.w3.org/2003/InkML" xml:id="stk16" contextRef="#ctx0" brushRef="#br0">1593 171 0,'5'-5'140,"9"5"-124,-9 0 -16,4 -5 15,10 1 -15,-1 4 16,11 -5 -16,3 0 16,1 1 -16,4 4 15,-4 -5 -15,0 5 16,0 -5 -1,-5 5 -15,-14 0 0,19 0 16,-19 0 -16,-5 0 29,5 0 -29,0 0 15,5 0 1,-1 0 -16,-3 0 0,-1 0 15,0 5 1,0 -5 -16,0 0 0,0 0 16,-5 5 -16,5 -5 15,0 0 -15,-9 0 16,-1 0 -1,43 9 17,-37 -9 -17,-6 0 -15,1 0 16,0 0 -16,-1 0 15,1 0 1,4 0 0,1 0 -16,-6 0 15,6 0 -15,-1 0 16,-4 0 -16,0 0 15,-1 0 1,1 0 78,0 0 -94,-1 0 15,1 0 1,0 0 -16,-1 0 15</inkml:trace>
    </iact:actionData>
  </iact:action>
  <iact:action type="add" startTime="427431">
    <iact:property name="dataType"/>
    <iact:actionData xml:id="d17">
      <inkml:trace xmlns:inkml="http://www.w3.org/2003/InkML" xml:id="stk17" contextRef="#ctx0" brushRef="#br0">2010 2 0,'0'5'93,"0"4"-77,0 5 -16,0 0 0,0 1 15,0 8 1,0 -4 -16,0 -5 16,0 4 -16,0 1 15,0 -5 -15,-5 14 16,5 -9 -16,-5 32 15,5 -37 -15,0 10 16,0 -5 -16,0 -1 16,0 -4 -16,0 0 15,0 -4 -15,0 -1 16,0 -4 12,0 9 -13,0 -9 1,0 -1 -16,0 1 16,0 0 -1,0 -1 1</inkml:trace>
    </iact:actionData>
  </iact:action>
  <iact:action type="add" startTime="431860">
    <iact:property name="dataType"/>
    <iact:actionData xml:id="d18">
      <inkml:trace xmlns:inkml="http://www.w3.org/2003/InkML" xml:id="stk18" contextRef="#ctx0" brushRef="#br0">821 377 0,'5'0'187,"-5"-5"-187,5 5 16,-1 0 0</inkml:trace>
    </iact:actionData>
  </iact:action>
  <iact:action type="add" startTime="434614">
    <iact:property name="dataType"/>
    <iact:actionData xml:id="d19">
      <inkml:trace xmlns:inkml="http://www.w3.org/2003/InkML" xml:id="stk19" contextRef="#ctx0" brushRef="#br0">845 377 0,'4'0'47,"1"9"-31,0 -4 -16,-1 4 15,1 -4 1,9 14 -16,-5 -1 15,15 10 1,-15 -18 -16,5 8 16,-4 -8 -16,-1 9 15,5 -5 -15,-9 0 16,9 -5 -16,-14 0 15,9 5 -15,-4 -9 16,-1 0 -16,1 4 16,4 -4 -16,-4 -1 15,-5 1 61,5 0 -76,-1 -5 16,6 9 -16,-6 -9 15,6 10 -15,-5 -10 16,9 4 -16,-5 6 15,0 -10 79,-9 4 -78,5 1 -1,0 -5 63,-1 5 -62,1 -5 -1</inkml:trace>
    </iact:actionData>
  </iact:action>
  <iact:action type="add" startTime="436087">
    <iact:property name="dataType"/>
    <iact:actionData xml:id="d20">
      <inkml:trace xmlns:inkml="http://www.w3.org/2003/InkML" xml:id="stk20" contextRef="#ctx0" brushRef="#br0">1074 686 0,'5'0'203,"4"0"-203,-4 0 15,4 4 -15,-4 -4 110,-1 0 -110,20 10 15,-24 -6 -15,4 -4 16,6 0 -16,-10 -4 278,0 -1 -262,0 0 -16,0 1 15,0 -1 -15,0 -9 16,0 0 0,0 9 -16,0 1 0,0 -6 15,4 6 -15,1 -6 16,-5 5 -1,0 1 -15,0 -10 47</inkml:trace>
    </iact:actionData>
  </iact:action>
  <iact:action type="add" startTime="463588">
    <iact:property name="dataType"/>
    <iact:actionData xml:id="d21">
      <inkml:trace xmlns:inkml="http://www.w3.org/2003/InkML" xml:id="stk21" contextRef="#ctx0" brushRef="#br0">807 531 0,'0'5'203,"0"0"-187,0 -1 -16,0 10 15,0 -9 -15,0 4 16,0 1 0,0 -6 -1,0 1 -15,0 0 16,0 -1 -16,0 6 31,0 -6 -31,0 1 16,0 5 -16,0 -6 0,0 1 16,0 0 -1,-5 -1 1,5 1 -16,0 4 16,0 -4 -1,0 0 -15,0 -1 16,0 1 -16,-4 4 15,4 1 1,0 -6 0,0 1 -1,0 0 1,0 -1 -1,0 1 1,0 0 0</inkml:trace>
    </iact:actionData>
  </iact:action>
  <iact:action type="add" startTime="464798">
    <iact:property name="dataType"/>
    <iact:actionData xml:id="d22">
      <inkml:trace xmlns:inkml="http://www.w3.org/2003/InkML" xml:id="stk22" contextRef="#ctx0" brushRef="#br0">812 545 0,'5'0'130,"-1"0"-130,1 0 32,0 0 -17,-1 0 1,1 0 -16,4 0 15,-4 0 1,0 0 -16,-1 0 16,1 0 -1,0 0 16,-1 0 16,1 0 94,4 0 -32,-4 0 -94</inkml:trace>
    </iact:actionData>
  </iact:action>
  <iact:action type="add" startTime="466737">
    <iact:property name="dataType"/>
    <iact:actionData xml:id="d23">
      <inkml:trace xmlns:inkml="http://www.w3.org/2003/InkML" xml:id="stk23" contextRef="#ctx0" brushRef="#br0">807 578 0,'5'0'406,"0"0"-375,-1 0 -15,1 0 31,0 0 -16,-1 0 94,1 0 -32,0 0 -77,-1 0 0,1 0 74,0 0 -12,-1 0 -47,-4 5 -15,5 -5 78,4 0 -94,-4 0 15,4 4 -15,-9 1 16,5 -5 -16,0 0 15,-1 0 110</inkml:trace>
    </iact:actionData>
  </iact:action>
  <iact:action type="add" startTime="466738">
    <iact:property name="dataType"/>
    <iact:actionData xml:id="d24">
      <inkml:trace xmlns:inkml="http://www.w3.org/2003/InkML" xml:id="stk24" contextRef="#ctx0" brushRef="#brinv">0 0 0</inkml:trace>
    </iact:actionData>
  </iact:action>
  <iact:action type="add" startTime="466739">
    <iact:property name="dataType"/>
    <iact:actionData xml:id="d25">
      <inkml:trace xmlns:inkml="http://www.w3.org/2003/InkML" xml:id="stk25" contextRef="#ctx0" brushRef="#brinv">3771 1507 0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microsoft.com/office/2011/relationships/inkAction" Target="../ink/inkAction4.xml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microsoft.com/office/2011/relationships/inkAction" Target="../ink/inkAction5.xml"/><Relationship Id="rId10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mlss09uk_blei_tm/?q=topic%20mode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11/relationships/inkAction" Target="../ink/inkAction1.xml"/><Relationship Id="rId10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microsoft.com/office/2011/relationships/inkAction" Target="../ink/inkAction2.xml"/><Relationship Id="rId10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microsoft.com/office/2011/relationships/inkAction" Target="../ink/inkAction3.xml"/><Relationship Id="rId10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/>
              <a:t>Text mining &amp; Topic modelling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Thuc Le</a:t>
            </a:r>
          </a:p>
          <a:p>
            <a:endParaRPr lang="en-AU" dirty="0"/>
          </a:p>
          <a:p>
            <a:r>
              <a:rPr lang="en-AU" sz="2400" dirty="0"/>
              <a:t>Advanced Analytic Techniques 2</a:t>
            </a:r>
          </a:p>
          <a:p>
            <a:r>
              <a:rPr lang="en-AU" sz="2400" dirty="0"/>
              <a:t>University of South Australia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5410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(The slides are based on </a:t>
            </a:r>
            <a:r>
              <a:rPr lang="en-AU" i="1" dirty="0"/>
              <a:t>David M. </a:t>
            </a:r>
            <a:r>
              <a:rPr lang="en-AU" i="1" dirty="0" err="1"/>
              <a:t>Blei’s</a:t>
            </a:r>
            <a:r>
              <a:rPr lang="en-AU" i="1" dirty="0"/>
              <a:t> slides, talks, and articles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0"/>
    </mc:Choice>
    <mc:Fallback xmlns="">
      <p:transition spd="slow" advTm="93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20053" y="364205"/>
            <a:ext cx="6116053" cy="78495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Latent </a:t>
            </a:r>
            <a:r>
              <a:rPr lang="en-US" altLang="en-US" dirty="0" err="1"/>
              <a:t>Dirichlet</a:t>
            </a:r>
            <a:r>
              <a:rPr lang="en-US" altLang="en-US" dirty="0"/>
              <a:t> Allocation (LDA)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5338094"/>
            <a:ext cx="3871912" cy="1143000"/>
          </a:xfrm>
        </p:spPr>
        <p:txBody>
          <a:bodyPr>
            <a:noAutofit/>
          </a:bodyPr>
          <a:lstStyle/>
          <a:p>
            <a:r>
              <a:rPr lang="de-AT" altLang="en-US" sz="1600" dirty="0"/>
              <a:t>Draw </a:t>
            </a:r>
            <a:r>
              <a:rPr lang="de-DE" altLang="en-US" sz="1600" dirty="0"/>
              <a:t>θ</a:t>
            </a:r>
            <a:r>
              <a:rPr lang="de-DE" altLang="en-US" sz="1600" baseline="30000" dirty="0"/>
              <a:t>(d) </a:t>
            </a:r>
            <a:r>
              <a:rPr lang="de-DE" altLang="en-US" sz="1600" dirty="0"/>
              <a:t>from Dirichlet </a:t>
            </a:r>
            <a:r>
              <a:rPr lang="de-AT" altLang="en-US" sz="1600" dirty="0"/>
              <a:t>α</a:t>
            </a:r>
            <a:r>
              <a:rPr lang="de-DE" altLang="en-US" sz="1600" dirty="0"/>
              <a:t> </a:t>
            </a:r>
          </a:p>
          <a:p>
            <a:r>
              <a:rPr lang="de-AT" altLang="en-US" sz="1600" dirty="0"/>
              <a:t>Draw </a:t>
            </a:r>
            <a:r>
              <a:rPr lang="de-DE" altLang="en-US" sz="1600" dirty="0"/>
              <a:t>φ</a:t>
            </a:r>
            <a:r>
              <a:rPr lang="de-DE" altLang="en-US" sz="1600" baseline="30000" dirty="0"/>
              <a:t>(z) </a:t>
            </a:r>
            <a:r>
              <a:rPr lang="de-DE" altLang="en-US" sz="1600" dirty="0"/>
              <a:t>from Dirichlet </a:t>
            </a:r>
            <a:r>
              <a:rPr lang="de-AT" altLang="en-US" sz="1600" dirty="0"/>
              <a:t>β</a:t>
            </a:r>
            <a:r>
              <a:rPr lang="de-DE" altLang="en-US" sz="1600" dirty="0"/>
              <a:t> </a:t>
            </a:r>
            <a:endParaRPr lang="de-AT" altLang="en-US" sz="1600" dirty="0"/>
          </a:p>
          <a:p>
            <a:r>
              <a:rPr lang="de-AT" altLang="en-US" sz="1600" dirty="0"/>
              <a:t>Draw a topic z from </a:t>
            </a:r>
            <a:r>
              <a:rPr lang="de-DE" altLang="en-US" sz="1600" dirty="0"/>
              <a:t>θ</a:t>
            </a:r>
            <a:r>
              <a:rPr lang="de-DE" altLang="en-US" sz="1600" baseline="30000" dirty="0"/>
              <a:t>(d) </a:t>
            </a:r>
            <a:endParaRPr lang="de-AT" altLang="en-US" sz="1600" dirty="0"/>
          </a:p>
          <a:p>
            <a:r>
              <a:rPr lang="de-AT" altLang="en-US" sz="1600" dirty="0"/>
              <a:t>Draw a word from </a:t>
            </a:r>
            <a:r>
              <a:rPr lang="de-DE" altLang="en-US" sz="1600" dirty="0"/>
              <a:t>φ</a:t>
            </a:r>
            <a:r>
              <a:rPr lang="de-DE" altLang="en-US" sz="1600" baseline="30000" dirty="0"/>
              <a:t>(z) </a:t>
            </a:r>
          </a:p>
          <a:p>
            <a:endParaRPr lang="de-DE" altLang="en-US" sz="1600" baseline="30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/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de-DE" altLang="en-US" sz="1600" dirty="0"/>
              <a:t>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32131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358775" y="4689475"/>
            <a:ext cx="1800225" cy="396875"/>
          </a:xfrm>
          <a:prstGeom prst="wedgeRectCallout">
            <a:avLst>
              <a:gd name="adj1" fmla="val 78657"/>
              <a:gd name="adj2" fmla="val -2551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P( w | z, </a:t>
            </a:r>
            <a:r>
              <a:rPr lang="de-AT" altLang="en-US" sz="1800" dirty="0"/>
              <a:t>φ </a:t>
            </a:r>
            <a:r>
              <a:rPr lang="de-AT" altLang="en-US" sz="1800" baseline="30000" dirty="0"/>
              <a:t>(z)</a:t>
            </a:r>
            <a:r>
              <a:rPr lang="de-AT" altLang="en-US" sz="1800" dirty="0"/>
              <a:t> </a:t>
            </a:r>
            <a:r>
              <a:rPr lang="en-US" altLang="en-US" sz="1800" dirty="0"/>
              <a:t>)</a:t>
            </a:r>
            <a:endParaRPr lang="de-DE" altLang="en-US" sz="1800" dirty="0"/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3311525" y="3933825"/>
            <a:ext cx="276225" cy="2508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2987675" y="3860800"/>
            <a:ext cx="252413" cy="2508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AutoShape 11"/>
          <p:cNvSpPr>
            <a:spLocks noChangeArrowheads="1"/>
          </p:cNvSpPr>
          <p:nvPr/>
        </p:nvSpPr>
        <p:spPr bwMode="auto">
          <a:xfrm>
            <a:off x="3113881" y="5729413"/>
            <a:ext cx="2663825" cy="360362"/>
          </a:xfrm>
          <a:prstGeom prst="wedgeRectCallout">
            <a:avLst>
              <a:gd name="adj1" fmla="val -34408"/>
              <a:gd name="adj2" fmla="val -49423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AT" altLang="en-US" sz="1800" dirty="0"/>
              <a:t>number of documents</a:t>
            </a:r>
            <a:endParaRPr lang="de-DE" altLang="en-US" sz="1800" dirty="0"/>
          </a:p>
        </p:txBody>
      </p:sp>
      <p:sp>
        <p:nvSpPr>
          <p:cNvPr id="8201" name="AutoShape 12"/>
          <p:cNvSpPr>
            <a:spLocks noChangeArrowheads="1"/>
          </p:cNvSpPr>
          <p:nvPr/>
        </p:nvSpPr>
        <p:spPr bwMode="auto">
          <a:xfrm>
            <a:off x="2423360" y="4707730"/>
            <a:ext cx="2124075" cy="360363"/>
          </a:xfrm>
          <a:prstGeom prst="wedgeRectCallout">
            <a:avLst>
              <a:gd name="adj1" fmla="val -21640"/>
              <a:gd name="adj2" fmla="val -22899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AT" altLang="en-US" sz="1800" dirty="0"/>
              <a:t>number of words</a:t>
            </a:r>
            <a:endParaRPr lang="de-DE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66849"/>
            <a:ext cx="4262564" cy="4262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279" y="1199964"/>
              <a:ext cx="4761417" cy="4242598"/>
            </p14:xfrm>
          </p:contentPart>
        </mc:Choice>
        <mc:Fallback xmlns="">
          <p:pic>
            <p:nvPicPr>
              <p:cNvPr id="5" name="Ink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79" y="1190964"/>
                <a:ext cx="4779417" cy="42605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8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86"/>
    </mc:Choice>
    <mc:Fallback xmlns="">
      <p:transition spd="slow" advTm="180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868362"/>
          </a:xfrm>
        </p:spPr>
        <p:txBody>
          <a:bodyPr/>
          <a:lstStyle/>
          <a:p>
            <a:r>
              <a:rPr lang="en-AU" dirty="0"/>
              <a:t>LDA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Initialise parameters: number of topics (K) and number of iterations (I)</a:t>
            </a:r>
          </a:p>
          <a:p>
            <a:pPr marL="342900" indent="-342900">
              <a:buAutoNum type="arabicPeriod"/>
            </a:pPr>
            <a:r>
              <a:rPr lang="en-AU" dirty="0"/>
              <a:t>Assign the topic randomly for each word in each document</a:t>
            </a:r>
          </a:p>
          <a:p>
            <a:r>
              <a:rPr lang="en-AU" dirty="0"/>
              <a:t>	</a:t>
            </a:r>
            <a:r>
              <a:rPr lang="en-AU" i="1" dirty="0"/>
              <a:t>I </a:t>
            </a:r>
            <a:r>
              <a:rPr lang="en-AU" b="1" i="1" dirty="0"/>
              <a:t>eat</a:t>
            </a:r>
            <a:r>
              <a:rPr lang="en-AU" i="1" dirty="0"/>
              <a:t> </a:t>
            </a:r>
            <a:r>
              <a:rPr lang="en-AU" b="1" i="1" dirty="0"/>
              <a:t>fish</a:t>
            </a:r>
            <a:r>
              <a:rPr lang="en-AU" i="1" dirty="0"/>
              <a:t> and </a:t>
            </a:r>
            <a:r>
              <a:rPr lang="en-AU" b="1" i="1" dirty="0"/>
              <a:t>vegetables </a:t>
            </a:r>
            <a:r>
              <a:rPr lang="en-AU" b="1" i="1" dirty="0">
                <a:sym typeface="Wingdings" panose="05000000000000000000" pitchFamily="2" charset="2"/>
              </a:rPr>
              <a:t> eat (F), fish(P), vegetables(F)</a:t>
            </a:r>
          </a:p>
          <a:p>
            <a:r>
              <a:rPr lang="en-AU" b="1" i="1" dirty="0">
                <a:sym typeface="Wingdings" panose="05000000000000000000" pitchFamily="2" charset="2"/>
              </a:rPr>
              <a:t>	Fish </a:t>
            </a:r>
            <a:r>
              <a:rPr lang="en-AU" i="1" dirty="0">
                <a:sym typeface="Wingdings" panose="05000000000000000000" pitchFamily="2" charset="2"/>
              </a:rPr>
              <a:t>are</a:t>
            </a:r>
            <a:r>
              <a:rPr lang="en-AU" b="1" i="1" dirty="0">
                <a:sym typeface="Wingdings" panose="05000000000000000000" pitchFamily="2" charset="2"/>
              </a:rPr>
              <a:t> pets	           fish(F), pets(P)</a:t>
            </a:r>
          </a:p>
          <a:p>
            <a:r>
              <a:rPr lang="en-AU" b="1" i="1" dirty="0">
                <a:sym typeface="Wingdings" panose="05000000000000000000" pitchFamily="2" charset="2"/>
              </a:rPr>
              <a:t>	</a:t>
            </a:r>
            <a:r>
              <a:rPr lang="en-AU" i="1" dirty="0">
                <a:sym typeface="Wingdings" panose="05000000000000000000" pitchFamily="2" charset="2"/>
              </a:rPr>
              <a:t>My</a:t>
            </a:r>
            <a:r>
              <a:rPr lang="en-AU" b="1" i="1" dirty="0">
                <a:sym typeface="Wingdings" panose="05000000000000000000" pitchFamily="2" charset="2"/>
              </a:rPr>
              <a:t> kitten eats fish            kitten(F), eat(P), fish(F)</a:t>
            </a:r>
          </a:p>
          <a:p>
            <a:r>
              <a:rPr lang="en-AU" b="1" i="1" dirty="0">
                <a:sym typeface="Wingdings" panose="05000000000000000000" pitchFamily="2" charset="2"/>
              </a:rPr>
              <a:t>	…</a:t>
            </a:r>
            <a:endParaRPr lang="en-AU" b="1" i="1" dirty="0"/>
          </a:p>
          <a:p>
            <a:r>
              <a:rPr lang="en-AU" dirty="0"/>
              <a:t>3.   Iterate </a:t>
            </a:r>
          </a:p>
          <a:p>
            <a:pPr lvl="1"/>
            <a:r>
              <a:rPr lang="en-AU" dirty="0"/>
              <a:t>For each word in each document do</a:t>
            </a:r>
          </a:p>
          <a:p>
            <a:pPr lvl="1"/>
            <a:r>
              <a:rPr lang="en-AU" dirty="0"/>
              <a:t>	resample topic for word, assuming that all other assignments are correct</a:t>
            </a:r>
          </a:p>
          <a:p>
            <a:pPr lvl="1"/>
            <a:r>
              <a:rPr lang="en-AU" dirty="0"/>
              <a:t>	check and update topic assignment	</a:t>
            </a:r>
          </a:p>
          <a:p>
            <a:pPr lvl="1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49703"/>
            <a:ext cx="2962688" cy="1495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8879" y="400337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prevalent is that word across topics?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00337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prevalent are topics in the document?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12" y="4649703"/>
            <a:ext cx="2962688" cy="15813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2" name="Ink 11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23041" y="4053130"/>
              <a:ext cx="5987055" cy="2392498"/>
            </p14:xfrm>
          </p:contentPart>
        </mc:Choice>
        <mc:Fallback xmlns="">
          <p:pic>
            <p:nvPicPr>
              <p:cNvPr id="12" name="Ink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4041" y="4044130"/>
                <a:ext cx="6005055" cy="24104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9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770"/>
    </mc:Choice>
    <mc:Fallback xmlns="">
      <p:transition spd="slow" advTm="619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4EA0B-5BE0-4FC5-92D7-351CEC5E1727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en-US" b="0" dirty="0"/>
              <a:t>Summary</a:t>
            </a:r>
            <a:r>
              <a:rPr lang="en-US" altLang="en-US" dirty="0"/>
              <a:t>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4522814"/>
          </a:xfrm>
        </p:spPr>
        <p:txBody>
          <a:bodyPr>
            <a:normAutofit fontScale="70000" lnSpcReduction="20000"/>
          </a:bodyPr>
          <a:lstStyle/>
          <a:p>
            <a:pPr marL="456110" indent="-456110">
              <a:lnSpc>
                <a:spcPct val="120000"/>
              </a:lnSpc>
            </a:pPr>
            <a:r>
              <a:rPr lang="en-US" altLang="en-US" dirty="0"/>
              <a:t>Text mining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US" altLang="en-US" dirty="0"/>
          </a:p>
          <a:p>
            <a:pPr marL="456110" indent="-456110">
              <a:lnSpc>
                <a:spcPct val="120000"/>
              </a:lnSpc>
            </a:pPr>
            <a:r>
              <a:rPr lang="en-AU" altLang="en-US" dirty="0"/>
              <a:t>Topic modelling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AU" altLang="en-US" sz="2600" dirty="0"/>
          </a:p>
          <a:p>
            <a:pPr marL="456110" indent="-456110">
              <a:lnSpc>
                <a:spcPct val="120000"/>
              </a:lnSpc>
            </a:pPr>
            <a:r>
              <a:rPr lang="en-AU" altLang="en-US" sz="3000" dirty="0"/>
              <a:t>LDA</a:t>
            </a:r>
          </a:p>
          <a:p>
            <a:pPr marL="456110" indent="-456110">
              <a:lnSpc>
                <a:spcPct val="120000"/>
              </a:lnSpc>
            </a:pPr>
            <a:endParaRPr lang="en-AU" altLang="en-US" sz="3000" dirty="0"/>
          </a:p>
          <a:p>
            <a:pPr marL="456110" indent="-456110">
              <a:lnSpc>
                <a:spcPct val="120000"/>
              </a:lnSpc>
            </a:pPr>
            <a:r>
              <a:rPr lang="en-AU" altLang="en-US" sz="3000" dirty="0"/>
              <a:t>Link to download and watch David </a:t>
            </a:r>
            <a:r>
              <a:rPr lang="en-AU" altLang="en-US" sz="3000" dirty="0" err="1"/>
              <a:t>Blei’s</a:t>
            </a:r>
            <a:r>
              <a:rPr lang="en-AU" altLang="en-US" sz="3000" dirty="0"/>
              <a:t> lecture: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altLang="en-US" sz="3000" dirty="0">
                <a:hlinkClick r:id="rId3"/>
              </a:rPr>
              <a:t>http://videolectures.net/mlss09uk_blei_tm/?q=topic%20models</a:t>
            </a:r>
            <a:endParaRPr lang="en-AU" altLang="en-US" sz="3000" dirty="0"/>
          </a:p>
          <a:p>
            <a:pPr marL="0" indent="0">
              <a:lnSpc>
                <a:spcPct val="120000"/>
              </a:lnSpc>
              <a:buNone/>
            </a:pPr>
            <a:endParaRPr lang="en-AU" altLang="en-US" sz="3000" dirty="0"/>
          </a:p>
          <a:p>
            <a:pPr marL="456110" indent="-456110">
              <a:lnSpc>
                <a:spcPct val="120000"/>
              </a:lnSpc>
            </a:pPr>
            <a:endParaRPr lang="en-US" altLang="en-US" sz="171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52" dirty="0"/>
              <a:t>     </a:t>
            </a:r>
            <a:endParaRPr lang="en-US" altLang="en-US" sz="1710" dirty="0">
              <a:solidFill>
                <a:schemeClr val="accent2"/>
              </a:solidFill>
            </a:endParaRP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US" altLang="en-US" sz="171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68795082"/>
      </p:ext>
    </p:extLst>
  </p:cSld>
  <p:clrMapOvr>
    <a:masterClrMapping/>
  </p:clrMapOvr>
  <p:transition advTm="2877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Text mining examples</a:t>
            </a:r>
          </a:p>
          <a:p>
            <a:pPr eaLnBrk="1" hangingPunct="1">
              <a:lnSpc>
                <a:spcPct val="120000"/>
              </a:lnSpc>
            </a:pP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Topic modelling</a:t>
            </a:r>
          </a:p>
          <a:p>
            <a:pPr eaLnBrk="1" hangingPunct="1">
              <a:lnSpc>
                <a:spcPct val="120000"/>
              </a:lnSpc>
            </a:pP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Latent </a:t>
            </a:r>
            <a:r>
              <a:rPr lang="en-GB" altLang="en-US" sz="2736" dirty="0" err="1"/>
              <a:t>Dirichlet</a:t>
            </a:r>
            <a:r>
              <a:rPr lang="en-GB" altLang="en-US" sz="2736" dirty="0"/>
              <a:t> Allocation (LDA)</a:t>
            </a:r>
          </a:p>
          <a:p>
            <a:pPr eaLnBrk="1" hangingPunct="1">
              <a:lnSpc>
                <a:spcPct val="120000"/>
              </a:lnSpc>
            </a:pP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Summary</a:t>
            </a:r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90"/>
    </mc:Choice>
    <mc:Fallback xmlns="">
      <p:transition spd="slow" advTm="270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the causes of breast cancer?</a:t>
            </a:r>
          </a:p>
          <a:p>
            <a:pPr lvl="1"/>
            <a:r>
              <a:rPr lang="en-AU" dirty="0"/>
              <a:t>Google: 88,600,000 results</a:t>
            </a:r>
          </a:p>
          <a:p>
            <a:pPr lvl="1"/>
            <a:r>
              <a:rPr lang="en-AU" dirty="0"/>
              <a:t>PubMed: 317999 scientific articles </a:t>
            </a:r>
            <a:endParaRPr lang="en-AU" dirty="0">
              <a:sym typeface="Wingdings" panose="05000000000000000000" pitchFamily="2" charset="2"/>
            </a:endParaRPr>
          </a:p>
          <a:p>
            <a:pPr lvl="1"/>
            <a:r>
              <a:rPr lang="en-AU" dirty="0">
                <a:sym typeface="Wingdings" panose="05000000000000000000" pitchFamily="2" charset="2"/>
              </a:rPr>
              <a:t>If a scientist read and understand 1 paper/day, it would take him 871 years to read all the papers.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b="1" dirty="0"/>
              <a:t>Text mining tools wanted!!</a:t>
            </a:r>
          </a:p>
        </p:txBody>
      </p:sp>
    </p:spTree>
    <p:extLst>
      <p:ext uri="{BB962C8B-B14F-4D97-AF65-F5344CB8AC3E}">
        <p14:creationId xmlns:p14="http://schemas.microsoft.com/office/powerpoint/2010/main" val="40330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35"/>
    </mc:Choice>
    <mc:Fallback xmlns="">
      <p:transition spd="slow" advTm="1715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9900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Text mining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Text mining refers to the process of extracting interesting and non-trivial information and knowledge from unstructured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569674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9"/>
    </mc:Choice>
    <mc:Fallback xmlns="">
      <p:transition spd="slow" advTm="339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1143000"/>
          </a:xfrm>
        </p:spPr>
        <p:txBody>
          <a:bodyPr/>
          <a:lstStyle/>
          <a:p>
            <a:r>
              <a:rPr lang="en-AU" dirty="0"/>
              <a:t>Text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AU" dirty="0"/>
              <a:t>Spam filtering</a:t>
            </a:r>
          </a:p>
          <a:p>
            <a:pPr marL="285750" indent="-285750"/>
            <a:endParaRPr lang="en-AU" dirty="0"/>
          </a:p>
          <a:p>
            <a:pPr marL="285750" indent="-285750"/>
            <a:r>
              <a:rPr lang="en-AU" dirty="0"/>
              <a:t>Creating suggestion and recommendations (like amazon)</a:t>
            </a:r>
          </a:p>
          <a:p>
            <a:pPr marL="285750" indent="-285750"/>
            <a:endParaRPr lang="en-AU" dirty="0"/>
          </a:p>
          <a:p>
            <a:pPr marL="285750" indent="-285750"/>
            <a:r>
              <a:rPr lang="en-AU" dirty="0"/>
              <a:t>Monitoring public opinions (Obama election campaign) https://www.youtube.com/watch?v=6ZOfnFCMHTM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7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143"/>
    </mc:Choice>
    <mc:Fallback xmlns="">
      <p:transition spd="slow" advTm="4141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Topic modelling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4235450" cy="4529138"/>
          </a:xfrm>
        </p:spPr>
        <p:txBody>
          <a:bodyPr>
            <a:normAutofit fontScale="85000" lnSpcReduction="10000"/>
          </a:bodyPr>
          <a:lstStyle/>
          <a:p>
            <a:pPr marL="438150" indent="-438150"/>
            <a:endParaRPr lang="en-US" altLang="en-US" dirty="0"/>
          </a:p>
          <a:p>
            <a:pPr marL="438150" indent="-438150"/>
            <a:r>
              <a:rPr lang="en-US" altLang="en-US" dirty="0"/>
              <a:t>Aim of Topic Models: </a:t>
            </a:r>
          </a:p>
          <a:p>
            <a:pPr marL="438150" indent="-43815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631825" lvl="1" indent="-342900"/>
            <a:r>
              <a:rPr lang="en-US" altLang="en-US" dirty="0"/>
              <a:t>Large unstructured collection of document</a:t>
            </a:r>
          </a:p>
          <a:p>
            <a:pPr marL="631825" lvl="1" indent="-342900"/>
            <a:endParaRPr lang="en-US" altLang="en-US" dirty="0"/>
          </a:p>
          <a:p>
            <a:pPr marL="631825" lvl="1" indent="-342900"/>
            <a:r>
              <a:rPr lang="en-US" altLang="en-US" dirty="0"/>
              <a:t>Discover set of topics that generated the documents</a:t>
            </a:r>
          </a:p>
          <a:p>
            <a:pPr marL="631825" lvl="1" indent="-342900"/>
            <a:endParaRPr lang="en-US" altLang="en-US" dirty="0"/>
          </a:p>
          <a:p>
            <a:pPr marL="631825" lvl="1" indent="-342900"/>
            <a:r>
              <a:rPr lang="en-US" altLang="en-US" dirty="0"/>
              <a:t>Annotate documents with topics</a:t>
            </a:r>
          </a:p>
          <a:p>
            <a:pPr marL="438150" indent="-438150"/>
            <a:endParaRPr lang="en-US" altLang="en-US" dirty="0">
              <a:solidFill>
                <a:srgbClr val="FF0000"/>
              </a:solidFill>
            </a:endParaRPr>
          </a:p>
          <a:p>
            <a:pPr marL="438150" indent="-438150"/>
            <a:endParaRPr lang="en-US" altLang="en-US" sz="1800" dirty="0"/>
          </a:p>
          <a:p>
            <a:pPr marL="631825" lvl="1" indent="-342900"/>
            <a:endParaRPr lang="en-US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6113"/>
            <a:ext cx="2895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0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58"/>
    </mc:Choice>
    <mc:Fallback xmlns="">
      <p:transition spd="slow" advTm="1204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138237"/>
            <a:ext cx="8705850" cy="458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719762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Each document is a distribution of topics (different </a:t>
            </a:r>
            <a:r>
              <a:rPr lang="en-AU" dirty="0" err="1"/>
              <a:t>colors</a:t>
            </a:r>
            <a:r>
              <a:rPr lang="en-AU" dirty="0"/>
              <a:t>)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Each topic is a distribution of words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9688" y="1512029"/>
              <a:ext cx="8104065" cy="2437080"/>
            </p14:xfrm>
          </p:contentPart>
        </mc:Choice>
        <mc:Fallback xmlns="">
          <p:pic>
            <p:nvPicPr>
              <p:cNvPr id="8" name="Ink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688" y="1503029"/>
                <a:ext cx="8122065" cy="2455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7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19"/>
    </mc:Choice>
    <mc:Fallback xmlns="">
      <p:transition spd="slow" advTm="331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Topic modelling</a:t>
            </a:r>
            <a:br>
              <a:rPr lang="en-US" altLang="en-US" sz="3600" dirty="0"/>
            </a:br>
            <a:endParaRPr lang="en-US" alt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6850" y="1592263"/>
            <a:ext cx="7188200" cy="3844925"/>
          </a:xfrm>
        </p:spPr>
        <p:txBody>
          <a:bodyPr/>
          <a:lstStyle/>
          <a:p>
            <a:pPr marL="438150" indent="-438150">
              <a:lnSpc>
                <a:spcPct val="80000"/>
              </a:lnSpc>
            </a:pPr>
            <a:endParaRPr lang="en-US" altLang="en-US" sz="1600"/>
          </a:p>
          <a:p>
            <a:pPr marL="438150" indent="-438150">
              <a:lnSpc>
                <a:spcPct val="80000"/>
              </a:lnSpc>
            </a:pPr>
            <a:r>
              <a:rPr lang="en-US" altLang="en-US" sz="1600"/>
              <a:t>Infer the hidden structure using posterior inference</a:t>
            </a:r>
          </a:p>
          <a:p>
            <a:pPr marL="657225" lvl="1" indent="-438150">
              <a:lnSpc>
                <a:spcPct val="80000"/>
              </a:lnSpc>
            </a:pPr>
            <a:r>
              <a:rPr lang="en-US" altLang="en-US" sz="1200"/>
              <a:t>P(</a:t>
            </a:r>
            <a:r>
              <a:rPr lang="de-DE" altLang="en-US" sz="1200"/>
              <a:t>hidden variables</a:t>
            </a:r>
            <a:r>
              <a:rPr lang="en-US" altLang="en-US" sz="1200"/>
              <a:t> | observations, priors)</a:t>
            </a:r>
          </a:p>
          <a:p>
            <a:pPr marL="438150" indent="-438150">
              <a:lnSpc>
                <a:spcPct val="80000"/>
              </a:lnSpc>
            </a:pPr>
            <a:r>
              <a:rPr lang="en-US" altLang="en-US" sz="1600"/>
              <a:t>Situate new data into the estimated model</a:t>
            </a:r>
          </a:p>
          <a:p>
            <a:pPr marL="657225" lvl="1" indent="-438150">
              <a:lnSpc>
                <a:spcPct val="80000"/>
              </a:lnSpc>
            </a:pPr>
            <a:r>
              <a:rPr lang="en-US" altLang="en-US" sz="1200"/>
              <a:t>P(new document | learnt model)</a:t>
            </a:r>
          </a:p>
          <a:p>
            <a:pPr marL="438150" indent="-438150">
              <a:lnSpc>
                <a:spcPct val="80000"/>
              </a:lnSpc>
            </a:pPr>
            <a:endParaRPr lang="en-US" altLang="en-US" sz="1600"/>
          </a:p>
          <a:p>
            <a:pPr marL="657225" lvl="1" indent="-438150">
              <a:lnSpc>
                <a:spcPct val="80000"/>
              </a:lnSpc>
            </a:pPr>
            <a:endParaRPr lang="en-US" altLang="en-US" sz="120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373188"/>
            <a:ext cx="743108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7559675" y="3033713"/>
            <a:ext cx="4492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en-US" sz="1400">
                <a:solidFill>
                  <a:srgbClr val="FF0000"/>
                </a:solidFill>
              </a:rPr>
              <a:t>θ</a:t>
            </a:r>
            <a:r>
              <a:rPr lang="de-DE" altLang="en-US" sz="1600" baseline="30000">
                <a:solidFill>
                  <a:srgbClr val="FF0000"/>
                </a:solidFill>
              </a:rPr>
              <a:t>(d</a:t>
            </a:r>
            <a:r>
              <a:rPr lang="de-DE" altLang="en-US" sz="1600" baseline="30000"/>
              <a:t>)</a:t>
            </a:r>
            <a:endParaRPr lang="de-DE" altLang="en-US" sz="1600" b="1">
              <a:solidFill>
                <a:srgbClr val="FF3300"/>
              </a:solidFill>
            </a:endParaRP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871663" y="2024063"/>
            <a:ext cx="47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en-US" sz="1600">
                <a:solidFill>
                  <a:srgbClr val="FF0000"/>
                </a:solidFill>
              </a:rPr>
              <a:t>φ</a:t>
            </a:r>
            <a:r>
              <a:rPr lang="de-DE" altLang="en-US" sz="1600" baseline="30000">
                <a:solidFill>
                  <a:srgbClr val="FF0000"/>
                </a:solidFill>
              </a:rPr>
              <a:t>(z)</a:t>
            </a:r>
            <a:endParaRPr lang="de-DE" altLang="en-US" sz="1600">
              <a:solidFill>
                <a:srgbClr val="FF0000"/>
              </a:solidFill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4319588" y="2673350"/>
            <a:ext cx="330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en-US" sz="1600" b="1">
                <a:solidFill>
                  <a:srgbClr val="FF3300"/>
                </a:solidFill>
              </a:rPr>
              <a:t>z</a:t>
            </a:r>
            <a:r>
              <a:rPr lang="de-DE" altLang="en-US" sz="1100" b="1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5832475" y="4941888"/>
            <a:ext cx="2535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en-US"/>
              <a:t>http://videolectures.net/mlss09uk_blei_tm/</a:t>
            </a:r>
          </a:p>
        </p:txBody>
      </p:sp>
      <p:sp>
        <p:nvSpPr>
          <p:cNvPr id="2" name="Rechteck 1"/>
          <p:cNvSpPr/>
          <p:nvPr/>
        </p:nvSpPr>
        <p:spPr>
          <a:xfrm>
            <a:off x="1476375" y="5553569"/>
            <a:ext cx="6804025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57225" lvl="1" indent="-4381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1900" dirty="0">
                <a:latin typeface="+mn-lt"/>
              </a:rPr>
              <a:t>In reality, we only observe the documents</a:t>
            </a:r>
          </a:p>
          <a:p>
            <a:pPr marL="657225" lvl="1" indent="-4381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1900" dirty="0"/>
              <a:t>Our goal is to infer the underlying topic structure</a:t>
            </a:r>
            <a:endParaRPr lang="en-US" sz="1900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7" name="Ink 6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2179" y="1890965"/>
              <a:ext cx="6507022" cy="1783229"/>
            </p14:xfrm>
          </p:contentPart>
        </mc:Choice>
        <mc:Fallback xmlns=""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3179" y="1881964"/>
                <a:ext cx="6525022" cy="18012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8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0"/>
    </mc:Choice>
    <mc:Fallback xmlns="">
      <p:transition spd="slow" advTm="24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783"/>
            <a:ext cx="9144000" cy="5616196"/>
          </a:xfrm>
          <a:prstGeom prst="rect">
            <a:avLst/>
          </a:prstGeom>
          <a:noFill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sz="3200"/>
            </a:br>
            <a:r>
              <a:rPr lang="en-US" altLang="en-US" sz="3200"/>
              <a:t>Topic modelling</a:t>
            </a:r>
            <a:br>
              <a:rPr lang="en-US" altLang="en-US" sz="3200"/>
            </a:br>
            <a:endParaRPr lang="en-US" altLang="en-US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6557" y="1564040"/>
              <a:ext cx="8260056" cy="3284113"/>
            </p14:xfrm>
          </p:contentPart>
        </mc:Choice>
        <mc:Fallback xmlns="">
          <p:pic>
            <p:nvPicPr>
              <p:cNvPr id="8" name="Ink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557" y="1555040"/>
                <a:ext cx="8278056" cy="33021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8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22"/>
    </mc:Choice>
    <mc:Fallback xmlns="">
      <p:transition spd="slow" advTm="71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oAAAARAAAABwMAAAAAAQAAABAAAAAECUlua0F0b21WMQIAAAAJBAAAAAkFAAAACQYAAAAJBwAAAAkIAAAACQkAAAAJCgAAAAkLAAAACQwAAAAJDQAAAA0GBQQAAAALUGVuU3Ryb2tlVjEEAAAACkF0dHJpYnV0ZXMFVHJhY2UJU3RhcnRUaW1lBFR5cGUEBAAED1BlbkF0dHJpYnV0ZXNWMQIAAAAKSW5rVHJhY2VWMQIAAAAQDEFjdGlvblR5cGVWMQIAAAACAAAACQ4AAAAJDwAAALw7AwAAAAAABfD///8MQWN0aW9uVHlwZVYxAQAAAAd2YWx1ZV9fAAgCAAAAAAAAAAEFAAAABAAAAAkRAAAACRIAAAB3XgMAAAAAAAHt////8P///wAAAAABBgAAAAQAAAAJFAAAAAkVAAAAwGsDAAAAAAAB6v////D///8AAAAAAQcAAAAEAAAACRcAAAAJGAAAALJ3AwAAAAAAAef////w////AAAAAAEIAAAABAAAAAkaAAAACRsAAAC86wMAAAAAAAHk////8P///wAAAAABCQAAAAQAAAAJHQAAAAkeAAAA3/UDAAAAAAAB4f////D///8AAAAAAQoAAAAEAAAACSAAAAAJIQAAAOpHBAAAAAAAAd7////w////AAAAAAELAAAABAAAAAkjAAAACSQAAACrUAQAAAAAAAHb////8P///wAAAAABDAAAAAQAAAAJJgAAAAknAAAAvFkEAAAAAAAB2P////D///8AAAAAAQ0AAAAEAAAACSkAAAAJKgAAAGuIBAAAAAAAAdX////w////AAAAAAUOAAAAD1BlbkF0dHJpYnV0ZXNWMQoAAAAHX2NvbG9yQQdfY29sb3JSB19jb2xvckcHX2NvbG9yQgpGaXRUb0N1cnZlBkhlaWdodA5JZ25vcmVQcmVzc3VyZQ1Jc0hpZ2hsaWdodGVyBVNoYXBlBVdpZHRoAAAAAAAAAAAEAAICAgIBBgEBDEJydXNoU2hhcGVWMQIAAAAGAgAAAP8AAAAAAAAAAAAA8D8AAAXU////DEJydXNoU2hhcGVWMQEAAAAHdmFsdWVfXwAIAgAAAAEAAAAAAAAAAADwPwUPAAAACklua1RyYWNlVjEDAAAADUxpc3RgMStfaXRlbXMMTGlzdGAxK19zaXplD0xpc3RgMStfdmVyc2lvbgQAABhTaGFyZWQuSW5raW5nLklua1BvaW50W10CAAAACAgCAAAACS0AAAClAQAApQEAAAERAAAADgAAAP8AAAAAAAAAAAAA8D8AAAHS////1P///wEAAAAAAAAAAADwPwESAAAADwAAAAkvAAAAQQAAAEEAAAABFAAAAA4AAAD/AAAAAAAAAAAAAPA/AAAB0P///9T///8BAAAAAAAAAAAA8D8BFQAAAA8AAAAJMQAAADUAAAA1AAAAARcAAAAOAAAA/wAAAAAAAAAAAADwPwAAAc7////U////AQAAAAAAAAAAAPA/ARgAAAAPAAAACTMAAAAeAAAAHgAAAAEaAAAADgAAAP8AAAAAAAAAAAAA8D8AAAHM////1P///wEAAAAAAAAAAADwPwEbAAAADwAAAAk1AAAAGAAAABgAAAABHQAAAA4AAAD/AAAAAAAAAAAAAPA/AAAByv///9T///8BAAAAAAAAAAAA8D8BHgAAAA8AAAAJNwAAAEsBAABLAQAAASAAAAAOAAAA/wAAAAAAAAAAAADwPwAAAcj////U////AQAAAAAAAAAAAPA/ASEAAAAPAAAACTkAAABIAAAASAAAAAEjAAAADgAAAP8AAAAAAAAAAAAA8D8AAAHG////1P///wEAAAAAAAAAAADwPwEkAAAADwAAAAk7AAAANgAAADYAAAABJgAAAA4AAAD/AAAAAAAAAAAAAPA/AAABxP///9T///8BAAAAAAAAAAAA8D8BJwAAAA8AAAAJPQAAAD0AAAA9AAAAASkAAAAOAAAA/wAAAAAAAAAAAADwPwAAAcL////U////AQAAAAAAAAAAAPA/ASoAAAAPAAAACT8AAADKAAAAygAAAActAAAAAAEAAAAAAg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DVsHLwAAAAABAAAAgAAAAAQKSW5rUG9pbnRWMQIA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DT8HMQAAAAABAAAAQAAAAAQKSW5rUG9pbnRWMQIA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DQsHMwAAAAABAAAAIAAAAAQKSW5rUG9pbnRWMQIAAAAJWwIAAAlcAgAACV0CAAAJXgIAAAlfAgAACWACAAAJYQIAAAliAgAACWMCAAAJZAIAAAllAgAACWYCAAAJZwIAAAloAgAACWkCAAAJagIAAAlrAgAACWwCAAAJbQIAAAluAgAACW8CAAAJcAIAAAlxAgAACXICAAAJcwIAAAl0AgAACXUCAAAJdgIAAAl3AgAACXgCAAANAgc1AAAAAAEAAAAgAAAABApJbmtQb2ludFYxAgAAAAl5AgAACXoCAAAJewIAAAl8AgAACX0CAAAJfgIAAAl/AgAACYACAAAJgQIAAAmCAgAACYMCAAAJhAIAAAmFAgAACYYCAAAJhwIAAAmIAgAACYkCAAAJigIAAAmLAgAACYwCAAAJjQIAAAmOAgAACY8CAAAJkAIAAA0IBzcAAAAAAQAAAAACAAAECklua1BvaW50VjECAAAACZECAAAJkgIAAAmTAgAACZQCAAAJlQIAAAmWAgAACZcCAAAJmAIAAAmZAgAACZoCAAAJmwIAAAmcAgAACZ0CAAAJngIAAAmfAgAACaACAAAJoQIAAAmiAgAACaMCAAAJpAIAAAmlAgAACaYCAAAJpwIAAAmoAgAACakCAAAJqgIAAAmrAgAACawCAAAJrQIAAAmuAgAACa8CAAAJsAIAAAmxAgAACbICAAAJswIAAAm0AgAACbUCAAAJtgIAAAm3AgAACbgCAAAJuQIAAAm6AgAACbsCAAAJvAI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NtQc5AAAAAAEAAACAAAAABApJbmtQb2ludFYxAgAAAAncAwAACd0DAAAJ3gMAAAnfAwAACeADAAAJ4QMAAAniAwAACeMDAAAJ5AMAAAnlAwAACeYDAAAJ5wMAAAnoAwAACekDAAAJ6gMAAAnrAwAACewDAAAJ7QMAAAnuAwAACe8DAAAJ8AMAAAnxAwAACfIDAAAJ8wMAAAn0AwAACfUDAAAJ9gMAAAn3AwAACfgDAAAJ+QMAAAn6AwAACfsDAAAJ/AMAAAn9AwAACf4DAAAJ/wMAAAkABAAACQEEAAAJAgQAAAkDBAAACQQEAAAJBQQAAAkGBAAACQcEAAAJCAQAAAkJBAAACQoEAAAJCwQAAAkMBAAACQ0EAAAJDgQAAAkPBAAACRAEAAAJEQQAAAkSBAAACRMEAAAJFAQAAAkVBAAACRYEAAAJFwQAAAkYBAAACRkEAAAJGgQAAAkbBAAACRwEAAAJHQQAAAkeBAAACR8EAAAJIAQAAAkhBAAACSIEAAAJIwQAAA04BzsAAAAAAQAAAEAAAAAECklua1BvaW50VjECAAAACSQEAAAJJQQ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DQoHPQAAAAABAAAAQAAAAAQKSW5rUG9pbnRWMQIAAAAJWgQAAAlbBAAACVwEAAAJXQQAAAleBAAACV8EAAAJYAQAAAlhBAAACWIEAAAJYwQAAAlkBAAACWUEAAAJZgQAAAlnBAAACWgEAAAJaQQAAAlqBAAACWsEAAAJbAQAAAltBAAACW4EAAAJbwQAAAlwBAAACXEEAAAJcgQAAAlzBAAACXQEAAAJdQQAAAl2BAAACXcEAAAJeAQAAAl5BAAACXoEAAAJewQAAAl8BAAACX0EAAAJfgQAAAl/BAAACYAEAAAJgQQAAAmCBAAACYMEAAAJhAQAAAmFBAAACYYEAAAJhwQAAAmIBAAACYkEAAAJigQAAAmLBAAACYwEAAAJjQQAAAmOBAAACY8EAAAJkAQAAAmRBAAACZIEAAAJkwQAAAmUBAAACZUEAAAJlgQAAA0DBz8AAAAAAQAAAAABAAAECklua1BvaW50VjECAAAACZcEAAAJmAQAAAmZBAAACZoEAAAJmwQAAAmcBAAACZ0EAAAJngQAAAmfBAAACaAEAAAJoQQAAAmiBAAACaMEAAAJpAQAAAmlBAAACaYEAAAJpwQAAAmoBAAACakEAAAJqgQAAAmrBAAACawEAAAJrQQAAAmuBAAACa8EAAAJsAQAAAmxBAAACbIEAAAJswQAAAm0BAAACbUEAAAJtgQAAAm3BAAACbgEAAAJuQQAAAm6BAAACbsEAAAJvAQAAAm9BAAACb4EAAAJvwQAAAnABAAACcEEAAAJwgQAAAnDBAAACcQEAAAJxQQAAAnGBAAACccEAAAJyAQAAAnJBAAACcoEAAAJywQAAAnMBAAACc0EAAAJzgQAAAnPBAAACdAEAAAJ0QQAAAnSBAAACdMEAAAJ1AQAAAnVBAAACdYEAAAJ1wQAAAnYBAAACdkEAAAJ2gQAAAnbBAAACdwEAAAJ3QQAAAneBAAACd8EAAAJ4AQAAAnhBAAACeIEAAAJ4wQAAAnkBAAACeUEAAAJ5gQAAAnnBAAACegEAAAJ6QQAAAnqBAAACesEAAAJ7AQAAAntBAAACe4EAAAJ7wQAAAnwBAAACfEEAAAJ8gQAAAnzBAAACfQEAAAJ9QQAAAn2BAAACfcEAAAJ+AQAAAn5BAAACfoEAAAJ+wQAAAn8BAAACf0EAAAJ/gQAAAn/BAAACQAFAAAJAQUAAAkCBQAACQMFAAAJBAUAAAkFBQAACQYFAAAJBwUAAAkIBQAACQkFAAAJCgUAAAkLBQAACQwFAAAJDQUAAAkOBQAACQ8FAAAJEAUAAAkRBQAACRIFAAAJEwUAAAkUBQAACRUFAAAJFgUAAAkXBQAACRgFAAAJGQUAAAkaBQAACRsFAAAJHAUAAAkdBQAACR4FAAAJHwUAAAkgBQ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NNgVAAAAACklua1BvaW50VjEEAAAAAVgBWQ5QcmVzc3VyZUZhY3RvcglUaW1lU3RhbXAAAAAABgYLEAIAAABWxX34Xw3tPwfnY3A+BuE/AAAAPwAAAAAAAAAAAUEAAABAAAAAC1vUvd0F7T8H52NwPgbhPwAAAD9OAAAAAAAAAAFCAAAAQAAAAL/wKoNb/uw/B+djcD4G4T8AAAA/XQAAAAAAAAABQwAAAEAAAAB0hoFI2fbsPwfnY3A+BuE/AAAAP20AAAAAAAAAAUQAAABAAAAAKRzYDVfv7D8H52NwPgbhPwAAAD99AAAAAAAAAAFFAAAAQAAAANyxLtPU5+w/B+djcD4G4T8AAAA/fQAAAAAAAAABRgAAAEAAAACQR4WYUuDsPwfnY3A+BuE/AAAAP7sAAAAAAAAAAUcAAABAAAAA+nIyI07R7D8H52NwPgbhPwAAAD/LAAAAAAAAAAFIAAAAQAAAADX1OcNApOw/7UrUrkTt4D8AAAA/ywAAAAAAAAABSQAAAEAAAAAGTJTYN4bsP+1K1K5E7eA/AAAAP9oAAAAAAAAAAUoAAABAAAAAIw2YKLFv7D/tStSuRO3gPwAAAD/aAAAAAAAAAAFLAAAAQAAAAPVj8j2oUew/1a5E7UrU4D8AAAA/6gAAAAAAAAABTAAAAEAAAABfj5/Io0LsP9WuRO1K1OA/AAAAP+oAAAAAAAAAAU0AAABAAAAAyLpMU58z7D/VrkTtStTgPwAAAD/5AAAAAAAAAAFOAAAAQAAAADDm+d2aJOw/1a5E7UrU4D8AAAA/+QAAAAAAAAABTwAAAEAAAABNp/0tFA7sP9WuRO1K1OA/AAAAPwkBAAAAAAAAAVAAAABAAAAAttKquA//6z/VrkTtStTgPwAAAD8JAQAAAAAAAAFRAAAAQAAAAGtoAX6N9+s/1a5E7UrU4D8AAAA/GQEAAAAAAAABUgAAAEAAAAAf/ldDC/DrP70StStRu+A/AAAAPygBAAAAAAAAAVMAAABAAAAAiCkFzgbh6z+9ErUrUbvgPwAAAD8oAQAAAAAAAAFUAAAAQAAAAD2/W5OE2es/vRK1K1G74D8AAAA/OAEAAAAAAAABVQAAAEAAAADwVLJYAtLrP70StStRu+A/AAAAPzgBAAAAAAAAAVYAAABAAAAADha2qHu76z+9ErUrUbvgPwAAAD9HAQAAAAAAAAFXAAAAQAAAAOBsEL5ynes/vRK1K1G74D8AAAA/RwEAAAAAAAABWAAAAEAAAABJmL1Ibo7rP70StStRu+A/AAAAP1cBAAAAAAAAAVkAAABAAAAA/i0UDuyG6z+9ErUrUbvgPwAAAD9XAQAAAAAAAAFaAAAAQAAAALLDatNpf+s/vRK1K1G74D8AAAA/ZwEAAAAAAAABWwAAAEAAAABnWcGY53frP70StStRu+A/AAAAP3YBAAAAAAAAAVwAAABAAAAAGu8XXmVw6z+9ErUrUbvgPwAAAD+lAQAAAAAAAAFdAAAAQAAAAIMaxehgYes/1a5E7UrU4D8AAAA/tQEAAAAAAAABXgAAAEAAAACDGsXoYGHrP+1K1K5E7eA/AAAAP7UBAAAAAAAAAV8AAABAAAAAOLAbrt5Z6z8H52NwPgbhPwAAAD/EAQAAAAAAAAFgAAAAQAAAADiwG67eWes/H4PzMTgf4T8AAAA/xAEAAAAAAAABYQAAAEAAAADsRXJzXFLrPzkfg/MxOOE/AAAAP9QBAAAAAAAAAWIAAABAAAAAodvIONpK6z9RuxK1K1HhPwAAAD/UAQAAAAAAAAFjAAAAQAAAAKHbyDjaSus/hfMxOB+D4T8AAAA/4wEAAAAAAAABZAAAAEAAAABVcR/+V0PrP5uPwfkYnOE/AAAAP+4BAAAAAAAAAWUAAABAAAAAVXEf/ldD6z+1K1G7ErXhPwAAAD/+AQAAAAAAAAFmAAAAQAAAAAoHdsPVO+s/AQAAAAAA4j8AAAA//gEAAAAAAAABZwAAAEAAAAAKB3bD1TvrPxmcj8H5GOI/AAAAPw4CAAAAAAAAAWgAAABAAAAACgd2w9U76z+XqF2J2pXiPwAAAD8dAgAAAAAAAAFpAAAAQAAAAL6czIhTNOs/yeB8DM7H4j8AAAA/HQIAAAAAAAABagAAAEAAAAC+nMyIUzTrP6ldidqVqOM/AAAAPy0CAAAAAAAAAWsAAABAAAAAvpzMiFM06z/zMTgfg/PjPwAAAD8tAgAAAAAAAAFsAAAAQAAAAL6czIhTNOs/PwbnY3A+5D8AAAA/PAIAAAAAAAABbQAAAEAAAAC+nMyIUzTrP4valahdieQ/AAAAP0wCAAAAAAAAAW4AAABAAAAAvpzMiFM06z+7ErUrUbvkPwAAAD9MAgAAAAAAAAFvAAAAQAAAAAoHdsPVO+s/H4PzMTgf5T8AAAA/TAIAAAAAAAABcAAAAEAAAAAKB3bD1TvrP1O7ErUrUeU/AAAAP1wCAAAAAAAAAXEAAABAAAAAVXEf/ldD6z+dj8H5GJzlPwAAAD9cAgAAAAAAAAFyAAAAQAAAAFVxH/5XQ+s/z8fgfAzO5T8AAAA/awIAAAAAAAABcwAAAEAAAABVcR/+V0PrPwEAAAAAAOY/AAAAP3sCAAAAAAAAAXQAAABAAAAAVXEf/ldD6z8xOB+D8zHmPwAAAD97AgAAAAAAAAF1AAAAQAAAAFVxH/5XQ+s/fQzOx+B85j8AAAA/igIAAAAAAAABdgAAAEAAAACh28g42krrP5eoXYnaleY/AAAAP4oCAAAAAAAAAXcAAABAAAAA7EVyc1xS6z/hfAzOx+DmPwAAAD+aAgAAAAAAAAF4AAAAQAAAAIMaxehgYes/Re1K1K5E5z8AAAA/mgIAAAAAAAABeQAAAEAAAABnWcGY53frP9uVqF2J2uc/AAAAP6oCAAAAAAAAAXoAAABAAAAAZ1nBmOd36z8naleidiXoPwAAAD+qAgAAAAAAAAF7AAAAQAAAALLDatNpf+s/WaJ2JWpX6D8AAAA/uQIAAAAAAAABfAAAAEAAAAD+LRQO7IbrP4nalahdieg/AAAAP7kCAAAAAAAAAX0AAABAAAAASZi9SG6O6z+7ErUrUbvoPwAAAD/JAgAAAAAAAAF+AAAAQAAAAEmYvUhujus/70rUrkTt6D8AAAA/yQIAAAAAAAABfwAAAEAAAACVAmeD8JXrPwfnY3A+Buk/AAAAP9gCAAAAAAAAAYAAAABAAAAALNe5+PSk6z+dj8H5GJzpPwAAAD/4AgAAAAAAAAGBAAAAQAAAAHdBYzN3rOs/z8fgfAzO6T8AAAA/+AIAAAAAAAABggAAAEAAAAAOFraoe7vrPxucj8H5GOo/AAAAP/gCAAAAAAAAAYMAAABAAAAAWYBf4/3C6z9jcD4G52PqPwAAAD8HAwAAAAAAAAGEAAAAQAAAAD2/W5OE2es/E7UrUbsS6z8AAAA/BwMAAAAAAAABhQAAAEAAAADUk64IiejrP1+J2pWoXes/AAAAPxcDAAAAAAAAAYYAAABAAAAAH/5XQwvw6z95JWpXonbrPwAAAD8XAwAAAAAAAAGHAAAAQAAAAGtoAX6N9+s/q12J2pWo6z8AAAA/JgMAAAAAAAABiAAAAEAAAAC20qq4D//rP8P5GJyPwes/AAAAPyYDAAAAAAAAAYkAAABAAAAAAj1U85EG7D/ZlahdidrrPwAAAD82AwAAAAAAAAGKAAAAQAAAAE2n/S0UDuw/8zE4H4Pz6z8AAAA/RgMAAAAAAAABiwAAAEAAAACZEadolhXsPw3Ox+B8DOw/AAAAP1UDAAAAAAAAAYwAAABAAAAA5HtQoxgd7D8laleidiXsPwAAAD9lAwAAAAAAAAGNAAAAQAAAADDm+d2aJOw/PwbnY3A+7D8AAAA/ZQMAAAAAAAABjgAAAEAAAAB7UKMYHSzsPz8G52NwPuw/AAAAP3QDAAAAAAAAAY8AAABAAAAAEyX2jSE77D9xPgbnY3DsPwAAAD+EAwAAAAAAAAGQAAAAQAAAAF+Pn8ijQuw/idqVqF2J7D8AAAA/hAMAAAAAAAABkQAAAEAAAAD1Y/I9qFHsP6N2JWpXouw/AAAAP5QDAAAAAAAAAZIAAABAAAAAjDhFs6xg7D/VrkTtStTsPwAAAD+jAwAAAAAAAAGTAAAAQAAAAG93QWMzd+w/B+djcD4G7T8AAAA/owMAAAAAAAABlAAAAEAAAADpipCIvpzsPzsfg/MxOO0/AAAAP7MDAAAAAAAAAZUAAABAAAAAY57frUnC7D9pV6J2JWrtPwAAAD+zAwAAAAAAAAGWAAAAQAAAANyxLtPU5+w/g/MxOB+D7T8AAAA/wgMAAAAAAAABlwAAAEAAAACiLycz4hTtP4PzMTgfg+0/AAAAP8IDAAAAAAAAAZgAAABAAAAA0NjMHesy7T+bj8H5GJztPwAAAD/SAwAAAAAAAAGZAAAAQAAAAErsG0N2WO0/m4/B+Ric7T8AAAA/0gMAAAAAAAABmgAAAEAAAAB4lcEtf3btP7UrUbsSte0/AAAAP+IDAAAAAAAAAZsAAABAAAAAWtS93QWN7T+1K1G7ErXtPwAAAD/iAwAAAAAAAAGcAAAAQAAAACBStj0Tuu0/tStRuxK17T8AAAA/8QMAAAAAAAABnQAAAEAAAAADkbLtmdDtP7UrUbsSte0/AAAAP/EDAAAAAAAAAZ4AAABAAAAATvtbKBzY7T+1K1G7ErXtPwAAAD8BBAAAAAAAAAGfAAAAQAAAAOXPrp0g5+0/tStRuxK17T8AAAA/AQQAAAAAAAABoAAAAEAAAAB8pAETJfbtP7UrUbsSte0/AAAAPxAEAAAAAAAAAaEAAABAAAAAE3lUiCkF7j+1K1G7ErXtPwAAAD8QBAAAAAAAAAGiAAAAQAAAAGDj/cKrDO4/tStRuxK17T8AAAA/IAQAAAAAAAABowAAAEAAAACrTaf9LRTuP7UrUbsSte0/AAAAPzAEAAAAAAAAAaQAAABAAAAA97dQOLAb7j+1K1G7ErXtPwAAAD8wBAAAAAAAAAGlAAAAQAAAAEIi+nIyI+4/tStRuxK17T8AAAA/PwQAAAAAAAABpgAAAEAAAACNjKOttCruP7UrUbsSte0/AAAAPz8EAAAAAAAAAacAAABAAAAAJGH2Irk57j+1K1G7ErXtPwAAAD9PBAAAAAAAAAGoAAAAQAAAAIGzQfjKde4/U7sStStR7T8AAAA/TwQAAAAAAAABqQAAAEAAAAD7xpAdVpvuPyGD8zE4H+0/AAAAP14EAAAAAAAAAaoAAABAAAAAVxnc8mfX7j+J2pWoXYnsPwAAAD9uBAAAAAAAAAGrAAAAQAAAADlY2KLu7e4/cT4G52Nw7D8AAAA/bgQAAAAAAAABrAAAAEAAAACFwoHdcPXuPz8G52NwPuw/AAAAP34EAAAAAAAAAa0AAABAAAAA0SwrGPP87j8/BudjcD7sPwAAAD9+BAAAAAAAAAGuAAAAQAAAANEsKxjz/O4/JWpXonYl7D8AAAA/jQQAAAAAAAABrwAAAEAAAAAdl9RSdQTvPyVqV6J2Jew/AAAAP50EAAAAAAAAAbAAAABAAAAAZwF+jfcL7z/zMTgfg/PrPwAAAD+dBAAAAAAAAAGxAAAAQAAAAGcBfo33C+8/2ZWoXYna6z8AAAA/rAQAAAAAAAABsgAAAEAAAABnAX6N9wvvP8P5GJyPwes/AAAAP7wEAAAAAAAAAbMAAABAAAAAs2snyHkT7z+RwfkYnI/rPwAAAD/MBAAAAAAAAAG0AAAAQAAAAP/V0AL8Gu8/4XwMzsfg6j8AAAA/zAQAAAAAAAABtQAAAEAAAABLQHo9fiLvP5WoXYnaleo/AAAAP9sEAAAAAAAAAbYAAABAAAAAl6ojeAAq7z8bnI/B+RjqPwAAAD/bBAAAAAAAAAG3AAAAQAAAAOMUzbKCMe8/tStRuxK16T8AAAA/6wQAAAAAAAABuAAAAEAAAAB56R8oh0DvP2tXonYlauk/AAAAP+sEAAAAAAAAAbkAAABAAAAAxVPJYglI7z/vStSuRO3oPwAAAD/6BAAAAAAAAAG6AAAAQAAAABG+cp2LT+8/o3Ylalei6D8AAAA/+gQAAAAAAAABuwAAAEAAAABbKBzYDVfvP1midiVqV+g/AAAAPwoFAAAAAAAAAbwAAABAAAAAWygc2A1X7z8NzsfgfAzoPwAAAD8KBQAAAAAAAAG9AAAAQAAAAFsoHNgNV+8/25WoXYna5z8AAAA/GgUAAAAAAAABvgAAAEAAAABbKBzYDVfvP5HB+Ricj+c/AAAAPxoFAAAAAAAAAb8AAABAAAAAWygc2A1X7z8tUbsStSvnPwAAAD8pBQAAAAAAAAHAAAAAQAAAAFsoHNgNV+8/4XwMzsfg5j8AAAA/KQUAAAAAAAABwQAAAEAAAABbKBzYDVfvP69E7UrUruY/AAAAPzkFAAAAAAAAAcIAAABAAAAAWygc2A1X7z9lcD4G52PmPwAAAD85BQAAAAAAAAHDAAAAQAAAAFsoHNgNV+8/tStRuxK15T8AAAA/SAUAAAAAAAABxAAAAEAAAABbKBzYDVfvP1O7ErUrUeU/AAAAP0gFAAAAAAAAAcUAAABAAAAAEb5ynYtP7z8fg/MxOB/lPwAAAD9YBQAAAAAAAAHGAAAAQAAAAMVTyWIJSO8/B+djcD4G5T8AAAA/WAUAAAAAAAABxwAAAEAAAADFU8liCUjvP+1K1K5E7eQ/AAAAP2gFAAAAAAAAAcgAAABAAAAAxVPJYglI7z+7ErUrUbvkPwAAAD9oBQAAAAAAAAHJAAAAQAAAAHnpHyiHQO8/o3Ylalei5D8AAAA/dwUAAAAAAAABygAAAEAAAAB56R8oh0DvP4valahdieQ/AAAAP3cFAAAAAAAAAcsAAABAAAAAeekfKIdA7z8laleidiXkPwAAAD+WBQAAAAAAAAHMAAAAQAAAAHnpHyiHQO8/Dc7H4HwM5D8AAAA/lgUAAAAAAAABzQAAAEAAAAAtf3btBDnvP9uVqF2J2uM/AAAAP6YFAAAAAAAAAc4AAABAAAAAl6ojeAAq7z93JWpXonbjPwAAAD+mBQAAAAAAAAHPAAAAQAAAAJeqI3gAKu8/Re1K1K5E4z8AAAA/tgUAAAAAAAAB0AAAAEAAAABLQHo9fiLvPytRuxK1K+M/AAAAP7YFAAAAAAAAAdEAAABAAAAA/9XQAvwa7z/7GJyPwfniPwAAAD/FBQAAAAAAAAHSAAAAQAAAALNrJ8h5E+8/r0TtStSu4j8AAAA/xQUAAAAAAAAB0wAAAEAAAABnAX6N9wvvP5eoXYnaleI/AAAAP9UFAAAAAAAAAdQAAABAAAAAHZfUUnUE7z9jcD4G52PiPwAAAD/VBQAAAAAAAAHVAAAAQAAAAB2X1FJ1BO8/S9SuRO1K4j8AAAA/9AUAAAAAAAAB1gAAAEAAAADRLCsY8/zuP0vUrkTtSuI/AAAAP/QFAAAAAAAAAdcAAABAAAAA0SwrGPP87j8zOB+D8zHiPwAAAD8EBgAAAAAAAAHYAAAAQAAAANEsKxjz/O4/GZyPwfkY4j8AAAA/EwYAAAAAAAAB2QAAAEAAAACFwoHdcPXuPxmcj8H5GOI/AAAAPxMGAAAAAAAAAdoAAABAAAAAC68yuOXP7j+F8zE4H4PhPwAAAD8jBgAAAAAAAAHbAAAAQAAAAMFEiX1jyO4/a1eidiVq4T8AAAA/IwYAAAAAAAAB3AAAAEAAAABz2t9C4cDuP1G7ErUrUeE/AAAAPzMGAAAAAAAAAd0AAABAAAAAc9rfQuHA7j85H4PzMTjhPwAAAD8zBgAAAAAAAAHeAAAAQAAAAClwNghfue4/OR+D8zE44T8AAAA/QgYAAAAAAAAB3wAAAEAAAADdBY3N3LHuPx+D8zE4H+E/AAAAP0IGAAAAAAAAAeAAAABAAAAAkZvjklqq7j8H52NwPgbhPwAAAD9hBgAAAAAAAAHhAAAAQAAAAPvGkB1Wm+4/7UrUrkTt4D8AAAA/gQYAAAAAAAAB4gAAAEAAAABj8j2oUYzuP+1K1K5E7eA/AAAAP4EGAAAAAAAAAeMAAABAAAAAGYiUbc+E7j/tStSuRO3gPwAAAD+QBgAAAAAAAAHkAAAAQAAAAIGzQfjKde4/1a5E7UrU4D8AAAA/kAYAAAAAAAAB5QAAAEAAAAA1SZi9SG7uP70StStRu+A/AAAAP6AGAAAAAAAAAeYAAABAAAAA697ugsZm7j+jdiVqV6LgPwAAAD+gBgAAAAAAAAHnAAAAQAAAAAeg8tI/UO4/o3Ylalei4D8AAAA/rwYAAAAAAAAB6AAAAEAAAAAkYfYiuTnuP4nalahdieA/AAAAP78GAAAAAAAAAekAAABAAAAAQiL6cjIj7j9xPgbnY3DgPwAAAD+/BgAAAAAAAAHqAAAAQAAAAGDj/cKrDO4/V6J2JWpX4D8AAAA/vwYAAAAAAAAB6wAAAEAAAAB8pAETJfbtP1eidiVqV+A/AAAAP88GAAAAAAAAAewAAABAAAAA5c+unSDn7T8/BudjcD7gPwAAAD/PBgAAAAAAAAHtAAAAQAAAAAORsu2Z0O0/JWpXonYl4D8AAAA/3gYAAAAAAAAB7gAAAEAAAADV5wwDkbLtPyVqV6J2JeA/AAAAP94GAAAAAAAAAe8AAABAAAAAiX1jyA6r7T8laleidiXgPwAAAD/uBgAAAAAAAAHwAAAAQAAAAPGoEFMKnO0/JWpXonYl4D8AAAA/DQcAAAAAAAAB8QAAAEAAAABa1L3dBY3tPyVqV6J2JeA/AAAAPx0HAAAAAAAAAfIAAABAAAAAD2oUo4OF7T8laleidiXgPwAAAD8sBwAAAAAAAAHzAAAAQAAAAMP/amgBfu0/JWpXonYl4D8AAAA/PAcAAAAAAAAB9AAAAEAAAAB4lcEtf3btPyVqV6J2JeA/AAAAPzwHAAAAAAAAAfUAAABAAAAALSsY8/xu7T8laleidiXgPwAAAD9LBwAAAAAAAAH2AAAAQAAAAErsG0N2WO0/JWpXonYl4D8AAAA/SwcAAAAAAAAB9wAAAEAAAAD/gXII9FDtPyVqV6J2JeA/AAAAP1sHAAAAAAAAAfgAAABAAAAAZ60fk+9B7T8/BudjcD7gPwAAAD9bBwAAAAAAAAH5AAAAQAAAAIRuI+NoK+0/PwbnY3A+4D8AAAA/awcAAAAAAAAB+gAAAEAAAACiLycz4hTtPz8G52NwPuA/AAAAP2sHAAAAAAAAAfsAAABAAAAAdIaBSNn27D9XonYlalfgPwAAAD96BwAAAAAAAAH8AAAAQAAAAEXd213Q2Ow/cT4G52Nw4D8AAAA/egcAAAAAAAAB/QAAAEAAAACAX+P9wqvsP4nalahdieA/AAAAP4oHAAAAAAAAAf4AAABAAAAAUbY9E7qN7D+J2pWoXYngPwAAAD+KBwAAAAAAAAH/AAAAQAAAACMNmCixb+w/o3Ylalei4D8AAAA/mQcAAAAAAAABAAEAAEAAAAD1Y/I9qFHsP6N2JWpXouA/AAAAP5kHAAAAAAAAAQEBAABAAAAAX4+fyKNC7D+9ErUrUbvgPwAAAD+pBwAAAAAAAAECAQAAQAAAABMl9o0hO+w/vRK1K1G74D8AAAA/qQcAAAAAAAABAwEAAEAAAADIukxTnzPsP70StStRu+A/AAAAP7kHAAAAAAAAAQQBAABAAAAA5HtQoxgd7D+9ErUrUbvgPwAAAD+5BwAAAAAAAAEFAQAAQAAAAGtoAX6N9+s/7UrUrkTt4D8AAAA/yAcAAAAAAAABBgEAAEAAAADUk64IiejrPwfnY3A+BuE/AAAAP8gHAAAAAAAAAQcBAABAAAAA8FSyWALS6z8fg/MxOB/hPwAAAD/YBwAAAAAAAAEIAQAAQAAAAA4Wtqh7u+s/H4PzMTgf4T8AAAA/2AcAAAAAAAABCQEAAEAAAAAs17n49KTrP1G7ErUrUeE/AAAAP+cHAAAAAAAAAQoBAABAAAAASZi9SG6O6z+F8zE4H4PhPwAAAD/nBwAAAAAAAAELAQAAQAAAAGdZwZjnd+s/m4/B+Ric4T8AAAA/9wcAAAAAAAABDAEAAEAAAADPhG4j42jrP7UrUbsSteE/AAAAP/cHAAAAAAAAAQ0BAABAAAAAOLAbrt5Z6z/nY3A+BufhPwAAAD8HCAAAAAAAAAEOAQAAQAAAAOxFcnNcUus/AQAAAAAA4j8AAAA/BwgAAAAAAAABDwEAAEAAAACh28g42krrPxmcj8H5GOI/AAAAPxYIAAAAAAAAARABAABAAAAAVXEf/ldD6z9L1K5E7UriPwAAAD8WCAAAAAAAAAERAQAAQAAAAL6czIhTNOs/Y3A+Budj4j8AAAA/JggAAAAAAAABEgEAAEAAAABzMiNO0SzrP8ngfAzOx+I/AAAAPyYIAAAAAAAAARMBAABAAAAAJ8h5E08l6z/hfAzOx+DiPwAAAD81CAAAAAAAAAEUAQAAQAAAACfIeRNPJes/+xicj8H54j8AAAA/NQgAAAAAAAABFQEAAEAAAAAnyHkTTyXrPytRuxK1K+M/AAAAP0UIAAAAAAAAARYBAABAAAAAJ8h5E08l6z9F7UrUrkTjPwAAAD9FCAAAAAAAAAEXAQAAQAAAACfIeRNPJes/kcH5GJyP4z8AAAA/VQgAAAAAAAABGAEAAEAAAAAnyHkTTyXrP8P5GJyPweM/AAAAP2QIAAAAAAAAARkBAABAAAAAJ8h5E08l6z8NzsfgfAzkPwAAAD9kCAAAAAAAAAEaAQAAQAAAAAoHdsPVO+s/U7sStStR5T8AAAA/kwgAAAAAAAABGwEAAEAAAABVcR/+V0PrP52PwfkYnOU/AAAAP5MIAAAAAAAAARwBAABAAAAAgxrF6GBh6z99DM7H4HzmPwAAAD+jCAAAAAAAAAEdAQAAQAAAAGdZwZjnd+s/+Ricj8H55j8AAAA/owgAAAAAAAABHgEAAEAAAACVAmeD8JXrP3claleiduc/AAAAP7IIAAAAAAAAAR8BAABAAAAAd0FjM3es6z/zMTgfg/PnPwAAAD+yCAAAAAAAAAEgAQAAQAAAAFmAX+P9wus/idqVqF2J6D8AAAA/wggAAAAAAAABIQEAAEAAAAA9v1uThNnrPyGD8zE4H+k/AAAAP8IIAAAAAAAAASIBAABAAAAAH/5XQwvw6z+D8zE4H4PpPwAAAD/RCAAAAAAAAAEjAQAAQAAAAAI9VPORBuw/Mzgfg/Mx6j8AAAA/0QgAAAAAAAABJAEAAEAAAADke1CjGB3sP5WoXYnaleo/AAAAP+EIAAAAAAAAASUBAABAAAAAe1CjGB0s7D8TtStRuxLrPwAAAD/hCAAAAAAAAAEmAQAAQAAAABMl9o0hO+w/Re1K1K5E6z8AAAA/8QgAAAAAAAABJwEAAEAAAACq+UgDJkrsP6tdidqVqOs/AAAAP/EIAAAAAAAAASgBAABAAAAA9WPyPahR7D/D+Ricj8HrPwAAAD8ACQAAAAAAAAEpAQAAQAAAAIw4RbOsYOw/8zE4H4Pz6z8AAAA/AAkAAAAAAAABKgEAAEAAAADYou7tLmjsPyVqV6J2Jew/AAAAPxAJAAAAAAAAASsBAABAAAAABkyU2DeG7D+J2pWoXYnsPwAAAD8QCQAAAAAAAAEsAQAAQAAAAFG2PRO6jew/vRK1K1G77D8AAAA/HwkAAAAAAAABLQEAAEAAAADpipCIvpzsP9WuRO1K1Ow/AAAAPx8JAAAAAAAAAS4BAABAAAAAgF/j/cKr7D8H52NwPgbtPwAAAD8vCQAAAAAAAAEvAQAAQAAAAMzJjDhFs+w/IYPzMTgf7T8AAAA/LwkAAAAAAAABMAEAAEAAAABjnt+tScLsPzsfg/MxOO0/AAAAPz8JAAAAAAAAATEBAABAAAAArgiJ6MvJ7D9TuxK1K1HtPwAAAD8/CQAAAAAAAAEyAQAAQAAAAEXd213Q2Ow/aVeidiVq7T8AAAA/TgkAAAAAAAABMwEAAEAAAACQR4WYUuDsP4PzMTgfg+0/AAAAP04JAAAAAAAAATQBAABAAAAAKRzYDVfv7D+bj8H5GJztPwAAAD9eCQAAAAAAAAE1AQAAQAAAAL/wKoNb/uw/m4/B+Ric7T8AAAA/XgkAAAAAAAABNgEAAEAAAACiLycz4hTtP7UrUbsSte0/AAAAP20JAAAAAAAAATcBAABAAAAAOQR6qOYj7T/Px+B8DM7tPwAAAD9tCQAAAAAAAAE4AQAAQAAAAKY+ZxiIlO0/TdSuRO1K7j8AAAA/nAkAAAAAAAABOQEAAEAAAADV5wwDkbLtP2VwPgbnY+4/AAAAP5wJAAAAAAAAAToBAABAAAAAtyYJsxfJ7T9/DM7H4HzuPwAAAD+sCQAAAAAAAAE7AQAAQAAAAJplBWOe3+0/fwzOx+B87j8AAAA/rAkAAAAAAAABPAEAAEAAAAAxOljYou7tP38MzsfgfO4/AAAAP7sJAAAAAAAAAT0BAABAAAAAfKQBEyX27T9/DM7H4HzuPwAAAD+7CQAAAAAAAAE+AQAAQAAAABN5VIgpBe4/fwzOx+B87j8AAAA/ywkAAAAAAAABPwEAAEAAAAD3t1A4sBvuP38MzsfgfO4/AAAAP8sJAAAAAAAAAUABAABAAAAAjYyjrbQq7j9/DM7H4HzuPwAAAD/bCQAAAAAAAAFBAQAAQAAAACRh9iK5Oe4/ZXA+Budj7j8AAAA/2wkAAAAAAAABQgEAAEAAAAAHoPLSP1DuPzM4H4PzMe4/AAAAP+oJAAAAAAAAAUMBAABAAAAA697ugsZm7j8ZnI/B+RjuPwAAAD/qCQAAAAAAAAFEAQAAQAAAAPvGkB1Wm+4/tStRuxK17T8AAAA/+gkAAAAAAAABRQEAAEAAAAA5WNii7u3uP+9K1K5E7ew/AAAAPxkKAAAAAAAAAUYBAABAAAAA0SwrGPP87j+9ErUrUbvsPwAAAD8ZCgAAAAAAAAFHAQAAQAAAALNrJ8h5E+8/cT4G52Nw7D8AAAA/KQoAAAAAAAABSAEAAEAAAABLQHo9fiLvP1eidiVqV+w/AAAAPykKAAAAAAAAAUkBAABAAAAAl6ojeAAq7z8laleidiXsPwAAAD84CgAAAAAAAAFKAQAAQAAAAC1/du0EOe8/8zE4H4Pz6z8AAAA/OAoAAAAAAAABSwEAAEAAAAB56R8oh0DvP9mVqF2J2us/AAAAP0gKAAAAAAAAAUwBAABAAAAAeekfKIdA7z+RwfkYnI/rPwAAAD9ICgAAAAAAAAFNAQAAQAAAAMVTyWIJSO8/X4nalahd6z8AAAA/VwoAAAAAAAABTgEAAEAAAAARvnKdi0/vP+F8DM7H4Oo/AAAAP1cKAAAAAAAAAU8BAABAAAAAWygc2A1X7z+vRO1K1K7qPwAAAD9nCgAAAAAAAAFQAQAAQAAAAKeSxRKQXu8/G5yPwfkY6j8AAAA/dwoAAAAAAAABUQEAAEAAAACnksUSkF7vP8/H4HwMzuk/AAAAP3cKAAAAAAAAAVIBAABAAAAAp5LFEpBe7z+D8zE4H4PpPwAAAD+GCgAAAAAAAAFTAQAAQAAAAPP8bk0SZu8/OR+D8zE46T8AAAA/hgoAAAAAAAABVAEAAEAAAAA9ZxiIlG3vP+9K1K5E7eg/AAAAP5YKAAAAAAAAAVUBAABAAAAAidHBwhZ17z+jdiVqV6LoPwAAAD+WCgAAAAAAAAFWAQAAQAAAAInRwcIWde8/WaJ2JWpX6D8AAAA/pQoAAAAAAAABVwEAAEAAAACJ0cHCFnXvP9uVqF2J2uc/AAAAP6UKAAAAAAAAAVgBAABAAAAAidHBwhZ17z+RwfkYnI/nPwAAAD+1CgAAAAAAAAFZAQAAQAAAAInRwcIWde8/Re1K1K5E5z8AAAA/tQoAAAAAAAABWgEAAEAAAACJ0cHCFnXvP+F8DM7H4OY/AAAAP8UKAAAAAAAAAVsBAABAAAAAidHBwhZ17z99DM7H4HzmPwAAAD/UCgAAAAAAAAFcAQAAQAAAAInRwcIWde8/g/MxOB+D5T8AAAA/1AoAAAAAAAABXQEAAEAAAACJ0cHCFnXvPzkfg/MxOOU/AAAAP+QKAAAAAAAAAV4BAABAAAAAidHBwhZ17z/tStSuRO3kPwAAAD/kCgAAAAAAAAFfAQAAQAAAAInRwcIWde8/uxK1K1G75D8AAAA/8woAAAAAAAABYAEAAEAAAAA9ZxiIlG3vP4valahdieQ/AAAAP/MKAAAAAAAAAWEBAABAAAAAPWcYiJRt7z8/BudjcD7kPwAAAD8DCwAAAAAAAAFiAQAAQAAAAPP8bk0SZu8/JWpXonYl5D8AAAA/AwsAAAAAAAABYwEAAEAAAADz/G5NEmbvPw3Ox+B8DOQ/AAAAPxMLAAAAAAAAAWQBAABAAAAAp5LFEpBe7z/blahdidrjPwAAAD8TCwAAAAAAAAFlAQAAQAAAABG+cp2LT+8/qV2J2pWo4z8AAAA/IgsAAAAAAAABZgEAAEAAAACXqiN4ACrvPxO1K1G7EuM/AAAAP0ELAAAAAAAAAWcBAABAAAAAl6ojeAAq7z/7GJyPwfniPwAAAD9RCwAAAAAAAAFoAQAAQAAAALNrJ8h5E+8/l6hdidqV4j8AAAA/UQsAAAAAAAABaQEAAEAAAAAdl9RSdQTvP2NwPgbnY+I/AAAAP2ELAAAAAAAAAWoBAABAAAAAhcKB3XD17j9L1K5E7UriPwAAAD9wCwAAAAAAAAFrAQAAQAAAAIXCgd1w9e4/Mzgfg/Mx4j8AAAA/gAsAAAAAAAABbAEAAEAAAADv7S5obObuPxmcj8H5GOI/AAAAP4ALAAAAAAAAAW0BAABAAAAAo4OFLere7j8BAAAAAADiPwAAAD+PCwAAAAAAAAFuAQAAQAAAAAuvMrjlz+4/z8fgfAzO4T8AAAA/jwsAAAAAAAABbwEAAEAAAABz2t9C4cDuP7UrUbsSteE/AAAAP58LAAAAAAAAAXABAABAAAAAKXA2CF+57j+bj8H5GJzhPwAAAD+vCwAAAAAAAAFxAQAAQAAAAN0Fjc3cse4/hfMxOB+D4T8AAAA/rwsAAAAAAAABcgEAAEAAAACRm+OSWqruP2tXonYlauE/AAAAP74LAAAAAAAAAXMBAABAAAAARzE6WNii7j9rV6J2JWrhPwAAAD++CwAAAAAAAAF0AQAAQAAAAPvGkB1Wm+4/UbsStStR4T8AAAA/zgsAAAAAAAABdQEAAEAAAACvXOfi05PuP1G7ErUrUeE/AAAAPwwMAAAAAAAAAXYBAABAAAAAGYiUbc+E7j9RuxK1K1HhPwAAAD8cDAAAAAAAAAF3AQAAQAAAAOve7oLGZu4/OR+D8zE44T8AAAA/HAwAAAAAAAABeAEAAEAAAABSCpwNwlfuPzkfg/MxOOE/AAAAPysMAAAAAAAAAXkBAABAAAAAcMufXTtB7j85H4PzMTjhPwAAAD8rDAAAAAAAAAF6AQAAQAAAAEIi+nIyI+4/H4PzMTgf4T8AAAA/OwwAAAAAAAABewEAAEAAAABg4/3CqwzuPx+D8zE4H+E/AAAAPzsMAAAAAAAAAXwBAABAAAAAfKQBEyX27T8H52NwPgbhPwAAAD9LDAAAAAAAAAF9AQAAQAAAAJplBWOe3+0/7UrUrkTt4D8AAAA/SwwAAAAAAAABfgEAAEAAAABsvF94lcHtP9WuRO1K1OA/AAAAP1oMAAAAAAAAAX8BAABAAAAA8agQUwqc7T+9ErUrUbvgPwAAAD9aDAAAAAAAAAGAAQAAQAAAAA9qFKODhe0/vRK1K1G74D8AAAA/agwAAAAAAAABgQEAAEAAAADhwG64emftP6N2JWpXouA/AAAAP2oMAAAAAAAAAYIBAABAAAAAshfJzXFJ7T+J2pWoXYngPwAAAD95DAAAAAAAAAGDAQAAQAAAABtDdlhtOu0/idqVqF2J4D8AAAA/eQwAAAAAAAABhAEAAEAAAACEbiPjaCvtP3E+BudjcOA/AAAAP4kMAAAAAAAAAYUBAABAAAAA7ZnQbWQc7T9XonYlalfgPwAAAD+JDAAAAAAAAAGGAQAAQAAAAAtb1L3dBe0/V6J2JWpX4D8AAAA/mQwAAAAAAAABhwEAAEAAAAB0hoFI2fbsPz8G52NwPuA/AAAAP6gMAAAAAAAAAYgBAABAAAAA3LEu09Tn7D8/BudjcD7gPwAAAD9UDQAAAAAAAAGJAQAAQAAAAK4IiejLyew/PwbnY3A+4D8AAAA/Yw0AAAAAAAABigEAAEAAAADpipCIvpzsPz8G52NwPuA/AAAAP2MNAAAAAAAAAYsBAABAAAAAIw2YKLFv7D9XonYlalfgPwAAAD9zDQAAAAAAAAGMAQAAQAAAAE2n/S0UDuw/o3Ylalei4D8AAAA/cw0AAAAAAAABjQEAAEAAAACIKQXOBuHrP9WuRO1K1OA/AAAAP4MNAAAAAAAAAY4BAABAAAAAwqsMbvmz6z8H52NwPgbhPwAAAD+DDQAAAAAAAAGPAQAAQAAAAEmYvUhujus/OR+D8zE44T8AAAA/kg0AAAAAAAABkAEAAEAAAAAa7xdeZXDrP2tXonYlauE/AAAAP5INAAAAAAAAAZEBAABAAAAAOLAbrt5Z6z+F8zE4H4PhPwAAAD+iDQAAAAAAAAGSAQAAQAAAAFVxH/5XQ+s/m4/B+Ric4T8AAAA/og0AAAAAAAABkwEAAEAAAAAKB3bD1TvrP7UrUbsSteE/AAAAP7INAAAAAAAAAZQBAABAAAAAJ8h5E08l6z/nY3A+BufhPwAAAD+yDQAAAAAAAAGVAQAAQAAAANxd0NjMHes/AQAAAAAA4j8AAAA/wQ0AAAAAAAABlgEAAEAAAACP8yaeShbrPxmcj8H5GOI/AAAAP8ENAAAAAAAAAZcBAABAAAAARIl9Y8gO6z9L1K5E7UriPwAAAD/RDQAAAAAAAAGYAQAAQAAAAK20Ku7D/+o/Y3A+Budj4j8AAAA/0Q0AAAAAAAABmQEAAEAAAAAW4Nd4v/DqP5eoXYnaleI/AAAAP+ANAAAAAAAAAZoBAABAAAAAy3UuPj3p6j+XqF2J2pXiPwAAAD/wDQAAAAAAAAGbAQAAQAAAADSh28g42uo/yeB8DM7H4j8AAAA/AA4AAAAAAAABnAEAAEAAAAA0odvIONrqP+F8DM7H4OI/AAAAPwAOAAAAAAAAAZ0BAABAAAAANKHbyDja6j/7GJyPwfniPwAAAD8PDgAAAAAAAAGeAQAAQAAAAOg2Mo620uo/K1G7ErUr4z8AAAA/Lg4AAAAAAAABnwEAAEAAAACdzIhTNMvqP0XtStSuROM/AAAAPz4OAAAAAAAAAaABAABAAAAAUWLfGLLD6j8NzsfgfAzkPwAAAD9tDgAAAAAAAAGhAQAAQAAAAFFi3xiyw+o/JWpXonYl5D8AAAA/bQ4AAAAAAAABogEAAEAAAAAG+DXeL7zqP4valahdieQ/AAAAP20OAAAAAAAAAaMBAABAAAAABvg13i+86j+7ErUrUbvkPwAAAD98DgAAAAAAAAGkAQAAQAAAAAb4Nd4vvOo/1a5E7UrU5D8AAAA/fA4AAAAAAAABpQEAAEAAAAAG+DXeL7zqPwfnY3A+BuU/AAAAP4wOAAAAAAAAAaYBAABAAAAABvg13i+86j85H4PzMTjlPwAAAD+MDgAAAAAAAAGnAQAAQAAAAAb4Nd4vvOo/aVeidiVq5T8AAAA/mw4AAAAAAAABqAEAAEAAAAAG+DXeL7zqP52PwfkYnOU/AAAAP6sOAAAAAAAAAakBAABAAAAABvg13i+86j/Px+B8DM7lPwAAAD+rDgAAAAAAAAGqAQAAQAAAAAb4Nd4vvOo/G5yPwfkY5j8AAAA/uw4AAAAAAAABqwEAAEAAAAAG+DXeL7zqP2VwPgbnY+Y/AAAAP7sOAAAAAAAAAawBAABAAAAAUWLfGLLD6j+XqF2J2pXmPwAAAD/KDgAAAAAAAAGtAQAAQAAAAJ3MiFM0y+o/4XwMzsfg5j8AAAA/yg4AAAAAAAABrgEAAEAAAACdzIhTNMvqPxO1K1G7Euc/AAAAP9oOAAAAAAAAAa8BAABAAAAANKHbyDja6j/B+Ricj8HnPwAAAD/aDgAAAAAAAAGwAQAAQAAAAK20Ku7D/+o/70rUrkTt6D8AAAA/CQ8AAAAAAAABsQEAAEAAAAD4HtQoRgfrPyGD8zE4H+k/AAAAPxgPAAAAAAAAAbIBAABAAAAARIl9Y8gO6z9RuxK1K1HpPwAAAD8oDwAAAAAAAAGzAQAAQAAAAI/zJp5KFus/g/MxOB+D6T8AAAA/KA8AAAAAAAABtAEAAEAAAADcXdDYzB3rP8/H4HwMzuk/AAAAPygPAAAAAAAAAbUBAABAAAAAczIjTtEs6z8BAAAAAADqPwAAAD83DwAAAAAAAAG2AQAAQAAAAL6czIhTNOs/Mzgfg/Mx6j8AAAA/Nw8AAAAAAAABtwEAAEAAAABVcR/+V0PrP2NwPgbnY+o/AAAAP0cPAAAAAAAAAbgBAABAAAAAodvIONpK6z+VqF2J2pXqPwAAAD9HDwAAAAAAAAG5AQAAQAAAAMKrDG75s+s/q12J2pWo6z8AAAA/hQ8AAAAAAAABugEAAEAAAADwVLJYAtLrP/MxOB+D8+s/AAAAP4UPAAAAAAAAAbsBAABAAAAAiCkFzgbh6z8laleidiXsPwAAAD+VDwAAAAAAAAG8AQAAQAAAAGtoAX6N9+s/V6J2JWpX7D8AAAA/lQ8AAAAAAAABvQEAAEAAAABNp/0tFA7sP4nalahdiew/AAAAP6UPAAAAAAAAAb4BAABAAAAA5HtQoxgd7D/VrkTtStTsPwAAAD+lDwAAAAAAAAG/AQAAQAAAAHtQoxgdLOw/70rUrkTt7D8AAAA/tA8AAAAAAAABwAEAAEAAAAD1Y/I9qFHsPzsfg/MxOO0/AAAAP8QPAAAAAAAAAcEBAABAAAAAjDhFs6xg7D9TuxK1K1HtPwAAAD/TDwAAAAAAAAHCAQAAQAAAAAZMlNg3huw/m4/B+Ric7T8AAAA/0w8AAAAAAAABwwEAAEAAAACeIOdNPJXsP8/H4HwMzu0/AAAAP9MPAAAAAAAAAcQBAABAAAAA6YqQiL6c7D/nY3A+BuftPwAAAD/jDwAAAAAAAAHFAQAAQAAAAMzJjDhFs+w/GZyPwfkY7j8AAAA/8w8AAAAAAAABxgEAAEAAAABjnt+tScLsPzM4H4PzMe4/AAAAP/MPAAAAAAAAAccBAABAAAAA+nIyI07R7D9N1K5E7UruPwAAAD8CEAAAAAAAAAHIAQAAQAAAAJBHhZhS4Ow/ZXA+Budj7j8AAAA/AhAAAAAAAAAByQEAAEAAAAApHNgNV+/sP38MzsfgfO4/AAAAPxIQAAAAAAAAAcoBAABAAAAAdIaBSNn27D9/DM7H4HzuPwAAAD8SEAAAAAAAAAHLAQAAQAAAAAtb1L3dBe0/l6hdidqV7j8AAAA/IRAAAAAAAAABzAEAAEAAAACiLycz4hTtP5eoXYnale4/AAAAPyEQAAAAAAAAAc0BAABAAAAAOQR6qOYj7T+xRO1K1K7uPwAAAD8xEAAAAAAAAAHOAQAAQAAAALIXyc1xSe0/sUTtStSu7j8AAAA/MRAAAAAAAAABzwEAAEAAAABK7BtDdljtP7FE7UrUru4/AAAAP04QAAAAAAAAAdABAABAAAAALSsY8/xu7T+xRO1K1K7uPwAAAD9OEAAAAAAAAAHRAQAAQAAAAHiVwS1/du0/sUTtStSu7j8AAAA/XRAAAAAAAAAB0gEAAEAAAAAPahSjg4XtP7FE7UrUru4/AAAAP10QAAAAAAAAAdMBAABAAAAApj5nGIiU7T+xRO1K1K7uPwAAAD9tEAAAAAAAAAHUAQAAQAAAAD0Tuo2Mo+0/sUTtStSu7j8AAAA/fBAAAAAAAAAB1QEAAEAAAACJfWPIDqvtP7FE7UrUru4/AAAAP3wQAAAAAAAAAdYBAABAAAAA1ecMA5Gy7T+xRO1K1K7uPwAAAD98EAAAAAAAAAHXAQAAQAAAAGy8X3iVwe0/sUTtStSu7j8AAAA/jBAAAAAAAAAB2AEAAEAAAAC3JgmzF8ntP7FE7UrUru4/AAAAP4wQAAAAAAAAAdkBAABAAAAAA5Gy7ZnQ7T+xRO1K1K7uPwAAAD+cEAAAAAAAAAHaAQAAQAAAAJplBWOe3+0/sUTtStSu7j8AAAA/nBAAAAAAAAAB2wEAAEAAAADlz66dIOftP5eoXYnale4/AAAAP6sQAAAAAAAAAdwBAABAAAAAyA6rTaf97T9/DM7H4HzuPwAAAD+rEAAAAAAAAAHdAQAAQAAAAGDj/cKrDO4/ZXA+Budj7j8AAAA/uxAAAAAAAAAB3gEAAEAAAACrTaf9LRTuP03UrkTtSu4/AAAAP7sQAAAAAAAAAd8BAABAAAAAQiL6cjIj7j9N1K5E7UruPwAAAD/KEAAAAAAAAAHgAQAAQAAAAI2Mo620Ku4/Mzgfg/Mx7j8AAAA/yhAAAAAAAAAB4QEAAEAAAADZ9kzoNjLuPxmcj8H5GO4/AAAAP9oQAAAAAAAAAeIBAABAAAAAJGH2Irk57j8BAAAAAADuPwAAAD/aEAAAAAAAAAHjAQAAQAAAAHDLn107Qe4/52NwPgbn7T8AAAA/6hAAAAAAAAAB5AEAAEAAAABSCpwNwlfuP8/H4HwMzu0/AAAAPxgRAAAAAAAAAeUBAABAAAAANfU5w0Ck7D+D8zE4H4PlPwAAAD8AAAAAAAAAAAHmAQAAQAAAAOmKkIi+nOw/nY/B+Ric5T8AAAA/GQEAAAAAAAAB5wEAAEAAAADpipCIvpzsP8/H4HwMzuU/AAAAPykBAAAAAAAAAegBAABAAAAA6YqQiL6c7D/nY3A+BuflPwAAAD84AQAAAAAAAAHpAQAAQAAAAJ4g5008lew/AQAAAAAA5j8AAAA/SAEAAAAAAAAB6gEAAEAAAACeIOdNPJXsPxucj8H5GOY/AAAAP0gBAAAAAAAAAesBAABAAAAAniDnTTyV7D8xOB+D8zHmPwAAAD+GAQAAAAAAAAHsAQAAQAAAAJ4g5008lew/S9SuRO1K5j8AAAA/pgEAAAAAAAAB7QEAAEAAAACeIOdNPJXsP2VwPgbnY+Y/AAAAP7UBAAAAAAAAAe4BAABAAAAAniDnTTyV7D99DM7H4HzmPwAAAD/FAQAAAAAAAAHvAQAAQAAAAJ4g5008lew/l6hdidqV5j8AAAA/0gEAAAAAAAAB8AEAAEAAAACeIOdNPJXsP69E7UrUruY/AAAAP+IBAAAAAAAAAfEBAABAAAAAniDnTTyV7D/J4HwMzsfmPwAAAD/yAQAAAAAAAAHyAQAAQAAAAJ4g5008lew/4XwMzsfg5j8AAAA/8gEAAAAAAAAB8wEAAEAAAACeIOdNPJXsP/kYnI/B+eY/AAAAPwECAAAAAAAAAfQBAABAAAAAniDnTTyV7D8TtStRuxLnPwAAAD8BAgAAAAAAAAH1AQAAQAAAAJ4g5008lew/LVG7ErUr5z8AAAA/EQIAAAAAAAAB9gEAAEAAAACeIOdNPJXsP0XtStSuROc/AAAAPyACAAAAAAAAAfcBAABAAAAAniDnTTyV7D9fidqVqF3nPwAAAD8wAgAAAAAAAAH4AQAAQAAAAJ4g5008lew/kcH5GJyP5z8AAAA/MAIAAAAAAAAB+QEAAEAAAACeIOdNPJXsP6ldidqVqOc/AAAAP0ACAAAAAAAAAfoBAABAAAAAniDnTTyV7D/B+Ricj8HnPwAAAD9PAgAAAAAAAAH7AQAAQAAAAJ4g5008lew/25WoXYna5z8AAAA/bgIAAAAAAAAB/AEAAEAAAACeIOdNPJXsP/MxOB+D8+c/AAAAP24CAAAAAAAAAf0BAABAAAAAniDnTTyV7D8NzsfgfAzoPwAAAD9+AgAAAAAAAAH+AQAAQAAAAJ4g5008lew/J2pXonYl6D8AAAA/jgIAAAAAAAAB/wEAAEAAAACeIOdNPJXsPz8G52NwPug/AAAAP50CAAAAAAAAAQACAABAAAAAniDnTTyV7D9ZonYlalfoPwAAAD+tAgAAAAAAAAEBAgAAQAAAAJ4g5008lew/70rUrkTt6D8AAAA/6wIAAAAAAAABAgIAAEAAAACeIOdNPJXsPwfnY3A+Buk/AAAAP/sCAAAAAAAAAQMCAABAAAAAniDnTTyV7D8hg/MxOB/pPwAAAD/7AgAAAAAAAAEEAgAAQAAAAJ4g5008lew/OR+D8zE46T8AAAA/GgMAAAAAAAABBQIAAEAAAACeIOdNPJXsP2tXonYlauk/AAAAP/IDAAAAAAAAAQYCAABAAAAANfU5w0Ck7D+D8zE4H4PpPwAAAD8BBAAAAAAAAAEHAgAAQAAAADX1OcNApOw/nY/B+Ric6T8AAAA/AQQAAAAAAAABCAIAAEAAAAA19TnDQKTsP7UrUbsStek/AAAAPxEEAAAAAAAAAQkCAABAAAAAgF/j/cKr7D+1K1G7ErXpPwAAAD8hBAAAAAAAAAEKAgAAQAAAAIBf4/3Cq+w/nY/B+Ric6T8AAAA/5QUAAAAAAAABCwIAAEAAAACAX+P9wqvsP4PzMTgfg+k/AAAAP/UFAAAAAAAAAQwCAABAAAAAgF/j/cKr7D9rV6J2JWrpPwAAAD8EBgAAAAAAAAENAgAAQAAAAIBf4/3Cq+w/OR+D8zE46T8AAAA/FAYAAAAAAAABDgIAAEAAAACAX+P9wqvsPyGD8zE4H+k/AAAAPyMGAAAAAAAAAQ8CAABAAAAAgF/j/cKr7D8H52NwPgbpPwAAAD8jBgAAAAAAAAEQAgAAQAAAAIBf4/3Cq+w/1a5E7UrU6D8AAAA/MwYAAAAAAAABEQIAAEAAAACAX+P9wqvsP6N2JWpXoug/AAAAPzMGAAAAAAAAARICAABAAAAAgF/j/cKr7D+J2pWoXYnoPwAAAD9DBgAAAAAAAAETAgAAQAAAADX1OcNApOw/WaJ2JWpX6D8AAAA/UgYAAAAAAAABFAIAAEAAAAA19TnDQKTsPydqV6J2Jeg/AAAAP2IGAAAAAAAAARUCAABAAAAANfU5w0Ck7D8NzsfgfAzoPwAAAD9iBgAAAAAAAAEWAgAAQAAAAOmKkIi+nOw/Dc7H4HwM6D8AAAA/cQYAAAAAAAABFwIAAEAAAADpipCIvpzsP/MxOB+D8+c/AAAAP4EGAAAAAAAAARgCAABAAAAA6YqQiL6c7D/blahdidrnPwAAAD+BBgAAAAAAAAEZAgAAQAAAAOmKkIi+nOw/dyVqV6J25z8AAAA/sAYAAAAAAAABGgIAAEAAAADpipCIvpzsP1+J2pWoXec/AAAAP7AGAAAAAAAAARsCAABAAAAA6YqQiL6c7D9F7UrUrkTnPwAAAD+/BgAAAAAAAAEcAgAAQAAAAOmKkIi+nOw/E7UrUbsS5z8AAAA/zwYAAAAAAAABHQIAAEAAAADpipCIvpzsP/kYnI/B+eY/AAAAP98GAAAAAAAAAR4CAABAAAAA6YqQiL6c7D/hfAzOx+DmPwAAAD/fBgAAAAAAAAEfAgAAQAAAAOmKkIi+nOw/yeB8DM7H5j8AAAA/7gYAAAAAAAABIAIAAEAAAADpipCIvpzsP69E7UrUruY/AAAAP+4GAAAAAAAAASECAABAAAAA6YqQiL6c7D+XqF2J2pXmPwAAAD/+BgAAAAAAAAEiAgAAQAAAAOmKkIi+nOw/fQzOx+B85j8AAAA//gYAAAAAAAABIwIAAEAAAADpipCIvpzsP2VwPgbnY+Y/AAAAPw0HAAAAAAAAASQCAABAAAAA6YqQiL6c7D8xOB+D8zHmPwAAAD8NBwAAAAAAAAElAgAAQAAAAOmKkIi+nOw/G5yPwfkY5j8AAAA/HQcAAAAAAAABJgIAAEAAAABWxX34Xw3tP5HB+Ricj+M/AAAAPwAAAAAAAAAAAScCAABAAAAAVsV9+F8N7T/D+Ricj8HjPwAAAD/pAAAAAAAAAAEoAgAAQAAAAFbFffhfDe0/25WoXYna4z8AAAA/+QAAAAAAAAABKQIAAEAAAABWxX34Xw3tP/MxOB+D8+M/AAAAPwkBAAAAAAAAASoCAABAAAAAVsV9+F8N7T8NzsfgfAzkPwAAAD8oAQAAAAAAAAErAgAAQAAAAFbFffhfDe0/JWpXonYl5D8AAAA/RwEAAAAAAAABLAIAAEAAAABWxX34Xw3tPz8G52NwPuQ/AAAAP2YBAAAAAAAAAS0CAABAAAAAVsV9+F8N7T9xPgbnY3DkPwAAAD92AQAAAAAAAAEuAgAAQAAAAFbFffhfDe0/i9qVqF2J5D8AAAA/hQEAAAAAAAABLwIAAEAAAABWxX34Xw3tP6N2JWpXouQ/AAAAP5UBAAAAAAAAATACAABAAAAAVsV9+F8N7T+7ErUrUbvkPwAAAD+lAQAAAAAAAAExAgAAQAAAAFbFffhfDe0/1a5E7UrU5D8AAAA/tAEAAAAAAAABMgIAAEAAAABWxX34Xw3tP+1K1K5E7eQ/AAAAP8QBAAAAAAAAATMCAABAAAAAVsV9+F8N7T8H52NwPgblPwAAAD/EAQAAAAAAAAE0AgAAQAAAAFbFffhfDe0/H4PzMTgf5T8AAAA/4wEAAAAAAAABNQIAAEAAAABWxX34Xw3tPzkfg/MxOOU/AAAAP+MBAAAAAAAAATYCAABAAAAAVsV9+F8N7T9TuxK1K1HlPwAAAD/zAQAAAAAAAAE3AgAAQAAAAFbFffhfDe0/aVeidiVq5T8AAAA/AgIAAAAAAAABOAIAAEAAAABWxX34Xw3tP4PzMTgfg+U/AAAAPyECAAAAAAAAATkCAABAAAAAVsV9+F8N7T+dj8H5GJzlPwAAAD9BAgAAAAAAAAE6AgAAQAAAAFbFffhfDe0/tStRuxK15T8AAAA/UAIAAAAAAAABOwIAAEAAAABWxX34Xw3tP8/H4HwMzuU/AAAAP2ACAAAAAAAAATwCAABAAAAAoi8nM+IU7T/nY3A+BuflPwAAAD9vAgAAAAAAAAE9AgAAQAAAAKIvJzPiFO0/AQAAAAAA5j8AAAA/bwIAAAAAAAABPgIAAEAAAACiLycz4hTtPxucj8H5GOY/AAAAP38CAAAAAAAAAT8CAABAAAAAoi8nM+IU7T8xOB+D8zHmPwAAAD+PAgAAAAAAAAFAAgAAQAAAAKIvJzPiFO0/S9SuRO1K5j8AAAA/jwIAAAAAAAABQQIAAEAAAACiLycz4hTtP2VwPgbnY+Y/AAAAP54CAAAAAAAAAUICAABAAAAAoi8nM+IU7T99DM7H4HzmPwAAAD/oAgAAAAAAAAFDAgAAQAAAAKIvJzPiFO0/l6hdidqV5j8AAAA/6AIAAAAAAAABRAIAAEAAAACiLycz4hTtP69E7UrUruY/AAAAP+gCAAAAAAAAAUUCAABAAAAAoi8nM+IU7T/J4HwMzsfmPwAAAD/4AgAAAAAAAAFGAgAAQAAAAKIvJzPiFO0/E7UrUbsS5z8AAAA/NgMAAAAAAAABRwIAAEAAAACiLycz4hTtPy1RuxK1K+c/AAAAP0YDAAAAAAAAAUgCAABAAAAAoi8nM+IU7T9F7UrUrkTnPwAAAD9lAwAAAAAAAAFJAgAAQAAAAKIvJzPiFO0/X4nalahd5z8AAAA/dQMAAAAAAAABSgIAAEAAAACiLycz4hTtP3claleiduc/AAAAP+IDAAAAAAAAAUsCAABAAAAAoi8nM+IU7T+RwfkYnI/nPwAAAD/yAwAAAAAAAAFMAgAAQAAAAKIvJzPiFO0/qV2J2pWo5z8AAAA/8gMAAAAAAAABTQIAAEAAAACiLycz4hTtP8H5GJyPwec/AAAAPwEEAAAAAAAAAU4CAABAAAAAoi8nM+IU7T/blahdidrnPwAAAD8RBAAAAAAAAAFPAgAAQAAAAKIvJzPiFO0/8zE4H4Pz5z8AAAA/EQQAAAAAAAABUAIAAEAAAADtmdBtZBztP/MxOB+D8+c/AAAAPzAEAAAAAAAAAVECAABAAAAA7ZnQbWQc7T8NzsfgfAzoPwAAAD9PBAAAAAAAAAFSAgAAQAAAAO2Z0G1kHO0/J2pXonYl6D8AAAA/jgQAAAAAAAABUwIAAEAAAADtmdBtZBztPz8G52NwPug/AAAAP44EAAAAAAAAAVQCAABAAAAA7ZnQbWQc7T9ZonYlalfoPwAAAD+tBAAAAAAAAAFVAgAAQAAAAO2Z0G1kHO0/cT4G52Nw6D8AAAA/vAQAAAAAAAABVgIAAEAAAAA5BHqo5iPtP6N2JWpXoug/AAAAP+UEAAAAAAAAAVcCAABAAAAAOQR6qOYj7T+7ErUrUbvoPwAAAD/1BAAAAAAAAAFYAgAAQAAAADkEeqjmI+0/1a5E7UrU6D8AAAA/FAUAAAAAAAABWQIAAEAAAAA5BHqo5iPtP+9K1K5E7eg/AAAAP3EFAAAAAAAAAVoCAABAAAAAOQR6qOYj7T8H52NwPgbpPwAAAD+RBQAAAAAAAAFbAgAAQAAAAEIi+nIyI+4/4XwMzsfg5j8AAAA/AAAAAAAAAAABXAIAAEAAAABCIvpyMiPuP/kYnI/B+eY/AAAAPxkBAAAAAAAAAV0CAABAAAAAQiL6cjIj7j8TtStRuxLnPwAAAD8pAQAAAAAAAAFeAgAAQAAAAEIi+nIyI+4/LVG7ErUr5z8AAAA/WAEAAAAAAAABXwIAAEAAAABCIvpyMiPuP0XtStSuROc/AAAAP3cBAAAAAAAAAWACAABAAAAAQiL6cjIj7j93JWpXonbnPwAAAD+GAQAAAAAAAAFhAgAAQAAAAEIi+nIyI+4/kcH5GJyP5z8AAAA/lgEAAAAAAAABYgIAAEAAAABCIvpyMiPuP6ldidqVqOc/AAAAP7UBAAAAAAAAAWMCAABAAAAAQiL6cjIj7j/B+Ricj8HnPwAAAD/kAQAAAAAAAAFkAgAAQAAAAEIi+nIyI+4/25WoXYna5z8AAAA/9AEAAAAAAAABZQIAAEAAAABCIvpyMiPuPw3Ox+B8DOg/AAAAPwMCAAAAAAAAAWYCAABAAAAAQiL6cjIj7j8naleidiXoPwAAAD8TAgAAAAAAAAFnAgAAQAAAAEIi+nIyI+4/PwbnY3A+6D8AAAA/EwIAAAAAAAABaAIAAEAAAABCIvpyMiPuP1midiVqV+g/AAAAPxMCAAAAAAAAAWkCAABAAAAAQiL6cjIj7j9xPgbnY3DoPwAAAD8iAgAAAAAAAAFqAgAAQAAAAEIi+nIyI+4/idqVqF2J6D8AAAA/MgIAAAAAAAABawIAAEAAAABCIvpyMiPuP6N2JWpXoug/AAAAPzICAAAAAAAAAWwCAABAAAAAQiL6cjIj7j/VrkTtStToPwAAAD9CAgAAAAAAAAFtAgAAQAAAAEIi+nIyI+4/70rUrkTt6D8AAAA/UQIAAAAAAAABbgIAAEAAAABCIvpyMiPuPwfnY3A+Buk/AAAAP3ACAAAAAAAAAW8CAABAAAAAQiL6cjIj7j8hg/MxOB/pPwAAAD+AAgAAAAAAAAFwAgAAQAAAAEIi+nIyI+4/OR+D8zE46T8AAAA/kAIAAAAAAAABcQIAAEAAAABCIvpyMiPuP1G7ErUrUek/AAAAP68CAAAAAAAAAXICAABAAAAAQiL6cjIj7j9rV6J2JWrpPwAAAD++AgAAAAAAAAFzAgAAQAAAAEIi+nIyI+4/g/MxOB+D6T8AAAA/vgIAAAAAAAABdAIAAEAAAABCIvpyMiPuP52PwfkYnOk/AAAAP84CAAAAAAAAAXUCAABAAAAAQiL6cjIj7j/pY3A+BufpPwAAAD/tAgAAAAAAAAF2AgAAQAAAAEIi+nIyI+4/AQAAAAAA6j8AAAA/BwMAAAAAAAABdwIAAEAAAABCIvpyMiPuPxucj8H5GOo/AAAAPxcDAAAAAAAAAXgCAABAAAAAQiL6cjIj7j8zOB+D8zHqPwAAAD+EAwAAAAAAAAF5AgAAQAAAAIAuqaXqCD4/sCtRuxK1uz8AAAA/AAAAAAAAAAABegIAAEAAAADA4j78r4ZWP7ArUbsStbs/AAAAPzsBAAAAAAAAAXsCAABAAAAA8LyJp5LFYj+wK1G7ErW7PwAAAD95AQAAAAAAAAF8AgAAQAAAAIAI9FDNR2o/sCtRuxK1uz8AAAA/mQEAAAAAAAABfQIAAEAAAAAIKi/9A+VwP7ArUbsStbs/AAAAP5kBAAAAAAAAAX4CAABAAAAAyE/kUSGmdD+wK1G7ErW7PwAAAD+oAQAAAAAAAAF/AgAAQAAAAJh1maY+Z3g/sCtRuxK1uz8AAAA/xwEAAAAAAAABgAIAAEAAAABYm077Wyh8P7ArUbsStbs/AAAAP9cBAAAAAAAAAYECAABAAAAAIMEDUHnpfz+wK1G7ErW7PwAAAD/nAQAAAAAAAAGCAgAAQAAAAOhRIaYUOIs/sCtRuxK1uz8AAAA/FQIAAAAAAAABgwIAAEAAAACwd9b6MfmOP7ArUbsStbs/AAAAPxUCAAAAAAAAAYQCAABAAAAAvM7FpyddkT+wK1G7ErW7PwAAAD8lAgAAAAAAAAGFAgAAQAAAABCrTaf9LZQ/sCtRuxK1uz8AAAA/JQIAAAAAAAABhgIAAEAAAACE9Hr8RB6VP7ArUbsStbs/AAAAP+ACAAAAAAAAAYcCAABAAAAA9D2oUYwOlj+wK1G7ErW7PwAAAD8+AwAAAAAAAAGIAgAAQAAAAGSH1abT/pY/sCtRuxK1uz8AAAA/TQMAAAAAAAABiQIAAEAAAADY0AL8Gu+XP7ArUbsStbs/AAAAP10DAAAAAAAAAYoCAABAAAAASBowUWLfmD+wK1G7ErW7PwAAAD98AwAAAAAAAAGLAgAAQAAAACytivvwv5o/sCtRuxK1uz8AAAA/fAMAAAAAAAABjAIAAEAAAACAiRL7xpCdP7ArUbsStbs/AAAAP4wDAAAAAAAAAY0CAABAAAAAaBxtpVVxnz+wK1G7ErW7PwAAAD+MAwAAAAAAAAGOAgAAQAAAAKTX4yfyqKA/sCtRuxK1uz8AAAA/mwMAAAAAAAABjwIAAEAAAADQxacnXRGiP7ArUbsStbs/AAAAP5sDAAAAAAAAAZACAABAAAAAQA/VfKQBoz+wK1G7ErW7PwAAAD+7AwAAAAAAAAGRAgAAQAAAAIOvXOfi07M/6ErUrkTtuj8AAAA/AAAAAAAAAAABkgIAAEAAAADhAai89A+0P+hK1K5E7bo/AAAAP8sAAAAAAAAAAZMCAABAAAAAU0vVETwAtT+wK1G7ErW7PwAAAD/LAAAAAAAAAAGUAgAAQAAAAGdCt5FxtLU/sCtRuxK1uz8AAAA/2wAAAAAAAAABlQIAAEAAAADFlAJng/C1P4AMzsfgfLw/AAAAP9sAAAAAAAAAAZYCAABAAAAAIedNPJUstj+ADM7H4Hy8PwAAAD/qAAAAAAAAAAGXAgAAQAAAADXeL7zK4LY/SO1K1K5EvT8AAAA/6gAAAAAAAAABmAIAAEAAAADvgsZm7li3P0jtStSuRL0/AAAAP/oAAAAAAAAAAZkCAABAAAAAS9URPACVtz9I7UrUrkS9PwAAAD/6AAAAAAAAAAGaAgAAQAAAAKknXRES0bc/SO1K1K5EvT8AAAA/CgEAAAAAAAABmwIAAEAAAAAFeqjmIw24P0jtStSuRL0/AAAAP9kBAAAAAAAAAZwCAABAAAAAvx4/kUeFuD9I7UrUrkS9PwAAAD/pAQAAAAAAAAGdAgAAQAAAAHXD1Ttr/bg/SO1K1K5EvT8AAAA/6QEAAAAAAAABngIAAEAAAADTFSERfTm5P0jtStSuRL0/AAAAP/kBAAAAAAAAAZ8CAABAAAAAW1Yw5vnduj8QzsfgfAy+PwAAAD/5AQAAAAAAAAGgAgAAQAAAABH7xpAdVrs/EM7H4HwMvj8AAAA/CAIAAAAAAAABoQIAAEAAAADLn107Qc67PxDOx+B8DL4/AAAAPwgCAAAAAAAAAaICAABAAAAAJ/KoEFMKvD8QzsfgfAy+PwAAAD8YAgAAAAAAAAGjAgAAQAAAAOGWP7t2grw/EM7H4HwMvj8AAAA/GAIAAAAAAAABpAIAAEAAAAA96YqQiL68PxDOx+B8DL4/AAAAP5UCAAAAAAAAAaUCAABAAAAA940hO6w2vT8QzsfgfAy+PwAAAD+kAgAAAAAAAAGmAgAAQAAAAFHgbBC+cr0/EM7H4HwMvj8AAAA/pAIAAAAAAAABpwIAAEAAAACvMrjlz669P0jtStSuRL0/AAAAP7QCAAAAAAAAAagCAABAAAAAC4UDu+HqvT9I7UrUrkS9PwAAAD+0AgAAAAAAAAGpAgAAQAAAAGfXTpDzJr4/gAzOx+B8vD8AAAA/wwIAAAAAAAABqgIAAEAAAADFKZplBWO+P4AMzsfgfLw/AAAAP8MCAAAAAAAAAasCAABAAAAAxSmaZQVjvj+wK1G7ErW7PwAAAD/TAgAAAAAAAAGsAgAAQAAAACF85ToXn74/sCtRuxK1uz8AAAA/0wIAAAAAAAABrQIAAEAAAAB9zjAQKdu+PyBqV6J2Jbo/AAAAP+MCAAAAAAAAAa4CAABAAAAA2yB85ToXvz+YqF2J2pW4PwAAAD84AwAAAAAAAAGvAgAAQAAAANsgfOU6F78/0MfgfAzOtz8AAAA/OAMAAAAAAAABsAIAAEAAAADbIHzlOhe/PwjnY3A+Brc/AAAAP1gDAAAAAAAAAbECAABAAAAA2yB85ToXvz9ABudjcD62PwAAAD9nAwAAAAAAAAGyAgAAQAAAADdzx7pMU78/sETtStSutD8AAAA/hgMAAAAAAAABswIAAEAAAAA3c8e6TFO/P+hjcD4G57M/AAAAP4YDAAAAAAAAAbQCAABAAAAAN3PHukxTvz8gg/MxOB+zPwAAAD+WAwAAAAAAAAG1AgAAQAAAADdzx7pMU78/WKJ2JWpXsj8AAAA/lgMAAAAAAAABtgIAAEAAAAA3c8e6TFO/P5DB+Ricj7E/AAAAP6YDAAAAAAAAAbcCAABAAAAAN3PHukxTvz/I4HwMzsewPwAAAD+1AwAAAAAAAAG4AgAAQAAAADdzx7pMU78/AAAAAAAAsD8AAAA/tQMAAAAAAAABuQIAAEAAAAA3c8e6TFO/P3A+BudjcK4/AAAAP8UDAAAAAAAAAboCAABAAAAAN3PHukxTvz9QuxK1K1GrPwAAAD/FAwAAAAAAAAG7AgAAQAAAADdzx7pMU78/oHYlaleipj8AAAA/9AMAAAAAAAABvAIAAEAAAAA3c8e6TFO/PxC1K1G7EqU/AAAAP/QDAAAAAAAAAb0CAABAAAAAN3PHukxTvz+A8zE4H4OjPwAAAD8TBAAAAAAAAAG+AgAAQAAAADdzx7pMU78/ADI4H4PzoT8AAAA/QgQAAAAAAAABvwIAAEAAAADbIHzlOhe/PwAyOB+D86E/AAAAP1EEAAAAAAAAAcACAABAAAAAIXzlOhefvj+gXYnalaidPwAAAD9hBAAAAAAAAAHBAgAAQAAAAMUpmmUFY74/gNqVqF2Jmj8AAAA/YQQAAAAAAAABwgIAAEAAAABn106Q8ya+P4BXonYlapc/AAAAP3AEAAAAAAAAAcMCAABAAAAArzK45c+uvT+AV6J2JWqXPwAAAD9wBAAAAAAAAAHEAgAAQAAAAK8yuOXPrr0/QNSuRO1KlD8AAAA/gAQAAAAAAAABxQIAAEAAAABR4GwQvnK9P0DUrkTtSpQ/AAAAP4AEAAAAAAAAAcYCAABAAAAA940hO6w2vT8gUbsStSuRPwAAAD+QBAAAAAAAAAHHAgAAQAAAAJs71mWa+rw/IFG7ErUrkT8AAAA/nwQAAAAAAAAByAIAAEAAAAA96YqQiL68PyBRuxK1K5E/AAAAP/0EAAAAAAAAAckCAABAAAAAPemKkIi+vD8AnI/B+RiMPwAAAD8MBQAAAAAAAAHKAgAAQAAAAOGWP7t2grw/AJyPwfkYjD8AAAA/DAUAAAAAAAABywIAAEAAAAAn8qgQUwq8PwCcj8H5GIw/AAAAPxwFAAAAAAAAAcwCAABAAAAAy59dO0HOuz8AnI/B+RiMPwAAAD8cBQAAAAAAAAHNAgAAQAAAABH7xpAdVrs/AJyPwfkYjD8AAAA/OQUAAAAAAAABzgIAAEAAAABbVjDm+d26PwCWqF2J2oU/AAAAP0gFAAAAAAAAAc8CAABAAAAARV9OZsQpuj8AlqhdidqFPwAAAD9IBQAAAAAAAAHQAgAAQAAAAHXD1Ttr/bg/gB+D8zE4fz8AAAA/ZwUAAAAAAAAB0QIAAEAAAAAZcYpmWcG4P4Afg/MxOH8/AAAAP2cFAAAAAAAAAdICAABAAAAAvx4/kUeFuD+AH4PzMTh/PwAAAD93BQAAAAAAAAHTAgAAQAAAAGHM87s1Sbg/gB+D8zE4fz8AAAA/hwUAAAAAAAAB1AIAAEAAAAAFeqjmIw24P4Afg/MxOH8/AAAAP5YFAAAAAAAAAdUCAABAAAAAqSddERLRtz+AH4PzMTh/PwAAAD+mBQAAAAAAAAHWAgAAQAAAAEvVETwAlbc/gB+D8zE4fz8AAAA/xQUAAAAAAAAB1wIAAEAAAACTMHuR3By3P4Afg/MxOH8/AAAAP8UFAAAAAAAAAdgCAABAAAAANd4vvMrgtj+AH4PzMTh/PwAAAD/VBQAAAAAAAAHZAgAAQAAAAH05mRGnaLY/gB+D8zE4fz8AAAA/1QUAAAAAAAAB2gIAAEAAAAAh5008lSy2P4Afg/MxOH8/AAAAP+QFAAAAAAAAAdsCAABAAAAAxZQCZ4PwtT+AH4PzMTh/PwAAAD/kBQAAAAAAAAHcAgAAQAAAAAvwa7xfeLU/gB+D8zE4fz8AAAA/9AUAAAAAAAAB3QIAAEAAAACvnSDnTTy1P4Afg/MxOH8/AAAAPwMGAAAAAAAAAd4CAABAAAAAU0vVETwAtT+AH4PzMTh/PwAAAD8TBgAAAAAAAAHfAgAAQAAAAPf4iTwqxLQ/gB+D8zE4fz8AAAA/MgYAAAAAAAAB4AIAAEAAAAA9VPORBky0PwCWqF2J2oU/AAAAP0IGAAAAAAAAAeECAABAAAAAg69c5+LTsz8AlqhdidqFPwAAAD9CBgAAAAAAAAHiAgAAQAAAACldERLRl7M/AJyPwfkYjD8AAAA/UQYAAAAAAAAB4wIAAEAAAABvuHpnrR+zPyBRuxK1K5E/AAAAP2EGAAAAAAAAAeQCAABAAAAAthPkvImnsj8gUbsStSuRPwAAAD9hBgAAAAAAAAHlAgAAQAAAAFnBmOd3a7I/gFeidiVqlz8AAAA/YQYAAAAAAAAB5gIAAEAAAAD9bk0SZi+yP4DalahdiZo/AAAAP3EGAAAAAAAAAecCAABAAAAARcq2Z0K3sT+gXYnalaidPwAAAD+ABgAAAAAAAAHoAgAAQAAAAEXKtmdCt7E/YHA+BudjoD8AAAA/kAYAAAAAAAAB6QIAAEAAAADod2uSMHuxPwAyOB+D86E/AAAAP5AGAAAAAAAAAeoCAABAAAAAiyUgvR4/sT8AMjgfg/OhPwAAAD+fBgAAAAAAAAHrAgAAQAAAAIslIL0eP7E/ELUrUbsSpT8AAAA/nwYAAAAAAAAB7AIAAEAAAAAv09TnDAOxPxC1K1G7EqU/AAAAP68GAAAAAAAAAe0CAABAAAAAL9PU5wwDsT+gdiVqV6KmPwAAAD+vBgAAAAAAAAHuAgAAQAAAANKAiRL7xrA/oHYlaleipj8AAAA/vwYAAAAAAAAB7wIAAEAAAAB2Lj496YqwP8D5GJyPwak/AAAAP78GAAAAAAAAAfACAABAAAAAdi4+PemKsD9QuxK1K1GrPwAAAD/OBgAAAAAAAAHxAgAAQAAAABrc8mfXTrA/cD4G52Nwrj8AAAA/3gYAAAAAAAAB8gIAAEAAAAC9iaeSxRKwP8jgfAzOx7A/AAAAP+0GAAAAAAAAAfMCAABAAAAAvYmnksUSsD+QwfkYnI+xPwAAAD/9BgAAAAAAAAH0AgAAQAAAAL2Jp5LFErA/IIPzMTgfsz8AAAA/DQcAAAAAAAAB9QIAAEAAAAC9iaeSxRKwP+hjcD4G57M/AAAAPywHAAAAAAAAAfYCAABAAAAAvYmnksUSsD+wRO1K1K60PwAAAD87BwAAAAAAAAH3AgAAQAAAAL2Jp5LFErA/eCVqV6J2tT8AAAA/SQcAAAAAAAAB+AIAAEAAAAAa3PJn106wP3glaleidrU/AAAAP2gHAAAAAAAAAfkCAABAAAAAGtzyZ9dOsD9ABudjcD62PwAAAD9oBwAAAAAAAAH6AgAAQAAAAHYuPj3pirA/QAbnY3A+tj8AAAA/hwcAAAAAAAAB+wIAAEAAAAB2Lj496YqwPwjnY3A+Brc/AAAAP4cHAAAAAAAAAfwCAABAAAAAL9PU5wwDsT/Qx+B8DM63PwAAAD+XBwAAAAAAAAH9AgAAQAAAAIslIL0eP7E/0MfgfAzOtz8AAAA/tgcAAAAAAAAB/gIAAEAAAADod2uSMHuxP5ioXYnalbg/AAAAP8YHAAAAAAAAAf8CAABAAAAARcq2Z0K3sT+YqF2J2pW4PwAAAD/GBwAAAAAAAAEAAwAAQAAAAKAcAj1U87E/mKhdidqVuD8AAAA/1QcAAAAAAAABAQMAAEAAAAD9bk0SZi+yP5ioXYnalbg/AAAAP+UHAAAAAAAAAQIDAABAAAAAWcGY53drsj9gidqVqF25PwAAAD/lBwAAAAAAAAEDAwAAQAAAALYT5LyJp7I/YInalahduT8AAAA/9QcAAAAAAAABBAMAAEAAAABvuHpnrR+zP2CJ2pWoXbk/AAAAPwQIAAAAAAAAAQUDAABAAAAAywrGPL9bsz9gidqVqF25PwAAAD8ECAAAAAAAAAEGAwAAQAAAACldERLRl7M/IGpXonYluj8AAAA/FAgAAAAAAAABBwMAAEAAAACDr1zn4tOzPyBqV6J2Jbo/AAAAPxQIAAAAAAAAAQgDAABAAAAA4QGovPQPtD8galeidiW6PwAAAD8jCAAAAAAAAAEJAwAAQAAAAD1U85EGTLQ/IGpXonYluj8AAAA/IwgAAAAAAAABCgMAAEAAAACZpj5nGIi0PyBqV6J2Jbo/AAAAPzMIAAAAAAAAAQsDAABAAAAA9/iJPCrEtD8galeidiW6PwAAAD9DCAAAAAAAAAEMAwAAQAAAAK+dIOdNPLU/6ErUrkTtuj8AAAA/UggAAAAAAAABDQMAAEAAAAAL8Gu8X3i1P+hK1K5E7bo/AAAAP2IIAAAAAAAAAQ4DAABAAAAAIedNPJUstj+wK1G7ErW7PwAAAD9iCAAAAAAAAAEPAwAAQAAAAH05mRGnaLY/sCtRuxK1uz8AAAA/cQgAAAAAAAABEAMAAEAAAADZi+TmuKS2P7ArUbsStbs/AAAAP3EIAAAAAAAAAREDAABAAAAANd4vvMrgtj+wK1G7ErW7PwAAAD+BCAAAAAAAAAESAwAAQAAAAJMwe5HcHLc/gAzOx+B8vD8AAAA/gQgAAAAAAAABEwMAAEAAAADvgsZm7li3P4AMzsfgfLw/AAAAP5EIAAAAAAAAARQDAABAAAAAS9URPACVtz+ADM7H4Hy8PwAAAD+gCAAAAAAAAAEVAwAAQAAAAKknXRES0bc/gAzOx+B8vD8AAAA/zwgAAAAAAAABFgMAAEAAAAAFeqjmIw24P4AMzsfgfLw/AAAAP98IAAAAAAAAARcDAABAAAAAvx4/kUeFuD+ADM7H4Hy8PwAAAD/uCAAAAAAAAAEYAwAAQAAAAHXD1Ttr/bg/gAzOx+B8vD8AAAA//ggAAAAAAAABGQMAAEAAAADTFSERfTm5P4AMzsfgfLw/AAAAP/4IAAAAAAAAARoDAABAAAAAL2hs5o51uT+ADM7H4Hy8PwAAAD8NCQAAAAAAAAEbAwAAQAAAAIu6t7ugsbk/gAzOx+B8vD8AAAA/HQkAAAAAAAABHAMAAEAAAADnDAORsu25P4AMzsfgfLw/AAAAPy0JAAAAAAAAAR0DAABAAAAARV9OZsQpuj+ADM7H4Hy8PwAAAD9MCQAAAAAAAAEeAwAAQAAAAEVfTmbEKbo/sCtRuxK1uz8AAAA/WwkAAAAAAAABHwMAAEAAAAChsZk71mW6P7ArUbsStbs/AAAAP1sJAAAAAAAAASADAABAAAAA/QPlEOihuj+wK1G7ErW7PwAAAD9rCQAAAAAAAAEhAwAAQAAAALWoe7sLGrs/sCtRuxK1uz8AAAA/qQkAAAAAAAABIgMAAEAAAAAR+8aQHVa7P7ArUbsStbs/AAAAP6kJAAAAAAAAASMDAABAAAAAb00SZi+Suz+wK1G7ErW7PwAAAD+5CQAAAAAAAAEkAwAAQAAAAMufXTtBzrs/sCtRuxK1uz8AAAA/uQkAAAAAAAABJQMAAEAAAAAn8qgQUwq8P7ArUbsStbs/AAAAP8gJAAAAAAAAASYDAABAAAAAhUT05WRGvD+wK1G7ErW7PwAAAD/YCQAAAAAAAAEnAwAAQAAAAOGWP7t2grw/sCtRuxK1uz8AAAA/2AkAAAAAAAABKAMAAEAAAAA96YqQiL68P+hK1K5E7bo/AAAAP/cJAAAAAAAAASkDAABAAAAAmzvWZZr6vD/oStSuRO26PwAAAD8WCgAAAAAAAAEqAwAAQAAAAPeNITusNr0/IGpXonYluj8AAAA/gwoAAAAAAAABKwMAAEAAAABR4GwQvnK9PyBqV6J2Jbo/AAAAP5MKAAAAAAAAASwDAABAAAAAUeBsEL5yvT9gidqVqF25PwAAAD+TCgAAAAAAAAEtAwAAQAAAAK8yuOXPrr0/YInalahduT8AAAA/owoAAAAAAAABLgMAAEAAAACvMrjlz669P5ioXYnalbg/AAAAP6MKAAAAAAAAAS8DAABAAAAAC4UDu+HqvT/Qx+B8DM63PwAAAD/CCgAAAAAAAAEwAwAAQAAAAAuFA7vh6r0/COdjcD4Gtz8AAAA/wgoAAAAAAAABMQMAAEAAAABn106Q8ya+PwjnY3A+Brc/AAAAP9EKAAAAAAAAATIDAABAAAAAZ9dOkPMmvj9ABudjcD62PwAAAD/hCgAAAAAAAAEzAwAAQAAAAGfXTpDzJr4/eCVqV6J2tT8AAAA/PwsAAAAAAAABNAMAAEAAAABn106Q8ya+P7BE7UrUrrQ/AAAAPz8LAAAAAAAAATUDAABAAAAAZ9dOkPMmvj/oY3A+BuezPwAAAD9OCwAAAAAAAAE2AwAAQAAAAMUpmmUFY74/IIPzMTgfsz8AAAA/XgsAAAAAAAABNwMAAEAAAADFKZplBWO+P5DB+Ricj7E/AAAAP20LAAAAAAAAATgDAABAAAAAxSmaZQVjvj/I4HwMzsewPwAAAD+sCwAAAAAAAAE5AwAAQAAAAMUpmmUFY74/AAAAAAAAsD8AAAA/ywsAAAAAAAABOgMAAEAAAADFKZplBWO+P3A+BudjcK4/AAAAP8sLAAAAAAAAATsDAABAAAAAxSmaZQVjvj/gfAzOx+CsPwAAAD/qCwAAAAAAAAE8AwAAQAAAAMUpmmUFY74/ULsStStRqz8AAAA/6gsAAAAAAAABPQMAAEAAAADFKZplBWO+P8D5GJyPwak/AAAAP/oLAAAAAAAAAT4DAABAAAAAxSmaZQVjvj8wOB+D8zGoPwAAAD9XDAAAAAAAAAE/AwAAQAAAAMUpmmUFY74/oHYlaleipj8AAAA/ZwwAAAAAAAABQAMAAEAAAADFKZplBWO+PxC1K1G7EqU/AAAAP5YMAAAAAAAAAUEDAABAAAAAZ9dOkPMmvj+A8zE4H4OjPwAAAD+lDAAAAAAAAAFCAwAAQAAAAGfXTpDzJr4/ADI4H4PzoT8AAAA/pQwAAAAAAAABQwMAAEAAAAALhQO74eq9P2BwPgbnY6A/AAAAP7UMAAAAAAAAAUQDAABAAAAArzK45c+uvT9gcD4G52OgPwAAAD/FDAAAAAAAAAFFAwAAQAAAAK8yuOXPrr0/oF2J2pWonT8AAAA/xQwAAAAAAAABRgMAAEAAAABR4GwQvnK9P6BdidqVqJ0/AAAAP9QMAAAAAAAAAUcDAABAAAAAUeBsEL5yvT+A2pWoXYmaPwAAAD/kDAAAAAAAAAFIAwAAQAAAAPeNITusNr0/gNqVqF2Jmj8AAAA/5AwAAAAAAAABSQMAAEAAAACbO9Zlmvq8P4BXonYlapc/AAAAP/MMAAAAAAAAAUoDAABAAAAAPemKkIi+vD+AV6J2JWqXPwAAAD/zDAAAAAAAAAFLAwAAQAAAAOGWP7t2grw/QNSuRO1KlD8AAAA/Aw0AAAAAAAABTAMAAEAAAACFRPTlZEa8PyBRuxK1K5E/AAAAPwMNAAAAAAAAAU0DAABAAAAAJ/KoEFMKvD8AnI/B+RiMPwAAAD8TDQAAAAAAAAFOAwAAQAAAAMufXTtBzrs/AJyPwfkYjD8AAAA/QQ0AAAAAAAABTwMAAEAAAABvTRJmL5K7PwCWqF2J2oU/AAAAP04NAAAAAAAAAVADAABAAAAAEfvGkB1Wuz+AH4PzMTh/PwAAAD9eDQAAAAAAAAFRAwAAQAAAAFtWMOb53bo/gB+D8zE4fz8AAAA/bQ0AAAAAAAABUgMAAEAAAABbVjDm+d26P4AStStRu3I/AAAAP20NAAAAAAAAAVMDAABAAAAAobGZO9Zluj+AErUrUbtyPwAAAD99DQAAAAAAAAFUAwAAQAAAAOcMA5Gy7bk/gBK1K1G7cj8AAAA/jQ0AAAAAAAABVQMAAEAAAACLure7oLG5P4AStStRu3I/AAAAP5wNAAAAAAAAAVYDAABAAAAAL2hs5o51uT+AErUrUbtyPwAAAD+cDQAAAAAAAAFXAwAAQAAAANMVIRF9Obk/gBK1K1G7cj8AAAA/rA0AAAAAAAABWAMAAEAAAAB1w9U7a/24P4AStStRu3I/AAAAP9sNAAAAAAAAAVkDAABAAAAABXqo5iMNuD+AErUrUbtyPwAAAD8pDgAAAAAAAAFaAwAAQAAAAEvVETwAlbc/gBK1K1G7cj8AAAA/KQ4AAAAAAAABWwMAAEAAAACTMHuR3By3P4AStStRu3I/AAAAPzgOAAAAAAAAAVwDAABAAAAAfTmZEadotj+AErUrUbtyPwAAAD84DgAAAAAAAAFdAwAAQAAAACHnTTyVLLY/gBK1K1G7cj8AAAA/SA4AAAAAAAABXgMAAEAAAABnQreRcbS1P4AStStRu3I/AAAAP0gOAAAAAAAAAV8DAABAAAAAC/BrvF94tT+AErUrUbtyPwAAAD9XDgAAAAAAAAFgAwAAQAAAAK+dIOdNPLU/gBK1K1G7cj8AAAA/hg4AAAAAAAABYQMAAEAAAACvnSDnTTy1P4Afg/MxOH8/AAAAP5YOAAAAAAAAAWIDAABAAAAA9/iJPCrEtD+AH4PzMTh/PwAAAD+WDgAAAAAAAAFjAwAAQAAAAJmmPmcYiLQ/gB+D8zE4fz8AAAA/pQ4AAAAAAAABZAMAAEAAAAA9VPORBky0P4Afg/MxOH8/AAAAP6UOAAAAAAAAAWUDAABAAAAAg69c5+LTsz8AlqhdidqFPwAAAD+1DgAAAAAAAAFmAwAAQAAAACldERLRl7M/AJyPwfkYjD8AAAA/tQ4AAAAAAAABZwMAAEAAAAATZi+Sm+OyPwCcj8H5GIw/AAAAP8UOAAAAAAAAAWgDAABAAAAAWcGY53drsj8gUbsStSuRPwAAAD/UDgAAAAAAAAFpAwAAQAAAAP1uTRJmL7I/QNSuRO1KlD8AAAA/5A4AAAAAAAABagMAAEAAAACgHAI9VPOxP0DUrkTtSpQ/AAAAP+QOAAAAAAAAAWsDAABAAAAARcq2Z0K3sT+AV6J2JWqXPwAAAD/zDgAAAAAAAAFsAwAAQAAAAOh3a5Iwe7E/gNqVqF2Jmj8AAAA/Aw8AAAAAAAABbQMAAEAAAADod2uSMHuxP6BdidqVqJ0/AAAAPxMPAAAAAAAAAW4DAABAAAAAiyUgvR4/sT+gXYnalaidPwAAAD8TDwAAAAAAAAFvAwAAQAAAAIslIL0eP7E/YHA+BudjoD8AAAA/Ig8AAAAAAAABcAMAAEAAAAAv09TnDAOxP2BwPgbnY6A/AAAAPyIPAAAAAAAAAXEDAABAAAAAL9PU5wwDsT8AMjgfg/OhPwAAAD8yDwAAAAAAAAFyAwAAQAAAANKAiRL7xrA/gPMxOB+Doz8AAAA/Zw8AAAAAAAABcwMAAEAAAADSgIkS+8awPxC1K1G7EqU/AAAAP2cPAAAAAAAAAXQDAABAAAAA0oCJEvvGsD+gdiVqV6KmPwAAAD93DwAAAAAAAAF1AwAAQAAAANKAiRL7xrA/wPkYnI/BqT8AAAA/hw8AAAAAAAABdgMAAEAAAADSgIkS+8awP1C7ErUrUas/AAAAP5YPAAAAAAAAAXcDAABAAAAA0oCJEvvGsD/gfAzOx+CsPwAAAD+WDwAAAAAAAAF4AwAAQAAAANKAiRL7xrA/AAAAAAAAsD8AAAA/pg8AAAAAAAABeQMAAEAAAADSgIkS+8awP8jgfAzOx7A/AAAAP7UPAAAAAAAAAXoDAABAAAAA0oCJEvvGsD+QwfkYnI+xPwAAAD+1DwAAAAAAAAF7AwAAQAAAANKAiRL7xrA/WKJ2JWpXsj8AAAA/tQ8AAAAAAAABfAMAAEAAAADSgIkS+8awPyCD8zE4H7M/AAAAP8UPAAAAAAAAAX0DAABAAAAA0oCJEvvGsD/oY3A+BuezPwAAAD/VDwAAAAAAAAF+AwAAQAAAANKAiRL7xrA/sETtStSutD8AAAA/9A8AAAAAAAABfwMAAEAAAADSgIkS+8awP3glaleidrU/AAAAPxMQAAAAAAAAAYADAABAAAAA0oCJEvvGsD9ABudjcD62PwAAAD8TEAAAAAAAAAGBAwAAQAAAANKAiRL7xrA/COdjcD4Gtz8AAAA/MhAAAAAAAAABggMAAEAAAAAv09TnDAOxPwjnY3A+Brc/AAAAPzIQAAAAAAAAAYMDAABAAAAAiyUgvR4/sT+YqF2J2pW4PwAAAD9CEAAAAAAAAAGEAwAAQAAAAOh3a5Iwe7E/YInalahduT8AAAA/URAAAAAAAAABhQMAAEAAAACgHAI9VPOxPyBqV6J2Jbo/AAAAP2EQAAAAAAAAAYYDAABAAAAAoBwCPVTzsT/oStSuRO26PwAAAD9hEAAAAAAAAAGHAwAAQAAAAP1uTRJmL7I/6ErUrkTtuj8AAAA/cRAAAAAAAAABiAMAAEAAAABZwZjnd2uyP+hK1K5E7bo/AAAAP4AQAAAAAAAAAYkDAABAAAAAb7h6Z60fsz+ADM7H4Hy8PwAAAD+vEAAAAAAAAAGKAwAAQAAAAIOvXOfi07M/SO1K1K5EvT8AAAA/vxAAAAAAAAABiwMAAEAAAACZpj5nGIi0P0jtStSuRL0/AAAAP78QAAAAAAAAAYwDAABAAAAAr50g5008tT8QzsfgfAy+PwAAAD/OEAAAAAAAAAGNAwAAQAAAAMWUAmeD8LU/2K5E7UrUvj8AAAA/zhAAAAAAAAABjgMAAEAAAAB9OZkRp2i2P6CPwfkYnL8/AAAAP94QAAAAAAAAAY8DAABAAAAAkzB7kdwctz8wOB+D8zHAPwAAAD/eEAAAAAAAAAGQAwAAQAAAAEvVETwAlbc/MDgfg/MxwD8AAAA/7RAAAAAAAAABkQMAAEAAAAAFeqjmIw24PzA4H4PzMcA/AAAAP+0QAAAAAAAAAZIDAABAAAAAYczzuzVJuD8wOB+D8zHAPwAAAD/9EAAAAAAAAAGTAwAAQAAAAL8eP5FHhbg/MDgfg/MxwD8AAAA//RAAAAAAAAABlAMAAEAAAAAZcYpmWcG4PzA4H4PzMcA/AAAAPxwRAAAAAAAAAZUDAABAAAAAdcPVO2v9uD8wOB+D8zHAPwAAAD8sEQAAAAAAAAGWAwAAQAAAANMVIRF9Obk/MDgfg/MxwD8AAAA/OxEAAAAAAAABlwMAAEAAAAAvaGzmjnW5PzA4H4PzMcA/AAAAPzsRAAAAAAAAAZgDAABAAAAA5wwDkbLtuT8wOB+D8zHAPwAAAD9LEQAAAAAAAAGZAwAAQAAAAEVfTmbEKbo/lKhdidqVwD8AAAA/SxEAAAAAAAABmgMAAEAAAAD9A+UQ6KG6P5SoXYnalcA/AAAAP1sRAAAAAAAAAZsDAABAAAAAtah7uwsauz/4GJyPwfnAPwAAAD9qEQAAAAAAAAGcAwAAQAAAAG9NEmYvkrs/+Bicj8H5wD8AAAA/ahEAAAAAAAABnQMAAEAAAADLn107Qc67P/gYnI/B+cA/AAAAP3oRAAAAAAAAAZ4DAABAAAAAJ/KoEFMKvD/4GJyPwfnAPwAAAD96EQAAAAAAAAGfAwAAQAAAAIVE9OVkRrw/+Bicj8H5wD8AAAA/iREAAAAAAAABoAMAAEAAAADhlj+7doK8P/gYnI/B+cA/AAAAP4kRAAAAAAAAAaEDAABAAAAAmzvWZZr6vD/4GJyPwfnAPwAAAD+ZEQAAAAAAAAGiAwAAQAAAAPeNITusNr0/+Bicj8H5wD8AAAA/uBEAAAAAAAABowMAAEAAAABR4GwQvnK9P/gYnI/B+cA/AAAAP8gRAAAAAAAAAaQDAABAAAAArzK45c+uvT/4GJyPwfnAPwAAAD/XEQAAAAAAAAGlAwAAQAAAAAuFA7vh6r0/+Bicj8H5wD8AAAA/5xEAAAAAAAABpgMAAEAAAAALhQO74eq9P5SoXYnalcA/AAAAP+cRAAAAAAAAAacDAABAAAAAZ9dOkPMmvj8wOB+D8zHAPwAAAD/3EQAAAAAAAAGoAwAAQAAAAMUpmmUFY74/MDgfg/MxwD8AAAA/BhIAAAAAAAABqQMAAEAAAADFKZplBWO+P6CPwfkYnL8/AAAAPyUSAAAAAAAAAaoDAABAAAAAxSmaZQVjvj/YrkTtStS+PwAAAD9FEgAAAAAAAAGrAwAAQAAAAMUpmmUFY74/EM7H4HwMvj8AAAA/RRIAAAAAAAABrAMAAEAAAAAhfOU6F5++PxDOx+B8DL4/AAAAP1QSAAAAAAAAAa0DAABAAAAAIXzlOhefvj9I7UrUrkS9PwAAAD9UEgAAAAAAAAGuAwAAQAAAACF85ToXn74/gAzOx+B8vD8AAAA/ZBIAAAAAAAABrwMAAEAAAAAhfOU6F5++P7ArUbsStbs/AAAAP3MSAAAAAAAAAbADAABAAAAAIXzlOhefvj/oStSuRO26PwAAAD+DEgAAAAAAAAGxAwAAQAAAACF85ToXn74/IGpXonYluj8AAAA/kxIAAAAAAAABsgMAAEAAAAB9zjAQKdu+P5ioXYnalbg/AAAAP7ISAAAAAAAAAbMDAABAAAAAfc4wECnbvj/Qx+B8DM63PwAAAD/BEgAAAAAAAAG0AwAAQAAAAH3OMBAp274/COdjcD4Gtz8AAAA/0RIAAAAAAAABtQMAAEAAAAB9zjAQKdu+P0AG52NwPrY/AAAAP/ASAAAAAAAAAbYDAABAAAAAfc4wECnbvj94JWpXona1PwAAAD8vEwAAAAAAAAG3AwAAQAAAAH3OMBAp274/sETtStSutD8AAAA/ThMAAAAAAAABuAMAAEAAAAB9zjAQKdu+PyCD8zE4H7M/AAAAP04TAAAAAAAAAbkDAABAAAAAfc4wECnbvj9YonYlaleyPwAAAD9dEwAAAAAAAAG6AwAAQAAAAH3OMBAp274/kMH5GJyPsT8AAAA/bRMAAAAAAAABuwMAAEAAAAB9zjAQKdu+P8jgfAzOx7A/AAAAP30TAAAAAAAAAbwDAABAAAAAfc4wECnbvj8AAAAAAACwPwAAAD99EwAAAAAAAAG9AwAAQAAAAH3OMBAp274/cD4G52Nwrj8AAAA/fRMAAAAAAAABvgMAAEAAAAB9zjAQKdu+P+B8DM7H4Kw/AAAAP30TAAAAAAAAAb8DAABAAAAAfc4wECnbvj/A+Ricj8GpPwAAAD+NEwAAAAAAAAHAAwAAQAAAAH3OMBAp274/MDgfg/MxqD8AAAA/nBMAAAAAAAABwQMAAEAAAAB9zjAQKdu+P6B2JWpXoqY/AAAAP6wTAAAAAAAAAcIDAABAAAAAfc4wECnbvj8QtStRuxKlPwAAAD8ZFAAAAAAAAAHDAwAAQAAAAH3OMBAp274/gPMxOB+Doz8AAAA/KRQAAAAAAAABxAMAAEAAAAAhfOU6F5++P4DzMTgfg6M/AAAAPzgUAAAAAAAAAcUDAABAAAAAIXzlOhefvj8AMjgfg/OhPwAAAD84FAAAAAAAAAHGAwAAQAAAAMUpmmUFY74/ADI4H4PzoT8AAAA/SBQAAAAAAAABxwMAAEAAAABn106Q8ya+PwAyOB+D86E/AAAAP0gUAAAAAAAAAcgDAABAAAAAZ9dOkPMmvj+gXYnalaidPwAAAD9YFAAAAAAAAAHJAwAAQAAAAAuFA7vh6r0/oF2J2pWonT8AAAA/WBQAAAAAAAABygMAAEAAAACvMrjlz669P4DalahdiZo/AAAAP2cUAAAAAAAAAcsDAABAAAAAUeBsEL5yvT+AV6J2JWqXPwAAAD93FAAAAAAAAAHMAwAAQAAAAPeNITusNr0/QNSuRO1KlD8AAAA/dxQAAAAAAAABzQMAAEAAAACbO9Zlmvq8PyBRuxK1K5E/AAAAP3cUAAAAAAAAAc4DAABAAAAA4ZY/u3aCvD8AlqhdidqFPwAAAD+WFAAAAAAAAAHPAwAAQAAAACfyqBBTCrw/gB+D8zE4fz8AAAA/lhQAAAAAAAAB0AMAAEAAAADLn107Qc67P4AStStRu3I/AAAAP5YUAAAAAAAAAdEDAABAAAAAb00SZi+Suz8AGJyPwflYPwAAAD+1FAAAAAAAAAHSAwAAQAAAABH7xpAdVrs/ABicj8H5WD8AAAA/MhUAAAAAAAAB0wMAAEAAAAC1qHu7Cxq7PwAYnI/B+Vg/AAAAP0IVAAAAAAAAAdQDAABAAAAA/QPlEOihuj8AGJyPwflYPwAAAD9CFQAAAAAAAAHVAwAAQAAAAEVfTmbEKbo/ABicj8H5WD8AAAA/URUAAAAAAAAB1gMAAEAAAADnDAORsu25PwAYnI/B+Vg/AAAAP1EVAAAAAAAAAdcDAABAAAAAi7q3u6CxuT8AGJyPwflYPwAAAD9hFQAAAAAAAAHYAwAAQAAAANMVIRF9Obk/ABicj8H5WD8AAAA/YRUAAAAAAAAB2QMAAEAAAAB1w9U7a/24PwAYnI/B+Vg/AAAAP3AVAAAAAAAAAdoDAABAAAAAGXGKZlnBuD+AErUrUbtyPwAAAD9wFQAAAAAAAAHbAwAAQAAAAL8eP5FHhbg/gBK1K1G7cj8AAAA/gBUAAAAAAAAB3AMAAEAAAABvuHpnrR+zP4Afg/MxOH8/AAAAPwAAAAAAAAAAAd0DAABAAAAAb7h6Z60fsz8gUbsStSuRPwAAAD+MAAAAAAAAAAHeAwAAQAAAAMsKxjy/W7M/gFeidiVqlz8AAAA/jAAAAAAAAAAB3wMAAEAAAADLCsY8v1uzP2BwPgbnY6A/AAAAP5sAAAAAAAAAAeADAABAAAAAKV0REtGXsz+A8zE4H4OjPwAAAD+bAAAAAAAAAAHhAwAAQAAAACldERLRl7M/MDgfg/MxqD8AAAA/qwAAAAAAAAAB4gMAAEAAAAApXRES0ZezP1C7ErUrUas/AAAAP6sAAAAAAAAAAeMDAABAAAAAKV0REtGXsz9wPgbnY3CuPwAAAD+6AAAAAAAAAAHkAwAAQAAAAIOvXOfi07M/kMH5GJyPsT8AAAA/ugAAAAAAAAAB5QMAAEAAAACDr1zn4tOzPyCD8zE4H7M/AAAAP8oAAAAAAAAAAeYDAABAAAAAg69c5+LTsz+wRO1K1K60PwAAAD/KAAAAAAAAAAHnAwAAQAAAAOEBqLz0D7Q/QAbnY3A+tj8AAAA/2gAAAAAAAAAB6AMAAEAAAADhAai89A+0P5ioXYnalbg/AAAAP+kAAAAAAAAAAekDAABAAAAA4QGovPQPtD8galeidiW6PwAAAD/pAAAAAAAAAAHqAwAAQAAAAOEBqLz0D7Q/EM7H4HwMvj8AAAA/6QAAAAAAAAAB6wMAAEAAAADhAai89A+0P6CPwfkYnL8/AAAAP/kAAAAAAAAAAewDAABAAAAA4QGovPQPtD+UqF2J2pXAPwAAAD8IAQAAAAAAAAHtAwAAQAAAAOEBqLz0D7Q/xPkYnI/BwT8AAAA/CAEAAAAAAAAB7gMAAEAAAADhAai89A+0P4zalahdicI/AAAAPxgBAAAAAAAAAe8DAABAAAAA4QGovPQPtD8YnI/B+RjEPwAAAD8YAQAAAAAAAAHwAwAAQAAAAOEBqLz0D7Q/SO1K1K5ExT8AAAA/KAEAAAAAAAAB8QMAAEAAAADhAai89A+0P3A+BudjcMY/AAAAPygBAAAAAAAAAfIDAABAAAAA4QGovPQPtD+cj8H5GJzHPwAAAD83AQAAAAAAAAHzAwAAQAAAAOEBqLz0D7Q/aHA+BudjyD8AAAA/NwEAAAAAAAAB9AMAAEAAAADhAai89A+0P5DB+Ricj8k/AAAAP0cBAAAAAAAAAfUDAABAAAAA4QGovPQPtD9YonYlalfKPwAAAD9HAQAAAAAAAAH2AwAAQAAAAOEBqLz0D7Q/vBK1K1G7yj8AAAA/VgEAAAAAAAAB9wMAAEAAAADhAai89A+0P4TzMTgfg8s/AAAAP1YBAAAAAAAAAfgDAABAAAAA4QGovPQPtD+sRO1K1K7MPwAAAD9mAQAAAAAAAAH5AwAAQAAAAOEBqLz0D7Q/FLUrUbsSzT8AAAA/dgEAAAAAAAAB+gMAAEAAAADhAai89A+0P3glaleids0/AAAAP3YBAAAAAAAAAfsDAABAAAAA4QGovPQPtD/clahdidrNPwAAAD+FAQAAAAAAAAH8AwAAQAAAAOEBqLz0D7Q/QAbnY3A+zj8AAAA/lQEAAAAAAAAB/QMAAEAAAADhAai89A+0PwjnY3A+Bs8/AAAAP6QBAAAAAAAAAf4DAABAAAAA4QGovPQPtD9oV6J2JWrPPwAAAD+0AQAAAAAAAAH/AwAAQAAAAOEBqLz0D7Q/GJyPwfkY0D8AAAA/tAEAAAAAAAABAAQAAEAAAADhAai89A+0P34MzsfgfNA/AAAAP8QBAAAAAAAAAQEEAABAAAAAg69c5+LTsz+wRO1K1K7QPwAAAD/TAQAAAAAAAAECBAAAQAAAAIOvXOfi07M/4nwMzsfg0D8AAAA/0wEAAAAAAAABAwQAAEAAAACDr1zn4tOzPxK1K1G7EtE/AAAAP/IBAAAAAAAAAQQEAABAAAAAg69c5+LTsz9E7UrUrkTRPwAAAD88AgAAAAAAAAEFBAAAQAAAAIOvXOfi07M/diVqV6J20T8AAAA/PAIAAAAAAAABBgQAAEAAAAApXRES0ZezP9yVqF2J2tE/AAAAP0wCAAAAAAAAAQcEAABAAAAAKV0REtGXsz9ABudjcD7SPwAAAD9MAgAAAAAAAAEIBAAAQAAAACldERLRl7M/onYlalei0j8AAAA/XAIAAAAAAAABCQQAAEAAAAApXRES0ZezPwbnY3A+BtM/AAAAP1wCAAAAAAAAAQoEAABAAAAAKV0REtGXsz84H4PzMTjTPwAAAD9rAgAAAAAAAAELBAAAQAAAACldERLRl7M/aleidiVq0z8AAAA/awIAAAAAAAABDAQAAEAAAACDr1zn4tOzP2pXonYlatM/AAAAP1UDAAAAAAAAAQ0EAABAAAAA4QGovPQPtD9qV6J2JWrTPwAAAD9lAwAAAAAAAAEOBAAAQAAAAD1U85EGTLQ/aleidiVq0z8AAAA/dAMAAAAAAAABDwQAAEAAAACZpj5nGIi0P2pXonYlatM/AAAAP3QDAAAAAAAAARAEAABAAAAAU0vVETwAtT9qV6J2JWrTPwAAAD+EAwAAAAAAAAERBAAAQAAAAAvwa7xfeLU/aleidiVq0z8AAAA/hAMAAAAAAAABEgQAAEAAAACTMHuR3By3P2pXonYlatM/AAAAP5QDAAAAAAAAARMEAABAAAAAS9URPACVtz9qV6J2JWrTPwAAAD+UAwAAAAAAAAEUBAAAQAAAAKknXRES0bc/aleidiVq0z8AAAA/owMAAAAAAAABFQQAAEAAAAAFeqjmIw24P2pXonYlatM/AAAAP6MDAAAAAAAAARYEAABAAAAAvx4/kUeFuD9qV6J2JWrTPwAAAD+zAwAAAAAAAAEXBAAAQAAAABlximZZwbg/aleidiVq0z8AAAA/8QMAAAAAAAABGAQAAEAAAADTFSERfTm5P2pXonYlatM/AAAAPwEEAAAAAAAAARkEAABAAAAA/QPlEOihuj9qV6J2JWrTPwAAAD8BBAAAAAAAAAEaBAAAQAAAAG9NEmYvkrs/aleidiVq0z8AAAA/EAQAAAAAAAABGwQAAEAAAAA96YqQiL68P2pXonYlatM/AAAAPxAEAAAAAAAAARwEAABAAAAArzK45c+uvT9qV6J2JWrTPwAAAD8wBAAAAAAAAAEdBAAAQAAAANsgfOU6F78/aleidiVq0z8AAAA/MAQAAAAAAAABHgQAAEAAAADxF15lcMu/P56PwfkYnNM/AAAAPzAEAAAAAAAAAR8EAABAAAAAggeg8tI/wD+ej8H5GJzTPwAAAD8/BAAAAAAAAAEgBAAAQAAAALCwRd3bXcA/no/B+Ric0z8AAAA/RAQAAAAAAAABIQQAAEAAAAAMA5Gy7ZnAP56PwfkYnNM/AAAAP1QEAAAAAAAAASIEAABAAAAAPKw2nfa3wD+ej8H5GJzTPwAAAD9jBAAAAAAAAAEjBAAAQAAAADysNp32t8A/0MfgfAzO0z8AAAA//wQAAAAAAAABJAQAAEAAAAATZi+Sm+OyP4DalahdiZo/AAAAPwAAAAAAAAAAASUEAABAAAAAb7h6Z60fsz+A2pWoXYmaPwAAAD8vAAAAAAAAAAEmBAAAQAAAAMsKxjy/W7M/gNqVqF2Jmj8AAAA/PgAAAAAAAAABJwQAAEAAAAApXRES0ZezP4DalahdiZo/AAAAP14AAAAAAAAAASgEAABAAAAAg69c5+LTsz+A2pWoXYmaPwAAAD9tAAAAAAAAAAEpBAAAQAAAAOEBqLz0D7Q/gNqVqF2Jmj8AAAA/bQAAAAAAAAABKgQAAEAAAACZpj5nGIi0P6BdidqVqJ0/AAAAP30AAAAAAAAAASsEAABAAAAAr50g5008tT9gcD4G52OgPwAAAD99AAAAAAAAAAEsBAAAQAAAAMWUAmeD8LU/ADI4H4PzoT8AAAA/jAAAAAAAAAABLQQAAEAAAAA13i+8yuC2P4DzMTgfg6M/AAAAP4wAAAAAAAAAAS4EAABAAAAABXqo5iMNuD8QtStRuxKlPwAAAD+cAAAAAAAAAAEvBAAAQAAAABlximZZwbg/oHYlaleipj8AAAA/nAAAAAAAAAABMAQAAEAAAAAR+8aQHVa7P1C7ErUrUas/AAAAP6wAAAAAAAAAATEEAABAAAAAhUT05WRGvD9QuxK1K1GrPwAAAD+7AAAAAAAAAAEyBAAAQAAAANsgfOU6F78/AAAAAAAAsD8AAAA/uwAAAAAAAAABMwQAAEAAAAAmtVQdwQPAP8jgfAzOx7A/AAAAP8sAAAAAAAAAATQEAABAAAAAsLBF3dtdwD/I4HwMzsewPwAAAD/aAAAAAAAAAAE1BAAAQAAAAAwDkbLtmcA/yOB8DM7HsD8AAAA/2gAAAAAAAAABNgQAAEAAAABqVdyH/9XAP8jgfAzOx7A/AAAAP+oAAAAAAAAAATcEAABAAAAAmP6Bcgj0wD/I4HwMzsewPwAAAD/qAAAAAAAAAAE4BAAAQAAAAManJ10REsE/yOB8DM7HsD8AAAA/VwEAAAAAAAABOQQAAEAAAADGpyddERLBP5DB+Ricj7E/AAAAP+MCAAAAAAAAAToEAABAAAAA9FDNRxowwT8gg/MxOB+zPwAAAD/yAgAAAAAAAAE7BAAAQAAAAPRQzUcaMME/6GNwPgbnsz8AAAA/AgMAAAAAAAABPAQAAEAAAAD0UM1HGjDBP7BE7UrUrrQ/AAAAPwIDAAAAAAAAAT0EAABAAAAA9FDNRxowwT9ABudjcD62PwAAAD8RAwAAAAAAAAE+BAAAQAAAAPRQzUcaMME/mKhdidqVuD8AAAA/EQMAAAAAAAABPwQAAEAAAAD0UM1HGjDBP+hK1K5E7bo/AAAAPyEDAAAAAAAAAUAEAABAAAAAIvpyMiNOwT9I7UrUrkS9PwAAAD8hAwAAAAAAAAFBBAAAQAAAACL6cjIjTsE/oI/B+Ricvz8AAAA/MQMAAAAAAAABQgQAAEAAAAAi+nIyI07BP1yJ2pWoXcE/AAAAPzEDAAAAAAAAAUMEAABAAAAAfky+BzWKwT9I7UrUrkTFPwAAAD9AAwAAAAAAAAFEBAAAQAAAAH5Mvgc1isE/cD4G52Nwxj8AAAA/UAMAAAAAAAABRQQAAEAAAACs9WPyPajBP5DB+Ricj8k/AAAAP18DAAAAAAAAAUYEAABAAAAArPVj8j2owT+8ErUrUbvKPwAAAD9fAwAAAAAAAAFHBAAAQAAAAKz1Y/I9qME/hPMxOB+Dyz8AAAA/bwMAAAAAAAABSAQAAEAAAACs9WPyPajBP0AG52NwPs4/AAAAP44DAAAAAAAAAUkEAABAAAAA3J4J3UbGwT+kdiVqV6LOPwAAAD+OAwAAAAAAAAFKBAAAQAAAANyeCd1GxsE/aFeidiVqzz8AAAA/ngMAAAAAAAABSwQAAEAAAADcngndRsbBP8zH4HwMzs8/AAAAP54DAAAAAAAAAUwEAABAAAAA3J4J3UbGwT8YnI/B+RjQPwAAAD+tAwAAAAAAAAFNBAAAQAAAANyeCd1GxsE/TNSuRO1K0D8AAAA/rQMAAAAAAAABTgQAAEAAAADcngndRsbBP7BE7UrUrtA/AAAAP70DAAAAAAAAAU8EAABAAAAA3J4J3UbGwT8StStRuxLRPwAAAD/NAwAAAAAAAAFQBAAAQAAAANyeCd1GxsE/diVqV6J20T8AAAA/3AMAAAAAAAABUQQAAEAAAADcngndRsbBP6hdidqVqNE/AAAAP9wDAAAAAAAAAVIEAABAAAAA3J4J3UbGwT/clahdidrRPwAAAD/sAwAAAAAAAAFTBAAAQAAAANyeCd1GxsE/QAbnY3A+0j8AAAA/7AMAAAAAAAABVAQAAEAAAADcngndRsbBP9SuRO1K1NI/AAAAP/sDAAAAAAAAAVUEAABAAAAACkivx0/kwT8G52NwPgbTPwAAAD/7AwAAAAAAAAFWBAAAQAAAAApIr8dP5ME/no/B+Ric0z8AAAA/CwQAAAAAAAABVwQAAEAAAAAKSK/HT+TBPwIAAAAAANQ/AAAAPwsEAAAAAAAAAVgEAABAAAAACkivx0/kwT9kcD4G52PUPwAAAD8bBAAAAAAAAAFZBAAAQAAAAApIr8dP5ME/yOB8DM7H1D8AAAA/GwQAAAAAAAABWgQAAEAAAAAGjc3csS7DP2hwPgbnY8g/AAAAPwAAAAAAAAAAAVsEAABAAAAABo3N3LEuwz8AAAAAAADIPwAAAD+xAAAAAAAAAAFcBAAAQAAAAAaNzdyxLsM/1K5E7UrUxj8AAAA/sQAAAAAAAAABXQQAAEAAAACQiL6czIjDP+R8DM7H4MQ/AAAAP8AAAAAAAAAAAV4EAABAAAAAkIi+nMyIwz98DM7H4HzEPwAAAD/QAAAAAAAAAAFfBAAAQAAAAMAxZIfVpsM/tCtRuxK1wz8AAAA/0AAAAAAAAAABYAQAAEAAAADAMWSH1abDP1C7ErUrUcM/AAAAP98AAAAAAAAAAWEEAABAAAAA7NoJct7Ewz+M2pWoXYnCPwAAAD/fAAAAAAAAAAFiBAAAQAAAAOzaCXLexMM/KGpXonYlwj8AAAA/7wAAAAAAAAABYwQAAEAAAADs2gly3sTDP8T5GJyPwcE/AAAAP+8AAAAAAAAAAWQEAABAAAAAGoSvXOfiwz9cidqVqF3BPwAAAD//AAAAAAAAAAFlBAAAQAAAABqEr1zn4sM/+Bicj8H5wD8AAAA/DgEAAAAAAAABZgQAAEAAAABKLVVH8ADEPzA4H4PzMcA/AAAAPw4BAAAAAAAAAWcEAABAAAAASi1VR/AAxD+gj8H5GJy/PwAAAD8eAQAAAAAAAAFoBAAAQAAAAHjW+jH5HsQ/2K5E7UrUvj8AAAA/LQEAAAAAAAABaQQAAEAAAAB41vox+R7EPxDOx+B8DL4/AAAAPz0BAAAAAAAAAWoEAABAAAAAeNb6MfkexD9I7UrUrkS9PwAAAD9cAQAAAAAAAAFrBAAAQAAAAKZ/oBwCPcQ/gAzOx+B8vD8AAAA/ewEAAAAAAAABbAQAAEAAAACmf6AcAj3EP7ArUbsStbs/AAAAP4sBAAAAAAAAAW0EAABAAAAA1ChGBwtbxD/oStSuRO26PwAAAD+bAQAAAAAAAAFuBAAAQAAAANQoRgcLW8Q/IGpXonYluj8AAAA/ugEAAAAAAAABbwQAAEAAAADUKEYHC1vEP2CJ2pWoXbk/AAAAP8kBAAAAAAAAAXAEAABAAAAA1ChGBwtbxD8galeidiW6PwAAAD9lAwAAAAAAAAFxBAAAQAAAANQoRgcLW8Q/6ErUrkTtuj8AAAA/ZQMAAAAAAAABcgQAAEAAAADUKEYHC1vEP7ArUbsStbs/AAAAP3UDAAAAAAAAAXMEAABAAAAA1ChGBwtbxD9I7UrUrkS9PwAAAD91AwAAAAAAAAF0BAAAQAAAANQoRgcLW8Q/EM7H4HwMvj8AAAA/hAMAAAAAAAABdQQAAEAAAADUKEYHC1vEP6CPwfkYnL8/AAAAP4QDAAAAAAAAAXYEAABAAAAA1ChGBwtbxD8wOB+D8zHAPwAAAD+UAwAAAAAAAAF3BAAAQAAAANQoRgcLW8Q/lKhdidqVwD8AAAA/lAMAAAAAAAABeAQAAEAAAADUKEYHC1vEP/gYnI/B+cA/AAAAP6QDAAAAAAAAAXkEAABAAAAA1ChGBwtbxD9cidqVqF3BPwAAAD+kAwAAAAAAAAF6BAAAQAAAANQoRgcLW8Q/xPkYnI/BwT8AAAA/swMAAAAAAAABewQAAEAAAADUKEYHC1vEPyhqV6J2JcI/AAAAP7MDAAAAAAAAAXwEAABAAAAA1ChGBwtbxD/wStSuRO3CPwAAAD/DAwAAAAAAAAF9BAAAQAAAANQoRgcLW8Q/tCtRuxK1wz8AAAA/0gMAAAAAAAABfgQAAEAAAADUKEYHC1vEP3wMzsfgfMQ/AAAAP9IDAAAAAAAAAX8EAABAAAAA1ChGBwtbxD9I7UrUrkTFPwAAAD/iAwAAAAAAAAGABAAAQAAAANQoRgcLW8Q/rF2J2pWoxT8AAAA/4gMAAAAAAAABgQQAAEAAAADUKEYHC1vEPwzOx+B8DMY/AAAAP/IDAAAAAAAAAYIEAABAAAAA1ChGBwtbxD9wPgbnY3DGPwAAAD/yAwAAAAAAAAGDBAAAQAAAANQoRgcLW8Q/1K5E7UrUxj8AAAA/AQQAAAAAAAABhAQAAEAAAADUKEYHC1vEPzgfg/MxOMc/AAAAPwEEAAAAAAAAAYUEAABAAAAA1ChGBwtbxD8AAAAAAADIPwAAAD8gBAAAAAAAAAGGBAAAQAAAANQoRgcLW8Q/zOB8DM7HyD8AAAA/QAQAAAAAAAABhwQAAEAAAADUKEYHC1vEPyhRuxK1K8k/AAAAP0AEAAAAAAAAAYgEAABAAAAA1ChGBwtbxD+QwfkYnI/JPwAAAD9PBAAAAAAAAAGJBAAAQAAAANQoRgcLW8Q/9DE4H4PzyT8AAAA/TwQAAAAAAAABigQAAEAAAADUKEYHC1vEP1iidiVqV8o/AAAAP18EAAAAAAAAAYsEAABAAAAA1ChGBwtbxD+8ErUrUbvKPwAAAD9fBAAAAAAAAAGMBAAAQAAAANQoRgcLW8Q/IIPzMTgfyz8AAAA/bgQAAAAAAAABjQQAAEAAAADUKEYHC1vEP4TzMTgfg8s/AAAAP34EAAAAAAAAAY4EAABAAAAA1ChGBwtbxD+sRO1K1K7MPwAAAD+dBAAAAAAAAAGPBAAAQAAAANQoRgcLW8Q/eCVqV6J2zT8AAAA/rQQAAAAAAAABkAQAAEAAAADUKEYHC1vEPxicj8H5GNA/AAAAP60EAAAAAAAAAZEEAABAAAAA1ChGBwtbxD9+DM7H4HzQPwAAAD+8BAAAAAAAAAGSBAAAQAAAANQoRgcLW8Q/4nwMzsfg0D8AAAA/vAQAAAAAAAABkwQAAEAAAADUKEYHC1vEP0TtStSuRNE/AAAAP7wEAAAAAAAAAZQEAABAAAAA1ChGBwtbxD92JWpXonbRPwAAAD+8BAAAAAAAAAGVBAAAQAAAANQoRgcLW8Q/qF2J2pWo0T8AAAA/zAQAAAAAAAABlgQAAEAAAADUKEYHC1vEP9yVqF2J2tE/AAAAP8wEAAAAAAAAAZcEAABAAAAA7ZnQbWQc7T8NzsfgfAzgPwAAAD8AAAAAAAAAAAGYBAAAQAAAAKIvJzPiFO0/Dc7H4HwM4D8AAAA/mQAAAAAAAAABmQQAAEAAAABWxX34Xw3tPyVqV6J2JeA/AAAAP6kAAAAAAAAAAZoEAABAAAAAKRzYDVfv7D8laleidiXgPwAAAD+pAAAAAAAAAAGbBAAAQAAAAJBHhZhS4Ow/JWpXonYl4D8AAAA/uQAAAAAAAAABnAQAAEAAAAD6cjIjTtHsPyVqV6J2JeA/AAAAP7kAAAAAAAAAAZ0EAABAAAAAY57frUnC7D8laleidiXgPwAAAD/IAAAAAAAAAAGeBAAAQAAAAIBf4/3Cq+w/JWpXonYl4D8AAAA/yAAAAAAAAAABnwQAAEAAAACeIOdNPJXsPz8G52NwPuA/AAAAP9gAAAAAAAAAAaAEAABAAAAAIw2YKLFv7D9XonYlalfgPwAAAD/YAAAAAAAAAAGhBAAAQAAAAKr5SAMmSuw/cT4G52Nw4D8AAAA/5wAAAAAAAAABogQAAEAAAADke1CjGB3sP4nalahdieA/AAAAP+cAAAAAAAAAAaMEAABAAAAAH/5XQwvw6z+J2pWoXYngPwAAAD/3AAAAAAAAAAGkBAAAQAAAAKXqCB6Ayus/o3Ylalei4D8AAAA/9wAAAAAAAAABpQQAAEAAAAAs17n49KTrP6N2JWpXouA/AAAAPwcBAAAAAAAAAaYEAABAAAAASZi9SG6O6z+9ErUrUbvgPwAAAD8WAQAAAAAAAAGnBAAAQAAAAGdZwZjnd+s/1a5E7UrU4D8AAAA/FgEAAAAAAAABqAQAAEAAAAAa7xdeZXDrP9WuRO1K1OA/AAAAPxYBAAAAAAAAAakEAABAAAAAz4RuI+No6z/VrkTtStTgPwAAAD8mAQAAAAAAAAGqBAAAQAAAAIMaxehgYes/7UrUrkTt4D8AAAA/dAEAAAAAAAABqwQAAEAAAAA4sBuu3lnrPwfnY3A+BuE/AAAAP4MBAAAAAAAAAawEAABAAAAAOLAbrt5Z6z8fg/MxOB/hPwAAAD+TAQAAAAAAAAGtBAAAQAAAAOxFcnNcUus/H4PzMTgf4T8AAAA/kwEAAAAAAAABrgQAAEAAAADsRXJzXFLrPzkfg/MxOOE/AAAAP6MBAAAAAAAAAa8EAABAAAAA7EVyc1xS6z9RuxK1K1HhPwAAAD+yAQAAAAAAAAGwBAAAQAAAAKHbyDjaSus/UbsStStR4T8AAAA/wgEAAAAAAAABsQQAAEAAAACh28g42krrP2tXonYlauE/AAAAP9EBAAAAAAAAAbIEAABAAAAAVXEf/ldD6z+F8zE4H4PhPwAAAD/RAQAAAAAAAAGzBAAAQAAAAAoHdsPVO+s/tStRuxK14T8AAAA/4QEAAAAAAAABtAQAAEAAAAC+nMyIUzTrP8/H4HwMzuE/AAAAP/EBAAAAAAAAAbUEAABAAAAAvpzMiFM06z/nY3A+BufhPwAAAD/xAQAAAAAAAAG2BAAAQAAAAL6czIhTNOs/GZyPwfkY4j8AAAA/AAIAAAAAAAABtwQAAEAAAABzMiNO0SzrP69E7UrUruI/AAAAPwACAAAAAAAAAbgEAABAAAAAJ8h5E08l6z/7GJyPwfniPwAAAD8QAgAAAAAAAAG5BAAAQAAAANxd0NjMHes/K1G7ErUr4z8AAAA/EAIAAAAAAAABugQAAEAAAADcXdDYzB3rP12J2pWoXeM/AAAAPx8CAAAAAAAAAbsEAABAAAAA3F3Q2Mwd6z/D+Ricj8HjPwAAAD8fAgAAAAAAAAG8BAAAQAAAAI/zJp5KFus/8zE4H4Pz4z8AAAA/LwIAAAAAAAABvQQAAEAAAACP8yaeShbrPyVqV6J2JeQ/AAAAPy8CAAAAAAAAAb4EAABAAAAAj/MmnkoW6z9ZonYlalfkPwAAAD8/AgAAAAAAAAG/BAAAQAAAAI/zJp5KFus/i9qVqF2J5D8AAAA/PwIAAAAAAAABwAQAAEAAAACP8yaeShbrP9WuRO1K1OQ/AAAAP04CAAAAAAAAAcEEAABAAAAAj/MmnkoW6z8H52NwPgblPwAAAD9OAgAAAAAAAAHCBAAAQAAAAI/zJp5KFus/H4PzMTgf5T8AAAA/awIAAAAAAAABwwQAAEAAAACP8yaeShbrP2VwPgbnY+Y/AAAAP5oCAAAAAAAAAcQEAABAAAAAj/MmnkoW6z99DM7H4HzmPwAAAD+pAgAAAAAAAAHFBAAAQAAAAI/zJp5KFus/l6hdidqV5j8AAAA/qQIAAAAAAAABxgQAAEAAAACP8yaeShbrP8ngfAzOx+Y/AAAAP7kCAAAAAAAAAccEAABAAAAA3F3Q2Mwd6z/5GJyPwfnmPwAAAD/IAgAAAAAAAAHIBAAAQAAAACfIeRNPJes/E7UrUbsS5z8AAAA/2AIAAAAAAAAByQQAAEAAAAAnyHkTTyXrP0XtStSuROc/AAAAP9gCAAAAAAAAAcoEAABAAAAAczIjTtEs6z9F7UrUrkTnPwAAAD/oAgAAAAAAAAHLBAAAQAAAAHMyI07RLOs/dyVqV6J25z8AAAA/6AIAAAAAAAABzAQAAEAAAABzMiNO0SzrP6ldidqVqOc/AAAAP/cCAAAAAAAAAc0EAABAAAAAvpzMiFM06z/blahdidrnPwAAAD8HAwAAAAAAAAHOBAAAQAAAAFVxH/5XQ+s/PwbnY3A+6D8AAAA/NgMAAAAAAAABzwQAAEAAAABVcR/+V0PrP1midiVqV+g/AAAAPzYDAAAAAAAAAdAEAABAAAAAVXEf/ldD6z9xPgbnY3DoPwAAAD9FAwAAAAAAAAHRBAAAQAAAAKHbyDjaSus/idqVqF2J6D8AAAA/RQMAAAAAAAAB0gQAAEAAAADsRXJzXFLrP6N2JWpXoug/AAAAP1UDAAAAAAAAAdMEAABAAAAAgxrF6GBh6z8H52NwPgbpPwAAAD9VAwAAAAAAAAHUBAAAQAAAAOBsEL5ynes/G5yPwfkY6j8AAAA/kwMAAAAAAAAB1QQAAEAAAAAs17n49KTrPzM4H4PzMeo/AAAAP5MDAAAAAAAAAdYEAABAAAAAd0FjM3es6z9N1K5E7UrqPwAAAD+jAwAAAAAAAAHXBAAAQAAAAMKrDG75s+s/Y3A+Budj6j8AAAA/owMAAAAAAAAB2AQAAEAAAABZgF/j/cLrP5WoXYnaleo/AAAAP7IDAAAAAAAAAdkEAABAAAAApeoIHoDK6z/H4HwMzsfqPwAAAD/CAwAAAAAAAAHaBAAAQAAAAD2/W5OE2es/+xicj8H56j8AAAA/wgMAAAAAAAAB2wQAAEAAAACIKQXOBuHrPy1RuxK1K+s/AAAAP9IDAAAAAAAAAdwEAABAAAAAAj1U85EG7D/D+Ricj8HrPwAAAD/SAwAAAAAAAAHdBAAAQAAAAJkRp2iWFew/8zE4H4Pz6z8AAAA/4QMAAAAAAAAB3gQAAEAAAAAw5vndmiTsPyVqV6J2Jew/AAAAP+EDAAAAAAAAAd8EAABAAAAAEyX2jSE77D8/BudjcD7sPwAAAD/xAwAAAAAAAAHgBAAAQAAAALrh6p21fuw/B+djcD4G7T8AAAA/EAQAAAAAAAAB4QQAAEAAAABRtj0Tuo3sPyGD8zE4H+0/AAAAPyAEAAAAAAAAAeIEAABAAAAA6YqQiL6c7D9pV6J2JWrtPwAAAD8gBAAAAAAAAAHjBAAAQAAAAIBf4/3Cq+w/m4/B+Ric7T8AAAA/LwQAAAAAAAAB5AQAAEAAAAAXNDZzx7rsP8/H4HwMzu0/AAAAPy8EAAAAAAAAAeUEAABAAAAA+nIyI07R7D8ZnI/B+RjuPwAAAD8/BAAAAAAAAAHmBAAAQAAAAAtb1L3dBe0/sUTtStSu7j8AAAA/PwQAAAAAAAAB5wQAAEAAAADtmdBtZBztP/kYnI/B+e4/AAAAP04EAAAAAAAAAegEAABAAAAAhG4j42gr7T8TtStRuxLvPwAAAD9OBAAAAAAAAAHpBAAAQAAAABtDdlhtOu0/XYnalahd7z8AAAA/XgQAAAAAAAAB6gQAAEAAAAD/gXII9FDtP3claleidu8/AAAAP14EAAAAAAAAAesEAABAAAAAw/9qaAF+7T/D+Ricj8HvPwAAAD99BAAAAAAAAAHsBAAAQAAAAKY+ZxiIlO0/w/kYnI/B7z8AAAA/fQQAAAAAAAAB7QQAAEAAAAA9E7qNjKPtP9uVqF2J2u8/AAAAP40EAAAAAAAAAe4EAABAAAAA1ecMA5Gy7T/1MTgfg/PvPwAAAD+NBAAAAAAAAAHvBAAAQAAAAGy8X3iVwe0/9TE4H4Pz7z8AAAA/jQQAAAAAAAAB8AQAAEAAAAADkbLtmdDtP/UxOB+D8+8/AAAAP40EAAAAAAAAAfEEAABAAAAA5c+unSDn7T/1MTgfg/PvPwAAAD+dBAAAAAAAAAHyBAAAQAAAAKtNp/0tFO4/9TE4H4Pz7z8AAAA/rQQAAAAAAAAB8wQAAEAAAAD3t1A4sBvuP/UxOB+D8+8/AAAAP60EAAAAAAAAAfQEAABAAAAAjYyjrbQq7j/1MTgfg/PvPwAAAD+8BAAAAAAAAAH1BAAAQAAAANn2TOg2Mu4/9TE4H4Pz7z8AAAA/zAQAAAAAAAAB9gQAAEAAAAAkYfYiuTnuP/UxOB+D8+8/AAAAP8wEAAAAAAAAAfcEAABAAAAAuzVJmL1I7j/1MTgfg/PvPwAAAD/MBAAAAAAAAAH4BAAAQAAAAFIKnA3CV+4/9TE4H4Pz7z8AAAA/2wQAAAAAAAAB+QQAAEAAAACddEVIRF/uP/UxOB+D8+8/AAAAP+sEAAAAAAAAAfoEAABAAAAAgbNB+Mp17j/1MTgfg/PvPwAAAD/rBAAAAAAAAAH7BAAAQAAAABmIlG3PhO4/9TE4H4Pz7z8AAAA/+wQAAAAAAAAB/AQAAEAAAAD7xpAdVpvuP/UxOB+D8+8/AAAAP/sEAAAAAAAAAf0EAABAAAAA3QWNzdyx7j/1MTgfg/PvPwAAAD8KBQAAAAAAAAH+BAAAQAAAAMFEiX1jyO4/9TE4H4Pz7z8AAAA/CgUAAAAAAAAB/wQAAEAAAAD/1dAC/BrvP/UxOB+D8+8/AAAAPykFAAAAAAAAAQAFAABAAAAA4xTNsoIx7z/blahdidrvPwAAAD8pBQAAAAAAAAEBBQAAQAAAAOMUzbKCMe8/w/kYnI/B7z8AAAA/OQUAAAAAAAABAgUAAEAAAAB56R8oh0DvP8P5GJyPwe8/AAAAPzkFAAAAAAAAAQMFAABAAAAAxVPJYglI7z+pXYnalajvPwAAAD9JBQAAAAAAAAEEBQAAQAAAABG+cp2LT+8/kcH5GJyP7z8AAAA/SQUAAAAAAAABBQUAAEAAAACnksUSkF7vP3claleidu8/AAAAP1gFAAAAAAAAAQYFAABAAAAA8/xuTRJm7z9didqVqF3vPwAAAD9YBQAAAAAAAAEHBQAAQAAAAInRwcIWde8/K1G7ErUr7z8AAAA/aAUAAAAAAAABCAUAAEAAAADVO2v9mHzvPxO1K1G7Eu8/AAAAP2gFAAAAAAAAAQkFAABAAAAAIaYUOBuE7z/5GJyPwfnuPwAAAD93BQAAAAAAAAEKBQAAQAAAALl6Z60fk+8/4XwMzsfg7j8AAAA/dwUAAAAAAAABCwUAAEAAAACbuWNdpqnvP5eoXYnale4/AAAAP4cFAAAAAAAAAQwFAABAAAAA5yMNmCix7z+XqF2J2pXuPwAAAD+HBQAAAAAAAAENBQAAQAAAADGOttKquO8/ZXA+Budj7j8AAAA/lwUAAAAAAAABDgUAAEAAAADJYglIr8fvP03UrkTtSu4/AAAAP5cFAAAAAAAAAQ8FAABAAAAAyWIJSK/H7z8zOB+D8zHuPwAAAD+mBQAAAAAAAAEQBQAAQAAAABXNsoIxz+8/GZyPwfkY7j8AAAA/pgUAAAAAAAABEQUAAEAAAABfN1y9s9bvP+djcD4G5+0/AAAAP7YFAAAAAAAAARIFAABAAAAAraEF+DXe7z+1K1G7ErXtPwAAAD+2BQAAAAAAAAETBQAAQAAAAPcLrzK45e8/m4/B+Ric7T8AAAA/xQUAAAAAAAABFAUAAEAAAAD3C68yuOXvP2lXonYlau0/AAAAP8UFAAAAAAAAARUFAABAAAAAQ3ZYbTrt7z9TuxK1K1HtPwAAAD/VBQAAAAAAAAEWBQAAQAAAAI/gAai89O8/Ox+D8zE47T8AAAA/1QUAAAAAAAABFwUAAEAAAACP4AGovPTvPwfnY3A+Bu0/AAAAP+UFAAAAAAAAARgFAABAAAAA2Uqr4j787z/VrkTtStTsPwAAAD/lBQAAAAAAAAEZBQAAQAAAANlKq+I+/O8/V6J2JWpX7D8AAAA/9AUAAAAAAAABGgUAAEAAAADZSqviPvzvPyVqV6J2Jew/AAAAP/QFAAAAAAAAARsFAABAAAAA2Uqr4j787z/D+Ricj8HrPwAAAD8EBgAAAAAAAAEcBQAAQAAAANlKq+I+/O8/kcH5GJyP6z8AAAA/BAYAAAAAAAABHQUAAEAAAADZSqviPvzvPy1RuxK1K+s/AAAAPxMGAAAAAAAAAR4FAABAAAAA2Uqr4j787z/7GJyPwfnqPwAAAD8jBgAAAAAAAAEfBQAAQAAAANlKq+I+/O8/r0TtStSu6j8AAAA/IwYAAAAAAAABIAUAAEAAAADZSqviPvzvP2NwPgbnY+o/AAAAPzMGAAAAAAAAASEFAABAAAAA2Uqr4j787z8zOB+D8zHqPwAAAD8zBgAAAAAAAAEiBQAAQAAAANlKq+I+/O8/AQAAAAAA6j8AAAA/QgYAAAAAAAABIwUAAEAAAADZSqviPvzvP7UrUbsStek/AAAAP0IGAAAAAAAAASQFAABAAAAA2Uqr4j787z/vStSuRO3oPwAAAD9hBgAAAAAAAAElBQAAQAAAANlKq+I+/O8/WaJ2JWpX6D8AAAA/cQYAAAAAAAABJgUAAEAAAADZSqviPvzvPw3Ox+B8DOg/AAAAP3EGAAAAAAAAAScFAABAAAAA2Uqr4j787z/blahdidrnPwAAAD+BBgAAAAAAAAEoBQAAQAAAANlKq+I+/O8/kcH5GJyP5z8AAAA/gQYAAAAAAAABKQUAAEAAAACP4AGovPTvP1+J2pWoXec/AAAAP5AGAAAAAAAAASoFAABAAAAAQ3ZYbTrt7z8tUbsStSvnPwAAAD+QBgAAAAAAAAErBQAAQAAAAEN2WG067e8/+Ricj8H55j8AAAA/oAYAAAAAAAABLAUAAEAAAABDdlhtOu3vP8ngfAzOx+Y/AAAAP6AGAAAAAAAAAS0FAABAAAAAQ3ZYbTrt7z+vRO1K1K7mPwAAAD+vBgAAAAAAAAEuBQAAQAAAAEN2WG067e8/ZXA+Budj5j8AAAA/rwYAAAAAAAABLwUAAEAAAAD3C68yuOXvP0vUrkTtSuY/AAAAP78GAAAAAAAAATAFAABAAAAA9wuvMrjl7z8xOB+D8zHmPwAAAD+/BgAAAAAAAAExBQAAQAAAAK2hBfg13u8/AQAAAAAA5j8AAAA/zwYAAAAAAAABMgUAAEAAAABfN1y9s9bvP2lXonYlauU/AAAAP+4GAAAAAAAAATMFAABAAAAAFc2ygjHP7z9pV6J2JWrlPwAAAD/uBgAAAAAAAAE0BQAAQAAAABXNsoIxz+8/U7sStStR5T8AAAA/7gYAAAAAAAABNQUAAEAAAAAVzbKCMc/vPx+D8zE4H+U/AAAAP/0GAAAAAAAAATYFAABAAAAAyWIJSK/H7z8fg/MxOB/lPwAAAD/9BgAAAAAAAAE3BQAAQAAAAH34Xw0twO8/7UrUrkTt5D8AAAA/DQcAAAAAAAABOAUAAEAAAAAxjrbSqrjvP7sStStRu+Q/AAAAPx0HAAAAAAAAATkFAABAAAAA5yMNmCix7z+jdiVqV6LkPwAAAD8dBwAAAAAAAAE6BQAAQAAAAOcjDZgose8/i9qVqF2J5D8AAAA/LAcAAAAAAAABOwUAAEAAAACbuWNdpqnvP3E+BudjcOQ/AAAAPywHAAAAAAAAATwFAABAAAAAT0+6IiSi7z9ZonYlalfkPwAAAD88BwAAAAAAAAE9BQAAQAAAAAPlEOihmu8/JWpXonYl5D8AAAA/PAcAAAAAAAABPgUAAEAAAAAhphQ4G4TvP8P5GJyPweM/AAAAP0sHAAAAAAAAAT8FAABAAAAAIaYUOBuE7z+RwfkYnI/jPwAAAD9bBwAAAAAAAAFABQAAQAAAAD1nGIiUbe8/XYnalahd4z8AAAA/WwcAAAAAAAABQQUAAEAAAADz/G5NEmbvP0XtStSuROM/AAAAP2sHAAAAAAAAAUIFAABAAAAAEb5ynYtP7z/7GJyPwfniPwAAAD9rBwAAAAAAAAFDBQAAQAAAAMVTyWIJSO8/4XwMzsfg4j8AAAA/egcAAAAAAAABRAUAAEAAAAAtf3btBDnvP69E7UrUruI/AAAAP3oHAAAAAAAAAUUFAABAAAAAl6ojeAAq7z+XqF2J2pXiPwAAAD+KBwAAAAAAAAFGBQAAQAAAAEtAej1+Iu8/Y3A+Budj4j8AAAA/igcAAAAAAAABRwUAAEAAAACzayfIeRPvP0vUrkTtSuI/AAAAP5kHAAAAAAAAAUgFAABAAAAAo4OFLere7j+1K1G7ErXhPwAAAD+5BwAAAAAAAAFJBQAAQAAAAAuvMrjlz+4/m4/B+Ric4T8AAAA/yAcAAAAAAAABSgUAAEAAAACRm+OSWqruP2tXonYlauE/AAAAP8gHAAAAAAAAAUsFAABAAAAA+8aQHVab7j85H4PzMTjhPwAAAD/YBwAAAAAAAAFMBQAAQAAAAM0d6zJNfe4/H4PzMTgf4T8AAAA/2AcAAAAAAAABTQUAAEAAAAA1SZi9SG7uPwfnY3A+BuE/AAAAP+cHAAAAAAAAAU4FAABAAAAAnXRFSERf7j8H52NwPgbhPwAAAD/nBwAAAAAAAAFPBQAAQAAAAAeg8tI/UO4/B+djcD4G4T8AAAA/9wcAAAAAAAABUAUAAEAAAAC7NUmYvUjuP+1K1K5E7eA/AAAAP/cHAAAAAAAAAVEFAABAAAAAcMufXTtB7j/tStSuRO3gPwAAAD8HCAAAAAAAAAFSBQAAQAAAACRh9iK5Oe4/1a5E7UrU4D8AAAA/BwgAAAAAAAABUwUAAEAAAACNjKOttCruP9WuRO1K1OA/AAAAPxYIAAAAAAAAAVQFAABAAAAAQiL6cjIj7j/VrkTtStTgPwAAAD8WCAAAAAAAAAFVBQAAQAAAAKtNp/0tFO4/1a5E7UrU4D8AAAA/JggAAAAAAAABVgUAAEAAAADIDqtNp/3tP70StStRu+A/AAAAPyYIAAAAAAAAAVcFAABAAAAAfKQBEyX27T+9ErUrUbvgPwAAAD81CAAAAAAAAAFYBQAAQAAAAJplBWOe3+0/vRK1K1G74D8AAAA/ZAgAAAAAAAABWQUAAEAAAABO+1soHNjtP70StStRu+A/AAAAP2QIAAAAAAAAAVoFAABAAAAAA5Gy7ZnQ7T+9ErUrUbvgPwAAAD+LCAAAAAAAAAFbBQAAQAAAAGy8X3iVwe0/vRK1K1G74D8AAAA/iwgAAAAAAAABXAUAAEAAAAAgUrY9E7rtP70StStRu+A/AAAAP5oIAAAAAAAAAV0FAABAAAAAiX1jyA6r7T+9ErUrUbvgPwAAAD+qCAAAAAAAAAFeBQAAQAAAAFrUvd0Fje0/vRK1K1G74D8AAAA/qggAAAAAAAABXwUAAEAAAADD/2poAX7tP70StStRu+A/AAAAP7oIAAAAAAAAAWAFAABAAAAA4cBuuHpn7T+9ErUrUbvgPwAAAD/JCAAAAAAAAAs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QAAAAIAAAABwMAAAAAAQAAAAQAAAAECUlua0F0b21WMQIAAAAJBAAAAAkFAAAACQYAAAAJBwAAAAUEAAAAC1BlblN0cm9rZVYxBAAAAApBdHRyaWJ1dGVzBVRyYWNlCVN0YXJ0VGltZQRUeXBlBAQABA9QZW5BdHRyaWJ1dGVzVjECAAAACklua1RyYWNlVjECAAAAEAxBY3Rpb25UeXBlVjECAAAAAgAAAAkIAAAACQkAAAB2MwAAAAAAAAX2////DEFjdGlvblR5cGVWMQEAAAAHdmFsdWVfXwAIAgAAAAAAAAABBQAAAAQAAAAJCwAAAAkMAAAAPzoAAAAAAAAB8/////b///8AAAAAAQYAAAAEAAAACQ4AAAAJDwAAAHVFAAAAAAAAAfD////2////AAAAAAEHAAAABAAAAAkRAAAACRIAAAASTgAAAAAAAAHt////9v///wAAAAAFCAAAAA9QZW5BdHRyaWJ1dGVzVjEKAAAAB19jb2xvckEHX2NvbG9yUgdfY29sb3JHB19jb2xvckIKRml0VG9DdXJ2ZQZIZWlnaHQOSWdub3JlUHJlc3N1cmUNSXNIaWdobGlnaHRlcgVTaGFwZQVXaWR0aAAAAAAAAAAABAACAgICAQYBAQxCcnVzaFNoYXBlVjECAAAABgIAAAD/AAAAAAAAAAAAAPA/AAAF7P///wxCcnVzaFNoYXBlVjEBAAAAB3ZhbHVlX18ACAIAAAABAAAAAAAAAAAA8D8FCQAAAApJbmtUcmFjZVYxAwAAAA1MaXN0YDErX2l0ZW1zDExpc3RgMStfc2l6ZQ9MaXN0YDErX3ZlcnNpb24EAAAYU2hhcmVkLklua2luZy5JbmtQb2ludFtdAgAAAAgIAgAAAAkVAAAAMAAAADAAAAABCwAAAAgAAAD/AAAAAAAAAAAAAPA/AAAB6v///+z///8BAAAAAAAAAAAA8D8BDAAAAAkAAAAJFwAAAB4AAAAeAAAAAQ4AAAAIAAAA/wAAAAAAAAAAAADwPwAAAej////s////AQAAAAAAAAAAAPA/AQ8AAAAJAAAACRkAAAAzAAAAMwAAAAERAAAACAAAAP8AAAAAAAAAAAAA8D8AAAHm////7P///wEAAAAAAAAAAADwPwESAAAACQAAAAkbAAAAPwAAAD8AAAAHFQAAAAABAAAAQAA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NEAcXAAAAAAEAAAAgAAAABApJbmtQb2ludFYxAgAAAAlMAAAACU0AAAAJTgAAAAlPAAAACVAAAAAJUQAAAAlSAAAACVMAAAAJVAAAAAlVAAAACVYAAAAJVwAAAAlYAAAACVkAAAAJWgAAAAlbAAAACVwAAAAJXQAAAAleAAAACV8AAAAJYAAAAAlhAAAACWIAAAAJYwAAAAlkAAAACWUAAAAJZgAAAAlnAAAACWgAAAAJaQAAAA0CBxkAAAAAAQAAAEAAAAAECklua1BvaW50VjEC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DQ0HGwAAAAABAAAAQAAAAAQKSW5rUG9pbnRWMQI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KBRwAAAAKSW5rUG9pbnRWMQQAAAABWAFZDlByZXNzdXJlRmFjdG9yCVRpbWVTdGFtcAAAAAAGBgsQAgAAAJmHZB6Seew/mpmZmZmZ4j8AAAA/AAAAAAAAAAABHQAAABwAAACZh2QeknnsPwAAAAAAAOM/AAAAP5wAAAAAAAAAAR4AAAAcAAAAmYdkHpJ57D+IiIiIiIjjPwAAAD+rAAAAAAAAAAEfAAAAHAAAAJmHZB6Seew/NDMzMzMz5D8AAAA/qwAAAAAAAAABIAAAABwAAACZh2QeknnsP7y7u7u7u+Q/AAAAP7sAAAAAAAAAASEAAAAcAAAAmYdkHpJ57D+qqqqqqqrlPwAAAD+7AAAAAAAAAAEiAAAAHAAAAJmHZB6Seew/VlVVVVVV5j8AAAA/ygAAAAAAAAABIwAAABwAAACZh2QeknnsP5iZmZmZmeg/AAAAP8oAAAAAAAAAASQAAAAcAAAAmYdkHpJ57D9ERERERETpPwAAAD/aAAAAAAAAAAElAAAAHAAAAJmHZB6Seew/7u7u7u7u6T8AAAA/2gAAAAAAAAABJgAAABwAAACZh2QeknnsP1ZVVVVVVeo/AAAAP+oAAAAAAAAAAScAAAAcAAAAmYdkHpJ57D/c3d3d3d3qPwAAAD/qAAAAAAAAAAEoAAAAHAAAAJmHZB6Seew/IiIiIiIi6z8AAAA/+QAAAAAAAAABKQAAABwAAACZh2QeknnsP2ZmZmZmZus/AAAAP/kAAAAAAAAAASoAAAAcAAAAmYdkHpJ57D+qqqqqqqrrPwAAAD8JAQAAAAAAAAErAAAAHAAAAJmHZB6Seew/zMzMzMzM6z8AAAA/GAEAAAAAAAABLAAAABwAAACZh2QeknnsP+7u7u7u7us/AAAAPxgBAAAAAAAAAS0AAAAcAAAAmYdkHpJ57D8QERERERHsPwAAAD8oAQAAAAAAAAEuAAAAHAAAAJmHZB6Seew/MjMzMzMz7D8AAAA/KAEAAAAAAAABLwAAABwAAACZh2QeknnsP1ZVVVVVVew/AAAAPzgBAAAAAAAAATAAAAAcAAAALwi7IOyC7D9WVVVVVVXsPwAAAD8NAgAAAAAAAAExAAAAHAAAAMWIESNGjOw/VlVVVVVV7D8AAAA/HQIAAAAAAAABMgAAABwAAABZCWgloJXsP1ZVVVVVVew/AAAAPx0CAAAAAAAAATMAAAAcAAAAhQoVKlSo7D9WVVVVVVXsPwAAAD8sAgAAAAAAAAE0AAAAHAAAABuLayyusew/MjMzMzMz7D8AAAA/LAIAAAAAAAABNQAAABwAAACvC8IuCLvsPzIzMzMzM+w/AAAAPzwCAAAAAAAAATYAAAAcAAAAR4wYMWLE7D8yMzMzMzPsPwAAAD88AgAAAAAAAAE3AAAAHAAAAN0MbzO8zew/MjMzMzMz7D8AAAA/TAIAAAAAAAABOAAAABwAAABxjcU1FtfsPzIzMzMzM+w/AAAAP0wCAAAAAAAAATkAAAAcAAAABw4cOHDg7D8yMzMzMzPsPwAAAD9rAgAAAAAAAAE6AAAAHAAAADMPyTwk8+w/MjMzMzMz7D8AAAA/awIAAAAAAAABOwAAABwAAABdEHZB2AXtPzIzMzMzM+w/AAAAP3oCAAAAAAAAATwAAAAcAAAAiREjRowY7T8yMzMzMzPsPwAAAD96AgAAAAAAAAE9AAAAHAAAAEmTJk2aNO0/MjMzMzMz7D8AAAA/igIAAAAAAAABPgAAABwAAAALFSpUqFDtPzIzMzMzM+w/AAAAP4oCAAAAAAAAAT8AAAAcAAAANRbXWFxj7T8yMzMzMzPsPwAAAD+aAgAAAAAAAAFAAAAAHAAAAGEXhF0Qdu0/MjMzMzMz7D8AAAA/mgIAAAAAAAABQQAAABwAAACLGDFixIjtPzIzMzMzM+w/AAAAP6kCAAAAAAAAAUIAAAAcAAAAtxneZnib7T8yMzMzMzPsPwAAAD+pAgAAAAAAAAFDAAAAHAAAAHmb4W2Gt+0/MjMzMzMz7D8AAAA/uQIAAAAAAAABRAAAABwAAACPHz9+/PjtPzIzMzMzM+w/AAAAP7kCAAAAAAAAAUUAAAAcAAAAuyDsgrAL7j8yMzMzMzPsPwAAAD/IAgAAAAAAAAFGAAAAHAAAAH2i74m+J+4/MjMzMzMz7D8AAAA/yAIAAAAAAAABRwAAABwAAAA9JPOQzEPuPzIzMzMzM+w/AAAAP9gCAAAAAAAAAUgAAAAcAAAAaSWglYBW7j8yMzMzMzPsPwAAAD/YAgAAAAAAAAFJAAAAHAAAAJMmTZo0ae4/MjMzMzMz7D8AAAA/6AIAAAAAAAABSgAAABwAAAC/J/qe6HvuPzIzMzMzM+w/AAAAPwcDAAAAAAAAAUsAAAAcAAAAU6hQoUKF7j8yMzMzMzPsPwAAAD/nAwAAAAAAAAFMAAAAHAAAAK8Lwi4Iu+w/AAAAAAAA4z8AAAA/AAAAAAAAAAABTQAAABwAAADdDG8zvM3sPwAAAAAAAOM/AAAAPxAAAAAAAAAAAU4AAAAcAAAABw4cOHDg7D8AAAAAAADjPwAAAD8fAAAAAAAAAAFPAAAAHAAAAMePHz9+/Ow/AAAAAAAA4z8AAAA/HwAAAAAAAAABUAAAABwAAACzEtBKQCvtPyIiIiIiIuM/AAAAPy8AAAAAAAAAAVEAAAAcAAAAy5YtW7Zs7T8iIiIiIiLjPwAAAD8vAAAAAAAAAAFSAAAAHAAAAD0k85DMQ+4/IiIiIiIi4z8AAAA/PgAAAAAAAAABUwAAABwAAADpKKejnI7uPyIiIiIiIuM/AAAAP04AAAAAAAAAAVQAAAAcAAAAW7Zs2bJl7z8AAAAAAADjPwAAAD9tAAAAAAAAAAFVAAAAHAAAAAm7IOyCsO8/AAAAAAAA4z8AAAA/bQAAAAAAAAABVgAAABwAAAAzvM3wNsPvPwAAAAAAAOM/AAAAP20AAAAAAAAAAVcAAAAcAAAAyTwk85DM7z8AAAAAAADjPwAAAD/aAAAAAAAAAAFYAAAAHAAAAPM90fdE3+8/AAAAAAAA4z8AAAA/2gAAAAAAAAABWQAAABwAAACJvif6nujvPwAAAAAAAOM/AAAAP+oAAAAAAAAAAVoAAAAcAAAAHz9+/Pjx7z8AAAAAAADjPwAAAD/qAAAAAAAAAAFbAAAAHAAAALW/1P5S++8/AAAAAAAA4z8AAAA/+gAAAAAAAAABXAAAABwAAAAfP378+PHvP2ZmZmZmZuM/AAAAP7UBAAAAAAAAAV0AAAAcAAAAib4n+p7o7z/MzMzMzMzjPwAAAD+1AQAAAAAAAAFeAAAAHAAAAMk8JPOQzO8/EhERERER5D8AAAA/xQEAAAAAAAABXwAAABwAAAAzvM3wNsPvP3Z3d3d3d+Q/AAAAP8UBAAAAAAAAAWAAAAAcAAAAczrK6Sin7z9ERERERETlPwAAAD/VAQAAAAAAAAFhAAAAHAAAALO4xuIai+8/VlVVVVVV5j8AAAA/1QEAAAAAAAABYgAAABwAAABbtmzZsmXvP2ZmZmZmZuc/AAAAP+QBAAAAAAAAAWMAAAAcAAAAL7W/1P5S7z+YmZmZmZnoPwAAAD/kAQAAAAAAAAFkAAAAHAAAAAW0EtBKQO8/qqqqqqqq6T8AAAA/9AEAAAAAAAABZQAAABwAAACvsbjG4hrvP97d3d3d3ew/AAAAP/QBAAAAAAAAAWYAAAAcAAAAGTFixIgR7z/MzMzMzMztPwAAAD8DAgAAAAAAAAFnAAAAHAAAAIOwC8IuCO8/ZGZmZmZm7z8AAAA/EwIAAAAAAAABaAAAABwAAACDsAvCLgjvP8zMzMzMzO8/AAAAPxMCAAAAAAAAAWkAAAAcAAAA7S+1v9T+7j/s7u7u7u7vPwAAAD8jAgAAAAAAAAFqAAAAHAAAAAAqAa0EtEI/ABIRERERYT8AAAA/AAAAAAAAAAABawAAABwAAAAAKgGtBLRCP4AzMzMzM5M/AAAAP8sAAAAAAAAAAWwAAAAcAAAAACoBrQS0Qj8AAAAAAACgPwAAAD/LAAAAAAAAAAFtAAAAHAAAAAAqAa0EtEI/YEREREREpD8AAAA/2gAAAAAAAAABbgAAABwAAAAAKgGtBLRCP8Cqqqqqqqo/AAAAP9oAAAAAAAAAAW8AAAAcAAAAACoBrQS0Qj+QiIiIiIiwPwAAAD/qAAAAAAAAAAFwAAAAHAAAAAAqAa0EtEI/4MzMzMzMtD8AAAA/6gAAAAAAAAABcQAAABwAAAAAKgGtBLRCPxAREREREbk/AAAAP/kAAAAAAAAAAXIAAAAcAAAAACoBrQS0Qj9wd3d3d3e/PwAAAD/5AAAAAAAAAAFzAAAAHAAAAAAqAa0EtEI/WFVVVVVVwT8AAAA/CQEAAAAAAAABdAAAABwAAAAAKgGtBLRCP3h3d3d3d8M/AAAAPxkBAAAAAAAAAXUAAAAcAAAAACoBrQS0Qj8QERERERHFPwAAAD8ZAQAAAAAAAAF2AAAAHAAAAAAqAa0EtEI/sKqqqqqqxj8AAAA/GQEAAAAAAAABdwAAABwAAAAAKgGtBLRCPzgzMzMzM8c/AAAAPygBAAAAAAAAAXgAAAAcAAAAACoBrQS0Qj/w7u7u7u7KPwAAAD8oAQAAAAAAAAF5AAAAHAAAAAAqAa0EtEI/AAAAAAAAzD8AAAA/OAEAAAAAAAABegAAABwAAAAAKgGtBLRCPxAREREREc0/AAAAPzgBAAAAAAAAAXsAAAAcAAAAACoBrQS0Qj8gIiIiIiLQPwAAAD9HAQAAAAAAAAF8AAAAHAAAAAAqAa0EtEI/rKqqqqqq0D8AAAA/VwEAAAAAAAABfQAAABwAAAAAKgGtBLRCP3h3d3d3d9E/AAAAP1cBAAAAAAAAAX4AAAAcAAAAACoBrQS0Qj/Au7u7u7vRPwAAAD9nAQAAAAAAAAF/AAAAHAAAAAAqAa0EtEI/AAAAAAAA0j8AAAA/ZwEAAAAAAAABgAAAABwAAAAAKgGtBLRCP0RERERERNI/AAAAP3YBAAAAAAAAAYEAAAAcAAAAACoBrQS0Qj+IiIiIiIjSPwAAAD+GAQAAAAAAAAGCAAAAHAAAAAAqAa0EtEI/zMzMzMzM0j8AAAA/lQEAAAAAAAABgwAAABwAAAAAKgGtBLRCPxQREREREdM/AAAAP7UBAAAAAAAAAYQAAAAcAAAAAMCBAwcOXD9YVVVVVVXTPwAAAD/UAQAAAAAAAAGFAAAAHAAAAADAgQMHDlw/nJmZmZmZ0z8AAAA/1AEAAAAAAAABhgAAABwAAAAAdkHYBWFnP5yZmZmZmdM/AAAAP+MBAAAAAAAAAYcAAAAcAAAAwAVhF4RdcD+cmZmZmZnTPwAAAD/yAQAAAAAAAAGIAAAAHAAAAIAYMWLEiIE/vLu7u7u71T8AAAA/MQIAAAAAAAABiQAAABwAAADgPdH3RN+DP7y7u7u7u9U/AAAAPzECAAAAAAAAAYoAAAAcAAAA4D3R90Tfgz8EAAAAAADWPwAAAD9AAgAAAAAAAAGLAAAAHAAAAOA90fdE34M/RERERERE1j8AAAA/XwIAAAAAAAABjAAAABwAAABAY3GNxTWGP0RERERERNY/AAAAPwsDAAAAAAAAAY0AAAAcAAAAIK6xuMbiij9ERERERETWPwAAAD8LAwAAAAAAAAGOAAAAHAAAACAPyTwk85A/iIiIiIiI1j8AAAA/GwMAAAAAAAABjwAAABwAAACwbNmyZcuWP8zMzMzMzNY/AAAAPyoDAAAAAAAAAZAAAAAcAAAAMMrpKKejnD/MzMzMzMzWPwAAAD8qAwAAAAAAAAGRAAAAHAAAAJAmTZo0aaI/EBERERER1z8AAAA/KgMAAAAAAAABkgAAABwAAAC4evXq1aunP1hVVVVVVdc/AAAAPzoDAAAAAAAAAZMAAAAcAAAA6M6dO3furD+cmZmZmZnXPwAAAD86AwAAAAAAAAGUAAAAHAAAALxz586dO7c/ZGZmZmZm2D8AAAA/SQMAAAAAAAABlQAAABwAAAAkp6OcjnK6P6yqqqqqqtg/AAAAP0kDAAAAAAAAAZYAAAAcAAAAlNpfan+pvT/w7u7u7u7YPwAAAD9ZAwAAAAAAAAGXAAAAHAAAAPz//////78/8O7u7u7u2D8AAAA/WQMAAAAAAAABmAAAABwAAABeEHZB2AXBPzQzMzMzM9k/AAAAP2kDAAAAAAAAAZkAAAAcAAAADBw4cODAwT80MzMzMzPZPwAAAD9pAwAAAAAAAAGaAAAAHAAAABIjRowYMcI/NDMzMzMz2T8AAAA/eAMAAAAAAAABmwAAABwAAAAUKlSoUKHCPzQzMzMzM9k/AAAAP3gDAAAAAAAAAZwAAAAcAAAAaiyusbjGwj80MzMzMzPZPwAAAD+IAwAAAAAAAAGdAAAAHAAAAABaCWgloJU/AJqZmZmZeT8AAAA/AAAAAAAAAAABngAAABwAAACwbNmyZcuWPwCamZmZmXk/AAAAPw8AAAAAAAAAAZ8AAAAcAAAAIJJ5SOYhmT8AmpmZmZl5PwAAAD8fAAAAAAAAAAGgAAAAHAAAADDK6Sino5w/gFVVVVVVhT8AAAA/LgAAAAAAAAABoQAAABwAAAA4HeV0lNOhPwDe3d3d3Y0/AAAAPy4AAAAAAAAAAaIAAAAcAAAAWFVVVVVVpT+AMzMzMzOTPwAAAD8+AAAAAAAAAAGjAAAAHAAAALh69erVq6c/gDMzMzMzkz8AAAA/PgAAAAAAAAABpAAAABwAAADYsmXLli2rP4B3d3d3d5c/AAAAP04AAAAAAAAAAaUAAAAcAAAAiBEjRowYsT+Ad3d3d3eXPwAAAD9OAAAAAAAAAAGmAAAAHAAAADwk85DMQ7I/gHd3d3d3lz8AAAA/XQAAAAAAAAABpwAAABwAAADwNsPbDG+zP4B3d3d3d5c/AAAAP10AAAAAAAAAAagAAAAcAAAA9ETfE31PtD+Ad3d3d3eXPwAAAD9tAAAAAAAAAAGpAAAAHAAAAKBJkyZNmrQ/gHd3d3d3lz8AAAA/bQAAAAAAAAABqgAAABwAAABQTkc5HeW0P4B3d3d3d5c/AAAAP3wAAAAAAAAAAasAAAAcAAAA/FL7S+0vtT+Ad3d3d3eXPwAAAD/aAAAAAAAAAAGsAAAAHAAAALxz586dO7c/gHd3d3d3lz8AAAA/2gAAAAAAAAABrQAAABwAAADAgQMHDhy4P4B3d3d3d5c/AAAAP+oAAAAAAAAAAa4AAAAcAAAAyI8fP378uD+Ad3d3d3eXPwAAAD/qAAAAAAAAAAGvAAAAHAAAACCZh2Qekrk/gHd3d3d3lz8AAAA/+QAAAAAAAAABsAAAABwAAAAkp6OcjnK6P4B3d3d3d5c/AAAAP/kAAAAAAAAAAbEAAAAcAAAA3Llz586duz+Ad3d3d3eXPwAAAD8JAQAAAAAAAAGyAAAAHAAAADTD2wxvM7w/gHd3d3d3lz8AAAA/CQEAAAAAAAABswAAABwAAAA80fdE3xO9P4B3d3d3d5c/AAAAPxgBAAAAAAAAAbQAAAAcAAAAlNpfan+pvT+Ad3d3d3eXPwAAAD8oAQAAAAAAAAG1AAAAHAAAAEDfE31P9L0/gHd3d3d3lz8AAAA/ZgEAAAAAAAABtgAAABwAAADs48ePHz++P4B3d3d3d5c/AAAAP5QBAAAAAAAAAbcAAAAcAAAAoOh7ou+Jvj+Ad3d3d3eXPwAAAD+jAQAAAAAAAAG4AAAAHAAAAEztL7W/1L4/gHd3d3d3lz8AAAA/8QEAAAAAAAABuQAAABwAAAD48ePHjx+/P4B3d3d3d5c/AAAAPwECAAAAAAAAAboAAAAcAAAApPaX2l9qvz+Ad3d3d3eXPwAAAD8QAgAAAAAAAAG7AAAAHAAAAPz//////78/gHd3d3d3lz8AAAA/EAIAAAAAAAABvAAAABwAAABWAloJaCXAP4B3d3d3d5c/AAAAPyACAAAAAAAAAb0AAAAcAAAArAS0EtBKwD+Ad3d3d3eXPwAAAD8gAgAAAAAAAAG+AAAAHAAAAFgJaCWglcA/gHd3d3d3lz8AAAA/MAIAAAAAAAABvwAAABwAAACuC8IuCLvAP4B3d3d3d5c/AAAAPzACAAAAAAAAAcAAAAAcAAAABA4cOHDgwD+Ad3d3d3eXPwAAAD9uAgAAAAAAAAHBAAAAHAAAAF4QdkHYBcE/gHd3d3d3lz8AAAA/fgIAAAAAAAABwgAAABwAAAC0EtBKQCvBP4B3d3d3d5c/AAAAP40CAAAAAAAAAcMAAAAcAAAAChUqVKhQwT+Ad3d3d3eXPwAAAD+dAgAAAAAAAAHEAAAAHAAAAAoVKlSoUME/AAAAAAAAoD8AAAA/WAMAAAAAAAABxQAAABwAAAAKFSpUqFDBP4BmZmZmZqY/AAAAP1gDAAAAAAAAAcYAAAAcAAAAChUqVKhQwT/AqqqqqqqqPwAAAD9oAwAAAAAAAAHHAAAAHAAAAAoVKlSoUME/oJmZmZmZsT8AAAA/dwMAAAAAAAAByAAAABwAAAAKFSpUqFDBP3BmZmZmZr4/AAAAP3cDAAAAAAAAAckAAAAcAAAAChUqVKhQwT9oZmZmZmbCPwAAAD+HAwAAAAAAAAHKAAAAHAAAAGAXhF0QdsE/WFVVVVVVyT8AAAA/hwMAAAAAAAABywAAABwAAAC2Gd5meJvBPwAAAAAAAMw/AAAAP5YDAAAAAAAAAcwAAAAcAAAAthneZnibwT+YmZmZmZnNPwAAAD+WAwAAAAAAAAHNAAAAHAAAALYZ3mZ4m8E/wLu7u7u7zz8AAAA/pgMAAAAAAAABzgAAABwAAAC2Gd5meJvBP6yqqqqqqtA/AAAAP6YDAAAAAAAAAc8AAAAcAAAADBw4cODAwT80MzMzMzPRPwAAAD+2AwAAAAAAAAHQAAAAHAAAAGQeknlI5sE/RERERERE0j8AAAA/tgMAAAAAAAAB0QAAABwAAABkHpJ5SObBP8zMzMzMzNI/AAAAP8UDAAAAAAAAAdIAAAAcAAAAZB6SeUjmwT+cmZmZmZnTPwAAAD/VAwAAAAAAAAHTAAAAHAAAAGQeknlI5sE/aGZmZmZm1D8AAAA/1QMAAAAAAAAB1AAAABwAAABkHpJ5SObBPzQzMzMzM9U/AAAAP9UDAAAAAAAAAdUAAAAcAAAAZB6SeUjmwT+IiIiIiIjWPwAAAD/kAwAAAAAAAAHWAAAAHAAAAGQeknlI5sE/eHd3d3d32T8AAAA/9AMAAAAAAAAB1wAAABwAAAAMHDhw4MDBP0RERERERNo/AAAAP/QDAAAAAAAAAdgAAAAcAAAADBw4cODAwT8QERERERHbPwAAAD8EBAAAAAAAAAHZAAAAHAAAAAwcOHDgwME/4N3d3d3d2z8AAAA/BAQAAAAAAAAB2gAAABwAAAC2Gd5meJvBPyQiIiIiItw/AAAAPxMEAAAAAAAAAdsAAAAcAAAAthneZnibwT9kZmZmZmbcPwAAAD8TBA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UAAAAJAAAABwMAAAAAAQAAAAgAAAAECUlua0F0b21WMQIAAAAJBAAAAAkFAAAACQYAAAAJBwAAAAkIAAAADQMFBAAAAAtQZW5TdHJva2VWMQQAAAAKQXR0cmlidXRlcwVUcmFjZQlTdGFydFRpbWUEVHlwZQQEAAQPUGVuQXR0cmlidXRlc1YxAgAAAApJbmtUcmFjZVYxAgAAABAMQWN0aW9uVHlwZVYxAgAAAAIAAAAJCQAAAAkKAAAA+DQAAAAAAAAF9f///wxBY3Rpb25UeXBlVjEBAAAAB3ZhbHVlX18ACAIAAAAAAAAAAQUAAAAEAAAACQwAAAAJDQAAAA88AAAAAAAAAfL////1////AAAAAAEGAAAABAAAAAkPAAAACRAAAABlQQAAAAAAAAHv////9f///wAAAAABBwAAAAQAAAAJEgAAAAkTAAAASlMAAAAAAAAB7P////X///8AAAAAAQgAAAAEAAAACRUAAAAJFgAAAOCdAAAAAAAAAen////1////AAAAAAUJAAAAD1BlbkF0dHJpYnV0ZXNWMQoAAAAHX2NvbG9yQQdfY29sb3JSB19jb2xvckcHX2NvbG9yQgpGaXRUb0N1cnZlBkhlaWdodA5JZ25vcmVQcmVzc3VyZQ1Jc0hpZ2hsaWdodGVyBVNoYXBlBVdpZHRoAAAAAAAAAAAEAAICAgIBBgEBDEJydXNoU2hhcGVWMQIAAAAGAgAAAP8AAAAAAAAAAAAA8D8AAAXo////DEJydXNoU2hhcGVWMQEAAAAHdmFsdWVfXwAIAgAAAAEAAAAAAAAAAADwPwUKAAAACklua1RyYWNlVjEDAAAADUxpc3RgMStfaXRlbXMMTGlzdGAxK19zaXplD0xpc3RgMStfdmVyc2lvbgQAABhTaGFyZWQuSW5raW5nLklua1BvaW50W10CAAAACAgCAAAACRkAAAAuAAAALgAAAAEMAAAACQAAAP8AAAAAAAAAAAAA8D8AAAHm////6P///wEAAAAAAAAAAADwPwENAAAACgAAAAkbAAAAFwAAABcAAAABDwAAAAkAAAD/AAAAAAAAAAAAAPA/AAAB5P///+j///8BAAAAAAAAAAAA8D8BEAAAAAoAAAAJHQAAACkAAAApAAAAARIAAAAJAAAA/wAAAAAAAAAAAADwPwAAAeL////o////AQAAAAAAAAAAAPA/ARMAAAAKAAAACR8AAAAyAQAAMgEAAAEVAAAACQAAAP8AAAAAAAAAAAAA8D8AAAHg////6P///wEAAAAAAAAAAADwPwEWAAAACgAAAAkhAAAA3AAAANwAAAAHGQAAAAABAAAAQAAAAAQKSW5rUG9pbnRWMQI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0SBxsAAAAAAQAAACAAAAAECklua1BvaW50VjECAAAACVAAAAAJUQAAAAlSAAAACVMAAAAJVAAAAAlVAAAACVYAAAAJVwAAAAlYAAAACVkAAAAJWgAAAAlbAAAACVwAAAAJXQAAAAleAAAACV8AAAAJYAAAAAlhAAAACWIAAAAJYwAAAAlkAAAACWUAAAAJZgAAAA0JBx0AAAAAAQAAAEAAAAAECklua1BvaW50VjECAAAACWcAAAAJaAAAAAlpAAAACWoAAAAJawAAAAlsAAAACW0AAAAJbgAAAAlvAAAACXAAAAAJcQAAAAlyAAAACXMAAAAJdAAAAAl1AAAACXYAAAAJdwAAAAl4AAAACXkAAAAJegAAAAl7AAAACXwAAAAJfQAAAAl+AAAACX8AAAAJgAAAAAmBAAAACYIAAAAJgwAAAAmEAAAACYUAAAAJhgAAAAmHAAAACYgAAAAJiQAAAAmKAAAACYsAAAAJjAAAAAmNAAAACY4AAAAJjwAAAA0XBx8AAAAAAQAAAAACAAAECklua1BvaW50VjEC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Dc4HIQAAAAABAAAAAAEAAAQKSW5rUG9pbnRWMQIA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0kBSIAAAAKSW5rUG9pbnRWMQQAAAABWAFZDlByZXNzdXJlRmFjdG9yCVRpbWVTdGFtcAAAAAAGBgsQAgAAAM7TR6tJiN4/ALCIErCIUj8AAAA/AAAAAAAAAAABIwAAACIAAADO00erSYjePwAeHh4eHo4/AAAAP5oCAAAAAAAAASQAAAAiAAAAztNHq0mI3j8QUQIWUQKWPwAAAD+qAgAAAAAAAAElAAAAIgAAAM7TR6tJiN4/EKlGH6lGnz8AAAA/qgIAAAAAAAABJgAAACIAAADO00erSYjeP5ju2p/u2q8/AAAAP7oCAAAAAAAAAScAAAAiAAAAztNHq0mI3j/cQGjeQGi+PwAAAD/ZAgAAAAAAAAEoAAAAIgAAAM7TR6tJiN4/shM7sRM7wT8AAAA/2QIAAAAAAAABKQAAACIAAADO00erSYjeP7KeY7KeY8I/AAAAP+gCAAAAAAAAASoAAAAiAAAAztNHq0mI3j82byA0byDEPwAAAD/oAgAAAAAAAAErAAAAIgAAAM7TR6tJiN4/dtf+dNf+xD8AAAA/+AIAAAAAAAABLAAAACIAAADO00erSYjeP3ZiJ3ZiJ8Y/AAAAP/gCAAAAAAAAAS0AAAAiAAAA5C9yhgWX3j927U937U/HPwAAAD8IAwAAAAAAAAEuAAAAIgAAAOQvcoYFl94/ulUuuFUuyD8AAAA/CAMAAAAAAAABLwAAACIAAAD6i5xhwaXePzom6zkm68k/AAAAPxcDAAAAAAAAATAAAAAiAAAA+oucYcGl3j/+0137013LPwAAAD8XAwAAAAAAAAExAAAAIgAAAPqLnGHBpd4//l6G/F6GzD8AAAA/JwMAAAAAAAABMgAAACIAAAD6i5xhwaXePz5SjT5Sjc4/AAAAPycDAAAAAAAAATMAAAAiAAAA+oucYcGl3j+Cumt/umvPPwAAAD82AwAAAAAAAAE0AAAAIgAAAPqLnGHBpd4/AQAAAAAA0D8AAAA/NgMAAAAAAAABNQAAACIAAAD6i5xhwaXeP78iSsAiStA/AAAAP0YDAAAAAAAAATYAAAAiAAAA+oucYcGl3j+BRZSARZTQPwAAAD9GAwAAAAAAAAE3AAAAIgAAAPqLnGHBpd4/4Va54Fa50D8AAAA/VgMAAAAAAAABOAAAACIAAAD6i5xhwaXePwOLKAGLKNE/AAAAP1YDAAAAAAAAATkAAAAiAAAA+oucYcGl3j8hv5chv5fRPwAAAD91AwAAAAAAAAE6AAAAIgAAAPqLnGHBpd4/g9C8gdC80T8AAAA/dQMAAAAAAAABOwAAACIAAAD6i5xhwaXeP+Ph4eHh4dE/AAAAP3UDAAAAAAAAATwAAAAiAAAA+oucYcGl3j9D8wZC8wbSPwAAAD+EAwAAAAAAAAE9AAAAIgAAAPqLnGHBpd4/Yyd2Yid20j8AAAA/hAMAAAAAAAABPgAAACIAAAD6i5xhwaXeP8M4m8I4m9I/AAAAP5QDAAAAAAAAAT8AAAAiAAAA+oucYcGl3j8jSsAiSsDSPwAAAD+kAwAAAAAAAAFAAAAAIgAAAPqLnGHBpd4/g1vlglvl0j8AAAA/pAMAAAAAAAABQQAAACIAAAD6i5xhwaXeP+NsCuNsCtM/AAAAP7MDAAAAAAAAAUIAAAAiAAAA+oucYcGl3j9Ffi9Dfi/TPwAAAD+zAwAAAAAAAAFDAAAAIgAAAPqLnGHBpd4/pY9Uo49U0z8AAAA/wwMAAAAAAAABRAAAACIAAAD6i5xhwaXeP2OynmOyntM/AAAAP9IDAAAAAAAAAUUAAAAiAAAA5C9yhgWX3j/Dw8PDw8PTPwAAAD/SAwAAAAAAAAFGAAAAIgAAAOQvcoYFl94/heYNhOYN1D8AAAA/4gMAAAAAAAABRwAAACIAAADkL3KGBZfeP6UafaQafdQ/AAAAP+IDAAAAAAAAAUgAAAAiAAAA5C9yhgWX3j/FTuzETuzUPwAAAD/yAwAAAAAAAAFJAAAAIgAAALh3HdCNed4/ZcjvZcjv1T8AAAA/8gMAAAAAAAABSgAAACIAAAC4dx3QjXnePyfrOSbrOdY/AAAAPwEEAAAAAAAAAUsAAAAiAAAAuHcd0I153j9JH6lGH6nWPwAAAD8BBAAAAAAAAAFMAAAAIgAAAKIb8/TRat4/qTDOpjDO1j8AAAA/EQQAAAAAAAABTQAAACIAAACiG/P00WrePwdC8wZC89Y/AAAAPxEEAAAAAAAAAU4AAAAiAAAAohvz9NFq3j9nUxhnUxjXPwAAAD8RBAAAAAAAAAFPAAAAIgAAAKIb8/TRat4/x2Q9x2Q91z8AAAA/ngQAAAAAAAABUAAAACIAAACl1SRE8RfdP6m79qe79tc/AAAAPwAAAAAAAAAAAVEAAAAiAAAA/EXOsOBS3T+pu/anu/bXPwAAAD8/AAAAAAAAAAFSAAAAIgAAABOi+IucYd0/qbv2p7v21z8AAAA/TgAAAAAAAAABUwAAACIAAAAp/iJnWHDdP6m79qe79tc/AAAAP04AAAAAAAAAAVQAAAAiAAAAaxKi+Iuc3T+pu/anu/bXPwAAAD9eAAAAAAAAAAFVAAAAIgAAAIFuzNNHq90/qbv2p7v21z8AAAA/bgAAAAAAAAABVgAAACIAAACYyvauA7rdP6m79qe79tc/AAAAP24AAAAAAAAAAVcAAAAiAAAAriYhir/I3T+pu/anu/bXPwAAAD99AAAAAAAAAAFYAAAAIgAAAMSCS2V7190/qbv2p7v21z8AAAA/nAAAAAAAAAABWQAAACIAAADwOqAb8/TdP0mq0Ueq0dc/AAAAP6wAAAAAAAAAAVoAAAAiAAAASatJiOIv3j9JqtFHqtHXPwAAAD+sAAAAAAAAAAFbAAAAIgAAAHRjnj5aTd4/SarRR6rR1z8AAAA/vAAAAAAAAAABXAAAACIAAAC4dx3QjXneP0mq0Ueq0dc/AAAAP7wAAAAAAAAAAV0AAAAiAAAADujGPH203j9JqtFHqtHXPwAAAD/LAAAAAAAAAAFeAAAAIgAAAGhYcKls794/SarRR6rR1z8AAAA/ywAAAAAAAAABXwAAACIAAADsgG7M00ffP0mq0Ueq0dc/AAAAP9sAAAAAAAAAAWAAAAAiAAAARvEXOcOC3z/pmKznmKzXPwAAAD/bAAAAAAAAAAFhAAAAIgAAAIYFl8r2rt8/6Zis55is1z8AAAA/+AAAAAAAAAABYgAAACIAAADKGRZcKtvfP+mYrOeYrNc/AAAAP/gAAAAAAAAAAWMAAAAiAAAA4HVAN+bp3z/pmKznmKzXPwAAAD8IAQAAAAAAAAFkAAAAIgAAAPbRahKi+N8/6Zis55is1z8AAAA/CAEAAAAAAAABZQAAACIAAAAc8/TRahLgP+mYrOeYrNc/AAAAP3UBAAAAAAAAAWYAAAAiAAAAJyGKv8gZ4D/pmKznmKzXPwAAAD8CAgAAAAAAAAFnAAAAIgAAABOi+IucYd0/qbv2p7v21z8AAAA/AAAAAAAAAAABaAAAACIAAAA/Wk1CFH/dP6m79qe79tc/AAAAP5wAAAAAAAAAAWkAAAAiAAAAVbZ3HdCN3T+pu/anu/bXPwAAAD+sAAAAAAAAAAFqAAAAIgAAAGsSoviLnN0/Cc0bCM0b2D8AAAA/uwAAAAAAAAABawAAACIAAACBbszTR6vdP8nvZcjvZdg/AAAAP7sAAAAAAAAAAWwAAAAiAAAAriYhir/I3T8pAYsoAYvYPwAAAD+7AAAAAAAAAAFtAAAAIgAAAMSCS2V7190/iRKwiBKw2D8AAAA/ywAAAAAAAAABbgAAACIAAADwOqAb8/TdP0s1+kg1+tg/AAAAP9sAAAAAAAAAAW8AAAAiAAAABpfK9q4D3j+pRh+pRh/ZPwAAAD/bAAAAAAAAAAFwAAAAIgAAAEmrSYjiL94/aWlpaWlp2T8AAAA/6gAAAAAAAAABcQAAACIAAAB0Y54+Wk3eP8t6jsl6jtk/AAAAP+oAAAAAAAAAAXIAAAAiAAAAir/IGRZc3j/rrv3prv3ZPwAAAD/qAAAAAAAAAAFzAAAAIgAAAM7TR6tJiN4/S8AiSsAi2j8AAAA/+gAAAAAAAAABdAAAACIAAAAO6MY8fbTeP2v0kWr0kdo/AAAAPwkBAAAAAAAAAXUAAAAiAAAAPKAb8/TR3j/LBbfKBbfaPwAAAD8JAQAAAAAAAAF2AAAAIgAAAH60moQo/t4/jSgBiygB2z8AAAA/GQEAAAAAAAABdwAAACIAAADAyBkWXCrfP01LS0tLS9s/AAAAPxkBAAAAAAAAAXgAAAAiAAAA1iRE8Rc53z9NS0tLS0vbPwAAAD8pAQAAAAAAAAF5AAAAIgAAANYkRPEXOd8/q1xwq1xw2z8AAAA/lgEAAAAAAAABegAAACIAAAAC3Zinj1bfP40oAYsoAds/AAAAP7sCAAAAAAAAAXsAAAAiAAAAGDnDgktl3z8tF9wqF9zaPwAAAD/LAgAAAAAAAAF8AAAAIgAAAC6V7V0HdN8/a/SRavSR2j8AAAA/ywIAAAAAAAABfQAAACIAAAAule1dB3TfPwvjbArjbNo/AAAAP9oCAAAAAAAAAX4AAAAiAAAAXE1CFH+R3z9LwCJKwCLaPwAAAD/aAgAAAAAAAAF/AAAAIgAAAHKpbO86oN8/66796a792T8AAAA/6gIAAAAAAAABgAAAACIAAAByqWzvOqDfP4ud2Imd2Nk/AAAAP+oCAAAAAAAAAYEAAAAiAAAAhgWXyvau3z8rjLMpjLPZPwAAAD/6AgAAAAAAAAGCAAAAIgAAAJxhwaWyvd8/y3qOyXqO2T8AAAA/+gIAAAAAAAABgwAAACIAAACcYcGlsr3fP2lpaWlpadk/AAAAPwkDAAAAAAAAAYQAAAAiAAAAsr3rgG7M3z8JWEQJWETZPwAAAD8JAwAAAAAAAAGFAAAAIgAAALK964BuzN8/qUYfqUYf2T8AAAA/GQMAAAAAAAABhgAAACIAAADKGRZcKtvfP6lGH6lGH9k/AAAAPygDAAAAAAAAAYcAAAAiAAAAyhkWXCrb3z9LNfpINfrYPwAAAD8oAwAAAAAAAAGIAAAAIgAAAOB1QDfm6d8/SzX6SDX62D8AAAA/OAMAAAAAAAABiQAAACIAAAD20WoSovjfP+sj1egj1dg/AAAAP0gDAAAAAAAAAYoAAAAiAAAA9tFqEqL43z+JErCIErDYPwAAAD9IAwAAAAAAAAGLAAAAIgAAAAaXyvauA+A/iRKwiBKw2D8AAAA/VwMAAAAAAAABjAAAACIAAAAGl8r2rgPgPykBiygBi9g/AAAAP2cDAAAAAAAAAY0AAAAiAAAAHPP00WoS4D/J72XI72XYPwAAAD92AwAAAAAAAAGOAAAAIgAAABzz9NFqEuA/ad5AaN5A2D8AAAA/hgMAAAAAAAABjwAAACIAAAAnIYq/yBngPwnNGwjNG9g/AAAAP5YDAAAAAAAAAZAAAAAiAAAAXwd0Y54+wj82EJo3EJrHPwAAAD8AAAAAAAAAAAGRAAAAIgAAADJPH60mIcI/NhCaNxCaxz8AAAA/ZAAAAAAAAAABkgAAACIAAAAGl8r2rgPCPzYQmjcQmsc/AAAAP3QAAAAAAAAAAZMAAAAiAAAA2t51QDfmwT82EJo3EJrHPwAAAD90AAAAAAAAAAGUAAAAIgAAAK0mIYq/yME/9jLk9zLkxz8AAAA/hAAAAAAAAAABlQAAACIAAAAp/iJnWHDBP/Yy5Pcy5Mc/AAAAP4QAAAAAAAAAAZYAAAAiAAAA/UXOsOBSwT/2MuT3MuTHPwAAAD+TAAAAAAAAAAGXAAAAIgAAAKTVJETxF8E/9jLk9zLkxz8AAAA/owAAAAAAAAABmAAAACIAAAB4HdCNefrAP/Yy5Pcy5Mc/AAAAP6MAAAAAAAAAAZkAAAAiAAAAH60mIYq/wD/2MuT3MuTHPwAAAD+yAAAAAAAAAAGaAAAAIgAAABZcKtu7DsA/ulUuuFUuyD8AAAA/wgAAAAAAAAABmwAAACIAAAAiZ1hwqWy/P7pVLrhVLsg/AAAAP8IAAAAAAAAAAZwAAAAiAAAAwqWyveuAvj+6VS64VS7IPwAAAD/CAAAAAAAAAAGdAAAAIgAAALhUtncd0L0/ulUuuFUuyD8AAAA/0gAAAAAAAAABngAAACIAAAAAI2dYcKm8P3p4eHh4eMg/AAAAP9IAAAAAAAAAAZ8AAAAiAAAA9tFqEqL4uz86m8I4m8LIPwAAAD/hAAAAAAAAAAGgAAAAIgAAAJQQxV/kDLs/OpvCOJvCyD8AAAA/4QAAAAAAAAABoQAAACIAAACMv8gZFly6Pzqbwjibwsg/AAAAP/EAAAAAAAAAAaIAAAAiAAAA0o15+mg1uT/6vQz5vQzJPwAAAD/xAAAAAAAAAAGjAAAAIgAAAG/M00erSbg/uuBWueBWyT8AAAA/AAEAAAAAAAABpAAAACIAAABme9cB3Zi3P7rgVrngVsk/AAAAPwABAAAAAAAAAaUAAAAiAAAAXSrbuw7otj96A6F5A6HJPwAAAD8QAQAAAAAAAAGmAAAAIgAAAFPZ3nVAN7Y/OibrOSbryT8AAAA/EAEAAAAAAAABpwAAACIAAACj+IucYcG1Pzom6zkm68k/AAAAPyABAAAAAAAAAagAAAAiAAAASojiL3KGtT86Jus5JuvJPwAAAD8gAQAAAAAAAAGpAAAAIgAAAJmnj1aTELU/+kg1+kg1yj8AAAA/LwEAAAAAAAABqgAAACIAAADpxjx9tJq0P/pINfpINco/AAAAPz8BAAAAAAAAAasAAAAiAAAAhwWXyvausz96jsl6jsnKPwAAAD9OAQAAAAAAAAGsAAAAIgAAANYkRPEXObM/eo7Jeo7Jyj8AAAA/TgEAAAAAAAABrQAAACIAAAAmRPEXOcOyPz6xEzuxE8s/AAAAP14BAAAAAAAAAa4AAAAiAAAAzdNHq0mIsj/+0137013LPwAAAD9uAQAAAAAAAAGvAAAAIgAAAHRjnj5aTbI//tNd+9Ndyz8AAAA/bgEAAAAAAAABsAAAACIAAABAfbSahCiuP8IM+b0M+c0/AAAAP5wBAAAAAAAAAbEAAAAiAAAALNu7DujGrD8+Uo0+Uo3OPwAAAD+sAQAAAAAAAAGyAAAAIgAAAAiXyvauA6o/Qt21P921zz8AAAA/rAEAAAAAAAABswAAACIAAACk1SRE8RepP18RJWARJdA/AAAAP7wBAAAAAAAAAbQAAAAiAAAA4lLZ3nVApz8hNG8gNG/QPwAAAD/LAQAAAAAAAAG1AAAAIgAAAIKRMyy4VKY/QWjeQGje0D8AAAA/ywEAAAAAAAABtgAAACIAAAC8DujGPH2kPwOLKAGLKNE/AAAAP8sBAAAAAAAAAbcAAAAiAAAAXE1CFH+Roz8hv5chv5fRPwAAAD/bAQAAAAAAAAG4AAAAIgAAAEqrSYjiL6I/g9C8gdC80T8AAAA/2wEAAAAAAAABuQAAACIAAAA2CVH8Rc6gP6MELKIELNI/AAAAP+oBAAAAAAAAAboAAAAiAAAAqY9WkxDFnz/DOJvCOJvSPwAAAD/qAQAAAAAAAAG7AAAAIgAAAINLZXvXAZ0/RX4vQ34v0z8AAAA/+gEAAAAAAAABvAAAACIAAAD9Rc6w4FKZP2OynmOyntM/AAAAP/oBAAAAAAAAAb0AAAAiAAAAO8OCS2V7lz/l9zLk9zLUPwAAAD8KAgAAAAAAAAG+AAAAIgAAAPE6oBvz9JE/JWARJWAR1T8AAAA/DgIAAAAAAAABvwAAACIAAADxOqAb8/SRP0eUgEWUgNU/AAAAPx0CAAAAAAAAAcAAAAAiAAAA0moSoviLjD8n6zkm6znWPwAAAD88AgAAAAAAAAHBAAAAIgAAABLoxjx9tIo/5w2E5g2E1j8AAAA/PAIAAAAAAAABwgAAACIAAABKZXvXAd2IP6kwzqYwztY/AAAAP0wCAAAAAAAAAcMAAAAiAAAAxl/kDAsuhT9nUxhnUxjXPwAAAD9MAgAAAAAAAAHEAAAAIgAAAMZf5AwLLoU/x2Q9x2Q91z8AAAA/XAIAAAAAAAABxQAAACIAAACwJiGKv8hpP6lGH6lGH9k/AAAAP4oCAAAAAAAAAcYAAAAiAAAAMCGKv8gZVj+LndiJndjZPwAAAD+KAgAAAAAAAAHHAAAAIgAAADAhir/IGVY/S8AiSsAi2j8AAAA/mgIAAAAAAAAByAAAACIAAABALLhUtnc9P6vRR6rRR9o/AAAAP5oCAAAAAAAAAckAAAAiAAAAQCy4VLZ3PT8L42wK42zaPwAAAD+qAgAAAAAAAAHKAAAAIgAAAEAsuFS2dz0/a/SRavSR2j8AAAA/qgIAAAAAAAABywAAACIAAABALLhUtnc9P8sFt8oFt9o/AAAAP7kCAAAAAAAAAcwAAAAiAAAAQCy4VLZ3PT8tF9wqF9zaPwAAAD/JAgAAAAAAAAHNAAAAIgAAAEAsuFS2dz0/jSgBiygB2z8AAAA/2AIAAAAAAAABzgAAACIAAABALLhUtnc9P01LS0tLS9s/AAAAP+gCAAAAAAAAAc8AAAAiAAAAQCy4VLZ3PT+rXHCrXHDbPwAAAD/oAgAAAAAAAAHQAAAAIgAAAEAsuFS2dz0/DW6VC26V2z8AAAA/+AIAAAAAAAAB0QAAACIAAABALLhUtnc9P82Q38uQ39s/AAAAP/gCAAAAAAAAAdIAAAAiAAAAQCy4VLZ3PT+t55is55jcPwAAAD8HAwAAAAAAAAHTAAAAIgAAAEAsuFS2dz0/bQrjbArj3D8AAAA/BwMAAAAAAAAB1AAAACIAAABALLhUtnc9P88bCM0bCN0/AAAAPxcDAAAAAAAAAdUAAAAiAAAAQCy4VLZ3PT/vT3ftT3fdPwAAAD8XAwAAAAAAAAHWAAAAIgAAAEAsuFS2dz0/r3LBrXLB3T8AAAA/JgMAAAAAAAAB1wAAACIAAABALLhUtnc9P2+VC26VC94/AAAAPyYDAAAAAAAAAdgAAAAiAAAAQCy4VLZ3PT/PpjDOpjDePwAAAD82AwAAAAAAAAHZAAAAIgAAAEAsuFS2dz0/kcl6jsl63j8AAAA/NgMAAAAAAAAB2gAAACIAAABALLhUtnc9P0/sxE7sxN4/AAAAP0YDAAAAAAAAAdsAAAAiAAAAQCy4VLZ3PT+v/emu/enePwAAAD9GAwAAAAAAAAHcAAAAIgAAAEAsuFS2dz0/Dw8PDw8P3z8AAAA/VQMAAAAAAAAB3QAAACIAAABALLhUtnc9P9ExWc8xWd8/AAAAP1UDAAAAAAAAAd4AAAAiAAAAQCy4VLZ3PT8xQ34vQ37fPwAAAD9lAwAAAAAAAAHfAAAAIgAAAEAsuFS2dz0/WEQJWEQJ4D8AAAA/ZQMAAAAAAAAB4AAAACIAAABALLhUtnc9PwjNGwjNG+A/AAAAP3QDAAAAAAAAAeEAAAAiAAAAQCy4VLZ3PT8aZ1MYZ1PgPwAAAD90AwAAAAAAAAHiAAAAIgAAAEAsuFS2dz0/enh4eHh44D8AAAA/hAMAAAAAAAAB4wAAACIAAABALLhUtnc9P9qJndiJneA/AAAAP4QDAAAAAAAAAeQAAAAiAAAAMCGKv8gZVj/qI9XoI9XgPwAAAD+UAwAAAAAAAAHlAAAAIgAAAKgb8/TRamI/TMAiSsAi4j8AAAA/wgMAAAAAAAAB5gAAACIAAACoG/P00WpiPwzjbArjbOI/AAAAP9IDAAAAAAAAAecAAAAiAAAAqBvz9NFqYj8cfaQafaTiPwAAAD/SAwAAAAAAAAHoAAAAIgAAAKgb8/TRamI/LBfcKhfc4j8AAAA/0gMAAAAAAAAB6QAAACIAAACoG/P00WpiP44oAYsoAeM/AAAAP+IDAAAAAAAAAeoAAAAiAAAAqBvz9NFqYj+sXHCrXHDjPwAAAD/iAwAAAAAAAAHrAAAAIgAAAKgb8/TRamI/bn+6a3+64z8AAAA/8QMAAAAAAAAB7AAAACIAAACwJiGKv8hpP34Z8nsZ8uM/AAAAPw0EAAAAAAAAAe0AAAAiAAAAsCYhir/IaT88PDw8PDzkPwAAAD8dBAAAAAAAAAHuAAAAIgAAAOSYp49Wk3A/TtZzTNZz5D8AAAA/HQQAAAAAAAAB7wAAACIAAABknj5aTUJ0P76B0LyB0OQ/AAAAPywEAAAAAAAAAfAAAAAiAAAA7KPVJETxdz+ApBp9pBrlPwAAAD8sBAAAAAAAAAHxAAAAIgAAAHSpbO86oHs/7k937U935T8AAAA/PAQAAAAAAAAB8gAAACIAAAD8rgO6MU9/P/7prv3pruU/AAAAPzwEAAAAAAAAAfMAAAAiAAAA/K4DujFPfz/ADPm9DPnlPwAAAD9MBAAAAAAAAAH0AAAAIgAAAAbdmKePVoM/0KYwzqYw5j8AAAA/TAQAAAAAAAAB9QAAACIAAADGX+QMCy6FP0BSjT5SjeY/AAAAP1sEAAAAAAAAAfYAAAAiAAAAiuIvcoYFhz8Addf+dNfmPwAAAD9bBAAAAAAAAAH3AAAAIgAAABLoxjx9tIo/IqlGH6lG5z8AAAA/awQAAAAAAAAB+AAAACIAAADxOqAb8/SRP8IiSsAiSug/AAAAP2sEAAAAAAAAAfkAAAAiAAAAFX+RMyy4lD+S38uQ38voPwAAAD96BAAAAAAAAAH6AAAAIgAAANcB3Zinj5Y/AosoAYso6T8AAAA/egQAAAAAAAAB+wAAACIAAAD9Rc6w4FKZPyS/lyG/l+k/AAAAP4oEAAAAAAAAAfwAAAAiAAAAIYq/yBkWnD9E8wZC8wbqPwAAAD+KBAAAAAAAAAH9AAAAIgAAAOcMCy6V7Z0/tJ5jsp5j6j8AAAA/mgQAAAAAAAAB/gAAACIAAACGKP4iZ1igPyZKwCJKwOo/AAAAP5oEAAAAAAAAAf8AAAAiAAAASqtJiOIvoj+U9RyT9RzrPwAAAD+pBAAAAAAAAAEAAQAAIgAAAAwule1dB6Q/BqF5A6F56z8AAAA/qQQAAAAAAAABAQEAACIAAADQsOBS2d6lP3ZM1nNM1us/AAAAP7kEAAAAAAAAAQIBAAAiAAAAE6L4i5xhsT9oyO9lyO/tPwAAAD/oBAAAAAAAAAEDAQAAIgAAAHRjnj5aTbI/2HNM1nNM7j8AAAA/6AQAAAAAAAABBAEAACIAAAB9tJqEKP6yP5iWlpaWlu4/AAAAP+gEAAAAAAAAAQUBAAAiAAAA4HVAN+bpsz+oMM6mMM7uPwAAAD/3BAAAAAAAAAEGAQAAIgAAAJBWkxDFX7Q/alMYZ1MY7z8AAAA/BwUAAAAAAAABBwEAACIAAACZp49WkxC1P8pkPcdkPe8/AAAAPwcFAAAAAAAAAQgBAAAiAAAASojiL3KGtT/Y/nTX/nTvPwAAAD8WBQAAAAAAAAEJAQAAIgAAAPxoNQlR/LU/2P501/507z8AAAA/FgUAAAAAAAABCgEAACIAAACsSYjiL3K2PzoQmjcQmu8/AAAAPyYFAAAAAAAAAQsBAAAiAAAAXSrbuw7otj/qmKznmKzvPwAAAD8mBQAAAAAAAAEMAQAAIgAAAA4LLpXtXbc/miG/lyG/7z8AAAA/NgUAAAAAAAABDQEAACIAAAC/64BuzNO3P5ohv5chv+8/AAAAPzYFAAAAAAAAAQ4BAAAiAAAAb8zTR6tJuD+aIb+XIb/vPwAAAD9FBQAAAAAAAAEPAQAAIgAAACCtJiGKv7g/SqrRR6rR7z8AAAA/RQUAAAAAAAABEAEAACIAAADSjXn6aDW5P0qq0Ueq0e8/AAAAP1UFAAAAAAAAAREBAAAiAAAAgm7M00eruT9KqtFHqtHvPwAAAD9VBQAAAAAAAAESAQAAIgAAADJPH60mIbo/SqrRR6rR7z8AAAA/ZAUAAAAAAAABEwEAACIAAACMv8gZFly6P0qq0Ueq0e8/AAAAP2QFAAAAAAAAARQBAAAiAAAA5C9yhgWXuj/6MuT3MuTvPwAAAD90BQAAAAAAAAEVAQAAIgAAAJQQxV/kDLs/+jLk9zLk7z8AAAA/dAUAAAAAAAABFgEAACIAAABE8Rc5w4K7P/oy5Pcy5O8/AAAAP4QFAAAAAAAAARcBAAAiAAAAnmHBpbK9uz+qu/anu/bvPwAAAD+EBQAAAAAAAAEYAQAAIgAAAE5CFH+RM7w/qrv2p7v27z8AAAA/kwUAAAAAAAABGQEAACIAAABYkxDFX+S8P6q79qe79u8/AAAAP5MFAAAAAAAAARoBAAAiAAAACnRjnj5avT+qu/anu/bvPwAAAD+jBQAAAAAAAAEbAQAAIgAAALhUtncd0L0/qrv2p7v27z8AAAA/owUAAAAAAAABHAEAACIAAAAcFlwq27u+P6q79qe79u8/AAAAP7IFAAAAAAAAAR0BAAAiAAAAfNcB3Zinvz+qu/anu/bvPwAAAD+yBQAAAAAAAAEeAQAAIgAAAMg8fbSahMA/qrv2p7v27z8AAAA/wgUAAAAAAAABHwEAACIAAAC3dx3QjXnCP0qq0Ueq0e8/AAAAP8IFAAAAAAAAASABAAAiAAAA7IBuzNNHwz+aIb+XIb/vPwAAAD/SBQAAAAAAAAEhAQAAIgAAACKKv8gZFsQ/miG/lyG/7z8AAAA/0gUAAAAAAAABIgEAACIAAABXkxDFX+TEP+qYrOeYrO8/AAAAP+EFAAAAAAAAASMBAAAiAAAANSy4VLZ3xT86EJo3EJrvPwAAAD/hBQAAAAAAAAEkAQAAIgAAAOUMCy6V7cU/OhCaNxCa7z8AAAA/8QUAAAAAAAABJQEAACIAAADuXQd0Y57GP4iHh4eHh+8/AAAAP/EFAAAAAAAAASYBAAAiAAAAnz5aTUIUxz/Y/nTX/nTvPwAAAD8ABgAAAAAAAAEnAQAAIgAAACRnWHCpbMc/KHZiJ3Zi7z8AAAA/EAYAAAAAAAABKAEAACIAAADUR6tJiOLHP3rtT3ftT+8/AAAAPxAGAAAAAAAAASkBAAAiAAAAWXCpbO86yD967U937U/vPwAAAD8dBgAAAAAAAAEqAQAAIgAAALLgUtnedcg/ymQ9x2Q97z8AAAA/LQYAAAAAAAABKwEAACIAAAAJUfxFzrDIP8pkPcdkPe8/AAAAPy0GAAAAAAAAASwBAAAiAAAAYsGlsr3ryD8a3CoX3CrvPwAAAD88BgAAAAAAAAEtAQAAIgAAAPA6oBvz9Mk/WrngVrng7j8AAAA/TAYAAAAAAAABLgEAACIAAAChG/P00WrKP/inu/anu+4/AAAAP0wGAAAAAAAAAS8BAAAiAAAAUvxFzrDgyj/oDYTmDYTuPwAAAD9bBgAAAAAAAAEwAQAAIgAAAC6V7V0HdMs/OIVxNoVx7j8AAAA/WwYAAAAAAAABMQEAACIAAADfdUA35unLPyrrOSbrOe4/AAAAP2sGAAAAAAAAATIBAAAiAAAAZJ4+Wk1CzD8YUQIWUQLuPwAAAD9rBgAAAAAAAAEzAQAAIgAAABZ/kTMsuMw/uD/dtT/d7T8AAAA/ewYAAAAAAAABNAEAACIAAABs7zqgG/PMP/gck/Uck+0/AAAAP3sGAAAAAAAAATUBAAAiAAAAHtCNefpozT/mglvlglvtPwAAAD+KBgAAAAAAAAE2AQAAIgAAAHZAN+bpo80/hnE2hXE27T8AAAA/igYAAAAAAAABNwEAACIAAAD6aDUJUfzNPyhgESVgEe0/AAAAP5oGAAAAAAAAATgBAAAiAAAABLoxTx+tzj9GCVhECVjsPwAAAD+5BgAAAAAAAAE5AQAAIgAAAOJS2d51QM8/xsPDw8PD6z8AAAA/uQYAAAAAAAABOgEAACIAAAAOCy6V7V3PPwaheQOhees/AAAAP7kGAAAAAAAAATsBAAAiAAAAZnvXAd2Yzz/0BkLzBkLrPwAAAD/JBgAAAAAAAAE8AQAAIgAAAL7rgG7M088/lPUck/Uc6z8AAAA/yQYAAAAAAAABPQEAACIAAADqo9UkRPHPPyZKwCJKwOo/AAAAP9gGAAAAAAAAAT4BAAAiAAAAIoq/yBkW0D8UsIgSsIjqPwAAAD/oBgAAAAAAAAE/AQAAIgAAADjm6aPVJNA/BBZRAhZR6j8AAAA/6AYAAAAAAAABQAEAACIAAABknj5aTULQP0TzBkLzBuo/AAAAP+gGAAAAAAAAAUEBAAAiAAAAZJ4+Wk1C0D8yWc8xWc/pPwAAAD/3BgAAAAAAAAFCAQAAIgAAAHr6aDUJUdA/JL+XIb+X6T8AAAA/9wYAAAAAAAABQwEAACIAAACQVpMQxV/QP8StcsGtcuk/AAAAPwcHAAAAAAAAAUQBAAAiAAAAp7K964Bu0D9knE1hnE3pPwAAAD8HBwAAAAAAAAFFAQAAIgAAAKeyveuAbtA/UgIWUQIW6T8AAAA/FwcAAAAAAAABRgEAACIAAACnsr3rgG7QP/Lw8PDw8Og/AAAAPxcHAAAAAAAAAUcBAAAiAAAAvA7oxjx90D9CaN5AaN7oPwAAAD8mBwAAAAAAAAFIAQAAIgAAALwO6MY8fdA/IjRvIDRv6D8AAAA/JgcAAAAAAAABSQEAACIAAAC8DujGPH3QP8IiSsAiSug/AAAAPzYHAAAAAAAAAUoBAAAiAAAAvA7oxjx90D9iESVgESXoPwAAAD82BwAAAAAAAAFLAQAAIgAAALwO6MY8fdA/AgAAAAAA6D8AAAA/RQcAAAAAAAABTAEAACIAAAC8DujGPH3QP1J37U937ec/AAAAP0UHAAAAAAAAAU0BAAAiAAAAvA7oxjx90D9A3bU/3bXnPwAAAD9VBwAAAAAAAAFOAQAAIgAAANJqEqL4i9A/4MuQ38uQ5z8AAAA/VQcAAAAAAAABTwEAACIAAADSahKi+IvQPzJDfi9Dfuc/AAAAP2UHAAAAAAAAAVABAAAiAAAA0moSoviL0D+Cumt/umvnPwAAAD9lBwAAAAAAAAFRAQAAIgAAANJqEqL4i9A/IqlGH6lG5z8AAAA/dAcAAAAAAAABUgEAACIAAADoxjx9tJrQP8KXIb+XIec/AAAAP4QHAAAAAAAAAVMBAAAiAAAA6MY8fbSa0D9ghvxehvzmPwAAAD+EBwAAAAAAAAFUAQAAIgAAAP4iZ1hwqdA/UOzETuzE5j8AAAA/kwcAAAAAAAABVQEAACIAAAAUf5EzLLjQP0BSjT5SjeY/AAAAP5MHAAAAAAAAAVYBAAAiAAAAK9u7DujG0D8wuFUuuFXmPwAAAD+jBwAAAAAAAAFXAQAAIgAAAEE35umj1dA/sHLBrXLB5T8AAAA/owcAAAAAAAABWAEAACIAAABBN+bpo9XQP57YiZ3YieU/AAAAP7MHAAAAAAAAAVkBAAAiAAAAV5MQxV/k0D+OPlKNPlLlPwAAAD+zBwAAAAAAAAFaAQAAIgAAAFeTEMVf5NA/gKQafaQa5T8AAAA/wgcAAAAAAAABWwEAACIAAABt7zqgG/PQP24K42wK4+Q/AAAAP8IHAAAAAAAAAVwBAAAiAAAAg0tle9cB0T8O+b0M+b3kPwAAAD/SBwAAAAAAAAFdAQAAIgAAAJmnj1aTENE/TtZzTNZz5D8AAAA/0gcAAAAAAAABXgEAACIAAACZp49WkxDRPzw8PDw8POQ/AAAAP+EHAAAAAAAAAV8BAAAiAAAAsAO6MU8f0T8uogQsogTkPwAAAD/hBwAAAAAAAAFgAQAAIgAAAPIXOcOCS9E//NNd+9Nd4z8AAAA/EAgAAAAAAAABYQEAACIAAAAd0I15+mjRP3yOyXqOyeI/AAAAPxAIAAAAAAAAAWIBAAAiAAAAMyy4VLZ30T9s9JFq9JHiPwAAAD8QCAAAAAAAAAFjAQAAIgAAAEqI4i9yhtE/DONsCuNs4j8AAAA/IAgAAAAAAAABZAEAACIAAABg5AwLLpXRP6zRR6rRR+I/AAAAPyAIAAAAAAAAAWUBAAAiAAAAYOQMCy6V0T+cNxCaNxDiPwAAAD8vCAAAAAAAAAFmAQAAIgAAAGDkDAsuldE/7K796a794T8AAAA/LwgAAAAAAAABZwEAACIAAAB2QDfm6aPRP4yd2Imd2OE/AAAAPz8IAAAAAAAAAWgBAAAiAAAAjJxhwaWy0T8qjLMpjLPhPwAAAD8/CAAAAAAAAAFpAQAAIgAAAKL4i5xhwdE/amlpaWlp4T8AAAA/TwgAAAAAAAABagEAACIAAACi+IucYcHRPwpYRAlYROE/AAAAP08IAAAAAAAAAWsBAAAiAAAAoviLnGHB0T+qRh+pRh/hPwAAAD9eCAAAAAAAAAFsAQAAIgAAALhUtncd0NE/SjX6SDX64D8AAAA/XggAAAAAAAABbQEAACIAAADPsOBS2d7RPzqbwjibwuA/AAAAP24IAAAAAAAAAW4BAAAiAAAA5QwLLpXt0T9YRAlYRAngPwAAAD+NCAAAAAAAAAFvAQAAIgAAAOUMCy6V7dE/82XI72XI3z8AAAA/jQgAAAAAAAABcAEAACIAAADlDAsule3RP9ExWc8xWd8/AAAAP40IAAAAAAAAAXEBAAAiAAAA5QwLLpXt0T8PDw8PDw/fPwAAAD+dCAAAAAAAAAFyAQAAIgAAAOUMCy6V7dE/T+zETuzE3j8AAAA/nQgAAAAAAAABcwEAACIAAAD7aDUJUfzRP5HJeo7Jet4/AAAAP6wIAAAAAAAAAXQBAAAiAAAA+2g1CVH80T/PpjDOpjDePwAAAD+8CAAAAAAAAAF1AQAAIgAAAPtoNQlR/NE/LaIELKIE3D8AAAA/+ggAAAAAAAABdgEAACIAAAD7aDUJUfzRP21/umt/uts/AAAAP/oIAAAAAAAAAXcBAAAiAAAA+2g1CVH80T/tOSbrOSbbPwAAAD8KCQAAAAAAAAF4AQAAIgAAAPtoNQlR/NE/LRfcKhfc2j8AAAA/CgkAAAAAAAABeQEAACIAAAD7aDUJUfzRP8sFt8oFt9o/AAAAPxkJAAAAAAAAAXoBAAAiAAAA+2g1CVH80T9r9JFq9JHaPwAAAD8ZCQAAAAAAAAF7AQAAIgAAAPtoNQlR/NE/q9FHqtFH2j8AAAA/KQkAAAAAAAABfAEAACIAAAD7aDUJUfzRP0vAIkrAIto/AAAAPykJAAAAAAAAAX0BAAAiAAAA+2g1CVH80T+LndiJndjZPwAAAD85CQAAAAAAAAF+AQAAIgAAAPtoNQlR/NE/y3qOyXqO2T8AAAA/OQkAAAAAAAABfwEAACIAAAD7aDUJUfzRPwlYRAlYRNk/AAAAP0gJAAAAAAAAAYABAAAiAAAA+2g1CVH80T+pRh+pRh/ZPwAAAD9YCQAAAAAAAAGBAQAAIgAAAPtoNQlR/NE/iRKwiBKw2D8AAAA/WAkAAAAAAAABggEAACIAAAD7aDUJUfzRP8nvZcjvZdg/AAAAP1gJAAAAAAAAAYMBAAAiAAAA5QwLLpXt0T+Jh4eHh4fXPwAAAD9nCQAAAAAAAAGEAQAAIgAAAKL4i5xhwdE/x9kUxtkU1j8AAAA/hwkAAAAAAAABhQEAACIAAACi+IucYcHRPwW3ygW3ytU/AAAAP5YJAAAAAAAAAYYBAAAiAAAAoviLnGHB0T9HlIBFlIDVPwAAAD+WCQAAAAAAAAGHAQAAIgAAAIycYcGlstE/hXE2hXE21T8AAAA/pgkAAAAAAAABiAEAACIAAAB2QDfm6aPRP2U9x2Q9x9Q/AAAAP6YJAAAAAAAAAYkBAAAiAAAAYOQMCy6V0T+lGn2kGn3UPwAAAD+1CQAAAAAAAAGKAQAAIgAAAGDkDAsuldE/5fcy5Pcy1D8AAAA/tQkAAAAAAAABiwEAACIAAABKiOIvcobRPyXV6CPV6NM/AAAAP8UJAAAAAAAAAYwBAAAiAAAAMyy4VLZ30T8FoXkDoXnTPwAAAD/FCQAAAAAAAAGNAQAAIgAAAB3QjXn6aNE/RX4vQ34v0z8AAAA/1QkAAAAAAAABjgEAACIAAADyFznDgkvRPyNKwCJKwNI/AAAAP9UJAAAAAAAAAY8BAAAiAAAA3LsO6MY80T8DFlECFlHSPwAAAD/0CQAAAAAAAAGQAQAAIgAAAMZf5AwLLtE/AxZRAhZR0j8AAAA/9AkAAAAAAAABkQEAACIAAACwA7oxTx/RP0PzBkLzBtI/AAAAPwMKAAAAAAAAAZIBAAAiAAAAmaePVpMQ0T/j4eHh4eHRPwAAAD8DCgAAAAAAAAGTAQAAIgAAAINLZXvXAdE/Ib+XIb+X0T8AAAA/EwoAAAAAAAABlAEAACIAAABt7zqgG/PQP8GtcsGtctE/AAAAPxMKAAAAAAAAAZUBAAAiAAAAV5MQxV/k0D9hnE1hnE3RPwAAAD8jCgAAAAAAAAGWAQAAIgAAAFeTEMVf5NA/A4soAYso0T8AAAA/IwoAAAAAAAABlwEAACIAAABBN+bpo9XQP6N5A6F5A9E/AAAAPzIKAAAAAAAAAZgBAAAiAAAAFH+RMyy40D/hVrngVrnQPwAAAD8yCgAAAAAAAAGZAQAAIgAAAP4iZ1hwqdA/gUWUgEWU0D8AAAA/QgoAAAAAAAABmgEAACIAAADoxjx9tJrQPyE0byA0b9A/AAAAP0IKAAAAAAAAAZsBAAAiAAAAkFaTEMVf0D/+dNf+dNfOPwAAAD9SCgAAAAAAAAGcAQAAIgAAAGSePlpNQtA/fi9Dfi9Dzj8AAAA/UgoAAAAAAAABnQEAACIAAABOQhR/kTPQP/7prv3prs0/AAAAP1IKAAAAAAAAAZ4BAAAiAAAA4lLZ3nVAzz/+0137013LPwAAAD+BCgAAAAAAAAGfAQAAIgAAALSahCj+Is8/eo7Jeo7Jyj8AAAA/gQoAAAAAAAABoAEAACIAAABeKtu7DujOP7prf7prf8o/AAAAP5AKAAAAAAAAAaEBAAAiAAAA+mg1CVH8zT/6vQz5vQzJPwAAAD+wCgAAAAAAAAGiAQAAIgAAAKT4i5xhwc0/+r0M+b0MyT8AAAA/vwoAAAAAAAABowEAACIAAAB2QDfm6aPNP3p4eHh4eMg/AAAAP78KAAAAAAAAAaQBAAAiAAAAHtCNefpozT96eHh4eHjIPwAAAD/PCgAAAAAAAAGlAQAAIgAAAMZf5AwLLs0/ulUuuFUuyD8AAAA/zwoAAAAAAAABpgEAACIAAABs7zqgG/PMP/Yy5Pcy5Mc/AAAAP94KAAAAAAAAAacBAAAiAAAAZJ4+Wk1CzD82EJo3EJrHPwAAAD/+CgAAAAAAAAGoAQAAIgAAAAwule1dB8w/du1Pd+1Pxz8AAAA//goAAAAAAAABqQEAACIAAACzveuAbszLP7rKBbfKBcc/AAAAP/4KAAAAAAAAAaoBAAAiAAAAWk1CFH+Ryz/2p7v2p7vGPwAAAD8NCwAAAAAAAAGrAQAAIgAAANckRPEXOcs/9qe79qe7xj8AAAA/HQsAAAAAAAABrAEAACIAAAB+tJqEKP7KPzaFcTaFccY/AAAAPx0LAAAAAAAAAa0BAAAiAAAAoRvz9NFqyj+2P921P93FPwAAAD8sCwAAAAAAAAGuAQAAIgAAABzz9NFqEso/tj/dtT/dxT8AAAA/LAsAAAAAAAABrwEAACIAAACXyvauA7rJP7Y/3bU/3cU/AAAAPzwLAAAAAAAAAbABAAAiAAAAQFpNQhR/yT+2P921P93FPwAAAD88CwAAAAAAAAGxAQAAIgAAALsxTx+tJsk/tj/dtT/dxT8AAAA/TAsAAAAAAAABsgEAACIAAAA2CVH8Rc7IP/Yck/Uck8U/AAAAP0wLAAAAAAAAAbMBAAAiAAAA3Zinj1aTyD/2HJP1HJPFPwAAAD9bCwAAAAAAAAG0AQAAIgAAALLgUtnedcg/9hyT9RyTxT8AAAA/WwsAAAAAAAABtQEAACIAAABZcKls7zrIP/Yck/Uck8U/AAAAP2sLAAAAAAAAAbYBAAAiAAAALbhUtncdyD/2HJP1HJPFPwAAAD9rCwAAAAAAAAG3AQAAIgAAAAEAAAAAAMg/9hyT9RyTxT8AAAA/egsAAAAAAAABuAEAACIAAADUR6tJiOLHP/Yck/Uck8U/AAAAP3oLAAAAAAAAAbkBAAAiAAAAqI9WkxDFxz/2HJP1HJPFPwAAAD+aCwAAAAAAAAG6AQAAIgAAAHzXAd2Yp8c/9hyT9RyTxT8AAAA/qQsAAAAAAAABuwEAACIAAAAkZ1hwqWzHP/Yck/Uck8U/AAAAP6kLAAAAAAAAAbwBAAAiAAAAy/auA7oxxz/2HJP1HJPFPwAAAD+5CwAAAAAAAAG9AQAAIgAAAJ8+Wk1CFMc/9hyT9RyTxT8AAAA/uQsAAAAAAAABvgEAACIAAABGzrDgUtnGP/Yck/Uck8U/AAAAP8gLAAAAAAAAAb8BAAAiAAAAwaWyveuAxj/2HJP1HJPFPwAAAD/ICwAAAAAAAAHAAQAAIgAAAD19tJqEKMY/9hyT9RyTxT8AAAA/2AsAAAAAAAABwQEAACIAAADz9NFqEqLAP/Yck/Uck8U/AAAAP7QNAAAAAAAAAcIBAAAiAAAAAt2Yp49W6T/6SDX6SDXKPwAAAD8AAAAAAAAAAAHDAQAAIgAAACNnWHCpbOk/+kg1+kg1yj8AAAA/kQEAAAAAAAABxAEAACIAAAA5w4JLZXvpP/pINfpINco/AAAAP5EBAAAAAAAAAcUBAAAiAAAAUB+tJiGK6T/6SDX6SDXKPwAAAD/+AQAAAAAAAAHGAQAAIgAAAKiPVpMQxek/PrETO7ETyz8AAAA/DQIAAAAAAAABxwEAACIAAAD20WoSovjpP772p7v2p8s/AAAAPw0CAAAAAAAAAcgBAAAiAAAATUIUf5Ez6j86PDw8PDzMPwAAAD8dAgAAAAAAAAHJAQAAIgAAAJuEKP4iZ+o//l6G/F6GzD8AAAA/LQIAAAAAAAABygEAACIAAADoxjx9tJrqP76B0LyB0Mw/AAAAPy0CAAAAAAAAAcsBAAAiAAAANglR/EXO6j9+pBp9pBrNPwAAAD8tAgAAAAAAAAHMAQAAIgAAAI95+mg1Ces/PsdkPcdkzT8AAAA/PAIAAAAAAAABzQEAACIAAADbuw7oxjzrPz7HZD3HZM0/AAAAPzwCAAAAAAAAAc4BAAAiAAAAKf4iZ1hw6z/+6a796a7NPwAAAD9MAgAAAAAAAAHPAQAAIgAAAFW2dx3Qjes/wgz5vQz5zT8AAAA/TAIAAAAAAAAB0AEAACIAAACNnGHBpbLrP8IM+b0M+c0/AAAAP1sCAAAAAAAAAdEBAAAiAAAAxIJLZXvX6z9+L0N+L0POPwAAAD9rAgAAAAAAAAHSAQAAIgAAAOUMCy6V7es/PlKNPlKNzj8AAAA/awIAAAAAAAAB0wEAACIAAADwOqAb8/TrPz5SjT5Sjc4/AAAAP3sCAAAAAAAAAdQBAAAiAAAABpfK9q4D7D8+Uo0+Uo3OPwAAAD/YAgAAAAAAAAHVAQAAIgAAACghir/IGew/PlKNPlKNzj8AAAA/6AIAAAAAAAAB1gEAACIAAABIq0mI4i/sPz5SjT5Sjc4/AAAAP+gCAAAAAAAAAdcBAAAiAAAAXgd0Y54+7D8+Uo0+Uo3OPwAAAD/3AgAAAAAAAAHYAQAAIgAAAH+RMyy4VOw/PlKNPlKNzj8AAAA/9wIAAAAAAAAB2QEAACIAAAChG/P00WrsPz5SjT5Sjc4/AAAAPwcDAAAAAAAAAdoBAAAiAAAAwqWyveuA7D8+Uo0+Uo3OPwAAAD8XAwAAAAAAAAHbAQAAIgAAAO5dB3Rjnuw/PlKNPlKNzj8AAAA/FwMAAAAAAAAB3AEAACIAAAA8oBvz9NHsPz5SjT5Sjc4/AAAAPyYDAAAAAAAAAd0BAAAiAAAAXSrbuw7o7D8+Uo0+Uo3OPwAAAD8mAwAAAAAAAAHeAQAAIgAAAHOGBZfK9uw/PlKNPlKNzj8AAAA/NgMAAAAAAAAB3wEAACIAAACJ4i9yhgXtPz5SjT5Sjc4/AAAAPzYDAAAAAAAAAeABAAAiAAAAqWzvOqAb7T8+Uo0+Uo3OPwAAAD9FAwAAAAAAAAHhAQAAIgAAALaahCj+Iu0/PlKNPlKNzj8AAAA/RQMAAAAAAAAB4gEAACIAAADAyBkWXCrtPz5SjT5Sjc4/AAAAP1UDAAAAAAAAAeMBAAAiAAAAy/auA7ox7T8+Uo0+Uo3OPwAAAD9VAwAAAAAAAAHkAQAAIgAAANYkRPEXOe0/PlKNPlKNzj8AAAA/ZQMAAAAAAAAB5QEAACIAAADsgG7M00ftPz5SjT5Sjc4/AAAAP2UDAAAAAAAAAeYBAAAiAAAA964DujFP7T8+Uo0+Uo3OPwAAAD90AwAAAAAAAAHnAQAAIgAAAALdmKePVu0/PlKNPlKNzj8AAAA/dAMAAAAAAAAB6AEAACIAAAAjZ1hwqWztPz5SjT5Sjc4/AAAAP4QDAAAAAAAAAekBAAAiAAAAOcOCS2V77T8+Uo0+Uo3OPwAAAD+EAwAAAAAAAAHqAQAAIgAAAEXxFznDgu0/PlKNPlKNzj8AAAA/kwMAAAAAAAAB6wEAACIAAADKGRZcKtvtPz5SjT5Sjc4/AAAAP8IDAAAAAAAAAewBAAAiAAAA66PVJETx7T9+L0N+L0POPwAAAD/CAwAAAAAAAAHtAQAAIgAAAAwule1dB+4/fi9Dfi9Dzj8AAAA/0gMAAAAAAAAB7gEAACIAAAAhir/IGRbuP8IM+b0M+c0/AAAAP9IDAAAAAAAAAe8BAAAiAAAAN+bpo9Uk7j/+6a796a7NPwAAAD/hAwAAAAAAAAHwAQAAIgAAAFlwqWzvOu4/PsdkPcdkzT8AAAA/4QMAAAAAAAAB8QEAACIAAAB6+mg1CVHuP36kGn2kGs0/AAAAP/EDAAAAAAAAAfIBAAAiAAAAm4Qo/iJn7j++gdC8gdDMPwAAAD/xAwAAAAAAAAHzAQAAIgAAALHgUtnede4/voHQvIHQzD8AAAA/AQQAAAAAAAAB9AEAACIAAADHPH20moTuP/5ehvxehsw/AAAAPwEEAAAAAAAAAfUBAAAiAAAA6cY8fbSa7j86PDw8PDzMPwAAAD8QBAAAAAAAAAH2AQAAIgAAAPT00WoSou4/ehnyexnyyz8AAAA/EAQAAAAAAAAB9wEAACIAAAAKUfxFzrDuP3oZ8nsZ8ss/AAAAPyAEAAAAAAAAAfgBAAAiAAAAQTfm6aPV7j/+0137013LPwAAAD8vBAAAAAAAAAH5AQAAIgAAAFeTEMVf5O4/PrETO7ETyz8AAAA/LwQAAAAAAAAB+gEAACIAAACPefpoNQnvP7prf7prf8o/AAAAPz8EAAAAAAAAAfsBAAAiAAAApNUkRPEX7z+6a3+6a3/KPwAAAD8/BAAAAAAAAAH8AQAAIgAAANGNefpoNe8/+kg1+kg1yj8AAAA/TwQAAAAAAAAB/QEAACIAAADn6aPVJETvP3oDoXkDock/AAAAP08EAAAAAAAAAf4BAAAiAAAAVbZ3HdCN7z+6VS64VS7IPwAAAD99BAAAAAAAAAH/AQAAIgAAAF/kDAsule8/9jLk9zLkxz8AAAA/fQQAAAAAAAABAAIAACIAAABrEqL4i5zvP/Yy5Pcy5Mc/AAAAP40EAAAAAAAAAQECAAAiAAAAgW7M00er7z927U937U/HPwAAAD+NBAAAAAAAAAECAgAAIgAAAJfK9q4Duu8/NoVxNoVxxj8AAAA/nQQAAAAAAAABAwIAACIAAACj+IucYcHvP3ZiJ3ZiJ8Y/AAAAP50EAAAAAAAAAQQCAAAiAAAArSYhir/I7z8y+kg1+kjFPwAAAD+sBAAAAAAAAAEFAgAAIgAAALlUtncd0O8/dtf+dNf+xD8AAAA/rAQAAAAAAAABBgIAACIAAADPsOBS2d7vP/aRavSRasQ/AAAAP7wEAAAAAAAAAQcCAAAiAAAAz7DgUtne7z82byA0byDEPwAAAD+8BAAAAAAAAAEIAgAAIgAAANnedUA35u8/ckzWc0zWwz8AAAA/ywQAAAAAAAABCQIAACIAAADlDAsule3vP7IpjLMpjMM/AAAAP9sEAAAAAAAAAQoCAAAiAAAA5QwLLpXt7z8y5Pcy5PfCPwAAAD/bBAAAAAAAAAELAgAAIgAAAOUMCy6V7e8/dsGtcsGtwj8AAAA/6wQAAAAAAAABDAIAACIAAADlDAsule3vP7KeY7KeY8I/AAAAP+sEAAAAAAAAAQ0CAAAiAAAA7zqgG/P07z/yexnyexnCPwAAAD/6BAAAAAAAAAEOAgAAIgAAAO86oBvz9O8/MlnPMVnPwT8AAAA/+gQAAAAAAAABDwIAACIAAADvOqAb8/TvP3I2hXE2hcE/AAAAPwoFAAAAAAAAARACAAAiAAAA7zqgG/P07z+yEzuxEzvBPwAAAD8KBQAAAAAAAAERAgAAIgAAAO86oBvz9O8/Ls6mMM6mwD8AAAA/GQUAAAAAAAABEgIAACIAAAD7aDUJUfzvP3KrXHCrXMA/AAAAPxkFAAAAAAAAARMCAAAiAAAA+2g1CVH87z+yiBKwiBLAPwAAAD8pBQAAAAAAAAEUAgAAIgAAAPtoNQlR/O8/5MuQ38uQvz8AAAA/KQUAAAAAAAABFQIAACIAAAD7aDUJUfzvP1yG/F6G/L4/AAAAPzkFAAAAAAAAARYCAAAiAAAA+2g1CVH87z/cQGjeQGi+PwAAAD85BQAAAAAAAAEXAgAAIgAAAPtoNQlR/O8/3LU/3bU/vT8AAAA/SAUAAAAAAAABGAIAACIAAAD7aDUJUfzvP1Rwq1xwq7w/AAAAP0gFAAAAAAAAARkCAAAiAAAA+2g1CVH87z/cKhfcKhe8PwAAAD9YBQAAAAAAAAEaAgAAIgAAAPtoNQlR/O8/3J/u2p/uuj8AAAA/WAUAAAAAAAABGwIAACIAAAD7aDUJUfzvP9QUxtkUxrk/AAAAP2cFAAAAAAAAARwCAAAiAAAA+2g1CVH87z9UzzFZzzG5PwAAAD93BQAAAAAAAAEdAgAAIgAAAPtoNQlR/O8/1Imd2ImduD8AAAA/dwUAAAAAAAABHgIAACIAAAD7aDUJUfzvP9z+dNf+dLc/AAAAP4cFAAAAAAAAAR8CAAAiAAAA+2g1CVH87z9UueBWueC2PwAAAD+WBQAAAAAAAAEgAgAAIgAAAO86oBvz9O8/VLngVrngtj8AAAA/pgUAAAAAAAABIQIAACIAAADlDAsule3vP9RzTNZzTLY/AAAAP9UFAAAAAAAAASICAAAiAAAA2d51QDfm7z9ULrhVLri1PwAAAD/kBQAAAAAAAAEjAgAAIgAAAMOCS2V71+8/1Ogj1egjtT8AAAA/9AUAAAAAAAABJAIAACIAAACBbszTR6vvP8xd+9Nd+7M/AAAAP/QFAAAAAAAAASUCAAAiAAAAaxKi+Iuc7z9UGGdTGGezPwAAAD/0BQAAAAAAAAEmAgAAIgAAAD9aTUIUf+8/VBhnUxhnsz8AAAA/AwYAAAAAAAABJwIAACIAAAAf0I15+mjvP9TS0tLS0rI/AAAAPxMGAAAAAAAAASgCAAAiAAAA8xc5w4JL7z9UjT5SjT6yPwAAAD8TBgAAAAAAAAEpAgAAIgAAANu7DujGPO8/1Eeq0UeqsT8AAAA/IwYAAAAAAAABKgIAACIAAAC7MU8frSbvP0wCFlECFrE/AAAAPyMGAAAAAAAAASsCAAAiAAAApNUkRPEX7z9MAhZRAhaxPwAAAD8yBgAAAAAAAAEsAgAAIgAAAIRLZXvXAe8/zLyB0LyBsD8AAAA/MgYAAAAAAAABLQIAACIAAABBN+bpo9XuP5hjsp5jsq4/AAAAP0IGAAAAAAAAAS4CAAAiAAAAIK0mIYq/7j+YY7KeY7KuPwAAAD9RBgAAAAAAAAEvAgAAIgAAAP8iZ1hwqe4/qNiJndiJrT8AAAA/UQYAAAAAAAABMAIAACIAAADemKePVpPuP5hNYZxNYaw/AAAAP2EGAAAAAAAAATECAAAiAAAAb8zTR6tJ7j+YwjibwjirPwAAAD9hBgAAAAAAAAEyAgAAIgAAAEIUf5EzLO4/mMI4m8I4qz8AAAA/cQYAAAAAAAABMwIAACIAAAAhir/IGRbuP5g3EJo3EKo/AAAAP3EGAAAAAAAAATQCAAAiAAAAs73rgG7M7T+YNxCaNxCqPwAAAD+QBgAAAAAAAAE1AgAAIgAAAJIzLLhUtu0/mDcQmjcQqj8AAAA/kAYAAAAAAAABNgIAACIAAAB81wHdmKftP5g3EJo3EKo/AAAAP58GAAAAAAAAATcCAAAiAAAAZnvXAd2Y7T+YNxCaNxCqPwAAAD+fBgAAAAAAAAE4AgAAIgAAAFAfrSYhiu0/mDcQmjcQqj8AAAA/rwYAAAAAAAABOQIAACIAAADsgG7M00ftP5g3EJo3EKo/AAAAP84GAAAAAAAAAToCAAAiAAAAwMgZFlwq7T+YNxCaNxCqPwAAAD/eBgAAAAAAAAE7AgAAIgAAAJ4+Wk1CFO0/mDcQmjcQqj8AAAA/3gYAAAAAAAABPAIAACIAAAB+tJqEKP7sP5g3EJo3EKo/AAAAP/UGAAAAAAAAAT0CAAAiAAAAaFhwqWzv7D+YNxCaNxCqPwAAAD/1BgAAAAAAAAE+AgAAIgAAAFL8Rc6w4Ow/mDcQmjcQqj8AAAA/BQcAAAAAAAABPwIAACIAAAAEujFPH63sP5g3EJo3EKo/AAAAPxUHAAAAAAAAAUACAAAiAAAA2AHdmKeP7D+YNxCaNxCqPwAAAD8kBwAAAAAAAAFBAgAAIgAAAMKlsr3rgOw/mDcQmjcQqj8AAAA/JAcAAAAAAAABQgIAACIAAAC3dx3QjXnsP5g3EJo3EKo/AAAAPzQHAAAAAAAAAUMCAAAiAAAArEmI4i9y7D+YNxCaNxCqPwAAAD80BwAAAAAAAAFEAgAAIgAAAJXtXQd0Y+w/mDcQmjcQqj8AAAA/QwcAAAAAAAABRQIAACIAAAB/kTMsuFTsP5g3EJo3EKo/AAAAP1MHAAAAAAAAAUYCAAAiAAAAXgd0Y54+7D+YNxCaNxCqPwAAAD9TBwAAAAAAAAFHAgAAIgAAAFPZ3nVAN+w/mDcQmjcQqj8AAAA/YwcAAAAAAAABSAIAACIAAAA9fbSahCjsP5g3EJo3EKo/AAAAP2MHAAAAAAAAAUkCAAAiAAAAM08frSYh7D+YNxCaNxCqPwAAAD9yBwAAAAAAAAFKAgAAIgAAACghir/IGew/mDcQmjcQqj8AAAA/cgcAAAAAAAABSwIAACIAAAARxV/kDAvsP5g3EJo3EKo/AAAAP4IHAAAAAAAAAUwCAAAiAAAABpfK9q4D7D+YNxCaNxCqPwAAAD+CBwAAAAAAAAFNAgAAIgAAAPtoNQlR/Os/mDcQmjcQqj8AAAA/kQcAAAAAAAABTgIAACIAAADwOqAb8/TrP5g3EJo3EKo/AAAAP5EHAAAAAAAAAU8CAAAiAAAAz7DgUtne6z+YNxCaNxCqPwAAAD+hBwAAAAAAAAFQAgAAIgAAAK4mIYq/yOs/mDcQmjcQqj8AAAA/oQcAAAAAAAABUQIAACIAAACYyvauA7rrP5g3EJo3EKo/AAAAP7EHAAAAAAAAAVICAAAiAAAA0I15+mg16z+YNxCaNxCqPwAAAD/ABwAAAAAAAAFTAgAAIgAAAKXVJETxF+s/mDcQmjcQqj8AAAA/0AcAAAAAAAABVAIAACIAAAB5HdCNefrqP5g3EJo3EKo/AAAAP9AHAAAAAAAAAVUCAAAiAAAANglR/EXO6j+YNxCaNxCqPwAAAD/fBwAAAAAAAAFWAgAAIgAAAPT00WoSouo/mDcQmjcQqj8AAAA/3wcAAAAAAAABVwIAACIAAAC8DujGPH3qP5g3EJo3EKo/AAAAP+8HAAAAAAAAAVgCAAAiAAAAevpoNQlR6j+YNxCaNxCqPwAAAD/vBwAAAAAAAAFZAgAAIgAAAEIUf5EzLOo/mMI4m8I4qz8AAAA//wcAAAAAAAABWgIAACIAAAAMLpXtXQfqP5jCOJvCOKs/AAAAP/8HAAAAAAAAAVsCAAAiAAAA4HVAN+bp6T+YwjibwjirPwAAAD8OCAAAAAAAAAFcAgAAIgAAALO964BuzOk/mMI4m8I4qz8AAAA/HggAAAAAAAABXQIAACIAAACdYcGlsr3pP5jCOJvCOKs/AAAAPx4IAAAAAAAAAV4CAAAiAAAAhwWXyvau6T+YTWGcTWGsPwAAAD8eCAAAAAAAAAFfAgAAIgAAAHGpbO86oOk/mE1hnE1hrD8AAAA/LQgAAAAAAAABYAIAACIAAABbTUIUf5HpP5hNYZxNYaw/AAAAPz0IAAAAAAAAAWECAAAiAAAAUB+tJiGK6T+YTWGcTWGsPwAAAD89CAAAAAAAAAFiAgAAIgAAAETxFznDguk/qNiJndiJrT8AAAA/TQgAAAAAAAABYwIAACIAAAA5w4JLZXvpP6jYiZ3Yia0/AAAAP1wIAAAAAAAAAWQCAAAiAAAAOcOCS2V76T+YY7KeY7KuPwAAAD9cCAAAAAAAAAFlAgAAIgAAACNnWHCpbOk/mGOynmOyrj8AAAA/bAgAAAAAAAABZgIAACIAAAAYOcOCS2XpP5ju2p/u2q8/AAAAP2wIAAAAAAAAAWcCAAAiAAAADQsule1d6T/MvIHQvIGwPwAAAD97CAAAAAAAAAFoAgAAIgAAAALdmKePVuk/TAIWUQIWsT8AAAA/iwgAAAAAAAABaQIAACIAAAD3rgO6MU/pP0wCFlECFrE/AAAAP4sIAAAAAAAAAWoCAAAiAAAA4VLZ3nVA6T/UR6rRR6qxPwAAAD+bCAAAAAAAAAFrAgAAIgAAAOFS2d51QOk/VI0+Uo0+sj8AAAA/mwgAAAAAAAABbAIAACIAAADM9q4DujHpP9TS0tLS0rI/AAAAP6oIAAAAAAAAAW0CAAAiAAAAv8gZFlwq6T9UGGdTGGezPwAAAD+6CAAAAAAAAAFuAgAAIgAAAL/IGRZcKuk/zF370137sz8AAAA/yQgAAAAAAAABbwIAACIAAAC/yBkWXCrpP1Sjj1Sjj7Q/AAAAP8kIAAAAAAAAAXACAAAiAAAAtJqEKP4i6T/U6CPV6CO1PwAAAD/ZCAAAAAAAAAFxAgAAIgAAAJ8+Wk1CFOk/3P501/50tz8AAAA/+AgAAAAAAAABcgIAACIAAACUEMVf5AzpP1xECVhECbg/AAAAP/gIAAAAAAAAAXMCAAAiAAAAlBDFX+QM6T/UiZ3YiZ24PwAAAD/4CAAAAAAAAAF0AgAAIgAAAJQQxV/kDOk/VM8xWc8xuT8AAAA/CAkAAAAAAAABdQIAACIAAACJ4i9yhgXpP9QUxtkUxrk/AAAAPwgJAAAAAAAAAXYCAAAiAAAAieIvcoYF6T9cWlpaWlq6PwAAAD8XCQAAAAAAAAF3AgAAIgAAAH60moQo/ug/XOWCW+WCuz8AAAA/FwkAAAAAAAABeAIAACIAAAB+tJqEKP7oP9wqF9wqF7w/AAAAPzcJAAAAAAAAAXkCAAAiAAAAfrSahCj+6D9UcKtccKu8PwAAAD83CQAAAAAAAAF6AgAAIgAAAH60moQo/ug/3LU/3bU/vT8AAAA/RgkAAAAAAAABewIAACIAAAB+tJqEKP7oP1z70137070/AAAAP1YJAAAAAAAAAXwCAAAiAAAAc4YFl8r26D/cQGjeQGi+PwAAAD9WCQAAAAAAAAF9AgAAIgAAAHOGBZfK9ug/XIb8Xob8vj8AAAA/ZQkAAAAAAAABfgIAACIAAABzhgWXyvboP+TLkN/LkL8/AAAAP2UJAAAAAAAAAX8CAAAiAAAAaFhwqWzv6D+yiBKwiBLAPwAAAD91CQAAAAAAAAGAAgAAIgAAAGhYcKls7+g/cqtccKtcwD8AAAA/dQkAAAAAAAABgQIAACIAAABdKtu7DujoP+7w8PDw8MA/AAAAP4UJAAAAAAAAAYICAAAiAAAAXSrbuw7o6D+yEzuxEzvBPwAAAD+UCQAAAAAAAAGDAgAAIgAAAF0q27sO6Og/cjaFcTaFwT8AAAA/QAoAAAAAAAABhAIAACIAAABdKtu7DujoPzJZzzFZz8E/AAAAP0AKAAAAAAAAAYUCAAAiAAAAXSrbuw7o6D/yexnyexnCPwAAAD9PCgAAAAAAAAGGAgAAIgAAAF0q27sO6Og/sp5jsp5jwj8AAAA/TwoAAAAAAAABhwIAACIAAABdKtu7DujoP3bBrXLBrcI/AAAAP18KAAAAAAAAAYgCAAAiAAAAXSrbuw7o6D/yBkLzBkLDPwAAAD9fCgAAAAAAAAGJAgAAIgAAAF0q27sO6Og/simMsymMwz8AAAA/bwoAAAAAAAABigIAACIAAAB+tJqEKP7oP3btT3ftT8c/AAAAP60KAAAAAAAAAYsCAAAiAAAAfrSahCj+6D82EJo3EJrHPwAAAD+tCgAAAAAAAAGMAgAAIgAAAH60moQo/ug/9jLk9zLkxz8AAAA/6woAAAAAAAABjQIAACIAAACJ4i9yhgXpP/Yy5Pcy5Mc/AAAAP/sKAAAAAAAAAY4CAAAiAAAAieIvcoYF6T+6VS64VS7IPwAAAD/7CgAAAAAAAAGPAgAAIgAAAJQQxV/kDOk/enh4eHh4yD8AAAA/CwsAAAAAAAABkAIAACIAAACUEMVf5AzpPzqbwjibwsg/AAAAPwsLAAAAAAAAAZECAAAiAAAAnz5aTUIU6T86m8I4m8LIPwAAAD8aCwAAAAAAAAGSAgAAIgAAAJ8+Wk1CFOk/+r0M+b0MyT8AAAA/GgsAAAAAAAABkwIAACIAAAC0moQo/iLpP3oDoXkDock/AAAAP0kLAAAAAAAAAZQCAAAiAAAAtJqEKP4i6T86Jus5JuvJPwAAAD9ZCwAAAAAAAAGVAgAAIgAAAL/IGRZcKuk/OibrOSbryT8AAAA/aAsAAAAAAAABlgIAACIAAAC/yBkWXCrpP/pINfpINco/AAAAP3gLAAAAAAAAAZcCAAAiAAAAzPauA7ox6T/6SDX6SDXKPwAAAD94CwAAAAAAAAGYAgAAIgAAANYkRPEXOek/+kg1+kg1yj8AAAA/hwsAAAAAAAABmQIAACIAAADhUtnedUDpP/pINfpINco/AAAAP6cLAAAAAAAAAZoCAAAiAAAA4VLZ3nVA6T+6a3+6a3/KPwAAAD+2CwAAAAAAAAGbAgAAIgAAAOyAbszTR+k/umt/umt/yj8AAAA/xgsAAAAAAAABnAIAACIAAAAC3Zinj1bpP7prf7prf8o/AAAAP/ULAAAAAAAAAZ0CAAAiAAAADQsule1d6T+6a3+6a3/KPwAAAD8EDA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EAAAAFAAAABwMAAAAAAQAAAAQAAAAECUlua0F0b21WMQIAAAAJBAAAAA0DBQQAAAALUGVuU3Ryb2tlVjEEAAAACkF0dHJpYnV0ZXMFVHJhY2UJU3RhcnRUaW1lBFR5cGUEBAAED1BlbkF0dHJpYnV0ZXNWMQIAAAAKSW5rVHJhY2VWMQIAAAAQDEFjdGlvblR5cGVWMQIAAAACAAAACQUAAAAJBgAAAHFTAAAAAAAABfn///8MQWN0aW9uVHlwZVYxAQAAAAd2YWx1ZV9fAAgCAAAAAAAAAAUFAAAAD1BlbkF0dHJpYnV0ZXNWMQoAAAAHX2NvbG9yQQdfY29sb3JSB19jb2xvckcHX2NvbG9yQgpGaXRUb0N1cnZlBkhlaWdodA5JZ25vcmVQcmVzc3VyZQ1Jc0hpZ2hsaWdodGVyBVNoYXBlBVdpZHRoAAAAAAAAAAAEAAICAgIBBgEBDEJydXNoU2hhcGVWMQIAAAAGAgAAAP8AAAAAAAAAAAAA8D8AAAX4////DEJydXNoU2hhcGVWMQEAAAAHdmFsdWVfXwAIAgAAAAEAAAAAAAAAAADwPwUGAAAACklua1RyYWNlVjEDAAAADUxpc3RgMStfaXRlbXMMTGlzdGAxK19zaXplD0xpc3RgMStfdmVyc2lvbgQAABhTaGFyZWQuSW5raW5nLklua1BvaW50W10CAAAACAgCAAAACQkAAAC/AQAAvwEAAAcJAAAAAAEAAAAAAgAABApJbmtQb2ludFYxAgAAAAkKAAAACQs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1BBQoAAAAKSW5rUG9pbnRWMQQAAAABWAFZDlByZXNzdXJlRmFjdG9yCVRpbWVTdGFtcAAAAAAGBgsQAgAAAG3yISuUDc4/sHMa/+UNsz8AAAA/AAAAAAAAAAABCwAAAAoAAADJi6LpN3TNP7BzGv/lDbM/AAAAP40AAAAAAAAAAQwAAAAKAAAAQ1ij57ynzD+wcxr/5Q2zPwAAAD+cAAAAAAAAAAENAAAACgAAAL4kpOVB28s/sHMa/+UNsz8AAAA/nAAAAAAAAAABDgAAAAoAAABYJCUjqNvKP6T6Y1Ny87M/AAAAP6wAAAAAAAAAAQ8AAAAKAAAA0/AlIS0Pyj8cvoh9OGa0PwAAAD+7AAAAAAAAAAEQAAAACgAAAIsjJ5503Mg/EEXS0cRLtT8AAAA/uwAAAAAAAAABEQAAAAoAAACh76jZXxDHP4gI9/uKvrU/AAAAP8sAAAAAAAAAARIAAAAKAAAAWSKqVqfdxT/0UmV63Ra3PwAAAD/LAAAAAAAAAAETAAAACgAAAKtULBFVq8M/YJ3T+C9vuD8AAAA/2wAAAAAAAAABFAAAAAoAAAAI7qzP+BHDP1QkHU28VLk/AAAAP9sAAAAAAAAAARUAAAAKAAAARVStTrurwj/Q50F3gse5PwAAAD/qAAAAAAAAAAEWAAAACgAAAKLtLQ1fEsI/wG6Lyw6tuj8AAAA/6gAAAAAAAAABFwAAAAoAAADAIK5MQN/BPzwysPXUH7s/AAAAP/oAAAAAAAAAARgAAAAKAAAAHLouC+RFwT8suflJYQW8PwAAAD/6AAAAAAAAAAEZAAAACgAAAFogL4qm38A/qHwedCd4vD8AAAA/CQEAAAAAAAABGgAAAAoAAACYhi8JaXnAPxTHjPJ50L0/AAAAPwkBAAAAAAAAARsAAAAKAAAA6D9gjxnAvz+MirEcQEO+PwAAAD8ZAQAAAAAAAAEcAAAACgAAAGIMYY2e874/+NQfm5Kbvz8AAAA/GQEAAAAAAAABHQAAAAoAAACgcmEMYY2+P/ittHePQMA/AAAAPykBAAAAAAAAAR4AAAAKAAAAGj9iCubAvT9ycdmhVbPAPwAAAD8pAQAAAAAAAAEfAAAACgAAAJYLYwhr9Lw/ppYQ4X5fwT8AAAA/OAEAAAAAAAABIAAAAAoAAAAQ2GMG8Ce8PyBaNQtF0sE/AAAAPzgBAAAAAAAAASEAAAAKAAAATj5khbLBuz/eu0cgqAvCPwAAAD9IAQAAAAAAAAEiAAAACgAAAAZxZQL6jro/jKSjiZcqwz8AAAA/SAEAAAAAAAABIwAAAAoAAABF12WBvCi6P0oGtp76Y8M/AAAAP1cBAAAAAAAAASQAAAAKAAAAgT1mAH/CuT+AK+3dIxDEPwAAAD9XAQAAAAAAAAElAAAACgAAAPwJZ/4D9rg/Po3/8oZJxD8AAAA/ZwEAAAAAAAABJgAAAAoAAAD8CWf+A/a4P/juEQjqgsQ/AAAAP2cBAAAAAAAAAScAAAAKAAAAd9Zn/IgpuD8wFElHEy/FPwAAAD93AQAAAAAAAAEoAAAACgAAAPKiaPoNXbc/aDmAhjzbxT8AAAA/dwEAAAAAAAABKQAAAAoAAABub2n4kpC2P5xet8Vlh8Y/AAAAP4YBAAAAAAAAASoAAAAKAAAAqtVpd1Uqtj/Sg+4EjzPHPwAAAD+GAQAAAAAAAAErAAAACgAAAKBua3NfkbQ/Ps5cg+GLyD8AAAA/pQEAAAAAAAABLAAAAAoAAADe1GvyISu0P3bzk8IKOMk/AAAAP6UBAAAAAAAAAS0AAAAKAAAAHDtsceTEsz/utrjs0KrJPwAAAD+lAQAAAAAAAAEuAAAACgAAAFmhbPCmXrM/JNzvK/pWyj8AAAA/tQEAAAAAAAABLwAAAAoAAABPOm7ssMWxPwzqgtQSIsw/AAAAP7UBAAAAAAAAATAAAAAKAAAAjaBua3NfsT+Eraf+2JTMPwAAAD/FAQAAAAAAAAExAAAACgAAAMoGb+o1+bA/uNLePQJBzT8AAAA/1AEAAAAAAAABMgAAAAoAAABF02/ouiywP2y7OqfxX84/AAAAP+QBAAAAAAAAATMAAAAKAAAABnPgzvqMrz+g4HHmGgzPPwAAAD/kAQAAAAAAAAE0AAAACgAAAPoL4soE9K0/2AWpJUS4zz8AAAA/5AEAAAAAAAABNQAAAAoAAAB22OLIiSetP0R3gseZa9A/AAAAP/MBAAAAAAAAATYAAAAKAAAAbnHkxJOOqz/eCR5nrsHQPwAAAD8DAgAAAAAAAAE3AAAACgAAAGIK5sCd9ak/epy5BsMX0T8AAAA/AwIAAAAAAAABOAAAAAoAAADe1ua+IimpP/Rf3jCJitE/AAAAPxMCAAAAAAAAATkAAAAKAAAAWKPnvKdcqD+Q8nnQneDRPwAAAD8TAgAAAAAAAAE6AAAACgAAAMoI6rY296U/CLae+mNT0j8AAAA/IgIAAAAAAAABOwAAAAoAAADKCOq2NvelP2CqTK/b4tI/AAAAPzICAAAAAAAAATwAAAAKAAAARNXqtLsqpT8cDF/EPhzTPwAAAD8yAgAAAAAAAAE9AAAACgAAAMCh67JAXqQ/uJ76Y1Ny0z8AAAA/QQIAAAAAAAABPgAAAAoAAAA6buywxZGjP3YADXm2q9M/AAAAP0ECAAAAAAAAAT8AAAAKAAAAtjrtrkrFoj/uwzGjfB7UPwAAAD9RAgAAAAAAAAFAAAAACgAAADAH7qzP+KE/AhrybFfn1D8AAAA/UQIAAAAAAAABQQAAAAoAAAAlpOVB21uaP/59Rd9Ke9c/AAAAP3ACAAAAAAAAAUIAAAAKAAAAEdboOe8plz80o3wedCfYPwAAAD9wAgAAAAAAAAFDAAAACgAAAAdv6jX5kJU/SPk86E7w2D8AAAA/gAIAAAAAAAABRAAAAAoAAADzoO0tDV+SP4AedCd4nNk/AAAAP4ACAAAAAAAAAUUAAAAKAAAA6znvKRfGkD+UdDTxUmXaPwAAAD+PAgAAAAAAAAFGAAAACgAAAOs57ykXxpA/DDhZGxnY2j8AAAA/jwIAAAAAAAABRwAAAAoAAAC+peFLQlqOPwC/om+lvds/AAAAP58CAAAAAAAAAUgAAAAKAAAAqtfkQ1Yoiz9MOpp4qTLdPwAAAD+fAgAAAAAAAAFJAAAACgAAAJYJ6Dtq9oc/pC5ILSHC3T8AAAA/rwIAAAAAAAABSgAAAAoAAACWCeg7avaHP/oi9uGYUd4/AAAAP68CAAAAAAAAAUsAAAAKAAAAgjvrM37EhD8ySC0hwv3ePwAAAD++AgAAAAAAAAFMAAAACgAAAG5t7iuSkoE/qgtSS4hw3z8AAAA/vgIAAAAAAAABTQAAAAoAAABube4rkpKBP3CYRMVYDuA/AAAAP84CAAAAAAAAAU4AAAAKAAAAbm3uK5KSgT++YRIVYzngPwAAAD/OAgAAAAAAAAFPAAAACgAAAG5t7iuSkoE/e8MkKsZy4D8AAAA/3QIAAAAAAAABUAAAAAoAAAC0PuNHTMF8P25Kbn5SWOE/AAAAP/0CAAAAAAAAAVEAAAAKAAAAtD7jR0zBfD+7EzzOXIPhPwAAAD/9AgAAAAAAAAFSAAAACgAAALQ+40dMwXw/mUTFWA6g4T8AAAA/DAMAAAAAAAABUwAAAAoAAAC0PuNHTMF8P+cNk6gYy+E/AAAAPxwDAAAAAAAAAVQAAAAKAAAAtD7jR0zBfD/GPhwzyufhPwAAAD8cAwAAAAAAAAFVAAAACgAAALQ+40dMwXw/pG+lvXsE4j8AAAA/HAMAAAAAAAABVgAAAAoAAAC0PuNHTMF8P4OgLkgtIeI/AAAAPysDAAAAAAAAAVcAAAAKAAAAtD7jR0zBfD9i0bfS3j3iPwAAAD87AwAAAAAAAAFYAAAACgAAALQ+40dMwXw/PwJBXZBa4j8AAAA/OwMAAAAAAAABWQAAAAoAAAC0PuNHTMF8P0otIcL9vuI/AAAAP1oDAAAAAAAAAVoAAAAKAAAAtD7jR0zBfD+Y9u4RCOriPwAAAD9aAwAAAAAAAAFbAAAACgAAALQ+40dMwXw/5b+8YRIV4z8AAAA/agMAAAAAAAABXAAAAAoAAACMouk3dF12P6Ehz3Z1TuM/AAAAP2oDAAAAAAAAAV0AAAAKAAAAyAzgTzjzbz9eg+GL2IfjPwAAAD95AwAAAAAAAAFeAAAACgAAAMgM4E84828/PbRqFoqk4z8AAAA/eQMAAAAAAAABXwAAAAoAAAB41OwviCtjP2muwfBF7OM/AAAAP4kDAAAAAAAAAWAAAAAKAAAAeNTsL4grYz9I30p79wjkPwAAAD+JAwAAAAAAAAFhAAAACgAAAKBw5j9gj0k/JRDUBakl5D8AAAA/mQMAAAAAAAABYgAAAAoAAACgcOY/YI9JPwNBXZBaQuQ/AAAAP5kDAAAAAAAAAWMAAAAKAAAAoHDmP2CPST/iceYaDF/kPwAAAD+oAwAAAAAAAAFkAAAACgAAAKBw5j9gj0k/MDu0ahaK5D8AAAA/qAMAAAAAAAABZQAAAAoAAACgcOY/YI9JP34EgrogteQ/AAAAP7gDAAAAAAAAAWYAAAAKAAAAoHDmP2CPST9cNQtF0tHkPwAAAD+4AwAAAAAAAAFnAAAACgAAAKBw5j9gj0k/GJcdWjUL5T8AAAA/xwMAAAAAAAABaAAAAAoAAACgcOY/YI9JP1nnNP7LG+Y/AAAAP+cDAAAAAAAAAWkAAAAKAAAAoHDmP2CPST8WSUcTL1XmPwAAAD/nAwAAAAAAAAFqAAAACgAAAKBw5j9gj0k/06pZKJKO5j8AAAA/9gMAAAAAAAABawAAAAoAAACgcOY/YI9JPyufB90JHuc/AAAAP/YDAAAAAAAAAWwAAAAKAAAAoHDmP2CPST95aNUsFEnnPwAAAD8GBAAAAAAAAAFtAAAACgAAAKBw5j9gj0k/NcrnQXeC5z8AAAA/BgQAAAAAAAABbgAAAAoAAACgcOY/YI9JP4GTtZGBrec/AAAAPxUEAAAAAAAAAW8AAAAKAAAAoHDmP2CPST/PXIPhi9jnPwAAAD8VBAAAAAAAAAFwAAAACgAAAHjU7C+IK2M/HSZRMZYD6D8AAAA/FQQAAAAAAAABcQAAAAoAAAB41OwviCtjP2vvHoGgLug/AAAAPxUEAAAAAAAAAXIAAAAKAAAAyAzgTzjzbz+5uOzQqlnoPwAAAD8lBAAAAAAAAAFzAAAACgAAAIyi6Td0XXY/BYK6ILWE6D8AAAA/JQQAAAAAAAABdAAAAAoAAAC0PuNHTMF8P8PjzDUYvug/AAAAPzQEAAAAAAAAAXUAAAAKAAAAbm3uK5KSgT/v3SMQ1AXpPwAAAD80BAAAAAAAAAF2AAAACgAAAG5t7iuSkoE/PafxX94w6T8AAAA/RAQAAAAAAAABdwAAAAoAAACWCeg7avaHP2mhSDqaeOk/AAAAP0QEAAAAAAAAAXgAAAAKAAAAqtfkQ1Yoiz+3ahaKpKPpPwAAAD9TBAAAAAAAAAF5AAAACgAAAL6l4UtCWo4/lZufFFbA6T8AAAA/YwQAAAAAAAABegAAAAoAAADzoO0tDV+SP8GV9u4RCOo/AAAAP2MEAAAAAAAAAXsAAAAKAAAA86DtLQ1fkj+fxn95wyTqPwAAAD9zBAAAAAAAAAF8AAAACgAAAP8H7DED+JM/DV/EPhwz6j8AAAA/cwQAAAAAAAABfQAAAAoAAAAHb+o1+ZCVP+uPTcnNT+o/AAAAP4IEAAAAAAAAAX4AAAAKAAAAEdboOe8plz9bKJKOJl7qPwAAAD+CBAAAAAAAAAF/AAAACgAAABs95z3lwpg/y8DWU39s6j8AAAA/kgQAAAAAAAABgAAAAAoAAAAlpOVB21uaPzlZGxnYeuo/AAAAP6EEAAAAAAAAAYEAAAAKAAAALwvkRdH0mz8ZiqSjiZfqPwAAAD+xBAAAAAAAAAGCAAAACgAAADly4knHjZ0/GYqko4mX6j8AAAA/sQQAAAAAAAABgwAAAAoAAABF2eBNvSafP4ci6Wjipeo/AAAAP8EEAAAAAAAAAYQAAAAKAAAAJqDvqNlfoD/3ui0uO7TqPwAAAD/BBAAAAAAAAAGFAAAACgAAADAH7qzP+KE/1eu2uOzQ6j8AAAA/0AQAAAAAAAABhgAAAAoAAAC2Ou2uSsWiP0WE+31F3+o/AAAAP9AEAAAAAAAAAYcAAAAKAAAAwKHrskBepD+1HEBDnu3qPwAAAD/gBAAAAAAAAAGIAAAACgAAAETV6rS7KqU/I7WECPf76j8AAAA/4AQAAAAAAAABiQAAAAoAAADUb+i6LJCnPwHmDZOoGOs/AAAAP+8EAAAAAAAAAYoAAAAKAAAAYgrmwJ31qT/fFpcdWjXrPwAAAD/vBAAAAAAAAAGLAAAACgAAAPKk48YOW6w/vUcgqAtS6z8AAAA//wQAAAAAAAABjAAAAAoAAAAGc+DO+oyvP514qTK9bus/AAAAP/8EAAAAAAAAAY0AAAAKAAAAygZv6jX5sD/rQXeCx5nrPwAAAD8PBQAAAAAAAAGOAAAACgAAANRtbe4rkrI/yXIADXm26z8AAAA/DwUAAAAAAAABjwAAAAoAAABZoWzwpl6zP6ejiZcq0+s/AAAAPx4FAAAAAAAAAZAAAAAKAAAAoG5rc1+RtD+F1BIi3O/rPwAAAD8eBQAAAAAAAAGRAAAACgAAAOg7avYXxLU/YwWcrI0M7D8AAAA/LgUAAAAAAAABkgAAAAoAAAAwCWl50Pa2P0E2JTc/Kew/AAAAPy4FAAAAAAAAAZMAAAAKAAAAd9Zn/IgpuD8hZ67B8EXsPwAAAD89BQAAAAAAAAGUAAAACgAAAIE9ZgB/wrk/TWEFnKyN7D8AAAA/PQUAAAAAAAABlQAAAAoAAAAGcWUC+o66P7v5SWEFnOw/AAAAP00FAAAAAAAAAZYAAAAKAAAAjKRkBHVbuz+bKtPrtrjsPwAAAD9NBQAAAAAAAAGXAAAACgAAABDYYwbwJ7w/CcMXsQ/H7D8AAAA/XQUAAAAAAAABmAAAAAoAAACWC2MIa/S8P+fzoDvB4+w/AAAAP2wFAAAAAAAAAZkAAAAKAAAA6D9gjxnAvz+jVbNQJB3tPwAAAD98BQAAAAAAAAGaAAAACgAAAHhTr8mHrMA/g4Y829U57T8AAAA/fAUAAAAAAAABmwAAAAoAAADeUy6MIazBP2G3xWWHVu0/AAAAP4sFAAAAAAAAAZwAAAAKAAAARVStTrurwj8/6E7wOHPtPwAAAD+LBQAAAAAAAAGdAAAACgAAAMqHrFA2eMM/HxnYeuqP7T8AAAA/mwUAAAAAAAABngAAAAoAAAARVavT7qrEP/tJYQWcrO0/AAAAP5sFAAAAAAAAAZ8AAAAKAAAAeFUqloiqxT/ZeuqPTcntPwAAAD+rBQAAAAAAAAGgAAAACgAAAP2IKZgDd8Y/uatzGv/l7T8AAAA/qwUAAAAAAAABoQAAAAoAAAAH8Cec+Q/IP3UNhi9iH+4/AAAAP7oFAAAAAAAAAaIAAAAKAAAAq1an3VWpyD/lpcr0ui3uPwAAAD+6BQAAAAAAAAGjAAAACgAAAG3wpl6TD8k/w9ZTf2xK7j8AAAA/ygUAAAAAAAABpAAAAAoAAAARVyag76jJP8PWU39sSu4/AAAAP8oFAAAAAAAAAaUAAAAKAAAA0/AlIS0Pyj8zb5hExVjuPwAAAD/ZBQAAAAAAAAGmAAAACgAAAHdXpWKJqMo/owfdCR5n7j8AAAA/2QUAAAAAAAABpwAAAAoAAAAbviSk5UHLPxGgIc92de4/AAAAP+kFAAAAAAAAAagAAAAKAAAAgr6jZn9BzD9/OGaUz4PuPwAAAD/pBQAAAAAAAAGpAAAACgAAACYlI6jb2sw/79CqWSiS7j8AAAA/8QUAAAAAAAABqgAAAAoAAADnviIpGUHNP80BNOTZru4/AAAAP/EFAAAAAAAAAasAAAAKAAAAiyWianXazT89mnipMr3uPwAAAD8ABgAAAAAAAAGsAAAACgAAAC+MIazRc84/PZp4qTK97j8AAAA/AAYAAAAAAAABrQAAAAoAAAAPWaFs8KbOP6syvW6Ly+4/AAAAPxAGAAAAAAAAAa4AAAAKAAAA8SUhLQ/azj8bywE05NnuPwAAAD8QBgAAAAAAAAGvAAAACgAAALO/IK5MQM8/G8sBNOTZ7j8AAAA/HwYAAAAAAAABsAAAAAoAAACd+Q/YYwbQP4tjRvk86O4/AAAAPx8GAAAAAAAAAbEAAAAKAAAADeBPOPMf0D+LY0b5POjuPwAAAD8vBgAAAAAAAAGyAAAACgAAAO+sz/gRU9A/+fuKvpX27j8AAAA/LwYAAAAAAAABswAAAAoAAABfkw9ZoWzQP/n7ir6V9u4/AAAAPz8GAAAAAAAAAbQAAAAKAAAA0HlPuTCG0D9plM+D7gTvPwAAAD8/BgAAAAAAAAG1AAAACgAAAJMTTzpu7NA/1ywUSUcT7z8AAAA/TgYAAAAAAAABtgAAAAoAAADlxg5bHDnRP9csFElHE+8/AAAAP04GAAAAAAAAAbcAAAAKAAAAp2AO3Fmf0T/XLBRJRxPvPwAAAD9eBgAAAAAAAAG4AAAACgAAAPkTzvwH7NE/R8VYDqAh7z8AAAA/XgYAAAAAAAABuQAAAAoAAACdek0+ZIXSP0fFWA6gIe8/AAAAP20GAAAAAAAAAboAAAAKAAAA7y0NXxLS0j+3XZ3T+C/vPwAAAD9tBgAAAAAAAAG7AAAACgAAAJOUjKBua9M/JfbhmFE+7z8AAAA/fQYAAAAAAAABvAAAAAoAAABVLowhrNHTP5WOJl6qTO8/AAAAP30GAAAAAAAAAb0AAAAKAAAAF8iLouk31D+VjiZeqkzvPwAAAD+NBgAAAAAAAAG+AAAACgAAAH3ICmWDN9U/c7+v6Ftp7z8AAAA/jQYAAAAAAAABvwAAAAoAAABflYolomrVP+FX9K20d+8/AAAAP5wGAAAAAAAAAcAAAAAKAAAAQGIK5sCd1T9R8DhzDYbvPwAAAD+sBgAAAAAAAAHBAAAACgAAALFISkZQt9U/UfA4cw2G7z8AAAA/rAYAAAAAAAABwgAAAAoAAAAhL4qm39DVP1HwOHMNhu8/AAAAP6wGAAAAAAAAAcMAAAAKAAAAAvwJZ/4D1j9R8DhzDYbvPwAAAD+7BgAAAAAAAAHEAAAACgAAAHPiSceNHdY/UfA4cw2G7z8AAAA/ywYAAAAAAAABxQAAAAoAAABUr8mHrFDWP1HwOHMNhu8/AAAAP8sGAAAAAAAAAcYAAAAKAAAANnxJSMuD1j9R8DhzDYbvPwAAAD/bBgAAAAAAAAHHAAAACgAAAIgvCWl50NY/v4h9OGaU7z8AAAA/2wYAAAAAAAAByAAAAAoAAABp/IgpmAPXP7+IfThmlO8/AAAAP+oGAAAAAAAAAckAAAAKAAAAuq9ISkZQ1z+/iH04ZpTvPwAAAD/qBgAAAAAAAAHKAAAACgAAAAxjCGv0nNc/LyHC/b6i7z8AAAA/+gYAAAAAAAABywAAAAoAAADP/AfsMQPYPy8hwv2+ou8/AAAAP/oGAAAAAAAAAcwAAAAKAAAAiLBGz3lP2T8NUkuIcL/vPwAAAD8JBwAAAAAAAAHNAAAACgAAAEpKRlC3tdk/DVJLiHC/7z8AAAA/CQcAAAAAAAABzgAAAAoAAAAM5EXR9BvaP33qj03Jze8/AAAAPxkHAAAAAAAAAc8AAAAKAAAAQGSFssGb2j996o9Nyc3vPwAAAD8ZBwAAAAAAAAHQAAAACgAAAHLkxJOOG9s/feqPTcnN7z8AAAA/KQcAAAAAAAAB0QAAAAoAAAA1fsQUzIHbP33qj03Jze8/AAAAPykHAAAAAAAAAdIAAAAKAAAAaP4D9pgB3D996o9Nyc3vPwAAAD84BwAAAAAAAAHTAAAACgAAACqYA3fWZ9w/7YLUEiLc7z8AAAA/OAcAAAAAAAAB1AAAAAoAAAB8S8OXhLTcP+2C1BIi3O8/AAAAP0gHAAAAAAAAAdUAAAAKAAAAP+XCGMIa3T/tgtQSItzvPwAAAD9IBwAAAAAAAAHWAAAACgAAAHNlAvqOmt0/WxsZ2Hrq7z8AAAA/VwcAAAAAAAAB1wAAAAoAAADEGMIaPefdP1sbGdh66u8/AAAAP1cHAAAAAAAAAdgAAAAKAAAAh7LBm3pN3j9bGxnYeurvPwAAAD9nBwAAAAAAAAHZAAAACgAAAEhMwRy4s94/WxsZ2Hrq7z8AAAA/ZwcAAAAAAAAB2gAAAAoAAAAM5sCd9RnfP1sbGdh66u8/AAAAP3cHAAAAAAAAAdsAAAAKAAAAOfMfsMcM4D9bGxnYeurvPwAAAD93BwAAAAAAAAHcAAAACgAAAFKzvyCuTOA/WxsZ2Hrq7z8AAAA/hgcAAAAAAAAB3QAAAAoAAABsc1+RlIzgP1sbGdh66u8/AAAAP4YHAAAAAAAAAd4AAAAKAAAAhTP/AXvM4D9bGxnYeurvPwAAAD+WBwAAAAAAAAHfAAAACgAAAJ/znnJhDOE/WxsZ2Hrq7z8AAAA/lgcAAAAAAAAB4AAAAAoAAAC5sz7jR0zhP1sbGdh66u8/AAAAP6UHAAAAAAAAAeEAAAAKAAAAC2f+A/aY4T9bGxnYeurvPwAAAD+lBwAAAAAAAAHiAAAACgAAAK/NfUVSMuI/WxsZ2Hrq7z8AAAA/xQcAAAAAAAAB4wAAAAoAAABXp91VqVjiP1sbGdh66u8/AAAAP8UHAAAAAAAAAeQAAAAKAAAAOXRdFsiL4j9bGxnYeurvPwAAAD/UBwAAAAAAAAHlAAAACgAAAFI0/Yauy+I/WxsZ2Hrq7z8AAAA/1AcAAAAAAAAB5gAAAAoAAAAzAX1Hzf7iP1sbGdh66u8/AAAAP+QHAAAAAAAAAecAAAAKAAAAFc78B+wx4z9bGxnYeurvPwAAAD/zBwAAAAAAAAHoAAAACgAAAIBBXJmAvuM/WxsZ2Hrq7z8AAAA/8wcAAAAAAAAB6QAAAAoAAADR9Bu6LgvkP1sbGdh66u8/AAAAPwMIAAAAAAAAAeoAAAAKAAAAI6jb2txX5D9bGxnYeurvPwAAAD8DCAAAAAAAAAHrAAAACgAAAB81+wviyuQ/WxsZ2Hrq7z8AAAA/EwgAAAAAAAAB7AAAAAoAAAAZwho95z3lP1sbGdh66u8/AAAAPxMIAAAAAAAAAe0AAAAKAAAAFE86buyw5T/Ls12d0/jvPwAAAD8iCAAAAAAAAAHuAAAACgAAANfoOe8pF+Y/y7NdndP47z8AAAA/IggAAAAAAAAB7wAAAAoAAABhjxnAn3DmP8uzXZ3T+O8/AAAAPzIIAAAAAAAAAfAAAAAKAAAAek+5MIaw5j/Ls12d0/jvPwAAAD8yCAAAAAAAAAHxAAAACgAAAMwCeVE0/eY/y7NdndP47z8AAAA/QQgAAAAAAAAB8gAAAAoAAACuz/gRUzDnP8uzXZ3T+O8/AAAAP0EIAAAAAAAAAfMAAAAKAAAAVqlYIqpW5z/Ls12d0/jvPwAAAD9RCAAAAAAAAAH0AAAACgAAADh22OLIiec/y7NdndP47z8AAAA/UQgAAAAAAAAB9QAAAAoAAAAyA/gTzvznP8uzXZ3T+O8/AAAAP2EIAAAAAAAAAfYAAAAKAAAAo+k3dF0W6D/Ls12d0/jvPwAAAD9hCAAAAAAAAAH3AAAACgAAABTQd9TsL+g/y7NdndP47z8AAAA/cAgAAAAAAAAB+AAAAAoAAABMw5eEtDzoP8uzXZ3T+O8/AAAAP3AIAAAAAAAAAfkAAAAKAAAA9Zz3lAtj6D9bGxnYeurvPwAAAD+ACAAAAAAAAAH6AAAACgAAAC6QF0XTb+g/WxsZ2Hrq7z8AAAA/gAgAAAAAAAAB+wAAAAoAAACedlelYonoP1sbGdh66u8/AAAAP48IAAAAAAAAAfwAAAAKAAAADl2XBfKi6D/tgtQSItzvPwAAAD+PCAAAAAAAAAH9AAAACgAAALg29xVJyeg/feqPTcnN7z8AAAA/nwgAAAAAAAAB/gAAAAoAAACZA3fWZ/zoP33qj03Jze8/AAAAP58IAAAAAAAAAf8AAAAKAAAACuq2NvcV6T8NUkuIcL/vPwAAAD+vCAAAAAAAAAEAAQAACgAAALLDFkdOPOk/DVJLiHC/7z8AAAA/rwgAAAAAAAABAQEAAAoAAAAjqlan3VXpPw1SS4hwv+8/AAAAP74IAAAAAAAAAQIBAAAKAAAAzIO2tzR86T+fuQbDF7HvPwAAAD++CAAAAAAAAAEDAQAACgAAAHVdFsiLouk/LyHC/b6i7z8AAAA/zggAAAAAAAABBAEAAAoAAACo3VWpWCLqP+FX9K20d+8/AAAAP84IAAAAAAAAAQUBAAAKAAAAiqrVaXdV6j8FJ2sjA1vvPwAAAD/dCAAAAAAAAAEGAQAACgAAADKENXrOe+o/lY4mXqpM7z8AAAA/3QgAAAAAAAABBwEAAAoAAADcXZWKJaLqP7ddndP4L+8/AAAAP+0IAAAAAAAAAQgBAAAKAAAATETV6rS76j+3XZ3T+C/vPwAAAD/tCAAAAAAAAAEJAQAACgAAAPQdNfsL4uo/1ywUSUcT7z8AAAA//QgAAAAAAAABCgEAAAoAAABmBHVbm/vqP2mUz4PuBO8/AAAAP/0IAAAAAAAAAQsBAAAKAAAAKJ503Nhh6z+LY0b5POjuPwAAAD8cCQAAAAAAAAEMAQAACgAAANB31OwviOs/G8sBNOTZ7j8AAAA/KwkAAAAAAAABDQEAAAoAAABCXhRNv6HrPz2aeKkyve4/AAAAPysJAAAAAAAAAQ4BAAAKAAAAIiuUDd7U6z9dae8egaDuPwAAAD87CQAAAAAAAAEPAQAACgAAAK3Rc95TLuw/M2+YRMVY7j8AAAA/OwkAAAAAAAABEAEAAAoAAACOnvOecmHsP+WlyvS6Le4/AAAAP0sJAAAAAAAAAREBAAAKAAAAiSsT0HfU7D/ZeuqPTcntPwAAAD9aCQAAAAAAAAESAQAACgAAAPoRUzAH7uw/+0lhBZys7T8AAAA/agkAAAAAAAABEwEAAAoAAABq+JKQlgftP42xHEBDnu0/AAAAP2oJAAAAAAAAARQBAAAKAAAA297S8CUh7T8fGdh66o/tPwAAAD95CQAAAAAAAAEVAQAACgAAAEvFElG1Ou0/P+hO8Dhz7T8AAAA/eQkAAAAAAAABFgEAAAoAAACEuDIBfUftPz/oTvA4c+0/AAAAP4kJAAAAAAAAARcBAAAKAAAAvKtSsURU7T9ht8Vlh1btPwAAAD+JCQAAAAAAAAEYAQAACgAAAC2SkhHUbe0/8R6BoC5I7T8AAAA/mQkAAAAAAAABGQEAAAoAAABlhbLBm3rtP4OGPNvVOe0/AAAAP5kJAAAAAAAAARoBAAAKAAAA1mvyISuU7T+jVbNQJB3tPwAAAD+oCQAAAAAAAAEbAQAACgAAAA5fEtLyoO0/Nb1ui8sO7T8AAAA/qAkAAAAAAAABHAEAAAoAAAAnH7JC2eDtPwnDF7EPx+w/AAAAP7gJAAAAAAAAAR0BAAAKAAAAYBLS8qDt7T+bKtPrtrjsPwAAAD/HCQAAAAAAAAEeAQAACgAAAEDfUbO/IO4/bTB8Eftw7D8AAAA/xwkAAAAAAAABHwEAAAoAAAADeVE0/YbuP4XUEiLc7+s/AAAAP+cJAAAAAAAAASABAAAKAAAAdF+RlIyg7j83C0XS0cTrPwAAAD/2CQAAAAAAAAEhAQAACgAAAKxSsURUre4/e6kyvW6L6z8AAAA/9gkAAAAAAAABIgEAAAoAAABWLBFVq9PuP71HIKgLUus/AAAAPwYKAAAAAAAAASMBAAAKAAAAjx8xBXPg7j9vflJYASfrPwAAAD8GCgAAAAAAAAEkAQAACgAAAP8FcWUC+u4/kU3JzU8K6z8AAAA/FQoAAAAAAAABJQEAAAoAAAA3+ZAVygbvP0WE+31F3+o/AAAAPxUKAAAAAAAAASYBAAAKAAAAb+ywxZET7z9nU3Lzk8LqPwAAAD8lCgAAAAAAAAEnAQAACgAAABjGENboOe8/WyiSjiZe6j8AAAA/JQoAAAAAAAABKAEAAAoAAACIrFA2eFPvP5/Gf3nDJOo/AAAAPzUKAAAAAAAAASkBAAAKAAAAwJ9w5j9g7z9R/bEpufnpPwAAAD81CgAAAAAAAAEqAQAACgAAAPiSkJYHbe8/AzTk2a7O6T8AAAA/RAoAAAAAAAABKwEAAAoAAABqedD2lobvP9c5jf/yhuk/AAAAP0QKAAAAAAAAASwBAAAKAAAA2l8QVyag7z+tPzYlNz/pPwAAAD9UCgAAAAAAAAEtAQAACgAAABJTMAfurO8/790jENQF6T8AAAA/VAoAAAAAAAABLgEAAAoAAABMRlC3tbnvP6EUVsDJ2ug/AAAAP2MKAAAAAAAAAS8BAAAKAAAATEZQt7W57z9TS4hwv6/oPwAAAD9zCgAAAAAAAAEwAQAACgAAAIQ5cGd9xu8/KVExlgNo6D8AAAA/cwoAAAAAAAABMQEAAAoAAACEOXBnfcbvP2vvHoGgLug/AAAAP4MKAAAAAAAAATIBAAAKAAAAvCyQF0XT7z/PXIPhi9jnPwAAAD+DCgAAAAAAAAEzAQAACgAAAPQfsMcM4O8/E/twzCif5z8AAAA/kgoAAAAAAAABNAEAAAoAAAAsE9B31OzvP8cxo3wedOc/AAAAP5IKAAAAAAAAATUBAAAKAAAALBPQd9Ts7z+ZN0yiYiznPwAAAD+iCgAAAAAAAAE2AQAACgAAAGQG8Cec+e8/06pZKJKO5j8AAAA/ogoAAAAAAAABNwEAAAoAAABkBvAnnPnvP4Xhi9iHY+Y/AAAAP7EKAAAAAAAAATgBAAAKAAAAZAbwJ5z57z/If3nDJCrmPwAAAD+xCgAAAAAAAAE5AQAACgAAAGQG8Cec+e8/cYvLDq2a5T8AAAA/0QoAAAAAAAABOgEAAAoAAABkBvAnnPnvPyPC/b6ib+U/AAAAP9EKAAAAAAAAATsBAAAKAAAAZAbwJ5z57z9mYOupPzblPwAAAD/gCgAAAAAAAAE8AQAACgAAAGQG8Cec+e8/GJcdWjUL5T8AAAA/4AoAAAAAAAABPQEAAAoAAAAsE9B31OzvP+2cxn95w+Q/AAAAP/AKAAAAAAAAAT4BAAAKAAAA9B+wxwzg7z8wO7RqForkPwAAAD/wCgAAAAAAAAE/AQAACgAAAPiSkJYHbe8/mPbuEQjq4j8AAAA/LgsAAAAAAAABQAEAAAoAAACIrFA2eFPvP2v8lzdMouI/AAAAPy4LAAAAAAAAAUEBAAAKAAAAiKxQNnhT7z+Myw6tmoXiPwAAAD8uCwAAAAAAAAFCAQAACgAAABjGENboOe8/PwJBXZBa4j8AAAA/PgsAAAAAAAABQwEAAAoAAACn39B1WSDvPxQI6oLUEuI/AAAAPz4LAAAAAAAAAUQBAAAKAAAAN/mQFcoG7z/GPhwzyufhPwAAAD9NCwAAAAAAAAFFAQAACgAAAP8FcWUC+u4/mUTFWA6g4T8AAAA/TQsAAAAAAAABRgEAAAoAAACPHzEFc+DuP0179wgEdeE/AAAAP10LAAAAAAAAAUcBAAAKAAAAHDnxpOPG7j+QGeXzoDvhPwAAAD9dCwAAAAAAAAFIAQAACgAAAHRfkZSMoO4/07fS3j0C4T8AAAA/bQsAAAAAAAABSQEAAAoAAAADeVE0/YbuPzglNz8prOA/AAAAP20LAAAAAAAAAUoBAAAKAAAAW5/xI6Zg7j+dkpufFFbgPwAAAD98CwAAAAAAAAFLAQAACgAAAND4EVMwB+4/MkgtIcL93j8AAAA/fAsAAAAAAAABTAEAAAoAAAAnH7JC2eDtP9pTf2xKbt4/AAAAP4wLAAAAAAAAAU0BAAAKAAAAf0VSMoK67T/E/b6ib6XdPwAAAD+MCwAAAAAAAAFOAQAACgAAANZr8iErlO0/jtiHY0b53D8AAAA/mwsAAAAAAAABTwEAAAoAAAAtkpIR1G3tP5xRPg+6E9w/AAAAP6sLAAAAAAAAAVABAAAKAAAAS8USUbU67T9mLAfQkGfbPwAAAD+rCwAAAAAAAAFRAQAACgAAAGr4kpCWB+0/UtZGBrae2j8AAAA/uwsAAAAAAAABUgEAAAoAAACJKxPQd9TsPxqxD8eM8tk/AAAAP7sLAAAAAAAAAVMBAAAKAAAAGEXTb+i67D/CvGESFWPZPwAAAD/KCwAAAAAAAAFUAQAACgAAADd4U6/Jh+w/jJcq0+u22D8AAAA/ygsAAAAAAAABVQEAAAoAAADGkRNPOm7sPzSjfB50J9g/AAAAP9oLAAAAAAAAAVYBAAAKAAAAHrizPuNH7D/+fUXfSnvXPwAAAD/aCwAAAAAAAAFXAQAACgAAAOo3dF0WyOs/GHCyNjKw1T8AAAA/+QsAAAAAAAABWAEAAAoAAADwqlQsEVXrP1IxlgNoyNM/AAAAP/kLAAAAAAAAAVkBAAAKAAAARtH0G7ou6z8cDF/EPhzTPwAAAD8JDAAAAAAAAAFaAQAACgAAAC0RVavT7uo/CLae+mNT0j8AAAA/EQwAAAAAAAABWwEAAAoAAACEN/WafMjqP9KQZ7s6p9E/AAAAPyAMAAAAAAAAAVwBAAAKAAAAomp12l2V6j+cazB8EfvQPwAAAD8gDAAAAAAAAAFdAQAACgAAAMKd9Rk/Yuo/qOTmJ4UV0D8AAAA/MAwAAAAAAAABXgEAAAoAAAAABPaYAfzpP7jS3j0CQc0/AAAAPz8MAAAAAAAAAV8BAAAKAAAAHjd22OLI6T8aYzmAhjzLPwAAAD8/DAAAAAAAAAFgAQAACgAAAHVdFsiLouk/7ra47NCqyT8AAAA/TwwAAAAAAAABYQEAAAoAAADMg7a3NHzpP4JsSm5+Usg/AAAAP08MAAAAAAAAAWIBAAAKAAAA6rY29xVJ6T+cXrfFZYfGPwAAAD9fDAAAAAAAAAFjAQAACgAAAArqtjb3Fek/MBRJRxMvxT8AAAA/XwwAAAAAAAABZAEAAAoAAADc3FckJSPoPzwysPXUH7s/AAAAP40MAAAAAAAAAWUBAAAKAAAAa/YXxJUJ6D9UJB1NvFS5PwAAAD+NDAAAAAAAAAFmAQAACgAAAPoP2GMG8Oc/YJ3T+C9vuD8AAAA/nQwAAAAAAAABZwEAAAoAAACKKZgDd9bnP+jZrs5p/Lc/AAAAP50MAAAAAAAAAWgBAAAKAAAAUTZ4U6/J5z98j0BQF6S2PwAAAD+tDAAAAAAAAAFpAQAACgAAAKhcGENYo+c/iAj3+4q+tT8AAAA/rQwAAAAAAAABagEAAAoAAADmwhjCGj3nP8hlh1bNQrE/AAAAP+sMAAAAAAAAAWsBAAAKAAAArs/4EVMw5z9QomIsB9CwPwAAAD/7DAAAAAAAAAFsAQAACgAAAK7P+BFTMOc/2N49AkFdsD8AAAA/+wwAAAAAAAABbQEAAAoAAAA96bixwxbnP7g2MrD11K8/AAAAPwoNAAAAAAAAAW4BAAAKAAAABfaYAfwJ5z/Ar+hbae+uPwAAAD8aDQAAAAAAAAFvAQAACgAAAMwCeVE0/eY/wK/oW2nvrj8AAAA/Gg0AAAAAAAABcAEAAAoAAACUD1mhbPDmP9gonwfdCa4/AAAAPykNAAAAAAAAAXEBAAAKAAAAek+5MIaw5j/4k8IKOFmrPwAAAD9JDQAAAAAAAAFyAQAACgAAALi1ua9ISuY/MHicuQbDpz8AAAA/WA0AAAAAAAABcwEAAAoAAAAP3Fmf8SPmP0DxUmV63aY/AAAAP2gNAAAAAAAAAXQBAAAKAAAA3FsaviSk5T9oXHZo1SykPwAAAD9oDQAAAAAAAAF1AQAACgAAAPuOmv0FceU/cNUsFElHoz8AAAA/dw0AAAAAAAABdgEAAAoAAADhzvqMHzHlP3hO47+8YaI/AAAAP3cNAAAAAAAAAXcBAAAKAAAAxw5bHDnx5D+Ix5lrMHyhPwAAAD+HDQAAAAAAAAF4AQAACgAAAK5Ou6tSseQ/QHMNhi9inz8AAAA/hw0AAAAAAAABeQEAAAoAAAAjqNva3FfkP3BX5zT+y5s/AAAAP5cNAAAAAAAAAXoBAAAKAAAA0fQbui4L5D+wO8HjzDWYPwAAAD+XDQAAAAAAAAF7AQAACgAAAEdOPOm4seM/wC0uO7Rqlj8AAAA/pg0AAAAAAAABfAEAAAoAAAD1mnzICmXjPwASCOqC1JI/AAAAP6YNAAAAAAAAAX0BAAAKAAAAa/Sc95QL4z8QBHVBagmRPwAAAD+2DQAAAAAAAAF+AQAACgAAABlB3dbmvuI/YOzDMaN8jj8AAAA/tg0AAAAAAAABfwEAAAoAAADsM37EFMzhPwCZUT4PuoM/AAAAP9UNAAAAAAAAAYABAAAKAAAAYY2e855y4T8gfSvt3SOAPwAAAD/VDQAAAAAAAAGBAQAACgAAABDa3tLwJeE/wMIKOFkbeT8AAAA/1Q0AAAAAAAABggEAAAoAAAA0gD/hzH/gP0CLvpX27nE/AAAAP+UNAAAAAAAAAYMBAAAKAAAAGsCfcOY/4D9Ai76V9u5xPwAAAD/0DQAAAAAAAAGEAQAACgAAAJAZwJ9w5t8/AKfk5ieFZT8AAAA/9A0AAAAAAAABhQEAAAoAAAAqGUHd1ubePwDgMImKsUw/AAAAPxMOAAAAAAAAAYYBAAAKAAAAc2UC+o6a3T8A4DCJirFMPwAAAD9BDgAAAAAAAAGHAQAACgAAAAB/wpn/gN0/AOAwiYqxTD8AAAA/QQ4AAAAAAAABiAEAAAoAAACQmII5cGfdPwDgMImKsUw/AAAAP1AOAAAAAAAAAYkBAAAKAAAAr8sCeVE03T8A4DCJirFMPwAAAD9QDgAAAAAAAAGKAQAACgAAAM7+grgyAd0/AOAwiYqxTD8AAAA/YA4AAAAAAAABiwEAAAoAAADtMQP4E87cPwDgMImKsUw/AAAAP28OAAAAAAAAAYwBAAAKAAAAfEvDl4S03D8A4DCJirFMPwAAAD9/DgAAAAAAAAGNAQAACgAAAJt+Q9dlgdw/AKfk5ieFZT8AAAA/jw4AAAAAAAABjgEAAAoAAAAqmAN31mfcPwCn5OYnhWU/AAAAP48OAAAAAAAAAY8BAAAKAAAA2ORDVigb3D8Ap+TmJ4VlPwAAAD+eDgAAAAAAAAGQAQAACgAAAPgXxJUJ6Ns/AKfk5ieFZT8AAAA/ng4AAAAAAAABkQEAAAoAAAAWS0TV6rTbPwCn5OYnhWU/AAAAP64OAAAAAAAAAZIBAAAKAAAAVLFEVK1O2z9Ai76V9u5xPwAAAD+uDgAAAAAAAAGTAQAACgAAAAL+hDP/Ads/QIu+lfbucT8AAAA/vQ4AAAAAAAABlAEAAAoAAAAgMQVz4M7aP8DCCjhZG3k/AAAAP70OAAAAAAAAAZUBAAAKAAAAfMqFMYQ12j8gfSvt3SOAPwAAAD/NDgAAAAAAAAGWAQAACgAAACoXxhDW6Nk/AJlRPg+6gz8AAAA/3Q4AAAAAAAABlwEAAAoAAADZYwbwJ5zZPwCZUT4PuoM/AAAAP90OAAAAAAAAAZgBAAAKAAAA+JaGLwlp2T/AtHePQFCHPwAAAD/dDgAAAAAAAAGZAQAACgAAAKbjxg5bHNk/wLR3j0BQhz8AAAA/7A4AAAAAAAABmgEAAAoAAADEFkdOPOnYP4DQneBx5oo/AAAAP+wOAAAAAAAAAZsBAAAKAAAA5EnHjR222D9g7MMxo3yOPwAAAD/8DgAAAAAAAAGcAQAACgAAACGwxwzgT9g/YOzDMaN8jj8AAAA//A4AAAAAAAABnQEAAAoAAABA40dMwRzYPxAEdUFqCZE/AAAAPwsPAAAAAAAAAZ4BAAAKAAAASskI6rY21z/gH5uSm5+UPwAAAD8rDwAAAAAAAAGfAQAACgAAAGn8iCmYA9c/4B+bkpuflD8AAAA/Kw8AAAAAAAABoAEAAAoAAADFlQnoO2rWP8AtLju0apY/AAAAPysPAAAAAAAAAaEBAAAKAAAA2WGLIyee1D9gZXrdFpedPwAAAD9pDwAAAAAAAAGiAQAACgAAAIiuywJ5UdQ/YGV63RaXnT8AAAA/eQ8AAAAAAAABowEAAAoAAAA2+wviygTUP0BzDYYvYp8/AAAAP3kPAAAAAAAAAaQBAAAKAAAAVS6MIazR0z+YQFAXpJagPwAAAD+IDwAAAAAAAAGlAQAACgAAAAN7zAD+hNM/iMeZazB8oT8AAAA/iA8AAAAAAAABpgEAAAoAAACTlIygbmvTP4jHmWswfKE/AAAAP5gPAAAAAAAAAacBAAAKAAAAIa5MQN9R0z+Ix5lrMHyhPwAAAD+YDwAAAAAAAAGoAQAACgAAAM/6jB8xBdM/eE7jv7xhoj8AAAA/pw8AAAAAAAABqQEAAAoAAAANYY2e857SP2hcdmjVLKQ/AAAAP6cPAAAAAAAAAaoBAAAKAAAALJQN3tRr0j9Q47+8YRKlPwAAAD+3DwAAAAAAAAGrAQAACgAAANrgTb0mH9I/UOO/vGESpT8AAAA/tw8AAAAAAAABrAEAAAoAAACJLY6ceNLRP0hqCRHu96U/AAAAP8cPAAAAAAAAAa0BAAAKAAAAp2AO3Fmf0T8weJy5BsOnPwAAAD/HDwAAAAAAAAGuAQAACgAAAMWTjhs7bNE/MHicuQbDpz8AAAA/1g8AAAAAAAABrwEAAAoAAADlxg5bHDnRPyD/5Q2TqKg/AAAAP9YPAAAAAAAAAbABAAAKAAAAkxNPOm7s0D8Yhi9iH46pPwAAAD/mDwAAAAAAAAGxAQAACgAAACItD9re0tA/GIYvYh+OqT8AAAA/5g8AAAAAAAABsgEAAAoAAACxRs95T7nQPxiGL2Ifjqk/AAAAP/UPAAAAAAAAAbMBAAAKAAAAQWCPGcCf0D8IDXm2q3OqPwAAAD/1DwAAAAAAAAG0AQAACgAAANB5T7kwhtA/CA15tqtzqj8AAAA/BRAAAAAAAAABtQEAAAoAAADvrM/4EVPQP/iTwgo4Was/AAAAPyQQAAAAAAAAAbYBAAAKAAAADeBPOPMf0D/oGgxfxD6sPwAAAD8kEAAAAAAAAAG3AQAACgAAAA3gTzjzH9A/4KFVs1AkrT8AAAA/NBAAAAAAAAABuAEAAAoAAABXJqDvqNnPP+ChVbNQJK0/AAAAPzQQAAAAAAAAAbkBAAAKAAAAd1kgL4qmzz/goVWzUCStPwAAAD9DEAAAAAAAAAG6AQAACgAAAJWMoG5rc88/2CifB90Jrj8AAAA/UxAAAAAAAAABuwEAAAoAAADT8qDtLQ3PP8Cv6Ftp764/AAAAP1MQAAAAAAAAAbwBAAAKAAAA8SUhLQ/azj/Ar+hbae+uPwAAAD9jEAAAAAAAAAG9AQAACgAAAC+MIazRc84/uDYysPXUrz8AAAA/YxAAAAAAAAABvgEAAAoAAABNv6HrskDOP7g2MrD11K8/AAAAP2MQAAAAAAAAAb8BAAAKAAAAbfIhK5QNzj/Y3j0CQV2wPwAAAD9yEAAAAAAAAAHAAQAACgAAAKlYIqpWp80/2N49AkFdsD8AAAA/chAAAAAAAAABwQEAAAoAAADJi6LpN3TNP9jePQJBXbA/AAAAP4IQAAAAAAAAAcIBAAAKAAAA574iKRlBzT9QomIsB9CwPwAAAD+CEAAAAAAAAAHDAQAACgAAAAbyomj6Dc0/yGWHVs1CsT8AAAA/0BAAAAAAAAABxAEAAAoAAAAmJSOo29rMP8hlh1bNQrE/AAAAP98QAAAAAAAAAcUBAAAKAAAAQ1ij57ynzD9EKayAk7WxPwAAAD/fEAAAAAAAAAHGAQAACgAAAGKLIyeedMw/vOzQqlkosj8AAAA/DhEAAAAAAAABxwEAAAoAAACCvqNmf0HMPziw9dQfm7I/AAAAPx4RAAAAAAAAAcgBAAAKAAAAn/EjpmAOzD84sPXUH5uyPwAAAD8eEQAAAAAAAA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BgAAAAoAAAABwMAAAAAAQAAACAAAAAECUlua0F0b21WMQIAAAAJBAAAAAkFAAAACQYAAAAJBwAAAAkIAAAACQkAAAAJCgAAAAkLAAAACQwAAAAJDQAAAAkOAAAACQ8AAAAJEAAAAAkRAAAACRIAAAAJEwAAAAkUAAAACRUAAAAJFgAAAAkXAAAACRgAAAAJGQAAAAkaAAAACRsAAAANCAUEAAAAC1BlblN0cm9rZVYxBAAAAApBdHRyaWJ1dGVzBVRyYWNlCVN0YXJ0VGltZQRUeXBlBAQABA9QZW5BdHRyaWJ1dGVzVjECAAAACklua1RyYWNlVjECAAAAEAxBY3Rpb25UeXBlVjECAAAAAgAAAAkcAAAACR0AAADgTQQAAAAAAAXi////DEFjdGlvblR5cGVWMQEAAAAHdmFsdWVfXwAIAgAAAAAAAAABBQAAAAQAAAAJHwAAAAkgAAAAX1MEAAAAAAAB3////+L///8AAAAAAQYAAAAEAAAACSIAAAAJIwAAAPKKBAAAAAAAAdz////i////AAAAAAEHAAAABAAAAAklAAAACSYAAABQlwQAAAAAAAHZ////4v///wAAAAABCAAAAAQAAAAJKAAAAAkpAAAAhCUFAAAAAAAB1v///+L///8AAAAAAQkAAAAEAAAACSsAAAAJLAAAAD0sBQAAAAAAAdP////i////AAAAAAEKAAAABAAAAAkuAAAACS8AAAAYNQUAAAAAAAHQ////4v///wAAAAABCwAAAAQAAAAJMQAAAAkyAAAAlTkFAAAAAAABzf///+L///8AAAAAAQwAAAAEAAAACTQAAAAJNQAAAF8/BQAAAAAAAcr////i////AAAAAAENAAAABAAAAAk3AAAACTgAAAAvRAUAAAAAAAHH////4v///wAAAAABDgAAAAQAAAAJOgAAAAk7AAAAxNcFAAAAAAABxP///+L///8AAAAAAQ8AAAAEAAAACT0AAAAJPgAAAIflBQAAAAAAAcH////i////AAAAAAEQAAAABAAAAAlAAAAACUEAAAD0DwYAAAAAAAG+////4v///wAAAAABEQAAAAQAAAAJQwAAAAlEAAAA4RYGAAAAAAABu////+L///8AAAAAARIAAAAEAAAACUYAAAAJRwAAAJIcBgAAAAAAAbj////i////AAAAAAETAAAABAAAAAlJAAAACUoAAAARIQYAAAAAAAG1////4v///wAAAAABFAAAAAQAAAAJTAAAAAlNAAAAtn8GAAAAAAABsv///+L///8AAAAAARUAAAAEAAAACU8AAAAJUAAAAKeFBgAAAAAAAa/////i////AAAAAAEWAAAABAAAAAlSAAAACVMAAAD0lgYAAAAAAAGs////4v///wAAAAABFwAAAAQAAAAJVQAAAAlWAAAAtqEGAAAAAAABqf///+L///8AAAAAARgAAAAEAAAACVgAAAAJWQAAAHenBgAAAAAAAab////i////AAAAAAEZAAAABAAAAAlbAAAACVwAAADkEgcAAAAAAAGj////4v///wAAAAABGgAAAAQAAAAJXgAAAAlfAAAAnhcHAAAAAAABoP///+L///8AAAAAARsAAAAEAAAACWEAAAAJYgAAADEfBwAAAAAAAZ3////i////AAAAAAUcAAAAD1BlbkF0dHJpYnV0ZXNWMQoAAAAHX2NvbG9yQQdfY29sb3JSB19jb2xvckcHX2NvbG9yQgpGaXRUb0N1cnZlBkhlaWdodA5JZ25vcmVQcmVzc3VyZQ1Jc0hpZ2hsaWdodGVyBVNoYXBlBVdpZHRoAAAAAAAAAAAEAAICAgIBBgEBDEJydXNoU2hhcGVWMQIAAAAGAgAAAP8AAAAAAAAAAAAA8D8AAAWc////DEJydXNoU2hhcGVWMQEAAAAHdmFsdWVfXwAIAgAAAAEAAAAAAAAAAADwPwUdAAAACklua1RyYWNlVjEDAAAADUxpc3RgMStfaXRlbXMMTGlzdGAxK19zaXplD0xpc3RgMStfdmVyc2lvbgQAABhTaGFyZWQuSW5raW5nLklua1BvaW50W10CAAAACAgCAAAACWUAAAAVAAAAFQAAAAEfAAAAHAAAAP8AAAAAAAAAAAAA8D8AAAGa////nP///wEAAAAAAAAAAADwPwEgAAAAHQAAAAlnAAAAHQAAAB0AAAABIgAAABwAAAD/AAAAAAAAAAAAAPA/AAABmP///5z///8BAAAAAAAAAAAA8D8BIwAAAB0AAAAJaQAAAFcAAABXAAAAASUAAAAcAAAA/wAAAAAAAAAAAADwPwAAAZb///+c////AQAAAAAAAAAAAPA/ASYAAAAdAAAACWsAAABuAAAAbgAAAAEoAAAAHAAAAP8AAAAAAAAAAAAA8D8AAAGU////nP///wEAAAAAAAAAAADwPwEpAAAAHQAAAAltAAAAHAAAABwAAAABKwAAABwAAAD/AAAAAAAAAAAAAPA/AAABkv///5z///8BAAAAAAAAAAAA8D8BLAAAAB0AAAAJbwAAABUAAAAVAAAAAS4AAAAcAAAA/wAAAAAAAAAAAADwPwAAAZD///+c////AQAAAAAAAAAAAPA/AS8AAAAdAAAACXEAAAAZAAAAGQAAAAExAAAAHAAAAP8AAAAAAAAAAAAA8D8AAAGO////nP///wEAAAAAAAAAAADwPwEyAAAAHQAAAAlzAAAAEQAAABEAAAABNAAAABwAAAD/AAAAAAAAAAAAAPA/AAABjP///5z///8BAAAAAAAAAAAA8D8BNQAAAB0AAAAJdQAAABIAAAASAAAAATcAAAAcAAAA/wAAAAAAAAAAAADwPwAAAYr///+c////AQAAAAAAAAAAAPA/ATgAAAAdAAAACXcAAAAHAAAABwAAAAE6AAAAHAAAAP8AAAAAAAAAAAAA8D8AAAGI////nP///wEAAAAAAAAAAADwPwE7AAAAHQAAAAl5AAAAegAAAHoAAAABPQAAABwAAAD/AAAAAAAAAAAAAPA/AAABhv///5z///8BAAAAAAAAAAAA8D8BPgAAAB0AAAAJewAAAFEAAABRAAAAAUAAAAAcAAAA/wAAAAAAAAAAAADwPwAAAYT///+c////AQAAAAAAAAAAAPA/AUEAAAAdAAAACX0AAAASAAAAEgAAAAFDAAAAHAAAAP8AAAAAAAAAAAAA8D8AAAGC////nP///wEAAAAAAAAAAADwPwFEAAAAHQAAAAl/AAAAFAAAABQAAAABRgAAABwAAAD/AAAAAAAAAAAAAPA/AAABgP///5z///8BAAAAAAAAAAAA8D8BRwAAAB0AAAAJgQAAAA8AAAAPAAAAAUkAAAAcAAAA/wAAAAAAAAAAAADwPwAAAX7///+c////AQAAAAAAAAAAAPA/AUoAAAAdAAAACYMAAAAMAAAADAAAAAFMAAAAHAAAAP8AAAAAAAAAAAAA8D8AAAF8////nP///wEAAAAAAAAAAADwPwFNAAAAHQAAAAmFAAAANwAAADcAAAABTwAAABwAAAD/AAAAAAAAAAAAAPA/AAABev///5z///8BAAAAAAAAAAAA8D8BUAAAAB0AAAAJhwAAAB4AAAAeAAAAAVIAAAAcAAAA/wAAAAAAAAAAAADwPwAAAXj///+c////AQAAAAAAAAAAAPA/AVMAAAAdAAAACYkAAAAFAAAABQAAAAFVAAAAHAAAAP8AAAAAAAAAAAAA8D8AAAF2////nP///wEAAAAAAAAAAADwPwFWAAAAHQAAAAmLAAAAJgAAACYAAAABWAAAABwAAAD/AAAAAAAAAAAAAPA/AAABdP///5z///8BAAAAAAAAAAAA8D8BWQAAAB0AAAAJjQAAABoAAAAaAAAAAVsAAAAcAAAA/wAAAAAAAAAAAADwPwAAAXL///+c////AQAAAAAAAAAAAPA/AVwAAAAdAAAACY8AAAAiAAAAIgAAAAFeAAAAHAAAAP8AAAAAAAAAAAAA8D8AAAFw////nP///wEAAAAAAAAAAADwPwFfAAAAHQAAAAmRAAAAEQAAABEAAAABYQAAABwAAAD/AAAAAAAAAAAAAPA/AAABbv///5z///8BAAAAAAAAAAAA8D8BYgAAAB0AAAAJkwAAABYAAAAWAAAAB2UAAAAAAQAAACAAAAAECklua1BvaW50VjECAAAACZQAAAAJlQAAAAmWAAAACZcAAAAJmAAAAAmZAAAACZoAAAAJmwAAAAmcAAAACZ0AAAAJngAAAAmfAAAACaAAAAAJoQAAAAmiAAAACaMAAAAJpAAAAAmlAAAACaYAAAAJpwAAAAmoAAAADQsHZwAAAAABAAAAIAAAAAQKSW5rUG9pbnRWMQIAAAAJqQAAAAmqAAAACasAAAAJrAAAAAmtAAAACa4AAAAJrwAAAAmwAAAACbEAAAAJsgAAAAmzAAAACbQAAAAJtQAAAAm2AAAACbcAAAAJuAAAAAm5AAAACboAAAAJuwAAAAm8AAAACb0AAAAJvgAAAAm/AAAACcAAAAAJwQAAAAnCAAAACcMAAAAJxAAAAAnFAAAADQMHaQAAAAABAAAAgAAAAAQKSW5rUG9pbnRWMQI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NKQdrAAAAAAEAAACAAAAABApJbmtQb2ludFYxAgA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NEgdtAAAAAAEAAAAgAAAABApJbmtQb2ludFYxAgAAAAmLAQAACYwBAAAJjQEAAAmOAQAACY8BAAAJkAEAAAmRAQAACZIBAAAJkwEAAAmUAQAACZUBAAAJlgEAAAmXAQAACZgBAAAJmQEAAAmaAQAACZsBAAAJnAEAAAmdAQAACZ4BAAAJnwEAAAmgAQAACaEBAAAJogEAAAmjAQAACaQBAAAJpQEAAAmmAQAADQQHbwAAAAABAAAAIAAAAAQKSW5rUG9pbnRWMQIAAAAJpwEAAAmoAQAACakBAAAJqgEAAAmrAQAACawBAAAJrQEAAAmuAQAACa8BAAAJsAEAAAmxAQAACbIBAAAJswEAAAm0AQAACbUBAAAJtgEAAAm3AQAACbgBAAAJuQEAAAm6AQAACbsBAAANCwdxAAAAAAEAAAAgAAAABApJbmtQb2ludFYxAgAAAAm8AQAACb0BAAAJvgEAAAm/AQAACcABAAAJwQEAAAnCAQAACcMBAAAJxAEAAAnFAQAACcYBAAAJxwEAAAnIAQAACckBAAAJygEAAAnLAQAACcwBAAAJzQEAAAnOAQAACc8BAAAJ0AEAAAnRAQAACdIBAAAJ0wEAAAnUAQAADQcHcwAAAAABAAAAIAAAAAQKSW5rUG9pbnRWMQIAAAAJ1QEAAAnWAQAACdcBAAAJ2AEAAAnZAQAACdoBAAAJ2wEAAAncAQAACd0BAAAJ3gEAAAnfAQAACeABAAAJ4QEAAAniAQAACeMBAAAJ5AEAAAnlAQAADQ8HdQAAAAABAAAAIAAAAAQKSW5rUG9pbnRWMQIAAAAJ5gEAAAnnAQAACegBAAAJ6QEAAAnqAQAACesBAAAJ7AEAAAntAQAACe4BAAAJ7wEAAAnwAQAACfEBAAAJ8gEAAAnzAQAACfQBAAAJ9QEAAAn2AQAACfcBAAANDgd3AAAAAAEAAAAIAAAABApJbmtQb2ludFYxAgAAAAn4AQAACfkBAAAJ+gEAAAn7AQAACfwBAAAJ/QEAAAn+AQAACgd5AAAAAAEAAACAAAAABApJbmtQb2ludFYxAgA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NBgd7AAAAAAEAAACAAAAABApJbmtQb2ludFYxAgA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0vB30AAAAAAQAAACAAAAAECklua1BvaW50VjECAAAACcoCAAAJywIAAAnMAgAACc0CAAAJzgIAAAnPAgAACdACAAAJ0QIAAAnSAgAACdMCAAAJ1AIAAAnVAgAACdYCAAAJ1wIAAAnYAgAACdkCAAAJ2gIAAAnbAgAADQ4HfwAAAAABAAAAIAAAAAQKSW5rUG9pbnRWMQIAAAAJ3AIAAAndAgAACd4CAAAJ3wIAAAngAgAACeECAAAJ4gIAAAnjAgAACeQCAAAJ5QIAAAnmAgAACecCAAAJ6AIAAAnpAgAACeoCAAAJ6wIAAAnsAgAACe0CAAAJ7gIAAAnvAgAADQwHgQAAAAABAAAAEAAAAAQKSW5rUG9pbnRWMQIAAAAJ8AIAAAnxAgAACfICAAAJ8wIAAAn0AgAACfUCAAAJ9gIAAAn3AgAACfgCAAAJ+QIAAAn6AgAACfsCAAAJ/AIAAAn9AgAACf4CAAAKB4MAAAAAAQAAABAAAAAECklua1BvaW50VjECAAAACf8CAAAJAAMAAAkBAwAACQIDAAAJAwMAAAkEAwAACQUDAAAJBgMAAAkHAwAACQgDAAAJCQMAAAkKAwAADQQHhQAAAAABAAAAQAAAAAQKSW5rUG9pbnRWMQIAAAAJCwMAAAkMAwAACQ0DAAAJDgMAAAkPAwAACRADAAAJEQMAAAkSAwAACRMDAAAJFAMAAAkVAwAACRYDAAAJFwMAAAkYAwAACRkDAAAJGgMAAAkbAwAACRwDAAAJHQMAAAkeAwAACR8DAAAJIAMAAAkhAwAACSIDAAAJIwMAAAkkAwAACSUDAAAJJgMAAAknAwAACSgDAAAJKQMAAAkqAwAACSsDAAAJLAMAAAktAwAACS4DAAAJLwMAAAkwAwAACTEDAAAJMgMAAAkzAwAACTQDAAAJNQMAAAk2AwAACTcDAAAJOAMAAAk5AwAACToDAAAJOwMAAAk8AwAACT0DAAAJPgMAAAk/AwAACUADAAAJQQMAAA0JB4cAAAAAAQAAACAAAAAECklua1BvaW50VjECAAAACUIDAAAJQwMAAAlEAwAACUUDAAAJRgMAAAlHAwAACUgDAAAJSQMAAAlKAwAACUsDAAAJTAMAAAlNAwAACU4DAAAJTwMAAAlQAwAACVEDAAAJUgMAAAlTAwAACVQDAAAJVQMAAAlWAwAACVcDAAAJWAMAAAlZAwAACVoDAAAJWwMAAAlcAwAACV0DAAAJXgMAAAlfAwAADQIHiQAAAAABAAAACAAAAAQKSW5rUG9pbnRWMQIAAAAJYAMAAAlhAwAACWIDAAAJYwMAAAlkAwAADQMHiwAAAAABAAAAQAAAAAQKSW5rUG9pbnRWMQIAAAAJZQMAAAlmAwAACWcDAAAJaAMAAAlpAwAACWoDAAAJawMAAAlsAwAACW0DAAAJbgMAAAlvAwAACXADAAAJcQMAAAlyAwAACXMDAAAJdAMAAAl1AwAACXYDAAAJdwMAAAl4AwAACXkDAAAJegMAAAl7AwAACXwDAAAJfQMAAAl+AwAACX8DAAAJgAMAAAmBAwAACYIDAAAJgwMAAAmEAwAACYUDAAAJhgMAAAmHAwAACYgDAAAJiQMAAAmKAwAADRoHjQAAAAABAAAAIAAAAAQKSW5rUG9pbnRWMQIAAAAJiwMAAAmMAwAACY0DAAAJjgMAAAmPAwAACZADAAAJkQMAAAmSAwAACZMDAAAJlAMAAAmVAwAACZYDAAAJlwMAAAmYAwAACZkDAAAJmgMAAAmbAwAACZwDAAAJnQMAAAmeAwAACZ8DAAAJoAMAAAmhAwAACaIDAAAJowMAAAmkAwAADQYHjwAAAAABAAAAQAAAAAQKSW5rUG9pbnRWMQIAAAAJpQMAAAmmAwAACacDAAAJqAMAAAmpAwAACaoDAAAJqwMAAAmsAwAACa0DAAAJrgMAAAmvAwAACbADAAAJsQMAAAmyAwAACbMDAAAJtAMAAAm1AwAACbYDAAAJtwMAAAm4AwAACbkDAAAJugMAAAm7AwAACbwDAAAJvQMAAAm+AwAACb8DAAAJwAMAAAnBAwAACcIDAAAJwwMAAAnEAwAACcUDAAAJxgMAAA0eB5EAAAAAAQAAACAAAAAECklua1BvaW50VjECAAAACccDAAAJyAMAAAnJAwAACcoDAAAJywMAAAnMAwAACc0DAAAJzgMAAAnPAwAACdADAAAJ0QMAAAnSAwAACdMDAAAJ1AMAAAnVAwAACdYDAAAJ1wMAAA0PB5MAAAAAAQAAACAAAAAECklua1BvaW50VjECAAAACdgDAAAJ2QMAAAnaAwAACdsDAAAJ3AMAAAndAwAACd4DAAAJ3wMAAAngAwAACeEDAAAJ4gMAAAnjAwAACeQDAAAJ5QMAAAnmAwAACecDAAAJ6AMAAAnpAwAACeoDAAAJ6wMAAAnsAwAACe0DAAANCgWUAAAACklua1BvaW50VjEEAAAAAVgBWQ5QcmVzc3VyZUZhY3RvcglUaW1lU3RhbXAAAAAABgYLEAIAAACMZ09RgLK9PwR8crgM+Ow/AAAAPwAAAAAAAAAAAZUAAACUAAAAZIXauM8Dvj+8iGqdfRHtPwAAAD+7AAAAAAAAAAGWAAAAlAAAAGSF2rjPA74/MKJaZ19E7T8AAAA/ywAAAAAAAAABlwAAAJQAAABAo2UgH1W+P+iuUkzQXe0/AAAAP9sAAAAAAAAAAZgAAACUAAAAQKNlIB9Vvj9YyEIWspDtPwAAAD/qAAAAAAAAAAGZAAAAlAAAAPjee++9974/8Acbj+YP7j8AAAA/KQEAAAAAAAABmgAAAJQAAADU/AZXDUm/PxwuAz45XO4/AAAAPzgBAAAAAAAAAZsAAACUAAAArBqSvlyavz/8YOPR/MHuPwAAAD84AQAAAAAAAAGcAAAAlAAAAIg4HSas678/mKC7SjFB7z8AAAA/SAEAAAAAAAABnQAAAJQAAACIOB0mrOu/P8DGo/mDje8/AAAAP0gBAAAAAAAAAZ4AAACUAAAAiDgdJqzrvz8w4JPDZcDvPwAAAD9XAQAAAAAAAAGfAAAAlAAAADAr1MZ9HsA/oPmDjUfz7z8AAAA/VwEAAAAAAAABoAAAAJQAAAAeupl6JUfAP6D5g41H8+8/AAAAP30CAAAAAAAAAaEAAACUAAAA6GbqlRzBwD/AxqP5g43vPwAAAD+NAgAAAAAAAAGiAAAAlAAAAMKEdf1rEsE/mKC7SjFB7z8AAAA/jQIAAAAAAAABowAAAJQAAACMMcYYY4zBPyiHy4BPDu8/AAAAP5wCAAAAAAAAAaQAAACUAAAAZk9RgLLdwT+0bdu2bdvuPwAAAD+cAgAAAAAAAAGlAAAAlAAAAEJt3OcBL8I/RFTr7Iuo7j8AAAA/rAIAAAAAAAABpgAAAJQAAAAu/KGbqVfCP4xH8wcbj+4/AAAAP6wCAAAAAAAAAacAAACUAAAAHotnT1GAwj+MR/MHG4/uPwAAAD+8AgAAAAAAAAGoAAAAlAAAAAwaLQP5qMI/1Dr7Iqp17j8AAAA/ywIAAAAAAAABqQAAAJQAAADXvyYRp8PUP/AHG4/mD+4/AAAAPwAAAAAAAAAAAaoAAACUAAAAw07sxE7s1D9gIQtZyELuPwAAAD+iAAAAAAAAAAGrAAAAlAAAADsWz56iANU/1Dr7Iqp17j8AAAA/ogAAAAAAAAABrAAAAJQAAAAppZRSSinVP4xH8wcbj+4/AAAAP7IAAAAAAAAAAa0AAACUAAAAA8Mfupl61T/8YOPR/MHuPwAAAD+yAAAAAAAAAAGuAAAAlAAAAPFR5W1Bo9U/cHrTm9707j8AAAA/wQAAAAAAAAABrwAAAJQAAADf4Koh6cvVP3B605ve9O4/AAAAP8EAAAAAAAAAAbAAAACUAAAAVaiN+zzg1T8oh8uATw7vPwAAAD/RAAAAAAAAAAGxAAAAlAAAAEM3U6/kCNY/KIfLgE8O7z8AAAA/4QAAAAAAAAABsgAAAJQAAACVHMHwh27WP+CTw2XAJ+8/AAAAP/AAAAAAAAAAAbMAAACUAAAAg6uGpC+X1j/gk8NlwCfvPwAAAD8AAQAAAAAAAAG0AAAAlAAAAOcBLzIr1NY/4JPDZcAn7z8AAAA/AAEAAAAAAAABtQAAAJQAAABNWNe/JhHXPyiHy4BPDu8/AAAAPw8BAAAAAAAAAbYAAACUAAAAJ3ZiJ3Zi1z9wetOb3vTuPwAAAD8PAQAAAAAAAAG3AAAAlAAAAAOU7Y7Fs9c//GDj0fzB7j8AAAA/HwEAAAAAAAABuAAAAJQAAADdsXj2FAXYP/xg49H8we4/AAAAPx8BAAAAAAAAAbkAAACUAAAAL5fmN7hq2D+MR/MHG4/uPwAAAD8vAQAAAAAAAAG6AAAAlAAAAAu1cZ8HvNg/1Dr7Iqp17j8AAAA/LwEAAAAAAAABuwAAAJQAAADl0vwGVw3ZP2AhC1nIQu4/AAAAPz4BAAAAAAAAAbwAAACUAAAASSmllFJK2T+oFBN0VynuPwAAAD8+AQAAAAAAAAG9AAAAlAAAAK1/TSJOh9k/8Acbj+YP7j8AAAA/TgEAAAAAAAABvgAAAJQAAAAT1vWvScTZPzj7Iqp19u0/AAAAP04BAAAAAAAAAb8AAACUAAAA/2S7Y/Hs2T/I4TLgk8PtPwAAAD9dAQAAAAAAAAHAAAAAlAAAAGW7Y/HsKdo/WMhCFrKQ7T8AAAA/XQEAAAAAAAABwQAAAJQAAADbgkbLQD7aP+iuUkzQXe0/AAAAP20BAAAAAAAAAcIAAACUAAAAUUoppZRS2j/orlJM0F3tPwAAAD9tAQAAAAAAAAHDAAAAlAAAAMkRDH/oZto/MKJaZ19E7T8AAAA/fQEAAAAAAAABxAAAAJQAAADJEQx/6GbaP3SVYoLuKu0/AAAAP4wBAAAAAAAAAcUAAACUAAAAyREMf+hm2j+8iGqdfRHtPwAAAD+cAQAAAAAAAAHGAAAAlAAAADqC4Q/dTM0/CPjkcBnw2T8AAAA/AAAAAAAAAAABxwAAAJQAAABK8xtcNSTNPwj45HAZ8Nk/AAAAP8sAAAAAAAAAAcgAAACUAAAAXGRWqI37zD8I+ORwGfDZPwAAAD9IAQAAAAAAAAHJAAAAlAAAAHDVkPTl0sw/CPjkcBnw2T8AAAA/WAEAAAAAAAABygAAAJQAAACCRstAPqrMPwj45HAZ8Nk/AAAAP4YBAAAAAAAAAcsAAACUAAAAlrcFjZaBzD8I+ORwGfDZPwAAAD+1AQAAAAAAAAHMAAAAlAAAAKgoQNnuWMw/CPjkcBnw2T8AAAA/tQEAAAAAAAABzQAAAJQAAAC4mXolRzDMPwj45HAZ8Nk/AAAAP8QBAAAAAAAAAc4AAACUAAAAygq1cZ8HzD8I+ORwGfDZPwAAAD/TAQAAAAAAAAHPAAAAlAAAAN5777333ss/CPjkcBnw2T8AAAA/8wEAAAAAAAAB0AAAAJQAAADw7CkKULbLPwj45HAZ8Nk/AAAAP/MBAAAAAAAAAdEAAACUAAAABF5kVqiNyz8I+ORwGfDZPwAAAD8xAgAAAAAAAAHSAAAAlAAAABbPnqIAZcs/CPjkcBnw2T8AAAA/QQIAAAAAAAAB0wAAAJQAAAAmQNnuWDzLPwj45HAZ8Nk/AAAAP0ECAAAAAAAAAdQAAACUAAAAOrETO7ETyz8I+ORwGfDZPwAAAD9gAgAAAAAAAAHVAAAAlAAAAGCTiNNhwso/eBHVOvsi2j8AAAA/rgIAAAAAAAAB1gAAAJQAAAByBMMfupnKP+gqxQTdVdo/AAAAP70CAAAAAAAAAdcAAACUAAAAhHX9axJxyj/oKsUE3VXaPwAAAD+9AgAAAAAAAAHYAAAAlAAAAIR1/WsScco/YES1zr6I2j8AAAA/zQIAAAAAAAAB2QAAAJQAAACY5je4akjKP2BEtc6+iNo/AAAAP80CAAAAAAAAAdoAAACUAAAAmOY3uGpIyj/QXaWYoLvaPwAAAD/dAgAAAAAAAAHbAAAAlAAAAJjmN7hqSMo/QHeVYoLu2j8AAAA//AIAAAAAAAAB3AAAAJQAAACoV3IEwx/KP0B3lWKC7to/AAAAP/wCAAAAAAAAAd0AAACUAAAAqFdyBMMfyj+wkIUsZCHbPwAAAD8bAwAAAAAAAAHeAAAAlAAAALrIrFAb98k/IKp19kVU2z8AAAA/KwMAAAAAAAAB3wAAAJQAAAC6yKxQG/fJP5DDZcAnh9s/AAAAPzoDAAAAAAAAAeAAAACUAAAAusisUBv3yT8I3VWKCbrbPwAAAD9KAwAAAAAAAAHhAAAAlAAAALrIrFAb98k/ePZFVOvs2z8AAAA/WQMAAAAAAAAB4gAAAJQAAAC6yKxQG/fJP+gPNh7NH9w/AAAAP1kDAAAAAAAAAeMAAACUAAAAusisUBv3yT9YKSborlLcPwAAAD9pAwAAAAAAAAHkAAAAlAAAALrIrFAb98k/yEIWspCF3D8AAAA/eQMAAAAAAAAB5QAAAJQAAAC6yKxQG/fJPzhcBnxyuNw/AAAAP5gDAAAAAAAAAeYAAACUAAAAqFdyBMMfyj+odfZFVOvcPwAAAD/QAwAAAAAAAAHnAAAAlAAAAJjmN7hqSMo/qHX2RVTr3D8AAAA/DwQAAAAAAAAB6AAAAJQAAACY5je4akjKPxiP5g82Ht0/AAAAPw8EAAAAAAAAAekAAACUAAAAhHX9axJxyj+IqNbZF1HdPwAAAD8eBAAAAAAAAAHqAAAAlAAAAHIEwx+6mco/iKjW2RdR3T8AAAA/HgQAAAAAAAAB6wAAAJQAAABgk4jTYcLKP/jBxqP5g90/AAAAPy4EAAAAAAAAAewAAACUAAAAOrETO7ETyz/g9KY3vendPwAAAD8+BAAAAAAAAAHtAAAAlAAAACZA2e5YPMs/UA6XAZ8c3j8AAAA/TQQAAAAAAAAB7gAAAJQAAAAWz56iAGXLP1AOlwGfHN4/AAAAP5sEAAAAAAAAAe8AAACUAAAABF5kVqiNyz9QDpcBnxzePwAAAD+bBAAAAAAAAAHwAAAAlAAAAPDsKQpQtss/UA6XAZ8c3j8AAAA/ygQAAAAAAAAB8QAAAJQAAADee++9997LP1AOlwGfHN4/AAAAPwgFAAAAAAAAAfIAAACUAAAAygq1cZ8HzD9QDpcBnxzePwAAAD8IBQAAAAAAAAHzAAAAlAAAALiZeiVHMMw/UA6XAZ8c3j8AAAA/GAUAAAAAAAAB9AAAAJQAAACCRstAPqrMP1AOlwGfHN4/AAAAPxgFAAAAAAAAAfUAAACUAAAAcNWQ9OXSzD9QDpcBnxzePwAAAD8oBQAAAAAAAAH2AAAAlAAAADqC4Q/dTM0/UA6XAZ8c3j8AAAA/KAUAAAAAAAAB9wAAAJQAAAAmEafDhHXNP1AOlwGfHN4/AAAAPzcFAAAAAAAAAfgAAACUAAAAEqBsdyyezT9QDpcBnxzePwAAAD83BQAAAAAAAAH5AAAAlAAAAAIvMivUxs0/UA6XAZ8c3j8AAAA/RwUAAAAAAAAB+gAAAJQAAADuvffee+/NP1AOlwGfHN4/AAAAP0cFAAAAAAAAAfsAAACUAAAA2ky9kiMYzj/g9KY3vendPwAAAD9WBQAAAAAAAAH8AAAAlAAAAMrbgkbLQM4/4PSmN73p3T8AAAA/ZgUAAAAAAAAB/QAAAJQAAAC6akj6cmnOP+D0pje96d0/AAAAP4UFAAAAAAAAAf4AAACUAAAApvkNrhqSzj/g9KY3vendPwAAAD/EBQAAAAAAAAH/AAAAlAAAAJKI02HCus4/4PSmN73p3T8AAAA/0wUAAAAAAAABAAEAAJQAAACSiNNhwrrOP2jbtm3btt0/AAAAP/IFAAAAAAAAAQEBAACUAAAAfheZFWrjzj9o27Zt27bdPwAAAD8SBgAAAAAAAAECAQAAlAAAAH4XmRVq484/iKjW2RdR3T8AAAA/IQYAAAAAAAABAwEAAJQAAAB+F5kVauPOPxiP5g82Ht0/AAAAPzEGAAAAAAAAAQQBAACUAAAAfheZFWrjzj+odfZFVOvcPwAAAD9ABgAAAAAAAAEFAQAAlAAAAH4XmRVq484/OFwGfHK43D8AAAA/UAYAAAAAAAABBgEAAJQAAAB+F5kVauPOP8hCFrKQhdw/AAAAP1AGAAAAAAAAAQcBAACUAAAAfheZFWrjzj9YKSborlLcPwAAAD9gBgAAAAAAAAEIAQAAlAAAAH4XmRVq484/6A82Hs0f3D8AAAA/ngYAAAAAAAABCQEAAJQAAAB+F5kVauPOP3j2RVTr7Ns/AAAAP80GAAAAAAAAAQoBAACUAAAAfheZFWrjzj8I3VWKCbrbPwAAAD/sBgAAAAAAAAELAQAAlAAAAH4XmRVq484/kMNlwCeH2z8AAAA/CwcAAAAAAAABDAEAAJQAAAB+F5kVauPOPyCqdfZFVNs/AAAAPyoHAAAAAAAAAQ0BAACUAAAAkojTYcK6zj8gqnX2RVTbPwAAAD+IBwAAAAAAAAEOAQAAlAAAAKb5Da4aks4/IKp19kVU2z8AAAA/pwcAAAAAAAABDwEAAJQAAAC6akj6cmnOPyCqdfZFVNs/AAAAP+YHAAAAAAAAARABAACUAAAAumpI+nJpzj+wkIUsZCHbPwAAAD/mBwAAAAAAAAERAQAAlAAAANpMvZIjGM4/0F2lmKC72j8AAAA/BQgAAAAAAAABEgEAAJQAAADuvffee+/NP2BEtc6+iNo/AAAAPxQIAAAAAAAAARMBAACUAAAAAi8yK9TGzT9gRLXOvojaPwAAAD8kCAAAAAAAAAEUAQAAlAAAAAIvMivUxs0/6CrFBN1V2j8AAAA/JAgAAAAAAAABFQEAAJQAAAASoGx3LJ7NP+gqxQTdVdo/AAAAP3IIAAAAAAAAARYBAACUAAAAEqBsdyyezT94EdU6+yLaPwAAAD+wCAAAAAAAAAEXAQAAlAAAACYRp8OEdc0/CPjkcBnw2T8AAAA/wAgAAAAAAAABGAEAAJQAAAAmEafDhHXNP5je9KY3vdk/AAAAP9AIAAAAAAAAARkBAACUAAAAOoLhD91MzT+Y3vSmN73ZPwAAAD/QCAAAAAAAAAEaAQAAlAAAAErzG1w1JM0/MMUE3VWK2T8AAAA/3wgAAAAAAAABGwEAAJQAAABK8xtcNSTNP7irFBN0V9k/AAAAP+8IAAAAAAAAARwBAACUAAAAXGRWqI37zD+4qxQTdFfZPwAAAD/vCAAAAAAAAAEdAQAAlAAAAM+eogBlu9M/UA6XAZ8c3j8AAAA/AAAAAAAAAAABHgEAAJQAAADPnqIAZbvTP+D0pje96d0/AAAAP6wAAAAAAAAAAR8BAACUAAAAM/VKjmD40z9o27Zt27bdPwAAAD+8AAAAAAAAAAEgAQAAlAAAAKm8LWi0DNQ/aNu2bdu23T8AAAA/vAAAAAAAAAABIQEAAJQAAACXS/MbXDXUP2jbtm3btt0/AAAAP8sAAAAAAAAAASIBAACUAAAADxPW9a9J1D9o27Zt27bdPwAAAD/LAAAAAAAAAAEjAQAAlAAAAIXauM8DXtQ/aNu2bdu23T8AAAA/2wAAAAAAAAABJAEAAJQAAAD7oZupV3LUP2jbtm3btt0/AAAAP+oAAAAAAAAAASUBAACUAAAAcWl+g6uG1D9o27Zt27bdPwAAAD/6AAAAAAAAAAEmAQAAlAAAAHFpfoOrhtQ/+MHGo/mD3T8AAAA/+gAAAAAAAAABJwEAAJQAAADpMGFd/5rUP/jBxqP5g90/AAAAPwoBAAAAAAAAASgBAACUAAAAw07sxE7s1D/4wcaj+YPdPwAAAD8pAQAAAAAAAAEpAQAAlAAAALPdsXj2FNU/+MHGo/mD3T8AAAA/OAEAAAAAAAABKgEAAJQAAACfbHcsnj3VP/jBxqP5g90/AAAAP0gBAAAAAAAAASsBAACUAAAAFzRaBvJR1T/4wcaj+YPdPwAAAD9IAQAAAAAAAAEsAQAAlAAAAAPDH7qZetU/+MHGo/mD3T8AAAA/WAEAAAAAAAABLQEAAJQAAAB5igKU7Y7VP/jBxqP5g90/AAAAP1gBAAAAAAAAAS4BAACUAAAAaRnIR5W31T/4wcaj+YPdPwAAAD9nAQAAAAAAAAEvAQAAlAAAAN/gqiHpy9U/+MHGo/mD3T8AAAA/tQEAAAAAAAABMAEAAJQAAADNb3DVkPTVP/jBxqP5g90/AAAAP8UBAAAAAAAAATEBAACUAAAAQzdTr+QI1j/4wcaj+YPdPwAAAD/FAQAAAAAAAAEyAQAAlAAAALv+NYk4HdY/+MHGo/mD3T8AAAA/1AEAAAAAAAABMwEAAJQAAACnjfs84EXWP/jBxqP5g90/AAAAP9QBAAAAAAAAATQBAACUAAAAH1XeFjRa1j/4wcaj+YPdPwAAAD/kAQAAAAAAAAE1AQAAlAAAAJUcwfCHbtY/+MHGo/mD3T8AAAA/9AEAAAAAAAABNgEAAJQAAAAL5KPK24LWP/jBxqP5g90/AAAAP2ECAAAAAAAAATcBAACUAAAA+3JpfoOr1j/4wcaj+YPdPwAAAD9wAgAAAAAAAAE4AQAAlAAAAOcBLzIr1NY/+MHGo/mD3T8AAAA/cAIAAAAAAAABOQEAAJQAAABdyREMf+jWP/jBxqP5g90/AAAAP4ACAAAAAAAAAToBAACUAAAATVjXvyYR1z/4wcaj+YPdPwAAAD+AAgAAAAAAAAE7AQAAlAAAADnnnHPOOdc/+MHGo/mD3T8AAAA/kAIAAAAAAAABPAEAAJQAAACdPUUBynbXP/jBxqP5g90/AAAAP5ACAAAAAAAAAT0BAACUAAAAeVvQaBnI1z/4wcaj+YPdPwAAAD+fAgAAAAAAAAE+AQAAlAAAAO8is0Jt3Nc/+MHGo/mD3T8AAAA/nwIAAAAAAAABPwEAAJQAAABl6pUcwfDXP/jBxqP5g90/AAAAP68CAAAAAAAAAUABAACUAAAAZeqVHMHw1z+IqNbZF1HdPwAAAD9NBAAAAAAAAAFBAQAAlAAAAGXqlRzB8Nc/GI/mDzYe3T8AAAA/TQQAAAAAAAABQgEAAJQAAABl6pUcwfDXP6h19kVU69w/AAAAP10EAAAAAAAAAUMBAACUAAAAZeqVHMHw1z/IQhaykIXcPwAAAD9tBAAAAAAAAAFEAQAAlAAAAGXqlRzB8Nc/WCkm6K5S3D8AAAA/fAQAAAAAAAABRQEAAJQAAABl6pUcwfDXP+gPNh7NH9w/AAAAP4wEAAAAAAAAAUYBAACUAAAAZeqVHMHw1z949kVU6+zbPwAAAD+bBAAAAAAAAAFHAQAAlAAAAGXqlRzB8Nc/CN1Vigm62z8AAAA/uwQAAAAAAAABSAEAAJQAAABl6pUcwfDXP5DDZcAnh9s/AAAAP9oEAAAAAAAAAUkBAACUAAAAZeqVHMHw1z8gqnX2RVTbPwAAAD/pBAAAAAAAAAFKAQAAlAAAAGXqlRzB8Nc/sJCFLGQh2z8AAAA/CQUAAAAAAAABSwEAAJQAAABl6pUcwfDXP0B3lWKC7to/AAAAPwkFAAAAAAAAAUwBAACUAAAAZeqVHMHw1z/QXaWYoLvaPwAAAD8YBQAAAAAAAAFNAQAAlAAAAGXqlRzB8Nc/YES1zr6I2j8AAAA/KAUAAAAAAAABTgEAAJQAAABl6pUcwfDXP+gqxQTdVdo/AAAAPzcFAAAAAAAAAU8BAACUAAAAZeqVHMHw1z94EdU6+yLaPwAAAD+FBQAAAAAAAAFQAQAAlAAAAGXqlRzB8Nc/CPjkcBnw2T8AAAA/hQUAAAAAAAABUQEAAJQAAABl6pUcwfDXP5je9KY3vdk/AAAAP7QFAAAAAAAAAVIBAACUAAAAZeqVHMHw1z+4qxQTdFfZPwAAAD/EBQAAAAAAAAFTAQAAlAAAAGXqlRzB8Nc/SJIkSZIk2T8AAAA/0wUAAAAAAAABVAEAAJQAAABl6pUcwfDXP9h4NH+w8dg/AAAAP/MFAAAAAAAAAVUBAACUAAAAZeqVHMHw1z/4RVTr7IvYPwAAAD8CBgAAAAAAAAFWAQAAlAAAAGXqlRzB8Nc/iCxkIQtZ2D8AAAA/IQYAAAAAAAABVwEAAJQAAABl6pUcwfDXPxATdFcpJtg/AAAAPzEGAAAAAAAAAVgBAACUAAAAZeqVHMHw1z+g+YONR/PXPwAAAD9BBgAAAAAAAAFZAQAAlAAAAO8is0Jt3Nc/oPmDjUfz1z8AAAA/aQcAAAAAAAABWgEAAJQAAAB5W9BoGcjXP6D5g41H89c/AAAAP3kHAAAAAAAAAVsBAACUAAAAi8wKtXGf1z+g+YONR/PXPwAAAD95BwAAAAAAAAFcAQAAlAAAAJ09RQHKdtc/oPmDjUfz1z8AAAA/iAcAAAAAAAABXQEAAJQAAAAndmIndmLXP6D5g41H89c/AAAAP5gHAAAAAAAAAV4BAACUAAAAr65/TSJO1z+g+YONR/PXPwAAAD+nBwAAAAAAAAFfAQAAlAAAADnnnHPOOdc/oPmDjUfz1z8AAAA/twcAAAAAAAABYAEAAJQAAADDH7qZeiXXP6D5g41H89c/AAAAP8cHAAAAAAAAAWEBAACUAAAATVjXvyYR1z+g+YONR/PXPwAAAD/HBwAAAAAAAAFiAQAAlAAAAF3JEQx/6NY/oPmDjUfz1z8AAAA/1gcAAAAAAAABYwEAAJQAAABxOkxY17/WP6D5g41H89c/AAAAP9YHAAAAAAAAAWQBAACUAAAAg6uGpC+X1j+g+YONR/PXPwAAAD/mBwAAAAAAAAFlAQAAlAAAAB9V3hY0WtY/oPmDjUfz1z8AAAA/5gcAAAAAAAABZgEAAJQAAAC7/jWJOB3WP6D5g41H89c/AAAAP/UHAAAAAAAAAWcBAACUAAAAVaiN+zzg1T+g+YONR/PXPwAAAD/1BwAAAAAAAAFoAQAAlAAAAGkZyEeVt9U/oPmDjUfz1z8AAAA/BQgAAAAAAAABaQEAAJQAAAADwx+6mXrVP6D5g41H89c/AAAAPxUIAAAAAAAAAWoBAACUAAAAjfs84EVm1T+g+YONR/PXPwAAAD8VCAAAAAAAAAFrAQAAlAAAAJ9sdyyePdU/oPmDjUfz1z8AAAA/FQgAAAAAAAABbAEAAJQAAAAppZRSSinVP6D5g41H89c/AAAAP3IIAAAAAAAAAW0BAACUAAAAs92xePYU1T+g+YONR/PXPwAAAD+CCAAAAAAAAAFuAQAAlAAAADsWz56iANU/oPmDjUfz1z8AAAA/kQgAAAAAAAABbwEAAJQAAADDTuzETuzUP6D5g41H89c/AAAAP6EIAAAAAAAAAXABAACUAAAA178mEafD1D8QE3RXKSbYPwAAAD8OCQAAAAAAAAFxAQAAlAAAAPuhm6lXctQ/EBN0Vykm2D8AAAA/HgkAAAAAAAABcgEAAJQAAACF2rjPA17UP4gsZCELWdg/AAAAPx4JAAAAAAAAAXMBAACUAAAAl0vzG1w11D/4RVTr7IvYPwAAAD8tCQAAAAAAAAF0AQAAlAAAAPOAF5kVatM/SJIkSZIk2T8AAAA/TQkAAAAAAAABdQEAAJQAAAB9uTS/wVXTP7irFBN0V9k/AAAAP00JAAAAAAAAAXYBAACUAAAAfbk0v8FV0z8wxQTdVYrZPwAAAD9JCwAAAAAAAAF3AQAAlAAAAH25NL/BVdM/mN70pje92T8AAAA/WQsAAAAAAAABeAEAAJQAAAB9uTS/wVXTPwj45HAZ8Nk/AAAAP3gLAAAAAAAAAXkBAACUAAAAfbk0v8FV0z94EdU6+yLaPwAAAD94CwAAAAAAAAF6AQAAlAAAAH25NL/BVdM/6CrFBN1V2j8AAAA/lwsAAAAAAAABewEAAJQAAAB9uTS/wVXTP9BdpZigu9o/AAAAPxEMAAAAAAAAAXwBAACUAAAAfbk0v8FV0z9Ad5Vigu7aPwAAAD8gDAAAAAAAAAF9AQAAlAAAAH25NL/BVdM/sJCFLGQh2z8AAAA/IAwAAAAAAAABfgEAAJQAAAB9uTS/wVXTPyCqdfZFVNs/AAAAPzAMAAAAAAAAAX8BAACUAAAAfbk0v8FV0z8I3VWKCbrbPwAAAD8wDAAAAAAAAAGAAQAAlAAAAH25NL/BVdM/ePZFVOvs2z8AAAA/QAwAAAAAAAABgQEAAJQAAAB9uTS/wVXTP1gpJuiuUtw/AAAAP08MAAAAAAAAAYIBAACUAAAAfbk0v8FV0z/IQhaykIXcPwAAAD9fDAAAAAAAAAGDAQAAlAAAAH25NL/BVdM/OFwGfHK43D8AAAA/bgwAAAAAAAABhAEAAJQAAAB9uTS/wVXTP6h19kVU69w/AAAAP24MAAAAAAAAAYUBAACUAAAAfbk0v8FV0z8Yj+YPNh7dPwAAAD9+DAAAAAAAAAGGAQAAlAAAAH25NL/BVdM/iKjW2RdR3T8AAAA/jgwAAAAAAAABhwEAAJQAAAB9uTS/wVXTP/jBxqP5g90/AAAAP50MAAAAAAAAAYgBAACUAAAAfbk0v8FV0z9o27Zt27bdPwAAAD+tDAAAAAAAAAGJAQAAlAAAAH25NL/BVdM/4PSmN73p3T8AAAA/vAwAAAAAAAABigEAAJQAAAB9uTS/wVXTP1AOlwGfHN4/AAAAP9wMAAAAAAAAAYsBAACUAAAAKKzrX5OIsz8I3VWKCbrbPwAAAD8AAAAAAAAAAAGMAQAAlAAAANwWNFoG8rE/CN1Vigm62z8AAAA/RQEAAAAAAAABjQEAAJQAAABMvZIjGP6wPwjdVYoJuts/AAAAP0UBAAAAAAAAAY4BAACUAAAAlIF8VHlbsD8I3VWKCbrbPwAAAD9VAQAAAAAAAAGPAQAAlAAAAMCLzAq1ca8/CN1Vigm62z8AAAA/VQEAAAAAAAABkAEAAJQAAABQFKBsdyyuPwjdVYoJuts/AAAAP2QBAAAAAAAAAZEBAACUAAAAoNiJndiJrT8I3VWKCbrbPwAAAD9kAQAAAAAAAAGSAQAAlAAAADBhXf+aRKw/CN1Vigm62z8AAAA/dAEAAAAAAAABkwEAAJQAAAB4JUcw/KGrPwjdVYoJuts/AAAAP4MBAAAAAAAAAZQBAACUAAAAyOkwYV3/qj8I3VWKCbrbPwAAAD+TAQAAAAAAAAGVAQAAlAAAAAiuGpK+XKo/CN1Vigm62z8AAAA/owEAAAAAAAABlgEAAJQAAABYcgTDH7qpPwjdVYoJuts/AAAAP7IBAAAAAAAAAZcBAACUAAAA6PrXJOJ0qD8I3VWKCbrbPwAAAD+yAQAAAAAAAAGYAQAAlAAAAICDq4akL6c/CN1Vigm62z8AAAA/wgEAAAAAAAABmQEAAJQAAADIR5W3BY2mPwjdVYoJuts/AAAAP8IBAAAAAAAAAZoBAACUAAAAoJRSSimlpD8I3VWKCbrbPwAAAD/RAQAAAAAAAAGbAQAAlAAAAIDhD91MvaI/CN1Vigm62z8AAAA/0QEAAAAAAAABnAEAAJQAAAAYauM+D3ihPwjdVYoJuts/AAAAP+EBAAAAAAAAAZ0BAACUAAAA4G1Bo2Ugnz8I3VWKCbrbPwAAAD/hAQAAAAAAAAGeAQAAlAAAAAB/6GbqlZw/CN1Vigm62z8AAAA/8QEAAAAAAAABnwEAAJQAAACgB7zIrFCbPwjdVYoJuts/AAAAP/EBAAAAAAAAAaABAACUAAAAMJCPKm8Lmj8I3VWKCbrbPwAAAD8AAgAAAAAAAAGhAQAAlAAAAGChNu7zgJc/CN1Vigm62z8AAAA/BgMAAAAAAAABogEAAJQAAACAst2xePaUPwjdVYoJuts/AAAAPxYDAAAAAAAAAaMBAACUAAAAMExY178mkT8I3VWKCbrbPwAAAD8WAwAAAAAAAAGkAQAAlAAAAMC6/jWJOI0/CN1Vigm62z8AAAA/JgMAAAAAAAABpQEAAJQAAAAA3Uy9kiOIPwjdVYoJuts/AAAAPyYDAAAAAAAAAaYBAACUAAAAQO7zgBeZhT8I3VWKCbrbPwAAAD81AwAAAAAAAAGnAQAAlAAAAMC6/jWJOI0/0F2lmKC72j8AAAA/AAAAAAAAAAABqAEAAJQAAADAuv41iTiNP0B3lWKC7to/AAAAP20AAAAAAAAAAakBAACUAAAAAN1MvZIjiD+wkIUsZCHbPwAAAD99AAAAAAAAAAGqAQAAlAAAAEDu84AXmYU/IKp19kVU2z8AAAA/jAAAAAAAAAABqwEAAJQAAABA7vOAF5mFP5DDZcAnh9s/AAAAP5wAAAAAAAAAAawBAACUAAAAYP+aRJwOgz+Qw2XAJ4fbPwAAAD+cAAAAAAAAAAGtAQAAlAAAAIAQQgghhIA/CN1Vigm62z8AAAA/VwEAAAAAAAABrgEAAJQAAABAQ9KXS/N7P1gpJuiuUtw/AAAAP1cBAAAAAAAAAa8BAACUAAAAgGUgH1Xedj/IQhaykIXcPwAAAD9nAQAAAAAAAAGwAQAAlAAAAIBUeVvQaGk/OFwGfHK43D8AAAA/ZwEAAAAAAAABsQEAAJQAAAAAMivUxn1eP6h19kVU69w/AAAAP3YBAAAAAAAAAbIBAACUAAAAADIr1MZ9Xj8Yj+YPNh7dPwAAAD92AQAAAAAAAAGzAQAAlAAAAAB2x+LZU0Q/GI/mDzYe3T8AAAA/hgEAAAAAAAABtAEAAJQAAAAAMivUxn1ePxiP5g82Ht0/AAAAP4kCAAAAAAAAAbUBAACUAAAAgFR5W9BoaT8Yj+YPNh7dPwAAAD+ZAgAAAAAAAAG2AQAAlAAAAACIbqZeyXE/GI/mDzYe3T8AAAA/mQIAAAAAAAABtwEAAJQAAACAZSAfVd52P4io1tkXUd0/AAAAP6gCAAAAAAAAAbgBAACUAAAAQEPSl0vzez+IqNbZF1HdPwAAAD+4AgAAAAAAAAG5AQAAlAAAAIAQQgghhIA/iKjW2RdR3T8AAAA/xwIAAAAAAAABugEAAJQAAABg/5pEnA6DP4io1tkXUd0/AAAAP9cCAAAAAAAAAbsBAACUAAAAQO7zgBeZhT+IqNbZF1HdPwAAAD81AwAAAAAAAAG8AQAAlAAAAEy9kiMY/rA/kIUsZCEL4T8AAAA/AAAAAAAAAAABvQEAAJQAAAC8Y/HsKQqwP5CFLGQhC+E/AAAAP20AAAAAAAAAAb4BAACUAAAAwIvMCrVxrz+QhSxkIQvhPwAAAD98AAAAAAAAAAG/AQAAlAAAAAhQtjsWz64/kIUsZCEL4T8AAAA/fAAAAAAAAAABwAEAAJQAAABQFKBsdyyuP5CFLGQhC+E/AAAAP4wAAAAAAAAAAcEBAACUAAAAoNiJndiJrT+QhSxkIQvhPwAAAD+cAAAAAAAAAAHCAQAAlAAAAOicc84556w/kIUsZCEL4T8AAAA/nAAAAAAAAAABwwEAAJQAAAAwYV3/mkSsP5CFLGQhC+E/AAAAP6sAAAAAAAAAAcQBAACUAAAAeCVHMPyhqz+QhSxkIQvhPwAAAD+rAAAAAAAAAAHFAQAAlAAAAMjpMGFd/6o/kIUsZCEL4T8AAAA/uwAAAAAAAAABxgEAAJQAAAAIrhqSvlyqP5CFLGQhC+E/AAAAP7sAAAAAAAAAAccBAACUAAAAoDbu84AXqT+QhSxkIQvhPwAAAD/KAAAAAAAAAAHIAQAAlAAAADC/wVVD0qc/kIUsZCEL4T8AAAA/ygAAAAAAAAAByQEAAJQAAACAg6uGpC+nP5CFLGQhC+E/AAAAP9oAAAAAAAAAAcoBAACUAAAAEAx/6GbqpT+QhSxkIQvhPwAAAD/aAAAAAAAAAAHLAQAAlAAAAGDQaBnIR6U/kIUsZCEL4T8AAAA/6gAAAAAAAAABzAEAAJQAAACglFJKKaWkP5CFLGQhC+E/AAAAPxkBAAAAAAAAAc0BAACUAAAAOB0mrOtfoz+QhSxkIQvhPwAAAD84AQAAAAAAAAHOAQAAlAAAAIDhD91MvaI/kIUsZCEL4T8AAAA/SAEAAAAAAAABzwEAAJQAAADIpfkNrhqiP5CFLGQhC+E/AAAAP0gBAAAAAAAAAdABAACUAAAAGGrjPg94oT+QhSxkIQvhPwAAAD+GAQAAAAAAAAHRAQAAlAAAAFguzW9w1aA/kIUsZCEL4T8AAAA/pQEAAAAAAAAB0gEAAJQAAACo8rag0TKgP5CFLGQhC+E/AAAAP7UBAAAAAAAAAdMBAACUAAAAgPYUBSjbnT+QhSxkIQvhPwAAAD+1AQAAAAAAAAHUAQAAlAAAAAB/6GbqlZw/kIUsZCEL4T8AAAA/xQEAAAAAAAAB1QEAAJQAAAAAf+hm6pWcPyBsPJo/2OA/AAAAPwAAAAAAAAAAAdYBAACUAAAAoAe8yKxQmz8gbDyaP9jgPwAAAD+4AAAAAAAAAAHXAQAAlAAAAGChNu7zgJc/IGw8mj/Y4D8AAAA/yAAAAAAAAAAB2AEAAJQAAAAQO7ETO7GTPyBsPJo/2OA/AAAAP8gAAAAAAAAAAdkBAACUAAAAMExY178mkT/YeDR/sPHgPwAAAD/XAAAAAAAAAAHaAQAAlAAAAEDu84AXmYU/SJIkSZIk4T8AAAA/1wAAAAAAAAAB2wEAAJQAAAAA3Uy9kiOIP0iSJEmSJOE/AAAAP4MBAAAAAAAAAdwBAACUAAAA4Mul+Q2uij9IkiRJkiThPwAAAD+SAQAAAAAAAAHdAQAAlAAAAMC6/jWJOI0/SJIkSZIk4T8AAAA/ogEAAAAAAAAB3gEAAJQAAADAuv41iTiNPwCfHC4DPuE/AAAAP7IBAAAAAAAAAd8BAACUAAAAMExY178mkT8AnxwuAz7hPwAAAD+yAQAAAAAAAAHgAQAAlAAAALDDhHX9a5I/vKsUE3RX4T8AAAA/wQEAAAAAAAAB4QEAAJQAAACAst2xePaUP7yrFBN0V+E/AAAAP+ABAAAAAAAAAeIBAACUAAAA8CkKULY7lj+8qxQTdFfhPwAAAD8fAgAAAAAAAAHjAQAAlAAAAPApClC2O5Y/dLgM+ORw4T8AAAA/HwIAAAAAAAAB5AEAAJQAAABgoTbu84CXP3S4DPjkcOE/AAAAPy4CAAAAAAAAAeUBAACUAAAAwBhjjDHGmD90uAz45HDhPwAAAD91AgAAAAAAAAHmAQAAlAAAAEVmhdq4z9M/rFJM0F2l4D8AAAA/AAAAAAAAAAAB5wEAAJQAAADPnqIAZbvTP6xSTNBdpeA/AAAAPy8AAAAAAAAAAegBAACUAAAAWde/JhGn0z+sUkzQXaXgPwAAAD9OAAAAAAAAAAHpAQAAlAAAAOEP3Uy9ktM/rFJM0F2l4D8AAAA/XgAAAAAAAAAB6gEAAJQAAABpSPpyaX7TP6xSTNBdpeA/AAAAP14AAAAAAAAAAesBAACUAAAAB/JR5W1B0z+sUkzQXaXgPwAAAD+QAAAAAAAAAAHsAQAAlAAAACvUxn0e8NI/rFJM0F2l4D8AAAA/kAAAAAAAAAAB7QEAAJQAAACr61+TiNPRPyBsPJo/2OA/AAAAP6AAAAAAAAAAAe4BAACUAAAAWQbyUeVt0T8gbDyaP9jgPwAAAD+gAAAAAAAAAAHvAQAAlAAAAJFZoTbu89A/2Hg0f7Dx4D8AAAA/sAAAAAAAAAAB8AEAAJQAAABR5W1Bo2XQP9h4NH+w8eA/AAAAP7AAAAAAAAAAAfEBAACUAAAA/v//////zz+QhSxkIQvhPwAAAD+/AAAAAAAAAAHyAQAAlAAAAG6mXskRDM8/kIUsZCEL4T8AAAA/vwAAAAAAAAAB8wEAAJQAAADaTL2SIxjOP5CFLGQhC+E/AAAAP88AAAAAAAAAAfQBAACUAAAAJhGnw4R1zT+QhSxkIQvhPwAAAD/PAAAAAAAAAAH1AQAAlAAAAErzG1w1JM0/kIUsZCEL4T8AAAA/3gAAAAAAAAAB9gEAAJQAAABcZFaojfvMP5CFLGQhC+E/AAAAP94AAAAAAAAAAfcBAACUAAAASvMbXDUkzT+QhSxkIQvhPwAAAD/IAQAAAAAAAAH4AQAAlAAAABKgbHcsns0/IGw8mj/Y4D8AAAA/AAAAAAAAAAAB+QEAAJQAAAASoGx3LJ7NP5CFLGQhC+E/AAAAP8sAAAAAAAAAAfoBAACUAAAAEqBsdyyezT9IkiRJkiThPwAAAD/LAAAAAAAAAAH7AQAAlAAAACYRp8OEdc0/vKsUE3RX4T8AAAA/2gAAAAAAAAAB/AEAAJQAAAA6guEP3UzNPyjFBN1ViuE/AAAAP9oAAAAAAAAAAf0BAACUAAAAOoLhD91MzT+Y3vSmN73hPwAAAD/5AAAAAAAAAAH+AQAAlAAAACYRp8OEdc0/mN70pje94T8AAAA/EgIAAAAAAAAB/wEAAJQAAACCq4akL5fuP3gR1Tr7Ito/AAAAPwAAAAAAAAAAAQACAACUAAAADOSjytuC7j94EdU6+yLaPwAAAD8/AAAAAAAAAAEBAgAAlAAAAFCAst2xeO4/eBHVOvsi2j8AAAA/PwAAAAAAAAABAgIAAJQAAACUHMHwh27uP3gR1Tr7Ito/AAAAP04AAAAAAAAAAQMCAACUAAAA2rjPA15k7j94EdU6+yLaPwAAAD9OAAAAAAAAAAEEAgAAlAAAAB5V3hY0Wu4/eBHVOvsi2j8AAAA/yQAAAAAAAAABBQIAAJQAAABi8ewpClDuP3gR1Tr7Ito/AAAAP+gAAAAAAAAAAQYCAACUAAAAqI37POBF7j94EdU6+yLaPwAAAD/oAAAAAAAAAAEHAgAAlAAAADDGGGOMMe4/6CrFBN1V2j8AAAA/9wAAAAAAAAABCAIAAJQAAAC6/jWJOB3uP+gqxQTdVdo/AAAAP/cAAAAAAAAAAQkCAACUAAAA/ppEnA4T7j9gRLXOvojaPwAAAD8HAQAAAAAAAAEKAgAAlAAAAMxvcNWQ9O0/0F2lmKC72j8AAAA/BwEAAAAAAAABCwIAAJQAAABWqI37PODtP0B3lWKC7to/AAAAPxcBAAAAAAAAAQwCAACUAAAAJH25NL/B7T9Ad5Vigu7aPwAAAD8XAQAAAAAAAAENAgAAlAAAAKy11lprre0/sJCFLGQh2z8AAAA/JgEAAAAAAAABDgIAAJQAAAA07vOAF5ntPyCqdfZFVNs/AAAAPyYBAAAAAAAAAQ8CAACUAAAAeooClO2O7T8gqnX2RVTbPwAAAD82AQAAAAAAAAEQAgAAlAAAAL4mEafDhO0/IKp19kVU2z8AAAA/NgEAAAAAAAABEQIAAJQAAAC+JhGnw4TtP5DDZcAnh9s/AAAAP4QBAAAAAAAAARICAACUAAAAjPs84EVm7T8I3VWKCbrbPwAAAD+EAQAAAAAAAAETAgAAlAAAABY0WgbyUe0/ePZFVOvs2z8AAAA/kwEAAAAAAAABFAIAAJQAAADiCIY/dDPtP+gPNh7NH9w/AAAAP5MBAAAAAAAAARUCAACUAAAAKKWUUkop7T9YKSborlLcPwAAAD+jAQAAAAAAAAEWAgAAlAAAALDdsXj2FO0/yEIWspCF3D8AAAA/swEAAAAAAAABFwIAAJQAAACw3bF49hTtPzhcBnxyuNw/AAAAP/EBAAAAAAAAARgCAACUAAAAsN2xePYU7T+odfZFVOvcPwAAAD/xAQAAAAAAAAEZAgAAlAAAALDdsXj2FO0/iKjW2RdR3T8AAAA/AQIAAAAAAAABGgIAAJQAAACw3bF49hTtP/jBxqP5g90/AAAAPxACAAAAAAAAARsCAACUAAAAbEGjZSAf7T/4wcaj+YPdPwAAAD8gAgAAAAAAAAEcAgAAlAAAACillFJKKe0/4PSmN73p3T8AAAA/IAIAAAAAAAABHQIAAJQAAADiCIY/dDPtP+D0pje96d0/AAAAPy8CAAAAAAAAAR4CAACUAAAAnmx3LJ497T/g9KY3vendPwAAAD9PAgAAAAAAAAEfAgAAlAAAAFrQaBnIR+0/4PSmN73p3T8AAAA/XgIAAAAAAAABIAIAAJQAAAAWNFoG8lHtP+D0pje96d0/AAAAP24CAAAAAAAAASECAACUAAAA0pdL8xtc7T/g9KY3vendPwAAAD99AgAAAAAAAAEiAgAAlAAAAIz7POBFZu0/UA6XAZ8c3j8AAAA/nQIAAAAAAAABIwIAAJQAAABIXy7Nb3DtP1AOlwGfHN4/AAAAP50CAAAAAAAAASQCAACUAAAABMMfupl67T9QDpcBnxzePwAAAD+8AgAAAAAAAAElAgAAlAAAAATDH7qZeu0/wCeHy4BP3j8AAAA/vAIAAAAAAAABJgIAAJQAAAC+JhGnw4TtP8Anh8uAT94/AAAAP7wCAAAAAAAAAScCAACUAAAAeooClO2O7T/AJ4fLgE/ePwAAAD/MAgAAAAAAAAEoAgAAlAAAADTu84AXme0/MEF3lWKC3j8AAAA/zAIAAAAAAAABKQIAAJQAAACstdZaa63tPzBBd5Vigt4/AAAAP+sCAAAAAAAAASoCAACUAAAAZhnIR5W37T+gWmdfRLXePwAAAD/rAgAAAAAAAAErAgAAlAAAACR9uTS/we0/oFpnX0S13j8AAAA/6wIAAAAAAAABLAIAAJQAAACaRJwOE9btPxB0Vykm6N4/AAAAP/sCAAAAAAAAAS0CAACUAAAAzG9w1ZD07T8QdFcpJujePwAAAD/7AgAAAAAAAAEuAgAAlAAAAEI3U6/kCO4/EHRXKSbo3j8AAAA/GgMAAAAAAAABLwIAAJQAAAD+mkScDhPuPxB0Vykm6N4/AAAAPxoDAAAAAAAAATACAACUAAAAuv41iTgd7j+AjUfzBxvfPwAAAD8qAwAAAAAAAAExAgAAlAAAAHRiJ3ZiJ+4/gI1H8wcb3z8AAAA/OQMAAAAAAAABMgIAAJQAAAAwxhhjjDHuP/imN73pTd8/AAAAPzkDAAAAAAAAATMCAACUAAAA6ikKULY77j/4pje96U3fPwAAAD9JAwAAAAAAAAE0AgAAlAAAAGLx7CkKUO4/+KY3velN3z8AAAA/SQMAAAAAAAABNQIAAJQAAAAeVd4WNFruP/imN73pTd8/AAAAP1gDAAAAAAAAATYCAACUAAAAHlXeFjRa7j9owCeHy4DfPwAAAD9YAwAAAAAAAAE3AgAAlAAAAJQcwfCHbu4/aMAnh8uA3z8AAAA/aAMAAAAAAAABOAIAAJQAAAAM5KPK24LuP2jAJ4fLgN8/AAAAP2gDAAAAAAAAATkCAACUAAAAPg94kVmh7j/Y2RdRrbPfPwAAAD94AwAAAAAAAAE6AgAAlAAAAPhyaX6Dq+4/QPMHG4/m3z8AAAA/eAMAAAAAAAABOwIAAJQAAAC01lprrbXuP0DzBxuP5t8/AAAAP4cDAAAAAAAAATwCAACUAAAAcDpMWNe/7j9cBnxyuAzgPwAAAD+XAwAAAAAAAAE9AgAAlAAAAOYBLzIr1O4/XAZ8crgM4D8AAAA/lwMAAAAAAAABPgIAAJQAAACiZSAfVd7uP1wGfHK4DOA/AAAAP5cDAAAAAAAAAT8CAACUAAAAXskRDH/o7j8UE3RXKSbgPwAAAD+mAwAAAAAAAAFAAgAAlAAAABgtA/mo8u4/FBN0Vykm4D8AAAA/9AMAAAAAAAABQQIAAJQAAADUkPTl0vzuPxQTdFcpJuA/AAAAP/QDAAAAAAAAAUICAACUAAAASljXvyYR7z8UE3RXKSbgPwAAAD8EBAAAAAAAAAFDAgAAlAAAAHyDq4akL+8/FBN0Vykm4D8AAAA/BAQAAAAAAAABRAIAAJQAAAD0So5g+EPvPxQTdFcpJuA/AAAAPxQEAAAAAAAAAUUCAACUAAAAJnZiJ3Zi7z8UE3RXKSbgPwAAAD8UBAAAAAAAAAFGAgAAlAAAAFihNu7zgO8/FBN0Vykm4D8AAAA/IwQAAAAAAAABRwIAAJQAAADOaBnIR5XvPxQTdFcpJuA/AAAAPyMEAAAAAAAAAUgCAACUAAAARjD8oZup7z8UE3RXKSbgPwAAAD8zBAAAAAAAAAFJAgAAlAAAAACU7Y7Fs+8/FBN0Vykm4D8AAAA/MwQAAAAAAAABSgIAAJQAAAC+9957773vPxQTdFcpJuA/AAAAP0IEAAAAAAAAAUsCAACUAAAAeFvQaBnI7z8UE3RXKSbgPwAAAD9CBAAAAAAAAAFMAgAAlAAAAHhb0GgZyO8/XAZ8crgM4D8AAAA/UgQAAAAAAAABTQIAAJQAAAA0v8FVQ9LvP0DzBxuP5t8/AAAAP6oEAAAAAAAAAU4CAACUAAAANL/BVUPS7z/Y2RdRrbPfPwAAAD+6BAAAAAAAAAFPAgAAlAAAAKqGpC+X5u8/aMAnh8uA3z8AAAA/ugQAAAAAAAABUAIAAJQAAACqhqQvl+bvP/imN73pTd8/AAAAP8kEAAAAAAAAAVECAACUAAAAZuqVHMHw7z8QdFcpJujePwAAAD/JBAAAAAAAAAFSAgAAlAAAACBOhwnr+u8/EHRXKSbo3j8AAAA/2QQAAAAAAAABUwIAAJQAAAAgTocJ6/rvPzBBd5Vigt4/AAAAP9kEAAAAAAAAAVQCAACUAAAAIE6HCev67z/AJ4fLgE/ePwAAAD/4BAAAAAAAAAFVAgAAlAAAACBOhwnr+u8/UA6XAZ8c3j8AAAA/CAUAAAAAAAABVgIAAJQAAAAgTocJ6/rvP+D0pje96d0/AAAAPwgFAAAAAAAAAVcCAACUAAAAIE6HCev67z9o27Zt27bdPwAAAD8nBQAAAAAAAAFYAgAAlAAAACBOhwnr+u8/+MHGo/mD3T8AAAA/RgUAAAAAAAABWQIAAJQAAAAgTocJ6/rvP4io1tkXUd0/AAAAP1YFAAAAAAAAAVoCAACUAAAAIE6HCev67z8Yj+YPNh7dPwAAAD9lBQAAAAAAAAFbAgAAlAAAACBOhwnr+u8/qHX2RVTr3D8AAAA/dQUAAAAAAAABXAIAAJQAAABm6pUcwfDvPzhcBnxyuNw/AAAAP4QFAAAAAAAAAV0CAACUAAAAZuqVHMHw7z/IQhaykIXcPwAAAD+UBQAAAAAAAAFeAgAAlAAAAKqGpC+X5u8/yEIWspCF3D8AAAA/lAUAAAAAAAABXwIAAJQAAACqhqQvl+bvP1gpJuiuUtw/AAAAP6QFAAAAAAAAAWACAACUAAAAqoakL5fm7z/oDzYezR/cPwAAAD+kBQAAAAAAAAFhAgAAlAAAAPAis0Jt3O8/6A82Hs0f3D8AAAA/swUAAAAAAAABYgIAAJQAAADwIrNCbdzvP3j2RVTr7Ns/AAAAP8MFAAAAAAAAAWMCAACUAAAAeFvQaBnI7z949kVU6+zbPwAAAD/yBQAAAAAAAAFkAgAAlAAAAL733nvvve8/ePZFVOvs2z8AAAA/IAYAAAAAAAABZQIAAJQAAAAAlO2OxbPvP3j2RVTr7Ns/AAAAP0AGAAAAAAAAAWYCAACUAAAARjD8oZup7z949kVU6+zbPwAAAD9PBgAAAAAAAAFnAgAAlAAAAIrMCrVxn+8/ePZFVOvs2z8AAAA/TwYAAAAAAAABaAIAAJQAAAB8g6uGpC/vP7CQhSxkIds/AAAAP34GAAAAAAAAAWkCAACUAAAABrzIrFAb7z9Ad5Vigu7aPwAAAD9+BgAAAAAAAAFqAgAAlAAAAJD05dL8Bu8/QHeVYoLu2j8AAAA/jgYAAAAAAAABawIAAJQAAADUkPTl0vzuP9BdpZigu9o/AAAAP44GAAAAAAAAAWwCAACUAAAAGC0D+ajy7j/QXaWYoLvaPwAAAD+dBgAAAAAAAAFtAgAAlAAAAF7JEQx/6O4/0F2lmKC72j8AAAA/nQYAAAAAAAABbgIAAJQAAACiZSAfVd7uP9BdpZigu9o/AAAAP7wGAAAAAAAAAW8CAACUAAAAomUgH1Xe7j9gRLXOvojaPwAAAD8aBwAAAAAAAAFwAgAAlAAAAOYBLzIr1O4/YES1zr6I2j8AAAA/GgcAAAAAAAABcQIAAJQAAAAsnj1FAcruP2BEtc6+iNo/AAAAPzkHAAAAAAAAAXICAACUAAAAcDpMWNe/7j9gRLXOvojaPwAAAD9YBwAAAAAAAAFzAgAAlAAAAHA6TFjXv+4/6CrFBN1V2j8AAAA/aAcAAAAAAAABdAIAAJQAAAC01lprrbXuP+gqxQTdVdo/AAAAP3cHAAAAAAAAAXUCAACUAAAA+HJpfoOr7j/oKsUE3VXaPwAAAD+HBwAAAAAAAAF2AgAAlAAAAD4PeJFZoe4/eBHVOvsi2j8AAAA/tgcAAAAAAAABdwIAAJQAAACCq4akL5fuP3gR1Tr7Ito/AAAAP+UHAAAAAAAAAXgCAACUAAAAxkeVtwWN7j94EdU6+yLaPwAAAD8ECAAAAAAAAAF5AgAAlAAAAN5FZoXauOc/LGQhC1nI0j8AAAA/AAAAAAAAAAABegIAAJQAAADeRWaF2rjnP6B9EdU6+9I/AAAAP10AAAAAAAAAAXsCAACUAAAA3kVmhdq45z9g49H8wcbTPwAAAD9tAAAAAAAAAAF8AgAAlAAAAN5FZoXauOc/QBaykIUs1D8AAAA/fAAAAAAAAAABfQIAAJQAAADeRWaF2rjnPyBJkiRJktQ/AAAAP3wAAAAAAAAAAX4CAACUAAAA3kVmhdq45z94lWKC7irVPwAAAD+MAAAAAAAAAAF/AgAAlAAAAN5FZoXauOc/OPsiqnX21T8AAAA/jAAAAAAAAAABgAIAAJQAAADeRWaF2rjnP5BH8wcbj9Y/AAAAP5wAAAAAAAAAAYECAACUAAAA3kVmhdq45z/gk8NlwCfXPwAAAD+cAAAAAAAAAAGCAgAAlAAAAN5FZoXauOc/oPmDjUfz1z8AAAA/qwAAAAAAAAABgwIAAJQAAADeRWaF2rjnP/hFVOvsi9g/AAAAP6sAAAAAAAAAAYQCAACUAAAA3kVmhdq45z+4qxQTdFfZPwAAAD+7AAAAAAAAAAGFAgAAlAAAAN5FZoXauOc/CPjkcBnw2T8AAAA/uwAAAAAAAAABhgIAAJQAAADeRWaF2rjnP9BdpZigu9o/AAAAP8oAAAAAAAAAAYcCAACUAAAA3kVmhdq45z8gqnX2RVTbPwAAAD/KAAAAAAAAAAGIAgAAlAAAAN5FZoXauOc/6A82Hs0f3D8AAAA/2gAAAAAAAAABiQIAAJQAAADeRWaF2rjnPzhcBnxyuNw/AAAAP+oAAAAAAAAAAYoCAACUAAAA3kVmhdq45z/AJ4fLgE/ePwAAAD/qAAAAAAAAAAGLAgAAlAAAAN5FZoXauOc/EHRXKSbo3j8AAAA/+QAAAAAAAAABjAIAAJQAAACaqVdyBMPnP2jAJ4fLgN8/AAAAP/kAAAAAAAAAAY0CAACUAAAAmqlXcgTD5z9cBnxyuAzgPwAAAD8JAQAAAAAAAAGOAgAAlAAAAJqpV3IEw+c/hCxkIQtZ4D8AAAA/CQEAAAAAAAABjwIAAJQAAABWDUlfLs3nP2hfRLXOvuA/AAAAPxgBAAAAAAAAAZACAACUAAAAVg1JXy7N5z+QhSxkIQvhPwAAAD8YAQAAAAAAAAGRAgAAlAAAAFYNSV8uzec/vKsUE3RX4T8AAAA/KAEAAAAAAAABkgIAAJQAAABWDUlfLs3nP+DR/MHGo+E/AAAAPygBAAAAAAAAAZMCAACUAAAAEnE6TFjX5z9U6+yLqNbhPwAAAD84AQAAAAAAAAGUAgAAlAAAABJxOkxY1+c/xATdVYoJ4j8AAAA/OAEAAAAAAAABlQIAAJQAAAAScTpMWNfnP+wqxQTdVeI/AAAAP0cBAAAAAAAAAZYCAACUAAAAEnE6TFjX5z8YUa2zL6LiPwAAAD9HAQAAAAAAAAGXAgAAlAAAABJxOkxY1+c/iGqdfRHV4j8AAAA/VwEAAAAAAAABmAIAAJQAAAAScTpMWNfnP9i2bdu2beM/AAAAP1cBAAAAAAAAAZkCAACUAAAAztQrOYLh5z9M0F2lmKDjPwAAAD9mAQAAAAAAAAGaAgAAlAAAAM7UKzmC4ec/vOlNb3rT4z8AAAA/ZgEAAAAAAAABmwIAAJQAAADO1Cs5guHnP+gPNh7NH+Q/AAAAP3YBAAAAAAAAAZwCAACUAAAAztQrOYLh5z8QNh7NH2zkPwAAAD92AQAAAAAAAAGdAgAAlAAAAM7UKzmC4ec/OFwGfHK45D8AAAA/hgEAAAAAAAABngIAAJQAAADO1Cs5guHnPxiP5g82HuU/AAAAP4YBAAAAAAAAAZ8CAACUAAAAztQrOYLh5z/8wcaj+YPlPwAAAD+VAQAAAAAAAAGgAgAAlAAAAM7UKzmC4ec/4PSmN73p5T8AAAA/lQEAAAAAAAABoQIAAJQAAADO1Cs5guHnPzBBd5ViguY/AAAAP6UBAAAAAAAAAaICAACUAAAAEnE6TFjX5z9YZ19Etc7mPwAAAD+lAQAAAAAAAAGjAgAAlAAAABJxOkxY1+c/9KY3velN5z8AAAA/tAEAAAAAAAABpAIAAJQAAAAScTpMWNfnP2TAJ4fLgOc/AAAAP7QBAAAAAAAAAaUCAACUAAAAEnE6TFjX5z/U2RdRrbPnPwAAAD/EAQAAAAAAAAGmAgAAlAAAABJxOkxY1+c/RPMHG4/m5z8AAAA/1AEAAAAAAAABpwIAAJQAAABWDUlfLs3nP7gM+ORwGeg/AAAAP+MBAAAAAAAAAagCAACUAAAAmqlXcgTD5z+4DPjkcBnoPwAAAD/zAQAAAAAAAAGpAgAAlAAAAJqpV3IEw+c/KCborlJM6D8AAAA/AgIAAAAAAAABqgIAAJQAAACaqVdyBMPnP5g/2Hg0f+g/AAAAPwICAAAAAAAAAasCAACUAAAAmqlXcgTD5z8MWchCFrLoPwAAAD8CAgAAAAAAAAGsAgAAlAAAAJqpV3IEw+c/fHK4DPjk6D8AAAA/EgIAAAAAAAABrQIAAJQAAACaqVdyBMPnP+yLqNbZF+k/AAAAPyICAAAAAAAAAa4CAACUAAAAmqlXcgTD5z8UspCFLGTpPwAAAD8iAgAAAAAAAAGvAgAAlAAAAJqpV3IEw+c/zL6Iap196T8AAAA/MQIAAAAAAAABsAIAAJQAAACaqVdyBMPnP4TLgE8Ol+k/AAAAPzECAAAAAAAAAbECAACUAAAA3kVmhdq45z/45HAZ8MnpPwAAAD9BAgAAAAAAAAGyAgAAlAAAAN5FZoXauOc/sPFo/mDj6T8AAAA/QQIAAAAAAAABswIAAJQAAADeRWaF2rjnP2j+YOPR/Ok/AAAAP1ACAAAAAAAAAbQCAACUAAAA3kVmhdq45z/YF1Gtsy/qPwAAAD9QAgAAAAAAAAG1AgAAlAAAAN5FZoXauOc/kCRJkiRJ6j8AAAA/YAIAAAAAAAABtgIAAJQAAADeRWaF2rjnP0wxQXeVYuo/AAAAP2ACAAAAAAAAAbcCAACUAAAAJOJ0mLCu5z8EPjlcBnzqPwAAAD9wAgAAAAAAAAG4AgAAlAAAACTidJiwruc/vEoxQXeV6j8AAAA/cAIAAAAAAAABuQIAAJQAAAAk4nSYsK7nP3RXKSboruo/AAAAP38CAAAAAAAAAboCAACUAAAAJOJ0mLCu5z/kcBnwyeHqPwAAAD9/AgAAAAAAAAG7AgAAlAAAACTidJiwruc/VIoJuqsU6z8AAAA/jwIAAAAAAAABvAIAAJQAAAAk4nSYsK7nPwyXAZ8cLus/AAAAP48CAAAAAAAAAb0CAACUAAAAJOJ0mLCu5z/Eo/mDjUfrPwAAAD+eAgAAAAAAAAG+AgAAlAAAACTidJiwruc/OL3pTW966z8AAAA/ngIAAAAAAAABvwIAAJQAAAAk4nSYsK7nP/DJ4TLgk+s/AAAAP80CAAAAAAAAAcACAACUAAAAJOJ0mLCu5z9g49H8wcbrPwAAAD/NAgAAAAAAAAHBAgAAlAAAACTidJiwruc/0PzBxqP56z8AAAA/3QIAAAAAAAABwgIAAJQAAAAk4nSYsK7nP4gJuqsUE+w/AAAAP90CAAAAAAAAAcMCAACUAAAAJOJ0mLCu5z+wL6JaZ1/sPwAAAD/sAgAAAAAAAAHEAgAAlAAAACTidJiwruc/JEmSJEmS7D8AAAA/7AIAAAAAAAABxQIAAJQAAAAk4nSYsK7nP5Rigu4qxew/AAAAP/wCAAAAAAAAAcYCAACUAAAAJOJ0mLCu5z8EfHK4DPjsPwAAAD/8AgAAAAAAAAHHAgAAlAAAACTidJiwruc/dJVigu4q7T8AAAA/DAMAAAAAAAAByAIAAJQAAAAk4nSYsK7nP+iuUkzQXe0/AAAAPwwDAAAAAAAAAckCAACUAAAAJOJ0mLCu5z+gu0oxQXftPwAAAD+YAwAAAAAAAAHKAgAAlAAAAFz/mkScDus/SJIkSZIk4T8AAAA/AAAAAAAAAAABywIAAJQAAAAYY4wxxhjrP3S4DPjkcOE/AAAAP5wAAAAAAAAAAcwCAACUAAAA0sZ9HvAi6z/g0fzBxqPhPwAAAD+sAAAAAAAAAAHNAgAAlAAAAI4qbwsaLes/VOvsi6jW4T8AAAA/rAAAAAAAAAABzgIAAJQAAACOKm8LGi3rPwz45HAZ8OE/AAAAP7wAAAAAAAAAAc8CAACUAAAASo5g+EM36z8M+ORwGfDhPwAAAD/LAAAAAAAAAAHQAgAAlAAAAATyUeVtQes/DPjkcBnw4T8AAAA/UQIAAAAAAAAB0QIAAJQAAAAE8lHlbUHrP1Tr7Iuo1uE/AAAAP1ECAAAAAAAAAdICAACUAAAAwlVD0pdL6z9U6+yLqNbhPwAAAD9hAgAAAAAAAAHTAgAAlAAAAMJVQ9KXS+s/mN70pje94T8AAAA/YQIAAAAAAAAB1AIAAJQAAADCVUPSl0vrP+DR/MHGo+E/AAAAP4ACAAAAAAAAAdUCAACUAAAAfLk0v8FV6z8oxQTdVYrhPwAAAD+vAgAAAAAAAAHWAgAAlAAAAHy5NL/BVes/dLgM+ORw4T8AAAA/vwIAAAAAAAAB1wIAAJQAAADygBeZFWrrPwCfHC4DPuE/AAAAP78CAAAAAAAAAdgCAACUAAAA8oAXmRVq6z9IkiRJkiThPwAAAD/OAgAAAAAAAAHZAgAAlAAAAPKAF5kVaus/kIUsZCEL4T8AAAA/zgIAAAAAAAAB2gIAAJQAAACu5AiGP3TrP9h4NH+w8eA/AAAAP94CAAAAAAAAAdsCAACUAAAAakj6cml+6z/YeDR/sPHgPwAAAD/tAgAAAAAAAAHcAgAAlAAAAEqOYPhDN+s/WCkm6K5S5D8AAAA/AAAAAAAAAAAB3QIAAJQAAAAE8lHlbUHrP1gpJuiuUuQ/AAAAP1kAAAAAAAAAAd4CAACUAAAAwlVD0pdL6z8QNh7NH2zkPwAAAD9ZAAAAAAAAAAHfAgAAlAAAADgdJqzrX+s/gE8OlwGf5D8AAAA/aQAAAAAAAAAB4AIAAJQAAADygBeZFWrrP4BPDpcBn+Q/AAAAP2kAAAAAAAAAAeECAACUAAAAJKzrX5OI6z/waP5g49HkPwAAAD95AAAAAAAAAAHiAgAAlAAAACSs61+TiOs/qHX2RVTr5D8AAAA/iAAAAAAAAAAB4wIAAJQAAADgD91MvZLrP6h19kVU6+Q/AAAAPyQBAAAAAAAAAeQCAACUAAAA4A/dTL2S6z/waP5g49HkPwAAAD80AQAAAAAAAAHlAgAAlAAAAFbXvyYRp+s/OFwGfHK45D8AAAA/NAEAAAAAAAAB5gIAAJQAAAASO7ETO7HrP8hCFrKQheQ/AAAAP0MBAAAAAAAAAecCAACUAAAARmaF2rjP6z9YKSborlLkPwAAAD9DAQAAAAAAAAHoAgAAlAAAAADKdsfi2es/6A82Hs0f5D8AAAA/UwEAAAAAAAAB6QIAAJQAAAAy9UqOYPjrP7zpTW960+M/AAAAP2MBAAAAAAAAAeoCAACUAAAA7lg8e4oC7D8E3VWKCbrjPwAAAD9jAQAAAAAAAAHrAgAAlAAAACCEEEIIIew/aJ19EdU64z8AAAA/cgEAAAAAAAAB7AIAAJQAAAAghBBCCCHsP7CQhSxkIeM/AAAAP3IBAAAAAAAAAe0CAACUAAAA2ucBLzIr7D/4g41H8wfjPwAAAD+CAQAAAAAAAAHuAgAAlAAAAJZL8xtcNew/iGqdfRHV4j8AAAA/ggEAAAAAAAAB7wIAAJQAAACWS/MbXDXsP9BdpZigu+I/AAAAP6EBAAAAAAAAAfACAACUAAAAOB0mrOtf6z+M5g82Hs3nPwAAAD8AAAAAAAAAAAHxAgAAlAAAAGpI+nJpfus/IM0fbDya5z8AAAA/2gAAAAAAAAAB8gIAAJQAAAAkrOtfk4jrPyDNH2w8muc/AAAAP9oAAAAAAAAAAfMCAACUAAAA4A/dTL2S6z8gzR9sPJrnPwAAAD/pAAAAAAAAAAH0AgAAlAAAABI7sRM7ses/IM0fbDya5z8AAAA/6QAAAAAAAAAB9QIAAJQAAADOnqIAZbvrPyDNH2w8muc/AAAAP/kAAAAAAAAAAfYCAACUAAAAigKU7Y7F6z8gzR9sPJrnPwAAAD9XAQAAAAAAAAH3AgAAlAAAAEZmhdq4z+s/IM0fbDya5z8AAAA/ZgEAAAAAAAAB+AIAAJQAAAAAynbH4tnrP2TAJ4fLgOc/AAAAP4UBAAAAAAAAAfkCAACUAAAAvC1otAzk6z9kwCeHy4DnPwAAAD+FAQAAAAAAAAH6AgAAlAAAAHiRWaE27us/ZMAnh8uA5z8AAAA/lQEAAAAAAAAB+wIAAJQAAADuWDx7igLsP6yzL6JaZ+c/AAAAP5UBAAAAAAAAAfwCAACUAAAAqLwtaLQM7D+ssy+iWmfnPwAAAD+lAQAAAAAAAAH9AgAAlAAAAGQgH1XeFuw/rLMvolpn5z8AAAA/pQEAAAAAAAAB/gIAAJQAAAAghBBCCCHsP6yzL6JaZ+c/AAAAPwICAAAAAAAAAf8CAACUAAAAJKzrX5OI6z+cfRHVOvvqPwAAAD8AAAAAAAAAAAEAAwAAlAAAAOAP3Uy9kus/nH0R1Tr76j8AAAA/mQAAAAAAAAABAQMAAJQAAAASO7ETO7HrP5x9EdU6++o/AAAAP5kAAAAAAAAAAQIDAACUAAAAzp6iAGW76z+cfRHVOvvqPwAAAD+pAAAAAAAAAAEDAwAAlAAAAEZmhdq4z+s/nH0R1Tr76j8AAAA/uAAAAAAAAAABBAMAAJQAAAAAynbH4tnrP5x9EdU6++o/AAAAP8gAAAAAAAAAAQUDAACUAAAAvC1otAzk6z+cfRHVOvvqPwAAAD/YAAAAAAAAAAEGAwAAlAAAAHiRWaE27us/nH0R1Tr76j8AAAA/BgEAAAAAAAABBwMAAJQAAAAy9UqOYPjrP5x9EdU6++o/AAAAPxYBAAAAAAAAAQgDAACUAAAA7lg8e4oC7D+cfRHVOvvqPwAAAD81AQAAAAAAAAEJAwAAlAAAAKi8LWi0DOw/nH0R1Tr76j8AAAA/NQEAAAAAAAABCgMAAJQAAABkIB9V3hbsP5x9EdU6++o/AAAAP1QBAAAAAAAAAQsDAACUAAAAf00iTocJ2z9Qgu4qxQS9PwAAAD8AAAAAAAAAAAEMAwAAlAAAAPcUBSjbHds/sBwuAz45vD8AAAA/jAAAAAAAAAABDQMAAJQAAABZa6211lrbP7AcLgM+Obw/AAAAP5wAAAAAAAAAAQ4DAACUAAAA0TKQjypv2z+wHC4DPjm8PwAAAD+cAAAAAAAAAAEPAwAAlAAAAL/BVUPSl9s/4LZt27Ztuz8AAAA/qwAAAAAAAAABEAMAAJQAAACZ3+CqIenbPyBRrbMvoro/AAAAP6sAAAAAAAAAAREDAACUAAAAdf1rEnE63D8gUa2zL6K6PwAAAD+7AAAAAAAAAAESAwAAlAAAAD2qvC1otNw/YOvsi6jWuT8AAAA/uwAAAAAAAAABEwMAAJQAAAB9HvAis0LdP5CFLGQhC7k/AAAAP8sAAAAAAAAAARQDAACUAAAAvZIjGP7Q3T/QH2w8mj+4PwAAAD/LAAAAAAAAAAEVAwAAlAAAAHPOOeecc94/0B9sPJo/uD8AAAA/2gAAAAAAAAABFgMAAJQAAACzQm3c5wHfPxC6qxQTdLc/AAAAP9oAAAAAAAAAARcDAACUAAAA8bag0TKQ3z8QuqsUE3S3PwAAAD/qAAAAAAAAAAEYAwAAlAAAAJgVauM+D+A/QFTr7Iuotj8AAAA/+QAAAAAAAAABGQMAAJQAAAD8axJxOkzgP0BU6+yLqLY/AAAAP/kAAAAAAAAAARoDAACUAAAAMJfmN7hq4D9AVOvsi6i2PwAAAD/5AAAAAAAAAAEbAwAAlAAAAE5RgLLdseA/QFTr7Iuotj8AAAA/CQEAAAAAAAABHAMAAJQAAACAfFR5W9DgP0BU6+yLqLY/AAAAPwkBAAAAAAAAAR0DAACUAAAA+EM3U6/k4D9AVOvsi6i2PwAAAD8mAQAAAAAAAAEeAwAAlAAAACpvCxotA+E/QFTr7Iuotj8AAAA/JgEAAAAAAAABHwMAAJQAAABcmt/gqiHhP0BU6+yLqLY/AAAAPzUBAAAAAAAAASADAACUAAAASimllFJK4T9AVOvsi6i2PwAAAD9FAQAAAAAAAAEhAwAAlAAAADi4akj6cuE/QFTr7Iuotj8AAAA/RQEAAAAAAAABIgMAAJQAAABq4z4PeJHhP0BU6+yLqLY/AAAAP0UBAAAAAAAAASMDAACUAAAAnA4T1vWv4T9AVOvsi6i2PwAAAD9UAQAAAAAAAAEkAwAAlAAAAM4555xzzuE/ELqrFBN0tz8AAAA/ZAEAAAAAAAABJQMAAJQAAAAAZbtj8ezhPxC6qxQTdLc/AAAAP2QBAAAAAAAAASYDAACUAAAAMpCPKm8L4j8QuqsUE3S3PwAAAD9kAQAAAAAAAAEnAwAAlAAAAGS7Y/HsKeI/ELqrFBN0tz8AAAA/dAEAAAAAAAABKAMAAJQAAADagkbLQD7iP9AfbDyaP7g/AAAAP3QBAAAAAAAAASkDAACUAAAADq4akr5c4j/QH2w8mj+4PwAAAD+DAQAAAAAAAAEqAwAAlAAAAEDZ7lg8e+I/0B9sPJo/uD8AAAA/gwEAAAAAAAABKwMAAJQAAAD8POBFZoXiP9AfbDyaP7g/AAAAP5MBAAAAAAAAASwDAACUAAAAtqDRMpCP4j/QH2w8mj+4PwAAAD+iAQAAAAAAAAEtAwAAlAAAAAiGP3Qz9eI/YOvsi6jWuT8AAAA/wgEAAAAAAAABLgMAAJQAAACATSJOhwnjP2Dr7Iuo1rk/AAAAP9EBAAAAAAAAAS8DAACUAAAAOrETO7ET4z9g6+yLqNa5PwAAAD/RAQAAAAAAAAEwAwAAlAAAAPYUBSjbHeM/YOvsi6jWuT8AAAA/4QEAAAAAAAABMQMAAJQAAACyePYUBSjjP2Dr7Iuo1rk/AAAAP+EBAAAAAAAAATIDAACUAAAAbNznAS8y4z9g6+yLqNa5PwAAAD/wAQAAAAAAAAEzAwAAlAAAAChA2e5YPOM/YOvsi6jWuT8AAAA/AAIAAAAAAAABNAMAAJQAAACeB7zIrFDjP2Dr7Iuo1rk/AAAAPxACAAAAAAAAATUDAACUAAAAFs+eogBl4z9g6+yLqNa5PwAAAD8QAgAAAAAAAAE2AwAAlAAAANIykI8qb+M/YOvsi6jWuT8AAAA/HwIAAAAAAAABNwMAAJQAAABI+nJpfoPjP2Dr7Iuo1rk/AAAAPx8CAAAAAAAAATgDAACUAAAAvsFVQ9KX4z9g6+yLqNa5PwAAAD8vAgAAAAAAAAE5AwAAlAAAAHolRzD8oeM/YOvsi6jWuT8AAAA/LwIAAAAAAAABOgMAAJQAAAA2iTgdJqzjP2Dr7Iuo1rk/AAAAPz4CAAAAAAAAATsDAACUAAAA8OwpClC24z9g6+yLqNa5PwAAAD9OAgAAAAAAAAE8AwAAlAAAAKxQG/d5wOM/YOvsi6jWuT8AAAA/rAIAAAAAAAABPQMAAJQAAABmtAzko8rjP2Dr7Iuo1rk/AAAAP6wCAAAAAAAAAT4DAACUAAAAIhj+0M3U4z9g6+yLqNa5PwAAAD+7AgAAAAAAAAE/AwAAlAAAAOB777333uM/YOvsi6jWuT8AAAA/ywIAAAAAAAABQAMAAJQAAACa3+CqIenjP2Dr7Iuo1rk/AAAAP8sCAAAAAAAAAUEDAACUAAAAVkPSl0vz4z9g6+yLqNa5PwAAAD/aAgAAAAAAAAFCAwAAlAAAAObS/AZXDeE/ALwM+ORwWT8AAAA/AAAAAAAAAAABQwMAAJQAAADm0vwGVw3hPwCLCbqrFHM/AAAAP10AAAAAAAAAAUQDAACUAAAA5tL8BlcN4T+AIQtZyEKGPwAAAD9tAAAAAAAAAAFFAwAAlAAAAObS/AZXDeE/wFWKCbqrlD8AAAA/bQAAAAAAAAABRgMAAJQAAADm0vwGVw3hPwAbj+YPNp4/AAAAP20AAAAAAAAAAUcDAACUAAAA5tL8BlcN4T8g8MnhMuCjPwAAAD98AAAAAAAAAAFIAwAAlAAAAObS/AZXDeE/wOlNb3rTqz8AAAA/jAAAAAAAAAABSQMAAJQAAADm0vwGVw3hP+CLqNbZF7E/AAAAP4wAAAAAAAAAAUoDAACUAAAA5tL8BlcN4T8wvelNb3qzPwAAAD+cAAAAAAAAAAFLAwAAlAAAAObS/AZXDeE/QFTr7Iuotj8AAAA/nAAAAAAAAAABTAMAAJQAAADm0vwGVw3hP2Dr7Iuo1rk/AAAAP6sAAAAAAAAAAU0DAACUAAAA5tL8BlcN4T+wHC4DPjm8PwAAAD+rAAAAAAAAAAFOAwAAlAAAACpvCxotA+E/mD/YeDR/wD8AAAA/uwAAAAAAAAABTwMAAJQAAAAqbwsaLQPhPyALWchCFsI/AAAAP7sAAAAAAAAAAVADAACUAAAAcAsaLQP54D/QOvsiqnXGPwAAAD/KAAAAAAAAAAFRAwAAlAAAAHALGi0D+eA/eNOb3vSmxz8AAAA/ygAAAAAAAAABUgMAAJQAAABwCxotA/ngP+jR/MHGo8k/AAAAP9oAAAAAAAAAAVMDAACUAAAAcAsaLQP54D9onX0R1TrLPwAAAD/aAAAAAAAAAAFUAwAAlAAAAHALGi0D+eA/8Gj+YOPRzD8AAAA/6gAAAAAAAAABVQMAAJQAAABwCxotA/ngP5gBnxwuA84/AAAAP+oAAAAAAAAAAVYDAACUAAAAcAsaLQP54D9Amj/YeDTPPwAAAD/5AAAAAAAAAAFXAwAAlAAAAHALGi0D+eA/AAAAAAAA0D8AAAA/+QAAAAAAAAABWAMAAJQAAABwCxotA/ngP+Qy4JPDZdA/AAAAPwkBAAAAAAAAAVkDAACUAAAAcAsaLQP54D9QTNBdpZjQPwAAAD8lAQAAAAAAAAFaAwAAlAAAAHALGi0D+eA/pJigu0ox0T8AAAA/NAEAAAAAAAABWwMAAJQAAABwCxotA/ngPxSykIUsZNE/AAAAP0QBAAAAAAAAAVwDAACUAAAAcAsaLQP54D+Ey4BPDpfRPwAAAD9EAQAAAAAAAAFdAwAAlAAAAHALGi0D+eA/+ORwGfDJ0T8AAAA/VAEAAAAAAAABXgMAAJQAAABwCxotA/ngP2j+YOPR/NE/AAAAP2MBAAAAAAAAAV8DAACUAAAAcAsaLQP54D/YF1Gtsy/SPwAAAD9zAQAAAAAAAAFgAwAAlAAAAN5777333ss/AAAAAAAA0D8AAAA/AAAAAAAAAAABYQMAAJQAAADKCrVxnwfMPwAAAAAAANA/AAAAP7sAAAAAAAAAAWIDAACUAAAAygq1cZ8HzD8gzR9sPJrPPwAAAD+7AAAAAAAAAAFjAwAAlAAAALiZeiVHMMw/IM0fbDyazz8AAAA/ywAAAAAAAAABZAMAAJQAAACoKEDZ7ljMPyDNH2w8ms8/AAAAP9sAAAAAAAAAAWUDAACUAAAAgkbLQD6qzD8AAAAAAADQPwAAAD8AAAAAAAAAAAFmAwAAlAAAAHDVkPTl0sw/AAAAAAAA0D8AAAA/LwAAAAAAAAABZwMAAJQAAABcZFaojfvMP+Qy4JPDZdA/AAAAPz8AAAAAAAAAAWgDAACUAAAASvMbXDUkzT9QTNBdpZjQPwAAAD8/AAAAAAAAAAFpAwAAlAAAADqC4Q/dTM0/NH+w8Wj+0D8AAAA/TgAAAAAAAAABagMAAJQAAAAmEafDhHXNP6SYoLtKMdE/AAAAP14AAAAAAAAAAWsDAACUAAAA7r333nvvzT9o/mDj0fzRPwAAAD9eAAAAAAAAAAFsAwAAlAAAAMrbgkbLQM4/LGQhC1nI0j8AAAA/bQAAAAAAAAABbQMAAJQAAABupl7JEQzPP9D8wcaj+dM/AAAAP30AAAAAAAAAAW4DAACUAAAASsTpMGFdzz+wL6JaZ1/UPwAAAD99AAAAAAAAAAFvAwAAlAAAABJxOkxY188/eJVigu4q1T8AAAA/jQAAAAAAAAABcAMAAJQAAAB1x+LZUxTQP1jIQhaykNU/AAAAP40AAAAAAAAAAXEDAACUAAAAZVaojfs80D8gLgM+OVzWPwAAAD+cAAAAAAAAAAFyAwAAlAAAAMesUBv3edA/cHrTm9701j8AAAA/nAAAAAAAAAABcwMAAJQAAAA/dDP1So7QP8DGo/mDjdc/AAAAP6wAAAAAAAAAAXQDAACUAAAAo8rbgkbL0D+g+YONR/PXPwAAAD+sAAAAAAAAAAF1AwAAlAAAAKPK24JGy9A/iCxkIQtZ2D8AAAA/uwAAAAAAAAABdgMAAJQAAACRWaE27vPQP9h4NH+w8dg/AAAAP7sAAAAAAAAAAXcDAACUAAAAByGEEEII0T9IkiRJkiTZPwAAAD/LAAAAAAAAAAF4AwAAlAAAAH/oZuqVHNE/uKsUE3RX2T8AAAA/ywAAAAAAAAABeQMAAJQAAAD1r0nE6TDRP5je9KY3vdk/AAAAP9sAAAAAAAAAAXoDAACUAAAA4z4PeJFZ0T8I+ORwGfDZPwAAAD/bAAAAAAAAAAF7AwAAlAAAAFkG8lHlbdE/eBHVOvsi2j8AAAA/6gAAAAAAAAABfAMAAJQAAABZBvJR5W3RP+gqxQTdVdo/AAAAPzYBAAAAAAAAAX0DAACUAAAAz83UKzmC0T9gRLXOvojaPwAAAD82AQAAAAAAAAF+AwAAlAAAAEeVtwWNltE/YES1zr6I2j8AAAA/RgEAAAAAAAABfwMAAJQAAAA1JH25NL/RP0B3lWKC7to/AAAAP0YBAAAAAAAAAYADAACUAAAAq+tfk4jT0T9Ad5Vigu7aPwAAAD9VAQAAAAAAAAGBAwAAlAAAAJl6JUcw/NE/IKp19kVU2z8AAAA/VQEAAAAAAAABggMAAJQAAAAPQgghhBDSPyCqdfZFVNs/AAAAP2UBAAAAAAAAAYMDAACUAAAAdZiwrn9N0j+Qw2XAJ4fbPwAAAD9lAQAAAAAAAAGEAwAAlAAAAGEndmIndtI/ePZFVOvs2z8AAAA/dAEAAAAAAAABhQMAAJQAAABRtjsWz57SP3j2RVTr7Ns/AAAAP9IBAAAAAAAAAYYDAACUAAAAUbY7Fs+e0j/oDzYezR/cPwAAAD/iAQAAAAAAAAGHAwAAlAAAAMd9HvAis9I/WCkm6K5S3D8AAAA/8QEAAAAAAAABiAMAAJQAAAA9RQHKdsfSP1gpJuiuUtw/AAAAPz8CAAAAAAAAAYkDAACUAAAAswzko8rb0j/IQhaykIXcPwAAAD9PAgAAAAAAAAGKAwAAlAAAACvUxn0e8NI/yEIWspCF3D8AAAA/XgIAAAAAAAABiwMAAJQAAAD90M3UKznSPxiP5g82Ht0/AAAAPwAAAAAAAAAAAYwDAACUAAAAdZiwrn9N0j8Yj+YPNh7dPwAAAD/LAAAAAAAAAAGNAwAAlAAAAGEndmIndtI/GI/mDzYe3T8AAAA/ywAAAAAAAAABjgMAAJQAAADZ7lg8e4rSPxiP5g82Ht0/AAAAP9oAAAAAAAAAAY8DAACUAAAAx30e8CKz0j+IqNbZF1HdPwAAAD/aAAAAAAAAAAGQAwAAlAAAAD1FAcp2x9I/iKjW2RdR3T8AAAA/SAEAAAAAAAABkQMAAJQAAACzDOSjytvSP4io1tkXUd0/AAAAP0gBAAAAAAAAAZIDAACUAAAAB/JR5W1B0z9o27Zt27bdPwAAAD9XAQAAAAAAAAGTAwAAlAAAAAfyUeVtQdM/4PSmN73p3T8AAAA/VwEAAAAAAAABlAMAAJQAAAB9uTS/wVXTP+D0pje96d0/AAAAP2cBAAAAAAAAAZUDAACUAAAAaUj6cml+0z/g9KY3vendPwAAAD9nAQAAAAAAAAGWAwAAlAAAAGlI+nJpftM/aNu2bdu23T8AAAA/fQIAAAAAAAABlwMAAJQAAABpSPpyaX7TP/jBxqP5g90/AAAAP40CAAAAAAAAAZgDAACUAAAAaUj6cml+0z+IqNbZF1HdPwAAAD+NAgAAAAAAAAGZAwAAlAAAAGlI+nJpftM/GI/mDzYe3T8AAAA/nAIAAAAAAAABmgMAAJQAAABpSPpyaX7TP6h19kVU69w/AAAAP5wCAAAAAAAAAZsDAACUAAAAaUj6cml+0z9YKSborlLcPwAAAD+sAgAAAAAAAAGcAwAAlAAAAGlI+nJpftM/CN1Vigm62z8AAAA/vAIAAAAAAAABnQMAAJQAAABpSPpyaX7TP5DDZcAnh9s/AAAAP7wCAAAAAAAAAZ4DAACUAAAAaUj6cml+0z8gqnX2RVTbPwAAAD+8AgAAAAAAAAGfAwAAlAAAAGlI+nJpftM/QHeVYoLu2j8AAAA/ywIAAAAAAAABoAMAAJQAAADhD91MvZLTP9BdpZigu9o/AAAAP8sCAAAAAAAAAaEDAACUAAAAWde/JhGn0z/oKsUE3VXaPwAAAD/bAgAAAAAAAAGiAwAAlAAAAFnXvyYRp9M/eBHVOvsi2j8AAAA/6gIAAAAAAAABowMAAJQAAABZ178mEafTPwj45HAZ8Nk/AAAAP+oCAAAAAAAAAaQDAACUAAAAWde/JhGn0z+4qxQTdFfZPwAAAD8ZAwAAAAAAAAGlAwAAlAAAABbPnqIAZcs/kEfzBxuP1j8AAAA/AAAAAAAAAAABpgMAAJQAAAAWz56iAGXLP/hg49H8wdY/AAAAP8sAAAAAAAAAAacDAACUAAAAFs+eogBlyz9wetOb3vTWPwAAAD/bAAAAAAAAAAGoAwAAlAAAABbPnqIAZcs/4JPDZcAn1z8AAAA/2wAAAAAAAAABqQMAAJQAAAAWz56iAGXLPzDgk8NlwNc/AAAAP+oAAAAAAAAAAaoDAACUAAAAFs+eogBlyz+g+YONR/PXPwAAAD/qAAAAAAAAAAGrAwAAlAAAABbPnqIAZcs/iCxkIQtZ2D8AAAA/+gAAAAAAAAABrAMAAJQAAAAWz56iAGXLP2hfRLXOvtg/AAAAPwoBAAAAAAAAAa0DAACUAAAAFs+eogBlyz/YeDR/sPHYPwAAAD8ZAQAAAAAAAAGuAwAAlAAAABbPnqIAZcs/SJIkSZIk2T8AAAA/GQEAAAAAAAABrwMAAJQAAAAWz56iAGXLP7irFBN0V9k/AAAAPykBAAAAAAAAAbADAACUAAAAFs+eogBlyz8wxQTdVYrZPwAAAD8pAQAAAAAAAAGxAwAAlAAAABbPnqIAZcs/CPjkcBnw2T8AAAA/SAEAAAAAAAABsgMAAJQAAAAWz56iAGXLP3gR1Tr7Ito/AAAAP0gBAAAAAAAAAbMDAACUAAAAFs+eogBlyz/oKsUE3VXaPwAAAD9YAQAAAAAAAAG0AwAAlAAAABbPnqIAZcs/0F2lmKC72j8AAAA/WAEAAAAAAAABtQMAAJQAAAAWz56iAGXLP0B3lWKC7to/AAAAP1gBAAAAAAAAAbYDAACUAAAAFs+eogBlyz+wkIUsZCHbPwAAAD9oAQAAAAAAAAG3AwAAlAAAABbPnqIAZcs/IKp19kVU2z8AAAA/dwEAAAAAAAABuAMAAJQAAAAmQNnuWDzLP5DDZcAnh9s/AAAAP4cBAAAAAAAAAbkDAACUAAAAJkDZ7lg8yz8I3VWKCbrbPwAAAD+HAQAAAAAAAAG6AwAAlAAAACZA2e5YPMs/6A82Hs0f3D8AAAA/lwEAAAAAAAABuwMAAJQAAAAmQNnuWDzLP1gpJuiuUtw/AAAAP6YBAAAAAAAAAbwDAACUAAAAJkDZ7lg8yz/IQhaykIXcPwAAAD+mAQAAAAAAAAG9AwAAlAAAACZA2e5YPMs/OFwGfHK43D8AAAA/tgEAAAAAAAABvgMAAJQAAAAmQNnuWDzLP6h19kVU69w/AAAAP7YBAAAAAAAAAb8DAACUAAAAOrETO7ETyz+IqNbZF1HdPwAAAD/FAQAAAAAAAAHAAwAAlAAAADqxEzuxE8s/aNu2bdu23T8AAAA/1QEAAAAAAAABwQMAAJQAAAA6sRM7sRPLP+D0pje96d0/AAAAP+UBAAAAAAAAAcIDAACUAAAAOrETO7ETyz9QDpcBnxzePwAAAD/0AQAAAAAAAAHDAwAAlAAAADqxEzuxE8s/wCeHy4BP3j8AAAA/BAIAAAAAAAABxAMAAJQAAAA6sRM7sRPLPzBBd5Vigt4/AAAAPxMCAAAAAAAAAcUDAACUAAAAOrETO7ETyz+gWmdfRLXePwAAAD8jAgAAAAAAAAHGAwAAlAAAADqxEzuxE8s/EHRXKSbo3j8AAAA/MwIAAAAAAAABxwMAAJQAAAAEXmRWqI3LP+CTw2XAJ9c/AAAAPwAAAAAAAAAAAcgDAACUAAAA8OwpClC2yz/gk8NlwCfXPwAAAD+CAAAAAAAAAAHJAwAAlAAAAN5777333ss/4JPDZcAn1z8AAAA/ggAAAAAAAAABygMAAJQAAADKCrVxnwfMP+CTw2XAJ9c/AAAAP6IAAAAAAAAAAcsDAACUAAAAuJl6JUcwzD/gk8NlwCfXPwAAAD+xAAAAAAAAAAHMAwAAlAAAAKgoQNnuWMw/4JPDZcAn1z8AAAA/wQAAAAAAAAABzQMAAJQAAACWtwWNloHMP+CTw2XAJ9c/AAAAP8EAAAAAAAAAAc4DAACUAAAAcNWQ9OXSzD/gk8NlwCfXPwAAAD/QAAAAAAAAAAHPAwAAlAAAAFxkVqiN+8w/4JPDZcAn1z8AAAA/4AAAAAAAAAAB0AMAAJQAAABK8xtcNSTNP+CTw2XAJ9c/AAAAP+AAAAAAAAAAAdEDAACUAAAAOoLhD91MzT/gk8NlwCfXPwAAAD/wAAAAAAAAAAHSAwAAlAAAACYRp8OEdc0/4JPDZcAn1z8AAAA//wAAAAAAAAAB0wMAAJQAAAASoGx3LJ7NP+CTw2XAJ9c/AAAAPx4BAAAAAAAAAdQDAACUAAAAAi8yK9TGzT/gk8NlwCfXPwAAAD9NAQAAAAAAAAHVAwAAlAAAAO699957780/4JPDZcAn1z8AAAA/2gEAAAAAAAAB1gMAAJQAAADK24JGy0DOP+CTw2XAJ9c/AAAAP0cCAAAAAAAAAdcDAACUAAAAumpI+nJpzj/gk8NlwCfXPwAAAD9WAgAAAAAAAAHYAwAAlAAAABbPnqIAZcs/+EVU6+yL2D8AAAA/AAAAAAAAAAAB2QMAAJQAAAAEXmRWqI3LP/hFVOvsi9g/AAAAP5YBAAAAAAAAAdoDAACUAAAA8OwpClC2yz/4RVTr7IvYPwAAAD+1AQAAAAAAAAHbAwAAlAAAAN5777333ss/+EVU6+yL2D8AAAA/xQEAAAAAAAAB3AMAAJQAAADKCrVxnwfMP/hFVOvsi9g/AAAAP/QBAAAAAAAAAd0DAACUAAAAuJl6JUcwzD/4RVTr7IvYPwAAAD8TAgAAAAAAAAHeAwAAlAAAAKgoQNnuWMw/+EVU6+yL2D8AAAA/kAIAAAAAAAAB3wMAAJQAAACWtwWNloHMP/hFVOvsi9g/AAAAP+0CAAAAAAAAAeADAACUAAAAgkbLQD6qzD/4RVTr7IvYPwAAAD/9AgAAAAAAAAHhAwAAlAAAAHDVkPTl0sw/+EVU6+yL2D8AAAA/DQMAAAAAAAAB4gMAAJQAAABcZFaojfvMP/hFVOvsi9g/AAAAP2cDAAAAAAAAAeMDAACUAAAASvMbXDUkzT/4RVTr7IvYPwAAAD+1AwAAAAAAAAHkAwAAlAAAADqC4Q/dTM0/+EVU6+yL2D8AAAA/1AMAAAAAAAAB5QMAAJQAAAA6guEP3UzNP2hfRLXOvtg/AAAAP+QDAAAAAAAAAeYDAACUAAAAJhGnw4R1zT9oX0S1zr7YPwAAAD9CBAAAAAAAAAHnAwAAlAAAAAIvMivUxs0/aF9Etc6+2D8AAAA/QgQAAAAAAAAB6AMAAJQAAADuvffee+/NP2hfRLXOvtg/AAAAP1EEAAAAAAAAAekDAACUAAAAytuCRstAzj/YeDR/sPHYPwAAAD9RBAAAAAAAAAHqAwAAlAAAAMrbgkbLQM4/SJIkSZIk2T8AAAA/YQQAAAAAAAAB6wMAAJQAAAC6akj6cmnOP0iSJEmSJNk/AAAAP2EEAAAAAAAAAewDAACUAAAApvkNrhqSzj9IkiRJkiTZPwAAAD9wBAAAAAAAAAHtAwAAlAAAAJKI02HCus4/SJIkSZIk2T8AAAA/7QQAAAAAAA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403</Words>
  <Application>Microsoft Macintosh PowerPoint</Application>
  <PresentationFormat>On-screen Show (4:3)</PresentationFormat>
  <Paragraphs>107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PGothic</vt:lpstr>
      <vt:lpstr>Arial</vt:lpstr>
      <vt:lpstr>Calibri</vt:lpstr>
      <vt:lpstr>Wingdings</vt:lpstr>
      <vt:lpstr>Office Theme</vt:lpstr>
      <vt:lpstr>Text mining &amp; Topic modelling</vt:lpstr>
      <vt:lpstr>Outline</vt:lpstr>
      <vt:lpstr>Text mining</vt:lpstr>
      <vt:lpstr>Text mining</vt:lpstr>
      <vt:lpstr>Text mining applications</vt:lpstr>
      <vt:lpstr> Topic modelling</vt:lpstr>
      <vt:lpstr>Topic modelling</vt:lpstr>
      <vt:lpstr> Topic modelling </vt:lpstr>
      <vt:lpstr>PowerPoint Presentation</vt:lpstr>
      <vt:lpstr>Latent Dirichlet Allocation (LDA) </vt:lpstr>
      <vt:lpstr>LDA</vt:lpstr>
      <vt:lpstr>Summary </vt:lpstr>
      <vt:lpstr>Thank You.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415</cp:revision>
  <dcterms:created xsi:type="dcterms:W3CDTF">2014-02-08T14:13:03Z</dcterms:created>
  <dcterms:modified xsi:type="dcterms:W3CDTF">2018-08-28T11:19:54Z</dcterms:modified>
</cp:coreProperties>
</file>