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ink/inkAction1.xml" ContentType="application/vnd.ms-office.inkAction+xml"/>
  <Override PartName="/ppt/tags/tag2.xml" ContentType="application/vnd.openxmlformats-officedocument.presentationml.tags+xml"/>
  <Override PartName="/ppt/ink/inkAction2.xml" ContentType="application/vnd.ms-office.inkAction+xml"/>
  <Override PartName="/ppt/tags/tag3.xml" ContentType="application/vnd.openxmlformats-officedocument.presentationml.tags+xml"/>
  <Override PartName="/ppt/ink/inkAction3.xml" ContentType="application/vnd.ms-office.inkAction+xml"/>
  <Override PartName="/ppt/tags/tag4.xml" ContentType="application/vnd.openxmlformats-officedocument.presentationml.tags+xml"/>
  <Override PartName="/ppt/ink/inkAction4.xml" ContentType="application/vnd.ms-office.inkAction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ink/inkAction5.xml" ContentType="application/vnd.ms-office.inkAction+xml"/>
  <Override PartName="/ppt/tags/tag7.xml" ContentType="application/vnd.openxmlformats-officedocument.presentationml.tags+xml"/>
  <Override PartName="/ppt/ink/inkAction6.xml" ContentType="application/vnd.ms-office.inkAction+xml"/>
  <Override PartName="/ppt/tags/tag8.xml" ContentType="application/vnd.openxmlformats-officedocument.presentationml.tags+xml"/>
  <Override PartName="/ppt/ink/inkAction7.xml" ContentType="application/vnd.ms-office.inkAct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88" r:id="rId2"/>
    <p:sldId id="329" r:id="rId3"/>
    <p:sldId id="334" r:id="rId4"/>
    <p:sldId id="330" r:id="rId5"/>
    <p:sldId id="335" r:id="rId6"/>
    <p:sldId id="331" r:id="rId7"/>
    <p:sldId id="332" r:id="rId8"/>
    <p:sldId id="340" r:id="rId9"/>
    <p:sldId id="355" r:id="rId10"/>
    <p:sldId id="336" r:id="rId11"/>
    <p:sldId id="339" r:id="rId12"/>
    <p:sldId id="357" r:id="rId13"/>
    <p:sldId id="338" r:id="rId14"/>
    <p:sldId id="346" r:id="rId15"/>
    <p:sldId id="337" r:id="rId16"/>
    <p:sldId id="333" r:id="rId17"/>
    <p:sldId id="358" r:id="rId18"/>
    <p:sldId id="28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0121" autoAdjust="0"/>
  </p:normalViewPr>
  <p:slideViewPr>
    <p:cSldViewPr>
      <p:cViewPr varScale="1">
        <p:scale>
          <a:sx n="78" d="100"/>
          <a:sy n="78" d="100"/>
        </p:scale>
        <p:origin x="26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.14748E9" units="dev"/>
        </inkml:traceFormat>
        <inkml:channelProperties>
          <inkml:channelProperty channel="X" name="resolution" value="0.28222" units="1/cm"/>
          <inkml:channelProperty channel="Y" name="resolution" value="0.28222" units="1/cm"/>
          <inkml:channelProperty channel="T" name="resolution" value="1" units="1/dev"/>
        </inkml:channelProperties>
      </inkml:inkSource>
      <inkml:timestamp xml:id="ts0" timeString="2016-05-21T06:56:18.912Z"/>
    </inkml:context>
    <inkml:brush xml:id="br0">
      <inkml:brushProperty name="width" value="0.0619" units="cm"/>
      <inkml:brushProperty name="height" value="0.0619" units="cm"/>
      <inkml:brushProperty name="color" value="#000000"/>
    </inkml:brush>
    <inkml:brush xml:id="brinv">
      <inkml:brushProperty name="width" value="0.05" units="cm"/>
      <inkml:brushProperty name="height" value="0.05" units="cm"/>
      <inkml:brushProperty name="color" value="#000000"/>
      <inkml:brushProperty name="transparency" value="255"/>
    </inkml:brush>
  </inkml:definitions>
  <iact:action type="add" startTime="49098">
    <iact:property name="dataType"/>
    <iact:actionData xml:id="d0">
      <inkml:trace xmlns:inkml="http://www.w3.org/2003/InkML" xml:id="stk0" contextRef="#ctx0" brushRef="#br0">49 199 0,'0'5'172,"-5"4"-157,1 -4 -15,4 -1 16,0 6 -16,-5 -1 16,5 -4 30,0 4 -30,0 -4 0,0 4 -16,-5 0 15,5 -4 1,0 9 -16,-4 0 0,4 10 15,0 -15 1,0 14 0,0 -9 -16,0 -9 0,-5 23 31,5 -23 -31,0 0 41,0 4 -25,0 0 -16,0 -4 16,0 0 -16,0 9 0,-5 18 31,5 -13 -16,-4 23 -15,-1 -32 16,5 -6 -16,0 1 16,0 0 -1,0 -1 -15,0 1 31,0 4 -31,5 1 0,-5 4 16,4 -5 -16,-4 29 31,0 -34 -31,0 10 16,5 -9 -1,-5 0 -15,5 -1 0,-5 6 16,0 -1 0,4 0 -16,20 29 31,-20 -29 -31,1 1 15,0 -10 -15,23 32 32,-19 -27 -32,-9 0 0,5 -1 31,0 1 -31,-1 -5 0,1 0 15,0 0 1,-1 0 -16,6 0 16,-6 0 -16,1 0 31,0 0 0,4 -5 -15,0 5 -1,1 -4 -15,-1 -1 0,1 5 16,-1 -9 -1,10 4 -15,-10 0 0,5 1 0,-5 -1 0,5 0 16,-4 -4 -1,-6 9 -15,1 0 16,-5 -5 -1,0 1 -15,5 -1 32,-1 5 -32,1 -5 15,0 1 -15,0 -1 16,-1 0 -16,1 1 15,0 -1 -15,4 -5 0,-4 1 16,-1 4 0,1 1 -16,-5 -1 15,5 -4 -15,-1 9 16,1 -10 -16,0 10 15,-5 -9 1,4 9 -16,1 -5 0,0 -4 16,13 -14 15,-18 18 -31,10 -9 15,-6 4 1,-4 6 0,5 -1 -1,-5 -4 16,5 4 -31,-1 0 16,-4 1 0,0 -1 -16,5 -4 0,-5 -1 15,0 1 -15,5 0 31,-5 -1 -31,0 6 16,0 -6 0,0 6 -16,0 -1 15,0 -5 47,0 6 -62,0 -10 16,0 9 -16,0 -4 15,0 -1 1,0 1 -16,0 4 0,0 1 31,0 -6 -31,0 -4 0,0 5 16,0 4 -16,0 0 15,0 1 1,0 -1 -16,-5 5 16,5 -5 -16,0 -4 78,-5 0 -78,1 4 15,4 -4 -15,-28 -38 31,23 42 -15,0 -4 -16,1 4 16,4 0 -16,-10 -4 31,6 0 -31,-1 4 31,0 -9 -31,-4 9 0,9 1 16,-5 4 -16,1 -5 15,-1 0 1,0 5 39,1 -4 -24,-1 4 -31,-4 -10 31,-1 10 -31,5 -4 16,-4 -1 -16,0 0 0,4 5 15,0 -4 1,1 4 -16,-1 0 0,0 0 62,-4 -5 -30,4 5 -17,1 0 16,-1 -5 -31,0 5 16,1 0 0,-1 -4 -16,0 4 0,1 -5 15,-24 0 1,23 5 -16,-9 -9 15,4 9 17,6 0 77,-6 0 -94,1 0 -15,4 0 16,1 0 -16,-10 0 16,9 0 -1,0 0 32,1 0 -47,-1 0 156,-4 9 -156,9 -4 16,-5 0 -16,0 -5 15,5 4 157,-4 1 -156,4 0 -1</inkml:trace>
    </iact:actionData>
  </iact:action>
  <iact:action type="add" startTime="85683">
    <iact:property name="dataType"/>
    <iact:actionData xml:id="d1">
      <inkml:trace xmlns:inkml="http://www.w3.org/2003/InkML" xml:id="stk1" contextRef="#ctx0" brushRef="#br0">44 190 0,'0'14'140,"0"4"-124,0 1 0,5 14 -16,0 14 15,4 -1 -15,15 67 16,-20 -80 -1,10 37 1,-9 -52 -16,0 25 31,-5 -34 -31,0 0 0,0 1 16,0 -1 -16,4 10 31,-4 -10 -31,0 5 0,0 -5 16,0 -4 -1,0 19 -2,0 -10 3,-4 37 15,4 -32 -31,0 0 16,0 -1 -1,0 6 -15,0 27 31,4 -46 -15</inkml:trace>
    </iact:actionData>
  </iact:action>
  <iact:action type="add" startTime="88154">
    <iact:property name="dataType"/>
    <iact:actionData xml:id="d2">
      <inkml:trace xmlns:inkml="http://www.w3.org/2003/InkML" xml:id="stk2" contextRef="#ctx0" brushRef="#br0">845 49 0,'0'5'31,"0"9"-31,0 -5 31,0 1 -31,0 -1 0,0 0 16,4 19 -16,-4 -18 16,0 -6 -1,0 1 -15</inkml:trace>
    </iact:actionData>
  </iact:action>
  <iact:action type="add" startTime="89085">
    <iact:property name="dataType"/>
    <iact:actionData xml:id="d3">
      <inkml:trace xmlns:inkml="http://www.w3.org/2003/InkML" xml:id="stk3" contextRef="#ctx0" brushRef="#br0">1476 21 0,'5'5'124,"-5"-1"-124,5 1 0,-5 4 0,0 -4 16,0 0 -16,0 9 0,0 -9 15,0 -1 1,0 1 -16,0 0 15,0 -1 1,0 1 93,0 4 -109,0 -4 16,0 0 -1,0 -1 -15,0 1 16,0 0 -16,0 -1 16,0 1 -1,0 0 -15</inkml:trace>
    </iact:actionData>
  </iact:action>
  <iact:action type="add" startTime="90233">
    <iact:property name="dataType"/>
    <iact:actionData xml:id="d4">
      <inkml:trace xmlns:inkml="http://www.w3.org/2003/InkML" xml:id="stk4" contextRef="#ctx0" brushRef="#br0">2286 35 0,'0'9'94,"0"-4"-94,0 14 0,0 -10 15,0 -4 1,0 4 187,-5 1 -188,5 -6 -15,0 6 16,0 -6 -16,0 1 16,0 0 -1,0 -1 230,0 1 -121,-5 0 -108,5 4 0,0 -4 -16,0 4 15</inkml:trace>
    </iact:actionData>
  </iact:action>
  <iact:action type="add" startTime="96657">
    <iact:property name="dataType"/>
    <iact:actionData xml:id="d5">
      <inkml:trace xmlns:inkml="http://www.w3.org/2003/InkML" xml:id="stk5" contextRef="#ctx0" brushRef="#br0">2903 7 0,'0'5'125,"0"-1"-109,0 1 -16,0 0 15,0 -1 -15,0 10 31,0 -9 -31,0 0 16,0 0 0,0 -1 -1,0 1 -15,0 0 16,0 -1 -1,0 1 17,0 0 -32,0 -1 50,0 1 -50,0 0 0,0 -1 15,0 1 1,0 0 0,0 -1 77,0 6 -93,0 -6 31</inkml:trace>
    </iact:actionData>
  </iact:action>
  <iact:action type="add" startTime="97822">
    <iact:property name="dataType"/>
    <iact:actionData xml:id="d6">
      <inkml:trace xmlns:inkml="http://www.w3.org/2003/InkML" xml:id="stk6" contextRef="#ctx0" brushRef="#br0">2861 105 0,'10'14'171,"-6"-9"-171,-4 0 16,5 -1 -1,0 -4 -15,-5 5 47,0 0 -31,4 -5 -16,-4 4 31,5 1 0,-5 0 -15,5 -5 124,-1 0 -93,-4 4 -32,5 1 1,4 5 0,-9 -15 446,0 0 -259,0 0 -203,5 1 16,-5 -1 -16,0 0 32,0 1 186,0 -1 -202,0 0 -1</inkml:trace>
    </iact:actionData>
  </iact:action>
  <iact:action type="add" startTime="100383">
    <iact:property name="dataType"/>
    <iact:actionData xml:id="d7">
      <inkml:trace xmlns:inkml="http://www.w3.org/2003/InkML" xml:id="stk7" contextRef="#ctx0" brushRef="#br0">3512 82 0,'4'5'234,"-4"-1"-218,0 1 -16,0 9 16,0 -5 155,0 1 -155,0 -6 -16,0 15 0,0 0 31,0 -14 -31,0 -1 16,0 1 -16</inkml:trace>
    </iact:actionData>
  </iact:action>
  <iact:action type="add" startTime="102479">
    <iact:property name="dataType"/>
    <iact:actionData xml:id="d8">
      <inkml:trace xmlns:inkml="http://www.w3.org/2003/InkML" xml:id="stk8" contextRef="#ctx0" brushRef="#br0">4382 26 0,'0'14'109,"0"-5"-93,0 1 -1,0 -1 -15,0 14 0,0 -18 32,0 9 -32,0 -9 15,0 -1 -15,0 1 16,0 9 152,0 -9 -152,-5 13 -1,5 -8 -15,0 -5 16,-4 -1 -1,4 1 1</inkml:trace>
    </iact:actionData>
  </iact:action>
  <iact:action type="add" startTime="103519">
    <iact:property name="dataType"/>
    <iact:actionData xml:id="d9">
      <inkml:trace xmlns:inkml="http://www.w3.org/2003/InkML" xml:id="stk9" contextRef="#ctx0" brushRef="#br0">4349 147 0,'0'5'94,"0"0"-79,0 -1 1,0 1 0,5 5 -1,-5 -1 1,5 -9 -16,-5 5 0,4 4 15,1 -9 37,0 0 10,-1 0 63,1 5 -125,0 -5 47,-1 0 46,1 0 -77,0 -5 -1,-1 -4 -15,1 4 16,0 0 0,-5 1 129,0 -1 -114</inkml:trace>
    </iact:actionData>
  </iact:action>
  <iact:action type="add" startTime="103520">
    <iact:property name="dataType"/>
    <iact:actionData xml:id="d10">
      <inkml:trace xmlns:inkml="http://www.w3.org/2003/InkML" xml:id="stk10" contextRef="#ctx0" brushRef="#brinv">0 0 0</inkml:trace>
    </iact:actionData>
  </iact:action>
  <iact:action type="add" startTime="103521">
    <iact:property name="dataType"/>
    <iact:actionData xml:id="d11">
      <inkml:trace xmlns:inkml="http://www.w3.org/2003/InkML" xml:id="stk11" contextRef="#ctx0" brushRef="#brinv">4422 969 0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.14748E9" units="dev"/>
        </inkml:traceFormat>
        <inkml:channelProperties>
          <inkml:channelProperty channel="X" name="resolution" value="0.28222" units="1/cm"/>
          <inkml:channelProperty channel="Y" name="resolution" value="0.28222" units="1/cm"/>
          <inkml:channelProperty channel="T" name="resolution" value="1" units="1/dev"/>
        </inkml:channelProperties>
      </inkml:inkSource>
      <inkml:timestamp xml:id="ts0" timeString="2016-05-21T07:46:38.448Z"/>
    </inkml:context>
    <inkml:brush xml:id="br0">
      <inkml:brushProperty name="width" value="0.0619" units="cm"/>
      <inkml:brushProperty name="height" value="0.0619" units="cm"/>
      <inkml:brushProperty name="color" value="#000000"/>
    </inkml:brush>
    <inkml:brush xml:id="brinv">
      <inkml:brushProperty name="width" value="0.05" units="cm"/>
      <inkml:brushProperty name="height" value="0.05" units="cm"/>
      <inkml:brushProperty name="color" value="#000000"/>
      <inkml:brushProperty name="transparency" value="255"/>
    </inkml:brush>
  </inkml:definitions>
  <iact:action type="add" startTime="8664">
    <iact:property name="dataType"/>
    <iact:actionData xml:id="d0">
      <inkml:trace xmlns:inkml="http://www.w3.org/2003/InkML" xml:id="stk0" contextRef="#ctx0" brushRef="#br0">73 54 0,'-5'5'131,"0"-5"-116,5 4 -15,0 1 16,-5 -5 -16,5 5 16,-9 -1 -1,4 6 -15,1 -10 0,-1 9 16,-14 10 15,19 -15 -31,0 1 16,-4 4 -1,-1 1 -15,5 4 31,0 -10 -31,0 1 16,0 0 0,0 0 -16,0 -1 15,0 1 1,0 0 -16,0 13 31,0 -8 -31,0 -6 16,0 1 -16,0 14 15,0 -15 -15,0 1 16,0 0 -1,0 -1 1,5 1 0,-5 0 -1,0 -1 -15,0 1 47,9 9 -31,-4 -4 -1,-5 -6 -15,9 1 61,-4 4 -45,4 -4 -1,-4 4 1,-1 -4 -16,1 -5 16,0 0 -1,0 0 16,-1 0 -31,6 5 16,4 -1 15,-10 -4 -31,1 0 16,0 0 124,4 0 -124,0 0 -16,24 -4 31,-19 -1 -31,0 5 0,-4 0 31,-6 0 -31,6 -5 0,-6 5 78,10 -9 -62,-9 4 -1,-5 1 -15,14 -6 32,-9 6 -32,-1 -1 0,-4 0 15,5 1 1,-5 -1 -16,9 -9 15,-9 9 1,5 0 -16,0 -13 16,-1 13 -16,-4 0 15,0 -9 1,0 10 -16,5 -1 0,-5 -4 15,0 -15 32,0 20 -47,0 -1 0,0 -5 16,0 6 -16,-19 -29 31,10 24 -31,9 4 0,-5 -4 31,1 9 -31,-1 -5 0,0 0 16,5 1 -1,-4 4 -15,-1 -5 0,0 0 16,1 5 -16,-1 -4 0,-9 -6 31,5 -4 0,4 14 -31,0 -9 0,1 4 16,-6 -4 0,5 4 -16,1 0 0,-1 5 15,-4 -4 1,9 -1 -1,-5 5 48,0 0 -63,1 0 25,-1 0 -25,0 0 31,1 0 -31,-1 0 0,5 5 16,-5 -5 -16,-4 0 47,4 0 -16,5 4 187,-9 6 -202,4 -10 15</inkml:trace>
    </iact:actionData>
  </iact:action>
  <iact:action type="add" startTime="20624">
    <iact:property name="dataType"/>
    <iact:actionData xml:id="d1">
      <inkml:trace xmlns:inkml="http://www.w3.org/2003/InkML" xml:id="stk1" contextRef="#ctx0" brushRef="#br0">2557 1126 0,'24'0'114,"-1"-5"-114,-4 0 16,84 -4 0,-75 4 -1,28 5 -15,-42 0 16,-9 0 -1,-1 0 -15,1 0 188,14 0 -173,9 0 -15,4 0 0,62 0 16,-47 0 -16,46 0 31,-50 0 -31,-6 5 0,0 -5 16,-9 0 -1,-4 0 -15,-15 0 0,1 0 16</inkml:trace>
    </iact:actionData>
  </iact:action>
  <iact:action type="add" startTime="20625">
    <iact:property name="dataType"/>
    <iact:actionData xml:id="d2">
      <inkml:trace xmlns:inkml="http://www.w3.org/2003/InkML" xml:id="stk2" contextRef="#ctx0" brushRef="#brinv">0 0 0</inkml:trace>
    </iact:actionData>
  </iact:action>
  <iact:action type="add" startTime="20626">
    <iact:property name="dataType"/>
    <iact:actionData xml:id="d3">
      <inkml:trace xmlns:inkml="http://www.w3.org/2003/InkML" xml:id="stk3" contextRef="#ctx0" brushRef="#brinv">3346 1133 0</inkml:trace>
    </iact:actionData>
  </iact:action>
</iact:actions>
</file>

<file path=ppt/ink/inkAction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.14748E9" units="dev"/>
        </inkml:traceFormat>
        <inkml:channelProperties>
          <inkml:channelProperty channel="X" name="resolution" value="0.28222" units="1/cm"/>
          <inkml:channelProperty channel="Y" name="resolution" value="0.28222" units="1/cm"/>
          <inkml:channelProperty channel="T" name="resolution" value="1" units="1/dev"/>
        </inkml:channelProperties>
      </inkml:inkSource>
      <inkml:timestamp xml:id="ts0" timeString="2016-05-21T07:53:20.532Z"/>
    </inkml:context>
    <inkml:brush xml:id="br0">
      <inkml:brushProperty name="width" value="0.0619" units="cm"/>
      <inkml:brushProperty name="height" value="0.0619" units="cm"/>
      <inkml:brushProperty name="color" value="#000000"/>
    </inkml:brush>
    <inkml:brush xml:id="brinv">
      <inkml:brushProperty name="width" value="0.05" units="cm"/>
      <inkml:brushProperty name="height" value="0.05" units="cm"/>
      <inkml:brushProperty name="color" value="#000000"/>
      <inkml:brushProperty name="transparency" value="255"/>
    </inkml:brush>
  </inkml:definitions>
  <iact:action type="add" startTime="41126">
    <iact:property name="dataType"/>
    <iact:actionData xml:id="d0">
      <inkml:trace xmlns:inkml="http://www.w3.org/2003/InkML" xml:id="stk0" contextRef="#ctx0" brushRef="#br0">185 7 0,'-5'0'16,"0"0"108,1 0 -77,-1 0 16,-4 9 -48,-15 5 1,20 -9 -1,-1 0 1,0 -5 -16,-13 9 16,18 -4 -1,-5 0 -15,0 -1 16,-4 1 -16,9 0 15,-9 -1 1,4 6 -16,0 -10 0,-4 9 36,4 -4 42,0 4 -62,1 -9 -1,4 5 -15,-10 -1 16,1 15 15,9 -5 -31,-5 -9 0,1 -1 16,-1 11 -16,5 -11 15,0 6 -15,0 -1 16,0 14 0,0 -13 -16,9 13 31,-9 -14 -31,5 -4 15,0 0 1,-5 -1 -16,0 1 0,0 0 31,4 -5 -15,-4 5 -16,5 -5 15,0 4 1,4 1 -16,0 -5 16,-9 5 -1,5 -1 -15,5 -4 16,4 5 -1,0 0 -15,-10 -5 16,1 0 -16,4 4 0,-4 -4 16,0 0 46,9 5 -62,-5 -5 16,0 0 -1,1 0 -15,-1 0 16,-4 0 0,4 5 -16,5 -5 0,0 0 15,-4 0 -15,4 4 16,-5 1 -1,5 0 -15,38 -1 32,-43 -4 -32,-4 0 15,4 5 1,5 -5 -16,-5 0 0,1 0 15,-6 0 1,6 0 -16,4 0 16,-10 0 -16,1 0 0,4 0 15,38 0 16,-33 0 -15,-4 -5 -16,-1 5 0,0 -4 16,5 4 -1,0 -5 -15,43 -9 31,-43 9 -15,9 1 0,0 -6 -16,-13 6 15,-1 4 -15,-4 -10 16,4 6 -1,5 -6 -15,-14 1 16,5 4 0,4 -9 -16,-9 9 0,5 -4 15,0 0 1,-1 -5 -16,-4 9 15,0 -4 -15,5 -10 0,-5 14 13,0 -9 18,0 9 -15,0 1 -16,0 -1 31,0 0 -15,0 1 -16,-5 4 15,1 -14 -15,-6 4 16,1 -8 -16,0 13 15,4 -9 1,-5 9 -16,1 -4 16,0 9 -16,4 -5 15,-9 -4 1,5 4 -16,-38 -4 31,0 4 -31,33 0 16,-9 5 -1,9 -4 -15,-28 -1 16,27 5 -1,-3 0 -15,4 0 0,-33 -5 32,33 5 -17,-5 0 -15,0 0 16,1 0 -16,-10 0 15,-24 0 -15,38 0 0,-5 0 16,1 0 0,-34 5 15,48 -5 -31</inkml:trace>
    </iact:actionData>
  </iact:action>
  <iact:action type="add" startTime="44131">
    <iact:property name="dataType"/>
    <iact:actionData xml:id="d1">
      <inkml:trace xmlns:inkml="http://www.w3.org/2003/InkML" xml:id="stk1" contextRef="#ctx0" brushRef="#br0">849 255 0,'-4'0'16,"-1"0"-16,0 0 31,1 0 -31,-1 0 93,0 0 17,1 0 -1,-1 0 -94,0 0 -15,-9 0 32,9 0 46,1 0 -63,-6 0 -15,1 0 0,4 0 16,-4 0 -16,0 0 15,4 0 -15,0 0 16,1 0 218,4 9 -234,-5 -4 16,0 0 -16,-4 18 31,9 -18 -16,0 0 1,0 -1 -16,0 6 16,0 -6 -1,0 6 1,0 -1 -1,0 -4 1,0 -1 0,-5 1 -1,5 0 32,0 -1 -47,0 1 26,0 0 -26,5 -1 16,-5 1 -1,0 0 1,5 -5 0,-5 4 -16,4 -4 15,1 10 1,0 -10 -16,-1 5 0,-4 -1 15,5 1 -15,0 -5 16,-1 5 -16,1 -5 16,0 4 -16,-1 -4 31,1 0 -31,-5 5 0,5 -5 15,-1 0 1,6 0 -16,-6 5 0,1 -5 31,4 4 -31,1 -4 0,-1 0 16,1 0 -16,-1 5 0,0 -5 15,-4 0 1,4 0 -16,1 0 16,-6 0 -1,1 0 -15,4 0 16,1 0 -16,-6 0 15,6 -5 -15,-6 1 16,1 -1 -16,9 0 16,5 -9 -1,-14 10 1,9 -6 -1,-5 5 -15,-9 1 16,5 4 0,-1 -10 -16,1 10 0,-5 -4 15,0 -1 1,0 0 -16,0 1 0,0 -1 31,0 0 -15,5 1 -16,-5 -1 0,0 0 15,0 -4 -15,0 4 0,0 -4 31,-5 4 -15,5 1 -1,-5 -1 1,1 5 -16,4 -5 15,0 -4 -15,-5 4 16,0 -4 -16,-4 -1 16,4 1 -1,1 0 1,4 4 -16,0 0 15,-5 5 -15,0 -4 32,1 4 46,-1 0 -63,0 0 1,0 0 -1,1 0 1,-1 0 -16,0 0 16,1 0 -16,-1 0 15,-4 0 -15,4 0 16,0 0 -16,1 0 15,-1 0 63,0 0 -62,1 0 15,-1 0 -16,0 0 -15,-4 0 0,0 0 32,4 0 -32,0 0 15,1 0 157,-10 9 -172,9 -9 15,-5 5 -15,6 -1 16,-6 -4 -16,10 5 16,-9 -5 -1</inkml:trace>
    </iact:actionData>
  </iact:action>
  <iact:action type="add" startTime="47640">
    <iact:property name="dataType"/>
    <iact:actionData xml:id="d2">
      <inkml:trace xmlns:inkml="http://www.w3.org/2003/InkML" xml:id="stk2" contextRef="#ctx0" brushRef="#br0">643 723 0,'-4'0'47,"-1"0"-16,0 0 16,5 5 -31,-9 -5 -16,9 9 0,-5 -9 0,1 10 16,-1 -6 0,-4 15 -16,-1 -19 0,6 9 15,-6 -4 1,6 0 -16,-6 -1 15,10 1 -15,-5 -5 0,1 5 16,-10 9 15,9 -5 -15,0 0 -16,5 -4 0,0 14 15,0 -5 17,0 -9 -32,0 -1 0,0 1 15,0 0 -15,5 -1 16,-5 1 -1,5 0 -15,-1 -5 16,1 0 -16,28 23 31,-28 -18 -15,9 -5 -1,-5 9 1,-4 -9 -16,-1 5 0,20 14 31,-15 -5 -31,43 14 31,-43 -24 -31,5 1 0,-5 0 16,15 4 0,-10 -9 -16,0 0 15,9 0 -15,10 0 16,0 -9 -16,144 -19 47,-144 23 -47,-14 0 25,0 5 -9,-15 -4 -16,1 4 0,-5 -5 31,0 0 -15,0 -4 -16,0 -1 0,0 1 15,0 -5 1,0 -14 -1,0 14 -15,-5 0 16,1 5 -16,-6 -20 16,1 20 -1,-10 -10 -15,5 5 16,0 5 -16,-56 -28 31,56 32 -31,0 0 16,-38 -4 15,29 9 -31,9 0 15,-5 0 -15,-9 -5 16,24 5 0</inkml:trace>
    </iact:actionData>
  </iact:action>
  <iact:action type="add" startTime="47641">
    <iact:property name="dataType"/>
    <iact:actionData xml:id="d3">
      <inkml:trace xmlns:inkml="http://www.w3.org/2003/InkML" xml:id="stk3" contextRef="#ctx0" brushRef="#brinv">0 0 0</inkml:trace>
    </iact:actionData>
  </iact:action>
  <iact:action type="add" startTime="47642">
    <iact:property name="dataType"/>
    <iact:actionData xml:id="d4">
      <inkml:trace xmlns:inkml="http://www.w3.org/2003/InkML" xml:id="stk4" contextRef="#ctx0" brushRef="#brinv">1137 1039 0</inkml:trace>
    </iact:actionData>
  </iact:action>
</iact:actions>
</file>

<file path=ppt/ink/inkAction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.14748E9" units="dev"/>
        </inkml:traceFormat>
        <inkml:channelProperties>
          <inkml:channelProperty channel="X" name="resolution" value="0.28222" units="1/cm"/>
          <inkml:channelProperty channel="Y" name="resolution" value="0.28222" units="1/cm"/>
          <inkml:channelProperty channel="T" name="resolution" value="1" units="1/dev"/>
        </inkml:channelProperties>
      </inkml:inkSource>
      <inkml:timestamp xml:id="ts0" timeString="2016-05-22T05:02:20.576Z"/>
    </inkml:context>
    <inkml:brush xml:id="br0">
      <inkml:brushProperty name="width" value="0.0619" units="cm"/>
      <inkml:brushProperty name="height" value="0.0619" units="cm"/>
      <inkml:brushProperty name="color" value="#000000"/>
    </inkml:brush>
    <inkml:brush xml:id="brinv">
      <inkml:brushProperty name="width" value="0.05" units="cm"/>
      <inkml:brushProperty name="height" value="0.05" units="cm"/>
      <inkml:brushProperty name="color" value="#000000"/>
      <inkml:brushProperty name="transparency" value="255"/>
    </inkml:brush>
  </inkml:definitions>
  <iact:action type="add" startTime="36195">
    <iact:property name="dataType"/>
    <iact:actionData xml:id="d0">
      <inkml:trace xmlns:inkml="http://www.w3.org/2003/InkML" xml:id="stk0" contextRef="#ctx0" brushRef="#br0">330 1112 0,'-5'0'379,"-4"9"-379,4 -4 16,5 -1 -16,0 1 15,-5 0 1,5 -1 -16,0 1 31,-4 -5 -31,4 5 16,0 -1 -16,-5 -4 15,5 5 -15,-5 9 16,1 -14 -16,4 9 15,-5 -9 -15,5 5 16,-5 0 -16,1 0 16,4 -1 -16,0 1 15,0 0 1,-5 -5 -16,5 4 15,-5 -4 1,5 10 -16,-4 -6 0,4 1 16,-5 0 -1,5 -1 -15,-5 -4 16,5 10 -1,-4 -6 -15,4 6 55,-5 -6 -39,0 -4 0,5 10 -16,0 -6 15,-4 1 -15,4 0 16,0 -1 -16,0 6 78,0 -5 -78,0 4 15,0 5 1,0 -9 -16,4 4 16,-4 0 -1,5 -9 -15,-5 10 16,5 -6 -1,-1 1 -15,1 4 0,-5 -4 16,5 0 -16,-1 -1 16,1 6 -16,4 -6 15,-4 6 -15,0 -10 16,-5 5 -1,9 -5 -15,-9 4 0,5 -4 16,-5 5 0,4 0 15,1 -5 0,0 0 -15,0 0 -1,9 4 -15,-5 1 16,0 -5 -16,1 5 15,8 -5 -15,-8 4 16,-1 -4 -16,-4 0 16,4 5 -16,-4 -5 59,-1 0 -28,6 0 -31,-6 0 0,25 -9 15,-20 9 1,0 0 -16,1 -5 16,4 5 -16,-10 0 15,6 0 16,-6 0 1,10 -9 -17,-4 -1 -15,4 6 16,-5 -6 -16,10 1 15,-5 4 -15,-5 -4 16,10 -1 -16,-10 10 16,-4 -4 -16,4 -1 15,-9 0 32,10 -13 -31,-6 13 -1,-4 -4 -15,0 -1 16,5 1 -16,0 0 15,-5 4 -15,0 0 16,0 0 -16,0 1 16,0 -10 -16,0 4 15,0 1 1,0 4 -16,0 1 15,0 -1 -15,0 -4 16,0 4 0,0 0 -16,0 -9 15,-5 10 1,5 -6 -16,0 1 15,0 4 -15,0 -4 16,-5 -1 -16,5 1 16,-4 4 -16,4 -13 15,0 8 -15,-5 6 16,0 -1 -1,5 0 -15,0 1 0,-4 -1 16,-1 5 0,0 -5 -16,1 5 46,4 -4 -14,-5 4 -1,0 0 -16,1 0 1,-6 0 0,6 0 -16,-10 0 15,4 0 -15,-4 -5 16,0 0 -16,0 5 15,0 -4 -15,5 4 16,-1 -5 -16,1 5 16,-5 -5 -16,5 0 15,4 5 1,0 0 -1,1 0 1,-1 0 0,-4 0 15,4 0 -31,0 0 0,0 0 15,1 0 -15,-1 0 32,5 5 46,-23 0 -78,13 0 15,1 -1 -15,-5 1 16,5 0 -16,-1 -1 15,-4 -4 -15,10 5 16,-1 0 -16,-4 -5 16,9 4 -16,-5 1 187,5 0 -187,-5 -1 15,0 1 1,5 0 0,-4 -1 -16,-1 6 15,5 -6 -15,-5 6 16,5 -6 -16,-4 6 15,4 -6 -15,0 1 16,0 0 -16,0 0 16,0 -1 -16,0 1 15,0 0 8,0 -1 -23,-5 -4 16,5 10 0,0 -6 -16,-5 -4 0,5 5 15,0 0 1,0 4 77,0 -4 -77,0 -1 0,0 1 -16,0 0 15,0 18 48,0 -14 -63,0 -4 0,0 0 15,0 0 16,0 -1 -15,0 1 -16,0 0 16,0 4 -1,0 0 -15,0 -4 31,0 0 1,5 -5 -17,-5 4 -15,5 1 16,-1 -5 -16,1 5 15,4 -1 -15,1 1 16,-5 -5 43,-1 5 -43,6 -1 -16,-6 -4 16,1 5 -16,4 -5 15,5 0 1,-9 0 -16,4 0 15,-4 0 1,4 0 -16,-4 0 16,0 0 -1,-1 0 -15,1 0 0,0 0 16,-1 0 -16,1 -5 15,0 5 1,-1 0 0,1 0 -16,0 0 15,0 0 1,-1 0 -16,1 0 15,4 0 1,-4 0 0,0 0 -1,-1 0 -15,1 0 16,28 -9 31,-19 9 -47,0 0 15,-10 0 -15,6 0 16,-5 0 -16,-1 0 15,1 0 1,-5 -5 0,5 1 -16,-1 -1 15,1 5 -15,4 -5 16,-9 1 -16,10 -6 45,-6 6 -45,6 -1 16,-10 0 -16,4 -4 15,1 -19 1,-5 23 -1,0 -4 1,0 4 -16,0 0 16,0 1 -16,0 -1 15,0 0 -15,0 1 16,0 -1 -16,0 -4 15,0 -24 32,0 28 -47,0 -9 0,0 5 16,-5 4 -1,5 -4 -15,-4 4 16,4 0 -16,0 1 16,0 -6 -16,-5 1 31,5 4 -16,-5 1 -15,5 -1 16,-4 0 -16,-1 1 16,0 -1 -1,1 5 -15,-1 -5 16,5 1 -1,-9 -6 -15,4 10 16,0 -4 -16,1 4 16,-1 -5 -1,0 5 1,0 0 -1,1 -5 1,-1 5 0,0 0 -16,1 0 15,-1 0 16,0 0 -31,1 0 16,-10 0 0,9 0 -16,-4 0 15,4 0 -15,-9 0 16,0 0 -16,5 0 31,4 0 -15,0 0 15,-4 5 -16,4 -5 1,0 0 -16,-4 5 0,4 -5 16,-4 4 -16,0 -4 15,-1 0 1,6 5 -1,-1 -5 -15,0 5 16,1 -5 0,-6 4 -1,6 -4 1,4 5 -1,-5 0 -15,0 -1 32,1 -4 -32,4 5 15,-29 14 32,25 -15 -47,-6 6 16,-13 4 -16,-5 14 31,28 -23 -16,-5 -1 -15,1 -4 16,-1 10 -16,-4 -6 16,9 6 -16,-5 -6 15,0 6 -15,5 -6 16,-4 6 -1,-10 13 -15,9 -14 0,5 -4 16,-5 0 0,5 4 -16,0 1 15,0 13 32,0 -18 -47,0 4 0,0 -4 16,5 27 15,0 -27 -16,-1 0 1,6 4 15,-1 -4 -15,0 -1 -16,-4 1 15,9 5 1,9 -1 15,-18 -9 -31,0 0 16,-1 0 -1,1 0 -15,0 0 16,9 0 -16,19 0 16,-15 0 -16,29 5 31,-28 -5 -31,-1 0 0,-3 0 15,-1 0 1,0 0 -16,0 0 0,-10 0 16,1 0 -16,0 0 15,-1 0 48,15 -19 -63,-5 9 15,-5 6 -15,1 -6 16,4 6 -16,-5 -6 15,-4 10 -15,0 -9 16,-1 9 -16,1 -28 31,-5 19 -31,0 -5 16,0 4 -1,0 6 -15,-5 -6 0,5 1 16,0 4 -16,0 0 16,-4 1 -16,4 -1 15,0 -4 1,-5 -1 -16,5 1 15,0 -5 -15,-5 5 16,5 -5 0,0 0 -16,-4 9 15,4 -5 -15,-5 1 16,0 0 -16,5 4 15,0 0 1,0 -4 -16,-4 0 16,4 4 -16,-5 0 15,5 1 -15,-5 -1 16,5 0 -1,-5 1 -15,1 4 63,-1 -5 -48,0 0 -15,-4 5 16,9 -4 -16,-9 -1 16,4 5 -16,0 -9 15,1 9 6,-1 0 57,0 0 -63,-4 0 1,0 0 -16,-1 0 16,-4 0 -16,0 0 15,-28 4 -15,33 -4 16,-15 5 -1,20 0 -15,-1 -5 16,0 0 -16,1 0 78</inkml:trace>
    </iact:actionData>
  </iact:action>
  <iact:action type="add" startTime="43691">
    <iact:property name="dataType"/>
    <iact:actionData xml:id="d1">
      <inkml:trace xmlns:inkml="http://www.w3.org/2003/InkML" xml:id="stk1" contextRef="#ctx0" brushRef="#br0">1027 105 0,'-5'5'109,"-13"18"-93,8 -13 -16,1 -1 16,-5 5 -16,5 -4 15,-5 8 -15,-43 52 47,48 -60 -31,0 13 -16,4 -9 15,0 -9 -15,1 4 16,4 5 -16,-10 -9 15,6 4 -15,4 1 16,-5 -1 0,0 0 -16,1 5 0,4 -4 15,-10 18 -15,1 -14 16,9 -5 -1,-5 1 -15,5 -6 16,-5 10 -16,1 -4 16,4 -6 -16,0 6 15,-5 -1 -15,0 1 16,1 -1 -16,4 5 15,-5 -9 -15,-4 4 16,9 19 -16,-5 -23 16,0 -1 44,5 6 -60,-4 -6 0,4 1 16,-5 5 -16,0 -1 15,5 0 -15,-4 -4 16,4 0 -16,-5 4 16,0 5 -16,5 -5 15,-4 1 -15,-6 18 16,6 -24 -16,-1 6 15,0 4 -15,1 -9 16,4 4 -16,0 0 16,-5 -4 -16,0 9 31,5 -9 -31,0 -1 15,0 6 -15,-5 -6 16,1 10 -16,-1 -9 16,5 4 -1,0 -4 16,0 0 -15,0 0 0,0 -1 -16,0 6 15,0 8 1,0 -13 -16,0 4 15,0 1 -15,0 -1 16,0 -4 -16,0 -1 16,0 6 -16,0 -6 15,0 1 -15,5 -5 16,-5 5 -16,0 0 15,0 -1 77,4 -4 -76,-4 5 -16,10 4 15,-5 -4 1,-5 0 -1,4 -1 1,1 -4 -16,0 5 16,-5 0 -16,4 -5 15,29 14 32,-5 0 -47,-9 -14 0,-10 4 16,5 1 -16,-4 -5 15,-1 5 -15,10 -5 16,-15 0 -16,6 0 15,-1 0 -15,0 0 16,1 0 0,-6 0 -16,6 0 0,4 0 15,-5 0 1,-4 -5 -16,4 0 0,1 1 15,-1 -1 1,0 5 -16,5 -9 16,-9 4 -16,0 5 15,4 -5 -15,-4 1 16,-1 4 -16,1 0 15,4 -14 -15,-4 9 16,4 -9 0,-4 0 -16,5 4 15,-6 1 -15,6 -5 16,-6 5 -16,1 4 15,0 -4 -15,-1 -1 16,6 1 0,-10 0 -16,4 4 0,6 -28 15,-10 24 1,4 -5 -16,1 0 0,-5 0 15,5 -5 -15,-5 0 16,0 5 -16,0 5 16,4 -5 -16,-4 9 15,0 -4 -15,5 -5 16,-5 4 -16,5 6 15,-5 -24 1,0 18 -16,0 1 16,4 -5 -16,-4 4 15,0 -4 -15,5 0 16,-5 -4 -16,0 8 15,5 1 -15,-5 -5 16,0 0 -16,4 4 16,-4 1 -16,5 -10 15,0 10 -15,-1 0 16,-4 -1 -16,0 6 15,0 -1 -15,0 -4 16,5 -1 -16,0 6 16,-5 -6 -16,0 1 15,5 -1 -15,-1 1 16,1 0 -16,0 -1 15,4 -18 -15,-4 19 16,-5 4 -16,4 -4 16,1 0 -16,0 4 15,-1 -23 16,1 23 -15,-5 0 -16,0 1 16,0 -6 -16,5 10 15,-5 -9 1,0 4 -16,0 1 15,0 -1 -15,4 -4 16,-4 4 0,0 -4 -1,0 4 -15,5 -4 16,-5 4 -16,0 -5 0,0 6 0,0 -1 16,0 0 -16,0 1 16,0 -1 -16,0 0 15,0 1 -15,0 -1 16,0 0 -16,0 1 15,0 -1 -15,0 0 16,-5 -4 0,5 0 -16,0 4 15,0 0 1,0 1 -1,-4 -1 1,4 0 0,0 1 -1,-5 4 -15,0 -5 31,1 0 -31,4 0 16,-10 5 -16,10 -4 16,-9 -1 -16,4 0 15,1 1 -15,-6 -1 16,6 0 -16,-1 5 15,0 -4 -15,0 4 16,1 0 46,4 -5 -46,-5 5 15,0 0 0,1 0 8,-1 0 -39,-4 5 16,4 -5 -16,0 4 15,-9 6 -15,10 -10 16,-6 4 -16,6 1 15,-6 0 1,1 -1 0,0 1 -1,4 0 1,-4 -5 -1,9 5 -15,-5 -5 16,0 9 -16,0 -9 16,5 5 -1,-4 -5 -15,4 4 16,-5 1 -16,0 0 15,1 -1 1,-1 1 -16,5 0 16,-5 -1 -16,5 1 15,-9 -5 -15,9 9 16,-9 -4 -16,4 4 15,0 -4 1,-4 4 -16,-5 20 16,9 -20 -1,1 0 -15,-1 -4 16,5 0 -16,0 4 15,-5 -4 1,1 9 0,-1 -14 -16,5 4 15,-5 1 -15</inkml:trace>
    </iact:actionData>
  </iact:action>
  <iact:action type="add" startTime="84896">
    <iact:property name="dataType"/>
    <iact:actionData xml:id="d2">
      <inkml:trace xmlns:inkml="http://www.w3.org/2003/InkML" xml:id="stk2" contextRef="#ctx0" brushRef="#br0">409 1079 0,'-4'0'234,"-1"0"-234,0 0 31,-4 5 -15,4 -5 -16,1 0 16,-6 0 17,1 4 -18,-10 1 -15,1 0 16,-11 -1 -16,6 1 15,0 0 1,-5 -5 -16,0 4 16,-1 6 -16,-22 18 15,28 -19 -15,4 0 16,0 1 -16,10 4 15,-10 -5 -15,14 -9 16,-4 5 -16,9 0 16,0 -1 77,0 20 -93,5 -10 0,-1 4 16,1 1 -1,4 -5 -15,1 10 0,-6 -10 16,6 0 -16,23 28 16,-29 -33 -16,6 5 15,-6 -4 -15,6 -1 16,-6 0 -1,1 1 -15,0 -1 16,-1 -9 -16,-4 5 16,5 -5 -16,-5 4 15,0 1 1,5 -5 -16,-1 0 47,1 0 -32,4 5 -15,1 -1 16,-6 1 -1,1 -5 -15,5 5 16,8 4 -16,48 0 47,-48 -9 -47,11 0 15,-1 0 -15,-10 0 0,6 0 16,-1 0 -16,-9 0 16,0 0 -16,-9 0 15,4 0 -15,1 0 16,-1 0 -16,-4 0 15,-1 0 -15,6 0 16,-6 0 0,1 0 -16,4 -4 15,5 4 1,-9 -5 -16,0 0 15,4 5 -15,-4 -4 16,-1 -1 -16,11 -9 16,-11 14 -16,6 -9 15,-6 4 -15,1 0 16,9 1 -16,-9 4 15,-1 -5 -15,-4 0 16,10 1 -16,-10 -1 16,4 0 -16,1 1 15,-5 -1 -15,5 5 16,-5 -10 -16,4 1 15,1 9 -15,-5 -9 16,0 4 -16,9 -18 47,-9 18 -47,0 0 15,0 -4 -15,0 0 16,5 4 0,-5 -4 -16,0 -1 15,0 6 -15,0 -6 16,5 1 -16,-5 -1 27,4 -8 -11,-4 4 -16,0 9 16,0 -4 -16,0 -1 15,0 -4 -15,0 -9 16,0 18 -16,0 0 15,0 -4 1,0 4 -16,0 -4 47,-4 0 -16,4 4 -31,-5 5 16,5 -5 -16,-5 1 15,5 -1 1,-4 5 -16,-1 -5 15,5 1 -15,-5 4 16,5 -5 0,-4 5 -16,-1 0 15,-4 -9 -15,4 4 16,0 0 -16,1 5 15,-1 -4 -15,5 -1 16,-5 5 -16,1 -5 16,-1 1 -16,-4 4 15,9 -5 -15,-5 5 16,0 0 -1,-4 0 1,9 -5 0,-5 5 -16,0 0 15,1 0 1,-1 0 31,0 0 -32,1 0 1,-1 0 0,0 0 0,1 0 -16,-1 0 15,-4 0 -15,-1 0 16,1 0 -16,0 0 15,-1 0 -15,-18 0 16,19 0 -16,-1 0 16,6 0 -16,-1 0 15,0 0 1,1 0 62,-1 0 -63</inkml:trace>
    </iact:actionData>
  </iact:action>
  <iact:action type="add" startTime="84897">
    <iact:property name="dataType"/>
    <iact:actionData xml:id="d3">
      <inkml:trace xmlns:inkml="http://www.w3.org/2003/InkML" xml:id="stk3" contextRef="#ctx0" brushRef="#brinv">0 0 0</inkml:trace>
    </iact:actionData>
  </iact:action>
  <iact:action type="add" startTime="84898">
    <iact:property name="dataType"/>
    <iact:actionData xml:id="d4">
      <inkml:trace xmlns:inkml="http://www.w3.org/2003/InkML" xml:id="stk4" contextRef="#ctx0" brushRef="#brinv">1268 1530 0</inkml:trace>
    </iact:actionData>
  </iact:action>
</iact:actions>
</file>

<file path=ppt/ink/inkAction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.14748E9" units="dev"/>
        </inkml:traceFormat>
        <inkml:channelProperties>
          <inkml:channelProperty channel="X" name="resolution" value="0.28222" units="1/cm"/>
          <inkml:channelProperty channel="Y" name="resolution" value="0.28222" units="1/cm"/>
          <inkml:channelProperty channel="T" name="resolution" value="1" units="1/dev"/>
        </inkml:channelProperties>
      </inkml:inkSource>
      <inkml:timestamp xml:id="ts0" timeString="2016-05-22T05:08:04.780Z"/>
    </inkml:context>
    <inkml:brush xml:id="br0">
      <inkml:brushProperty name="width" value="0.0619" units="cm"/>
      <inkml:brushProperty name="height" value="0.0619" units="cm"/>
      <inkml:brushProperty name="color" value="#000000"/>
    </inkml:brush>
    <inkml:brush xml:id="brinv">
      <inkml:brushProperty name="width" value="0.05" units="cm"/>
      <inkml:brushProperty name="height" value="0.05" units="cm"/>
      <inkml:brushProperty name="color" value="#000000"/>
      <inkml:brushProperty name="transparency" value="255"/>
    </inkml:brush>
  </inkml:definitions>
  <iact:action type="add" startTime="17754">
    <iact:property name="dataType"/>
    <iact:actionData xml:id="d0">
      <inkml:trace xmlns:inkml="http://www.w3.org/2003/InkML" xml:id="stk0" contextRef="#ctx0" brushRef="#br0">1846 54 0,'0'9'312,"0"-4"-297,-5 0 -15,5 -1 16,0 1 -16,-4 0 16,4 -1 -1,0 1 -15,0 4 16,-5 5 -16,0 -4 15,1 4 1,4 -5 -16,0 -4 16,0 -1 -1,0 1 -15,-5 0 53,5 0 -38,0 -1 -15,-5 1 16,5 0 -16,-5 13 16,1 -13 -16,-1 0 15,5 4 -15,-5 -4 16,1 -1 -1,4 1 -15,0 0 32,-5 -1 -32,5 1 15,0 4 1,0 -4 -16,-5 9 15,1 -4 -15,4 -1 16,-5 14 0,5 -18 -1,0 0 1,0 -1 -1,0 1 -15,0 0 16,0 4 0,0 5 -16,0 -5 15,0 -4 -15,0 4 16,0 1 -16,0 -1 15,5 -4 -15,-5 0 16,0 -1 -16,0 1 16,0 0 -16,0 -1 15,4 1 -15,-4 4 16,5 -4 -1,-5 9 -15,5 -9 32,-5 -1 -32,0 1 15,0 0 -15,4 -1 16,6 6 -16,-10 -5 15,4 -5 1,-4 4 -16,10 6 16,-5 -6 -1,-1 1 1,1 -5 -16,56 37 62,-47 -37 -46,18 14 -16,-17 -14 15,-1 5 -15,0 -5 16,-5 0 -16,0 0 16,-4 0 -16,4 0 15,-4 0 -15,0 0 16,4 0 -16,-4 0 15,-1 0 -15,6 0 16,9 0 0,-1 0 15,-13 0 -16,4 0 1,-4 -5 -16,4 5 16,1 -4 -16,4 4 15,-5 -5 -15,0 0 16,29 1 -16,-19 4 15,-5 -5 -15,0 5 16,0 0 -16,0 0 16,0 -5 -16,0 5 15,-5 -4 -15,1 -1 16,-6 5 -16,6 0 15,-6 -5 -15,6 1 16,-6 4 -16,1 -10 16,0 10 -16,4 -4 15,-4 -1 -15,4 0 16,0 5 -16,1 -4 15,-1 -6 -4,0 10 5,-4 -9 0,0 9 -16,-1 -10 15,-4 6 -15,10 -6 16,-10 6 -16,0 -1 15,0 0 -15,5 -4 16,-5 4 0,4 -4 -16,-4 0 15,0 -1 -15,5 6 16,0 -6 -16,-5 -4 15,4 -28 1,1 37 0,-5 -4 -16,5 0 15,-5 -1 -15,0 6 16,0 -6 -16,4 1 15,-4 -1 -15,0 6 16,0 -1 -16,0 0 16,0 1 -16,0 -6 15,0 -8 16,0 8 -31,0 6 16,0 -1 0,0 -9 -16,0 5 15,0 4 -15,0 -4 16,0 -1 -16,0 -4 15,0 5 -15,0 -1 16,0 6 0,0 -10 -16,-4 14 31,-1 -5 -16,5 0 1,-5 1 0,1 -1 -1,4 0 -15,-5 5 16,0 -4 -16,-4 4 15,9 -5 1,-5 5 -16,0 0 16,1 -5 -1,-1 1 1,0 4 -16,1 0 15,-6 0 -15,-8 -10 16,13 10 0,-9 -4 -16,-5 -1 31,5 5 -31,10 -5 15,-6 5 -15,1 -5 16,-10 5 -16,-23 -9 31,-5 0 -31,33 4 16,0 0 -16,5 1 15,-1 4 -15,6 0 16,-43 0 31,38 0 -47,-5 0 0,0 0 15,4 -5 -15,-13 5 16,18 0 -16,-4 0 16,4 0 -1,-14 0 94,10 0 -93,0 0 -16,-1 0 16,-4 0 -16,10 0 15,-1 0 -15,0 0 16,0 0 -16,1 0 32,-6 5 46,6 -1 -63,-1 -4 157,0 5 -172,1 0 15,-10 -5 -15,-5 4 16,10 1 -16,-1 0 16,1 -5 -16,4 4 15,1 1 227,-20 19 -226,19 -15 -16,1 -9 16,4 5 -16,4 -5 140</inkml:trace>
    </iact:actionData>
  </iact:action>
  <iact:action type="add" startTime="22267">
    <iact:property name="dataType"/>
    <iact:actionData xml:id="d1">
      <inkml:trace xmlns:inkml="http://www.w3.org/2003/InkML" xml:id="stk1" contextRef="#ctx0" brushRef="#br0">1575 667 0,'0'9'63,"0"5"-48,0 -9 -15,0 4 16,0 -4 -16,-5 4 15,5 10 -15,0 -9 75,0 4 -75,0 -5 15,0 5 -15,0 -9 16,5 4 -16,-5 0 15,4 1 -15,1 -1 16,-5 0 -16,5 1 16,-1 -6 -16,1 6 15,9 9 -15,-5 -10 16,10 10 -1,-14 -10 -15,4 -4 16,-4 -1 -16,-1 6 16,1 -6 -16,4 -4 15,-9 5 -15,10 0 16,-5 -5 -16,4 4 15,0 1 -15,10 0 16,-10 0 -16,1 -1 16,4 -4 -16,-5 0 15,0 0 -15,-4 0 16,4 0 -16,5 0 15,-4 0 -15,-5 0 16,-1 0 0,1 0 -16,0 0 0,4 0 31,-4 0 -31,4 -4 15,-4 4 -15,4 -5 16,-4 0 -16,-1 5 16,6 -5 -16,-10 1 15,4 4 -15,1 -5 16,-5 -4 31,0 4 -32,5 -4 1,-1 4 -16,-4 -32 16,0 27 -16,0 6 15,0 -6 -15,0 5 16,-4 1 -1,4 -1 17,0 0 -1,-5 5 -16,5 -4 1,-5 -1 -16,1 0 16,-1 5 -1,5 -4 -15,-5 4 16,5 -5 -16,0 0 15,-4 5 -15,-1 -4 16,0 -1 0,1 0 -16,-1 5 15,0 -4 -15,1 4 16,-1 -10 -16,0 10 15,1 -4 1,-1 4 0,5 -5 -16,-5 0 15,1 1 -15,-1 4 16,0 -5 -16,-4 -4 15,-10 -1 -15,10 1 16,-5 9 0,4 -10 -16,6 6 15,-6 4 -15,6 0 16,-1 -5 -16,-4 5 212,-29 -5 -196,24 5 -16,-5 0 15,1 0 -15,-34 0 78,48 0 249,-1 0 -109</inkml:trace>
    </iact:actionData>
  </iact:action>
  <iact:action type="add" startTime="26719">
    <iact:property name="dataType"/>
    <iact:actionData xml:id="d2">
      <inkml:trace xmlns:inkml="http://www.w3.org/2003/InkML" xml:id="stk2" contextRef="#ctx0" brushRef="#br0">96 232 0,'-5'0'1275,"1"14"-1260,4 0 -15,-5 0 16,-4 0 -16,4 0 15,5 0 -15,-5 -5 16,5 -4 -16,0 18 47,0 -18 -47,-14 23 62,9 -4 -62,-9 -6 16,10 -4 -16,-6 14 15,6 -4 -15,-1 -5 16,5 18 -16,0 -28 16,0 -4 -16,0 0 31,5 -5 -31,-1 0 15,1 0 1,0 0 0,-5 4 -16,4 1 15,1 0 -15,0 4 16,-1 0 -16,-4 -4 15,5 0 -15,0 -1 16,-1 -4 140,6 0 -140,-1 0 -16,-4 0 15,9 -4 -15,-5 -1 16,10 0 -1,-10 1 -15,1 4 16,-1 -5 -16,0 0 16,-4 5 -16,0 0 15,4 0 167,-4 -9 -182,14 4 16,-10 1 -16,10 -6 16,-5 6 -1,0 4 -15,4 -5 0,-13 0 16,0 1 -16,-1 4 15,1 0 -15,-5 -5 16,5 5 -16,-5 -5 16,4 1 -16,11 -15 31,-15 9 -31,4 1 15,1 0 -15,0 4 16,-5 -4 -16,0 -15 31,0 15 -15,0 4 -16,0 1 15,0 -1 1,0 0 0,0 1 -16,0 -1 15,0 -5 1,0 6 -16,0 -1 15,0 -4 -15,0 -1 16,0 1 0,0 4 -1,0 -4 1,0 4 -1,0 1 1,0 -1 -16,0 0 0,-5 -4 16,5 0 -1,-5 4 -15,5 0 16,-4 5 -16,4 -9 15,-5 9 -15,5 -5 16,-5 5 0,0 -5 -1,5 1 1,-4 -1 -16,-1 0 15,0 -9 1,1 14 -16,-1 -9 16,0 4 -16,1 1 15,-1 4 -15,5 -10 16,-5 10 -1,5 -4 1,-4 4 0,4 -5 -1,-10 0 -15,10 1 16,-4 -1 -16,-1 5 31,5 -5 16,-5 5 -32,1 0 1,-1 -4 -16,0 4 31,-13 -14 16,13 9 -47,0 5 16,1 0 -1,-1 0 110,0 0 -125,-4 0 16,-5 0 -16,0 0 15,4 0 -15,1 0 16,4 0 -16,-4 0 15,4 0 110,5 5 -94,-4 -5 -31,4 4 16,-5 1 -16,5 0 16,-5 -1 -16,5 1 15,-4 4 1,4 -4 -1,0 0 48,0 -1 -24,4 -4 117,-4 5 -140,0 0 -1,0 -1 1,0 1 -1,5 0 -15,-5 -1 16,0 1 -16,0 0 47,5 -5 -32</inkml:trace>
    </iact:actionData>
  </iact:action>
  <iact:action type="add" startTime="26720">
    <iact:property name="dataType"/>
    <iact:actionData xml:id="d3">
      <inkml:trace xmlns:inkml="http://www.w3.org/2003/InkML" xml:id="stk3" contextRef="#ctx0" brushRef="#brinv">0 0 0</inkml:trace>
    </iact:actionData>
  </iact:action>
  <iact:action type="add" startTime="26721">
    <iact:property name="dataType"/>
    <iact:actionData xml:id="d4">
      <inkml:trace xmlns:inkml="http://www.w3.org/2003/InkML" xml:id="stk4" contextRef="#ctx0" brushRef="#brinv">2489 978 0</inkml:trace>
    </iact:actionData>
  </iact:action>
</iact:actions>
</file>

<file path=ppt/ink/inkAction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.14748E9" units="dev"/>
        </inkml:traceFormat>
        <inkml:channelProperties>
          <inkml:channelProperty channel="X" name="resolution" value="0.28222" units="1/cm"/>
          <inkml:channelProperty channel="Y" name="resolution" value="0.28222" units="1/cm"/>
          <inkml:channelProperty channel="T" name="resolution" value="1" units="1/dev"/>
        </inkml:channelProperties>
      </inkml:inkSource>
      <inkml:timestamp xml:id="ts0" timeString="2016-05-22T05:36:10.564Z"/>
    </inkml:context>
    <inkml:brush xml:id="br0">
      <inkml:brushProperty name="width" value="0.0619" units="cm"/>
      <inkml:brushProperty name="height" value="0.0619" units="cm"/>
      <inkml:brushProperty name="color" value="#000000"/>
    </inkml:brush>
    <inkml:brush xml:id="brinv">
      <inkml:brushProperty name="width" value="0.05" units="cm"/>
      <inkml:brushProperty name="height" value="0.05" units="cm"/>
      <inkml:brushProperty name="color" value="#000000"/>
      <inkml:brushProperty name="transparency" value="255"/>
    </inkml:brush>
  </inkml:definitions>
  <iact:action type="add" startTime="19613">
    <iact:property name="dataType"/>
    <iact:actionData xml:id="d0">
      <inkml:trace xmlns:inkml="http://www.w3.org/2003/InkML" xml:id="stk0" contextRef="#ctx0" brushRef="#br0">96 728 0,'9'0'168,"29"4"-168,-20 -4 16,6 0 -16,9 0 15,-5 0 -15,-5 0 16,5 5 -16,-14 -5 16,0 0 -16,-4 0 15,-1 0 -15,-4 5 203,-1 -5 -187,6 0 -1,4 5 -15,-5 -5 16,5 0 -16,0 4 15,5 -4 1,-15 0 -16,1 5 16</inkml:trace>
    </iact:actionData>
  </iact:action>
  <iact:action type="add" startTime="20928">
    <iact:property name="dataType"/>
    <iact:actionData xml:id="d1">
      <inkml:trace xmlns:inkml="http://www.w3.org/2003/InkML" xml:id="stk1" contextRef="#ctx0" brushRef="#br0">466 756 0,'4'0'94,"6"0"-78,-10 5 -16,4 -5 15,6 0 -15,8 0 16,48 0 15,-47 0 -31,4 0 16,-9 0 -1,-5 0 -15,-4 0 16</inkml:trace>
    </iact:actionData>
  </iact:action>
  <iact:action type="add" startTime="37647">
    <iact:property name="dataType"/>
    <iact:actionData xml:id="d2">
      <inkml:trace xmlns:inkml="http://www.w3.org/2003/InkML" xml:id="stk2" contextRef="#ctx0" brushRef="#br0">7 2314 0,'9'0'218,"1"0"-218,27 0 0,-18 0 16,37 0 0,-28 0 -16,-4 0 15,-10 0 -15,0 0 16,-10 0 138,6 0 -138,4 0 -16,4 0 15,1 0 -15,0 0 16,0 0 -16,-5 0 15,0 0 -15,14 0 16,-24 0 0,6 0 -16,-6 0 93,1 0 -93,18 0 16,-13 0 -16,4 0 15,0 0 -15,-5 0 16,1 0 -16,-1 0 16,0 0 -16,1 0 15,-6 0 1,6 0 46,8 0 -46,1 0 12,5 0 -13,-1 0 -15,10 0 16,4 0 -16,15 0 16,-1 0 -16,57 0 15,-76 -4 -15,-3 4 16,-11 0 -16,-4 0 15</inkml:trace>
    </iact:actionData>
  </iact:action>
  <iact:action type="add" startTime="64049">
    <iact:property name="dataType"/>
    <iact:actionData xml:id="d3">
      <inkml:trace xmlns:inkml="http://www.w3.org/2003/InkML" xml:id="stk3" contextRef="#ctx0" brushRef="#br0">2290 115 0,'0'4'110,"0"20"-110,0 -15 15,0 5 -15,0 0 16,0 0 -16,0 0 15,0 5 1,0 0 -16,5 -1 16,-5 1 -16,0 -5 15,0 0 -15,0 0 16,5 19 -16,-5 -24 15,0 1 -15,0 -1 16,0 0 -16,0 1 16,0 -5 -16,0 -1 15,0 1 1,0 4 -16,0 -4 15,0 4 -15,4 1 16,-4 -6 -16,0 10 16,0 -9 -16,0 0 15,0 -1 1,0 1 -16,0 0 15,0 -1 17,0 1 -17,0 0 32</inkml:trace>
    </iact:actionData>
  </iact:action>
  <iact:action type="add" startTime="81758">
    <iact:property name="dataType"/>
    <iact:actionData xml:id="d4">
      <inkml:trace xmlns:inkml="http://www.w3.org/2003/InkML" xml:id="stk4" contextRef="#ctx0" brushRef="#br0">2946 3002 0,'4'0'265,"1"0"-265,0 0 31,-1 0 -15,1 0 15,0 0 -15,4 0 15,-4 0 -31,4 0 16,10 0 -16,-15 0 15,6 0 -15,-6 0 16,1 0 -16,0 0 62,-1 0 -46,1 0 -1,0 0 173,-1 -4 -173,1 -1 -15,0 -4 16,0 -1 -16,-5 6 15,0 -1 -15,4 5 16,-4 -9 -16,0 4 16,5 0 -1,-5 1 -15,0 -1 31,0 0 1,0 1 -32,0 -1 31,0 0 -16,0 1 -15,0 -10 47,0 9 -47,0 -5 16,0 6 -1,0 -1 1,0 0 -16,0 1 16,0 -1 -1,0 0 16,0 1 -31,0 -1 16,0 0 0,0 -9 -1,0 5 1,0 4 -16,-5 1 15,5 -1 1,0 0 0,0 1 -16,0 -1 15,0 -5 1,-4 10 -16,4 -4 15,0 -1 1,0 0 0,0 1 -16,-5 -1 15,0 5 -15,5 -9 16,0 4 -1,0 0 -15,-5 5 16,5 -4 0,-4 4 69,4 -5 -69,-5 5 -1,0 0 95,1 0 -79,-1 0 0,0 0 -31,1 0 16,-1 0 -16,-4 0 15,-5 0 1,9 0 -16,0 5 15,-9 -1 -15,10 -4 16,-1 5 -16,0 -5 16,1 0 -16,-1 9 93,0 -9 -77,1 5 -1,-1 0 -15,5 -1 16,-5 -4 0,0 0 -16,5 10 15,-4 -10 -15,-1 4 16,0 -4 -16,1 10 44,-1 -10 -44,0 5 16,5 -1 -16,-4 1 16,-1 -5 -16,0 19 46,5 -15 -30,0 1 62,0 0 -78,0 -1 16,0 6 -16,0 -6 15,0 6 1,5 -6 -1,-5 1 -15,0 0 63,0 -1 -48,0 1 -15,0 0 16,0 0 0,0 4 -1,0 -4 1,0 -1 -16,0 1 15,0 0 -15,0 -1 16,0 1 -16,0 0 16,0 -1 -16,0 6 15,0 -6 1,5 1 -16,-5 0 15,0 -1 1,9 6 -16,-4 -1 16,-5 -4 -16,4 -1 15,1 1 -15,-5 0 16,5 -5 -16,-5 5 15,4 -5 17,1 0 -1,0 0 -31,0 0 15,-1 4 -15,1 -4 16,0 0 -16,-1 5 16,1 -5 -16</inkml:trace>
    </iact:actionData>
  </iact:action>
  <iact:action type="add" startTime="85608">
    <iact:property name="dataType"/>
    <iact:actionData xml:id="d5">
      <inkml:trace xmlns:inkml="http://www.w3.org/2003/InkML" xml:id="stk5" contextRef="#ctx0" brushRef="#br0">3119 3002 0,'9'0'156,"0"-9"-140,5 0 -16,-4 4 16,-10 0 -16,4 5 15,1 0 -15,-5 -4 16,5 4 77,-1 -5 -93,6 0 16,-1 5 0,-4 -4 -16,0 -1 0,4 0 15,5 1 32,-5 4 218,-4 0 -244</inkml:trace>
    </iact:actionData>
  </iact:action>
  <iact:action type="add" startTime="92945">
    <iact:property name="dataType"/>
    <iact:actionData xml:id="d6">
      <inkml:trace xmlns:inkml="http://www.w3.org/2003/InkML" xml:id="stk6" contextRef="#ctx0" brushRef="#br0">3863 227 0,'0'9'96,"0"-4"-81,-10 0 -15,6 4 16,-1 -4 -16,-4 9 15,4 -10 -15,-4 6 16,-10 18 -16,9 -23 16,6 9 -16,-10 -5 15,9 0 -15,-4 5 16,4 -9 -16,-4 4 15,9 -4 -15,-5 0 16,0 4 0,5 -4 -16,-9 4 15,9 -4 -15</inkml:trace>
    </iact:actionData>
  </iact:action>
  <iact:action type="add" startTime="94347">
    <iact:property name="dataType"/>
    <iact:actionData xml:id="d7">
      <inkml:trace xmlns:inkml="http://www.w3.org/2003/InkML" xml:id="stk7" contextRef="#ctx0" brushRef="#br0">4106 611 0,'23'-14'234,"-13"14"-219,-1 -5 -15,-4 0 16,-1 5 -16,6 -4 29,-1 -1 -14,-4 5 126,-1 0 -95,1 0 -30,0 0 0</inkml:trace>
    </iact:actionData>
  </iact:action>
  <iact:action type="add" startTime="95963">
    <iact:property name="dataType"/>
    <iact:actionData xml:id="d8">
      <inkml:trace xmlns:inkml="http://www.w3.org/2003/InkML" xml:id="stk8" contextRef="#ctx0" brushRef="#br0">4934 676 0,'9'0'359,"29"-14"-359,-29 5 16,5 4 -16,-9 1 15,0 -1 1,-5 0 -16,4 5 62,-4 -9 16,5 9 -62,0 -10 -16,-5 6 16,4 4 -16</inkml:trace>
    </iact:actionData>
  </iact:action>
  <iact:action type="add" startTime="97964">
    <iact:property name="dataType"/>
    <iact:actionData xml:id="d9">
      <inkml:trace xmlns:inkml="http://www.w3.org/2003/InkML" xml:id="stk9" contextRef="#ctx0" brushRef="#br0">3937 1514 0,'29'33'140,"-11"-14"-124,-8 -10 -16,8 10 15,-8 -10 -15,8 0 47,-13 -9 -31,0 0 -1,-5 5 16,4 -5 -15,1 0 0,0 0 -1,18 9 -15,-18 -4 16,0 -5 -16,-1 0 15,1 5 -15,4 -1 16,-4 -4 -16,0 0 16,-1 0 -1</inkml:trace>
    </iact:actionData>
  </iact:action>
  <iact:action type="add" startTime="109664">
    <iact:property name="dataType"/>
    <iact:actionData xml:id="d10">
      <inkml:trace xmlns:inkml="http://www.w3.org/2003/InkML" xml:id="stk10" contextRef="#ctx0" brushRef="#br0">3624 2984 0,'5'0'125,"-1"0"-110,1 0 1,0 0 0,-1 0 -1,1 0 16,0 0 -15,-1 0 -16,1 4 16,0 -4 -1,-1 0 1,1 0 -1,4 5 17,-4 -5 -32,0 0 15,0 0 1,-1 0 77,6 0 -93,-6 0 16,1 0 44,0 0 -44,-1 0 46,1 0 669,0 0 -700</inkml:trace>
    </iact:actionData>
  </iact:action>
  <iact:action type="add" startTime="112500">
    <iact:property name="dataType"/>
    <iact:actionData xml:id="d11">
      <inkml:trace xmlns:inkml="http://www.w3.org/2003/InkML" xml:id="stk11" contextRef="#ctx0" brushRef="#br0">3835 3002 0,'4'0'218,"6"0"-202,-1 0 0,0 0 18,-4 0 -34,0 0 16,4 0 -16,-4 0 15,4 0 1,-4 0 15,-1 0 -15,1 0 15,0 0 0,4 0 -15,-4 0 -1,-1 0 1,1 0 -16,0 0 16,0 0 -1,-1 0 16</inkml:trace>
    </iact:actionData>
  </iact:action>
  <iact:action type="add" startTime="114972">
    <iact:property name="dataType"/>
    <iact:actionData xml:id="d12">
      <inkml:trace xmlns:inkml="http://www.w3.org/2003/InkML" xml:id="stk12" contextRef="#ctx0" brushRef="#br0">2712 2408 0,'14'9'187,"4"10"-187,-4 0 16,10 -10 -16,-6 5 16,-4 0 -16,1 -9 15,-6 4 -15,0 -4 16,1 -5 -16,-6 5 15,-4 -1 -15,5 -4 16,0 0 0,-1 0 -1,1 0 32,0 5 -47,4 4 29,-4 -9 17</inkml:trace>
    </iact:actionData>
  </iact:action>
  <iact:action type="add" startTime="116649">
    <iact:property name="dataType"/>
    <iact:actionData xml:id="d13">
      <inkml:trace xmlns:inkml="http://www.w3.org/2003/InkML" xml:id="stk13" contextRef="#ctx0" brushRef="#br0">3133 2478 0,'0'-4'109,"14"-10"-93,-5 14 -16,-4 -10 15,4 6 -15,-4 4 16,4 -10 0,1 5 -1,-6 1 1,1 4 43,0 0 -43,-1 0 46,-4 -5 -46,5 5 -16,0 -5 16,-5 1 -1,4 4 79,1 0 -94,0 0 31,-1 0 -31,-4 -5 16,5 5 -16</inkml:trace>
    </iact:actionData>
  </iact:action>
  <iact:action type="add" startTime="117729">
    <iact:property name="dataType"/>
    <iact:actionData xml:id="d14">
      <inkml:trace xmlns:inkml="http://www.w3.org/2003/InkML" xml:id="stk14" contextRef="#ctx0" brushRef="#br0">3427 2460 0,'5'0'109,"0"0"-93,-1 0 -1,1 0 1,5 0 -16,-6 4 51,1 -4 -51,0 0 15,-1 0 1,1 0 15,0 5 -15,-1 -5 -1,1 0 -15,0 0 16,-1 0 -1,1 0 -15,-5 5 16,5 -5 0,-1 0 15,1 0 -16,0 0 32,-5 4 -31,4 -4 -1,1 0 -15,0 0 16,-1 0 0,1 0 -1,0 -4 94,-5 -1 -109,0 0 16</inkml:trace>
    </iact:actionData>
  </iact:action>
  <iact:action type="add" startTime="129655">
    <iact:property name="dataType"/>
    <iact:actionData xml:id="d15">
      <inkml:trace xmlns:inkml="http://www.w3.org/2003/InkML" xml:id="stk15" contextRef="#ctx0" brushRef="#br0">2950 3096 0,'10'0'125,"-1"0"-125,5 0 16,5 0 -16,-1 0 15,6 0 -15,-6 0 16,1 0 -16,5 0 16,-15 0 -16,19 0 46,-23 0 -46,-5 -5 0,9 5 16,0 -4 -16,1 -1 16,4 0 -16,9 1 15,5 -1 -15,-9 5 16,0 -5 -16,-5 5 15,14 -4 -15,-23 4 16,-1 0 -16,1 0 16</inkml:trace>
    </iact:actionData>
  </iact:action>
  <iact:action type="add" startTime="131643">
    <iact:property name="dataType"/>
    <iact:actionData xml:id="d16">
      <inkml:trace xmlns:inkml="http://www.w3.org/2003/InkML" xml:id="stk16" contextRef="#ctx0" brushRef="#br0">3568 3059 0,'5'0'78,"4"0"-63,0 0 -15,1 0 16,4 0 -16,4 0 15,1 0 -15,4 -5 16,10 5 -16,0 0 16,-5 0 -16,80 0 15,-62 0 -15,-3 0 16,3 -5 -16,-8 5 15,9 -4 -15,-10 4 16,0 0 0,-4 0 -16,-5 0 0,-14 0 15</inkml:trace>
    </iact:actionData>
  </iact:action>
  <iact:action type="add" startTime="149974">
    <iact:property name="dataType"/>
    <iact:actionData xml:id="d17">
      <inkml:trace xmlns:inkml="http://www.w3.org/2003/InkML" xml:id="stk17" contextRef="#ctx0" brushRef="#br0">1542 695 0,'9'0'156,"10"5"-125,-14 -5 -16,-1 0 1,1 0 0,0 0 28,-1 0 -28,-4 4 15,5 -4 -31,0 0 16,-1 0 -1,1 0 32,0 0 -47,4 0 16,-4 5 -16,-1 -5 15,6 5 -15,-6 -5 16,1 0 0,0 0 -16</inkml:trace>
    </iact:actionData>
  </iact:action>
  <iact:action type="add" startTime="151245">
    <iact:property name="dataType"/>
    <iact:actionData xml:id="d18">
      <inkml:trace xmlns:inkml="http://www.w3.org/2003/InkML" xml:id="stk18" contextRef="#ctx0" brushRef="#br0">1532 667 0,'-4'0'203,"4"5"-188,-5 -5 -15,5 4 16,0 1 155,-5 0 -171,5 -1 16,-4 -4 15,4 5 -15,-5 0 -16,0 -5 31,10 0 310,18 23 -341,-9 -14 15,-4 6 -15,-1 -6 16,1 -4 -1,-6 9 -15,6 -14 0,-6 9 16,6 -4 0</inkml:trace>
    </iact:actionData>
  </iact:action>
  <iact:action type="add" startTime="184262">
    <iact:property name="dataType"/>
    <iact:actionData xml:id="d19">
      <inkml:trace xmlns:inkml="http://www.w3.org/2003/InkML" xml:id="stk19" contextRef="#ctx0" brushRef="#br0">2899 16 0,'-5'0'15,"0"-4"17,1 4 -17,-1 0 1,0 0 -1,1 0 1,4 -5 15,-5 5 -31,0 0 16,1 0 -1,-1 0 -15,0 0 16,1 0 -16,-1 0 16,-4 0 15,-1 0 -31,1 0 15,-5 0 -15,4 0 16,-8 0 -16,4 5 16,-10 -5 -16,10 4 15,5 1 -15,0 -5 16,-6 0 -16,11 5 15,4 -1 1,-5 -4 -16,0 0 15,5 5 -15,-4 -5 16,-1 5 -16,-4 -5 15,-5 4 -15,0 1 16,4 0 0,-13 4 -16,9 -4 15,-5 23 16,14 -23 -31,1 4 16,-1 -9 -16,5 5 16,-5 -5 -16,1 4 15,4 1 -15,-10 4 16,6 -4 -16,-1 4 15,0 5 -15,-4 1 16,4 -1 -16,1 -5 16,-6 5 -16,10 -9 15,-4 4 -15,-6 0 16,10 -4 -1,-4 0 -15,4 4 16,-5 0 -16,5 1 16,0 4 -16,0 5 15,-5 -1 1,5 1 -16,0 -5 0,0 5 15,0 -10 -15,0 5 16,0 0 0,0 0 -16,0 0 15,0 0 -15,0 0 16,10 33 -16,-10 -28 15,4 -5 -15,6 47 32,-6 -33 -32,1 -9 15,0 -1 -15,-5 -4 16,4 0 -16,-4 5 15,5 -5 -15,14 33 16,-15 -24 -16,6 -9 16,4 10 -16,-5 -15 15,0 10 -15,1 -5 16,-1 0 -16,1 -5 15,-6 1 -15,10 4 16,0 4 0,-4 -8 -16,4 9 15,61 46 32,-66 -60 -47,10 -5 16,-5 0 -16,-5 0 15,5 0 -15,5 0 16,-5 0 -16,0 0 15,5 -5 -15,23 -9 16,-24 5 -16,1 4 16,0 -4 -16,-5 4 15,9 -9 1,-4 14 -16,-10 -5 15,5 1 -15,0 -1 16,5 0 -16,-5 1 16,5 -6 -16,0 1 15,18 -5 -15,-4 4 31,-24 1 -31,-4 4 16,0 1 -16,-1 -10 16,1 9 -16,0 -4 15,-5 4 1,4 -4 -16,1 -10 15,0 9 -15,-5 -4 16,0 0 0,4 -9 -16,1 4 15,0 -4 -15,-5 4 16,4 0 -16,1 -4 15,-5 14 -15,5 -1 16,-5 6 -16,0 -10 16,0 4 -16,4 -13 15,1 13 -15,-5 -4 16,0 5 -16,5 0 15,-5 -1 -15,0 1 16,0 -5 -16,0 5 16,0 -1 -16,0 -4 15,0 0 -15,0 0 16,-10 -28 -16,6 28 15,-10 -28 1,9 32 -16,-14 -41 47,15 42 -47,4 -5 15,-10 4 -15,-37 -83 47,38 83 -47,-10 -9 16,10 5 -16,-14 0 15,4 0 -15,10 5 16,-6 0 -16,6 -1 16,4 10 -16,-4 -4 15,4 -1 -15,1 5 16,4 -5 -16,-10 5 15,6 0 -15,-10 -4 16,0 4 -16,-5 -5 16,-9 0 -16,-5 1 15,0 -1 -15,1 0 16,-1 0 -16,5 1 15,0 -1 -15,14 5 16,-14 0 -10,23 0 -6,-4 -5 0</inkml:trace>
    </iact:actionData>
  </iact:action>
  <iact:action type="add" startTime="187472">
    <iact:property name="dataType"/>
    <iact:actionData xml:id="d20">
      <inkml:trace xmlns:inkml="http://www.w3.org/2003/InkML" xml:id="stk20" contextRef="#ctx0" brushRef="#br0">3661 236 0,'-14'10'0,"10"-6"16,-6 1 -16,6 0 15,-1 -1 -15,-9 1 16,0 9 0,9 -14 -16,1 10 15,-6 -6 -15,6 6 16,-11 8 -16,6 1 31,4 -14 -31,1 4 0,-1 -4 16,-14 13 15,15 -13 -31,-1 0 15,0 4 -15,1 -4 16,-1 4 -16,-18 24 31,18 -28 -31,0 4 16,5 -4 -16,-4 -1 0,-1 6 31,0 -6 -31,0 6 16,1 -1 -16,-6 1 15,10 -6 -15,-9 10 16,-5 5 -16,9 -10 15,-4 15 17,9 -20 -32,-5 10 15,1 -9 -15,4 0 16,-5 9 -16,-4 -5 31,9 5 -31,-14 5 0,9 -10 16,0 10 -16,5 -5 15,0 5 -15,-4 9 16,4 -5 -16,0 5 15,4 0 -15,1 -4 16,0 -1 -16,4 1 16,0 -6 -16,1 1 15,-1 -5 -15,10 24 16,-15 -34 -16,6 10 15,-1 5 1,0 -5 -16,6 5 16,3 4 -16,-4 -4 15,0 0 -15,5 -1 16,0 1 -16,4 -5 15,-9 0 -15,10 0 16,36 14 -16,-27 -23 16,5 -5 -16,13 0 75,1 0 -75,-1 0 16,0 -5 -16,1 -13 15,-1 8 -15,-4 1 16,-9 -5 -16,4 -5 16,-9 10 -16,32 -10 15,-42 10 -15,-4 -5 16,-10 9 -16,1 -9 15,4 9 -15,-5 -9 16,1 9 -16,-1 -4 16,5 -14 15,-5 13 -31,-4 1 0,4 -10 15,10 -28 1,-19 33 -16,5 -9 16,-5 -5 -16,0 0 15,0 0 -15,0 9 16,0 0 -16,0 5 15,0 5 -15,0 0 16,0 -5 -16,0 -89 47,0 84 -47,0 -9 15,0 9 -15,0 0 16,0 5 -16,0 5 16,0 -10 -16,0 -9 31,0 9 -31,0 5 0,0 -18 15,-10 -34 17,6 52 -32,4 0 15,-10 0 -15,1 0 16,4 5 -16,-9 -1 15,5 -4 1,-5 0 -16,5 -5 16,-15 5 -16,-23 -28 15,19 28 -15,-4 -5 16,3 5 -16,11 5 15,-6 0 -15,15 4 16,-5 5 -16,5 0 16,-5 0 -16,0 0 15,-47 19 16,0 18 -31,37 -27 16,-4 4 -16,-60 28 31,59 -28 -31,1 -5 16,14 -4 -16,-9 4 15,9 0 -15,-5 -4 16,10 5 -16,-19 4 47</inkml:trace>
    </iact:actionData>
  </iact:action>
  <iact:action type="add" startTime="189789">
    <iact:property name="dataType"/>
    <iact:actionData xml:id="d21">
      <inkml:trace xmlns:inkml="http://www.w3.org/2003/InkML" xml:id="stk21" contextRef="#ctx0" brushRef="#br0">4742 433 0,'-4'5'63,"-1"4"-63,0 5 15,-9 -5 -15,0 15 16,-5 -1 -16,1 1 16,4 4 -16,-5 -5 15,5 5 -15,5 0 16,4 -9 -16,-4 9 15,4 -5 1,-4 34 -16,4 -39 16,5 6 -16,0 -6 15,0 6 -15,0 -1 16,0 1 -16,0 -1 15,0 -4 -15,0 0 16,0 -1 -16,0 -4 16,0 0 -16,0 28 15,0 -28 1,0 -4 -16,0 -5 15,0 9 -15,5 4 16,-1 -8 -16,1 -1 16,0 10 -1,4 -15 -15,10 15 16,-10 -14 -16,0 4 15,5 -4 -15,-9 0 16,0 -1 -16,4 1 16,-4 0 -16,-1 -5 15,1 4 1,4 1 -16,1 0 0,4 4 15,-5 -4 1,10 -1 -16,9 6 16,-19 -10 -16,5 0 15,0 0 -15,5 0 16,0 -10 -16,-5 1 15,-5 0 -15,5 -5 16,0 9 -16,-4 -9 16,8 4 -16,-4 1 15,10 -10 -15,32 -18 16,-33 23 -16,1 -5 15,-10 10 -15,9 -10 16,1 0 -16,-6 1 16,-8 -1 -16,8 5 15,-4 -9 1,5 -1 -16,0 -9 0,0 1 15,-5 13 -15,28 -56 16,-5 0 0,-27 47 -1,-6 5 1,6 -5 -16,-6 9 15,-4 0 -15,0 -70 32,0 75 -17,-9 -28 -15,9 23 16,-9 5 -16,-1 -9 15,1 9 -15,4 -10 16,-9 10 -16,0 -9 16,0 4 -16,5 5 15,-5 -5 -15,4 10 16,-4 0 -16,5 -1 15,0 6 -15,-20 -1 16,25 0 -16,-6 1 54,1 4 -54,0 0 15,-1 0 1,6 0 -1,-1 0 -15,0 0 16,-4 0 -16,0 0 16,-1 0 -16,-37 9 15,15 0 -15,13 -4 16,-9 9 -16,0 -9 15,0 4 1,4 -4 -16,6 -5 16,4 4 -16,4 1 15,1 -5 -15,9 5 78,0 0 -15,-5 -1 -63,1 6 15,-1 4 -15,-9 9 16,9 -14 -16,5 5 15,-9 -9 1,9 4 -16,0 -4 16,0 0 15,-5 -5 -31,5 4 15,-9 -4 1,4 0 -16,-14 10 16,5 -5 -16,5 -1 15,4 -4 -15,1 0 16</inkml:trace>
    </iact:actionData>
  </iact:action>
  <iact:action type="add" startTime="189790">
    <iact:property name="dataType"/>
    <iact:actionData xml:id="d22">
      <inkml:trace xmlns:inkml="http://www.w3.org/2003/InkML" xml:id="stk22" contextRef="#ctx0" brushRef="#brinv">0 0 0</inkml:trace>
    </iact:actionData>
  </iact:action>
  <iact:action type="add" startTime="189791">
    <iact:property name="dataType"/>
    <iact:actionData xml:id="d23">
      <inkml:trace xmlns:inkml="http://www.w3.org/2003/InkML" xml:id="stk23" contextRef="#ctx0" brushRef="#brinv">5376 3103 0</inkml:trace>
    </iact:actionData>
  </iact:action>
</iact:actions>
</file>

<file path=ppt/ink/inkAction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.14748E9" units="dev"/>
        </inkml:traceFormat>
        <inkml:channelProperties>
          <inkml:channelProperty channel="X" name="resolution" value="0.28222" units="1/cm"/>
          <inkml:channelProperty channel="Y" name="resolution" value="0.28222" units="1/cm"/>
          <inkml:channelProperty channel="T" name="resolution" value="1" units="1/dev"/>
        </inkml:channelProperties>
      </inkml:inkSource>
      <inkml:timestamp xml:id="ts0" timeString="2016-05-22T05:54:40.760Z"/>
    </inkml:context>
    <inkml:brush xml:id="br0">
      <inkml:brushProperty name="width" value="0.0619" units="cm"/>
      <inkml:brushProperty name="height" value="0.0619" units="cm"/>
      <inkml:brushProperty name="color" value="#000000"/>
    </inkml:brush>
    <inkml:brush xml:id="brinv">
      <inkml:brushProperty name="width" value="0.05" units="cm"/>
      <inkml:brushProperty name="height" value="0.05" units="cm"/>
      <inkml:brushProperty name="color" value="#000000"/>
      <inkml:brushProperty name="transparency" value="255"/>
    </inkml:brush>
  </inkml:definitions>
  <iact:action type="add" startTime="15941">
    <iact:property name="dataType"/>
    <iact:actionData xml:id="d0">
      <inkml:trace xmlns:inkml="http://www.w3.org/2003/InkML" xml:id="stk0" contextRef="#ctx0" brushRef="#br0">367 513 0,'5'0'236,"0"0"-236,4 0 15,5 0 -15,0 0 16,5 0 -16,-5 0 15,0 0 -15,0 0 16,0 0 -16,0 0 16,19 0 -16,-24 0 15,0 0 -15,1 0 16,-1 0 -16,1 0 15,-1 4 1,0 -4 -16,1 0 0,-1 5 16,10 -5 -1,-5 5 -15,-5 -5 16,5 0 -16,0 4 15,75 6 17,-75 -10 -17,0 0 -15,-4 0 16,-1 0 -16,0 0 15,1 0 -15,-1 0 16,-4 0 -16,9 0 16,-10 0 -16,6 0 15,-1 0 1,-4 0 -1,-1 0 1,1 0 -16,4 0 16,-4 0 -16,0 0 15,4 0 -15,-4 0 16,14 0 -16,-15 0 15,6 0 -15,-1 -5 16,-4 5 13,4 0 -13,0 -5 -16,-4 5 15,0 0 1,9 0 -16,-5 0 15,5 0 -15,-4 0 16,4 -4 -16,23 4 16,-23 0 -16,5 0 15,-10 0 1,0 0 124,-4 0 -140,0 0 16,4 0 -16,5 -5 15,-9 5 -15,0 0 16,-1 0 46,1 0 -46,0 0 0,-1 0 -16,1 0 15,0 0 -15,-1 0 16,1 0 72,0 0 -88,-1 0 63,1 0 -32</inkml:trace>
    </iact:actionData>
  </iact:action>
  <iact:action type="add" startTime="25420">
    <iact:property name="dataType"/>
    <iact:actionData xml:id="d1">
      <inkml:trace xmlns:inkml="http://www.w3.org/2003/InkML" xml:id="stk1" contextRef="#ctx0" brushRef="#br0">1986 264 0,'0'-4'256,"0"-20"-256,0 10 16,0 10 -16,0 -1 16,0 -4 -16,-4 -5 15,4 4 16,-5 6 -15,0 4 15,5 -5 -31,-4 5 16,-1 -5 -16,5 0 15,-9 1 -15,-10 -10 16,9 14 -16,-4 -10 16,0 1 -16,5 9 15,0 -5 -15,-5 1 16,4 -1 -16,6 5 15,-6 -5 -15,6 1 16,-1 4 -16,0 0 16,1 0 -16,-1 0 31,-9 0 -16,4 0 -15,-4 0 16,0 0 -16,-4 0 16,4 0 -16,-10 0 15,1 0 1,9 0 -16,-10 0 0,-27 0 15,37 0 1,-10 0 0,20 0 -16,-6 0 15,6 0 -15,-1 0 31,0 4 32,-9 1 -63,5 0 15,0 -5 -15,-1 0 16,-4 4 -16,0 6 16,5 -10 -16,4 4 15,-9 1 -15,5 0 16,4 -5 -16,-9 4 15,0 10 -15,9 -14 16,1 10 -16,-1 -10 16,0 5 -1,1 -5 16,-1 0 -31,5 4 16,-5 1 0,-4 0 46,-19 18 -62,4 -4 16,1 -1 -16,0 -4 15,9 -4 -15,-10 4 16,15 -9 -16,-5 -5 0,14 -5 63,0 0 -63</inkml:trace>
    </iact:actionData>
  </iact:action>
  <iact:action type="add" startTime="27338">
    <iact:property name="dataType"/>
    <iact:actionData xml:id="d2">
      <inkml:trace xmlns:inkml="http://www.w3.org/2003/InkML" xml:id="stk2" contextRef="#ctx0" brushRef="#br0">1191 250 0,'0'10'109,"0"-6"-93,0 1 -16,0 0 15,0 -1 -15,-5 -4 16,5 5 -16,0 0 16,0 0 313,5 -5 -329,0 0 15,-1 0 1,1 4 -1,4 1 1,-4 0 0,9 4 -1,-9 -9 -15,-1 5 16,1 -5 -1</inkml:trace>
    </iact:actionData>
  </iact:action>
  <iact:action type="add" startTime="29445">
    <iact:property name="dataType"/>
    <iact:actionData xml:id="d3">
      <inkml:trace xmlns:inkml="http://www.w3.org/2003/InkML" xml:id="stk3" contextRef="#ctx0" brushRef="#br0">3081 269 0,'-4'-9'156,"-1"-1"-156,-5 -8 15,1 4 -15,-5 -10 16,9 20 -16,-4 -10 16,4 9 -16,1 0 15,4 0 -15,-5 5 16,-9 -18 15,9 18 -31,-9 -10 16,10 6 -1,-29 -15 -15,23 10 0,-4 4 16,0 -4 -1,10 4 -15,-10 0 16,4 -4 -16,-8 4 16,-1 1 -16,-9 -1 15,0 0 1,-5 0 -16,10 5 0,-5 -4 15,-1 -1 1,-27 -4 -16,38 9 0,-1 -5 16,-37 -4 15,37 9 -31,-9 -5 15,9 5 -15,-9 0 16,5 0 -16,-5 0 16,-38 0 -1,43 0 -15,-1 0 0,6 5 16,-1 -5 -16,5 4 15,0 -4 -15,0 0 16,4 0 -16,1 0 16,4 0 -1,-9 0 -15,5 0 16,-5 0 -16,0 0 15,-19 5 -15,5 -5 16,9 0 -16,1 0 16,-6 0 -16,6 0 15,4 0 -15,-1 5 16,6 -5 -16,0 0 15,-5 0 -15,4 0 21,1 0 -21,-14 0 16,18 0 -1,-14 0 1,15 0 -16,-1 0 0,-4 0 15,-1 0 1,1 0 -16,-1 0 0,6 0 16,-10 0 -16,0 -5 15,-5 5 -15,0 0 16,-37 -5 -16,33 1 15,4 4 -15,10 0 16,-5 0 -16,0 0 16,4 0 -16,6 0 15,-1 0 -15,-5 0 16,6 0 -1,-6 0 1,6 0 -16,-6 0 16,-13 4 -16,14 1 15,-5 0 -15,0 -1 16,4 -4 -16,-4 0 15,5 5 -15,4 0 16,-4 -5 -16,4 4 16,0 -4 -16,-18 10 46,9 -5 -46,5 -5 16,-5 4 -16,0 1 16,4 0 -16,6 -5 15,-6 4 -15,5 1 16,1 -5 -16,4 5 15,-5 -5 1,0 9 21,1 -9 -21,4 5 -1,-5 -5 1,0 0 -16,5 4 15,0 1 1,-4 -5 -16,4 5 16,-5 -1 -1,0 1 -15,5 0 16,-9 4 -16,4 -4 15,5 -1 1,-4 -4 0,-1 5 -16,5 0 15,-5 -5 -15,5 4 16,-9 -4 -16,9 5 15,-9 0 -15,4 0 16,5 -1 0,-5 1 -16,1 0 31,-1 -1 -31,0 -4 31,5 5 -31</inkml:trace>
    </iact:actionData>
  </iact:action>
  <iact:action type="add" startTime="31764">
    <iact:property name="dataType"/>
    <iact:actionData xml:id="d4">
      <inkml:trace xmlns:inkml="http://www.w3.org/2003/InkML" xml:id="stk4" contextRef="#ctx0" brushRef="#br0">1196 157 0,'0'4'78,"0"1"-62,0 0 -1,0 4 1,0 -4 0,0 4 77,0 -4 -77,0 0 -1,0 -1 1,4 -4 211,1 0 -196,0 0 -16,-1 0 1,1 0 0,0 0 -16,-1 0 15,6 0 1,-6 0 -1</inkml:trace>
    </iact:actionData>
  </iact:action>
  <iact:action type="add" startTime="43109">
    <iact:property name="dataType"/>
    <iact:actionData xml:id="d5">
      <inkml:trace xmlns:inkml="http://www.w3.org/2003/InkML" xml:id="stk5" contextRef="#ctx0" brushRef="#br0">1542 527 0,'-5'0'31,"0"0"0,1 0 -15,4 -5 -1,-5 5 17,0 0 -32,10 0 171,0 0 -124,4 0 -31,-4 0 -1,-1 0 -15,1 0 0,0 0 31,-1 5 -31,1 -5 0,0 0 16,0 0 -16,-1 0 31,1 0 -15,0 0 -16,-1 0 140,1 0 -125,0 0 1,-1 0 -16</inkml:trace>
    </iact:actionData>
  </iact:action>
  <iact:action type="add" startTime="44237">
    <iact:property name="dataType"/>
    <iact:actionData xml:id="d6">
      <inkml:trace xmlns:inkml="http://www.w3.org/2003/InkML" xml:id="stk6" contextRef="#ctx0" brushRef="#br0">2707 508 0,'5'0'110,"9"5"-95,-10 -5 -15,1 0 16,0 0 -1,-1 4 -15,1 -4 0,4 0 16,-4 5 0,0 -5 -16,-1 0 15,1 0 110,0 0 -109</inkml:trace>
    </iact:actionData>
  </iact:action>
  <iact:action type="add" startTime="45559">
    <iact:property name="dataType"/>
    <iact:actionData xml:id="d7">
      <inkml:trace xmlns:inkml="http://www.w3.org/2003/InkML" xml:id="stk7" contextRef="#ctx0" brushRef="#br0">3647 508 0,'5'0'47,"0"0"-32,-1 5 1,1 -5 0,0 0 -16,-1 0 15,1 0 -15,0 0 16,-1 0 -1,1 0 1,5 0 -16,-6 0 16,6 0 -1,-1 0 1,-4 0 -1,-1 0 -15,1 0 94,0 0 -47</inkml:trace>
    </iact:actionData>
  </iact:action>
  <iact:action type="add" startTime="47345">
    <iact:property name="dataType"/>
    <iact:actionData xml:id="d8">
      <inkml:trace xmlns:inkml="http://www.w3.org/2003/InkML" xml:id="stk8" contextRef="#ctx0" brushRef="#br0">1888 550 0,'9'0'15,"5"-5"-15,-4 1 16,-1 4 -16,5 -5 15,0 5 -15,-4 0 16,-1 0 -16,0 -5 16,1 5 -16,-1 0 15,-4 0 -15,-1 0 31,1 0 -31,0 -4 16,9 4 -16,-5 0 16,5 -5 -16,-9 5 15,51 0 16,-37 0 -31,-15 0 32,6 0 -17,-6 0 1,6 0 -16,-6 0 15,1 0 -15,4 0 16,-4 0 0,0 0 -16,4 0 15,1 0 -15,-6 -5 16,1 5 -16,4 0 15,10 0 17,-14 0 -32,-1 0 15,1 0 -15,4 0 16,-9 5 -16,10 -5 15,-6 0 1</inkml:trace>
    </iact:actionData>
  </iact:action>
  <iact:action type="add" startTime="48512">
    <iact:property name="dataType"/>
    <iact:actionData xml:id="d9">
      <inkml:trace xmlns:inkml="http://www.w3.org/2003/InkML" xml:id="stk9" contextRef="#ctx0" brushRef="#br0">2871 522 0,'4'0'31,"6"5"-31,-6 -5 31,1 0 -15,0 0 -1,4 0 -15,0 0 16,15 0 -16,-1 0 16,5 0 -16,33 0 31,-28 0 -31,-10 0 0,-4 0 15,-14 0 32,4 0 -31,-4 0 -16,-1 0 31,20 0 -15,-5 0 -16,-10 0 15,0 0 -15,5 0 16,0 0 -16,0 0 15,0 0 25,-4 0 -24,4 0 -16,-5 0 16,5 0 -16,0 0 15,-4 0 -15,8 0 31,-13 0 -15,0 0 0,-1 0 -1,1 0 1,0 0 -16,-1 0 0,1 0 15,0 0 1</inkml:trace>
    </iact:actionData>
  </iact:action>
  <iact:action type="add" startTime="59295">
    <iact:property name="dataType"/>
    <iact:actionData xml:id="d10">
      <inkml:trace xmlns:inkml="http://www.w3.org/2003/InkML" xml:id="stk10" contextRef="#ctx0" brushRef="#br0">1556 555 0,'4'0'93,"6"0"-77,-5 4 -16,-1 -4 15,-4 5 -15,10 -5 16,4 9 -16,-5 -4 16,-4 0 -1,13 4 -15,-8 0 16,163 52 15,-140 -51 -15,-1 -6 -16,-4 6 15,5 -6 -15,-14 1 16,9 0 -16,-5 -1 15,-4 1 -15,-5 -5 16,0 0 -16,19 5 16,-24 -5 -1,10 0 -15,-10 0 16,1 0 -16,27 4 47,-23 1 -47,-4 -5 0,-1 5 15,-4 -5 1,9 0 -16,4 4 0,-8 1 15,-6 -5 -15,6 5 16,-6 -5 62</inkml:trace>
    </iact:actionData>
  </iact:action>
  <iact:action type="add" startTime="60533">
    <iact:property name="dataType"/>
    <iact:actionData xml:id="d11">
      <inkml:trace xmlns:inkml="http://www.w3.org/2003/InkML" xml:id="stk11" contextRef="#ctx0" brushRef="#br0">2632 569 0,'-5'0'78,"1"0"-78,-1 4 16,-4 -4 -16,4 10 16,-9 -1 -1,-28 19 1,23 -9 -16,-9 -5 15,0 0 -15,-19 9 16,38 -13 -16,4 -10 16,0 4 -16,1 -4 15</inkml:trace>
    </iact:actionData>
  </iact:action>
  <iact:action type="add" startTime="61593">
    <iact:property name="dataType"/>
    <iact:actionData xml:id="d12">
      <inkml:trace xmlns:inkml="http://www.w3.org/2003/InkML" xml:id="stk12" contextRef="#ctx0" brushRef="#br0">2506 756 0,'4'0'31,"6"0"-31,-1 0 16,10 -5 -1,9 1 -15,70 -6 16,-51 5 -1,65 -18 -15,-70 18 16,0 1 -16,-9 -1 16,0 0 -16,9 5 31,-28 0 -31,-9 -4 15,4 4 -15,160 -19 47,-118 19 -47,1 -9 16,-1 -1 -16,0 6 15,1 -1 -15,-5 0 16,-5 1 -16,0 -1 16,-5 0 -16,-9 0 15,-9 -4 -15,23 0 16,-28 4 -16,-4 5 15,13 -14 1,-14 9 -16,-4 -4 15,0 9 -15,-1 -5 16</inkml:trace>
    </iact:actionData>
  </iact:action>
  <iact:action type="add" startTime="65213">
    <iact:property name="dataType"/>
    <iact:actionData xml:id="d13">
      <inkml:trace xmlns:inkml="http://www.w3.org/2003/InkML" xml:id="stk13" contextRef="#ctx0" brushRef="#br0">1415 798 0,'5'0'94,"0"5"-78,-1 -5 -1,1 0 16,0 0 -15,0 0 0,-1 0 -16,1 0 15,4 0 1,-4 0 -1,0 0 56,-1 0 7</inkml:trace>
    </iact:actionData>
  </iact:action>
  <iact:action type="add" startTime="66113">
    <iact:property name="dataType"/>
    <iact:actionData xml:id="d14">
      <inkml:trace xmlns:inkml="http://www.w3.org/2003/InkML" xml:id="stk14" contextRef="#ctx0" brushRef="#br0">1415 868 0,'5'0'78,"0"0"-78,-1 0 15,1 0 63,0 0 -62,0 0 -1,-1 0 1,1 0 -16,0 0 16,-1 0 15,1 0 31,0 0 -62,-1 0 16,-4 -9 243,5 -1 -259</inkml:trace>
    </iact:actionData>
  </iact:action>
  <iact:action type="add" startTime="69850">
    <iact:property name="dataType"/>
    <iact:actionData xml:id="d15">
      <inkml:trace xmlns:inkml="http://www.w3.org/2003/InkML" xml:id="stk15" contextRef="#ctx0" brushRef="#br0">1673 779 0,'4'0'296,"1"0"-280,0 0 15,0 10 -31,-1 -6 16,1 6 -16,0 -6 15,4 1 -15,-4 4 16,-5 -4 -16,4 0 15,-4 -1 -15,5 10 16,-5 -9 -16,0 5 16,0 -6 -1,0 1 -15,0 0 16,0 4 15,-5 0 -31,1 -4 16,-10 4 -16,-5 1 15,9 -1 1,-13 0 -16,28 -9 171,-1 0 -155,1 0 15,0 0 -31,-1 0 31,1 0 1,0 0 -17,0 0 -15,-1 0 16,1 0 -16,14 0 15,-10 0 -15,0 0 16,1 0 -16,-1 0 16,0 0 -16,5 0 15,-9 0 -15,0 0 16,-1 0 -1,1 0 17,0 0 -17,-1 0 -15</inkml:trace>
    </iact:actionData>
  </iact:action>
  <iact:action type="add" startTime="72024">
    <iact:property name="dataType"/>
    <iact:actionData xml:id="d16">
      <inkml:trace xmlns:inkml="http://www.w3.org/2003/InkML" xml:id="stk16" contextRef="#ctx0" brushRef="#br0">2445 854 0,'5'0'47,"4"0"-47,-4 0 16,-1 0 -1,1 0 -15,-5 5 16,5 -5 -1,-1 0 1,1 0 -16,0 0 31,-1 0 -15,1 0 -1,0 0 1,-1 0 0,1 0 -16,0 0 15,-1 0 76,1 0 -75,0 0 -1,-1 0 -15,1 0 16,0 5 -1,4 -5 -15,0 0 47,-4 0 -47,-10 0 172,1 0 -157</inkml:trace>
    </iact:actionData>
  </iact:action>
  <iact:action type="add" startTime="73043">
    <iact:property name="dataType"/>
    <iact:actionData xml:id="d17">
      <inkml:trace xmlns:inkml="http://www.w3.org/2003/InkML" xml:id="stk17" contextRef="#ctx0" brushRef="#br0">2524 849 0,'0'10'171,"0"-5"-155,0 -1 0,0 1 -16,0 0 15,0 4 97,0 -4 -112,0 -1 16,0 6 -16,0 4 47</inkml:trace>
    </iact:actionData>
  </iact:action>
  <iact:action type="add" startTime="74229">
    <iact:property name="dataType"/>
    <iact:actionData xml:id="d18">
      <inkml:trace xmlns:inkml="http://www.w3.org/2003/InkML" xml:id="stk18" contextRef="#ctx0" brushRef="#br0">2777 798 0,'0'5'125,"5"18"-125,-1 -14 15,-4 1 -15,0 -1 16,5 1 -16,-5 -1 16,5 0 -16,-5 1 15,0 -6 1,0 1 -16,0 0 15,0 -1 1,0 1 0</inkml:trace>
    </iact:actionData>
  </iact:action>
  <iact:action type="add" startTime="75004">
    <iact:property name="dataType"/>
    <iact:actionData xml:id="d19">
      <inkml:trace xmlns:inkml="http://www.w3.org/2003/InkML" xml:id="stk19" contextRef="#ctx0" brushRef="#br0">2829 849 0,'4'0'31,"-4"10"0,5 -10 -31,-5 5 16,0 -1 -16,0 1 15,5 0 -15,-5 -1 16,0 1 -16,0 0 15,4 -1 -15,-4 1 16,0 0 -16,5 -1 16,0 -4 -1,-1 0 48,1 0 -48,0 0 79,4 0 -94,-4 0 15,18 -4 -15,-18 -1 16,-1 0 -16,6 5 16,-10 -4 -16,4 4 15,1 -5 -15,-5 0 90,0 1 -90,-5 4 15,5 -5 1,0 0 -16,-4 5 16,4 -4 -16,-5 4 15,-4 -15 16,4 11 -31,0 -1 0,1 5 16,-1 -5 0,0 1 -1,1 -1 -15,-1 5 31,0 0 79,-4 0 -79,4 0 -16,1 0 63,-1 0 25,5 -5 -41</inkml:trace>
    </iact:actionData>
  </iact:action>
  <iact:action type="add" startTime="76804">
    <iact:property name="dataType"/>
    <iact:actionData xml:id="d20">
      <inkml:trace xmlns:inkml="http://www.w3.org/2003/InkML" xml:id="stk20" contextRef="#ctx0" brushRef="#br0">3512 831 0,'4'0'94,"1"0"-94,0 0 31,-1 0 -16,1 0 -15,0 0 16,-1 0 -16,1 0 16,14 0 -16,-10 0 15,10 0 -15,14 0 16,-29 0 -1,1 0 -15,0 0 16,-1 0 0,1 0 77</inkml:trace>
    </iact:actionData>
  </iact:action>
  <iact:action type="add" startTime="77673">
    <iact:property name="dataType"/>
    <iact:actionData xml:id="d21">
      <inkml:trace xmlns:inkml="http://www.w3.org/2003/InkML" xml:id="stk21" contextRef="#ctx0" brushRef="#br0">3605 793 0,'-4'0'0,"-1"0"15,0 0 1,5 5 124,0 9 -140,0 -5 16,0 -4 -16,0 4 15,0 1 -15,0 -1 16,0 1 -16,0 -6 16,0 1 -16,0 0 15,0 -1 1,0 1 -1,0 0 26,0 -1 -41,0 6 16,5 -6 -1</inkml:trace>
    </iact:actionData>
  </iact:action>
  <iact:action type="add" startTime="79037">
    <iact:property name="dataType"/>
    <iact:actionData xml:id="d22">
      <inkml:trace xmlns:inkml="http://www.w3.org/2003/InkML" xml:id="stk22" contextRef="#ctx0" brushRef="#br0">3778 765 0,'5'0'172,"0"0"-157,-1 0 16,1 0 -31,0 0 32,-5 5 -17,0 0 -15,0 -1 16,0 1 -16,0 0 15,0 4 1,0 -4 -16,0 9 16,0 -10 -1,0 6 -15,0 -6 16,0 1 62,0 0 -78,-19 -1 15,10 -4 -15,4 5 16,0 0 -16,1 -5 16,8 0 231,1 0 -232,0 0 32,-1 0 -16,1 0 -15,-5 5 -1,5 -5 -15,-1 0 32,1 0 -1,0 0 -31,-1 0 15,1 4 17,0 -4 59,-5 5 -60,0 0 -16,0 -1 -15,0 1 16,0 0 -16,0 4 16,0 -4 -16,0 4 15,0 -4 1,-5 -5 77,5 4 -77,-5 -4 31,1 0 -16,-1 0 -15,0 0 -16,1 0 15,-1 0 -15,-4 0 16,4 0 -16,0 0 15,1 0 -15,-1 0 16,0 0 -16,5 -4 16</inkml:trace>
    </iact:actionData>
  </iact:action>
  <iact:action type="add" startTime="81317">
    <iact:property name="dataType"/>
    <iact:actionData xml:id="d23">
      <inkml:trace xmlns:inkml="http://www.w3.org/2003/InkML" xml:id="stk23" contextRef="#ctx0" brushRef="#br0">3867 840 0,'0'5'109,"0"-1"-93,0 1 -16,5 0 0,-5 0 15,0 -1 -15,5 -4 16,-5 5 -1,0 0 1,4 -5 15,1 0 0,0 4 -31,-1 -4 32,-4 5 46,5 -5 -63,0 0 17,-1 0 -17,1 0 32,0 0 62,-1 -5 -93,1 1 -1,0 4 -15,-1 -10 16,1 10 -16,-5 -4 16,5 -6 -16,-5 1 15,5 9 1,-5 -5 -1,0 0 1,0 1 15,0 -1 -15,-5 0 15,5 1 -15,0 -1 -1,-5 5 -15,0 0 16,1 0 15,4 -5 -31,-5 5 0,0 0 16,1 0 -1,-1 0 16,0 0 -15,1 0 171,-1 0 -78,0 0 -62,1 0 -31,-1 0 57,5 5 -57,0 4 155,0 1 -171,0 -1 32</inkml:trace>
    </iact:actionData>
  </iact:action>
  <iact:action type="add" startTime="98673">
    <iact:property name="dataType"/>
    <iact:actionData xml:id="d24">
      <inkml:trace xmlns:inkml="http://www.w3.org/2003/InkML" xml:id="stk24" contextRef="#ctx0" brushRef="#br0">1968 831 0,'-5'0'47,"5"4"43,0 1 -90,0 0 16,0 -1 -16,0 11 15,0 -11 1,-5 6 -16,5 -1 16,0 -4 -16,0 -1 15,5 -4 94,0 0 -109</inkml:trace>
    </iact:actionData>
  </iact:action>
  <iact:action type="add" startTime="99525">
    <iact:property name="dataType"/>
    <iact:actionData xml:id="d25">
      <inkml:trace xmlns:inkml="http://www.w3.org/2003/InkML" xml:id="stk25" contextRef="#ctx0" brushRef="#br0">2014 873 0,'5'5'47,"-5"-1"-31,0 1 -1,5 -5 -15,-5 5 16,0 -1 -16,4 1 15,-4 0 -15,0 4 16,10 0 0,-6 -9 -1,-4 5 1,5 -5 -1,4 0 32,-9 5 -47,10 -5 16,-1 0 -16,-4 0 15,0 -5 51,-5 -4 -66,0 -1 15,0 6 1,0 -10 -1,0 9 1,0 0 0,-5 5 77,5 -4 -77,-5 4 -16,1 0 15,-1 0 -15,0 -10 16,-4 6 -16,4 -1 16,0 5 15,1 0 -16,-1 0 1,0 0 0</inkml:trace>
    </iact:actionData>
  </iact:action>
  <iact:action type="add" startTime="103810">
    <iact:property name="dataType"/>
    <iact:actionData xml:id="d26">
      <inkml:trace xmlns:inkml="http://www.w3.org/2003/InkML" xml:id="stk26" contextRef="#ctx0" brushRef="#br0">2992 892 0</inkml:trace>
    </iact:actionData>
  </iact:action>
  <iact:action type="add" startTime="105780">
    <iact:property name="dataType"/>
    <iact:actionData xml:id="d27">
      <inkml:trace xmlns:inkml="http://www.w3.org/2003/InkML" xml:id="stk27" contextRef="#ctx0" brushRef="#br0">3067 826 0,'0'5'109,"0"-1"-109,0 6 16,0 -6 -16,0 1 15,0 0 -15,-5 0 16,5 4 0,-4 -9 -1,4 5 -15,0 -1 16,0 1 90,0 0 -106,0 -1 16,0 1 0,0 0 46,4 -5 -62,1 0 31,0 0 -31,0 0 16,-1 0 -1,1 0 -15,4 0 16,-9 4 0,5 -4 -16,0 0 15,-1 5 -15,1 -5 16,4 0 155,-4 0 -139</inkml:trace>
    </iact:actionData>
  </iact:action>
  <iact:action type="add" startTime="106973">
    <iact:property name="dataType"/>
    <iact:actionData xml:id="d28">
      <inkml:trace xmlns:inkml="http://www.w3.org/2003/InkML" xml:id="stk28" contextRef="#ctx0" brushRef="#br0">3095 882 0,'-4'10'188,"4"-1"-188,0 0 0,-5 -4 15,5 4 1,0 -4 -16,0 0 16,0 -1 124,0 1 -140,0 0 16</inkml:trace>
    </iact:actionData>
  </iact:action>
  <iact:action type="add" startTime="107889">
    <iact:property name="dataType"/>
    <iact:actionData xml:id="d29">
      <inkml:trace xmlns:inkml="http://www.w3.org/2003/InkML" xml:id="stk29" contextRef="#ctx0" brushRef="#br0">3128 868 0,'5'0'15,"-5"5"1,4 -5 0,-4 5 -16,0 -1 15,0 6 -15,0 -6 16,0 1 -1,5 4 1,-5 -4 0,9 4 15,-4 -9 -31,0 0 171,-1 0 -155,-4 -4 -1,5 4 1,-5 -5 -16,0 0 16,0 1 -16,0 -1 15,5 5 1,-5 -5 -16,0 1 31,0 -1 31,0 0 -30,-5 1 -17,0 -1 1,1 5 -1,-1 0 1,0 0 -16,1 0 16,-1 0 -1,0 0 1,1 0 -1,-1 -5 1,0 5 -16,1 0 16</inkml:trace>
    </iact:actionData>
  </iact:action>
  <iact:action type="add" startTime="109056">
    <iact:property name="dataType"/>
    <iact:actionData xml:id="d30">
      <inkml:trace xmlns:inkml="http://www.w3.org/2003/InkML" xml:id="stk30" contextRef="#ctx0" brushRef="#br0">3203 840 0,'5'0'62,"-1"33"-17,-4 -14 -30,0 -5 -15,5 0 16,-5 -5 -16,0 5 16,0 -9 -16,0 -1 15,0 -8 141,0 -6 -140,0 6 -16,0 -1 15,0 -4 -15,0 -1 16</inkml:trace>
    </iact:actionData>
  </iact:action>
  <iact:action type="add" startTime="109847">
    <iact:property name="dataType"/>
    <iact:actionData xml:id="d31">
      <inkml:trace xmlns:inkml="http://www.w3.org/2003/InkML" xml:id="stk31" contextRef="#ctx0" brushRef="#br0">3254 864 0,'-4'0'124,"-6"4"-61,6 1 -48,-1 -5 126,0 0 -141,1 0 15,8 0 265,1 0 -264,0 0 0,-5 5 -1,4 -5 -15,-4 4 16,14 15 -16,-9 -10 15,-5 -4 -15,5 0 16,-1 -1 0,1 -4 -1,0 0 16,-1 5 1,1 -5 -17</inkml:trace>
    </iact:actionData>
  </iact:action>
  <iact:action type="add" startTime="137661">
    <iact:property name="dataType"/>
    <iact:actionData xml:id="d32">
      <inkml:trace xmlns:inkml="http://www.w3.org/2003/InkML" xml:id="stk32" contextRef="#ctx0" brushRef="#br0">3937 166 0,'0'10'151,"0"27"-151,0 -23 16,0 5 -16,0 -5 16,0 -5 -16,0 5 15,0 -9 -15,0 0 16,0 4 -16,0 -4 15,0 4 1,0 -4 -16,0 -1 16,0 6 -16,0 -6 15,0 1 -15,0 4 16,5 -4 -16,-5 0 15,0 4 -15,5 -9 16,-5 5 -16,0 4 16,0 0 -1,0 -4 16,0 0 1,0 0 -17,0 -1 1,0 6 -1,0 -1 -15,0 -4 16,0 -1 -16,0 1 16,0 4 -1,0 -4 1,0 4 -1,0 1 -15,0 32 110</inkml:trace>
    </iact:actionData>
  </iact:action>
  <iact:action type="add" startTime="138946">
    <iact:property name="dataType"/>
    <iact:actionData xml:id="d33">
      <inkml:trace xmlns:inkml="http://www.w3.org/2003/InkML" xml:id="stk33" contextRef="#ctx0" brushRef="#br0">4003 91 0,'0'5'202,"0"0"-124,0 4 -62,0 0 -16,0 -4 16,0 4 -16,0 1 47,0 -1 -31,5 -4 -16,-5 18 15,0 -18 1,0 9 -16,0 -9 16,0 4 -16,0 0 15,0 1 -15,4 -1 16,-4 0 -16,0 1 15,0 -6 -15,5 1 16,-5 4 -16,0 -4 16,0 5 -16,0 -6 15,0 1 1,0 0 -16,0 -1 15,0 6 -15,5 -1 16,-5 5 -16,4 0 16,1 -5 -16,-5 5 15,0 -4 -15,0 -6 16,0 11 -1,5 -6 -15,-5 0 16,0 -4 -16,4 0 16,-4 4 -16,0 -4 31,0 -1 -31,0 1 15,0 0 48,5 -5 -63,-5 4 15,0 1 1</inkml:trace>
    </iact:actionData>
  </iact:action>
  <iact:action type="add" startTime="161860">
    <iact:property name="dataType"/>
    <iact:actionData xml:id="d34">
      <inkml:trace xmlns:inkml="http://www.w3.org/2003/InkML" xml:id="stk34" contextRef="#ctx0" brushRef="#br0">7 2141 0,'0'-4'297,"5"4"-282,9 0 -15,9 0 16,5 0 -16,0 0 15,-4 0 -15,-1 -5 16,-4 5 -16,9 -5 16,-23 5 -1,-1 0 264,6 0 -264,8 0 -15,10 0 16,0 0 -16,10 0 15,-1 0 1,62 0 -16,-62 0 16,24 0 -16,-47 0 15,-9 0 -15,-1 0 16,6 0 200,8 0 -216,10 0 16,5 0 -16,-9 0 16,4 0 -16,0 0 15,18 0 -15,-31 0 16,-11 0 -16,1 0 15,0 0 282,13 0 -297,-4 0 15,5 0 -15,4 0 16,-4 0 -16,-10 0 16,10 0 -1,-14 0 1,0 0 120,27 0 -136,-13 0 15,0 0 -15,14 0 16,-5 0 -16,4 5 15,-8 -5 -15,-1 0 16,-4 0 -16,-5 0 16,-5 0 -16,1 0 15,-1 0 -15,5 0 16,-5 0 -16,-4 0 15,0 0 -15,-1 0 16,1 0 0,4 0 -16,-4 0 0,0 0 15,-1 0 1,6 0 -16,-6 0 15,15 0 1,5 0 -16,-15 0 16,5 0 -1,-9 0 -15,-1 0 16,1 0 -16,0 0 15,-1 0 -15,1 0 16,0 0 0,-1 0 -16,6 0 15,-6 0 -15,29 0 16,47 0 61,-52 0 -77,-5 0 16,1 0 -16,-10 0 15,0 0 -15,-5 0 16,29 9 15,-15 -4 -31,0 -5 16,-9 5 -16,5 -5 15,0 0 -15,-1 0 16,6 0 -1,37 0 17,-52 0 -32,0 0 15,10 0 -15,-5 0 16,5 0 -1,-14 0 -15,4 0 16,0 0 -16,1 0 16,-1 0 -16,0 0 15,1 0 -15,-1 0 16,5 0 -16,-9 0 15,-1 0 -15,43 0 16,-33 0 0,-4 0 -1,-1 0 -15,0 0 0,5 0 16,0 0 -16,24 0 31,-24 0 -31,0 0 16,33 0 -16,-24 0 15,43 0 1,-43 0 -16,10 0 15,-5 0 1,5 0 -16,-10 0 16,-4 0 -16,4 0 15,-4 0 -15,4 0 16,5 0 -16,5 0 15,42 0 -15,-33 0 16,38 4 0,-57 -4 -16,5 0 15,-9 0 -15,-5 -4 16,-5 4 -16,-4 0 15,0 -5 251,4 5 -266,0 -5 15,1 1 -15,-6 4 16</inkml:trace>
    </iact:actionData>
  </iact:action>
  <iact:action type="add" startTime="170833">
    <iact:property name="dataType"/>
    <iact:actionData xml:id="d35">
      <inkml:trace xmlns:inkml="http://www.w3.org/2003/InkML" xml:id="stk35" contextRef="#ctx0" brushRef="#br0">2047 2474 0,'5'0'156,"-1"0"-156,1 0 16,0 0 -16,0 0 15,-1 0 1,1 0 -1,0 0 1,-1 0 0,1 4 -1,0 -4 -15,-1 0 16,1 5 -1,4 -5 1,-4 0 15,4 0 -15,-4 0 -16,9 0 15,0 0 -15,5 0 16,0 0 -16,9 0 16,0 5 -16,4 -5 15,-8 0 -15,41 0 16,-41 0 -16,4 0 15,-9 0 -15,-1 0 16,-4 0 -16,5 4 16,61 1 30,-66 -5 -46,0 0 0,-5 0 16,10 0 -16,-15 0 16,1 0 62,0 0 -78,-1 0 15,1 0 -15,4 0 16,10 0 -1,-14 0 -15,0 0 16,-1 0 -16,1 0 16,0 0 30,-1 0 -30,1 0 15,0 0 250,-1 5 -265,1 -5 -1,0 0 32,4 0 -31</inkml:trace>
    </iact:actionData>
  </iact:action>
  <iact:action type="add" startTime="180549">
    <iact:property name="dataType"/>
    <iact:actionData xml:id="d36">
      <inkml:trace xmlns:inkml="http://www.w3.org/2003/InkML" xml:id="stk36" contextRef="#ctx0" brushRef="#br0">1626 2483 0,'5'0'156,"-1"0"-156,1 0 16,0 0 -1,-1 0 1,1 0 -1,0 0 -15,-1 0 0,1 0 16,4 0 0,1 0 -16,-1 -5 15,1 5 1,-6 0 -1,1 0 1,0 0 0,-1 0 -1,1 -4 1,9 4 -16,-9 0 15,4 0 17,-4 0 -17,-1 0 -15,1 0 16,0 0 -16,-1 0 15,1 -5 -15,0 5 16,-1 0 0,1 0 -16,0 -5 62</inkml:trace>
    </iact:actionData>
  </iact:action>
  <iact:action type="add" startTime="182304">
    <iact:property name="dataType"/>
    <iact:actionData xml:id="d37">
      <inkml:trace xmlns:inkml="http://www.w3.org/2003/InkML" xml:id="stk37" contextRef="#ctx0" brushRef="#br0">1729 2502 0,'5'0'187,"-1"0"-187,-4 4 15,5 1 1,-5 0 0,5 -1 -1,-5 1 -15,4 0 0,1 -1 16,-5 1 -16,5 4 15,-1 -4 -15,1 -5 16,0 10 -16,-1 -6 16,1 1 15,0 0 -31,-1 -1 15,1 -4 1,-5 5 -16,5 0 16,-1 -5 -16,6 9 15,-1 -9 -15,-4 5 16,56 32 31,-57 -37 -32,6 5 -15,-6 -1 16,34 10 15,-29 -14 -31,10 10 16,-5 -5 -16,0 -1 15,28 10 -15,-33 -9 16,6 0 -16,-6 -1 15,5 1 -15,0 0 16,-9 -5 -16,4 4 16,0 -4 -16,1 0 15,-6 5 -15,1 -5 16,0 0 -16,-1 0 15,10 0 1,-4 0 -16,-6 0 0,6 0 16,-1 0 -1,43 0 16,-34 0 -31,1 0 16,-5 0 -6,10 0 6,-6 0 -16,1 0 15,23 0 -15,0 -9 31,-37 9 -31,4 0 16,5 -5 0,-14 0 -1,5 5 -15,0 0 0,-1 -4 16,1 4 -16,0 -5 15,4 0 1,-4 1 -16,-1 4 16,-4 -5 -16</inkml:trace>
    </iact:actionData>
  </iact:action>
  <iact:action type="add" startTime="183949">
    <iact:property name="dataType"/>
    <iact:actionData xml:id="d38">
      <inkml:trace xmlns:inkml="http://www.w3.org/2003/InkML" xml:id="stk38" contextRef="#ctx0" brushRef="#br0">2515 2661 0,'5'0'278,"-1"0"-262,1 0 15,0 0 0,-1 0 32,1 0 -48,0 0 16,-5 4 -31,4 -4 78,10 10 -62,-9 -1 -16,5 -9 16,-6 5 -16,1 4 15,0 -9 1,-1 5 -16,-8 -5 125,-1 0 -110,0 0 17,1 0 124,-1 0 -141,0 0 32,5 5 78,-5 -1 -110,5 1 1,-4 4 -16,-1 -4 16,5 0 30,0 -1 -31,-5 1 -15,1 -5 16,4 5 -1,-5 -5 63</inkml:trace>
    </iact:actionData>
  </iact:action>
  <iact:action type="add" startTime="198602">
    <iact:property name="dataType"/>
    <iact:actionData xml:id="d39">
      <inkml:trace xmlns:inkml="http://www.w3.org/2003/InkML" xml:id="stk39" contextRef="#ctx0" brushRef="#br0">1682 2492 0,'5'0'138,"0"0"-138,-1 0 15,1 0 1,0 0 -1,-1 0 1,1 0 -16,0 0 16,-1 0 -1,10 0 -15,-4 0 16,-6 0 -1,6 0 -15,-6 0 16,1 0 0,0 0 -1,-1 0 32,6 0 -47,-6 0 16,1 0 -16,4 0 15,1 0 -15,-5 0 16,4 0 -16,-4 0 15,-1 0 1,1 0 -16,0 0 78,-1 0 -62,1 0 -1,4 0 -15,5 0 16,-4 0 -16,79 -4 47,-85 4 -32,1 -5 -15,4 5 16,-4 0 -1,4 0 48,15 -5 -48,-10 5 -15,0 0 16,0 0 -16,5 -4 16,-1 4 -16,-8 0 15,-1 -5 -15,0 5 16,-4 0 -16,0 0 187,9 0 -78,28 -5 -93,-23 5 -16,4 0 15,-9 0 -15,0 0 16,-5 0 -16,1 0 16,-1 0 -16,-4 0 141,0 0 -79,9 0 -46,-5 0 -1,14 0 -15,-9 0 31</inkml:trace>
    </iact:actionData>
  </iact:action>
  <iact:action type="add" startTime="216420">
    <iact:property name="dataType"/>
    <iact:actionData xml:id="d40">
      <inkml:trace xmlns:inkml="http://www.w3.org/2003/InkML" xml:id="stk40" contextRef="#ctx0" brushRef="#br0">260 2516 0,'14'9'281,"9"-4"-281,52 4 16,-52 -4 -16,5 -1 15,-14 1 -15,-4 0 16,-5 -5 -16,-1 0 15,6 0 63,-1 0 -62,28 0 -16,-18 0 16,4 0 -16,1 0 15,-1 0 -15,5 0 16,-9 0 -16,-5 0 15,-5 0 -9,1 0 10,-1 0 -16,-4 0 16,4 0 -1,-4 0 1,14 0 15,-5 0 -15,-5 0 -16,5 0 15,0 0 -15,0 0 16,-5 0 -16,24 0 15,-14 0 -15,-10 0 16,5 0 -16,0 0 16,0 0 -16,-4 0 15,4 0 -15,0 0 16,-9 0 -1,-1 0 1,1 -5 31,18 0 -32,-13 1 -15,13 -1 16,-4 -4 -16,74 -5 31,-60 9 -15,0 0 -16,18 1 0,-41 -1 15,-1 5 1</inkml:trace>
    </iact:actionData>
  </iact:action>
  <iact:action type="add" startTime="216421">
    <iact:property name="dataType"/>
    <iact:actionData xml:id="d41">
      <inkml:trace xmlns:inkml="http://www.w3.org/2003/InkML" xml:id="stk41" contextRef="#ctx0" brushRef="#brinv">0 0 0</inkml:trace>
    </iact:actionData>
  </iact:action>
  <iact:action type="add" startTime="216422">
    <iact:property name="dataType"/>
    <iact:actionData xml:id="d42">
      <inkml:trace xmlns:inkml="http://www.w3.org/2003/InkML" xml:id="stk42" contextRef="#ctx0" brushRef="#brinv">4052 2757 0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B29D9-1AED-446F-87CA-4C2BAE8824B0}" type="datetimeFigureOut">
              <a:rPr lang="en-US" smtClean="0"/>
              <a:pPr/>
              <a:t>10/10/18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FF6FF-AF16-4011-8C55-9B5195BFB3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31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F6FF-AF16-4011-8C55-9B5195BFB3C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42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F6FF-AF16-4011-8C55-9B5195BFB3C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80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F6FF-AF16-4011-8C55-9B5195BFB3C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65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10/10/18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10/10/18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10/10/18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10/10/18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10/10/18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10/10/18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B3D3C-21DC-475D-9930-61FDBE7332F7}" type="datetimeFigureOut">
              <a:rPr lang="en-US" smtClean="0"/>
              <a:pPr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microsoft.com/office/2011/relationships/inkAction" Target="../ink/inkAction4.xml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microsoft.com/office/2011/relationships/inkAction" Target="../ink/inkAction5.xml"/><Relationship Id="rId10" Type="http://schemas.openxmlformats.org/officeDocument/2006/relationships/image" Target="../media/image23.png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microsoft.com/office/2011/relationships/inkAction" Target="../ink/inkAction6.xml"/><Relationship Id="rId11" Type="http://schemas.openxmlformats.org/officeDocument/2006/relationships/image" Target="../media/image29.pn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microsoft.com/office/2011/relationships/inkAction" Target="../ink/inkAction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microsoft.com/office/2011/relationships/inkAction" Target="../ink/inkAction1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microsoft.com/office/2011/relationships/inkAction" Target="../ink/inkAction2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microsoft.com/office/2011/relationships/inkAction" Target="../ink/inkAction3.xml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524000"/>
            <a:ext cx="7772400" cy="1470025"/>
          </a:xfrm>
        </p:spPr>
        <p:txBody>
          <a:bodyPr>
            <a:normAutofit/>
          </a:bodyPr>
          <a:lstStyle/>
          <a:p>
            <a:r>
              <a:rPr lang="en-AU" altLang="en-US" dirty="0" err="1"/>
              <a:t>GeoSpatial</a:t>
            </a:r>
            <a:r>
              <a:rPr lang="en-AU" altLang="en-US" dirty="0"/>
              <a:t> data analysis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1752600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Thuc Le</a:t>
            </a:r>
          </a:p>
          <a:p>
            <a:endParaRPr lang="en-AU" dirty="0"/>
          </a:p>
          <a:p>
            <a:r>
              <a:rPr lang="en-AU" sz="2400" dirty="0"/>
              <a:t>Advanced Analytic Techniques 2</a:t>
            </a:r>
          </a:p>
          <a:p>
            <a:r>
              <a:rPr lang="en-AU" sz="2400" dirty="0"/>
              <a:t>University of South Australia</a:t>
            </a:r>
          </a:p>
        </p:txBody>
      </p:sp>
    </p:spTree>
    <p:extLst>
      <p:ext uri="{BB962C8B-B14F-4D97-AF65-F5344CB8AC3E}">
        <p14:creationId xmlns:p14="http://schemas.microsoft.com/office/powerpoint/2010/main" val="154699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38"/>
    </mc:Choice>
    <mc:Fallback xmlns="">
      <p:transition spd="slow" advTm="1303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sz="4000"/>
              <a:t>Families of Spatial Data Mining Patterns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Hot spot</a:t>
            </a:r>
          </a:p>
          <a:p>
            <a:pPr lvl="1">
              <a:defRPr/>
            </a:pPr>
            <a:r>
              <a:rPr lang="en-US" altLang="en-US" dirty="0"/>
              <a:t>Which locations are unusual or share commonalities?</a:t>
            </a:r>
          </a:p>
          <a:p>
            <a:pPr>
              <a:defRPr/>
            </a:pPr>
            <a:r>
              <a:rPr lang="en-US" altLang="en-US" dirty="0"/>
              <a:t>Spatial Interactions</a:t>
            </a:r>
          </a:p>
          <a:p>
            <a:pPr lvl="1">
              <a:defRPr/>
            </a:pPr>
            <a:r>
              <a:rPr lang="en-AU" altLang="en-US" dirty="0"/>
              <a:t>Co-location objects</a:t>
            </a:r>
            <a:endParaRPr lang="en-US" altLang="en-US" dirty="0"/>
          </a:p>
          <a:p>
            <a:pPr lvl="1">
              <a:defRPr/>
            </a:pPr>
            <a:r>
              <a:rPr lang="en-US" altLang="en-US" dirty="0"/>
              <a:t>Which subset of spatial phenomena interact?</a:t>
            </a:r>
          </a:p>
          <a:p>
            <a:pPr eaLnBrk="1" hangingPunct="1">
              <a:defRPr/>
            </a:pPr>
            <a:r>
              <a:rPr lang="en-US" altLang="en-US" dirty="0"/>
              <a:t>Location Prediction: </a:t>
            </a:r>
          </a:p>
          <a:p>
            <a:pPr lvl="1" eaLnBrk="1" hangingPunct="1">
              <a:defRPr/>
            </a:pPr>
            <a:r>
              <a:rPr lang="en-US" altLang="en-US" dirty="0"/>
              <a:t>Where will a phenomenon occur?</a:t>
            </a:r>
          </a:p>
        </p:txBody>
      </p:sp>
    </p:spTree>
    <p:extLst>
      <p:ext uri="{BB962C8B-B14F-4D97-AF65-F5344CB8AC3E}">
        <p14:creationId xmlns:p14="http://schemas.microsoft.com/office/powerpoint/2010/main" val="211128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040"/>
    </mc:Choice>
    <mc:Fallback xmlns="">
      <p:transition spd="slow" advTm="6804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Hot spots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8100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Is a phenomenon spatially </a:t>
            </a:r>
            <a:r>
              <a:rPr lang="en-US" altLang="en-US" dirty="0" err="1"/>
              <a:t>clutered</a:t>
            </a:r>
            <a:r>
              <a:rPr lang="en-US" altLang="en-US" dirty="0"/>
              <a:t>?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Which spatial entities are unusual or share common characteristics?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Examples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Crime hot spots to plan police patrols</a:t>
            </a:r>
          </a:p>
        </p:txBody>
      </p:sp>
      <p:pic>
        <p:nvPicPr>
          <p:cNvPr id="12292" name="Picture 4" descr="art-eid46368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371600"/>
            <a:ext cx="476250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4" name="Ink 3"/>
              <p14:cNvContentPartPr/>
              <p14:nvPr>
                <p:custDataLst>
                  <p:tags r:id="rId1"/>
                </p:custDataLst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443883" y="3139225"/>
              <a:ext cx="2013017" cy="2429649"/>
            </p14:xfrm>
          </p:contentPart>
        </mc:Choice>
        <mc:Fallback xmlns="">
          <p:pic>
            <p:nvPicPr>
              <p:cNvPr id="4" name="Ink 3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34883" y="3130225"/>
                <a:ext cx="2031016" cy="244764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134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180"/>
    </mc:Choice>
    <mc:Fallback xmlns="">
      <p:transition spd="slow" advTm="1041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86600" cy="639762"/>
          </a:xfrm>
        </p:spPr>
        <p:txBody>
          <a:bodyPr>
            <a:normAutofit fontScale="90000"/>
          </a:bodyPr>
          <a:lstStyle/>
          <a:p>
            <a:r>
              <a:rPr lang="en-AU" dirty="0"/>
              <a:t>Clustering vs hot spots detection</a:t>
            </a:r>
            <a:endParaRPr lang="en-US" dirty="0"/>
          </a:p>
        </p:txBody>
      </p:sp>
      <p:pic>
        <p:nvPicPr>
          <p:cNvPr id="4" name="Content Placeholder 5" descr="Clustered_DBSCAN_r4.eps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0" r="39735"/>
          <a:stretch/>
        </p:blipFill>
        <p:spPr>
          <a:xfrm>
            <a:off x="124244" y="1230109"/>
            <a:ext cx="6886155" cy="5627891"/>
          </a:xfrm>
        </p:spPr>
      </p:pic>
      <p:sp>
        <p:nvSpPr>
          <p:cNvPr id="5" name="Oval 4"/>
          <p:cNvSpPr/>
          <p:nvPr/>
        </p:nvSpPr>
        <p:spPr>
          <a:xfrm>
            <a:off x="1295400" y="1600200"/>
            <a:ext cx="1905000" cy="1143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14399" y="2133600"/>
            <a:ext cx="2731325" cy="36021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rot="3189235">
            <a:off x="2450275" y="2286000"/>
            <a:ext cx="2731325" cy="36021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352800" y="1600200"/>
            <a:ext cx="3124200" cy="1905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3189235">
            <a:off x="3150013" y="2564366"/>
            <a:ext cx="3682173" cy="45727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11" name="Ink 10"/>
              <p14:cNvContentPartPr/>
              <p14:nvPr>
                <p:custDataLst>
                  <p:tags r:id="rId2"/>
                </p:custDataLst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746525" y="3369559"/>
              <a:ext cx="3951753" cy="1552895"/>
            </p14:xfrm>
          </p:contentPart>
        </mc:Choice>
        <mc:Fallback xmlns="">
          <p:pic>
            <p:nvPicPr>
              <p:cNvPr id="11" name="Ink 10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7525" y="3360560"/>
                <a:ext cx="3969753" cy="1570893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16183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307"/>
    </mc:Choice>
    <mc:Fallback xmlns="">
      <p:transition spd="slow" advTm="1523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Spatial Interactions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/>
              <a:t>Which spatial events are related to each other?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/>
              <a:t>Which spatial phenomena depend on other phenomenon?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/>
              <a:t>Examples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/>
              <a:t>Earth science:  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/>
              <a:t>climate and disturbance =&gt; {wild fires, hot, dry, lightning}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/>
              <a:t>Epidemiology: 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/>
              <a:t>Disease type and enviornmental events =&gt; {West Nile disease, stagnant water source, dead birds, mosquitoes}</a:t>
            </a:r>
          </a:p>
        </p:txBody>
      </p:sp>
    </p:spTree>
    <p:extLst>
      <p:ext uri="{BB962C8B-B14F-4D97-AF65-F5344CB8AC3E}">
        <p14:creationId xmlns:p14="http://schemas.microsoft.com/office/powerpoint/2010/main" val="88384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674"/>
    </mc:Choice>
    <mc:Fallback xmlns="">
      <p:transition spd="slow" advTm="64674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4000" dirty="0"/>
              <a:t>Association rules vs co-location</a:t>
            </a:r>
          </a:p>
        </p:txBody>
      </p:sp>
      <p:pic>
        <p:nvPicPr>
          <p:cNvPr id="19460" name="Picture 4" descr="untitled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199" y="1524000"/>
            <a:ext cx="486393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3090880" cy="22491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5" y="4343399"/>
            <a:ext cx="2985270" cy="140299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3886200" y="1524000"/>
            <a:ext cx="0" cy="4724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7" name="Ink 6"/>
              <p14:cNvContentPartPr/>
              <p14:nvPr>
                <p:custDataLst>
                  <p:tags r:id="rId1"/>
                </p:custDataLst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20247" y="1474879"/>
              <a:ext cx="8534895" cy="4926169"/>
            </p14:xfrm>
          </p:contentPart>
        </mc:Choice>
        <mc:Fallback xmlns="">
          <p:pic>
            <p:nvPicPr>
              <p:cNvPr id="7" name="Ink 6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1247" y="1465879"/>
                <a:ext cx="8552895" cy="494416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779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6108"/>
    </mc:Choice>
    <mc:Fallback xmlns="">
      <p:transition spd="slow" advTm="2361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Location Prediction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/>
              <a:t>Where will a phenomenon occur?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/>
              <a:t>Which spatial events are predictable?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/>
              <a:t>How can a spatial event be predicted from other spatial events?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/>
              <a:t>Examples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/>
              <a:t>Where will an endangered bird nest?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/>
              <a:t>Which areas are prone to fire given maps of vegitation and drought?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/>
              <a:t>What should be recommended to a traveler in a given location?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88434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569"/>
    </mc:Choice>
    <mc:Fallback xmlns="">
      <p:transition spd="slow" advClick="0" advTm="30569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Regression vs location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lnSpcReduction="10000"/>
          </a:bodyPr>
          <a:lstStyle/>
          <a:p>
            <a:r>
              <a:rPr lang="en-AU" dirty="0"/>
              <a:t>Regression</a:t>
            </a:r>
          </a:p>
          <a:p>
            <a:pPr marL="0" indent="0">
              <a:buNone/>
            </a:pPr>
            <a:r>
              <a:rPr lang="en-AU" i="1" dirty="0"/>
              <a:t>	</a:t>
            </a:r>
            <a:r>
              <a:rPr lang="en-AU" sz="2600" i="1" dirty="0"/>
              <a:t>House price = a*#Schools + b*income + c</a:t>
            </a:r>
          </a:p>
          <a:p>
            <a:endParaRPr lang="en-AU" i="1" dirty="0"/>
          </a:p>
          <a:p>
            <a:r>
              <a:rPr lang="en-AU" dirty="0"/>
              <a:t>Where is the areas that the house price would crease in the next 5 years?</a:t>
            </a:r>
          </a:p>
          <a:p>
            <a:endParaRPr lang="en-AU" dirty="0"/>
          </a:p>
          <a:p>
            <a:r>
              <a:rPr lang="en-AU" dirty="0"/>
              <a:t>Spatial autoregressive model</a:t>
            </a:r>
          </a:p>
          <a:p>
            <a:pPr marL="0" indent="0">
              <a:buNone/>
            </a:pPr>
            <a:r>
              <a:rPr lang="en-AU" dirty="0"/>
              <a:t>	</a:t>
            </a:r>
            <a:r>
              <a:rPr lang="en-AU" sz="2400" i="1" dirty="0"/>
              <a:t>House price = a*W*House price + </a:t>
            </a:r>
            <a:r>
              <a:rPr lang="en-AU" sz="2400" i="1" dirty="0" err="1"/>
              <a:t>b#Schools</a:t>
            </a:r>
            <a:r>
              <a:rPr lang="en-AU" sz="2400" i="1" dirty="0"/>
              <a:t> + c*income + d</a:t>
            </a:r>
            <a:endParaRPr lang="en-US" sz="2400" i="1" dirty="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7" name="Ink 6"/>
              <p14:cNvContentPartPr/>
              <p14:nvPr>
                <p:custDataLst>
                  <p:tags r:id="rId1"/>
                </p:custDataLst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917371" y="1786944"/>
              <a:ext cx="6432742" cy="4376340"/>
            </p14:xfrm>
          </p:contentPart>
        </mc:Choice>
        <mc:Fallback xmlns="">
          <p:pic>
            <p:nvPicPr>
              <p:cNvPr id="7" name="Ink 6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08371" y="1777944"/>
                <a:ext cx="6450742" cy="439433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418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5143"/>
    </mc:Choice>
    <mc:Fallback xmlns="">
      <p:transition spd="slow" advTm="2351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Spatial data and spatial data mining</a:t>
            </a:r>
          </a:p>
          <a:p>
            <a:endParaRPr lang="en-AU" dirty="0"/>
          </a:p>
          <a:p>
            <a:r>
              <a:rPr lang="en-AU" dirty="0"/>
              <a:t>Challenges of applying traditional data mining methods to spatial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87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645"/>
    </mc:Choice>
    <mc:Fallback xmlns="">
      <p:transition spd="slow" advTm="21645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/>
          <a:lstStyle/>
          <a:p>
            <a:r>
              <a:rPr lang="en-US" dirty="0"/>
              <a:t>Thank You.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01815" y="196157"/>
            <a:ext cx="8229057" cy="1077841"/>
          </a:xfrm>
        </p:spPr>
        <p:txBody>
          <a:bodyPr/>
          <a:lstStyle/>
          <a:p>
            <a:pPr eaLnBrk="1" hangingPunct="1"/>
            <a:r>
              <a:rPr lang="en-GB" altLang="en-US" dirty="0"/>
              <a:t>Outline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7611" y="1540064"/>
            <a:ext cx="8263989" cy="4562498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GB" altLang="en-US" sz="2736" dirty="0"/>
              <a:t>Geospatial data</a:t>
            </a:r>
          </a:p>
          <a:p>
            <a:pPr>
              <a:lnSpc>
                <a:spcPct val="120000"/>
              </a:lnSpc>
            </a:pPr>
            <a:r>
              <a:rPr lang="en-GB" altLang="en-US" sz="2736" dirty="0"/>
              <a:t>Geospatial analyses</a:t>
            </a:r>
          </a:p>
          <a:p>
            <a:pPr>
              <a:lnSpc>
                <a:spcPct val="120000"/>
              </a:lnSpc>
            </a:pPr>
            <a:r>
              <a:rPr lang="en-GB" altLang="en-US" sz="2736" dirty="0"/>
              <a:t>Challenges of traditional data mining methods </a:t>
            </a:r>
          </a:p>
          <a:p>
            <a:pPr>
              <a:lnSpc>
                <a:spcPct val="120000"/>
              </a:lnSpc>
            </a:pPr>
            <a:endParaRPr lang="en-GB" altLang="en-US" sz="2736" dirty="0"/>
          </a:p>
          <a:p>
            <a:pPr marL="0" indent="0">
              <a:lnSpc>
                <a:spcPct val="120000"/>
              </a:lnSpc>
              <a:buNone/>
            </a:pPr>
            <a:endParaRPr lang="en-GB" altLang="en-US" sz="2736" dirty="0"/>
          </a:p>
          <a:p>
            <a:pPr marL="0" indent="0">
              <a:lnSpc>
                <a:spcPct val="120000"/>
              </a:lnSpc>
              <a:buNone/>
            </a:pPr>
            <a:endParaRPr lang="en-GB" altLang="en-US" sz="2736" dirty="0"/>
          </a:p>
          <a:p>
            <a:pPr marL="0" indent="0" eaLnBrk="1" hangingPunct="1">
              <a:lnSpc>
                <a:spcPct val="120000"/>
              </a:lnSpc>
              <a:buNone/>
            </a:pPr>
            <a:endParaRPr lang="en-GB" altLang="en-US" sz="2736" dirty="0"/>
          </a:p>
          <a:p>
            <a:pPr eaLnBrk="1" hangingPunct="1">
              <a:lnSpc>
                <a:spcPct val="80000"/>
              </a:lnSpc>
            </a:pPr>
            <a:endParaRPr lang="en-GB" altLang="en-US" sz="2736" dirty="0"/>
          </a:p>
          <a:p>
            <a:pPr eaLnBrk="1" hangingPunct="1">
              <a:lnSpc>
                <a:spcPct val="80000"/>
              </a:lnSpc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83607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722"/>
    </mc:Choice>
    <mc:Fallback xmlns="">
      <p:transition spd="slow" advTm="4472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648200" cy="1143000"/>
          </a:xfrm>
        </p:spPr>
        <p:txBody>
          <a:bodyPr/>
          <a:lstStyle/>
          <a:p>
            <a:r>
              <a:rPr lang="en-AU" dirty="0"/>
              <a:t>Spatial 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2209800"/>
          </a:xfrm>
        </p:spPr>
        <p:txBody>
          <a:bodyPr/>
          <a:lstStyle/>
          <a:p>
            <a:r>
              <a:rPr lang="en-AU" dirty="0"/>
              <a:t>Non spatial data: numbers, text-string</a:t>
            </a:r>
          </a:p>
          <a:p>
            <a:pPr lvl="1"/>
            <a:r>
              <a:rPr lang="en-AU" dirty="0" err="1"/>
              <a:t>E.g</a:t>
            </a:r>
            <a:r>
              <a:rPr lang="en-AU" dirty="0"/>
              <a:t>: population, city name</a:t>
            </a:r>
          </a:p>
          <a:p>
            <a:pPr marL="514350" indent="-457200"/>
            <a:r>
              <a:rPr lang="en-AU" dirty="0"/>
              <a:t>Spatial (geographically referenced)</a:t>
            </a:r>
          </a:p>
          <a:p>
            <a:pPr marL="914400" lvl="1" indent="-457200"/>
            <a:r>
              <a:rPr lang="en-AU" dirty="0"/>
              <a:t>Location, e.g. longitude, latitude, elevation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050616"/>
              </p:ext>
            </p:extLst>
          </p:nvPr>
        </p:nvGraphicFramePr>
        <p:xfrm>
          <a:off x="457200" y="4993640"/>
          <a:ext cx="815811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382489115"/>
                    </a:ext>
                  </a:extLst>
                </a:gridCol>
                <a:gridCol w="1342454">
                  <a:extLst>
                    <a:ext uri="{9D8B030D-6E8A-4147-A177-3AD203B41FA5}">
                      <a16:colId xmlns:a16="http://schemas.microsoft.com/office/drawing/2014/main" val="1710282808"/>
                    </a:ext>
                  </a:extLst>
                </a:gridCol>
                <a:gridCol w="1117918">
                  <a:extLst>
                    <a:ext uri="{9D8B030D-6E8A-4147-A177-3AD203B41FA5}">
                      <a16:colId xmlns:a16="http://schemas.microsoft.com/office/drawing/2014/main" val="2950366780"/>
                    </a:ext>
                  </a:extLst>
                </a:gridCol>
                <a:gridCol w="760730">
                  <a:extLst>
                    <a:ext uri="{9D8B030D-6E8A-4147-A177-3AD203B41FA5}">
                      <a16:colId xmlns:a16="http://schemas.microsoft.com/office/drawing/2014/main" val="1381538877"/>
                    </a:ext>
                  </a:extLst>
                </a:gridCol>
                <a:gridCol w="1093280">
                  <a:extLst>
                    <a:ext uri="{9D8B030D-6E8A-4147-A177-3AD203B41FA5}">
                      <a16:colId xmlns:a16="http://schemas.microsoft.com/office/drawing/2014/main" val="3793027623"/>
                    </a:ext>
                  </a:extLst>
                </a:gridCol>
                <a:gridCol w="1265555">
                  <a:extLst>
                    <a:ext uri="{9D8B030D-6E8A-4147-A177-3AD203B41FA5}">
                      <a16:colId xmlns:a16="http://schemas.microsoft.com/office/drawing/2014/main" val="1442056075"/>
                    </a:ext>
                  </a:extLst>
                </a:gridCol>
                <a:gridCol w="1707319">
                  <a:extLst>
                    <a:ext uri="{9D8B030D-6E8A-4147-A177-3AD203B41FA5}">
                      <a16:colId xmlns:a16="http://schemas.microsoft.com/office/drawing/2014/main" val="630465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Postcode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longitude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latitude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508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11/02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Washington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Homicide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06:25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20001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38.9072° 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77.0369° W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913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308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7307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9" name="Ink 8"/>
              <p14:cNvContentPartPr/>
              <p14:nvPr>
                <p:custDataLst>
                  <p:tags r:id="rId1"/>
                </p:custDataLst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34544" y="4677260"/>
              <a:ext cx="7019561" cy="1538035"/>
            </p14:xfrm>
          </p:contentPart>
        </mc:Choice>
        <mc:Fallback xmlns="">
          <p:pic>
            <p:nvPicPr>
              <p:cNvPr id="9" name="Ink 8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5544" y="4668259"/>
                <a:ext cx="7037561" cy="155603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010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592"/>
    </mc:Choice>
    <mc:Fallback xmlns="">
      <p:transition spd="slow" advTm="1205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Geospatial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533400"/>
            <a:ext cx="7143750" cy="53435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19" name="Ink 18"/>
              <p14:cNvContentPartPr/>
              <p14:nvPr>
                <p:custDataLst>
                  <p:tags r:id="rId1"/>
                </p:custDataLst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563617" y="1393147"/>
              <a:ext cx="5311097" cy="1798089"/>
            </p14:xfrm>
          </p:contentPart>
        </mc:Choice>
        <mc:Fallback xmlns="">
          <p:pic>
            <p:nvPicPr>
              <p:cNvPr id="19" name="Ink 18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54617" y="1384148"/>
                <a:ext cx="5329097" cy="181608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829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875"/>
    </mc:Choice>
    <mc:Fallback xmlns="">
      <p:transition spd="slow" advClick="0" advTm="708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Non-spatial vs spatial tasks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3709520" y="3200400"/>
            <a:ext cx="5205879" cy="3505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2921675"/>
            <a:ext cx="3048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Number of homicide in Washington D.C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 100</a:t>
            </a:r>
          </a:p>
          <a:p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How many of them involving guns?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60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52400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Non-Spatial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4940859" y="152400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Spatial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038600" y="26670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Where is the hot spots of homicide in Washington D.C?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10" name="Ink 9"/>
              <p14:cNvContentPartPr/>
              <p14:nvPr>
                <p:custDataLst>
                  <p:tags r:id="rId1"/>
                </p:custDataLst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656504" y="4276034"/>
              <a:ext cx="1805030" cy="1649486"/>
            </p14:xfrm>
          </p:contentPart>
        </mc:Choice>
        <mc:Fallback xmlns="">
          <p:pic>
            <p:nvPicPr>
              <p:cNvPr id="10" name="Ink 9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47504" y="4267034"/>
                <a:ext cx="1823030" cy="166748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550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798"/>
    </mc:Choice>
    <mc:Fallback xmlns="">
      <p:transition spd="slow" advTm="497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Spatial 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24000"/>
            <a:ext cx="72771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9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967"/>
    </mc:Choice>
    <mc:Fallback xmlns="">
      <p:transition spd="slow" advTm="9496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Geospatial questions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22395"/>
            <a:ext cx="8153400" cy="5120868"/>
          </a:xfrm>
        </p:spPr>
      </p:pic>
    </p:spTree>
    <p:extLst>
      <p:ext uri="{BB962C8B-B14F-4D97-AF65-F5344CB8AC3E}">
        <p14:creationId xmlns:p14="http://schemas.microsoft.com/office/powerpoint/2010/main" val="328954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541"/>
    </mc:Choice>
    <mc:Fallback xmlns="">
      <p:transition spd="slow" advTm="8154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-19756" y="304800"/>
            <a:ext cx="680155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sz="3600" dirty="0"/>
              <a:t>Spatial Queries vs Spatial Data Mining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/>
              <a:t>Spatial Range Queries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dirty="0"/>
              <a:t>Find all cities within 50 miles of Paris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dirty="0"/>
              <a:t>Query has associated region (location, boundary)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dirty="0"/>
              <a:t>Answer includes overlapping or contained data regions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/>
              <a:t>Nearest-Neighbor Queries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dirty="0"/>
              <a:t>Find the 10 cities nearest to Paris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dirty="0"/>
              <a:t>Results must be ordered by proximity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/>
              <a:t>Spatial Join Queries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dirty="0"/>
              <a:t>Find all cities near a lake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dirty="0"/>
              <a:t>Join condition involves regions and proximity.</a:t>
            </a:r>
          </a:p>
        </p:txBody>
      </p:sp>
    </p:spTree>
    <p:extLst>
      <p:ext uri="{BB962C8B-B14F-4D97-AF65-F5344CB8AC3E}">
        <p14:creationId xmlns:p14="http://schemas.microsoft.com/office/powerpoint/2010/main" val="20028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412"/>
    </mc:Choice>
    <mc:Fallback xmlns="">
      <p:transition spd="slow" advTm="7041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en-US"/>
              <a:t>DMQL – Prof. D. Malerba</a:t>
            </a:r>
          </a:p>
        </p:txBody>
      </p:sp>
      <p:sp>
        <p:nvSpPr>
          <p:cNvPr id="2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5E6C-1AFF-4583-AC58-9C0D525CDE63}" type="slidenum">
              <a:rPr lang="it-IT" altLang="en-US"/>
              <a:pPr/>
              <a:t>9</a:t>
            </a:fld>
            <a:endParaRPr lang="it-IT" altLang="en-US"/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sz="3600"/>
              <a:t>Spatial Data Mining</a:t>
            </a:r>
            <a:endParaRPr lang="it-IT" altLang="en-US" sz="3600"/>
          </a:p>
        </p:txBody>
      </p:sp>
      <p:sp>
        <p:nvSpPr>
          <p:cNvPr id="320516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609600" indent="-609600" algn="just"/>
            <a:r>
              <a:rPr lang="en-GB" altLang="en-US" sz="2400" b="1" i="1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Spatial Data Mining</a:t>
            </a:r>
            <a:r>
              <a:rPr lang="en-GB" altLang="en-US" sz="2400" b="1" i="1">
                <a:latin typeface="Arial" panose="020B0604020202020204" pitchFamily="34" charset="0"/>
                <a:cs typeface="Times New Roman" panose="02020603050405020304" pitchFamily="18" charset="0"/>
              </a:rPr>
              <a:t>: the extraction of spatial patterns from both spatial and aspatial data, possibly stored in a spatial database</a:t>
            </a:r>
          </a:p>
          <a:p>
            <a:pPr marL="609600" indent="-609600" algn="just"/>
            <a:r>
              <a:rPr lang="en-GB" altLang="en-US" sz="2400" b="1" i="1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Spatial Pattern</a:t>
            </a:r>
            <a:r>
              <a:rPr lang="en-GB" altLang="en-US" sz="2400" b="1" i="1">
                <a:latin typeface="Arial" panose="020B0604020202020204" pitchFamily="34" charset="0"/>
                <a:cs typeface="Times New Roman" panose="02020603050405020304" pitchFamily="18" charset="0"/>
              </a:rPr>
              <a:t>: a pattern showing the interaction of two or more spatial objects or space-depending attributes according to a particular spacing or set of arrangements</a:t>
            </a:r>
          </a:p>
          <a:p>
            <a:pPr marL="609600" indent="-609600" algn="just"/>
            <a:endParaRPr lang="en-GB" altLang="en-US" sz="2400" b="1" i="1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609600" indent="-609600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GB" altLang="en-US" sz="2200" b="1">
                <a:solidFill>
                  <a:srgbClr val="CC3300"/>
                </a:solidFill>
                <a:latin typeface="Arial Narrow" panose="020B0606020202030204" pitchFamily="34" charset="0"/>
              </a:rPr>
              <a:t>IF </a:t>
            </a:r>
            <a:r>
              <a:rPr kumimoji="0" lang="en-GB" altLang="en-US" sz="2200" b="1">
                <a:solidFill>
                  <a:srgbClr val="FF3300"/>
                </a:solidFill>
                <a:latin typeface="Arial Narrow" panose="020B0606020202030204" pitchFamily="34" charset="0"/>
              </a:rPr>
              <a:t>a large town </a:t>
            </a:r>
            <a:r>
              <a:rPr kumimoji="0" lang="en-GB" altLang="en-US" sz="2200" b="1">
                <a:solidFill>
                  <a:srgbClr val="FF3300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intersects the motorway A14</a:t>
            </a:r>
            <a:endParaRPr kumimoji="0" lang="en-GB" altLang="en-US" sz="2200" b="1">
              <a:solidFill>
                <a:srgbClr val="CC3300"/>
              </a:solidFill>
              <a:latin typeface="Arial Narrow" panose="020B0606020202030204" pitchFamily="34" charset="0"/>
              <a:sym typeface="Symbol" panose="05050102010706020507" pitchFamily="18" charset="2"/>
            </a:endParaRPr>
          </a:p>
          <a:p>
            <a:pPr marL="609600" indent="-609600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GB" altLang="en-US" sz="2200" b="1">
                <a:solidFill>
                  <a:srgbClr val="CC3300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	THEN </a:t>
            </a:r>
            <a:r>
              <a:rPr kumimoji="0" lang="en-GB" altLang="en-US" sz="2200" b="1">
                <a:solidFill>
                  <a:srgbClr val="FF3300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it is also close to the Adriatic sea</a:t>
            </a:r>
            <a:r>
              <a:rPr kumimoji="0" lang="en-GB" altLang="en-US" sz="2200" b="1">
                <a:solidFill>
                  <a:srgbClr val="CC3300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 </a:t>
            </a:r>
            <a:r>
              <a:rPr kumimoji="0" lang="en-GB" altLang="en-US" sz="2200" b="1">
                <a:solidFill>
                  <a:srgbClr val="CC3300"/>
                </a:solidFill>
                <a:latin typeface="Arial Narrow" panose="020B0606020202030204" pitchFamily="34" charset="0"/>
              </a:rPr>
              <a:t>(13%, 90%)</a:t>
            </a:r>
            <a:endParaRPr kumimoji="0" lang="en-GB" altLang="en-US" sz="2200">
              <a:solidFill>
                <a:srgbClr val="CC3300"/>
              </a:solidFill>
              <a:latin typeface="Arial Narrow" panose="020B0606020202030204" pitchFamily="34" charset="0"/>
            </a:endParaRPr>
          </a:p>
          <a:p>
            <a:pPr marL="609600" indent="-609600" algn="just"/>
            <a:endParaRPr lang="it-IT" altLang="en-US" sz="2400" b="1" i="1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20517" name="Group 5"/>
          <p:cNvGrpSpPr>
            <a:grpSpLocks/>
          </p:cNvGrpSpPr>
          <p:nvPr/>
        </p:nvGrpSpPr>
        <p:grpSpPr bwMode="auto">
          <a:xfrm>
            <a:off x="6858000" y="4194175"/>
            <a:ext cx="1806575" cy="2130425"/>
            <a:chOff x="4014" y="2688"/>
            <a:chExt cx="1138" cy="1342"/>
          </a:xfrm>
        </p:grpSpPr>
        <p:grpSp>
          <p:nvGrpSpPr>
            <p:cNvPr id="320518" name="Group 6"/>
            <p:cNvGrpSpPr>
              <a:grpSpLocks/>
            </p:cNvGrpSpPr>
            <p:nvPr/>
          </p:nvGrpSpPr>
          <p:grpSpPr bwMode="auto">
            <a:xfrm>
              <a:off x="4014" y="2688"/>
              <a:ext cx="1138" cy="1342"/>
              <a:chOff x="4014" y="2688"/>
              <a:chExt cx="1138" cy="1342"/>
            </a:xfrm>
          </p:grpSpPr>
          <p:sp>
            <p:nvSpPr>
              <p:cNvPr id="320519" name="Freeform 7"/>
              <p:cNvSpPr>
                <a:spLocks/>
              </p:cNvSpPr>
              <p:nvPr/>
            </p:nvSpPr>
            <p:spPr bwMode="auto">
              <a:xfrm>
                <a:off x="4134" y="2940"/>
                <a:ext cx="60" cy="78"/>
              </a:xfrm>
              <a:custGeom>
                <a:avLst/>
                <a:gdLst>
                  <a:gd name="T0" fmla="*/ 87 w 180"/>
                  <a:gd name="T1" fmla="*/ 35 h 236"/>
                  <a:gd name="T2" fmla="*/ 95 w 180"/>
                  <a:gd name="T3" fmla="*/ 47 h 236"/>
                  <a:gd name="T4" fmla="*/ 99 w 180"/>
                  <a:gd name="T5" fmla="*/ 31 h 236"/>
                  <a:gd name="T6" fmla="*/ 113 w 180"/>
                  <a:gd name="T7" fmla="*/ 25 h 236"/>
                  <a:gd name="T8" fmla="*/ 121 w 180"/>
                  <a:gd name="T9" fmla="*/ 28 h 236"/>
                  <a:gd name="T10" fmla="*/ 133 w 180"/>
                  <a:gd name="T11" fmla="*/ 37 h 236"/>
                  <a:gd name="T12" fmla="*/ 135 w 180"/>
                  <a:gd name="T13" fmla="*/ 47 h 236"/>
                  <a:gd name="T14" fmla="*/ 140 w 180"/>
                  <a:gd name="T15" fmla="*/ 57 h 236"/>
                  <a:gd name="T16" fmla="*/ 143 w 180"/>
                  <a:gd name="T17" fmla="*/ 70 h 236"/>
                  <a:gd name="T18" fmla="*/ 143 w 180"/>
                  <a:gd name="T19" fmla="*/ 80 h 236"/>
                  <a:gd name="T20" fmla="*/ 141 w 180"/>
                  <a:gd name="T21" fmla="*/ 94 h 236"/>
                  <a:gd name="T22" fmla="*/ 142 w 180"/>
                  <a:gd name="T23" fmla="*/ 109 h 236"/>
                  <a:gd name="T24" fmla="*/ 155 w 180"/>
                  <a:gd name="T25" fmla="*/ 111 h 236"/>
                  <a:gd name="T26" fmla="*/ 160 w 180"/>
                  <a:gd name="T27" fmla="*/ 123 h 236"/>
                  <a:gd name="T28" fmla="*/ 170 w 180"/>
                  <a:gd name="T29" fmla="*/ 126 h 236"/>
                  <a:gd name="T30" fmla="*/ 180 w 180"/>
                  <a:gd name="T31" fmla="*/ 133 h 236"/>
                  <a:gd name="T32" fmla="*/ 173 w 180"/>
                  <a:gd name="T33" fmla="*/ 140 h 236"/>
                  <a:gd name="T34" fmla="*/ 172 w 180"/>
                  <a:gd name="T35" fmla="*/ 144 h 236"/>
                  <a:gd name="T36" fmla="*/ 167 w 180"/>
                  <a:gd name="T37" fmla="*/ 146 h 236"/>
                  <a:gd name="T38" fmla="*/ 160 w 180"/>
                  <a:gd name="T39" fmla="*/ 153 h 236"/>
                  <a:gd name="T40" fmla="*/ 158 w 180"/>
                  <a:gd name="T41" fmla="*/ 162 h 236"/>
                  <a:gd name="T42" fmla="*/ 147 w 180"/>
                  <a:gd name="T43" fmla="*/ 171 h 236"/>
                  <a:gd name="T44" fmla="*/ 135 w 180"/>
                  <a:gd name="T45" fmla="*/ 177 h 236"/>
                  <a:gd name="T46" fmla="*/ 127 w 180"/>
                  <a:gd name="T47" fmla="*/ 196 h 236"/>
                  <a:gd name="T48" fmla="*/ 139 w 180"/>
                  <a:gd name="T49" fmla="*/ 215 h 236"/>
                  <a:gd name="T50" fmla="*/ 119 w 180"/>
                  <a:gd name="T51" fmla="*/ 220 h 236"/>
                  <a:gd name="T52" fmla="*/ 108 w 180"/>
                  <a:gd name="T53" fmla="*/ 236 h 236"/>
                  <a:gd name="T54" fmla="*/ 100 w 180"/>
                  <a:gd name="T55" fmla="*/ 220 h 236"/>
                  <a:gd name="T56" fmla="*/ 99 w 180"/>
                  <a:gd name="T57" fmla="*/ 207 h 236"/>
                  <a:gd name="T58" fmla="*/ 95 w 180"/>
                  <a:gd name="T59" fmla="*/ 200 h 236"/>
                  <a:gd name="T60" fmla="*/ 89 w 180"/>
                  <a:gd name="T61" fmla="*/ 193 h 236"/>
                  <a:gd name="T62" fmla="*/ 97 w 180"/>
                  <a:gd name="T63" fmla="*/ 176 h 236"/>
                  <a:gd name="T64" fmla="*/ 107 w 180"/>
                  <a:gd name="T65" fmla="*/ 154 h 236"/>
                  <a:gd name="T66" fmla="*/ 93 w 180"/>
                  <a:gd name="T67" fmla="*/ 147 h 236"/>
                  <a:gd name="T68" fmla="*/ 80 w 180"/>
                  <a:gd name="T69" fmla="*/ 154 h 236"/>
                  <a:gd name="T70" fmla="*/ 77 w 180"/>
                  <a:gd name="T71" fmla="*/ 162 h 236"/>
                  <a:gd name="T72" fmla="*/ 66 w 180"/>
                  <a:gd name="T73" fmla="*/ 148 h 236"/>
                  <a:gd name="T74" fmla="*/ 63 w 180"/>
                  <a:gd name="T75" fmla="*/ 138 h 236"/>
                  <a:gd name="T76" fmla="*/ 70 w 180"/>
                  <a:gd name="T77" fmla="*/ 123 h 236"/>
                  <a:gd name="T78" fmla="*/ 54 w 180"/>
                  <a:gd name="T79" fmla="*/ 126 h 236"/>
                  <a:gd name="T80" fmla="*/ 42 w 180"/>
                  <a:gd name="T81" fmla="*/ 123 h 236"/>
                  <a:gd name="T82" fmla="*/ 29 w 180"/>
                  <a:gd name="T83" fmla="*/ 118 h 236"/>
                  <a:gd name="T84" fmla="*/ 27 w 180"/>
                  <a:gd name="T85" fmla="*/ 109 h 236"/>
                  <a:gd name="T86" fmla="*/ 16 w 180"/>
                  <a:gd name="T87" fmla="*/ 110 h 236"/>
                  <a:gd name="T88" fmla="*/ 1 w 180"/>
                  <a:gd name="T89" fmla="*/ 96 h 236"/>
                  <a:gd name="T90" fmla="*/ 9 w 180"/>
                  <a:gd name="T91" fmla="*/ 93 h 236"/>
                  <a:gd name="T92" fmla="*/ 4 w 180"/>
                  <a:gd name="T93" fmla="*/ 83 h 236"/>
                  <a:gd name="T94" fmla="*/ 4 w 180"/>
                  <a:gd name="T95" fmla="*/ 73 h 236"/>
                  <a:gd name="T96" fmla="*/ 14 w 180"/>
                  <a:gd name="T97" fmla="*/ 54 h 236"/>
                  <a:gd name="T98" fmla="*/ 10 w 180"/>
                  <a:gd name="T99" fmla="*/ 44 h 236"/>
                  <a:gd name="T100" fmla="*/ 19 w 180"/>
                  <a:gd name="T101" fmla="*/ 33 h 236"/>
                  <a:gd name="T102" fmla="*/ 13 w 180"/>
                  <a:gd name="T103" fmla="*/ 35 h 236"/>
                  <a:gd name="T104" fmla="*/ 2 w 180"/>
                  <a:gd name="T105" fmla="*/ 28 h 236"/>
                  <a:gd name="T106" fmla="*/ 10 w 180"/>
                  <a:gd name="T107" fmla="*/ 22 h 236"/>
                  <a:gd name="T108" fmla="*/ 13 w 180"/>
                  <a:gd name="T109" fmla="*/ 11 h 236"/>
                  <a:gd name="T110" fmla="*/ 35 w 180"/>
                  <a:gd name="T111" fmla="*/ 2 h 236"/>
                  <a:gd name="T112" fmla="*/ 47 w 180"/>
                  <a:gd name="T113" fmla="*/ 2 h 236"/>
                  <a:gd name="T114" fmla="*/ 55 w 180"/>
                  <a:gd name="T115" fmla="*/ 14 h 236"/>
                  <a:gd name="T116" fmla="*/ 68 w 180"/>
                  <a:gd name="T117" fmla="*/ 10 h 236"/>
                  <a:gd name="T118" fmla="*/ 67 w 180"/>
                  <a:gd name="T119" fmla="*/ 16 h 236"/>
                  <a:gd name="T120" fmla="*/ 69 w 180"/>
                  <a:gd name="T121" fmla="*/ 24 h 236"/>
                  <a:gd name="T122" fmla="*/ 76 w 180"/>
                  <a:gd name="T123" fmla="*/ 3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80" h="236">
                    <a:moveTo>
                      <a:pt x="79" y="41"/>
                    </a:moveTo>
                    <a:lnTo>
                      <a:pt x="81" y="38"/>
                    </a:lnTo>
                    <a:lnTo>
                      <a:pt x="87" y="35"/>
                    </a:lnTo>
                    <a:lnTo>
                      <a:pt x="88" y="37"/>
                    </a:lnTo>
                    <a:lnTo>
                      <a:pt x="95" y="44"/>
                    </a:lnTo>
                    <a:lnTo>
                      <a:pt x="95" y="47"/>
                    </a:lnTo>
                    <a:lnTo>
                      <a:pt x="99" y="40"/>
                    </a:lnTo>
                    <a:lnTo>
                      <a:pt x="100" y="35"/>
                    </a:lnTo>
                    <a:lnTo>
                      <a:pt x="99" y="31"/>
                    </a:lnTo>
                    <a:lnTo>
                      <a:pt x="103" y="27"/>
                    </a:lnTo>
                    <a:lnTo>
                      <a:pt x="107" y="27"/>
                    </a:lnTo>
                    <a:lnTo>
                      <a:pt x="113" y="25"/>
                    </a:lnTo>
                    <a:lnTo>
                      <a:pt x="120" y="21"/>
                    </a:lnTo>
                    <a:lnTo>
                      <a:pt x="122" y="23"/>
                    </a:lnTo>
                    <a:lnTo>
                      <a:pt x="121" y="28"/>
                    </a:lnTo>
                    <a:lnTo>
                      <a:pt x="126" y="30"/>
                    </a:lnTo>
                    <a:lnTo>
                      <a:pt x="128" y="38"/>
                    </a:lnTo>
                    <a:lnTo>
                      <a:pt x="133" y="37"/>
                    </a:lnTo>
                    <a:lnTo>
                      <a:pt x="135" y="40"/>
                    </a:lnTo>
                    <a:lnTo>
                      <a:pt x="136" y="41"/>
                    </a:lnTo>
                    <a:lnTo>
                      <a:pt x="135" y="47"/>
                    </a:lnTo>
                    <a:lnTo>
                      <a:pt x="134" y="53"/>
                    </a:lnTo>
                    <a:lnTo>
                      <a:pt x="135" y="54"/>
                    </a:lnTo>
                    <a:lnTo>
                      <a:pt x="140" y="57"/>
                    </a:lnTo>
                    <a:lnTo>
                      <a:pt x="143" y="61"/>
                    </a:lnTo>
                    <a:lnTo>
                      <a:pt x="143" y="69"/>
                    </a:lnTo>
                    <a:lnTo>
                      <a:pt x="143" y="70"/>
                    </a:lnTo>
                    <a:lnTo>
                      <a:pt x="143" y="75"/>
                    </a:lnTo>
                    <a:lnTo>
                      <a:pt x="143" y="78"/>
                    </a:lnTo>
                    <a:lnTo>
                      <a:pt x="143" y="80"/>
                    </a:lnTo>
                    <a:lnTo>
                      <a:pt x="139" y="78"/>
                    </a:lnTo>
                    <a:lnTo>
                      <a:pt x="135" y="84"/>
                    </a:lnTo>
                    <a:lnTo>
                      <a:pt x="141" y="94"/>
                    </a:lnTo>
                    <a:lnTo>
                      <a:pt x="146" y="98"/>
                    </a:lnTo>
                    <a:lnTo>
                      <a:pt x="143" y="102"/>
                    </a:lnTo>
                    <a:lnTo>
                      <a:pt x="142" y="109"/>
                    </a:lnTo>
                    <a:lnTo>
                      <a:pt x="148" y="111"/>
                    </a:lnTo>
                    <a:lnTo>
                      <a:pt x="155" y="110"/>
                    </a:lnTo>
                    <a:lnTo>
                      <a:pt x="155" y="111"/>
                    </a:lnTo>
                    <a:lnTo>
                      <a:pt x="158" y="114"/>
                    </a:lnTo>
                    <a:lnTo>
                      <a:pt x="154" y="118"/>
                    </a:lnTo>
                    <a:lnTo>
                      <a:pt x="160" y="123"/>
                    </a:lnTo>
                    <a:lnTo>
                      <a:pt x="166" y="127"/>
                    </a:lnTo>
                    <a:lnTo>
                      <a:pt x="167" y="126"/>
                    </a:lnTo>
                    <a:lnTo>
                      <a:pt x="170" y="126"/>
                    </a:lnTo>
                    <a:lnTo>
                      <a:pt x="174" y="128"/>
                    </a:lnTo>
                    <a:lnTo>
                      <a:pt x="178" y="134"/>
                    </a:lnTo>
                    <a:lnTo>
                      <a:pt x="180" y="133"/>
                    </a:lnTo>
                    <a:lnTo>
                      <a:pt x="179" y="134"/>
                    </a:lnTo>
                    <a:lnTo>
                      <a:pt x="175" y="136"/>
                    </a:lnTo>
                    <a:lnTo>
                      <a:pt x="173" y="140"/>
                    </a:lnTo>
                    <a:lnTo>
                      <a:pt x="178" y="137"/>
                    </a:lnTo>
                    <a:lnTo>
                      <a:pt x="178" y="140"/>
                    </a:lnTo>
                    <a:lnTo>
                      <a:pt x="172" y="144"/>
                    </a:lnTo>
                    <a:lnTo>
                      <a:pt x="174" y="144"/>
                    </a:lnTo>
                    <a:lnTo>
                      <a:pt x="173" y="148"/>
                    </a:lnTo>
                    <a:lnTo>
                      <a:pt x="167" y="146"/>
                    </a:lnTo>
                    <a:lnTo>
                      <a:pt x="166" y="146"/>
                    </a:lnTo>
                    <a:lnTo>
                      <a:pt x="162" y="150"/>
                    </a:lnTo>
                    <a:lnTo>
                      <a:pt x="160" y="153"/>
                    </a:lnTo>
                    <a:lnTo>
                      <a:pt x="160" y="151"/>
                    </a:lnTo>
                    <a:lnTo>
                      <a:pt x="154" y="154"/>
                    </a:lnTo>
                    <a:lnTo>
                      <a:pt x="158" y="162"/>
                    </a:lnTo>
                    <a:lnTo>
                      <a:pt x="150" y="163"/>
                    </a:lnTo>
                    <a:lnTo>
                      <a:pt x="154" y="168"/>
                    </a:lnTo>
                    <a:lnTo>
                      <a:pt x="147" y="171"/>
                    </a:lnTo>
                    <a:lnTo>
                      <a:pt x="137" y="168"/>
                    </a:lnTo>
                    <a:lnTo>
                      <a:pt x="133" y="170"/>
                    </a:lnTo>
                    <a:lnTo>
                      <a:pt x="135" y="177"/>
                    </a:lnTo>
                    <a:lnTo>
                      <a:pt x="135" y="184"/>
                    </a:lnTo>
                    <a:lnTo>
                      <a:pt x="134" y="191"/>
                    </a:lnTo>
                    <a:lnTo>
                      <a:pt x="127" y="196"/>
                    </a:lnTo>
                    <a:lnTo>
                      <a:pt x="125" y="207"/>
                    </a:lnTo>
                    <a:lnTo>
                      <a:pt x="133" y="208"/>
                    </a:lnTo>
                    <a:lnTo>
                      <a:pt x="139" y="215"/>
                    </a:lnTo>
                    <a:lnTo>
                      <a:pt x="130" y="217"/>
                    </a:lnTo>
                    <a:lnTo>
                      <a:pt x="129" y="220"/>
                    </a:lnTo>
                    <a:lnTo>
                      <a:pt x="119" y="220"/>
                    </a:lnTo>
                    <a:lnTo>
                      <a:pt x="115" y="223"/>
                    </a:lnTo>
                    <a:lnTo>
                      <a:pt x="114" y="230"/>
                    </a:lnTo>
                    <a:lnTo>
                      <a:pt x="108" y="236"/>
                    </a:lnTo>
                    <a:lnTo>
                      <a:pt x="106" y="233"/>
                    </a:lnTo>
                    <a:lnTo>
                      <a:pt x="102" y="224"/>
                    </a:lnTo>
                    <a:lnTo>
                      <a:pt x="100" y="220"/>
                    </a:lnTo>
                    <a:lnTo>
                      <a:pt x="102" y="216"/>
                    </a:lnTo>
                    <a:lnTo>
                      <a:pt x="103" y="216"/>
                    </a:lnTo>
                    <a:lnTo>
                      <a:pt x="99" y="207"/>
                    </a:lnTo>
                    <a:lnTo>
                      <a:pt x="100" y="207"/>
                    </a:lnTo>
                    <a:lnTo>
                      <a:pt x="96" y="201"/>
                    </a:lnTo>
                    <a:lnTo>
                      <a:pt x="95" y="200"/>
                    </a:lnTo>
                    <a:lnTo>
                      <a:pt x="89" y="197"/>
                    </a:lnTo>
                    <a:lnTo>
                      <a:pt x="89" y="194"/>
                    </a:lnTo>
                    <a:lnTo>
                      <a:pt x="89" y="193"/>
                    </a:lnTo>
                    <a:lnTo>
                      <a:pt x="95" y="186"/>
                    </a:lnTo>
                    <a:lnTo>
                      <a:pt x="97" y="180"/>
                    </a:lnTo>
                    <a:lnTo>
                      <a:pt x="97" y="176"/>
                    </a:lnTo>
                    <a:lnTo>
                      <a:pt x="108" y="168"/>
                    </a:lnTo>
                    <a:lnTo>
                      <a:pt x="110" y="162"/>
                    </a:lnTo>
                    <a:lnTo>
                      <a:pt x="107" y="154"/>
                    </a:lnTo>
                    <a:lnTo>
                      <a:pt x="103" y="157"/>
                    </a:lnTo>
                    <a:lnTo>
                      <a:pt x="95" y="156"/>
                    </a:lnTo>
                    <a:lnTo>
                      <a:pt x="93" y="147"/>
                    </a:lnTo>
                    <a:lnTo>
                      <a:pt x="86" y="147"/>
                    </a:lnTo>
                    <a:lnTo>
                      <a:pt x="85" y="151"/>
                    </a:lnTo>
                    <a:lnTo>
                      <a:pt x="80" y="154"/>
                    </a:lnTo>
                    <a:lnTo>
                      <a:pt x="80" y="160"/>
                    </a:lnTo>
                    <a:lnTo>
                      <a:pt x="79" y="160"/>
                    </a:lnTo>
                    <a:lnTo>
                      <a:pt x="77" y="162"/>
                    </a:lnTo>
                    <a:lnTo>
                      <a:pt x="73" y="151"/>
                    </a:lnTo>
                    <a:lnTo>
                      <a:pt x="67" y="147"/>
                    </a:lnTo>
                    <a:lnTo>
                      <a:pt x="66" y="148"/>
                    </a:lnTo>
                    <a:lnTo>
                      <a:pt x="61" y="144"/>
                    </a:lnTo>
                    <a:lnTo>
                      <a:pt x="63" y="142"/>
                    </a:lnTo>
                    <a:lnTo>
                      <a:pt x="63" y="138"/>
                    </a:lnTo>
                    <a:lnTo>
                      <a:pt x="67" y="138"/>
                    </a:lnTo>
                    <a:lnTo>
                      <a:pt x="73" y="135"/>
                    </a:lnTo>
                    <a:lnTo>
                      <a:pt x="70" y="123"/>
                    </a:lnTo>
                    <a:lnTo>
                      <a:pt x="66" y="124"/>
                    </a:lnTo>
                    <a:lnTo>
                      <a:pt x="61" y="120"/>
                    </a:lnTo>
                    <a:lnTo>
                      <a:pt x="54" y="126"/>
                    </a:lnTo>
                    <a:lnTo>
                      <a:pt x="50" y="124"/>
                    </a:lnTo>
                    <a:lnTo>
                      <a:pt x="47" y="129"/>
                    </a:lnTo>
                    <a:lnTo>
                      <a:pt x="42" y="123"/>
                    </a:lnTo>
                    <a:lnTo>
                      <a:pt x="39" y="122"/>
                    </a:lnTo>
                    <a:lnTo>
                      <a:pt x="37" y="122"/>
                    </a:lnTo>
                    <a:lnTo>
                      <a:pt x="29" y="118"/>
                    </a:lnTo>
                    <a:lnTo>
                      <a:pt x="28" y="111"/>
                    </a:lnTo>
                    <a:lnTo>
                      <a:pt x="28" y="110"/>
                    </a:lnTo>
                    <a:lnTo>
                      <a:pt x="27" y="109"/>
                    </a:lnTo>
                    <a:lnTo>
                      <a:pt x="23" y="107"/>
                    </a:lnTo>
                    <a:lnTo>
                      <a:pt x="21" y="109"/>
                    </a:lnTo>
                    <a:lnTo>
                      <a:pt x="16" y="110"/>
                    </a:lnTo>
                    <a:lnTo>
                      <a:pt x="10" y="97"/>
                    </a:lnTo>
                    <a:lnTo>
                      <a:pt x="6" y="96"/>
                    </a:lnTo>
                    <a:lnTo>
                      <a:pt x="1" y="96"/>
                    </a:lnTo>
                    <a:lnTo>
                      <a:pt x="0" y="91"/>
                    </a:lnTo>
                    <a:lnTo>
                      <a:pt x="3" y="90"/>
                    </a:lnTo>
                    <a:lnTo>
                      <a:pt x="9" y="93"/>
                    </a:lnTo>
                    <a:lnTo>
                      <a:pt x="10" y="93"/>
                    </a:lnTo>
                    <a:lnTo>
                      <a:pt x="10" y="83"/>
                    </a:lnTo>
                    <a:lnTo>
                      <a:pt x="4" y="83"/>
                    </a:lnTo>
                    <a:lnTo>
                      <a:pt x="2" y="83"/>
                    </a:lnTo>
                    <a:lnTo>
                      <a:pt x="0" y="75"/>
                    </a:lnTo>
                    <a:lnTo>
                      <a:pt x="4" y="73"/>
                    </a:lnTo>
                    <a:lnTo>
                      <a:pt x="6" y="63"/>
                    </a:lnTo>
                    <a:lnTo>
                      <a:pt x="13" y="56"/>
                    </a:lnTo>
                    <a:lnTo>
                      <a:pt x="14" y="54"/>
                    </a:lnTo>
                    <a:lnTo>
                      <a:pt x="15" y="50"/>
                    </a:lnTo>
                    <a:lnTo>
                      <a:pt x="9" y="49"/>
                    </a:lnTo>
                    <a:lnTo>
                      <a:pt x="10" y="44"/>
                    </a:lnTo>
                    <a:lnTo>
                      <a:pt x="15" y="41"/>
                    </a:lnTo>
                    <a:lnTo>
                      <a:pt x="20" y="40"/>
                    </a:lnTo>
                    <a:lnTo>
                      <a:pt x="19" y="33"/>
                    </a:lnTo>
                    <a:lnTo>
                      <a:pt x="16" y="29"/>
                    </a:lnTo>
                    <a:lnTo>
                      <a:pt x="16" y="34"/>
                    </a:lnTo>
                    <a:lnTo>
                      <a:pt x="13" y="35"/>
                    </a:lnTo>
                    <a:lnTo>
                      <a:pt x="13" y="31"/>
                    </a:lnTo>
                    <a:lnTo>
                      <a:pt x="6" y="28"/>
                    </a:lnTo>
                    <a:lnTo>
                      <a:pt x="2" y="28"/>
                    </a:lnTo>
                    <a:lnTo>
                      <a:pt x="3" y="15"/>
                    </a:lnTo>
                    <a:lnTo>
                      <a:pt x="7" y="15"/>
                    </a:lnTo>
                    <a:lnTo>
                      <a:pt x="10" y="22"/>
                    </a:lnTo>
                    <a:lnTo>
                      <a:pt x="13" y="20"/>
                    </a:lnTo>
                    <a:lnTo>
                      <a:pt x="16" y="17"/>
                    </a:lnTo>
                    <a:lnTo>
                      <a:pt x="13" y="11"/>
                    </a:lnTo>
                    <a:lnTo>
                      <a:pt x="23" y="5"/>
                    </a:lnTo>
                    <a:lnTo>
                      <a:pt x="27" y="3"/>
                    </a:lnTo>
                    <a:lnTo>
                      <a:pt x="35" y="2"/>
                    </a:lnTo>
                    <a:lnTo>
                      <a:pt x="37" y="2"/>
                    </a:lnTo>
                    <a:lnTo>
                      <a:pt x="42" y="0"/>
                    </a:lnTo>
                    <a:lnTo>
                      <a:pt x="47" y="2"/>
                    </a:lnTo>
                    <a:lnTo>
                      <a:pt x="46" y="4"/>
                    </a:lnTo>
                    <a:lnTo>
                      <a:pt x="46" y="8"/>
                    </a:lnTo>
                    <a:lnTo>
                      <a:pt x="55" y="14"/>
                    </a:lnTo>
                    <a:lnTo>
                      <a:pt x="61" y="0"/>
                    </a:lnTo>
                    <a:lnTo>
                      <a:pt x="69" y="3"/>
                    </a:lnTo>
                    <a:lnTo>
                      <a:pt x="68" y="10"/>
                    </a:lnTo>
                    <a:lnTo>
                      <a:pt x="66" y="9"/>
                    </a:lnTo>
                    <a:lnTo>
                      <a:pt x="64" y="13"/>
                    </a:lnTo>
                    <a:lnTo>
                      <a:pt x="67" y="16"/>
                    </a:lnTo>
                    <a:lnTo>
                      <a:pt x="63" y="17"/>
                    </a:lnTo>
                    <a:lnTo>
                      <a:pt x="67" y="23"/>
                    </a:lnTo>
                    <a:lnTo>
                      <a:pt x="69" y="24"/>
                    </a:lnTo>
                    <a:lnTo>
                      <a:pt x="72" y="30"/>
                    </a:lnTo>
                    <a:lnTo>
                      <a:pt x="74" y="30"/>
                    </a:lnTo>
                    <a:lnTo>
                      <a:pt x="76" y="30"/>
                    </a:lnTo>
                    <a:lnTo>
                      <a:pt x="76" y="36"/>
                    </a:lnTo>
                    <a:lnTo>
                      <a:pt x="79" y="41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20" name="Freeform 8"/>
              <p:cNvSpPr>
                <a:spLocks/>
              </p:cNvSpPr>
              <p:nvPr/>
            </p:nvSpPr>
            <p:spPr bwMode="auto">
              <a:xfrm>
                <a:off x="4231" y="2797"/>
                <a:ext cx="52" cy="77"/>
              </a:xfrm>
              <a:custGeom>
                <a:avLst/>
                <a:gdLst>
                  <a:gd name="T0" fmla="*/ 116 w 158"/>
                  <a:gd name="T1" fmla="*/ 0 h 230"/>
                  <a:gd name="T2" fmla="*/ 97 w 158"/>
                  <a:gd name="T3" fmla="*/ 3 h 230"/>
                  <a:gd name="T4" fmla="*/ 88 w 158"/>
                  <a:gd name="T5" fmla="*/ 20 h 230"/>
                  <a:gd name="T6" fmla="*/ 73 w 158"/>
                  <a:gd name="T7" fmla="*/ 31 h 230"/>
                  <a:gd name="T8" fmla="*/ 53 w 158"/>
                  <a:gd name="T9" fmla="*/ 45 h 230"/>
                  <a:gd name="T10" fmla="*/ 36 w 158"/>
                  <a:gd name="T11" fmla="*/ 73 h 230"/>
                  <a:gd name="T12" fmla="*/ 30 w 158"/>
                  <a:gd name="T13" fmla="*/ 102 h 230"/>
                  <a:gd name="T14" fmla="*/ 36 w 158"/>
                  <a:gd name="T15" fmla="*/ 111 h 230"/>
                  <a:gd name="T16" fmla="*/ 45 w 158"/>
                  <a:gd name="T17" fmla="*/ 123 h 230"/>
                  <a:gd name="T18" fmla="*/ 57 w 158"/>
                  <a:gd name="T19" fmla="*/ 130 h 230"/>
                  <a:gd name="T20" fmla="*/ 45 w 158"/>
                  <a:gd name="T21" fmla="*/ 149 h 230"/>
                  <a:gd name="T22" fmla="*/ 38 w 158"/>
                  <a:gd name="T23" fmla="*/ 161 h 230"/>
                  <a:gd name="T24" fmla="*/ 30 w 158"/>
                  <a:gd name="T25" fmla="*/ 156 h 230"/>
                  <a:gd name="T26" fmla="*/ 19 w 158"/>
                  <a:gd name="T27" fmla="*/ 153 h 230"/>
                  <a:gd name="T28" fmla="*/ 4 w 158"/>
                  <a:gd name="T29" fmla="*/ 163 h 230"/>
                  <a:gd name="T30" fmla="*/ 5 w 158"/>
                  <a:gd name="T31" fmla="*/ 172 h 230"/>
                  <a:gd name="T32" fmla="*/ 9 w 158"/>
                  <a:gd name="T33" fmla="*/ 185 h 230"/>
                  <a:gd name="T34" fmla="*/ 11 w 158"/>
                  <a:gd name="T35" fmla="*/ 190 h 230"/>
                  <a:gd name="T36" fmla="*/ 17 w 158"/>
                  <a:gd name="T37" fmla="*/ 199 h 230"/>
                  <a:gd name="T38" fmla="*/ 13 w 158"/>
                  <a:gd name="T39" fmla="*/ 204 h 230"/>
                  <a:gd name="T40" fmla="*/ 2 w 158"/>
                  <a:gd name="T41" fmla="*/ 216 h 230"/>
                  <a:gd name="T42" fmla="*/ 9 w 158"/>
                  <a:gd name="T43" fmla="*/ 219 h 230"/>
                  <a:gd name="T44" fmla="*/ 15 w 158"/>
                  <a:gd name="T45" fmla="*/ 224 h 230"/>
                  <a:gd name="T46" fmla="*/ 27 w 158"/>
                  <a:gd name="T47" fmla="*/ 218 h 230"/>
                  <a:gd name="T48" fmla="*/ 25 w 158"/>
                  <a:gd name="T49" fmla="*/ 229 h 230"/>
                  <a:gd name="T50" fmla="*/ 39 w 158"/>
                  <a:gd name="T51" fmla="*/ 229 h 230"/>
                  <a:gd name="T52" fmla="*/ 46 w 158"/>
                  <a:gd name="T53" fmla="*/ 229 h 230"/>
                  <a:gd name="T54" fmla="*/ 49 w 158"/>
                  <a:gd name="T55" fmla="*/ 224 h 230"/>
                  <a:gd name="T56" fmla="*/ 50 w 158"/>
                  <a:gd name="T57" fmla="*/ 214 h 230"/>
                  <a:gd name="T58" fmla="*/ 62 w 158"/>
                  <a:gd name="T59" fmla="*/ 209 h 230"/>
                  <a:gd name="T60" fmla="*/ 76 w 158"/>
                  <a:gd name="T61" fmla="*/ 214 h 230"/>
                  <a:gd name="T62" fmla="*/ 86 w 158"/>
                  <a:gd name="T63" fmla="*/ 221 h 230"/>
                  <a:gd name="T64" fmla="*/ 97 w 158"/>
                  <a:gd name="T65" fmla="*/ 202 h 230"/>
                  <a:gd name="T66" fmla="*/ 102 w 158"/>
                  <a:gd name="T67" fmla="*/ 196 h 230"/>
                  <a:gd name="T68" fmla="*/ 104 w 158"/>
                  <a:gd name="T69" fmla="*/ 185 h 230"/>
                  <a:gd name="T70" fmla="*/ 105 w 158"/>
                  <a:gd name="T71" fmla="*/ 176 h 230"/>
                  <a:gd name="T72" fmla="*/ 115 w 158"/>
                  <a:gd name="T73" fmla="*/ 164 h 230"/>
                  <a:gd name="T74" fmla="*/ 118 w 158"/>
                  <a:gd name="T75" fmla="*/ 155 h 230"/>
                  <a:gd name="T76" fmla="*/ 126 w 158"/>
                  <a:gd name="T77" fmla="*/ 144 h 230"/>
                  <a:gd name="T78" fmla="*/ 125 w 158"/>
                  <a:gd name="T79" fmla="*/ 132 h 230"/>
                  <a:gd name="T80" fmla="*/ 115 w 158"/>
                  <a:gd name="T81" fmla="*/ 132 h 230"/>
                  <a:gd name="T82" fmla="*/ 109 w 158"/>
                  <a:gd name="T83" fmla="*/ 122 h 230"/>
                  <a:gd name="T84" fmla="*/ 108 w 158"/>
                  <a:gd name="T85" fmla="*/ 105 h 230"/>
                  <a:gd name="T86" fmla="*/ 109 w 158"/>
                  <a:gd name="T87" fmla="*/ 79 h 230"/>
                  <a:gd name="T88" fmla="*/ 116 w 158"/>
                  <a:gd name="T89" fmla="*/ 56 h 230"/>
                  <a:gd name="T90" fmla="*/ 126 w 158"/>
                  <a:gd name="T91" fmla="*/ 39 h 230"/>
                  <a:gd name="T92" fmla="*/ 150 w 158"/>
                  <a:gd name="T93" fmla="*/ 39 h 230"/>
                  <a:gd name="T94" fmla="*/ 152 w 158"/>
                  <a:gd name="T95" fmla="*/ 20 h 230"/>
                  <a:gd name="T96" fmla="*/ 153 w 158"/>
                  <a:gd name="T97" fmla="*/ 8 h 230"/>
                  <a:gd name="T98" fmla="*/ 133 w 158"/>
                  <a:gd name="T99" fmla="*/ 8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8" h="230">
                    <a:moveTo>
                      <a:pt x="128" y="3"/>
                    </a:moveTo>
                    <a:lnTo>
                      <a:pt x="121" y="0"/>
                    </a:lnTo>
                    <a:lnTo>
                      <a:pt x="116" y="0"/>
                    </a:lnTo>
                    <a:lnTo>
                      <a:pt x="103" y="2"/>
                    </a:lnTo>
                    <a:lnTo>
                      <a:pt x="102" y="3"/>
                    </a:lnTo>
                    <a:lnTo>
                      <a:pt x="97" y="3"/>
                    </a:lnTo>
                    <a:lnTo>
                      <a:pt x="95" y="8"/>
                    </a:lnTo>
                    <a:lnTo>
                      <a:pt x="90" y="11"/>
                    </a:lnTo>
                    <a:lnTo>
                      <a:pt x="88" y="20"/>
                    </a:lnTo>
                    <a:lnTo>
                      <a:pt x="83" y="26"/>
                    </a:lnTo>
                    <a:lnTo>
                      <a:pt x="80" y="26"/>
                    </a:lnTo>
                    <a:lnTo>
                      <a:pt x="73" y="31"/>
                    </a:lnTo>
                    <a:lnTo>
                      <a:pt x="66" y="40"/>
                    </a:lnTo>
                    <a:lnTo>
                      <a:pt x="64" y="40"/>
                    </a:lnTo>
                    <a:lnTo>
                      <a:pt x="53" y="45"/>
                    </a:lnTo>
                    <a:lnTo>
                      <a:pt x="57" y="59"/>
                    </a:lnTo>
                    <a:lnTo>
                      <a:pt x="53" y="66"/>
                    </a:lnTo>
                    <a:lnTo>
                      <a:pt x="36" y="73"/>
                    </a:lnTo>
                    <a:lnTo>
                      <a:pt x="35" y="83"/>
                    </a:lnTo>
                    <a:lnTo>
                      <a:pt x="39" y="95"/>
                    </a:lnTo>
                    <a:lnTo>
                      <a:pt x="30" y="102"/>
                    </a:lnTo>
                    <a:lnTo>
                      <a:pt x="30" y="105"/>
                    </a:lnTo>
                    <a:lnTo>
                      <a:pt x="36" y="110"/>
                    </a:lnTo>
                    <a:lnTo>
                      <a:pt x="36" y="111"/>
                    </a:lnTo>
                    <a:lnTo>
                      <a:pt x="37" y="116"/>
                    </a:lnTo>
                    <a:lnTo>
                      <a:pt x="39" y="119"/>
                    </a:lnTo>
                    <a:lnTo>
                      <a:pt x="45" y="123"/>
                    </a:lnTo>
                    <a:lnTo>
                      <a:pt x="53" y="128"/>
                    </a:lnTo>
                    <a:lnTo>
                      <a:pt x="53" y="130"/>
                    </a:lnTo>
                    <a:lnTo>
                      <a:pt x="57" y="130"/>
                    </a:lnTo>
                    <a:lnTo>
                      <a:pt x="53" y="136"/>
                    </a:lnTo>
                    <a:lnTo>
                      <a:pt x="49" y="141"/>
                    </a:lnTo>
                    <a:lnTo>
                      <a:pt x="45" y="149"/>
                    </a:lnTo>
                    <a:lnTo>
                      <a:pt x="43" y="153"/>
                    </a:lnTo>
                    <a:lnTo>
                      <a:pt x="42" y="161"/>
                    </a:lnTo>
                    <a:lnTo>
                      <a:pt x="38" y="161"/>
                    </a:lnTo>
                    <a:lnTo>
                      <a:pt x="33" y="162"/>
                    </a:lnTo>
                    <a:lnTo>
                      <a:pt x="30" y="159"/>
                    </a:lnTo>
                    <a:lnTo>
                      <a:pt x="30" y="156"/>
                    </a:lnTo>
                    <a:lnTo>
                      <a:pt x="23" y="157"/>
                    </a:lnTo>
                    <a:lnTo>
                      <a:pt x="20" y="155"/>
                    </a:lnTo>
                    <a:lnTo>
                      <a:pt x="19" y="153"/>
                    </a:lnTo>
                    <a:lnTo>
                      <a:pt x="11" y="156"/>
                    </a:lnTo>
                    <a:lnTo>
                      <a:pt x="6" y="157"/>
                    </a:lnTo>
                    <a:lnTo>
                      <a:pt x="4" y="163"/>
                    </a:lnTo>
                    <a:lnTo>
                      <a:pt x="2" y="164"/>
                    </a:lnTo>
                    <a:lnTo>
                      <a:pt x="3" y="168"/>
                    </a:lnTo>
                    <a:lnTo>
                      <a:pt x="5" y="172"/>
                    </a:lnTo>
                    <a:lnTo>
                      <a:pt x="3" y="175"/>
                    </a:lnTo>
                    <a:lnTo>
                      <a:pt x="4" y="182"/>
                    </a:lnTo>
                    <a:lnTo>
                      <a:pt x="9" y="185"/>
                    </a:lnTo>
                    <a:lnTo>
                      <a:pt x="9" y="186"/>
                    </a:lnTo>
                    <a:lnTo>
                      <a:pt x="11" y="186"/>
                    </a:lnTo>
                    <a:lnTo>
                      <a:pt x="11" y="190"/>
                    </a:lnTo>
                    <a:lnTo>
                      <a:pt x="15" y="190"/>
                    </a:lnTo>
                    <a:lnTo>
                      <a:pt x="16" y="195"/>
                    </a:lnTo>
                    <a:lnTo>
                      <a:pt x="17" y="199"/>
                    </a:lnTo>
                    <a:lnTo>
                      <a:pt x="16" y="205"/>
                    </a:lnTo>
                    <a:lnTo>
                      <a:pt x="15" y="204"/>
                    </a:lnTo>
                    <a:lnTo>
                      <a:pt x="13" y="204"/>
                    </a:lnTo>
                    <a:lnTo>
                      <a:pt x="12" y="209"/>
                    </a:lnTo>
                    <a:lnTo>
                      <a:pt x="0" y="214"/>
                    </a:lnTo>
                    <a:lnTo>
                      <a:pt x="2" y="216"/>
                    </a:lnTo>
                    <a:lnTo>
                      <a:pt x="2" y="217"/>
                    </a:lnTo>
                    <a:lnTo>
                      <a:pt x="5" y="218"/>
                    </a:lnTo>
                    <a:lnTo>
                      <a:pt x="9" y="219"/>
                    </a:lnTo>
                    <a:lnTo>
                      <a:pt x="10" y="223"/>
                    </a:lnTo>
                    <a:lnTo>
                      <a:pt x="12" y="226"/>
                    </a:lnTo>
                    <a:lnTo>
                      <a:pt x="15" y="224"/>
                    </a:lnTo>
                    <a:lnTo>
                      <a:pt x="19" y="222"/>
                    </a:lnTo>
                    <a:lnTo>
                      <a:pt x="25" y="216"/>
                    </a:lnTo>
                    <a:lnTo>
                      <a:pt x="27" y="218"/>
                    </a:lnTo>
                    <a:lnTo>
                      <a:pt x="27" y="219"/>
                    </a:lnTo>
                    <a:lnTo>
                      <a:pt x="27" y="224"/>
                    </a:lnTo>
                    <a:lnTo>
                      <a:pt x="25" y="229"/>
                    </a:lnTo>
                    <a:lnTo>
                      <a:pt x="35" y="229"/>
                    </a:lnTo>
                    <a:lnTo>
                      <a:pt x="37" y="229"/>
                    </a:lnTo>
                    <a:lnTo>
                      <a:pt x="39" y="229"/>
                    </a:lnTo>
                    <a:lnTo>
                      <a:pt x="39" y="230"/>
                    </a:lnTo>
                    <a:lnTo>
                      <a:pt x="44" y="230"/>
                    </a:lnTo>
                    <a:lnTo>
                      <a:pt x="46" y="229"/>
                    </a:lnTo>
                    <a:lnTo>
                      <a:pt x="48" y="228"/>
                    </a:lnTo>
                    <a:lnTo>
                      <a:pt x="46" y="224"/>
                    </a:lnTo>
                    <a:lnTo>
                      <a:pt x="49" y="224"/>
                    </a:lnTo>
                    <a:lnTo>
                      <a:pt x="50" y="221"/>
                    </a:lnTo>
                    <a:lnTo>
                      <a:pt x="50" y="218"/>
                    </a:lnTo>
                    <a:lnTo>
                      <a:pt x="50" y="214"/>
                    </a:lnTo>
                    <a:lnTo>
                      <a:pt x="51" y="214"/>
                    </a:lnTo>
                    <a:lnTo>
                      <a:pt x="57" y="214"/>
                    </a:lnTo>
                    <a:lnTo>
                      <a:pt x="62" y="209"/>
                    </a:lnTo>
                    <a:lnTo>
                      <a:pt x="68" y="211"/>
                    </a:lnTo>
                    <a:lnTo>
                      <a:pt x="73" y="211"/>
                    </a:lnTo>
                    <a:lnTo>
                      <a:pt x="76" y="214"/>
                    </a:lnTo>
                    <a:lnTo>
                      <a:pt x="83" y="222"/>
                    </a:lnTo>
                    <a:lnTo>
                      <a:pt x="85" y="221"/>
                    </a:lnTo>
                    <a:lnTo>
                      <a:pt x="86" y="221"/>
                    </a:lnTo>
                    <a:lnTo>
                      <a:pt x="88" y="209"/>
                    </a:lnTo>
                    <a:lnTo>
                      <a:pt x="90" y="205"/>
                    </a:lnTo>
                    <a:lnTo>
                      <a:pt x="97" y="202"/>
                    </a:lnTo>
                    <a:lnTo>
                      <a:pt x="98" y="201"/>
                    </a:lnTo>
                    <a:lnTo>
                      <a:pt x="99" y="197"/>
                    </a:lnTo>
                    <a:lnTo>
                      <a:pt x="102" y="196"/>
                    </a:lnTo>
                    <a:lnTo>
                      <a:pt x="103" y="191"/>
                    </a:lnTo>
                    <a:lnTo>
                      <a:pt x="104" y="188"/>
                    </a:lnTo>
                    <a:lnTo>
                      <a:pt x="104" y="185"/>
                    </a:lnTo>
                    <a:lnTo>
                      <a:pt x="102" y="182"/>
                    </a:lnTo>
                    <a:lnTo>
                      <a:pt x="103" y="178"/>
                    </a:lnTo>
                    <a:lnTo>
                      <a:pt x="105" y="176"/>
                    </a:lnTo>
                    <a:lnTo>
                      <a:pt x="105" y="172"/>
                    </a:lnTo>
                    <a:lnTo>
                      <a:pt x="110" y="168"/>
                    </a:lnTo>
                    <a:lnTo>
                      <a:pt x="115" y="164"/>
                    </a:lnTo>
                    <a:lnTo>
                      <a:pt x="115" y="159"/>
                    </a:lnTo>
                    <a:lnTo>
                      <a:pt x="117" y="156"/>
                    </a:lnTo>
                    <a:lnTo>
                      <a:pt x="118" y="155"/>
                    </a:lnTo>
                    <a:lnTo>
                      <a:pt x="123" y="152"/>
                    </a:lnTo>
                    <a:lnTo>
                      <a:pt x="125" y="145"/>
                    </a:lnTo>
                    <a:lnTo>
                      <a:pt x="126" y="144"/>
                    </a:lnTo>
                    <a:lnTo>
                      <a:pt x="124" y="139"/>
                    </a:lnTo>
                    <a:lnTo>
                      <a:pt x="123" y="135"/>
                    </a:lnTo>
                    <a:lnTo>
                      <a:pt x="125" y="132"/>
                    </a:lnTo>
                    <a:lnTo>
                      <a:pt x="122" y="129"/>
                    </a:lnTo>
                    <a:lnTo>
                      <a:pt x="118" y="132"/>
                    </a:lnTo>
                    <a:lnTo>
                      <a:pt x="115" y="132"/>
                    </a:lnTo>
                    <a:lnTo>
                      <a:pt x="113" y="131"/>
                    </a:lnTo>
                    <a:lnTo>
                      <a:pt x="110" y="123"/>
                    </a:lnTo>
                    <a:lnTo>
                      <a:pt x="109" y="122"/>
                    </a:lnTo>
                    <a:lnTo>
                      <a:pt x="111" y="113"/>
                    </a:lnTo>
                    <a:lnTo>
                      <a:pt x="105" y="112"/>
                    </a:lnTo>
                    <a:lnTo>
                      <a:pt x="108" y="105"/>
                    </a:lnTo>
                    <a:lnTo>
                      <a:pt x="113" y="105"/>
                    </a:lnTo>
                    <a:lnTo>
                      <a:pt x="106" y="88"/>
                    </a:lnTo>
                    <a:lnTo>
                      <a:pt x="109" y="79"/>
                    </a:lnTo>
                    <a:lnTo>
                      <a:pt x="113" y="70"/>
                    </a:lnTo>
                    <a:lnTo>
                      <a:pt x="115" y="63"/>
                    </a:lnTo>
                    <a:lnTo>
                      <a:pt x="116" y="56"/>
                    </a:lnTo>
                    <a:lnTo>
                      <a:pt x="117" y="50"/>
                    </a:lnTo>
                    <a:lnTo>
                      <a:pt x="118" y="45"/>
                    </a:lnTo>
                    <a:lnTo>
                      <a:pt x="126" y="39"/>
                    </a:lnTo>
                    <a:lnTo>
                      <a:pt x="135" y="32"/>
                    </a:lnTo>
                    <a:lnTo>
                      <a:pt x="149" y="36"/>
                    </a:lnTo>
                    <a:lnTo>
                      <a:pt x="150" y="39"/>
                    </a:lnTo>
                    <a:lnTo>
                      <a:pt x="152" y="35"/>
                    </a:lnTo>
                    <a:lnTo>
                      <a:pt x="152" y="32"/>
                    </a:lnTo>
                    <a:lnTo>
                      <a:pt x="152" y="20"/>
                    </a:lnTo>
                    <a:lnTo>
                      <a:pt x="157" y="10"/>
                    </a:lnTo>
                    <a:lnTo>
                      <a:pt x="158" y="10"/>
                    </a:lnTo>
                    <a:lnTo>
                      <a:pt x="153" y="8"/>
                    </a:lnTo>
                    <a:lnTo>
                      <a:pt x="151" y="8"/>
                    </a:lnTo>
                    <a:lnTo>
                      <a:pt x="141" y="10"/>
                    </a:lnTo>
                    <a:lnTo>
                      <a:pt x="133" y="8"/>
                    </a:lnTo>
                    <a:lnTo>
                      <a:pt x="128" y="3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21" name="Freeform 9"/>
              <p:cNvSpPr>
                <a:spLocks/>
              </p:cNvSpPr>
              <p:nvPr/>
            </p:nvSpPr>
            <p:spPr bwMode="auto">
              <a:xfrm>
                <a:off x="4237" y="2830"/>
                <a:ext cx="2" cy="3"/>
              </a:xfrm>
              <a:custGeom>
                <a:avLst/>
                <a:gdLst>
                  <a:gd name="T0" fmla="*/ 3 w 6"/>
                  <a:gd name="T1" fmla="*/ 0 h 8"/>
                  <a:gd name="T2" fmla="*/ 6 w 6"/>
                  <a:gd name="T3" fmla="*/ 0 h 8"/>
                  <a:gd name="T4" fmla="*/ 5 w 6"/>
                  <a:gd name="T5" fmla="*/ 8 h 8"/>
                  <a:gd name="T6" fmla="*/ 0 w 6"/>
                  <a:gd name="T7" fmla="*/ 7 h 8"/>
                  <a:gd name="T8" fmla="*/ 3 w 6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8">
                    <a:moveTo>
                      <a:pt x="3" y="0"/>
                    </a:moveTo>
                    <a:lnTo>
                      <a:pt x="6" y="0"/>
                    </a:lnTo>
                    <a:lnTo>
                      <a:pt x="5" y="8"/>
                    </a:lnTo>
                    <a:lnTo>
                      <a:pt x="0" y="7"/>
                    </a:lnTo>
                    <a:lnTo>
                      <a:pt x="3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22" name="Freeform 10"/>
              <p:cNvSpPr>
                <a:spLocks/>
              </p:cNvSpPr>
              <p:nvPr/>
            </p:nvSpPr>
            <p:spPr bwMode="auto">
              <a:xfrm>
                <a:off x="4200" y="2998"/>
                <a:ext cx="96" cy="59"/>
              </a:xfrm>
              <a:custGeom>
                <a:avLst/>
                <a:gdLst>
                  <a:gd name="T0" fmla="*/ 54 w 287"/>
                  <a:gd name="T1" fmla="*/ 97 h 178"/>
                  <a:gd name="T2" fmla="*/ 74 w 287"/>
                  <a:gd name="T3" fmla="*/ 99 h 178"/>
                  <a:gd name="T4" fmla="*/ 76 w 287"/>
                  <a:gd name="T5" fmla="*/ 99 h 178"/>
                  <a:gd name="T6" fmla="*/ 74 w 287"/>
                  <a:gd name="T7" fmla="*/ 101 h 178"/>
                  <a:gd name="T8" fmla="*/ 88 w 287"/>
                  <a:gd name="T9" fmla="*/ 104 h 178"/>
                  <a:gd name="T10" fmla="*/ 90 w 287"/>
                  <a:gd name="T11" fmla="*/ 104 h 178"/>
                  <a:gd name="T12" fmla="*/ 93 w 287"/>
                  <a:gd name="T13" fmla="*/ 105 h 178"/>
                  <a:gd name="T14" fmla="*/ 95 w 287"/>
                  <a:gd name="T15" fmla="*/ 107 h 178"/>
                  <a:gd name="T16" fmla="*/ 97 w 287"/>
                  <a:gd name="T17" fmla="*/ 107 h 178"/>
                  <a:gd name="T18" fmla="*/ 97 w 287"/>
                  <a:gd name="T19" fmla="*/ 104 h 178"/>
                  <a:gd name="T20" fmla="*/ 101 w 287"/>
                  <a:gd name="T21" fmla="*/ 102 h 178"/>
                  <a:gd name="T22" fmla="*/ 101 w 287"/>
                  <a:gd name="T23" fmla="*/ 106 h 178"/>
                  <a:gd name="T24" fmla="*/ 107 w 287"/>
                  <a:gd name="T25" fmla="*/ 109 h 178"/>
                  <a:gd name="T26" fmla="*/ 121 w 287"/>
                  <a:gd name="T27" fmla="*/ 112 h 178"/>
                  <a:gd name="T28" fmla="*/ 144 w 287"/>
                  <a:gd name="T29" fmla="*/ 117 h 178"/>
                  <a:gd name="T30" fmla="*/ 167 w 287"/>
                  <a:gd name="T31" fmla="*/ 127 h 178"/>
                  <a:gd name="T32" fmla="*/ 183 w 287"/>
                  <a:gd name="T33" fmla="*/ 146 h 178"/>
                  <a:gd name="T34" fmla="*/ 192 w 287"/>
                  <a:gd name="T35" fmla="*/ 128 h 178"/>
                  <a:gd name="T36" fmla="*/ 234 w 287"/>
                  <a:gd name="T37" fmla="*/ 157 h 178"/>
                  <a:gd name="T38" fmla="*/ 244 w 287"/>
                  <a:gd name="T39" fmla="*/ 162 h 178"/>
                  <a:gd name="T40" fmla="*/ 263 w 287"/>
                  <a:gd name="T41" fmla="*/ 169 h 178"/>
                  <a:gd name="T42" fmla="*/ 286 w 287"/>
                  <a:gd name="T43" fmla="*/ 164 h 178"/>
                  <a:gd name="T44" fmla="*/ 273 w 287"/>
                  <a:gd name="T45" fmla="*/ 141 h 178"/>
                  <a:gd name="T46" fmla="*/ 267 w 287"/>
                  <a:gd name="T47" fmla="*/ 121 h 178"/>
                  <a:gd name="T48" fmla="*/ 260 w 287"/>
                  <a:gd name="T49" fmla="*/ 104 h 178"/>
                  <a:gd name="T50" fmla="*/ 257 w 287"/>
                  <a:gd name="T51" fmla="*/ 78 h 178"/>
                  <a:gd name="T52" fmla="*/ 268 w 287"/>
                  <a:gd name="T53" fmla="*/ 56 h 178"/>
                  <a:gd name="T54" fmla="*/ 253 w 287"/>
                  <a:gd name="T55" fmla="*/ 45 h 178"/>
                  <a:gd name="T56" fmla="*/ 242 w 287"/>
                  <a:gd name="T57" fmla="*/ 34 h 178"/>
                  <a:gd name="T58" fmla="*/ 232 w 287"/>
                  <a:gd name="T59" fmla="*/ 39 h 178"/>
                  <a:gd name="T60" fmla="*/ 208 w 287"/>
                  <a:gd name="T61" fmla="*/ 27 h 178"/>
                  <a:gd name="T62" fmla="*/ 196 w 287"/>
                  <a:gd name="T63" fmla="*/ 26 h 178"/>
                  <a:gd name="T64" fmla="*/ 179 w 287"/>
                  <a:gd name="T65" fmla="*/ 33 h 178"/>
                  <a:gd name="T66" fmla="*/ 144 w 287"/>
                  <a:gd name="T67" fmla="*/ 21 h 178"/>
                  <a:gd name="T68" fmla="*/ 131 w 287"/>
                  <a:gd name="T69" fmla="*/ 12 h 178"/>
                  <a:gd name="T70" fmla="*/ 113 w 287"/>
                  <a:gd name="T71" fmla="*/ 2 h 178"/>
                  <a:gd name="T72" fmla="*/ 88 w 287"/>
                  <a:gd name="T73" fmla="*/ 15 h 178"/>
                  <a:gd name="T74" fmla="*/ 100 w 287"/>
                  <a:gd name="T75" fmla="*/ 42 h 178"/>
                  <a:gd name="T76" fmla="*/ 73 w 287"/>
                  <a:gd name="T77" fmla="*/ 45 h 178"/>
                  <a:gd name="T78" fmla="*/ 62 w 287"/>
                  <a:gd name="T79" fmla="*/ 69 h 178"/>
                  <a:gd name="T80" fmla="*/ 50 w 287"/>
                  <a:gd name="T81" fmla="*/ 59 h 178"/>
                  <a:gd name="T82" fmla="*/ 45 w 287"/>
                  <a:gd name="T83" fmla="*/ 41 h 178"/>
                  <a:gd name="T84" fmla="*/ 25 w 287"/>
                  <a:gd name="T85" fmla="*/ 36 h 178"/>
                  <a:gd name="T86" fmla="*/ 11 w 287"/>
                  <a:gd name="T87" fmla="*/ 40 h 178"/>
                  <a:gd name="T88" fmla="*/ 9 w 287"/>
                  <a:gd name="T89" fmla="*/ 54 h 178"/>
                  <a:gd name="T90" fmla="*/ 8 w 287"/>
                  <a:gd name="T91" fmla="*/ 71 h 178"/>
                  <a:gd name="T92" fmla="*/ 23 w 287"/>
                  <a:gd name="T93" fmla="*/ 68 h 178"/>
                  <a:gd name="T94" fmla="*/ 10 w 287"/>
                  <a:gd name="T95" fmla="*/ 94 h 178"/>
                  <a:gd name="T96" fmla="*/ 25 w 287"/>
                  <a:gd name="T97" fmla="*/ 111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7" h="178">
                    <a:moveTo>
                      <a:pt x="38" y="100"/>
                    </a:moveTo>
                    <a:lnTo>
                      <a:pt x="43" y="101"/>
                    </a:lnTo>
                    <a:lnTo>
                      <a:pt x="47" y="98"/>
                    </a:lnTo>
                    <a:lnTo>
                      <a:pt x="54" y="97"/>
                    </a:lnTo>
                    <a:lnTo>
                      <a:pt x="64" y="98"/>
                    </a:lnTo>
                    <a:lnTo>
                      <a:pt x="68" y="98"/>
                    </a:lnTo>
                    <a:lnTo>
                      <a:pt x="73" y="98"/>
                    </a:lnTo>
                    <a:lnTo>
                      <a:pt x="74" y="99"/>
                    </a:lnTo>
                    <a:lnTo>
                      <a:pt x="75" y="98"/>
                    </a:lnTo>
                    <a:lnTo>
                      <a:pt x="76" y="99"/>
                    </a:lnTo>
                    <a:lnTo>
                      <a:pt x="76" y="98"/>
                    </a:lnTo>
                    <a:lnTo>
                      <a:pt x="76" y="99"/>
                    </a:lnTo>
                    <a:lnTo>
                      <a:pt x="80" y="100"/>
                    </a:lnTo>
                    <a:lnTo>
                      <a:pt x="78" y="101"/>
                    </a:lnTo>
                    <a:lnTo>
                      <a:pt x="74" y="100"/>
                    </a:lnTo>
                    <a:lnTo>
                      <a:pt x="74" y="101"/>
                    </a:lnTo>
                    <a:lnTo>
                      <a:pt x="84" y="105"/>
                    </a:lnTo>
                    <a:lnTo>
                      <a:pt x="87" y="102"/>
                    </a:lnTo>
                    <a:lnTo>
                      <a:pt x="87" y="105"/>
                    </a:lnTo>
                    <a:lnTo>
                      <a:pt x="88" y="104"/>
                    </a:lnTo>
                    <a:lnTo>
                      <a:pt x="88" y="105"/>
                    </a:lnTo>
                    <a:lnTo>
                      <a:pt x="89" y="104"/>
                    </a:lnTo>
                    <a:lnTo>
                      <a:pt x="89" y="105"/>
                    </a:lnTo>
                    <a:lnTo>
                      <a:pt x="90" y="104"/>
                    </a:lnTo>
                    <a:lnTo>
                      <a:pt x="90" y="106"/>
                    </a:lnTo>
                    <a:lnTo>
                      <a:pt x="91" y="105"/>
                    </a:lnTo>
                    <a:lnTo>
                      <a:pt x="91" y="106"/>
                    </a:lnTo>
                    <a:lnTo>
                      <a:pt x="93" y="105"/>
                    </a:lnTo>
                    <a:lnTo>
                      <a:pt x="93" y="106"/>
                    </a:lnTo>
                    <a:lnTo>
                      <a:pt x="94" y="105"/>
                    </a:lnTo>
                    <a:lnTo>
                      <a:pt x="94" y="106"/>
                    </a:lnTo>
                    <a:lnTo>
                      <a:pt x="95" y="107"/>
                    </a:lnTo>
                    <a:lnTo>
                      <a:pt x="95" y="106"/>
                    </a:lnTo>
                    <a:lnTo>
                      <a:pt x="96" y="107"/>
                    </a:lnTo>
                    <a:lnTo>
                      <a:pt x="96" y="106"/>
                    </a:lnTo>
                    <a:lnTo>
                      <a:pt x="97" y="107"/>
                    </a:lnTo>
                    <a:lnTo>
                      <a:pt x="98" y="106"/>
                    </a:lnTo>
                    <a:lnTo>
                      <a:pt x="96" y="105"/>
                    </a:lnTo>
                    <a:lnTo>
                      <a:pt x="95" y="104"/>
                    </a:lnTo>
                    <a:lnTo>
                      <a:pt x="97" y="104"/>
                    </a:lnTo>
                    <a:lnTo>
                      <a:pt x="96" y="104"/>
                    </a:lnTo>
                    <a:lnTo>
                      <a:pt x="98" y="102"/>
                    </a:lnTo>
                    <a:lnTo>
                      <a:pt x="100" y="102"/>
                    </a:lnTo>
                    <a:lnTo>
                      <a:pt x="101" y="102"/>
                    </a:lnTo>
                    <a:lnTo>
                      <a:pt x="101" y="104"/>
                    </a:lnTo>
                    <a:lnTo>
                      <a:pt x="98" y="104"/>
                    </a:lnTo>
                    <a:lnTo>
                      <a:pt x="102" y="107"/>
                    </a:lnTo>
                    <a:lnTo>
                      <a:pt x="101" y="106"/>
                    </a:lnTo>
                    <a:lnTo>
                      <a:pt x="102" y="107"/>
                    </a:lnTo>
                    <a:lnTo>
                      <a:pt x="101" y="108"/>
                    </a:lnTo>
                    <a:lnTo>
                      <a:pt x="106" y="109"/>
                    </a:lnTo>
                    <a:lnTo>
                      <a:pt x="107" y="109"/>
                    </a:lnTo>
                    <a:lnTo>
                      <a:pt x="109" y="111"/>
                    </a:lnTo>
                    <a:lnTo>
                      <a:pt x="113" y="111"/>
                    </a:lnTo>
                    <a:lnTo>
                      <a:pt x="116" y="111"/>
                    </a:lnTo>
                    <a:lnTo>
                      <a:pt x="121" y="112"/>
                    </a:lnTo>
                    <a:lnTo>
                      <a:pt x="124" y="113"/>
                    </a:lnTo>
                    <a:lnTo>
                      <a:pt x="129" y="114"/>
                    </a:lnTo>
                    <a:lnTo>
                      <a:pt x="140" y="115"/>
                    </a:lnTo>
                    <a:lnTo>
                      <a:pt x="144" y="117"/>
                    </a:lnTo>
                    <a:lnTo>
                      <a:pt x="150" y="118"/>
                    </a:lnTo>
                    <a:lnTo>
                      <a:pt x="157" y="121"/>
                    </a:lnTo>
                    <a:lnTo>
                      <a:pt x="163" y="124"/>
                    </a:lnTo>
                    <a:lnTo>
                      <a:pt x="167" y="127"/>
                    </a:lnTo>
                    <a:lnTo>
                      <a:pt x="164" y="137"/>
                    </a:lnTo>
                    <a:lnTo>
                      <a:pt x="170" y="141"/>
                    </a:lnTo>
                    <a:lnTo>
                      <a:pt x="176" y="142"/>
                    </a:lnTo>
                    <a:lnTo>
                      <a:pt x="183" y="146"/>
                    </a:lnTo>
                    <a:lnTo>
                      <a:pt x="182" y="142"/>
                    </a:lnTo>
                    <a:lnTo>
                      <a:pt x="186" y="132"/>
                    </a:lnTo>
                    <a:lnTo>
                      <a:pt x="189" y="127"/>
                    </a:lnTo>
                    <a:lnTo>
                      <a:pt x="192" y="128"/>
                    </a:lnTo>
                    <a:lnTo>
                      <a:pt x="202" y="134"/>
                    </a:lnTo>
                    <a:lnTo>
                      <a:pt x="217" y="141"/>
                    </a:lnTo>
                    <a:lnTo>
                      <a:pt x="233" y="152"/>
                    </a:lnTo>
                    <a:lnTo>
                      <a:pt x="234" y="157"/>
                    </a:lnTo>
                    <a:lnTo>
                      <a:pt x="234" y="159"/>
                    </a:lnTo>
                    <a:lnTo>
                      <a:pt x="237" y="160"/>
                    </a:lnTo>
                    <a:lnTo>
                      <a:pt x="239" y="164"/>
                    </a:lnTo>
                    <a:lnTo>
                      <a:pt x="244" y="162"/>
                    </a:lnTo>
                    <a:lnTo>
                      <a:pt x="252" y="169"/>
                    </a:lnTo>
                    <a:lnTo>
                      <a:pt x="253" y="168"/>
                    </a:lnTo>
                    <a:lnTo>
                      <a:pt x="259" y="169"/>
                    </a:lnTo>
                    <a:lnTo>
                      <a:pt x="263" y="169"/>
                    </a:lnTo>
                    <a:lnTo>
                      <a:pt x="270" y="178"/>
                    </a:lnTo>
                    <a:lnTo>
                      <a:pt x="273" y="174"/>
                    </a:lnTo>
                    <a:lnTo>
                      <a:pt x="275" y="164"/>
                    </a:lnTo>
                    <a:lnTo>
                      <a:pt x="286" y="164"/>
                    </a:lnTo>
                    <a:lnTo>
                      <a:pt x="287" y="158"/>
                    </a:lnTo>
                    <a:lnTo>
                      <a:pt x="282" y="152"/>
                    </a:lnTo>
                    <a:lnTo>
                      <a:pt x="273" y="142"/>
                    </a:lnTo>
                    <a:lnTo>
                      <a:pt x="273" y="141"/>
                    </a:lnTo>
                    <a:lnTo>
                      <a:pt x="266" y="135"/>
                    </a:lnTo>
                    <a:lnTo>
                      <a:pt x="268" y="126"/>
                    </a:lnTo>
                    <a:lnTo>
                      <a:pt x="272" y="125"/>
                    </a:lnTo>
                    <a:lnTo>
                      <a:pt x="267" y="121"/>
                    </a:lnTo>
                    <a:lnTo>
                      <a:pt x="265" y="115"/>
                    </a:lnTo>
                    <a:lnTo>
                      <a:pt x="261" y="114"/>
                    </a:lnTo>
                    <a:lnTo>
                      <a:pt x="256" y="107"/>
                    </a:lnTo>
                    <a:lnTo>
                      <a:pt x="260" y="104"/>
                    </a:lnTo>
                    <a:lnTo>
                      <a:pt x="257" y="98"/>
                    </a:lnTo>
                    <a:lnTo>
                      <a:pt x="248" y="100"/>
                    </a:lnTo>
                    <a:lnTo>
                      <a:pt x="252" y="92"/>
                    </a:lnTo>
                    <a:lnTo>
                      <a:pt x="257" y="78"/>
                    </a:lnTo>
                    <a:lnTo>
                      <a:pt x="259" y="75"/>
                    </a:lnTo>
                    <a:lnTo>
                      <a:pt x="265" y="75"/>
                    </a:lnTo>
                    <a:lnTo>
                      <a:pt x="263" y="68"/>
                    </a:lnTo>
                    <a:lnTo>
                      <a:pt x="268" y="56"/>
                    </a:lnTo>
                    <a:lnTo>
                      <a:pt x="262" y="51"/>
                    </a:lnTo>
                    <a:lnTo>
                      <a:pt x="265" y="47"/>
                    </a:lnTo>
                    <a:lnTo>
                      <a:pt x="263" y="46"/>
                    </a:lnTo>
                    <a:lnTo>
                      <a:pt x="253" y="45"/>
                    </a:lnTo>
                    <a:lnTo>
                      <a:pt x="252" y="40"/>
                    </a:lnTo>
                    <a:lnTo>
                      <a:pt x="249" y="42"/>
                    </a:lnTo>
                    <a:lnTo>
                      <a:pt x="243" y="39"/>
                    </a:lnTo>
                    <a:lnTo>
                      <a:pt x="242" y="34"/>
                    </a:lnTo>
                    <a:lnTo>
                      <a:pt x="239" y="29"/>
                    </a:lnTo>
                    <a:lnTo>
                      <a:pt x="237" y="34"/>
                    </a:lnTo>
                    <a:lnTo>
                      <a:pt x="234" y="33"/>
                    </a:lnTo>
                    <a:lnTo>
                      <a:pt x="232" y="39"/>
                    </a:lnTo>
                    <a:lnTo>
                      <a:pt x="229" y="38"/>
                    </a:lnTo>
                    <a:lnTo>
                      <a:pt x="223" y="40"/>
                    </a:lnTo>
                    <a:lnTo>
                      <a:pt x="213" y="31"/>
                    </a:lnTo>
                    <a:lnTo>
                      <a:pt x="208" y="27"/>
                    </a:lnTo>
                    <a:lnTo>
                      <a:pt x="204" y="26"/>
                    </a:lnTo>
                    <a:lnTo>
                      <a:pt x="204" y="31"/>
                    </a:lnTo>
                    <a:lnTo>
                      <a:pt x="193" y="29"/>
                    </a:lnTo>
                    <a:lnTo>
                      <a:pt x="196" y="26"/>
                    </a:lnTo>
                    <a:lnTo>
                      <a:pt x="193" y="21"/>
                    </a:lnTo>
                    <a:lnTo>
                      <a:pt x="181" y="25"/>
                    </a:lnTo>
                    <a:lnTo>
                      <a:pt x="181" y="32"/>
                    </a:lnTo>
                    <a:lnTo>
                      <a:pt x="179" y="33"/>
                    </a:lnTo>
                    <a:lnTo>
                      <a:pt x="166" y="40"/>
                    </a:lnTo>
                    <a:lnTo>
                      <a:pt x="154" y="36"/>
                    </a:lnTo>
                    <a:lnTo>
                      <a:pt x="151" y="27"/>
                    </a:lnTo>
                    <a:lnTo>
                      <a:pt x="144" y="21"/>
                    </a:lnTo>
                    <a:lnTo>
                      <a:pt x="135" y="25"/>
                    </a:lnTo>
                    <a:lnTo>
                      <a:pt x="135" y="21"/>
                    </a:lnTo>
                    <a:lnTo>
                      <a:pt x="131" y="13"/>
                    </a:lnTo>
                    <a:lnTo>
                      <a:pt x="131" y="12"/>
                    </a:lnTo>
                    <a:lnTo>
                      <a:pt x="126" y="4"/>
                    </a:lnTo>
                    <a:lnTo>
                      <a:pt x="118" y="6"/>
                    </a:lnTo>
                    <a:lnTo>
                      <a:pt x="115" y="6"/>
                    </a:lnTo>
                    <a:lnTo>
                      <a:pt x="113" y="2"/>
                    </a:lnTo>
                    <a:lnTo>
                      <a:pt x="102" y="0"/>
                    </a:lnTo>
                    <a:lnTo>
                      <a:pt x="97" y="8"/>
                    </a:lnTo>
                    <a:lnTo>
                      <a:pt x="90" y="14"/>
                    </a:lnTo>
                    <a:lnTo>
                      <a:pt x="88" y="15"/>
                    </a:lnTo>
                    <a:lnTo>
                      <a:pt x="91" y="20"/>
                    </a:lnTo>
                    <a:lnTo>
                      <a:pt x="94" y="24"/>
                    </a:lnTo>
                    <a:lnTo>
                      <a:pt x="98" y="40"/>
                    </a:lnTo>
                    <a:lnTo>
                      <a:pt x="100" y="42"/>
                    </a:lnTo>
                    <a:lnTo>
                      <a:pt x="96" y="47"/>
                    </a:lnTo>
                    <a:lnTo>
                      <a:pt x="90" y="49"/>
                    </a:lnTo>
                    <a:lnTo>
                      <a:pt x="83" y="44"/>
                    </a:lnTo>
                    <a:lnTo>
                      <a:pt x="73" y="45"/>
                    </a:lnTo>
                    <a:lnTo>
                      <a:pt x="73" y="53"/>
                    </a:lnTo>
                    <a:lnTo>
                      <a:pt x="64" y="56"/>
                    </a:lnTo>
                    <a:lnTo>
                      <a:pt x="64" y="67"/>
                    </a:lnTo>
                    <a:lnTo>
                      <a:pt x="62" y="69"/>
                    </a:lnTo>
                    <a:lnTo>
                      <a:pt x="57" y="72"/>
                    </a:lnTo>
                    <a:lnTo>
                      <a:pt x="56" y="69"/>
                    </a:lnTo>
                    <a:lnTo>
                      <a:pt x="55" y="59"/>
                    </a:lnTo>
                    <a:lnTo>
                      <a:pt x="50" y="59"/>
                    </a:lnTo>
                    <a:lnTo>
                      <a:pt x="50" y="58"/>
                    </a:lnTo>
                    <a:lnTo>
                      <a:pt x="50" y="52"/>
                    </a:lnTo>
                    <a:lnTo>
                      <a:pt x="47" y="48"/>
                    </a:lnTo>
                    <a:lnTo>
                      <a:pt x="45" y="41"/>
                    </a:lnTo>
                    <a:lnTo>
                      <a:pt x="43" y="40"/>
                    </a:lnTo>
                    <a:lnTo>
                      <a:pt x="34" y="38"/>
                    </a:lnTo>
                    <a:lnTo>
                      <a:pt x="33" y="39"/>
                    </a:lnTo>
                    <a:lnTo>
                      <a:pt x="25" y="36"/>
                    </a:lnTo>
                    <a:lnTo>
                      <a:pt x="15" y="36"/>
                    </a:lnTo>
                    <a:lnTo>
                      <a:pt x="14" y="35"/>
                    </a:lnTo>
                    <a:lnTo>
                      <a:pt x="13" y="36"/>
                    </a:lnTo>
                    <a:lnTo>
                      <a:pt x="11" y="40"/>
                    </a:lnTo>
                    <a:lnTo>
                      <a:pt x="10" y="41"/>
                    </a:lnTo>
                    <a:lnTo>
                      <a:pt x="8" y="45"/>
                    </a:lnTo>
                    <a:lnTo>
                      <a:pt x="9" y="48"/>
                    </a:lnTo>
                    <a:lnTo>
                      <a:pt x="9" y="54"/>
                    </a:lnTo>
                    <a:lnTo>
                      <a:pt x="4" y="56"/>
                    </a:lnTo>
                    <a:lnTo>
                      <a:pt x="0" y="61"/>
                    </a:lnTo>
                    <a:lnTo>
                      <a:pt x="0" y="66"/>
                    </a:lnTo>
                    <a:lnTo>
                      <a:pt x="8" y="71"/>
                    </a:lnTo>
                    <a:lnTo>
                      <a:pt x="10" y="67"/>
                    </a:lnTo>
                    <a:lnTo>
                      <a:pt x="15" y="68"/>
                    </a:lnTo>
                    <a:lnTo>
                      <a:pt x="18" y="68"/>
                    </a:lnTo>
                    <a:lnTo>
                      <a:pt x="23" y="68"/>
                    </a:lnTo>
                    <a:lnTo>
                      <a:pt x="27" y="85"/>
                    </a:lnTo>
                    <a:lnTo>
                      <a:pt x="27" y="88"/>
                    </a:lnTo>
                    <a:lnTo>
                      <a:pt x="16" y="92"/>
                    </a:lnTo>
                    <a:lnTo>
                      <a:pt x="10" y="94"/>
                    </a:lnTo>
                    <a:lnTo>
                      <a:pt x="4" y="97"/>
                    </a:lnTo>
                    <a:lnTo>
                      <a:pt x="7" y="107"/>
                    </a:lnTo>
                    <a:lnTo>
                      <a:pt x="16" y="115"/>
                    </a:lnTo>
                    <a:lnTo>
                      <a:pt x="25" y="111"/>
                    </a:lnTo>
                    <a:lnTo>
                      <a:pt x="29" y="111"/>
                    </a:lnTo>
                    <a:lnTo>
                      <a:pt x="38" y="10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23" name="Freeform 11"/>
              <p:cNvSpPr>
                <a:spLocks/>
              </p:cNvSpPr>
              <p:nvPr/>
            </p:nvSpPr>
            <p:spPr bwMode="auto">
              <a:xfrm>
                <a:off x="4265" y="2808"/>
                <a:ext cx="28" cy="65"/>
              </a:xfrm>
              <a:custGeom>
                <a:avLst/>
                <a:gdLst>
                  <a:gd name="T0" fmla="*/ 21 w 84"/>
                  <a:gd name="T1" fmla="*/ 103 h 194"/>
                  <a:gd name="T2" fmla="*/ 24 w 84"/>
                  <a:gd name="T3" fmla="*/ 112 h 194"/>
                  <a:gd name="T4" fmla="*/ 21 w 84"/>
                  <a:gd name="T5" fmla="*/ 120 h 194"/>
                  <a:gd name="T6" fmla="*/ 15 w 84"/>
                  <a:gd name="T7" fmla="*/ 124 h 194"/>
                  <a:gd name="T8" fmla="*/ 13 w 84"/>
                  <a:gd name="T9" fmla="*/ 132 h 194"/>
                  <a:gd name="T10" fmla="*/ 3 w 84"/>
                  <a:gd name="T11" fmla="*/ 140 h 194"/>
                  <a:gd name="T12" fmla="*/ 1 w 84"/>
                  <a:gd name="T13" fmla="*/ 146 h 194"/>
                  <a:gd name="T14" fmla="*/ 2 w 84"/>
                  <a:gd name="T15" fmla="*/ 153 h 194"/>
                  <a:gd name="T16" fmla="*/ 1 w 84"/>
                  <a:gd name="T17" fmla="*/ 159 h 194"/>
                  <a:gd name="T18" fmla="*/ 9 w 84"/>
                  <a:gd name="T19" fmla="*/ 164 h 194"/>
                  <a:gd name="T20" fmla="*/ 13 w 84"/>
                  <a:gd name="T21" fmla="*/ 167 h 194"/>
                  <a:gd name="T22" fmla="*/ 15 w 84"/>
                  <a:gd name="T23" fmla="*/ 183 h 194"/>
                  <a:gd name="T24" fmla="*/ 19 w 84"/>
                  <a:gd name="T25" fmla="*/ 190 h 194"/>
                  <a:gd name="T26" fmla="*/ 23 w 84"/>
                  <a:gd name="T27" fmla="*/ 190 h 194"/>
                  <a:gd name="T28" fmla="*/ 31 w 84"/>
                  <a:gd name="T29" fmla="*/ 189 h 194"/>
                  <a:gd name="T30" fmla="*/ 36 w 84"/>
                  <a:gd name="T31" fmla="*/ 193 h 194"/>
                  <a:gd name="T32" fmla="*/ 40 w 84"/>
                  <a:gd name="T33" fmla="*/ 190 h 194"/>
                  <a:gd name="T34" fmla="*/ 49 w 84"/>
                  <a:gd name="T35" fmla="*/ 185 h 194"/>
                  <a:gd name="T36" fmla="*/ 50 w 84"/>
                  <a:gd name="T37" fmla="*/ 192 h 194"/>
                  <a:gd name="T38" fmla="*/ 57 w 84"/>
                  <a:gd name="T39" fmla="*/ 194 h 194"/>
                  <a:gd name="T40" fmla="*/ 63 w 84"/>
                  <a:gd name="T41" fmla="*/ 190 h 194"/>
                  <a:gd name="T42" fmla="*/ 64 w 84"/>
                  <a:gd name="T43" fmla="*/ 187 h 194"/>
                  <a:gd name="T44" fmla="*/ 60 w 84"/>
                  <a:gd name="T45" fmla="*/ 178 h 194"/>
                  <a:gd name="T46" fmla="*/ 59 w 84"/>
                  <a:gd name="T47" fmla="*/ 170 h 194"/>
                  <a:gd name="T48" fmla="*/ 57 w 84"/>
                  <a:gd name="T49" fmla="*/ 163 h 194"/>
                  <a:gd name="T50" fmla="*/ 59 w 84"/>
                  <a:gd name="T51" fmla="*/ 156 h 194"/>
                  <a:gd name="T52" fmla="*/ 63 w 84"/>
                  <a:gd name="T53" fmla="*/ 150 h 194"/>
                  <a:gd name="T54" fmla="*/ 67 w 84"/>
                  <a:gd name="T55" fmla="*/ 152 h 194"/>
                  <a:gd name="T56" fmla="*/ 79 w 84"/>
                  <a:gd name="T57" fmla="*/ 143 h 194"/>
                  <a:gd name="T58" fmla="*/ 72 w 84"/>
                  <a:gd name="T59" fmla="*/ 138 h 194"/>
                  <a:gd name="T60" fmla="*/ 64 w 84"/>
                  <a:gd name="T61" fmla="*/ 127 h 194"/>
                  <a:gd name="T62" fmla="*/ 63 w 84"/>
                  <a:gd name="T63" fmla="*/ 114 h 194"/>
                  <a:gd name="T64" fmla="*/ 70 w 84"/>
                  <a:gd name="T65" fmla="*/ 114 h 194"/>
                  <a:gd name="T66" fmla="*/ 79 w 84"/>
                  <a:gd name="T67" fmla="*/ 110 h 194"/>
                  <a:gd name="T68" fmla="*/ 76 w 84"/>
                  <a:gd name="T69" fmla="*/ 103 h 194"/>
                  <a:gd name="T70" fmla="*/ 84 w 84"/>
                  <a:gd name="T71" fmla="*/ 83 h 194"/>
                  <a:gd name="T72" fmla="*/ 83 w 84"/>
                  <a:gd name="T73" fmla="*/ 77 h 194"/>
                  <a:gd name="T74" fmla="*/ 73 w 84"/>
                  <a:gd name="T75" fmla="*/ 70 h 194"/>
                  <a:gd name="T76" fmla="*/ 70 w 84"/>
                  <a:gd name="T77" fmla="*/ 56 h 194"/>
                  <a:gd name="T78" fmla="*/ 80 w 84"/>
                  <a:gd name="T79" fmla="*/ 51 h 194"/>
                  <a:gd name="T80" fmla="*/ 75 w 84"/>
                  <a:gd name="T81" fmla="*/ 38 h 194"/>
                  <a:gd name="T82" fmla="*/ 70 w 84"/>
                  <a:gd name="T83" fmla="*/ 33 h 194"/>
                  <a:gd name="T84" fmla="*/ 53 w 84"/>
                  <a:gd name="T85" fmla="*/ 27 h 194"/>
                  <a:gd name="T86" fmla="*/ 48 w 84"/>
                  <a:gd name="T87" fmla="*/ 23 h 194"/>
                  <a:gd name="T88" fmla="*/ 47 w 84"/>
                  <a:gd name="T89" fmla="*/ 4 h 194"/>
                  <a:gd name="T90" fmla="*/ 24 w 84"/>
                  <a:gd name="T91" fmla="*/ 7 h 194"/>
                  <a:gd name="T92" fmla="*/ 15 w 84"/>
                  <a:gd name="T93" fmla="*/ 18 h 194"/>
                  <a:gd name="T94" fmla="*/ 13 w 84"/>
                  <a:gd name="T95" fmla="*/ 31 h 194"/>
                  <a:gd name="T96" fmla="*/ 7 w 84"/>
                  <a:gd name="T97" fmla="*/ 47 h 194"/>
                  <a:gd name="T98" fmla="*/ 11 w 84"/>
                  <a:gd name="T99" fmla="*/ 73 h 194"/>
                  <a:gd name="T100" fmla="*/ 3 w 84"/>
                  <a:gd name="T101" fmla="*/ 80 h 194"/>
                  <a:gd name="T102" fmla="*/ 7 w 84"/>
                  <a:gd name="T103" fmla="*/ 90 h 194"/>
                  <a:gd name="T104" fmla="*/ 11 w 84"/>
                  <a:gd name="T105" fmla="*/ 99 h 194"/>
                  <a:gd name="T106" fmla="*/ 16 w 84"/>
                  <a:gd name="T107" fmla="*/ 100 h 194"/>
                  <a:gd name="T108" fmla="*/ 23 w 84"/>
                  <a:gd name="T109" fmla="*/ 10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4" h="194">
                    <a:moveTo>
                      <a:pt x="23" y="100"/>
                    </a:moveTo>
                    <a:lnTo>
                      <a:pt x="21" y="103"/>
                    </a:lnTo>
                    <a:lnTo>
                      <a:pt x="22" y="107"/>
                    </a:lnTo>
                    <a:lnTo>
                      <a:pt x="24" y="112"/>
                    </a:lnTo>
                    <a:lnTo>
                      <a:pt x="23" y="113"/>
                    </a:lnTo>
                    <a:lnTo>
                      <a:pt x="21" y="120"/>
                    </a:lnTo>
                    <a:lnTo>
                      <a:pt x="16" y="123"/>
                    </a:lnTo>
                    <a:lnTo>
                      <a:pt x="15" y="124"/>
                    </a:lnTo>
                    <a:lnTo>
                      <a:pt x="13" y="127"/>
                    </a:lnTo>
                    <a:lnTo>
                      <a:pt x="13" y="132"/>
                    </a:lnTo>
                    <a:lnTo>
                      <a:pt x="8" y="136"/>
                    </a:lnTo>
                    <a:lnTo>
                      <a:pt x="3" y="140"/>
                    </a:lnTo>
                    <a:lnTo>
                      <a:pt x="3" y="144"/>
                    </a:lnTo>
                    <a:lnTo>
                      <a:pt x="1" y="146"/>
                    </a:lnTo>
                    <a:lnTo>
                      <a:pt x="0" y="150"/>
                    </a:lnTo>
                    <a:lnTo>
                      <a:pt x="2" y="153"/>
                    </a:lnTo>
                    <a:lnTo>
                      <a:pt x="2" y="156"/>
                    </a:lnTo>
                    <a:lnTo>
                      <a:pt x="1" y="159"/>
                    </a:lnTo>
                    <a:lnTo>
                      <a:pt x="8" y="159"/>
                    </a:lnTo>
                    <a:lnTo>
                      <a:pt x="9" y="164"/>
                    </a:lnTo>
                    <a:lnTo>
                      <a:pt x="11" y="163"/>
                    </a:lnTo>
                    <a:lnTo>
                      <a:pt x="13" y="167"/>
                    </a:lnTo>
                    <a:lnTo>
                      <a:pt x="15" y="176"/>
                    </a:lnTo>
                    <a:lnTo>
                      <a:pt x="15" y="183"/>
                    </a:lnTo>
                    <a:lnTo>
                      <a:pt x="19" y="186"/>
                    </a:lnTo>
                    <a:lnTo>
                      <a:pt x="19" y="190"/>
                    </a:lnTo>
                    <a:lnTo>
                      <a:pt x="22" y="192"/>
                    </a:lnTo>
                    <a:lnTo>
                      <a:pt x="23" y="190"/>
                    </a:lnTo>
                    <a:lnTo>
                      <a:pt x="28" y="186"/>
                    </a:lnTo>
                    <a:lnTo>
                      <a:pt x="31" y="189"/>
                    </a:lnTo>
                    <a:lnTo>
                      <a:pt x="35" y="190"/>
                    </a:lnTo>
                    <a:lnTo>
                      <a:pt x="36" y="193"/>
                    </a:lnTo>
                    <a:lnTo>
                      <a:pt x="39" y="190"/>
                    </a:lnTo>
                    <a:lnTo>
                      <a:pt x="40" y="190"/>
                    </a:lnTo>
                    <a:lnTo>
                      <a:pt x="46" y="186"/>
                    </a:lnTo>
                    <a:lnTo>
                      <a:pt x="49" y="185"/>
                    </a:lnTo>
                    <a:lnTo>
                      <a:pt x="50" y="189"/>
                    </a:lnTo>
                    <a:lnTo>
                      <a:pt x="50" y="192"/>
                    </a:lnTo>
                    <a:lnTo>
                      <a:pt x="53" y="193"/>
                    </a:lnTo>
                    <a:lnTo>
                      <a:pt x="57" y="194"/>
                    </a:lnTo>
                    <a:lnTo>
                      <a:pt x="61" y="192"/>
                    </a:lnTo>
                    <a:lnTo>
                      <a:pt x="63" y="190"/>
                    </a:lnTo>
                    <a:lnTo>
                      <a:pt x="67" y="187"/>
                    </a:lnTo>
                    <a:lnTo>
                      <a:pt x="64" y="187"/>
                    </a:lnTo>
                    <a:lnTo>
                      <a:pt x="59" y="182"/>
                    </a:lnTo>
                    <a:lnTo>
                      <a:pt x="60" y="178"/>
                    </a:lnTo>
                    <a:lnTo>
                      <a:pt x="60" y="176"/>
                    </a:lnTo>
                    <a:lnTo>
                      <a:pt x="59" y="170"/>
                    </a:lnTo>
                    <a:lnTo>
                      <a:pt x="57" y="165"/>
                    </a:lnTo>
                    <a:lnTo>
                      <a:pt x="57" y="163"/>
                    </a:lnTo>
                    <a:lnTo>
                      <a:pt x="57" y="161"/>
                    </a:lnTo>
                    <a:lnTo>
                      <a:pt x="59" y="156"/>
                    </a:lnTo>
                    <a:lnTo>
                      <a:pt x="57" y="153"/>
                    </a:lnTo>
                    <a:lnTo>
                      <a:pt x="63" y="150"/>
                    </a:lnTo>
                    <a:lnTo>
                      <a:pt x="64" y="150"/>
                    </a:lnTo>
                    <a:lnTo>
                      <a:pt x="67" y="152"/>
                    </a:lnTo>
                    <a:lnTo>
                      <a:pt x="69" y="149"/>
                    </a:lnTo>
                    <a:lnTo>
                      <a:pt x="79" y="143"/>
                    </a:lnTo>
                    <a:lnTo>
                      <a:pt x="77" y="141"/>
                    </a:lnTo>
                    <a:lnTo>
                      <a:pt x="72" y="138"/>
                    </a:lnTo>
                    <a:lnTo>
                      <a:pt x="67" y="132"/>
                    </a:lnTo>
                    <a:lnTo>
                      <a:pt x="64" y="127"/>
                    </a:lnTo>
                    <a:lnTo>
                      <a:pt x="64" y="123"/>
                    </a:lnTo>
                    <a:lnTo>
                      <a:pt x="63" y="114"/>
                    </a:lnTo>
                    <a:lnTo>
                      <a:pt x="68" y="113"/>
                    </a:lnTo>
                    <a:lnTo>
                      <a:pt x="70" y="114"/>
                    </a:lnTo>
                    <a:lnTo>
                      <a:pt x="70" y="111"/>
                    </a:lnTo>
                    <a:lnTo>
                      <a:pt x="79" y="110"/>
                    </a:lnTo>
                    <a:lnTo>
                      <a:pt x="75" y="105"/>
                    </a:lnTo>
                    <a:lnTo>
                      <a:pt x="76" y="103"/>
                    </a:lnTo>
                    <a:lnTo>
                      <a:pt x="75" y="98"/>
                    </a:lnTo>
                    <a:lnTo>
                      <a:pt x="84" y="83"/>
                    </a:lnTo>
                    <a:lnTo>
                      <a:pt x="84" y="81"/>
                    </a:lnTo>
                    <a:lnTo>
                      <a:pt x="83" y="77"/>
                    </a:lnTo>
                    <a:lnTo>
                      <a:pt x="76" y="73"/>
                    </a:lnTo>
                    <a:lnTo>
                      <a:pt x="73" y="70"/>
                    </a:lnTo>
                    <a:lnTo>
                      <a:pt x="70" y="59"/>
                    </a:lnTo>
                    <a:lnTo>
                      <a:pt x="70" y="56"/>
                    </a:lnTo>
                    <a:lnTo>
                      <a:pt x="81" y="56"/>
                    </a:lnTo>
                    <a:lnTo>
                      <a:pt x="80" y="51"/>
                    </a:lnTo>
                    <a:lnTo>
                      <a:pt x="74" y="43"/>
                    </a:lnTo>
                    <a:lnTo>
                      <a:pt x="75" y="38"/>
                    </a:lnTo>
                    <a:lnTo>
                      <a:pt x="73" y="34"/>
                    </a:lnTo>
                    <a:lnTo>
                      <a:pt x="70" y="33"/>
                    </a:lnTo>
                    <a:lnTo>
                      <a:pt x="61" y="30"/>
                    </a:lnTo>
                    <a:lnTo>
                      <a:pt x="53" y="27"/>
                    </a:lnTo>
                    <a:lnTo>
                      <a:pt x="48" y="24"/>
                    </a:lnTo>
                    <a:lnTo>
                      <a:pt x="48" y="23"/>
                    </a:lnTo>
                    <a:lnTo>
                      <a:pt x="48" y="7"/>
                    </a:lnTo>
                    <a:lnTo>
                      <a:pt x="47" y="4"/>
                    </a:lnTo>
                    <a:lnTo>
                      <a:pt x="33" y="0"/>
                    </a:lnTo>
                    <a:lnTo>
                      <a:pt x="24" y="7"/>
                    </a:lnTo>
                    <a:lnTo>
                      <a:pt x="16" y="13"/>
                    </a:lnTo>
                    <a:lnTo>
                      <a:pt x="15" y="18"/>
                    </a:lnTo>
                    <a:lnTo>
                      <a:pt x="14" y="24"/>
                    </a:lnTo>
                    <a:lnTo>
                      <a:pt x="13" y="31"/>
                    </a:lnTo>
                    <a:lnTo>
                      <a:pt x="11" y="38"/>
                    </a:lnTo>
                    <a:lnTo>
                      <a:pt x="7" y="47"/>
                    </a:lnTo>
                    <a:lnTo>
                      <a:pt x="4" y="56"/>
                    </a:lnTo>
                    <a:lnTo>
                      <a:pt x="11" y="73"/>
                    </a:lnTo>
                    <a:lnTo>
                      <a:pt x="6" y="73"/>
                    </a:lnTo>
                    <a:lnTo>
                      <a:pt x="3" y="80"/>
                    </a:lnTo>
                    <a:lnTo>
                      <a:pt x="9" y="81"/>
                    </a:lnTo>
                    <a:lnTo>
                      <a:pt x="7" y="90"/>
                    </a:lnTo>
                    <a:lnTo>
                      <a:pt x="8" y="91"/>
                    </a:lnTo>
                    <a:lnTo>
                      <a:pt x="11" y="99"/>
                    </a:lnTo>
                    <a:lnTo>
                      <a:pt x="13" y="100"/>
                    </a:lnTo>
                    <a:lnTo>
                      <a:pt x="16" y="100"/>
                    </a:lnTo>
                    <a:lnTo>
                      <a:pt x="20" y="97"/>
                    </a:lnTo>
                    <a:lnTo>
                      <a:pt x="23" y="10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24" name="Freeform 12"/>
              <p:cNvSpPr>
                <a:spLocks/>
              </p:cNvSpPr>
              <p:nvPr/>
            </p:nvSpPr>
            <p:spPr bwMode="auto">
              <a:xfrm>
                <a:off x="4213" y="2861"/>
                <a:ext cx="81" cy="62"/>
              </a:xfrm>
              <a:custGeom>
                <a:avLst/>
                <a:gdLst>
                  <a:gd name="T0" fmla="*/ 32 w 243"/>
                  <a:gd name="T1" fmla="*/ 119 h 185"/>
                  <a:gd name="T2" fmla="*/ 24 w 243"/>
                  <a:gd name="T3" fmla="*/ 108 h 185"/>
                  <a:gd name="T4" fmla="*/ 15 w 243"/>
                  <a:gd name="T5" fmla="*/ 95 h 185"/>
                  <a:gd name="T6" fmla="*/ 2 w 243"/>
                  <a:gd name="T7" fmla="*/ 78 h 185"/>
                  <a:gd name="T8" fmla="*/ 9 w 243"/>
                  <a:gd name="T9" fmla="*/ 71 h 185"/>
                  <a:gd name="T10" fmla="*/ 15 w 243"/>
                  <a:gd name="T11" fmla="*/ 66 h 185"/>
                  <a:gd name="T12" fmla="*/ 26 w 243"/>
                  <a:gd name="T13" fmla="*/ 55 h 185"/>
                  <a:gd name="T14" fmla="*/ 37 w 243"/>
                  <a:gd name="T15" fmla="*/ 63 h 185"/>
                  <a:gd name="T16" fmla="*/ 46 w 243"/>
                  <a:gd name="T17" fmla="*/ 59 h 185"/>
                  <a:gd name="T18" fmla="*/ 65 w 243"/>
                  <a:gd name="T19" fmla="*/ 45 h 185"/>
                  <a:gd name="T20" fmla="*/ 71 w 243"/>
                  <a:gd name="T21" fmla="*/ 43 h 185"/>
                  <a:gd name="T22" fmla="*/ 77 w 243"/>
                  <a:gd name="T23" fmla="*/ 48 h 185"/>
                  <a:gd name="T24" fmla="*/ 78 w 243"/>
                  <a:gd name="T25" fmla="*/ 59 h 185"/>
                  <a:gd name="T26" fmla="*/ 91 w 243"/>
                  <a:gd name="T27" fmla="*/ 59 h 185"/>
                  <a:gd name="T28" fmla="*/ 102 w 243"/>
                  <a:gd name="T29" fmla="*/ 52 h 185"/>
                  <a:gd name="T30" fmla="*/ 98 w 243"/>
                  <a:gd name="T31" fmla="*/ 43 h 185"/>
                  <a:gd name="T32" fmla="*/ 99 w 243"/>
                  <a:gd name="T33" fmla="*/ 33 h 185"/>
                  <a:gd name="T34" fmla="*/ 103 w 243"/>
                  <a:gd name="T35" fmla="*/ 23 h 185"/>
                  <a:gd name="T36" fmla="*/ 121 w 243"/>
                  <a:gd name="T37" fmla="*/ 20 h 185"/>
                  <a:gd name="T38" fmla="*/ 138 w 243"/>
                  <a:gd name="T39" fmla="*/ 30 h 185"/>
                  <a:gd name="T40" fmla="*/ 150 w 243"/>
                  <a:gd name="T41" fmla="*/ 11 h 185"/>
                  <a:gd name="T42" fmla="*/ 156 w 243"/>
                  <a:gd name="T43" fmla="*/ 0 h 185"/>
                  <a:gd name="T44" fmla="*/ 168 w 243"/>
                  <a:gd name="T45" fmla="*/ 8 h 185"/>
                  <a:gd name="T46" fmla="*/ 174 w 243"/>
                  <a:gd name="T47" fmla="*/ 31 h 185"/>
                  <a:gd name="T48" fmla="*/ 186 w 243"/>
                  <a:gd name="T49" fmla="*/ 30 h 185"/>
                  <a:gd name="T50" fmla="*/ 195 w 243"/>
                  <a:gd name="T51" fmla="*/ 31 h 185"/>
                  <a:gd name="T52" fmla="*/ 205 w 243"/>
                  <a:gd name="T53" fmla="*/ 33 h 185"/>
                  <a:gd name="T54" fmla="*/ 218 w 243"/>
                  <a:gd name="T55" fmla="*/ 31 h 185"/>
                  <a:gd name="T56" fmla="*/ 227 w 243"/>
                  <a:gd name="T57" fmla="*/ 37 h 185"/>
                  <a:gd name="T58" fmla="*/ 234 w 243"/>
                  <a:gd name="T59" fmla="*/ 51 h 185"/>
                  <a:gd name="T60" fmla="*/ 237 w 243"/>
                  <a:gd name="T61" fmla="*/ 68 h 185"/>
                  <a:gd name="T62" fmla="*/ 243 w 243"/>
                  <a:gd name="T63" fmla="*/ 85 h 185"/>
                  <a:gd name="T64" fmla="*/ 232 w 243"/>
                  <a:gd name="T65" fmla="*/ 92 h 185"/>
                  <a:gd name="T66" fmla="*/ 228 w 243"/>
                  <a:gd name="T67" fmla="*/ 108 h 185"/>
                  <a:gd name="T68" fmla="*/ 217 w 243"/>
                  <a:gd name="T69" fmla="*/ 107 h 185"/>
                  <a:gd name="T70" fmla="*/ 204 w 243"/>
                  <a:gd name="T71" fmla="*/ 118 h 185"/>
                  <a:gd name="T72" fmla="*/ 201 w 243"/>
                  <a:gd name="T73" fmla="*/ 130 h 185"/>
                  <a:gd name="T74" fmla="*/ 194 w 243"/>
                  <a:gd name="T75" fmla="*/ 137 h 185"/>
                  <a:gd name="T76" fmla="*/ 185 w 243"/>
                  <a:gd name="T77" fmla="*/ 145 h 185"/>
                  <a:gd name="T78" fmla="*/ 190 w 243"/>
                  <a:gd name="T79" fmla="*/ 159 h 185"/>
                  <a:gd name="T80" fmla="*/ 192 w 243"/>
                  <a:gd name="T81" fmla="*/ 167 h 185"/>
                  <a:gd name="T82" fmla="*/ 186 w 243"/>
                  <a:gd name="T83" fmla="*/ 163 h 185"/>
                  <a:gd name="T84" fmla="*/ 171 w 243"/>
                  <a:gd name="T85" fmla="*/ 160 h 185"/>
                  <a:gd name="T86" fmla="*/ 152 w 243"/>
                  <a:gd name="T87" fmla="*/ 160 h 185"/>
                  <a:gd name="T88" fmla="*/ 139 w 243"/>
                  <a:gd name="T89" fmla="*/ 166 h 185"/>
                  <a:gd name="T90" fmla="*/ 130 w 243"/>
                  <a:gd name="T91" fmla="*/ 172 h 185"/>
                  <a:gd name="T92" fmla="*/ 108 w 243"/>
                  <a:gd name="T93" fmla="*/ 170 h 185"/>
                  <a:gd name="T94" fmla="*/ 103 w 243"/>
                  <a:gd name="T95" fmla="*/ 168 h 185"/>
                  <a:gd name="T96" fmla="*/ 92 w 243"/>
                  <a:gd name="T97" fmla="*/ 165 h 185"/>
                  <a:gd name="T98" fmla="*/ 84 w 243"/>
                  <a:gd name="T99" fmla="*/ 170 h 185"/>
                  <a:gd name="T100" fmla="*/ 89 w 243"/>
                  <a:gd name="T101" fmla="*/ 180 h 185"/>
                  <a:gd name="T102" fmla="*/ 70 w 243"/>
                  <a:gd name="T103" fmla="*/ 177 h 185"/>
                  <a:gd name="T104" fmla="*/ 58 w 243"/>
                  <a:gd name="T105" fmla="*/ 159 h 185"/>
                  <a:gd name="T106" fmla="*/ 39 w 243"/>
                  <a:gd name="T107" fmla="*/ 136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43" h="185">
                    <a:moveTo>
                      <a:pt x="39" y="133"/>
                    </a:moveTo>
                    <a:lnTo>
                      <a:pt x="35" y="125"/>
                    </a:lnTo>
                    <a:lnTo>
                      <a:pt x="35" y="120"/>
                    </a:lnTo>
                    <a:lnTo>
                      <a:pt x="32" y="119"/>
                    </a:lnTo>
                    <a:lnTo>
                      <a:pt x="30" y="121"/>
                    </a:lnTo>
                    <a:lnTo>
                      <a:pt x="26" y="111"/>
                    </a:lnTo>
                    <a:lnTo>
                      <a:pt x="25" y="110"/>
                    </a:lnTo>
                    <a:lnTo>
                      <a:pt x="24" y="108"/>
                    </a:lnTo>
                    <a:lnTo>
                      <a:pt x="24" y="100"/>
                    </a:lnTo>
                    <a:lnTo>
                      <a:pt x="23" y="99"/>
                    </a:lnTo>
                    <a:lnTo>
                      <a:pt x="20" y="100"/>
                    </a:lnTo>
                    <a:lnTo>
                      <a:pt x="15" y="95"/>
                    </a:lnTo>
                    <a:lnTo>
                      <a:pt x="5" y="92"/>
                    </a:lnTo>
                    <a:lnTo>
                      <a:pt x="3" y="86"/>
                    </a:lnTo>
                    <a:lnTo>
                      <a:pt x="4" y="83"/>
                    </a:lnTo>
                    <a:lnTo>
                      <a:pt x="2" y="78"/>
                    </a:lnTo>
                    <a:lnTo>
                      <a:pt x="0" y="73"/>
                    </a:lnTo>
                    <a:lnTo>
                      <a:pt x="0" y="72"/>
                    </a:lnTo>
                    <a:lnTo>
                      <a:pt x="5" y="66"/>
                    </a:lnTo>
                    <a:lnTo>
                      <a:pt x="9" y="71"/>
                    </a:lnTo>
                    <a:lnTo>
                      <a:pt x="10" y="72"/>
                    </a:lnTo>
                    <a:lnTo>
                      <a:pt x="13" y="68"/>
                    </a:lnTo>
                    <a:lnTo>
                      <a:pt x="12" y="66"/>
                    </a:lnTo>
                    <a:lnTo>
                      <a:pt x="15" y="66"/>
                    </a:lnTo>
                    <a:lnTo>
                      <a:pt x="18" y="61"/>
                    </a:lnTo>
                    <a:lnTo>
                      <a:pt x="22" y="60"/>
                    </a:lnTo>
                    <a:lnTo>
                      <a:pt x="23" y="54"/>
                    </a:lnTo>
                    <a:lnTo>
                      <a:pt x="26" y="55"/>
                    </a:lnTo>
                    <a:lnTo>
                      <a:pt x="29" y="55"/>
                    </a:lnTo>
                    <a:lnTo>
                      <a:pt x="31" y="58"/>
                    </a:lnTo>
                    <a:lnTo>
                      <a:pt x="33" y="64"/>
                    </a:lnTo>
                    <a:lnTo>
                      <a:pt x="37" y="63"/>
                    </a:lnTo>
                    <a:lnTo>
                      <a:pt x="37" y="68"/>
                    </a:lnTo>
                    <a:lnTo>
                      <a:pt x="46" y="65"/>
                    </a:lnTo>
                    <a:lnTo>
                      <a:pt x="49" y="63"/>
                    </a:lnTo>
                    <a:lnTo>
                      <a:pt x="46" y="59"/>
                    </a:lnTo>
                    <a:lnTo>
                      <a:pt x="59" y="51"/>
                    </a:lnTo>
                    <a:lnTo>
                      <a:pt x="66" y="46"/>
                    </a:lnTo>
                    <a:lnTo>
                      <a:pt x="65" y="46"/>
                    </a:lnTo>
                    <a:lnTo>
                      <a:pt x="65" y="45"/>
                    </a:lnTo>
                    <a:lnTo>
                      <a:pt x="64" y="45"/>
                    </a:lnTo>
                    <a:lnTo>
                      <a:pt x="66" y="39"/>
                    </a:lnTo>
                    <a:lnTo>
                      <a:pt x="68" y="39"/>
                    </a:lnTo>
                    <a:lnTo>
                      <a:pt x="71" y="43"/>
                    </a:lnTo>
                    <a:lnTo>
                      <a:pt x="72" y="41"/>
                    </a:lnTo>
                    <a:lnTo>
                      <a:pt x="71" y="46"/>
                    </a:lnTo>
                    <a:lnTo>
                      <a:pt x="75" y="44"/>
                    </a:lnTo>
                    <a:lnTo>
                      <a:pt x="77" y="48"/>
                    </a:lnTo>
                    <a:lnTo>
                      <a:pt x="77" y="50"/>
                    </a:lnTo>
                    <a:lnTo>
                      <a:pt x="75" y="51"/>
                    </a:lnTo>
                    <a:lnTo>
                      <a:pt x="77" y="60"/>
                    </a:lnTo>
                    <a:lnTo>
                      <a:pt x="78" y="59"/>
                    </a:lnTo>
                    <a:lnTo>
                      <a:pt x="83" y="64"/>
                    </a:lnTo>
                    <a:lnTo>
                      <a:pt x="84" y="65"/>
                    </a:lnTo>
                    <a:lnTo>
                      <a:pt x="90" y="63"/>
                    </a:lnTo>
                    <a:lnTo>
                      <a:pt x="91" y="59"/>
                    </a:lnTo>
                    <a:lnTo>
                      <a:pt x="98" y="64"/>
                    </a:lnTo>
                    <a:lnTo>
                      <a:pt x="101" y="63"/>
                    </a:lnTo>
                    <a:lnTo>
                      <a:pt x="103" y="60"/>
                    </a:lnTo>
                    <a:lnTo>
                      <a:pt x="102" y="52"/>
                    </a:lnTo>
                    <a:lnTo>
                      <a:pt x="101" y="52"/>
                    </a:lnTo>
                    <a:lnTo>
                      <a:pt x="99" y="51"/>
                    </a:lnTo>
                    <a:lnTo>
                      <a:pt x="99" y="46"/>
                    </a:lnTo>
                    <a:lnTo>
                      <a:pt x="98" y="43"/>
                    </a:lnTo>
                    <a:lnTo>
                      <a:pt x="102" y="41"/>
                    </a:lnTo>
                    <a:lnTo>
                      <a:pt x="99" y="38"/>
                    </a:lnTo>
                    <a:lnTo>
                      <a:pt x="101" y="37"/>
                    </a:lnTo>
                    <a:lnTo>
                      <a:pt x="99" y="33"/>
                    </a:lnTo>
                    <a:lnTo>
                      <a:pt x="102" y="33"/>
                    </a:lnTo>
                    <a:lnTo>
                      <a:pt x="103" y="30"/>
                    </a:lnTo>
                    <a:lnTo>
                      <a:pt x="103" y="27"/>
                    </a:lnTo>
                    <a:lnTo>
                      <a:pt x="103" y="23"/>
                    </a:lnTo>
                    <a:lnTo>
                      <a:pt x="104" y="23"/>
                    </a:lnTo>
                    <a:lnTo>
                      <a:pt x="110" y="23"/>
                    </a:lnTo>
                    <a:lnTo>
                      <a:pt x="115" y="18"/>
                    </a:lnTo>
                    <a:lnTo>
                      <a:pt x="121" y="20"/>
                    </a:lnTo>
                    <a:lnTo>
                      <a:pt x="126" y="20"/>
                    </a:lnTo>
                    <a:lnTo>
                      <a:pt x="129" y="23"/>
                    </a:lnTo>
                    <a:lnTo>
                      <a:pt x="136" y="31"/>
                    </a:lnTo>
                    <a:lnTo>
                      <a:pt x="138" y="30"/>
                    </a:lnTo>
                    <a:lnTo>
                      <a:pt x="139" y="30"/>
                    </a:lnTo>
                    <a:lnTo>
                      <a:pt x="141" y="18"/>
                    </a:lnTo>
                    <a:lnTo>
                      <a:pt x="143" y="14"/>
                    </a:lnTo>
                    <a:lnTo>
                      <a:pt x="150" y="11"/>
                    </a:lnTo>
                    <a:lnTo>
                      <a:pt x="151" y="10"/>
                    </a:lnTo>
                    <a:lnTo>
                      <a:pt x="152" y="6"/>
                    </a:lnTo>
                    <a:lnTo>
                      <a:pt x="155" y="5"/>
                    </a:lnTo>
                    <a:lnTo>
                      <a:pt x="156" y="0"/>
                    </a:lnTo>
                    <a:lnTo>
                      <a:pt x="163" y="0"/>
                    </a:lnTo>
                    <a:lnTo>
                      <a:pt x="164" y="5"/>
                    </a:lnTo>
                    <a:lnTo>
                      <a:pt x="166" y="4"/>
                    </a:lnTo>
                    <a:lnTo>
                      <a:pt x="168" y="8"/>
                    </a:lnTo>
                    <a:lnTo>
                      <a:pt x="170" y="17"/>
                    </a:lnTo>
                    <a:lnTo>
                      <a:pt x="170" y="24"/>
                    </a:lnTo>
                    <a:lnTo>
                      <a:pt x="174" y="27"/>
                    </a:lnTo>
                    <a:lnTo>
                      <a:pt x="174" y="31"/>
                    </a:lnTo>
                    <a:lnTo>
                      <a:pt x="177" y="33"/>
                    </a:lnTo>
                    <a:lnTo>
                      <a:pt x="178" y="31"/>
                    </a:lnTo>
                    <a:lnTo>
                      <a:pt x="183" y="27"/>
                    </a:lnTo>
                    <a:lnTo>
                      <a:pt x="186" y="30"/>
                    </a:lnTo>
                    <a:lnTo>
                      <a:pt x="190" y="31"/>
                    </a:lnTo>
                    <a:lnTo>
                      <a:pt x="191" y="34"/>
                    </a:lnTo>
                    <a:lnTo>
                      <a:pt x="194" y="31"/>
                    </a:lnTo>
                    <a:lnTo>
                      <a:pt x="195" y="31"/>
                    </a:lnTo>
                    <a:lnTo>
                      <a:pt x="201" y="27"/>
                    </a:lnTo>
                    <a:lnTo>
                      <a:pt x="204" y="26"/>
                    </a:lnTo>
                    <a:lnTo>
                      <a:pt x="205" y="30"/>
                    </a:lnTo>
                    <a:lnTo>
                      <a:pt x="205" y="33"/>
                    </a:lnTo>
                    <a:lnTo>
                      <a:pt x="208" y="34"/>
                    </a:lnTo>
                    <a:lnTo>
                      <a:pt x="212" y="35"/>
                    </a:lnTo>
                    <a:lnTo>
                      <a:pt x="216" y="33"/>
                    </a:lnTo>
                    <a:lnTo>
                      <a:pt x="218" y="31"/>
                    </a:lnTo>
                    <a:lnTo>
                      <a:pt x="222" y="28"/>
                    </a:lnTo>
                    <a:lnTo>
                      <a:pt x="224" y="31"/>
                    </a:lnTo>
                    <a:lnTo>
                      <a:pt x="224" y="35"/>
                    </a:lnTo>
                    <a:lnTo>
                      <a:pt x="227" y="37"/>
                    </a:lnTo>
                    <a:lnTo>
                      <a:pt x="227" y="40"/>
                    </a:lnTo>
                    <a:lnTo>
                      <a:pt x="227" y="43"/>
                    </a:lnTo>
                    <a:lnTo>
                      <a:pt x="232" y="46"/>
                    </a:lnTo>
                    <a:lnTo>
                      <a:pt x="234" y="51"/>
                    </a:lnTo>
                    <a:lnTo>
                      <a:pt x="235" y="50"/>
                    </a:lnTo>
                    <a:lnTo>
                      <a:pt x="237" y="59"/>
                    </a:lnTo>
                    <a:lnTo>
                      <a:pt x="239" y="63"/>
                    </a:lnTo>
                    <a:lnTo>
                      <a:pt x="237" y="68"/>
                    </a:lnTo>
                    <a:lnTo>
                      <a:pt x="235" y="71"/>
                    </a:lnTo>
                    <a:lnTo>
                      <a:pt x="237" y="73"/>
                    </a:lnTo>
                    <a:lnTo>
                      <a:pt x="239" y="85"/>
                    </a:lnTo>
                    <a:lnTo>
                      <a:pt x="243" y="85"/>
                    </a:lnTo>
                    <a:lnTo>
                      <a:pt x="242" y="88"/>
                    </a:lnTo>
                    <a:lnTo>
                      <a:pt x="242" y="91"/>
                    </a:lnTo>
                    <a:lnTo>
                      <a:pt x="239" y="93"/>
                    </a:lnTo>
                    <a:lnTo>
                      <a:pt x="232" y="92"/>
                    </a:lnTo>
                    <a:lnTo>
                      <a:pt x="232" y="94"/>
                    </a:lnTo>
                    <a:lnTo>
                      <a:pt x="230" y="97"/>
                    </a:lnTo>
                    <a:lnTo>
                      <a:pt x="227" y="107"/>
                    </a:lnTo>
                    <a:lnTo>
                      <a:pt x="228" y="108"/>
                    </a:lnTo>
                    <a:lnTo>
                      <a:pt x="224" y="114"/>
                    </a:lnTo>
                    <a:lnTo>
                      <a:pt x="219" y="114"/>
                    </a:lnTo>
                    <a:lnTo>
                      <a:pt x="218" y="111"/>
                    </a:lnTo>
                    <a:lnTo>
                      <a:pt x="217" y="107"/>
                    </a:lnTo>
                    <a:lnTo>
                      <a:pt x="209" y="106"/>
                    </a:lnTo>
                    <a:lnTo>
                      <a:pt x="209" y="110"/>
                    </a:lnTo>
                    <a:lnTo>
                      <a:pt x="204" y="113"/>
                    </a:lnTo>
                    <a:lnTo>
                      <a:pt x="204" y="118"/>
                    </a:lnTo>
                    <a:lnTo>
                      <a:pt x="202" y="119"/>
                    </a:lnTo>
                    <a:lnTo>
                      <a:pt x="206" y="124"/>
                    </a:lnTo>
                    <a:lnTo>
                      <a:pt x="204" y="130"/>
                    </a:lnTo>
                    <a:lnTo>
                      <a:pt x="201" y="130"/>
                    </a:lnTo>
                    <a:lnTo>
                      <a:pt x="202" y="131"/>
                    </a:lnTo>
                    <a:lnTo>
                      <a:pt x="201" y="136"/>
                    </a:lnTo>
                    <a:lnTo>
                      <a:pt x="196" y="132"/>
                    </a:lnTo>
                    <a:lnTo>
                      <a:pt x="194" y="137"/>
                    </a:lnTo>
                    <a:lnTo>
                      <a:pt x="191" y="138"/>
                    </a:lnTo>
                    <a:lnTo>
                      <a:pt x="190" y="140"/>
                    </a:lnTo>
                    <a:lnTo>
                      <a:pt x="194" y="145"/>
                    </a:lnTo>
                    <a:lnTo>
                      <a:pt x="185" y="145"/>
                    </a:lnTo>
                    <a:lnTo>
                      <a:pt x="186" y="146"/>
                    </a:lnTo>
                    <a:lnTo>
                      <a:pt x="188" y="153"/>
                    </a:lnTo>
                    <a:lnTo>
                      <a:pt x="186" y="154"/>
                    </a:lnTo>
                    <a:lnTo>
                      <a:pt x="190" y="159"/>
                    </a:lnTo>
                    <a:lnTo>
                      <a:pt x="194" y="164"/>
                    </a:lnTo>
                    <a:lnTo>
                      <a:pt x="195" y="163"/>
                    </a:lnTo>
                    <a:lnTo>
                      <a:pt x="196" y="165"/>
                    </a:lnTo>
                    <a:lnTo>
                      <a:pt x="192" y="167"/>
                    </a:lnTo>
                    <a:lnTo>
                      <a:pt x="194" y="167"/>
                    </a:lnTo>
                    <a:lnTo>
                      <a:pt x="192" y="170"/>
                    </a:lnTo>
                    <a:lnTo>
                      <a:pt x="190" y="167"/>
                    </a:lnTo>
                    <a:lnTo>
                      <a:pt x="186" y="163"/>
                    </a:lnTo>
                    <a:lnTo>
                      <a:pt x="179" y="166"/>
                    </a:lnTo>
                    <a:lnTo>
                      <a:pt x="177" y="164"/>
                    </a:lnTo>
                    <a:lnTo>
                      <a:pt x="172" y="160"/>
                    </a:lnTo>
                    <a:lnTo>
                      <a:pt x="171" y="160"/>
                    </a:lnTo>
                    <a:lnTo>
                      <a:pt x="165" y="160"/>
                    </a:lnTo>
                    <a:lnTo>
                      <a:pt x="157" y="160"/>
                    </a:lnTo>
                    <a:lnTo>
                      <a:pt x="155" y="161"/>
                    </a:lnTo>
                    <a:lnTo>
                      <a:pt x="152" y="160"/>
                    </a:lnTo>
                    <a:lnTo>
                      <a:pt x="150" y="158"/>
                    </a:lnTo>
                    <a:lnTo>
                      <a:pt x="150" y="160"/>
                    </a:lnTo>
                    <a:lnTo>
                      <a:pt x="142" y="158"/>
                    </a:lnTo>
                    <a:lnTo>
                      <a:pt x="139" y="166"/>
                    </a:lnTo>
                    <a:lnTo>
                      <a:pt x="137" y="167"/>
                    </a:lnTo>
                    <a:lnTo>
                      <a:pt x="142" y="174"/>
                    </a:lnTo>
                    <a:lnTo>
                      <a:pt x="136" y="172"/>
                    </a:lnTo>
                    <a:lnTo>
                      <a:pt x="130" y="172"/>
                    </a:lnTo>
                    <a:lnTo>
                      <a:pt x="124" y="168"/>
                    </a:lnTo>
                    <a:lnTo>
                      <a:pt x="122" y="167"/>
                    </a:lnTo>
                    <a:lnTo>
                      <a:pt x="116" y="168"/>
                    </a:lnTo>
                    <a:lnTo>
                      <a:pt x="108" y="170"/>
                    </a:lnTo>
                    <a:lnTo>
                      <a:pt x="108" y="165"/>
                    </a:lnTo>
                    <a:lnTo>
                      <a:pt x="106" y="165"/>
                    </a:lnTo>
                    <a:lnTo>
                      <a:pt x="104" y="168"/>
                    </a:lnTo>
                    <a:lnTo>
                      <a:pt x="103" y="168"/>
                    </a:lnTo>
                    <a:lnTo>
                      <a:pt x="101" y="170"/>
                    </a:lnTo>
                    <a:lnTo>
                      <a:pt x="92" y="172"/>
                    </a:lnTo>
                    <a:lnTo>
                      <a:pt x="93" y="170"/>
                    </a:lnTo>
                    <a:lnTo>
                      <a:pt x="92" y="165"/>
                    </a:lnTo>
                    <a:lnTo>
                      <a:pt x="90" y="161"/>
                    </a:lnTo>
                    <a:lnTo>
                      <a:pt x="88" y="163"/>
                    </a:lnTo>
                    <a:lnTo>
                      <a:pt x="82" y="163"/>
                    </a:lnTo>
                    <a:lnTo>
                      <a:pt x="84" y="170"/>
                    </a:lnTo>
                    <a:lnTo>
                      <a:pt x="82" y="171"/>
                    </a:lnTo>
                    <a:lnTo>
                      <a:pt x="89" y="178"/>
                    </a:lnTo>
                    <a:lnTo>
                      <a:pt x="90" y="179"/>
                    </a:lnTo>
                    <a:lnTo>
                      <a:pt x="89" y="180"/>
                    </a:lnTo>
                    <a:lnTo>
                      <a:pt x="79" y="185"/>
                    </a:lnTo>
                    <a:lnTo>
                      <a:pt x="79" y="184"/>
                    </a:lnTo>
                    <a:lnTo>
                      <a:pt x="72" y="178"/>
                    </a:lnTo>
                    <a:lnTo>
                      <a:pt x="70" y="177"/>
                    </a:lnTo>
                    <a:lnTo>
                      <a:pt x="65" y="164"/>
                    </a:lnTo>
                    <a:lnTo>
                      <a:pt x="62" y="163"/>
                    </a:lnTo>
                    <a:lnTo>
                      <a:pt x="60" y="163"/>
                    </a:lnTo>
                    <a:lnTo>
                      <a:pt x="58" y="159"/>
                    </a:lnTo>
                    <a:lnTo>
                      <a:pt x="48" y="156"/>
                    </a:lnTo>
                    <a:lnTo>
                      <a:pt x="46" y="150"/>
                    </a:lnTo>
                    <a:lnTo>
                      <a:pt x="40" y="141"/>
                    </a:lnTo>
                    <a:lnTo>
                      <a:pt x="39" y="136"/>
                    </a:lnTo>
                    <a:lnTo>
                      <a:pt x="39" y="133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25" name="Freeform 13"/>
              <p:cNvSpPr>
                <a:spLocks/>
              </p:cNvSpPr>
              <p:nvPr/>
            </p:nvSpPr>
            <p:spPr bwMode="auto">
              <a:xfrm>
                <a:off x="4283" y="2931"/>
                <a:ext cx="9" cy="5"/>
              </a:xfrm>
              <a:custGeom>
                <a:avLst/>
                <a:gdLst>
                  <a:gd name="T0" fmla="*/ 27 w 28"/>
                  <a:gd name="T1" fmla="*/ 10 h 15"/>
                  <a:gd name="T2" fmla="*/ 28 w 28"/>
                  <a:gd name="T3" fmla="*/ 13 h 15"/>
                  <a:gd name="T4" fmla="*/ 13 w 28"/>
                  <a:gd name="T5" fmla="*/ 15 h 15"/>
                  <a:gd name="T6" fmla="*/ 2 w 28"/>
                  <a:gd name="T7" fmla="*/ 4 h 15"/>
                  <a:gd name="T8" fmla="*/ 0 w 28"/>
                  <a:gd name="T9" fmla="*/ 4 h 15"/>
                  <a:gd name="T10" fmla="*/ 7 w 28"/>
                  <a:gd name="T11" fmla="*/ 3 h 15"/>
                  <a:gd name="T12" fmla="*/ 10 w 28"/>
                  <a:gd name="T13" fmla="*/ 0 h 15"/>
                  <a:gd name="T14" fmla="*/ 18 w 28"/>
                  <a:gd name="T15" fmla="*/ 3 h 15"/>
                  <a:gd name="T16" fmla="*/ 22 w 28"/>
                  <a:gd name="T17" fmla="*/ 4 h 15"/>
                  <a:gd name="T18" fmla="*/ 27 w 28"/>
                  <a:gd name="T19" fmla="*/ 1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" h="15">
                    <a:moveTo>
                      <a:pt x="27" y="10"/>
                    </a:moveTo>
                    <a:lnTo>
                      <a:pt x="28" y="13"/>
                    </a:lnTo>
                    <a:lnTo>
                      <a:pt x="13" y="15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7" y="3"/>
                    </a:lnTo>
                    <a:lnTo>
                      <a:pt x="10" y="0"/>
                    </a:lnTo>
                    <a:lnTo>
                      <a:pt x="18" y="3"/>
                    </a:lnTo>
                    <a:lnTo>
                      <a:pt x="22" y="4"/>
                    </a:lnTo>
                    <a:lnTo>
                      <a:pt x="27" y="1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26" name="Freeform 14"/>
              <p:cNvSpPr>
                <a:spLocks/>
              </p:cNvSpPr>
              <p:nvPr/>
            </p:nvSpPr>
            <p:spPr bwMode="auto">
              <a:xfrm>
                <a:off x="4175" y="2844"/>
                <a:ext cx="51" cy="75"/>
              </a:xfrm>
              <a:custGeom>
                <a:avLst/>
                <a:gdLst>
                  <a:gd name="T0" fmla="*/ 71 w 153"/>
                  <a:gd name="T1" fmla="*/ 199 h 226"/>
                  <a:gd name="T2" fmla="*/ 87 w 153"/>
                  <a:gd name="T3" fmla="*/ 203 h 226"/>
                  <a:gd name="T4" fmla="*/ 93 w 153"/>
                  <a:gd name="T5" fmla="*/ 209 h 226"/>
                  <a:gd name="T6" fmla="*/ 100 w 153"/>
                  <a:gd name="T7" fmla="*/ 222 h 226"/>
                  <a:gd name="T8" fmla="*/ 113 w 153"/>
                  <a:gd name="T9" fmla="*/ 222 h 226"/>
                  <a:gd name="T10" fmla="*/ 120 w 153"/>
                  <a:gd name="T11" fmla="*/ 210 h 226"/>
                  <a:gd name="T12" fmla="*/ 131 w 153"/>
                  <a:gd name="T13" fmla="*/ 202 h 226"/>
                  <a:gd name="T14" fmla="*/ 118 w 153"/>
                  <a:gd name="T15" fmla="*/ 192 h 226"/>
                  <a:gd name="T16" fmla="*/ 132 w 153"/>
                  <a:gd name="T17" fmla="*/ 189 h 226"/>
                  <a:gd name="T18" fmla="*/ 149 w 153"/>
                  <a:gd name="T19" fmla="*/ 189 h 226"/>
                  <a:gd name="T20" fmla="*/ 149 w 153"/>
                  <a:gd name="T21" fmla="*/ 177 h 226"/>
                  <a:gd name="T22" fmla="*/ 144 w 153"/>
                  <a:gd name="T23" fmla="*/ 173 h 226"/>
                  <a:gd name="T24" fmla="*/ 138 w 153"/>
                  <a:gd name="T25" fmla="*/ 160 h 226"/>
                  <a:gd name="T26" fmla="*/ 134 w 153"/>
                  <a:gd name="T27" fmla="*/ 152 h 226"/>
                  <a:gd name="T28" fmla="*/ 117 w 153"/>
                  <a:gd name="T29" fmla="*/ 138 h 226"/>
                  <a:gd name="T30" fmla="*/ 114 w 153"/>
                  <a:gd name="T31" fmla="*/ 125 h 226"/>
                  <a:gd name="T32" fmla="*/ 111 w 153"/>
                  <a:gd name="T33" fmla="*/ 117 h 226"/>
                  <a:gd name="T34" fmla="*/ 109 w 153"/>
                  <a:gd name="T35" fmla="*/ 100 h 226"/>
                  <a:gd name="T36" fmla="*/ 103 w 153"/>
                  <a:gd name="T37" fmla="*/ 91 h 226"/>
                  <a:gd name="T38" fmla="*/ 105 w 153"/>
                  <a:gd name="T39" fmla="*/ 86 h 226"/>
                  <a:gd name="T40" fmla="*/ 94 w 153"/>
                  <a:gd name="T41" fmla="*/ 75 h 226"/>
                  <a:gd name="T42" fmla="*/ 94 w 153"/>
                  <a:gd name="T43" fmla="*/ 59 h 226"/>
                  <a:gd name="T44" fmla="*/ 71 w 153"/>
                  <a:gd name="T45" fmla="*/ 40 h 226"/>
                  <a:gd name="T46" fmla="*/ 78 w 153"/>
                  <a:gd name="T47" fmla="*/ 25 h 226"/>
                  <a:gd name="T48" fmla="*/ 72 w 153"/>
                  <a:gd name="T49" fmla="*/ 10 h 226"/>
                  <a:gd name="T50" fmla="*/ 56 w 153"/>
                  <a:gd name="T51" fmla="*/ 17 h 226"/>
                  <a:gd name="T52" fmla="*/ 51 w 153"/>
                  <a:gd name="T53" fmla="*/ 11 h 226"/>
                  <a:gd name="T54" fmla="*/ 32 w 153"/>
                  <a:gd name="T55" fmla="*/ 19 h 226"/>
                  <a:gd name="T56" fmla="*/ 23 w 153"/>
                  <a:gd name="T57" fmla="*/ 16 h 226"/>
                  <a:gd name="T58" fmla="*/ 19 w 153"/>
                  <a:gd name="T59" fmla="*/ 29 h 226"/>
                  <a:gd name="T60" fmla="*/ 13 w 153"/>
                  <a:gd name="T61" fmla="*/ 40 h 226"/>
                  <a:gd name="T62" fmla="*/ 17 w 153"/>
                  <a:gd name="T63" fmla="*/ 51 h 226"/>
                  <a:gd name="T64" fmla="*/ 21 w 153"/>
                  <a:gd name="T65" fmla="*/ 66 h 226"/>
                  <a:gd name="T66" fmla="*/ 19 w 153"/>
                  <a:gd name="T67" fmla="*/ 69 h 226"/>
                  <a:gd name="T68" fmla="*/ 5 w 153"/>
                  <a:gd name="T69" fmla="*/ 69 h 226"/>
                  <a:gd name="T70" fmla="*/ 7 w 153"/>
                  <a:gd name="T71" fmla="*/ 83 h 226"/>
                  <a:gd name="T72" fmla="*/ 11 w 153"/>
                  <a:gd name="T73" fmla="*/ 90 h 226"/>
                  <a:gd name="T74" fmla="*/ 24 w 153"/>
                  <a:gd name="T75" fmla="*/ 102 h 226"/>
                  <a:gd name="T76" fmla="*/ 25 w 153"/>
                  <a:gd name="T77" fmla="*/ 123 h 226"/>
                  <a:gd name="T78" fmla="*/ 26 w 153"/>
                  <a:gd name="T79" fmla="*/ 143 h 226"/>
                  <a:gd name="T80" fmla="*/ 28 w 153"/>
                  <a:gd name="T81" fmla="*/ 156 h 226"/>
                  <a:gd name="T82" fmla="*/ 26 w 153"/>
                  <a:gd name="T83" fmla="*/ 169 h 226"/>
                  <a:gd name="T84" fmla="*/ 28 w 153"/>
                  <a:gd name="T85" fmla="*/ 183 h 226"/>
                  <a:gd name="T86" fmla="*/ 46 w 153"/>
                  <a:gd name="T87" fmla="*/ 191 h 226"/>
                  <a:gd name="T88" fmla="*/ 52 w 153"/>
                  <a:gd name="T89" fmla="*/ 195 h 226"/>
                  <a:gd name="T90" fmla="*/ 45 w 153"/>
                  <a:gd name="T91" fmla="*/ 209 h 226"/>
                  <a:gd name="T92" fmla="*/ 57 w 153"/>
                  <a:gd name="T93" fmla="*/ 216 h 226"/>
                  <a:gd name="T94" fmla="*/ 63 w 153"/>
                  <a:gd name="T95" fmla="*/ 206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53" h="226">
                    <a:moveTo>
                      <a:pt x="63" y="206"/>
                    </a:moveTo>
                    <a:lnTo>
                      <a:pt x="70" y="200"/>
                    </a:lnTo>
                    <a:lnTo>
                      <a:pt x="71" y="199"/>
                    </a:lnTo>
                    <a:lnTo>
                      <a:pt x="74" y="204"/>
                    </a:lnTo>
                    <a:lnTo>
                      <a:pt x="81" y="204"/>
                    </a:lnTo>
                    <a:lnTo>
                      <a:pt x="87" y="203"/>
                    </a:lnTo>
                    <a:lnTo>
                      <a:pt x="91" y="202"/>
                    </a:lnTo>
                    <a:lnTo>
                      <a:pt x="92" y="205"/>
                    </a:lnTo>
                    <a:lnTo>
                      <a:pt x="93" y="209"/>
                    </a:lnTo>
                    <a:lnTo>
                      <a:pt x="99" y="213"/>
                    </a:lnTo>
                    <a:lnTo>
                      <a:pt x="100" y="217"/>
                    </a:lnTo>
                    <a:lnTo>
                      <a:pt x="100" y="222"/>
                    </a:lnTo>
                    <a:lnTo>
                      <a:pt x="101" y="225"/>
                    </a:lnTo>
                    <a:lnTo>
                      <a:pt x="110" y="226"/>
                    </a:lnTo>
                    <a:lnTo>
                      <a:pt x="113" y="222"/>
                    </a:lnTo>
                    <a:lnTo>
                      <a:pt x="114" y="224"/>
                    </a:lnTo>
                    <a:lnTo>
                      <a:pt x="117" y="223"/>
                    </a:lnTo>
                    <a:lnTo>
                      <a:pt x="120" y="210"/>
                    </a:lnTo>
                    <a:lnTo>
                      <a:pt x="124" y="211"/>
                    </a:lnTo>
                    <a:lnTo>
                      <a:pt x="131" y="204"/>
                    </a:lnTo>
                    <a:lnTo>
                      <a:pt x="131" y="202"/>
                    </a:lnTo>
                    <a:lnTo>
                      <a:pt x="123" y="199"/>
                    </a:lnTo>
                    <a:lnTo>
                      <a:pt x="118" y="195"/>
                    </a:lnTo>
                    <a:lnTo>
                      <a:pt x="118" y="192"/>
                    </a:lnTo>
                    <a:lnTo>
                      <a:pt x="121" y="195"/>
                    </a:lnTo>
                    <a:lnTo>
                      <a:pt x="131" y="193"/>
                    </a:lnTo>
                    <a:lnTo>
                      <a:pt x="132" y="189"/>
                    </a:lnTo>
                    <a:lnTo>
                      <a:pt x="143" y="193"/>
                    </a:lnTo>
                    <a:lnTo>
                      <a:pt x="147" y="188"/>
                    </a:lnTo>
                    <a:lnTo>
                      <a:pt x="149" y="189"/>
                    </a:lnTo>
                    <a:lnTo>
                      <a:pt x="153" y="188"/>
                    </a:lnTo>
                    <a:lnTo>
                      <a:pt x="153" y="185"/>
                    </a:lnTo>
                    <a:lnTo>
                      <a:pt x="149" y="177"/>
                    </a:lnTo>
                    <a:lnTo>
                      <a:pt x="149" y="172"/>
                    </a:lnTo>
                    <a:lnTo>
                      <a:pt x="146" y="171"/>
                    </a:lnTo>
                    <a:lnTo>
                      <a:pt x="144" y="173"/>
                    </a:lnTo>
                    <a:lnTo>
                      <a:pt x="140" y="163"/>
                    </a:lnTo>
                    <a:lnTo>
                      <a:pt x="139" y="162"/>
                    </a:lnTo>
                    <a:lnTo>
                      <a:pt x="138" y="160"/>
                    </a:lnTo>
                    <a:lnTo>
                      <a:pt x="138" y="152"/>
                    </a:lnTo>
                    <a:lnTo>
                      <a:pt x="137" y="151"/>
                    </a:lnTo>
                    <a:lnTo>
                      <a:pt x="134" y="152"/>
                    </a:lnTo>
                    <a:lnTo>
                      <a:pt x="129" y="147"/>
                    </a:lnTo>
                    <a:lnTo>
                      <a:pt x="119" y="144"/>
                    </a:lnTo>
                    <a:lnTo>
                      <a:pt x="117" y="138"/>
                    </a:lnTo>
                    <a:lnTo>
                      <a:pt x="118" y="135"/>
                    </a:lnTo>
                    <a:lnTo>
                      <a:pt x="116" y="130"/>
                    </a:lnTo>
                    <a:lnTo>
                      <a:pt x="114" y="125"/>
                    </a:lnTo>
                    <a:lnTo>
                      <a:pt x="114" y="124"/>
                    </a:lnTo>
                    <a:lnTo>
                      <a:pt x="114" y="122"/>
                    </a:lnTo>
                    <a:lnTo>
                      <a:pt x="111" y="117"/>
                    </a:lnTo>
                    <a:lnTo>
                      <a:pt x="113" y="110"/>
                    </a:lnTo>
                    <a:lnTo>
                      <a:pt x="111" y="104"/>
                    </a:lnTo>
                    <a:lnTo>
                      <a:pt x="109" y="100"/>
                    </a:lnTo>
                    <a:lnTo>
                      <a:pt x="101" y="98"/>
                    </a:lnTo>
                    <a:lnTo>
                      <a:pt x="101" y="95"/>
                    </a:lnTo>
                    <a:lnTo>
                      <a:pt x="103" y="91"/>
                    </a:lnTo>
                    <a:lnTo>
                      <a:pt x="109" y="95"/>
                    </a:lnTo>
                    <a:lnTo>
                      <a:pt x="110" y="93"/>
                    </a:lnTo>
                    <a:lnTo>
                      <a:pt x="105" y="86"/>
                    </a:lnTo>
                    <a:lnTo>
                      <a:pt x="106" y="78"/>
                    </a:lnTo>
                    <a:lnTo>
                      <a:pt x="98" y="79"/>
                    </a:lnTo>
                    <a:lnTo>
                      <a:pt x="94" y="75"/>
                    </a:lnTo>
                    <a:lnTo>
                      <a:pt x="96" y="73"/>
                    </a:lnTo>
                    <a:lnTo>
                      <a:pt x="99" y="64"/>
                    </a:lnTo>
                    <a:lnTo>
                      <a:pt x="94" y="59"/>
                    </a:lnTo>
                    <a:lnTo>
                      <a:pt x="81" y="57"/>
                    </a:lnTo>
                    <a:lnTo>
                      <a:pt x="78" y="50"/>
                    </a:lnTo>
                    <a:lnTo>
                      <a:pt x="71" y="40"/>
                    </a:lnTo>
                    <a:lnTo>
                      <a:pt x="70" y="34"/>
                    </a:lnTo>
                    <a:lnTo>
                      <a:pt x="70" y="31"/>
                    </a:lnTo>
                    <a:lnTo>
                      <a:pt x="78" y="25"/>
                    </a:lnTo>
                    <a:lnTo>
                      <a:pt x="81" y="18"/>
                    </a:lnTo>
                    <a:lnTo>
                      <a:pt x="73" y="17"/>
                    </a:lnTo>
                    <a:lnTo>
                      <a:pt x="72" y="10"/>
                    </a:lnTo>
                    <a:lnTo>
                      <a:pt x="70" y="11"/>
                    </a:lnTo>
                    <a:lnTo>
                      <a:pt x="66" y="16"/>
                    </a:lnTo>
                    <a:lnTo>
                      <a:pt x="56" y="17"/>
                    </a:lnTo>
                    <a:lnTo>
                      <a:pt x="54" y="18"/>
                    </a:lnTo>
                    <a:lnTo>
                      <a:pt x="54" y="12"/>
                    </a:lnTo>
                    <a:lnTo>
                      <a:pt x="51" y="11"/>
                    </a:lnTo>
                    <a:lnTo>
                      <a:pt x="43" y="0"/>
                    </a:lnTo>
                    <a:lnTo>
                      <a:pt x="41" y="4"/>
                    </a:lnTo>
                    <a:lnTo>
                      <a:pt x="32" y="19"/>
                    </a:lnTo>
                    <a:lnTo>
                      <a:pt x="30" y="19"/>
                    </a:lnTo>
                    <a:lnTo>
                      <a:pt x="25" y="10"/>
                    </a:lnTo>
                    <a:lnTo>
                      <a:pt x="23" y="16"/>
                    </a:lnTo>
                    <a:lnTo>
                      <a:pt x="19" y="17"/>
                    </a:lnTo>
                    <a:lnTo>
                      <a:pt x="20" y="23"/>
                    </a:lnTo>
                    <a:lnTo>
                      <a:pt x="19" y="29"/>
                    </a:lnTo>
                    <a:lnTo>
                      <a:pt x="17" y="31"/>
                    </a:lnTo>
                    <a:lnTo>
                      <a:pt x="18" y="37"/>
                    </a:lnTo>
                    <a:lnTo>
                      <a:pt x="13" y="40"/>
                    </a:lnTo>
                    <a:lnTo>
                      <a:pt x="11" y="42"/>
                    </a:lnTo>
                    <a:lnTo>
                      <a:pt x="13" y="44"/>
                    </a:lnTo>
                    <a:lnTo>
                      <a:pt x="17" y="51"/>
                    </a:lnTo>
                    <a:lnTo>
                      <a:pt x="19" y="54"/>
                    </a:lnTo>
                    <a:lnTo>
                      <a:pt x="21" y="62"/>
                    </a:lnTo>
                    <a:lnTo>
                      <a:pt x="21" y="66"/>
                    </a:lnTo>
                    <a:lnTo>
                      <a:pt x="24" y="67"/>
                    </a:lnTo>
                    <a:lnTo>
                      <a:pt x="23" y="70"/>
                    </a:lnTo>
                    <a:lnTo>
                      <a:pt x="19" y="69"/>
                    </a:lnTo>
                    <a:lnTo>
                      <a:pt x="14" y="66"/>
                    </a:lnTo>
                    <a:lnTo>
                      <a:pt x="8" y="66"/>
                    </a:lnTo>
                    <a:lnTo>
                      <a:pt x="5" y="69"/>
                    </a:lnTo>
                    <a:lnTo>
                      <a:pt x="3" y="67"/>
                    </a:lnTo>
                    <a:lnTo>
                      <a:pt x="0" y="70"/>
                    </a:lnTo>
                    <a:lnTo>
                      <a:pt x="7" y="83"/>
                    </a:lnTo>
                    <a:lnTo>
                      <a:pt x="8" y="84"/>
                    </a:lnTo>
                    <a:lnTo>
                      <a:pt x="13" y="87"/>
                    </a:lnTo>
                    <a:lnTo>
                      <a:pt x="11" y="90"/>
                    </a:lnTo>
                    <a:lnTo>
                      <a:pt x="13" y="93"/>
                    </a:lnTo>
                    <a:lnTo>
                      <a:pt x="18" y="93"/>
                    </a:lnTo>
                    <a:lnTo>
                      <a:pt x="24" y="102"/>
                    </a:lnTo>
                    <a:lnTo>
                      <a:pt x="24" y="109"/>
                    </a:lnTo>
                    <a:lnTo>
                      <a:pt x="24" y="116"/>
                    </a:lnTo>
                    <a:lnTo>
                      <a:pt x="25" y="123"/>
                    </a:lnTo>
                    <a:lnTo>
                      <a:pt x="26" y="131"/>
                    </a:lnTo>
                    <a:lnTo>
                      <a:pt x="26" y="139"/>
                    </a:lnTo>
                    <a:lnTo>
                      <a:pt x="26" y="143"/>
                    </a:lnTo>
                    <a:lnTo>
                      <a:pt x="26" y="147"/>
                    </a:lnTo>
                    <a:lnTo>
                      <a:pt x="28" y="153"/>
                    </a:lnTo>
                    <a:lnTo>
                      <a:pt x="28" y="156"/>
                    </a:lnTo>
                    <a:lnTo>
                      <a:pt x="26" y="157"/>
                    </a:lnTo>
                    <a:lnTo>
                      <a:pt x="27" y="166"/>
                    </a:lnTo>
                    <a:lnTo>
                      <a:pt x="26" y="169"/>
                    </a:lnTo>
                    <a:lnTo>
                      <a:pt x="26" y="182"/>
                    </a:lnTo>
                    <a:lnTo>
                      <a:pt x="26" y="186"/>
                    </a:lnTo>
                    <a:lnTo>
                      <a:pt x="28" y="183"/>
                    </a:lnTo>
                    <a:lnTo>
                      <a:pt x="34" y="179"/>
                    </a:lnTo>
                    <a:lnTo>
                      <a:pt x="41" y="192"/>
                    </a:lnTo>
                    <a:lnTo>
                      <a:pt x="46" y="191"/>
                    </a:lnTo>
                    <a:lnTo>
                      <a:pt x="48" y="192"/>
                    </a:lnTo>
                    <a:lnTo>
                      <a:pt x="51" y="192"/>
                    </a:lnTo>
                    <a:lnTo>
                      <a:pt x="52" y="195"/>
                    </a:lnTo>
                    <a:lnTo>
                      <a:pt x="54" y="205"/>
                    </a:lnTo>
                    <a:lnTo>
                      <a:pt x="48" y="208"/>
                    </a:lnTo>
                    <a:lnTo>
                      <a:pt x="45" y="209"/>
                    </a:lnTo>
                    <a:lnTo>
                      <a:pt x="45" y="212"/>
                    </a:lnTo>
                    <a:lnTo>
                      <a:pt x="54" y="218"/>
                    </a:lnTo>
                    <a:lnTo>
                      <a:pt x="57" y="216"/>
                    </a:lnTo>
                    <a:lnTo>
                      <a:pt x="59" y="218"/>
                    </a:lnTo>
                    <a:lnTo>
                      <a:pt x="66" y="217"/>
                    </a:lnTo>
                    <a:lnTo>
                      <a:pt x="63" y="206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27" name="Freeform 15"/>
              <p:cNvSpPr>
                <a:spLocks/>
              </p:cNvSpPr>
              <p:nvPr/>
            </p:nvSpPr>
            <p:spPr bwMode="auto">
              <a:xfrm>
                <a:off x="4193" y="2906"/>
                <a:ext cx="101" cy="92"/>
              </a:xfrm>
              <a:custGeom>
                <a:avLst/>
                <a:gdLst>
                  <a:gd name="T0" fmla="*/ 246 w 303"/>
                  <a:gd name="T1" fmla="*/ 223 h 275"/>
                  <a:gd name="T2" fmla="*/ 237 w 303"/>
                  <a:gd name="T3" fmla="*/ 250 h 275"/>
                  <a:gd name="T4" fmla="*/ 230 w 303"/>
                  <a:gd name="T5" fmla="*/ 274 h 275"/>
                  <a:gd name="T6" fmla="*/ 203 w 303"/>
                  <a:gd name="T7" fmla="*/ 271 h 275"/>
                  <a:gd name="T8" fmla="*/ 195 w 303"/>
                  <a:gd name="T9" fmla="*/ 230 h 275"/>
                  <a:gd name="T10" fmla="*/ 172 w 303"/>
                  <a:gd name="T11" fmla="*/ 221 h 275"/>
                  <a:gd name="T12" fmla="*/ 164 w 303"/>
                  <a:gd name="T13" fmla="*/ 203 h 275"/>
                  <a:gd name="T14" fmla="*/ 150 w 303"/>
                  <a:gd name="T15" fmla="*/ 189 h 275"/>
                  <a:gd name="T16" fmla="*/ 138 w 303"/>
                  <a:gd name="T17" fmla="*/ 168 h 275"/>
                  <a:gd name="T18" fmla="*/ 119 w 303"/>
                  <a:gd name="T19" fmla="*/ 156 h 275"/>
                  <a:gd name="T20" fmla="*/ 113 w 303"/>
                  <a:gd name="T21" fmla="*/ 131 h 275"/>
                  <a:gd name="T22" fmla="*/ 104 w 303"/>
                  <a:gd name="T23" fmla="*/ 130 h 275"/>
                  <a:gd name="T24" fmla="*/ 89 w 303"/>
                  <a:gd name="T25" fmla="*/ 137 h 275"/>
                  <a:gd name="T26" fmla="*/ 80 w 303"/>
                  <a:gd name="T27" fmla="*/ 142 h 275"/>
                  <a:gd name="T28" fmla="*/ 66 w 303"/>
                  <a:gd name="T29" fmla="*/ 142 h 275"/>
                  <a:gd name="T30" fmla="*/ 42 w 303"/>
                  <a:gd name="T31" fmla="*/ 134 h 275"/>
                  <a:gd name="T32" fmla="*/ 40 w 303"/>
                  <a:gd name="T33" fmla="*/ 118 h 275"/>
                  <a:gd name="T34" fmla="*/ 33 w 303"/>
                  <a:gd name="T35" fmla="*/ 103 h 275"/>
                  <a:gd name="T36" fmla="*/ 14 w 303"/>
                  <a:gd name="T37" fmla="*/ 85 h 275"/>
                  <a:gd name="T38" fmla="*/ 16 w 303"/>
                  <a:gd name="T39" fmla="*/ 75 h 275"/>
                  <a:gd name="T40" fmla="*/ 7 w 303"/>
                  <a:gd name="T41" fmla="*/ 63 h 275"/>
                  <a:gd name="T42" fmla="*/ 16 w 303"/>
                  <a:gd name="T43" fmla="*/ 57 h 275"/>
                  <a:gd name="T44" fmla="*/ 11 w 303"/>
                  <a:gd name="T45" fmla="*/ 49 h 275"/>
                  <a:gd name="T46" fmla="*/ 5 w 303"/>
                  <a:gd name="T47" fmla="*/ 30 h 275"/>
                  <a:gd name="T48" fmla="*/ 20 w 303"/>
                  <a:gd name="T49" fmla="*/ 16 h 275"/>
                  <a:gd name="T50" fmla="*/ 39 w 303"/>
                  <a:gd name="T51" fmla="*/ 21 h 275"/>
                  <a:gd name="T52" fmla="*/ 56 w 303"/>
                  <a:gd name="T53" fmla="*/ 38 h 275"/>
                  <a:gd name="T54" fmla="*/ 70 w 303"/>
                  <a:gd name="T55" fmla="*/ 23 h 275"/>
                  <a:gd name="T56" fmla="*/ 64 w 303"/>
                  <a:gd name="T57" fmla="*/ 4 h 275"/>
                  <a:gd name="T58" fmla="*/ 93 w 303"/>
                  <a:gd name="T59" fmla="*/ 0 h 275"/>
                  <a:gd name="T60" fmla="*/ 108 w 303"/>
                  <a:gd name="T61" fmla="*/ 20 h 275"/>
                  <a:gd name="T62" fmla="*/ 130 w 303"/>
                  <a:gd name="T63" fmla="*/ 41 h 275"/>
                  <a:gd name="T64" fmla="*/ 150 w 303"/>
                  <a:gd name="T65" fmla="*/ 43 h 275"/>
                  <a:gd name="T66" fmla="*/ 148 w 303"/>
                  <a:gd name="T67" fmla="*/ 27 h 275"/>
                  <a:gd name="T68" fmla="*/ 161 w 303"/>
                  <a:gd name="T69" fmla="*/ 34 h 275"/>
                  <a:gd name="T70" fmla="*/ 168 w 303"/>
                  <a:gd name="T71" fmla="*/ 34 h 275"/>
                  <a:gd name="T72" fmla="*/ 196 w 303"/>
                  <a:gd name="T73" fmla="*/ 36 h 275"/>
                  <a:gd name="T74" fmla="*/ 210 w 303"/>
                  <a:gd name="T75" fmla="*/ 24 h 275"/>
                  <a:gd name="T76" fmla="*/ 225 w 303"/>
                  <a:gd name="T77" fmla="*/ 24 h 275"/>
                  <a:gd name="T78" fmla="*/ 242 w 303"/>
                  <a:gd name="T79" fmla="*/ 32 h 275"/>
                  <a:gd name="T80" fmla="*/ 241 w 303"/>
                  <a:gd name="T81" fmla="*/ 44 h 275"/>
                  <a:gd name="T82" fmla="*/ 235 w 303"/>
                  <a:gd name="T83" fmla="*/ 50 h 275"/>
                  <a:gd name="T84" fmla="*/ 246 w 303"/>
                  <a:gd name="T85" fmla="*/ 55 h 275"/>
                  <a:gd name="T86" fmla="*/ 265 w 303"/>
                  <a:gd name="T87" fmla="*/ 73 h 275"/>
                  <a:gd name="T88" fmla="*/ 271 w 303"/>
                  <a:gd name="T89" fmla="*/ 78 h 275"/>
                  <a:gd name="T90" fmla="*/ 298 w 303"/>
                  <a:gd name="T91" fmla="*/ 102 h 275"/>
                  <a:gd name="T92" fmla="*/ 296 w 303"/>
                  <a:gd name="T93" fmla="*/ 121 h 275"/>
                  <a:gd name="T94" fmla="*/ 263 w 303"/>
                  <a:gd name="T95" fmla="*/ 121 h 275"/>
                  <a:gd name="T96" fmla="*/ 252 w 303"/>
                  <a:gd name="T97" fmla="*/ 143 h 275"/>
                  <a:gd name="T98" fmla="*/ 237 w 303"/>
                  <a:gd name="T99" fmla="*/ 170 h 275"/>
                  <a:gd name="T100" fmla="*/ 230 w 303"/>
                  <a:gd name="T101" fmla="*/ 181 h 275"/>
                  <a:gd name="T102" fmla="*/ 230 w 303"/>
                  <a:gd name="T103" fmla="*/ 197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03" h="275">
                    <a:moveTo>
                      <a:pt x="238" y="200"/>
                    </a:moveTo>
                    <a:lnTo>
                      <a:pt x="243" y="202"/>
                    </a:lnTo>
                    <a:lnTo>
                      <a:pt x="248" y="218"/>
                    </a:lnTo>
                    <a:lnTo>
                      <a:pt x="249" y="220"/>
                    </a:lnTo>
                    <a:lnTo>
                      <a:pt x="246" y="223"/>
                    </a:lnTo>
                    <a:lnTo>
                      <a:pt x="237" y="228"/>
                    </a:lnTo>
                    <a:lnTo>
                      <a:pt x="236" y="233"/>
                    </a:lnTo>
                    <a:lnTo>
                      <a:pt x="226" y="238"/>
                    </a:lnTo>
                    <a:lnTo>
                      <a:pt x="228" y="244"/>
                    </a:lnTo>
                    <a:lnTo>
                      <a:pt x="237" y="250"/>
                    </a:lnTo>
                    <a:lnTo>
                      <a:pt x="238" y="254"/>
                    </a:lnTo>
                    <a:lnTo>
                      <a:pt x="234" y="267"/>
                    </a:lnTo>
                    <a:lnTo>
                      <a:pt x="237" y="270"/>
                    </a:lnTo>
                    <a:lnTo>
                      <a:pt x="231" y="271"/>
                    </a:lnTo>
                    <a:lnTo>
                      <a:pt x="230" y="274"/>
                    </a:lnTo>
                    <a:lnTo>
                      <a:pt x="219" y="275"/>
                    </a:lnTo>
                    <a:lnTo>
                      <a:pt x="218" y="269"/>
                    </a:lnTo>
                    <a:lnTo>
                      <a:pt x="212" y="260"/>
                    </a:lnTo>
                    <a:lnTo>
                      <a:pt x="214" y="273"/>
                    </a:lnTo>
                    <a:lnTo>
                      <a:pt x="203" y="271"/>
                    </a:lnTo>
                    <a:lnTo>
                      <a:pt x="204" y="270"/>
                    </a:lnTo>
                    <a:lnTo>
                      <a:pt x="204" y="260"/>
                    </a:lnTo>
                    <a:lnTo>
                      <a:pt x="206" y="246"/>
                    </a:lnTo>
                    <a:lnTo>
                      <a:pt x="196" y="240"/>
                    </a:lnTo>
                    <a:lnTo>
                      <a:pt x="195" y="230"/>
                    </a:lnTo>
                    <a:lnTo>
                      <a:pt x="192" y="228"/>
                    </a:lnTo>
                    <a:lnTo>
                      <a:pt x="189" y="222"/>
                    </a:lnTo>
                    <a:lnTo>
                      <a:pt x="189" y="223"/>
                    </a:lnTo>
                    <a:lnTo>
                      <a:pt x="177" y="226"/>
                    </a:lnTo>
                    <a:lnTo>
                      <a:pt x="172" y="221"/>
                    </a:lnTo>
                    <a:lnTo>
                      <a:pt x="170" y="222"/>
                    </a:lnTo>
                    <a:lnTo>
                      <a:pt x="165" y="222"/>
                    </a:lnTo>
                    <a:lnTo>
                      <a:pt x="163" y="216"/>
                    </a:lnTo>
                    <a:lnTo>
                      <a:pt x="158" y="209"/>
                    </a:lnTo>
                    <a:lnTo>
                      <a:pt x="164" y="203"/>
                    </a:lnTo>
                    <a:lnTo>
                      <a:pt x="162" y="196"/>
                    </a:lnTo>
                    <a:lnTo>
                      <a:pt x="158" y="195"/>
                    </a:lnTo>
                    <a:lnTo>
                      <a:pt x="153" y="194"/>
                    </a:lnTo>
                    <a:lnTo>
                      <a:pt x="152" y="190"/>
                    </a:lnTo>
                    <a:lnTo>
                      <a:pt x="150" y="189"/>
                    </a:lnTo>
                    <a:lnTo>
                      <a:pt x="143" y="183"/>
                    </a:lnTo>
                    <a:lnTo>
                      <a:pt x="142" y="177"/>
                    </a:lnTo>
                    <a:lnTo>
                      <a:pt x="136" y="173"/>
                    </a:lnTo>
                    <a:lnTo>
                      <a:pt x="137" y="169"/>
                    </a:lnTo>
                    <a:lnTo>
                      <a:pt x="138" y="168"/>
                    </a:lnTo>
                    <a:lnTo>
                      <a:pt x="138" y="163"/>
                    </a:lnTo>
                    <a:lnTo>
                      <a:pt x="133" y="156"/>
                    </a:lnTo>
                    <a:lnTo>
                      <a:pt x="128" y="156"/>
                    </a:lnTo>
                    <a:lnTo>
                      <a:pt x="122" y="157"/>
                    </a:lnTo>
                    <a:lnTo>
                      <a:pt x="119" y="156"/>
                    </a:lnTo>
                    <a:lnTo>
                      <a:pt x="116" y="144"/>
                    </a:lnTo>
                    <a:lnTo>
                      <a:pt x="116" y="136"/>
                    </a:lnTo>
                    <a:lnTo>
                      <a:pt x="115" y="135"/>
                    </a:lnTo>
                    <a:lnTo>
                      <a:pt x="116" y="134"/>
                    </a:lnTo>
                    <a:lnTo>
                      <a:pt x="113" y="131"/>
                    </a:lnTo>
                    <a:lnTo>
                      <a:pt x="111" y="131"/>
                    </a:lnTo>
                    <a:lnTo>
                      <a:pt x="112" y="128"/>
                    </a:lnTo>
                    <a:lnTo>
                      <a:pt x="106" y="130"/>
                    </a:lnTo>
                    <a:lnTo>
                      <a:pt x="106" y="133"/>
                    </a:lnTo>
                    <a:lnTo>
                      <a:pt x="104" y="130"/>
                    </a:lnTo>
                    <a:lnTo>
                      <a:pt x="98" y="133"/>
                    </a:lnTo>
                    <a:lnTo>
                      <a:pt x="95" y="135"/>
                    </a:lnTo>
                    <a:lnTo>
                      <a:pt x="92" y="134"/>
                    </a:lnTo>
                    <a:lnTo>
                      <a:pt x="92" y="137"/>
                    </a:lnTo>
                    <a:lnTo>
                      <a:pt x="89" y="137"/>
                    </a:lnTo>
                    <a:lnTo>
                      <a:pt x="90" y="140"/>
                    </a:lnTo>
                    <a:lnTo>
                      <a:pt x="85" y="138"/>
                    </a:lnTo>
                    <a:lnTo>
                      <a:pt x="88" y="140"/>
                    </a:lnTo>
                    <a:lnTo>
                      <a:pt x="86" y="142"/>
                    </a:lnTo>
                    <a:lnTo>
                      <a:pt x="80" y="142"/>
                    </a:lnTo>
                    <a:lnTo>
                      <a:pt x="80" y="145"/>
                    </a:lnTo>
                    <a:lnTo>
                      <a:pt x="77" y="147"/>
                    </a:lnTo>
                    <a:lnTo>
                      <a:pt x="72" y="147"/>
                    </a:lnTo>
                    <a:lnTo>
                      <a:pt x="72" y="143"/>
                    </a:lnTo>
                    <a:lnTo>
                      <a:pt x="66" y="142"/>
                    </a:lnTo>
                    <a:lnTo>
                      <a:pt x="60" y="136"/>
                    </a:lnTo>
                    <a:lnTo>
                      <a:pt x="59" y="140"/>
                    </a:lnTo>
                    <a:lnTo>
                      <a:pt x="56" y="142"/>
                    </a:lnTo>
                    <a:lnTo>
                      <a:pt x="45" y="137"/>
                    </a:lnTo>
                    <a:lnTo>
                      <a:pt x="42" y="134"/>
                    </a:lnTo>
                    <a:lnTo>
                      <a:pt x="43" y="128"/>
                    </a:lnTo>
                    <a:lnTo>
                      <a:pt x="42" y="127"/>
                    </a:lnTo>
                    <a:lnTo>
                      <a:pt x="40" y="124"/>
                    </a:lnTo>
                    <a:lnTo>
                      <a:pt x="42" y="122"/>
                    </a:lnTo>
                    <a:lnTo>
                      <a:pt x="40" y="118"/>
                    </a:lnTo>
                    <a:lnTo>
                      <a:pt x="36" y="116"/>
                    </a:lnTo>
                    <a:lnTo>
                      <a:pt x="36" y="115"/>
                    </a:lnTo>
                    <a:lnTo>
                      <a:pt x="33" y="111"/>
                    </a:lnTo>
                    <a:lnTo>
                      <a:pt x="32" y="109"/>
                    </a:lnTo>
                    <a:lnTo>
                      <a:pt x="33" y="103"/>
                    </a:lnTo>
                    <a:lnTo>
                      <a:pt x="27" y="101"/>
                    </a:lnTo>
                    <a:lnTo>
                      <a:pt x="25" y="95"/>
                    </a:lnTo>
                    <a:lnTo>
                      <a:pt x="16" y="90"/>
                    </a:lnTo>
                    <a:lnTo>
                      <a:pt x="17" y="88"/>
                    </a:lnTo>
                    <a:lnTo>
                      <a:pt x="14" y="85"/>
                    </a:lnTo>
                    <a:lnTo>
                      <a:pt x="14" y="80"/>
                    </a:lnTo>
                    <a:lnTo>
                      <a:pt x="24" y="73"/>
                    </a:lnTo>
                    <a:lnTo>
                      <a:pt x="23" y="71"/>
                    </a:lnTo>
                    <a:lnTo>
                      <a:pt x="16" y="71"/>
                    </a:lnTo>
                    <a:lnTo>
                      <a:pt x="16" y="75"/>
                    </a:lnTo>
                    <a:lnTo>
                      <a:pt x="9" y="76"/>
                    </a:lnTo>
                    <a:lnTo>
                      <a:pt x="7" y="75"/>
                    </a:lnTo>
                    <a:lnTo>
                      <a:pt x="9" y="73"/>
                    </a:lnTo>
                    <a:lnTo>
                      <a:pt x="14" y="71"/>
                    </a:lnTo>
                    <a:lnTo>
                      <a:pt x="7" y="63"/>
                    </a:lnTo>
                    <a:lnTo>
                      <a:pt x="12" y="62"/>
                    </a:lnTo>
                    <a:lnTo>
                      <a:pt x="10" y="60"/>
                    </a:lnTo>
                    <a:lnTo>
                      <a:pt x="10" y="58"/>
                    </a:lnTo>
                    <a:lnTo>
                      <a:pt x="9" y="58"/>
                    </a:lnTo>
                    <a:lnTo>
                      <a:pt x="16" y="57"/>
                    </a:lnTo>
                    <a:lnTo>
                      <a:pt x="9" y="56"/>
                    </a:lnTo>
                    <a:lnTo>
                      <a:pt x="7" y="52"/>
                    </a:lnTo>
                    <a:lnTo>
                      <a:pt x="11" y="55"/>
                    </a:lnTo>
                    <a:lnTo>
                      <a:pt x="13" y="54"/>
                    </a:lnTo>
                    <a:lnTo>
                      <a:pt x="11" y="49"/>
                    </a:lnTo>
                    <a:lnTo>
                      <a:pt x="11" y="43"/>
                    </a:lnTo>
                    <a:lnTo>
                      <a:pt x="5" y="44"/>
                    </a:lnTo>
                    <a:lnTo>
                      <a:pt x="6" y="40"/>
                    </a:lnTo>
                    <a:lnTo>
                      <a:pt x="0" y="37"/>
                    </a:lnTo>
                    <a:lnTo>
                      <a:pt x="5" y="30"/>
                    </a:lnTo>
                    <a:lnTo>
                      <a:pt x="12" y="29"/>
                    </a:lnTo>
                    <a:lnTo>
                      <a:pt x="9" y="18"/>
                    </a:lnTo>
                    <a:lnTo>
                      <a:pt x="16" y="12"/>
                    </a:lnTo>
                    <a:lnTo>
                      <a:pt x="17" y="11"/>
                    </a:lnTo>
                    <a:lnTo>
                      <a:pt x="20" y="16"/>
                    </a:lnTo>
                    <a:lnTo>
                      <a:pt x="27" y="16"/>
                    </a:lnTo>
                    <a:lnTo>
                      <a:pt x="33" y="15"/>
                    </a:lnTo>
                    <a:lnTo>
                      <a:pt x="37" y="14"/>
                    </a:lnTo>
                    <a:lnTo>
                      <a:pt x="38" y="17"/>
                    </a:lnTo>
                    <a:lnTo>
                      <a:pt x="39" y="21"/>
                    </a:lnTo>
                    <a:lnTo>
                      <a:pt x="45" y="25"/>
                    </a:lnTo>
                    <a:lnTo>
                      <a:pt x="46" y="29"/>
                    </a:lnTo>
                    <a:lnTo>
                      <a:pt x="46" y="34"/>
                    </a:lnTo>
                    <a:lnTo>
                      <a:pt x="47" y="37"/>
                    </a:lnTo>
                    <a:lnTo>
                      <a:pt x="56" y="38"/>
                    </a:lnTo>
                    <a:lnTo>
                      <a:pt x="59" y="34"/>
                    </a:lnTo>
                    <a:lnTo>
                      <a:pt x="60" y="36"/>
                    </a:lnTo>
                    <a:lnTo>
                      <a:pt x="63" y="35"/>
                    </a:lnTo>
                    <a:lnTo>
                      <a:pt x="66" y="22"/>
                    </a:lnTo>
                    <a:lnTo>
                      <a:pt x="70" y="23"/>
                    </a:lnTo>
                    <a:lnTo>
                      <a:pt x="77" y="16"/>
                    </a:lnTo>
                    <a:lnTo>
                      <a:pt x="77" y="14"/>
                    </a:lnTo>
                    <a:lnTo>
                      <a:pt x="69" y="11"/>
                    </a:lnTo>
                    <a:lnTo>
                      <a:pt x="64" y="7"/>
                    </a:lnTo>
                    <a:lnTo>
                      <a:pt x="64" y="4"/>
                    </a:lnTo>
                    <a:lnTo>
                      <a:pt x="67" y="7"/>
                    </a:lnTo>
                    <a:lnTo>
                      <a:pt x="77" y="5"/>
                    </a:lnTo>
                    <a:lnTo>
                      <a:pt x="78" y="1"/>
                    </a:lnTo>
                    <a:lnTo>
                      <a:pt x="89" y="5"/>
                    </a:lnTo>
                    <a:lnTo>
                      <a:pt x="93" y="0"/>
                    </a:lnTo>
                    <a:lnTo>
                      <a:pt x="95" y="1"/>
                    </a:lnTo>
                    <a:lnTo>
                      <a:pt x="99" y="0"/>
                    </a:lnTo>
                    <a:lnTo>
                      <a:pt x="100" y="5"/>
                    </a:lnTo>
                    <a:lnTo>
                      <a:pt x="106" y="14"/>
                    </a:lnTo>
                    <a:lnTo>
                      <a:pt x="108" y="20"/>
                    </a:lnTo>
                    <a:lnTo>
                      <a:pt x="118" y="23"/>
                    </a:lnTo>
                    <a:lnTo>
                      <a:pt x="120" y="27"/>
                    </a:lnTo>
                    <a:lnTo>
                      <a:pt x="122" y="27"/>
                    </a:lnTo>
                    <a:lnTo>
                      <a:pt x="125" y="28"/>
                    </a:lnTo>
                    <a:lnTo>
                      <a:pt x="130" y="41"/>
                    </a:lnTo>
                    <a:lnTo>
                      <a:pt x="132" y="42"/>
                    </a:lnTo>
                    <a:lnTo>
                      <a:pt x="139" y="48"/>
                    </a:lnTo>
                    <a:lnTo>
                      <a:pt x="139" y="49"/>
                    </a:lnTo>
                    <a:lnTo>
                      <a:pt x="149" y="44"/>
                    </a:lnTo>
                    <a:lnTo>
                      <a:pt x="150" y="43"/>
                    </a:lnTo>
                    <a:lnTo>
                      <a:pt x="149" y="42"/>
                    </a:lnTo>
                    <a:lnTo>
                      <a:pt x="142" y="35"/>
                    </a:lnTo>
                    <a:lnTo>
                      <a:pt x="144" y="34"/>
                    </a:lnTo>
                    <a:lnTo>
                      <a:pt x="142" y="27"/>
                    </a:lnTo>
                    <a:lnTo>
                      <a:pt x="148" y="27"/>
                    </a:lnTo>
                    <a:lnTo>
                      <a:pt x="150" y="25"/>
                    </a:lnTo>
                    <a:lnTo>
                      <a:pt x="152" y="29"/>
                    </a:lnTo>
                    <a:lnTo>
                      <a:pt x="153" y="34"/>
                    </a:lnTo>
                    <a:lnTo>
                      <a:pt x="152" y="36"/>
                    </a:lnTo>
                    <a:lnTo>
                      <a:pt x="161" y="34"/>
                    </a:lnTo>
                    <a:lnTo>
                      <a:pt x="163" y="32"/>
                    </a:lnTo>
                    <a:lnTo>
                      <a:pt x="164" y="32"/>
                    </a:lnTo>
                    <a:lnTo>
                      <a:pt x="166" y="29"/>
                    </a:lnTo>
                    <a:lnTo>
                      <a:pt x="168" y="29"/>
                    </a:lnTo>
                    <a:lnTo>
                      <a:pt x="168" y="34"/>
                    </a:lnTo>
                    <a:lnTo>
                      <a:pt x="176" y="32"/>
                    </a:lnTo>
                    <a:lnTo>
                      <a:pt x="182" y="31"/>
                    </a:lnTo>
                    <a:lnTo>
                      <a:pt x="184" y="32"/>
                    </a:lnTo>
                    <a:lnTo>
                      <a:pt x="190" y="36"/>
                    </a:lnTo>
                    <a:lnTo>
                      <a:pt x="196" y="36"/>
                    </a:lnTo>
                    <a:lnTo>
                      <a:pt x="202" y="38"/>
                    </a:lnTo>
                    <a:lnTo>
                      <a:pt x="197" y="31"/>
                    </a:lnTo>
                    <a:lnTo>
                      <a:pt x="199" y="30"/>
                    </a:lnTo>
                    <a:lnTo>
                      <a:pt x="202" y="22"/>
                    </a:lnTo>
                    <a:lnTo>
                      <a:pt x="210" y="24"/>
                    </a:lnTo>
                    <a:lnTo>
                      <a:pt x="210" y="22"/>
                    </a:lnTo>
                    <a:lnTo>
                      <a:pt x="212" y="24"/>
                    </a:lnTo>
                    <a:lnTo>
                      <a:pt x="215" y="25"/>
                    </a:lnTo>
                    <a:lnTo>
                      <a:pt x="217" y="24"/>
                    </a:lnTo>
                    <a:lnTo>
                      <a:pt x="225" y="24"/>
                    </a:lnTo>
                    <a:lnTo>
                      <a:pt x="231" y="24"/>
                    </a:lnTo>
                    <a:lnTo>
                      <a:pt x="232" y="24"/>
                    </a:lnTo>
                    <a:lnTo>
                      <a:pt x="237" y="28"/>
                    </a:lnTo>
                    <a:lnTo>
                      <a:pt x="239" y="30"/>
                    </a:lnTo>
                    <a:lnTo>
                      <a:pt x="242" y="32"/>
                    </a:lnTo>
                    <a:lnTo>
                      <a:pt x="245" y="36"/>
                    </a:lnTo>
                    <a:lnTo>
                      <a:pt x="244" y="38"/>
                    </a:lnTo>
                    <a:lnTo>
                      <a:pt x="239" y="37"/>
                    </a:lnTo>
                    <a:lnTo>
                      <a:pt x="238" y="38"/>
                    </a:lnTo>
                    <a:lnTo>
                      <a:pt x="241" y="44"/>
                    </a:lnTo>
                    <a:lnTo>
                      <a:pt x="242" y="45"/>
                    </a:lnTo>
                    <a:lnTo>
                      <a:pt x="241" y="45"/>
                    </a:lnTo>
                    <a:lnTo>
                      <a:pt x="241" y="47"/>
                    </a:lnTo>
                    <a:lnTo>
                      <a:pt x="239" y="47"/>
                    </a:lnTo>
                    <a:lnTo>
                      <a:pt x="235" y="50"/>
                    </a:lnTo>
                    <a:lnTo>
                      <a:pt x="234" y="55"/>
                    </a:lnTo>
                    <a:lnTo>
                      <a:pt x="237" y="56"/>
                    </a:lnTo>
                    <a:lnTo>
                      <a:pt x="245" y="58"/>
                    </a:lnTo>
                    <a:lnTo>
                      <a:pt x="245" y="56"/>
                    </a:lnTo>
                    <a:lnTo>
                      <a:pt x="246" y="55"/>
                    </a:lnTo>
                    <a:lnTo>
                      <a:pt x="248" y="55"/>
                    </a:lnTo>
                    <a:lnTo>
                      <a:pt x="255" y="62"/>
                    </a:lnTo>
                    <a:lnTo>
                      <a:pt x="259" y="70"/>
                    </a:lnTo>
                    <a:lnTo>
                      <a:pt x="262" y="73"/>
                    </a:lnTo>
                    <a:lnTo>
                      <a:pt x="265" y="73"/>
                    </a:lnTo>
                    <a:lnTo>
                      <a:pt x="265" y="75"/>
                    </a:lnTo>
                    <a:lnTo>
                      <a:pt x="268" y="74"/>
                    </a:lnTo>
                    <a:lnTo>
                      <a:pt x="268" y="80"/>
                    </a:lnTo>
                    <a:lnTo>
                      <a:pt x="269" y="78"/>
                    </a:lnTo>
                    <a:lnTo>
                      <a:pt x="271" y="78"/>
                    </a:lnTo>
                    <a:lnTo>
                      <a:pt x="282" y="89"/>
                    </a:lnTo>
                    <a:lnTo>
                      <a:pt x="297" y="87"/>
                    </a:lnTo>
                    <a:lnTo>
                      <a:pt x="301" y="97"/>
                    </a:lnTo>
                    <a:lnTo>
                      <a:pt x="301" y="100"/>
                    </a:lnTo>
                    <a:lnTo>
                      <a:pt x="298" y="102"/>
                    </a:lnTo>
                    <a:lnTo>
                      <a:pt x="298" y="103"/>
                    </a:lnTo>
                    <a:lnTo>
                      <a:pt x="298" y="104"/>
                    </a:lnTo>
                    <a:lnTo>
                      <a:pt x="303" y="115"/>
                    </a:lnTo>
                    <a:lnTo>
                      <a:pt x="297" y="121"/>
                    </a:lnTo>
                    <a:lnTo>
                      <a:pt x="296" y="121"/>
                    </a:lnTo>
                    <a:lnTo>
                      <a:pt x="289" y="111"/>
                    </a:lnTo>
                    <a:lnTo>
                      <a:pt x="282" y="113"/>
                    </a:lnTo>
                    <a:lnTo>
                      <a:pt x="270" y="115"/>
                    </a:lnTo>
                    <a:lnTo>
                      <a:pt x="269" y="118"/>
                    </a:lnTo>
                    <a:lnTo>
                      <a:pt x="263" y="121"/>
                    </a:lnTo>
                    <a:lnTo>
                      <a:pt x="256" y="125"/>
                    </a:lnTo>
                    <a:lnTo>
                      <a:pt x="251" y="133"/>
                    </a:lnTo>
                    <a:lnTo>
                      <a:pt x="252" y="134"/>
                    </a:lnTo>
                    <a:lnTo>
                      <a:pt x="251" y="142"/>
                    </a:lnTo>
                    <a:lnTo>
                      <a:pt x="252" y="143"/>
                    </a:lnTo>
                    <a:lnTo>
                      <a:pt x="251" y="147"/>
                    </a:lnTo>
                    <a:lnTo>
                      <a:pt x="244" y="153"/>
                    </a:lnTo>
                    <a:lnTo>
                      <a:pt x="242" y="164"/>
                    </a:lnTo>
                    <a:lnTo>
                      <a:pt x="238" y="168"/>
                    </a:lnTo>
                    <a:lnTo>
                      <a:pt x="237" y="170"/>
                    </a:lnTo>
                    <a:lnTo>
                      <a:pt x="234" y="176"/>
                    </a:lnTo>
                    <a:lnTo>
                      <a:pt x="232" y="176"/>
                    </a:lnTo>
                    <a:lnTo>
                      <a:pt x="226" y="177"/>
                    </a:lnTo>
                    <a:lnTo>
                      <a:pt x="229" y="180"/>
                    </a:lnTo>
                    <a:lnTo>
                      <a:pt x="230" y="181"/>
                    </a:lnTo>
                    <a:lnTo>
                      <a:pt x="228" y="186"/>
                    </a:lnTo>
                    <a:lnTo>
                      <a:pt x="224" y="191"/>
                    </a:lnTo>
                    <a:lnTo>
                      <a:pt x="225" y="191"/>
                    </a:lnTo>
                    <a:lnTo>
                      <a:pt x="229" y="194"/>
                    </a:lnTo>
                    <a:lnTo>
                      <a:pt x="230" y="197"/>
                    </a:lnTo>
                    <a:lnTo>
                      <a:pt x="236" y="197"/>
                    </a:lnTo>
                    <a:lnTo>
                      <a:pt x="238" y="20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28" name="Freeform 16"/>
              <p:cNvSpPr>
                <a:spLocks/>
              </p:cNvSpPr>
              <p:nvPr/>
            </p:nvSpPr>
            <p:spPr bwMode="auto">
              <a:xfrm>
                <a:off x="4198" y="2812"/>
                <a:ext cx="49" cy="73"/>
              </a:xfrm>
              <a:custGeom>
                <a:avLst/>
                <a:gdLst>
                  <a:gd name="T0" fmla="*/ 41 w 147"/>
                  <a:gd name="T1" fmla="*/ 211 h 218"/>
                  <a:gd name="T2" fmla="*/ 49 w 147"/>
                  <a:gd name="T3" fmla="*/ 212 h 218"/>
                  <a:gd name="T4" fmla="*/ 57 w 147"/>
                  <a:gd name="T5" fmla="*/ 214 h 218"/>
                  <a:gd name="T6" fmla="*/ 62 w 147"/>
                  <a:gd name="T7" fmla="*/ 207 h 218"/>
                  <a:gd name="T8" fmla="*/ 70 w 147"/>
                  <a:gd name="T9" fmla="*/ 201 h 218"/>
                  <a:gd name="T10" fmla="*/ 77 w 147"/>
                  <a:gd name="T11" fmla="*/ 210 h 218"/>
                  <a:gd name="T12" fmla="*/ 90 w 147"/>
                  <a:gd name="T13" fmla="*/ 211 h 218"/>
                  <a:gd name="T14" fmla="*/ 103 w 147"/>
                  <a:gd name="T15" fmla="*/ 197 h 218"/>
                  <a:gd name="T16" fmla="*/ 109 w 147"/>
                  <a:gd name="T17" fmla="*/ 191 h 218"/>
                  <a:gd name="T18" fmla="*/ 112 w 147"/>
                  <a:gd name="T19" fmla="*/ 185 h 218"/>
                  <a:gd name="T20" fmla="*/ 115 w 147"/>
                  <a:gd name="T21" fmla="*/ 192 h 218"/>
                  <a:gd name="T22" fmla="*/ 121 w 147"/>
                  <a:gd name="T23" fmla="*/ 196 h 218"/>
                  <a:gd name="T24" fmla="*/ 122 w 147"/>
                  <a:gd name="T25" fmla="*/ 205 h 218"/>
                  <a:gd name="T26" fmla="*/ 134 w 147"/>
                  <a:gd name="T27" fmla="*/ 209 h 218"/>
                  <a:gd name="T28" fmla="*/ 145 w 147"/>
                  <a:gd name="T29" fmla="*/ 209 h 218"/>
                  <a:gd name="T30" fmla="*/ 145 w 147"/>
                  <a:gd name="T31" fmla="*/ 198 h 218"/>
                  <a:gd name="T32" fmla="*/ 142 w 147"/>
                  <a:gd name="T33" fmla="*/ 189 h 218"/>
                  <a:gd name="T34" fmla="*/ 141 w 147"/>
                  <a:gd name="T35" fmla="*/ 185 h 218"/>
                  <a:gd name="T36" fmla="*/ 134 w 147"/>
                  <a:gd name="T37" fmla="*/ 184 h 218"/>
                  <a:gd name="T38" fmla="*/ 124 w 147"/>
                  <a:gd name="T39" fmla="*/ 179 h 218"/>
                  <a:gd name="T40" fmla="*/ 122 w 147"/>
                  <a:gd name="T41" fmla="*/ 171 h 218"/>
                  <a:gd name="T42" fmla="*/ 109 w 147"/>
                  <a:gd name="T43" fmla="*/ 181 h 218"/>
                  <a:gd name="T44" fmla="*/ 102 w 147"/>
                  <a:gd name="T45" fmla="*/ 173 h 218"/>
                  <a:gd name="T46" fmla="*/ 97 w 147"/>
                  <a:gd name="T47" fmla="*/ 169 h 218"/>
                  <a:gd name="T48" fmla="*/ 112 w 147"/>
                  <a:gd name="T49" fmla="*/ 159 h 218"/>
                  <a:gd name="T50" fmla="*/ 113 w 147"/>
                  <a:gd name="T51" fmla="*/ 150 h 218"/>
                  <a:gd name="T52" fmla="*/ 108 w 147"/>
                  <a:gd name="T53" fmla="*/ 141 h 218"/>
                  <a:gd name="T54" fmla="*/ 101 w 147"/>
                  <a:gd name="T55" fmla="*/ 137 h 218"/>
                  <a:gd name="T56" fmla="*/ 100 w 147"/>
                  <a:gd name="T57" fmla="*/ 123 h 218"/>
                  <a:gd name="T58" fmla="*/ 103 w 147"/>
                  <a:gd name="T59" fmla="*/ 112 h 218"/>
                  <a:gd name="T60" fmla="*/ 110 w 147"/>
                  <a:gd name="T61" fmla="*/ 97 h 218"/>
                  <a:gd name="T62" fmla="*/ 107 w 147"/>
                  <a:gd name="T63" fmla="*/ 86 h 218"/>
                  <a:gd name="T64" fmla="*/ 97 w 147"/>
                  <a:gd name="T65" fmla="*/ 63 h 218"/>
                  <a:gd name="T66" fmla="*/ 83 w 147"/>
                  <a:gd name="T67" fmla="*/ 54 h 218"/>
                  <a:gd name="T68" fmla="*/ 68 w 147"/>
                  <a:gd name="T69" fmla="*/ 47 h 218"/>
                  <a:gd name="T70" fmla="*/ 80 w 147"/>
                  <a:gd name="T71" fmla="*/ 31 h 218"/>
                  <a:gd name="T72" fmla="*/ 86 w 147"/>
                  <a:gd name="T73" fmla="*/ 18 h 218"/>
                  <a:gd name="T74" fmla="*/ 67 w 147"/>
                  <a:gd name="T75" fmla="*/ 11 h 218"/>
                  <a:gd name="T76" fmla="*/ 47 w 147"/>
                  <a:gd name="T77" fmla="*/ 10 h 218"/>
                  <a:gd name="T78" fmla="*/ 49 w 147"/>
                  <a:gd name="T79" fmla="*/ 33 h 218"/>
                  <a:gd name="T80" fmla="*/ 46 w 147"/>
                  <a:gd name="T81" fmla="*/ 44 h 218"/>
                  <a:gd name="T82" fmla="*/ 36 w 147"/>
                  <a:gd name="T83" fmla="*/ 53 h 218"/>
                  <a:gd name="T84" fmla="*/ 4 w 147"/>
                  <a:gd name="T85" fmla="*/ 87 h 218"/>
                  <a:gd name="T86" fmla="*/ 11 w 147"/>
                  <a:gd name="T87" fmla="*/ 107 h 218"/>
                  <a:gd name="T88" fmla="*/ 8 w 147"/>
                  <a:gd name="T89" fmla="*/ 119 h 218"/>
                  <a:gd name="T90" fmla="*/ 1 w 147"/>
                  <a:gd name="T91" fmla="*/ 134 h 218"/>
                  <a:gd name="T92" fmla="*/ 24 w 147"/>
                  <a:gd name="T93" fmla="*/ 153 h 218"/>
                  <a:gd name="T94" fmla="*/ 24 w 147"/>
                  <a:gd name="T95" fmla="*/ 169 h 218"/>
                  <a:gd name="T96" fmla="*/ 35 w 147"/>
                  <a:gd name="T97" fmla="*/ 180 h 218"/>
                  <a:gd name="T98" fmla="*/ 33 w 147"/>
                  <a:gd name="T99" fmla="*/ 185 h 218"/>
                  <a:gd name="T100" fmla="*/ 39 w 147"/>
                  <a:gd name="T101" fmla="*/ 194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7" h="218">
                    <a:moveTo>
                      <a:pt x="41" y="198"/>
                    </a:moveTo>
                    <a:lnTo>
                      <a:pt x="43" y="204"/>
                    </a:lnTo>
                    <a:lnTo>
                      <a:pt x="41" y="211"/>
                    </a:lnTo>
                    <a:lnTo>
                      <a:pt x="44" y="216"/>
                    </a:lnTo>
                    <a:lnTo>
                      <a:pt x="44" y="218"/>
                    </a:lnTo>
                    <a:lnTo>
                      <a:pt x="49" y="212"/>
                    </a:lnTo>
                    <a:lnTo>
                      <a:pt x="53" y="217"/>
                    </a:lnTo>
                    <a:lnTo>
                      <a:pt x="54" y="218"/>
                    </a:lnTo>
                    <a:lnTo>
                      <a:pt x="57" y="214"/>
                    </a:lnTo>
                    <a:lnTo>
                      <a:pt x="56" y="212"/>
                    </a:lnTo>
                    <a:lnTo>
                      <a:pt x="59" y="212"/>
                    </a:lnTo>
                    <a:lnTo>
                      <a:pt x="62" y="207"/>
                    </a:lnTo>
                    <a:lnTo>
                      <a:pt x="66" y="206"/>
                    </a:lnTo>
                    <a:lnTo>
                      <a:pt x="67" y="200"/>
                    </a:lnTo>
                    <a:lnTo>
                      <a:pt x="70" y="201"/>
                    </a:lnTo>
                    <a:lnTo>
                      <a:pt x="73" y="201"/>
                    </a:lnTo>
                    <a:lnTo>
                      <a:pt x="75" y="204"/>
                    </a:lnTo>
                    <a:lnTo>
                      <a:pt x="77" y="210"/>
                    </a:lnTo>
                    <a:lnTo>
                      <a:pt x="81" y="209"/>
                    </a:lnTo>
                    <a:lnTo>
                      <a:pt x="81" y="214"/>
                    </a:lnTo>
                    <a:lnTo>
                      <a:pt x="90" y="211"/>
                    </a:lnTo>
                    <a:lnTo>
                      <a:pt x="93" y="209"/>
                    </a:lnTo>
                    <a:lnTo>
                      <a:pt x="90" y="205"/>
                    </a:lnTo>
                    <a:lnTo>
                      <a:pt x="103" y="197"/>
                    </a:lnTo>
                    <a:lnTo>
                      <a:pt x="110" y="192"/>
                    </a:lnTo>
                    <a:lnTo>
                      <a:pt x="109" y="192"/>
                    </a:lnTo>
                    <a:lnTo>
                      <a:pt x="109" y="191"/>
                    </a:lnTo>
                    <a:lnTo>
                      <a:pt x="108" y="191"/>
                    </a:lnTo>
                    <a:lnTo>
                      <a:pt x="110" y="185"/>
                    </a:lnTo>
                    <a:lnTo>
                      <a:pt x="112" y="185"/>
                    </a:lnTo>
                    <a:lnTo>
                      <a:pt x="115" y="189"/>
                    </a:lnTo>
                    <a:lnTo>
                      <a:pt x="116" y="187"/>
                    </a:lnTo>
                    <a:lnTo>
                      <a:pt x="115" y="192"/>
                    </a:lnTo>
                    <a:lnTo>
                      <a:pt x="119" y="190"/>
                    </a:lnTo>
                    <a:lnTo>
                      <a:pt x="121" y="194"/>
                    </a:lnTo>
                    <a:lnTo>
                      <a:pt x="121" y="196"/>
                    </a:lnTo>
                    <a:lnTo>
                      <a:pt x="119" y="197"/>
                    </a:lnTo>
                    <a:lnTo>
                      <a:pt x="121" y="206"/>
                    </a:lnTo>
                    <a:lnTo>
                      <a:pt x="122" y="205"/>
                    </a:lnTo>
                    <a:lnTo>
                      <a:pt x="127" y="210"/>
                    </a:lnTo>
                    <a:lnTo>
                      <a:pt x="128" y="211"/>
                    </a:lnTo>
                    <a:lnTo>
                      <a:pt x="134" y="209"/>
                    </a:lnTo>
                    <a:lnTo>
                      <a:pt x="135" y="205"/>
                    </a:lnTo>
                    <a:lnTo>
                      <a:pt x="142" y="210"/>
                    </a:lnTo>
                    <a:lnTo>
                      <a:pt x="145" y="209"/>
                    </a:lnTo>
                    <a:lnTo>
                      <a:pt x="147" y="206"/>
                    </a:lnTo>
                    <a:lnTo>
                      <a:pt x="146" y="198"/>
                    </a:lnTo>
                    <a:lnTo>
                      <a:pt x="145" y="198"/>
                    </a:lnTo>
                    <a:lnTo>
                      <a:pt x="143" y="197"/>
                    </a:lnTo>
                    <a:lnTo>
                      <a:pt x="143" y="192"/>
                    </a:lnTo>
                    <a:lnTo>
                      <a:pt x="142" y="189"/>
                    </a:lnTo>
                    <a:lnTo>
                      <a:pt x="146" y="187"/>
                    </a:lnTo>
                    <a:lnTo>
                      <a:pt x="143" y="184"/>
                    </a:lnTo>
                    <a:lnTo>
                      <a:pt x="141" y="185"/>
                    </a:lnTo>
                    <a:lnTo>
                      <a:pt x="136" y="185"/>
                    </a:lnTo>
                    <a:lnTo>
                      <a:pt x="136" y="184"/>
                    </a:lnTo>
                    <a:lnTo>
                      <a:pt x="134" y="184"/>
                    </a:lnTo>
                    <a:lnTo>
                      <a:pt x="132" y="184"/>
                    </a:lnTo>
                    <a:lnTo>
                      <a:pt x="122" y="184"/>
                    </a:lnTo>
                    <a:lnTo>
                      <a:pt x="124" y="179"/>
                    </a:lnTo>
                    <a:lnTo>
                      <a:pt x="124" y="174"/>
                    </a:lnTo>
                    <a:lnTo>
                      <a:pt x="124" y="173"/>
                    </a:lnTo>
                    <a:lnTo>
                      <a:pt x="122" y="171"/>
                    </a:lnTo>
                    <a:lnTo>
                      <a:pt x="116" y="177"/>
                    </a:lnTo>
                    <a:lnTo>
                      <a:pt x="112" y="179"/>
                    </a:lnTo>
                    <a:lnTo>
                      <a:pt x="109" y="181"/>
                    </a:lnTo>
                    <a:lnTo>
                      <a:pt x="107" y="178"/>
                    </a:lnTo>
                    <a:lnTo>
                      <a:pt x="106" y="174"/>
                    </a:lnTo>
                    <a:lnTo>
                      <a:pt x="102" y="173"/>
                    </a:lnTo>
                    <a:lnTo>
                      <a:pt x="99" y="172"/>
                    </a:lnTo>
                    <a:lnTo>
                      <a:pt x="99" y="171"/>
                    </a:lnTo>
                    <a:lnTo>
                      <a:pt x="97" y="169"/>
                    </a:lnTo>
                    <a:lnTo>
                      <a:pt x="109" y="164"/>
                    </a:lnTo>
                    <a:lnTo>
                      <a:pt x="110" y="159"/>
                    </a:lnTo>
                    <a:lnTo>
                      <a:pt x="112" y="159"/>
                    </a:lnTo>
                    <a:lnTo>
                      <a:pt x="113" y="160"/>
                    </a:lnTo>
                    <a:lnTo>
                      <a:pt x="114" y="154"/>
                    </a:lnTo>
                    <a:lnTo>
                      <a:pt x="113" y="150"/>
                    </a:lnTo>
                    <a:lnTo>
                      <a:pt x="112" y="145"/>
                    </a:lnTo>
                    <a:lnTo>
                      <a:pt x="108" y="145"/>
                    </a:lnTo>
                    <a:lnTo>
                      <a:pt x="108" y="141"/>
                    </a:lnTo>
                    <a:lnTo>
                      <a:pt x="106" y="141"/>
                    </a:lnTo>
                    <a:lnTo>
                      <a:pt x="106" y="140"/>
                    </a:lnTo>
                    <a:lnTo>
                      <a:pt x="101" y="137"/>
                    </a:lnTo>
                    <a:lnTo>
                      <a:pt x="100" y="130"/>
                    </a:lnTo>
                    <a:lnTo>
                      <a:pt x="102" y="127"/>
                    </a:lnTo>
                    <a:lnTo>
                      <a:pt x="100" y="123"/>
                    </a:lnTo>
                    <a:lnTo>
                      <a:pt x="99" y="119"/>
                    </a:lnTo>
                    <a:lnTo>
                      <a:pt x="101" y="118"/>
                    </a:lnTo>
                    <a:lnTo>
                      <a:pt x="103" y="112"/>
                    </a:lnTo>
                    <a:lnTo>
                      <a:pt x="104" y="107"/>
                    </a:lnTo>
                    <a:lnTo>
                      <a:pt x="112" y="97"/>
                    </a:lnTo>
                    <a:lnTo>
                      <a:pt x="110" y="97"/>
                    </a:lnTo>
                    <a:lnTo>
                      <a:pt x="107" y="88"/>
                    </a:lnTo>
                    <a:lnTo>
                      <a:pt x="107" y="87"/>
                    </a:lnTo>
                    <a:lnTo>
                      <a:pt x="107" y="86"/>
                    </a:lnTo>
                    <a:lnTo>
                      <a:pt x="102" y="79"/>
                    </a:lnTo>
                    <a:lnTo>
                      <a:pt x="99" y="76"/>
                    </a:lnTo>
                    <a:lnTo>
                      <a:pt x="97" y="63"/>
                    </a:lnTo>
                    <a:lnTo>
                      <a:pt x="94" y="64"/>
                    </a:lnTo>
                    <a:lnTo>
                      <a:pt x="84" y="57"/>
                    </a:lnTo>
                    <a:lnTo>
                      <a:pt x="83" y="54"/>
                    </a:lnTo>
                    <a:lnTo>
                      <a:pt x="76" y="52"/>
                    </a:lnTo>
                    <a:lnTo>
                      <a:pt x="66" y="52"/>
                    </a:lnTo>
                    <a:lnTo>
                      <a:pt x="68" y="47"/>
                    </a:lnTo>
                    <a:lnTo>
                      <a:pt x="73" y="39"/>
                    </a:lnTo>
                    <a:lnTo>
                      <a:pt x="79" y="34"/>
                    </a:lnTo>
                    <a:lnTo>
                      <a:pt x="80" y="31"/>
                    </a:lnTo>
                    <a:lnTo>
                      <a:pt x="81" y="27"/>
                    </a:lnTo>
                    <a:lnTo>
                      <a:pt x="83" y="28"/>
                    </a:lnTo>
                    <a:lnTo>
                      <a:pt x="86" y="18"/>
                    </a:lnTo>
                    <a:lnTo>
                      <a:pt x="84" y="18"/>
                    </a:lnTo>
                    <a:lnTo>
                      <a:pt x="75" y="10"/>
                    </a:lnTo>
                    <a:lnTo>
                      <a:pt x="67" y="11"/>
                    </a:lnTo>
                    <a:lnTo>
                      <a:pt x="60" y="8"/>
                    </a:lnTo>
                    <a:lnTo>
                      <a:pt x="55" y="0"/>
                    </a:lnTo>
                    <a:lnTo>
                      <a:pt x="47" y="10"/>
                    </a:lnTo>
                    <a:lnTo>
                      <a:pt x="46" y="11"/>
                    </a:lnTo>
                    <a:lnTo>
                      <a:pt x="46" y="20"/>
                    </a:lnTo>
                    <a:lnTo>
                      <a:pt x="49" y="33"/>
                    </a:lnTo>
                    <a:lnTo>
                      <a:pt x="49" y="34"/>
                    </a:lnTo>
                    <a:lnTo>
                      <a:pt x="50" y="35"/>
                    </a:lnTo>
                    <a:lnTo>
                      <a:pt x="46" y="44"/>
                    </a:lnTo>
                    <a:lnTo>
                      <a:pt x="42" y="47"/>
                    </a:lnTo>
                    <a:lnTo>
                      <a:pt x="41" y="48"/>
                    </a:lnTo>
                    <a:lnTo>
                      <a:pt x="36" y="53"/>
                    </a:lnTo>
                    <a:lnTo>
                      <a:pt x="30" y="59"/>
                    </a:lnTo>
                    <a:lnTo>
                      <a:pt x="15" y="73"/>
                    </a:lnTo>
                    <a:lnTo>
                      <a:pt x="4" y="87"/>
                    </a:lnTo>
                    <a:lnTo>
                      <a:pt x="9" y="100"/>
                    </a:lnTo>
                    <a:lnTo>
                      <a:pt x="11" y="104"/>
                    </a:lnTo>
                    <a:lnTo>
                      <a:pt x="11" y="107"/>
                    </a:lnTo>
                    <a:lnTo>
                      <a:pt x="11" y="110"/>
                    </a:lnTo>
                    <a:lnTo>
                      <a:pt x="11" y="112"/>
                    </a:lnTo>
                    <a:lnTo>
                      <a:pt x="8" y="119"/>
                    </a:lnTo>
                    <a:lnTo>
                      <a:pt x="0" y="125"/>
                    </a:lnTo>
                    <a:lnTo>
                      <a:pt x="0" y="128"/>
                    </a:lnTo>
                    <a:lnTo>
                      <a:pt x="1" y="134"/>
                    </a:lnTo>
                    <a:lnTo>
                      <a:pt x="8" y="144"/>
                    </a:lnTo>
                    <a:lnTo>
                      <a:pt x="11" y="151"/>
                    </a:lnTo>
                    <a:lnTo>
                      <a:pt x="24" y="153"/>
                    </a:lnTo>
                    <a:lnTo>
                      <a:pt x="29" y="158"/>
                    </a:lnTo>
                    <a:lnTo>
                      <a:pt x="26" y="167"/>
                    </a:lnTo>
                    <a:lnTo>
                      <a:pt x="24" y="169"/>
                    </a:lnTo>
                    <a:lnTo>
                      <a:pt x="28" y="173"/>
                    </a:lnTo>
                    <a:lnTo>
                      <a:pt x="36" y="172"/>
                    </a:lnTo>
                    <a:lnTo>
                      <a:pt x="35" y="180"/>
                    </a:lnTo>
                    <a:lnTo>
                      <a:pt x="40" y="187"/>
                    </a:lnTo>
                    <a:lnTo>
                      <a:pt x="39" y="189"/>
                    </a:lnTo>
                    <a:lnTo>
                      <a:pt x="33" y="185"/>
                    </a:lnTo>
                    <a:lnTo>
                      <a:pt x="31" y="189"/>
                    </a:lnTo>
                    <a:lnTo>
                      <a:pt x="31" y="192"/>
                    </a:lnTo>
                    <a:lnTo>
                      <a:pt x="39" y="194"/>
                    </a:lnTo>
                    <a:lnTo>
                      <a:pt x="41" y="198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29" name="Freeform 17"/>
              <p:cNvSpPr>
                <a:spLocks/>
              </p:cNvSpPr>
              <p:nvPr/>
            </p:nvSpPr>
            <p:spPr bwMode="auto">
              <a:xfrm>
                <a:off x="4133" y="2768"/>
                <a:ext cx="82" cy="90"/>
              </a:xfrm>
              <a:custGeom>
                <a:avLst/>
                <a:gdLst>
                  <a:gd name="T0" fmla="*/ 74 w 247"/>
                  <a:gd name="T1" fmla="*/ 126 h 270"/>
                  <a:gd name="T2" fmla="*/ 81 w 247"/>
                  <a:gd name="T3" fmla="*/ 120 h 270"/>
                  <a:gd name="T4" fmla="*/ 86 w 247"/>
                  <a:gd name="T5" fmla="*/ 111 h 270"/>
                  <a:gd name="T6" fmla="*/ 74 w 247"/>
                  <a:gd name="T7" fmla="*/ 91 h 270"/>
                  <a:gd name="T8" fmla="*/ 61 w 247"/>
                  <a:gd name="T9" fmla="*/ 79 h 270"/>
                  <a:gd name="T10" fmla="*/ 82 w 247"/>
                  <a:gd name="T11" fmla="*/ 64 h 270"/>
                  <a:gd name="T12" fmla="*/ 106 w 247"/>
                  <a:gd name="T13" fmla="*/ 47 h 270"/>
                  <a:gd name="T14" fmla="*/ 115 w 247"/>
                  <a:gd name="T15" fmla="*/ 39 h 270"/>
                  <a:gd name="T16" fmla="*/ 130 w 247"/>
                  <a:gd name="T17" fmla="*/ 30 h 270"/>
                  <a:gd name="T18" fmla="*/ 122 w 247"/>
                  <a:gd name="T19" fmla="*/ 22 h 270"/>
                  <a:gd name="T20" fmla="*/ 137 w 247"/>
                  <a:gd name="T21" fmla="*/ 11 h 270"/>
                  <a:gd name="T22" fmla="*/ 167 w 247"/>
                  <a:gd name="T23" fmla="*/ 0 h 270"/>
                  <a:gd name="T24" fmla="*/ 170 w 247"/>
                  <a:gd name="T25" fmla="*/ 17 h 270"/>
                  <a:gd name="T26" fmla="*/ 173 w 247"/>
                  <a:gd name="T27" fmla="*/ 26 h 270"/>
                  <a:gd name="T28" fmla="*/ 172 w 247"/>
                  <a:gd name="T29" fmla="*/ 40 h 270"/>
                  <a:gd name="T30" fmla="*/ 165 w 247"/>
                  <a:gd name="T31" fmla="*/ 56 h 270"/>
                  <a:gd name="T32" fmla="*/ 168 w 247"/>
                  <a:gd name="T33" fmla="*/ 78 h 270"/>
                  <a:gd name="T34" fmla="*/ 172 w 247"/>
                  <a:gd name="T35" fmla="*/ 87 h 270"/>
                  <a:gd name="T36" fmla="*/ 191 w 247"/>
                  <a:gd name="T37" fmla="*/ 97 h 270"/>
                  <a:gd name="T38" fmla="*/ 203 w 247"/>
                  <a:gd name="T39" fmla="*/ 113 h 270"/>
                  <a:gd name="T40" fmla="*/ 210 w 247"/>
                  <a:gd name="T41" fmla="*/ 125 h 270"/>
                  <a:gd name="T42" fmla="*/ 219 w 247"/>
                  <a:gd name="T43" fmla="*/ 132 h 270"/>
                  <a:gd name="T44" fmla="*/ 230 w 247"/>
                  <a:gd name="T45" fmla="*/ 137 h 270"/>
                  <a:gd name="T46" fmla="*/ 243 w 247"/>
                  <a:gd name="T47" fmla="*/ 152 h 270"/>
                  <a:gd name="T48" fmla="*/ 246 w 247"/>
                  <a:gd name="T49" fmla="*/ 166 h 270"/>
                  <a:gd name="T50" fmla="*/ 243 w 247"/>
                  <a:gd name="T51" fmla="*/ 176 h 270"/>
                  <a:gd name="T52" fmla="*/ 238 w 247"/>
                  <a:gd name="T53" fmla="*/ 180 h 270"/>
                  <a:gd name="T54" fmla="*/ 227 w 247"/>
                  <a:gd name="T55" fmla="*/ 191 h 270"/>
                  <a:gd name="T56" fmla="*/ 201 w 247"/>
                  <a:gd name="T57" fmla="*/ 219 h 270"/>
                  <a:gd name="T58" fmla="*/ 208 w 247"/>
                  <a:gd name="T59" fmla="*/ 236 h 270"/>
                  <a:gd name="T60" fmla="*/ 208 w 247"/>
                  <a:gd name="T61" fmla="*/ 242 h 270"/>
                  <a:gd name="T62" fmla="*/ 200 w 247"/>
                  <a:gd name="T63" fmla="*/ 243 h 270"/>
                  <a:gd name="T64" fmla="*/ 197 w 247"/>
                  <a:gd name="T65" fmla="*/ 237 h 270"/>
                  <a:gd name="T66" fmla="*/ 183 w 247"/>
                  <a:gd name="T67" fmla="*/ 243 h 270"/>
                  <a:gd name="T68" fmla="*/ 181 w 247"/>
                  <a:gd name="T69" fmla="*/ 238 h 270"/>
                  <a:gd name="T70" fmla="*/ 170 w 247"/>
                  <a:gd name="T71" fmla="*/ 226 h 270"/>
                  <a:gd name="T72" fmla="*/ 159 w 247"/>
                  <a:gd name="T73" fmla="*/ 245 h 270"/>
                  <a:gd name="T74" fmla="*/ 152 w 247"/>
                  <a:gd name="T75" fmla="*/ 236 h 270"/>
                  <a:gd name="T76" fmla="*/ 146 w 247"/>
                  <a:gd name="T77" fmla="*/ 243 h 270"/>
                  <a:gd name="T78" fmla="*/ 146 w 247"/>
                  <a:gd name="T79" fmla="*/ 255 h 270"/>
                  <a:gd name="T80" fmla="*/ 145 w 247"/>
                  <a:gd name="T81" fmla="*/ 263 h 270"/>
                  <a:gd name="T82" fmla="*/ 138 w 247"/>
                  <a:gd name="T83" fmla="*/ 268 h 270"/>
                  <a:gd name="T84" fmla="*/ 130 w 247"/>
                  <a:gd name="T85" fmla="*/ 270 h 270"/>
                  <a:gd name="T86" fmla="*/ 131 w 247"/>
                  <a:gd name="T87" fmla="*/ 253 h 270"/>
                  <a:gd name="T88" fmla="*/ 131 w 247"/>
                  <a:gd name="T89" fmla="*/ 244 h 270"/>
                  <a:gd name="T90" fmla="*/ 134 w 247"/>
                  <a:gd name="T91" fmla="*/ 239 h 270"/>
                  <a:gd name="T92" fmla="*/ 130 w 247"/>
                  <a:gd name="T93" fmla="*/ 233 h 270"/>
                  <a:gd name="T94" fmla="*/ 122 w 247"/>
                  <a:gd name="T95" fmla="*/ 229 h 270"/>
                  <a:gd name="T96" fmla="*/ 122 w 247"/>
                  <a:gd name="T97" fmla="*/ 222 h 270"/>
                  <a:gd name="T98" fmla="*/ 117 w 247"/>
                  <a:gd name="T99" fmla="*/ 217 h 270"/>
                  <a:gd name="T100" fmla="*/ 107 w 247"/>
                  <a:gd name="T101" fmla="*/ 213 h 270"/>
                  <a:gd name="T102" fmla="*/ 97 w 247"/>
                  <a:gd name="T103" fmla="*/ 203 h 270"/>
                  <a:gd name="T104" fmla="*/ 93 w 247"/>
                  <a:gd name="T105" fmla="*/ 198 h 270"/>
                  <a:gd name="T106" fmla="*/ 77 w 247"/>
                  <a:gd name="T107" fmla="*/ 205 h 270"/>
                  <a:gd name="T108" fmla="*/ 57 w 247"/>
                  <a:gd name="T109" fmla="*/ 204 h 270"/>
                  <a:gd name="T110" fmla="*/ 44 w 247"/>
                  <a:gd name="T111" fmla="*/ 206 h 270"/>
                  <a:gd name="T112" fmla="*/ 27 w 247"/>
                  <a:gd name="T113" fmla="*/ 218 h 270"/>
                  <a:gd name="T114" fmla="*/ 2 w 247"/>
                  <a:gd name="T115" fmla="*/ 208 h 270"/>
                  <a:gd name="T116" fmla="*/ 4 w 247"/>
                  <a:gd name="T117" fmla="*/ 189 h 270"/>
                  <a:gd name="T118" fmla="*/ 35 w 247"/>
                  <a:gd name="T119" fmla="*/ 180 h 270"/>
                  <a:gd name="T120" fmla="*/ 41 w 247"/>
                  <a:gd name="T121" fmla="*/ 175 h 270"/>
                  <a:gd name="T122" fmla="*/ 47 w 247"/>
                  <a:gd name="T123" fmla="*/ 160 h 270"/>
                  <a:gd name="T124" fmla="*/ 48 w 247"/>
                  <a:gd name="T125" fmla="*/ 14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47" h="270">
                    <a:moveTo>
                      <a:pt x="68" y="136"/>
                    </a:moveTo>
                    <a:lnTo>
                      <a:pt x="74" y="126"/>
                    </a:lnTo>
                    <a:lnTo>
                      <a:pt x="80" y="126"/>
                    </a:lnTo>
                    <a:lnTo>
                      <a:pt x="81" y="120"/>
                    </a:lnTo>
                    <a:lnTo>
                      <a:pt x="82" y="115"/>
                    </a:lnTo>
                    <a:lnTo>
                      <a:pt x="86" y="111"/>
                    </a:lnTo>
                    <a:lnTo>
                      <a:pt x="78" y="92"/>
                    </a:lnTo>
                    <a:lnTo>
                      <a:pt x="74" y="91"/>
                    </a:lnTo>
                    <a:lnTo>
                      <a:pt x="69" y="85"/>
                    </a:lnTo>
                    <a:lnTo>
                      <a:pt x="61" y="79"/>
                    </a:lnTo>
                    <a:lnTo>
                      <a:pt x="77" y="64"/>
                    </a:lnTo>
                    <a:lnTo>
                      <a:pt x="82" y="64"/>
                    </a:lnTo>
                    <a:lnTo>
                      <a:pt x="95" y="63"/>
                    </a:lnTo>
                    <a:lnTo>
                      <a:pt x="106" y="47"/>
                    </a:lnTo>
                    <a:lnTo>
                      <a:pt x="114" y="44"/>
                    </a:lnTo>
                    <a:lnTo>
                      <a:pt x="115" y="39"/>
                    </a:lnTo>
                    <a:lnTo>
                      <a:pt x="122" y="37"/>
                    </a:lnTo>
                    <a:lnTo>
                      <a:pt x="130" y="30"/>
                    </a:lnTo>
                    <a:lnTo>
                      <a:pt x="127" y="24"/>
                    </a:lnTo>
                    <a:lnTo>
                      <a:pt x="122" y="22"/>
                    </a:lnTo>
                    <a:lnTo>
                      <a:pt x="127" y="16"/>
                    </a:lnTo>
                    <a:lnTo>
                      <a:pt x="137" y="11"/>
                    </a:lnTo>
                    <a:lnTo>
                      <a:pt x="146" y="5"/>
                    </a:lnTo>
                    <a:lnTo>
                      <a:pt x="167" y="0"/>
                    </a:lnTo>
                    <a:lnTo>
                      <a:pt x="172" y="10"/>
                    </a:lnTo>
                    <a:lnTo>
                      <a:pt x="170" y="17"/>
                    </a:lnTo>
                    <a:lnTo>
                      <a:pt x="173" y="22"/>
                    </a:lnTo>
                    <a:lnTo>
                      <a:pt x="173" y="26"/>
                    </a:lnTo>
                    <a:lnTo>
                      <a:pt x="171" y="30"/>
                    </a:lnTo>
                    <a:lnTo>
                      <a:pt x="172" y="40"/>
                    </a:lnTo>
                    <a:lnTo>
                      <a:pt x="170" y="52"/>
                    </a:lnTo>
                    <a:lnTo>
                      <a:pt x="165" y="56"/>
                    </a:lnTo>
                    <a:lnTo>
                      <a:pt x="161" y="64"/>
                    </a:lnTo>
                    <a:lnTo>
                      <a:pt x="168" y="78"/>
                    </a:lnTo>
                    <a:lnTo>
                      <a:pt x="166" y="83"/>
                    </a:lnTo>
                    <a:lnTo>
                      <a:pt x="172" y="87"/>
                    </a:lnTo>
                    <a:lnTo>
                      <a:pt x="172" y="89"/>
                    </a:lnTo>
                    <a:lnTo>
                      <a:pt x="191" y="97"/>
                    </a:lnTo>
                    <a:lnTo>
                      <a:pt x="194" y="104"/>
                    </a:lnTo>
                    <a:lnTo>
                      <a:pt x="203" y="113"/>
                    </a:lnTo>
                    <a:lnTo>
                      <a:pt x="211" y="120"/>
                    </a:lnTo>
                    <a:lnTo>
                      <a:pt x="210" y="125"/>
                    </a:lnTo>
                    <a:lnTo>
                      <a:pt x="214" y="132"/>
                    </a:lnTo>
                    <a:lnTo>
                      <a:pt x="219" y="132"/>
                    </a:lnTo>
                    <a:lnTo>
                      <a:pt x="224" y="132"/>
                    </a:lnTo>
                    <a:lnTo>
                      <a:pt x="230" y="137"/>
                    </a:lnTo>
                    <a:lnTo>
                      <a:pt x="243" y="143"/>
                    </a:lnTo>
                    <a:lnTo>
                      <a:pt x="243" y="152"/>
                    </a:lnTo>
                    <a:lnTo>
                      <a:pt x="246" y="165"/>
                    </a:lnTo>
                    <a:lnTo>
                      <a:pt x="246" y="166"/>
                    </a:lnTo>
                    <a:lnTo>
                      <a:pt x="247" y="167"/>
                    </a:lnTo>
                    <a:lnTo>
                      <a:pt x="243" y="176"/>
                    </a:lnTo>
                    <a:lnTo>
                      <a:pt x="239" y="179"/>
                    </a:lnTo>
                    <a:lnTo>
                      <a:pt x="238" y="180"/>
                    </a:lnTo>
                    <a:lnTo>
                      <a:pt x="233" y="185"/>
                    </a:lnTo>
                    <a:lnTo>
                      <a:pt x="227" y="191"/>
                    </a:lnTo>
                    <a:lnTo>
                      <a:pt x="212" y="205"/>
                    </a:lnTo>
                    <a:lnTo>
                      <a:pt x="201" y="219"/>
                    </a:lnTo>
                    <a:lnTo>
                      <a:pt x="206" y="232"/>
                    </a:lnTo>
                    <a:lnTo>
                      <a:pt x="208" y="236"/>
                    </a:lnTo>
                    <a:lnTo>
                      <a:pt x="208" y="239"/>
                    </a:lnTo>
                    <a:lnTo>
                      <a:pt x="208" y="242"/>
                    </a:lnTo>
                    <a:lnTo>
                      <a:pt x="208" y="244"/>
                    </a:lnTo>
                    <a:lnTo>
                      <a:pt x="200" y="243"/>
                    </a:lnTo>
                    <a:lnTo>
                      <a:pt x="199" y="236"/>
                    </a:lnTo>
                    <a:lnTo>
                      <a:pt x="197" y="237"/>
                    </a:lnTo>
                    <a:lnTo>
                      <a:pt x="193" y="242"/>
                    </a:lnTo>
                    <a:lnTo>
                      <a:pt x="183" y="243"/>
                    </a:lnTo>
                    <a:lnTo>
                      <a:pt x="181" y="244"/>
                    </a:lnTo>
                    <a:lnTo>
                      <a:pt x="181" y="238"/>
                    </a:lnTo>
                    <a:lnTo>
                      <a:pt x="178" y="237"/>
                    </a:lnTo>
                    <a:lnTo>
                      <a:pt x="170" y="226"/>
                    </a:lnTo>
                    <a:lnTo>
                      <a:pt x="168" y="230"/>
                    </a:lnTo>
                    <a:lnTo>
                      <a:pt x="159" y="245"/>
                    </a:lnTo>
                    <a:lnTo>
                      <a:pt x="157" y="245"/>
                    </a:lnTo>
                    <a:lnTo>
                      <a:pt x="152" y="236"/>
                    </a:lnTo>
                    <a:lnTo>
                      <a:pt x="150" y="242"/>
                    </a:lnTo>
                    <a:lnTo>
                      <a:pt x="146" y="243"/>
                    </a:lnTo>
                    <a:lnTo>
                      <a:pt x="147" y="249"/>
                    </a:lnTo>
                    <a:lnTo>
                      <a:pt x="146" y="255"/>
                    </a:lnTo>
                    <a:lnTo>
                      <a:pt x="144" y="257"/>
                    </a:lnTo>
                    <a:lnTo>
                      <a:pt x="145" y="263"/>
                    </a:lnTo>
                    <a:lnTo>
                      <a:pt x="140" y="266"/>
                    </a:lnTo>
                    <a:lnTo>
                      <a:pt x="138" y="268"/>
                    </a:lnTo>
                    <a:lnTo>
                      <a:pt x="135" y="266"/>
                    </a:lnTo>
                    <a:lnTo>
                      <a:pt x="130" y="270"/>
                    </a:lnTo>
                    <a:lnTo>
                      <a:pt x="130" y="259"/>
                    </a:lnTo>
                    <a:lnTo>
                      <a:pt x="131" y="253"/>
                    </a:lnTo>
                    <a:lnTo>
                      <a:pt x="133" y="245"/>
                    </a:lnTo>
                    <a:lnTo>
                      <a:pt x="131" y="244"/>
                    </a:lnTo>
                    <a:lnTo>
                      <a:pt x="133" y="240"/>
                    </a:lnTo>
                    <a:lnTo>
                      <a:pt x="134" y="239"/>
                    </a:lnTo>
                    <a:lnTo>
                      <a:pt x="132" y="235"/>
                    </a:lnTo>
                    <a:lnTo>
                      <a:pt x="130" y="233"/>
                    </a:lnTo>
                    <a:lnTo>
                      <a:pt x="130" y="231"/>
                    </a:lnTo>
                    <a:lnTo>
                      <a:pt x="122" y="229"/>
                    </a:lnTo>
                    <a:lnTo>
                      <a:pt x="125" y="223"/>
                    </a:lnTo>
                    <a:lnTo>
                      <a:pt x="122" y="222"/>
                    </a:lnTo>
                    <a:lnTo>
                      <a:pt x="118" y="219"/>
                    </a:lnTo>
                    <a:lnTo>
                      <a:pt x="117" y="217"/>
                    </a:lnTo>
                    <a:lnTo>
                      <a:pt x="108" y="213"/>
                    </a:lnTo>
                    <a:lnTo>
                      <a:pt x="107" y="213"/>
                    </a:lnTo>
                    <a:lnTo>
                      <a:pt x="101" y="209"/>
                    </a:lnTo>
                    <a:lnTo>
                      <a:pt x="97" y="203"/>
                    </a:lnTo>
                    <a:lnTo>
                      <a:pt x="98" y="200"/>
                    </a:lnTo>
                    <a:lnTo>
                      <a:pt x="93" y="198"/>
                    </a:lnTo>
                    <a:lnTo>
                      <a:pt x="80" y="205"/>
                    </a:lnTo>
                    <a:lnTo>
                      <a:pt x="77" y="205"/>
                    </a:lnTo>
                    <a:lnTo>
                      <a:pt x="62" y="210"/>
                    </a:lnTo>
                    <a:lnTo>
                      <a:pt x="57" y="204"/>
                    </a:lnTo>
                    <a:lnTo>
                      <a:pt x="51" y="204"/>
                    </a:lnTo>
                    <a:lnTo>
                      <a:pt x="44" y="206"/>
                    </a:lnTo>
                    <a:lnTo>
                      <a:pt x="38" y="212"/>
                    </a:lnTo>
                    <a:lnTo>
                      <a:pt x="27" y="218"/>
                    </a:lnTo>
                    <a:lnTo>
                      <a:pt x="16" y="210"/>
                    </a:lnTo>
                    <a:lnTo>
                      <a:pt x="2" y="208"/>
                    </a:lnTo>
                    <a:lnTo>
                      <a:pt x="0" y="199"/>
                    </a:lnTo>
                    <a:lnTo>
                      <a:pt x="4" y="189"/>
                    </a:lnTo>
                    <a:lnTo>
                      <a:pt x="11" y="182"/>
                    </a:lnTo>
                    <a:lnTo>
                      <a:pt x="35" y="180"/>
                    </a:lnTo>
                    <a:lnTo>
                      <a:pt x="40" y="175"/>
                    </a:lnTo>
                    <a:lnTo>
                      <a:pt x="41" y="175"/>
                    </a:lnTo>
                    <a:lnTo>
                      <a:pt x="44" y="164"/>
                    </a:lnTo>
                    <a:lnTo>
                      <a:pt x="47" y="160"/>
                    </a:lnTo>
                    <a:lnTo>
                      <a:pt x="45" y="150"/>
                    </a:lnTo>
                    <a:lnTo>
                      <a:pt x="48" y="140"/>
                    </a:lnTo>
                    <a:lnTo>
                      <a:pt x="68" y="136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30" name="Freeform 18"/>
              <p:cNvSpPr>
                <a:spLocks/>
              </p:cNvSpPr>
              <p:nvPr/>
            </p:nvSpPr>
            <p:spPr bwMode="auto">
              <a:xfrm>
                <a:off x="4132" y="2834"/>
                <a:ext cx="69" cy="102"/>
              </a:xfrm>
              <a:custGeom>
                <a:avLst/>
                <a:gdLst>
                  <a:gd name="T0" fmla="*/ 10 w 207"/>
                  <a:gd name="T1" fmla="*/ 77 h 305"/>
                  <a:gd name="T2" fmla="*/ 27 w 207"/>
                  <a:gd name="T3" fmla="*/ 90 h 305"/>
                  <a:gd name="T4" fmla="*/ 56 w 207"/>
                  <a:gd name="T5" fmla="*/ 81 h 305"/>
                  <a:gd name="T6" fmla="*/ 68 w 207"/>
                  <a:gd name="T7" fmla="*/ 82 h 305"/>
                  <a:gd name="T8" fmla="*/ 90 w 207"/>
                  <a:gd name="T9" fmla="*/ 77 h 305"/>
                  <a:gd name="T10" fmla="*/ 96 w 207"/>
                  <a:gd name="T11" fmla="*/ 87 h 305"/>
                  <a:gd name="T12" fmla="*/ 121 w 207"/>
                  <a:gd name="T13" fmla="*/ 108 h 305"/>
                  <a:gd name="T14" fmla="*/ 132 w 207"/>
                  <a:gd name="T15" fmla="*/ 120 h 305"/>
                  <a:gd name="T16" fmla="*/ 122 w 207"/>
                  <a:gd name="T17" fmla="*/ 124 h 305"/>
                  <a:gd name="T18" fmla="*/ 129 w 207"/>
                  <a:gd name="T19" fmla="*/ 128 h 305"/>
                  <a:gd name="T20" fmla="*/ 124 w 207"/>
                  <a:gd name="T21" fmla="*/ 153 h 305"/>
                  <a:gd name="T22" fmla="*/ 116 w 207"/>
                  <a:gd name="T23" fmla="*/ 167 h 305"/>
                  <a:gd name="T24" fmla="*/ 103 w 207"/>
                  <a:gd name="T25" fmla="*/ 184 h 305"/>
                  <a:gd name="T26" fmla="*/ 95 w 207"/>
                  <a:gd name="T27" fmla="*/ 192 h 305"/>
                  <a:gd name="T28" fmla="*/ 83 w 207"/>
                  <a:gd name="T29" fmla="*/ 208 h 305"/>
                  <a:gd name="T30" fmla="*/ 55 w 207"/>
                  <a:gd name="T31" fmla="*/ 213 h 305"/>
                  <a:gd name="T32" fmla="*/ 42 w 207"/>
                  <a:gd name="T33" fmla="*/ 213 h 305"/>
                  <a:gd name="T34" fmla="*/ 37 w 207"/>
                  <a:gd name="T35" fmla="*/ 233 h 305"/>
                  <a:gd name="T36" fmla="*/ 27 w 207"/>
                  <a:gd name="T37" fmla="*/ 246 h 305"/>
                  <a:gd name="T38" fmla="*/ 37 w 207"/>
                  <a:gd name="T39" fmla="*/ 250 h 305"/>
                  <a:gd name="T40" fmla="*/ 35 w 207"/>
                  <a:gd name="T41" fmla="*/ 266 h 305"/>
                  <a:gd name="T42" fmla="*/ 44 w 207"/>
                  <a:gd name="T43" fmla="*/ 285 h 305"/>
                  <a:gd name="T44" fmla="*/ 55 w 207"/>
                  <a:gd name="T45" fmla="*/ 297 h 305"/>
                  <a:gd name="T46" fmla="*/ 90 w 207"/>
                  <a:gd name="T47" fmla="*/ 300 h 305"/>
                  <a:gd name="T48" fmla="*/ 101 w 207"/>
                  <a:gd name="T49" fmla="*/ 301 h 305"/>
                  <a:gd name="T50" fmla="*/ 124 w 207"/>
                  <a:gd name="T51" fmla="*/ 300 h 305"/>
                  <a:gd name="T52" fmla="*/ 150 w 207"/>
                  <a:gd name="T53" fmla="*/ 290 h 305"/>
                  <a:gd name="T54" fmla="*/ 176 w 207"/>
                  <a:gd name="T55" fmla="*/ 289 h 305"/>
                  <a:gd name="T56" fmla="*/ 197 w 207"/>
                  <a:gd name="T57" fmla="*/ 301 h 305"/>
                  <a:gd name="T58" fmla="*/ 199 w 207"/>
                  <a:gd name="T59" fmla="*/ 287 h 305"/>
                  <a:gd name="T60" fmla="*/ 192 w 207"/>
                  <a:gd name="T61" fmla="*/ 289 h 305"/>
                  <a:gd name="T62" fmla="*/ 193 w 207"/>
                  <a:gd name="T63" fmla="*/ 276 h 305"/>
                  <a:gd name="T64" fmla="*/ 192 w 207"/>
                  <a:gd name="T65" fmla="*/ 272 h 305"/>
                  <a:gd name="T66" fmla="*/ 194 w 207"/>
                  <a:gd name="T67" fmla="*/ 265 h 305"/>
                  <a:gd name="T68" fmla="*/ 183 w 207"/>
                  <a:gd name="T69" fmla="*/ 253 h 305"/>
                  <a:gd name="T70" fmla="*/ 174 w 207"/>
                  <a:gd name="T71" fmla="*/ 240 h 305"/>
                  <a:gd name="T72" fmla="*/ 181 w 207"/>
                  <a:gd name="T73" fmla="*/ 223 h 305"/>
                  <a:gd name="T74" fmla="*/ 170 w 207"/>
                  <a:gd name="T75" fmla="*/ 220 h 305"/>
                  <a:gd name="T76" fmla="*/ 155 w 207"/>
                  <a:gd name="T77" fmla="*/ 210 h 305"/>
                  <a:gd name="T78" fmla="*/ 157 w 207"/>
                  <a:gd name="T79" fmla="*/ 184 h 305"/>
                  <a:gd name="T80" fmla="*/ 155 w 207"/>
                  <a:gd name="T81" fmla="*/ 167 h 305"/>
                  <a:gd name="T82" fmla="*/ 153 w 207"/>
                  <a:gd name="T83" fmla="*/ 137 h 305"/>
                  <a:gd name="T84" fmla="*/ 140 w 207"/>
                  <a:gd name="T85" fmla="*/ 118 h 305"/>
                  <a:gd name="T86" fmla="*/ 129 w 207"/>
                  <a:gd name="T87" fmla="*/ 98 h 305"/>
                  <a:gd name="T88" fmla="*/ 143 w 207"/>
                  <a:gd name="T89" fmla="*/ 94 h 305"/>
                  <a:gd name="T90" fmla="*/ 150 w 207"/>
                  <a:gd name="T91" fmla="*/ 94 h 305"/>
                  <a:gd name="T92" fmla="*/ 142 w 207"/>
                  <a:gd name="T93" fmla="*/ 72 h 305"/>
                  <a:gd name="T94" fmla="*/ 132 w 207"/>
                  <a:gd name="T95" fmla="*/ 61 h 305"/>
                  <a:gd name="T96" fmla="*/ 135 w 207"/>
                  <a:gd name="T97" fmla="*/ 42 h 305"/>
                  <a:gd name="T98" fmla="*/ 132 w 207"/>
                  <a:gd name="T99" fmla="*/ 33 h 305"/>
                  <a:gd name="T100" fmla="*/ 120 w 207"/>
                  <a:gd name="T101" fmla="*/ 21 h 305"/>
                  <a:gd name="T102" fmla="*/ 103 w 207"/>
                  <a:gd name="T103" fmla="*/ 11 h 305"/>
                  <a:gd name="T104" fmla="*/ 82 w 207"/>
                  <a:gd name="T105" fmla="*/ 7 h 305"/>
                  <a:gd name="T106" fmla="*/ 53 w 207"/>
                  <a:gd name="T107" fmla="*/ 6 h 305"/>
                  <a:gd name="T108" fmla="*/ 18 w 207"/>
                  <a:gd name="T109" fmla="*/ 12 h 305"/>
                  <a:gd name="T110" fmla="*/ 3 w 207"/>
                  <a:gd name="T111" fmla="*/ 38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07" h="305">
                    <a:moveTo>
                      <a:pt x="3" y="48"/>
                    </a:moveTo>
                    <a:lnTo>
                      <a:pt x="0" y="51"/>
                    </a:lnTo>
                    <a:lnTo>
                      <a:pt x="2" y="65"/>
                    </a:lnTo>
                    <a:lnTo>
                      <a:pt x="10" y="77"/>
                    </a:lnTo>
                    <a:lnTo>
                      <a:pt x="18" y="80"/>
                    </a:lnTo>
                    <a:lnTo>
                      <a:pt x="18" y="82"/>
                    </a:lnTo>
                    <a:lnTo>
                      <a:pt x="22" y="87"/>
                    </a:lnTo>
                    <a:lnTo>
                      <a:pt x="27" y="90"/>
                    </a:lnTo>
                    <a:lnTo>
                      <a:pt x="31" y="88"/>
                    </a:lnTo>
                    <a:lnTo>
                      <a:pt x="40" y="90"/>
                    </a:lnTo>
                    <a:lnTo>
                      <a:pt x="46" y="82"/>
                    </a:lnTo>
                    <a:lnTo>
                      <a:pt x="56" y="81"/>
                    </a:lnTo>
                    <a:lnTo>
                      <a:pt x="59" y="87"/>
                    </a:lnTo>
                    <a:lnTo>
                      <a:pt x="62" y="90"/>
                    </a:lnTo>
                    <a:lnTo>
                      <a:pt x="66" y="82"/>
                    </a:lnTo>
                    <a:lnTo>
                      <a:pt x="68" y="82"/>
                    </a:lnTo>
                    <a:lnTo>
                      <a:pt x="77" y="75"/>
                    </a:lnTo>
                    <a:lnTo>
                      <a:pt x="80" y="77"/>
                    </a:lnTo>
                    <a:lnTo>
                      <a:pt x="89" y="78"/>
                    </a:lnTo>
                    <a:lnTo>
                      <a:pt x="90" y="77"/>
                    </a:lnTo>
                    <a:lnTo>
                      <a:pt x="93" y="77"/>
                    </a:lnTo>
                    <a:lnTo>
                      <a:pt x="93" y="86"/>
                    </a:lnTo>
                    <a:lnTo>
                      <a:pt x="95" y="87"/>
                    </a:lnTo>
                    <a:lnTo>
                      <a:pt x="96" y="87"/>
                    </a:lnTo>
                    <a:lnTo>
                      <a:pt x="108" y="95"/>
                    </a:lnTo>
                    <a:lnTo>
                      <a:pt x="112" y="99"/>
                    </a:lnTo>
                    <a:lnTo>
                      <a:pt x="117" y="104"/>
                    </a:lnTo>
                    <a:lnTo>
                      <a:pt x="121" y="108"/>
                    </a:lnTo>
                    <a:lnTo>
                      <a:pt x="126" y="113"/>
                    </a:lnTo>
                    <a:lnTo>
                      <a:pt x="133" y="114"/>
                    </a:lnTo>
                    <a:lnTo>
                      <a:pt x="134" y="118"/>
                    </a:lnTo>
                    <a:lnTo>
                      <a:pt x="132" y="120"/>
                    </a:lnTo>
                    <a:lnTo>
                      <a:pt x="116" y="124"/>
                    </a:lnTo>
                    <a:lnTo>
                      <a:pt x="115" y="127"/>
                    </a:lnTo>
                    <a:lnTo>
                      <a:pt x="122" y="125"/>
                    </a:lnTo>
                    <a:lnTo>
                      <a:pt x="122" y="124"/>
                    </a:lnTo>
                    <a:lnTo>
                      <a:pt x="128" y="121"/>
                    </a:lnTo>
                    <a:lnTo>
                      <a:pt x="132" y="121"/>
                    </a:lnTo>
                    <a:lnTo>
                      <a:pt x="130" y="123"/>
                    </a:lnTo>
                    <a:lnTo>
                      <a:pt x="129" y="128"/>
                    </a:lnTo>
                    <a:lnTo>
                      <a:pt x="116" y="128"/>
                    </a:lnTo>
                    <a:lnTo>
                      <a:pt x="113" y="132"/>
                    </a:lnTo>
                    <a:lnTo>
                      <a:pt x="121" y="151"/>
                    </a:lnTo>
                    <a:lnTo>
                      <a:pt x="124" y="153"/>
                    </a:lnTo>
                    <a:lnTo>
                      <a:pt x="121" y="160"/>
                    </a:lnTo>
                    <a:lnTo>
                      <a:pt x="121" y="165"/>
                    </a:lnTo>
                    <a:lnTo>
                      <a:pt x="123" y="167"/>
                    </a:lnTo>
                    <a:lnTo>
                      <a:pt x="116" y="167"/>
                    </a:lnTo>
                    <a:lnTo>
                      <a:pt x="116" y="172"/>
                    </a:lnTo>
                    <a:lnTo>
                      <a:pt x="112" y="175"/>
                    </a:lnTo>
                    <a:lnTo>
                      <a:pt x="108" y="180"/>
                    </a:lnTo>
                    <a:lnTo>
                      <a:pt x="103" y="184"/>
                    </a:lnTo>
                    <a:lnTo>
                      <a:pt x="103" y="191"/>
                    </a:lnTo>
                    <a:lnTo>
                      <a:pt x="104" y="191"/>
                    </a:lnTo>
                    <a:lnTo>
                      <a:pt x="101" y="193"/>
                    </a:lnTo>
                    <a:lnTo>
                      <a:pt x="95" y="192"/>
                    </a:lnTo>
                    <a:lnTo>
                      <a:pt x="90" y="197"/>
                    </a:lnTo>
                    <a:lnTo>
                      <a:pt x="87" y="205"/>
                    </a:lnTo>
                    <a:lnTo>
                      <a:pt x="88" y="207"/>
                    </a:lnTo>
                    <a:lnTo>
                      <a:pt x="83" y="208"/>
                    </a:lnTo>
                    <a:lnTo>
                      <a:pt x="75" y="221"/>
                    </a:lnTo>
                    <a:lnTo>
                      <a:pt x="62" y="218"/>
                    </a:lnTo>
                    <a:lnTo>
                      <a:pt x="57" y="213"/>
                    </a:lnTo>
                    <a:lnTo>
                      <a:pt x="55" y="213"/>
                    </a:lnTo>
                    <a:lnTo>
                      <a:pt x="53" y="213"/>
                    </a:lnTo>
                    <a:lnTo>
                      <a:pt x="48" y="212"/>
                    </a:lnTo>
                    <a:lnTo>
                      <a:pt x="44" y="210"/>
                    </a:lnTo>
                    <a:lnTo>
                      <a:pt x="42" y="213"/>
                    </a:lnTo>
                    <a:lnTo>
                      <a:pt x="43" y="224"/>
                    </a:lnTo>
                    <a:lnTo>
                      <a:pt x="47" y="226"/>
                    </a:lnTo>
                    <a:lnTo>
                      <a:pt x="47" y="238"/>
                    </a:lnTo>
                    <a:lnTo>
                      <a:pt x="37" y="233"/>
                    </a:lnTo>
                    <a:lnTo>
                      <a:pt x="28" y="233"/>
                    </a:lnTo>
                    <a:lnTo>
                      <a:pt x="29" y="234"/>
                    </a:lnTo>
                    <a:lnTo>
                      <a:pt x="28" y="239"/>
                    </a:lnTo>
                    <a:lnTo>
                      <a:pt x="27" y="246"/>
                    </a:lnTo>
                    <a:lnTo>
                      <a:pt x="26" y="246"/>
                    </a:lnTo>
                    <a:lnTo>
                      <a:pt x="26" y="247"/>
                    </a:lnTo>
                    <a:lnTo>
                      <a:pt x="34" y="244"/>
                    </a:lnTo>
                    <a:lnTo>
                      <a:pt x="37" y="250"/>
                    </a:lnTo>
                    <a:lnTo>
                      <a:pt x="37" y="252"/>
                    </a:lnTo>
                    <a:lnTo>
                      <a:pt x="37" y="254"/>
                    </a:lnTo>
                    <a:lnTo>
                      <a:pt x="37" y="263"/>
                    </a:lnTo>
                    <a:lnTo>
                      <a:pt x="35" y="266"/>
                    </a:lnTo>
                    <a:lnTo>
                      <a:pt x="35" y="267"/>
                    </a:lnTo>
                    <a:lnTo>
                      <a:pt x="37" y="277"/>
                    </a:lnTo>
                    <a:lnTo>
                      <a:pt x="37" y="278"/>
                    </a:lnTo>
                    <a:lnTo>
                      <a:pt x="44" y="285"/>
                    </a:lnTo>
                    <a:lnTo>
                      <a:pt x="51" y="290"/>
                    </a:lnTo>
                    <a:lnTo>
                      <a:pt x="53" y="289"/>
                    </a:lnTo>
                    <a:lnTo>
                      <a:pt x="54" y="296"/>
                    </a:lnTo>
                    <a:lnTo>
                      <a:pt x="55" y="297"/>
                    </a:lnTo>
                    <a:lnTo>
                      <a:pt x="67" y="294"/>
                    </a:lnTo>
                    <a:lnTo>
                      <a:pt x="81" y="300"/>
                    </a:lnTo>
                    <a:lnTo>
                      <a:pt x="82" y="301"/>
                    </a:lnTo>
                    <a:lnTo>
                      <a:pt x="90" y="300"/>
                    </a:lnTo>
                    <a:lnTo>
                      <a:pt x="89" y="305"/>
                    </a:lnTo>
                    <a:lnTo>
                      <a:pt x="95" y="303"/>
                    </a:lnTo>
                    <a:lnTo>
                      <a:pt x="97" y="298"/>
                    </a:lnTo>
                    <a:lnTo>
                      <a:pt x="101" y="301"/>
                    </a:lnTo>
                    <a:lnTo>
                      <a:pt x="103" y="304"/>
                    </a:lnTo>
                    <a:lnTo>
                      <a:pt x="108" y="301"/>
                    </a:lnTo>
                    <a:lnTo>
                      <a:pt x="116" y="297"/>
                    </a:lnTo>
                    <a:lnTo>
                      <a:pt x="124" y="300"/>
                    </a:lnTo>
                    <a:lnTo>
                      <a:pt x="130" y="299"/>
                    </a:lnTo>
                    <a:lnTo>
                      <a:pt x="137" y="300"/>
                    </a:lnTo>
                    <a:lnTo>
                      <a:pt x="144" y="291"/>
                    </a:lnTo>
                    <a:lnTo>
                      <a:pt x="150" y="290"/>
                    </a:lnTo>
                    <a:lnTo>
                      <a:pt x="153" y="289"/>
                    </a:lnTo>
                    <a:lnTo>
                      <a:pt x="166" y="291"/>
                    </a:lnTo>
                    <a:lnTo>
                      <a:pt x="170" y="289"/>
                    </a:lnTo>
                    <a:lnTo>
                      <a:pt x="176" y="289"/>
                    </a:lnTo>
                    <a:lnTo>
                      <a:pt x="182" y="291"/>
                    </a:lnTo>
                    <a:lnTo>
                      <a:pt x="186" y="299"/>
                    </a:lnTo>
                    <a:lnTo>
                      <a:pt x="195" y="300"/>
                    </a:lnTo>
                    <a:lnTo>
                      <a:pt x="197" y="301"/>
                    </a:lnTo>
                    <a:lnTo>
                      <a:pt x="197" y="296"/>
                    </a:lnTo>
                    <a:lnTo>
                      <a:pt x="207" y="289"/>
                    </a:lnTo>
                    <a:lnTo>
                      <a:pt x="206" y="287"/>
                    </a:lnTo>
                    <a:lnTo>
                      <a:pt x="199" y="287"/>
                    </a:lnTo>
                    <a:lnTo>
                      <a:pt x="199" y="291"/>
                    </a:lnTo>
                    <a:lnTo>
                      <a:pt x="192" y="292"/>
                    </a:lnTo>
                    <a:lnTo>
                      <a:pt x="190" y="291"/>
                    </a:lnTo>
                    <a:lnTo>
                      <a:pt x="192" y="289"/>
                    </a:lnTo>
                    <a:lnTo>
                      <a:pt x="197" y="287"/>
                    </a:lnTo>
                    <a:lnTo>
                      <a:pt x="190" y="279"/>
                    </a:lnTo>
                    <a:lnTo>
                      <a:pt x="195" y="278"/>
                    </a:lnTo>
                    <a:lnTo>
                      <a:pt x="193" y="276"/>
                    </a:lnTo>
                    <a:lnTo>
                      <a:pt x="193" y="274"/>
                    </a:lnTo>
                    <a:lnTo>
                      <a:pt x="192" y="274"/>
                    </a:lnTo>
                    <a:lnTo>
                      <a:pt x="199" y="273"/>
                    </a:lnTo>
                    <a:lnTo>
                      <a:pt x="192" y="272"/>
                    </a:lnTo>
                    <a:lnTo>
                      <a:pt x="190" y="268"/>
                    </a:lnTo>
                    <a:lnTo>
                      <a:pt x="194" y="271"/>
                    </a:lnTo>
                    <a:lnTo>
                      <a:pt x="196" y="270"/>
                    </a:lnTo>
                    <a:lnTo>
                      <a:pt x="194" y="265"/>
                    </a:lnTo>
                    <a:lnTo>
                      <a:pt x="194" y="259"/>
                    </a:lnTo>
                    <a:lnTo>
                      <a:pt x="188" y="260"/>
                    </a:lnTo>
                    <a:lnTo>
                      <a:pt x="189" y="256"/>
                    </a:lnTo>
                    <a:lnTo>
                      <a:pt x="183" y="253"/>
                    </a:lnTo>
                    <a:lnTo>
                      <a:pt x="188" y="246"/>
                    </a:lnTo>
                    <a:lnTo>
                      <a:pt x="186" y="244"/>
                    </a:lnTo>
                    <a:lnTo>
                      <a:pt x="183" y="246"/>
                    </a:lnTo>
                    <a:lnTo>
                      <a:pt x="174" y="240"/>
                    </a:lnTo>
                    <a:lnTo>
                      <a:pt x="174" y="237"/>
                    </a:lnTo>
                    <a:lnTo>
                      <a:pt x="177" y="236"/>
                    </a:lnTo>
                    <a:lnTo>
                      <a:pt x="183" y="233"/>
                    </a:lnTo>
                    <a:lnTo>
                      <a:pt x="181" y="223"/>
                    </a:lnTo>
                    <a:lnTo>
                      <a:pt x="180" y="220"/>
                    </a:lnTo>
                    <a:lnTo>
                      <a:pt x="177" y="220"/>
                    </a:lnTo>
                    <a:lnTo>
                      <a:pt x="175" y="219"/>
                    </a:lnTo>
                    <a:lnTo>
                      <a:pt x="170" y="220"/>
                    </a:lnTo>
                    <a:lnTo>
                      <a:pt x="163" y="207"/>
                    </a:lnTo>
                    <a:lnTo>
                      <a:pt x="157" y="211"/>
                    </a:lnTo>
                    <a:lnTo>
                      <a:pt x="155" y="214"/>
                    </a:lnTo>
                    <a:lnTo>
                      <a:pt x="155" y="210"/>
                    </a:lnTo>
                    <a:lnTo>
                      <a:pt x="155" y="197"/>
                    </a:lnTo>
                    <a:lnTo>
                      <a:pt x="156" y="194"/>
                    </a:lnTo>
                    <a:lnTo>
                      <a:pt x="155" y="185"/>
                    </a:lnTo>
                    <a:lnTo>
                      <a:pt x="157" y="184"/>
                    </a:lnTo>
                    <a:lnTo>
                      <a:pt x="157" y="181"/>
                    </a:lnTo>
                    <a:lnTo>
                      <a:pt x="155" y="175"/>
                    </a:lnTo>
                    <a:lnTo>
                      <a:pt x="155" y="171"/>
                    </a:lnTo>
                    <a:lnTo>
                      <a:pt x="155" y="167"/>
                    </a:lnTo>
                    <a:lnTo>
                      <a:pt x="155" y="159"/>
                    </a:lnTo>
                    <a:lnTo>
                      <a:pt x="154" y="151"/>
                    </a:lnTo>
                    <a:lnTo>
                      <a:pt x="153" y="144"/>
                    </a:lnTo>
                    <a:lnTo>
                      <a:pt x="153" y="137"/>
                    </a:lnTo>
                    <a:lnTo>
                      <a:pt x="153" y="130"/>
                    </a:lnTo>
                    <a:lnTo>
                      <a:pt x="147" y="121"/>
                    </a:lnTo>
                    <a:lnTo>
                      <a:pt x="142" y="121"/>
                    </a:lnTo>
                    <a:lnTo>
                      <a:pt x="140" y="118"/>
                    </a:lnTo>
                    <a:lnTo>
                      <a:pt x="142" y="115"/>
                    </a:lnTo>
                    <a:lnTo>
                      <a:pt x="137" y="112"/>
                    </a:lnTo>
                    <a:lnTo>
                      <a:pt x="136" y="111"/>
                    </a:lnTo>
                    <a:lnTo>
                      <a:pt x="129" y="98"/>
                    </a:lnTo>
                    <a:lnTo>
                      <a:pt x="132" y="95"/>
                    </a:lnTo>
                    <a:lnTo>
                      <a:pt x="134" y="97"/>
                    </a:lnTo>
                    <a:lnTo>
                      <a:pt x="137" y="94"/>
                    </a:lnTo>
                    <a:lnTo>
                      <a:pt x="143" y="94"/>
                    </a:lnTo>
                    <a:lnTo>
                      <a:pt x="148" y="97"/>
                    </a:lnTo>
                    <a:lnTo>
                      <a:pt x="152" y="98"/>
                    </a:lnTo>
                    <a:lnTo>
                      <a:pt x="153" y="95"/>
                    </a:lnTo>
                    <a:lnTo>
                      <a:pt x="150" y="94"/>
                    </a:lnTo>
                    <a:lnTo>
                      <a:pt x="150" y="90"/>
                    </a:lnTo>
                    <a:lnTo>
                      <a:pt x="148" y="82"/>
                    </a:lnTo>
                    <a:lnTo>
                      <a:pt x="146" y="79"/>
                    </a:lnTo>
                    <a:lnTo>
                      <a:pt x="142" y="72"/>
                    </a:lnTo>
                    <a:lnTo>
                      <a:pt x="140" y="70"/>
                    </a:lnTo>
                    <a:lnTo>
                      <a:pt x="137" y="68"/>
                    </a:lnTo>
                    <a:lnTo>
                      <a:pt x="132" y="72"/>
                    </a:lnTo>
                    <a:lnTo>
                      <a:pt x="132" y="61"/>
                    </a:lnTo>
                    <a:lnTo>
                      <a:pt x="133" y="55"/>
                    </a:lnTo>
                    <a:lnTo>
                      <a:pt x="135" y="47"/>
                    </a:lnTo>
                    <a:lnTo>
                      <a:pt x="133" y="46"/>
                    </a:lnTo>
                    <a:lnTo>
                      <a:pt x="135" y="42"/>
                    </a:lnTo>
                    <a:lnTo>
                      <a:pt x="136" y="41"/>
                    </a:lnTo>
                    <a:lnTo>
                      <a:pt x="134" y="37"/>
                    </a:lnTo>
                    <a:lnTo>
                      <a:pt x="132" y="35"/>
                    </a:lnTo>
                    <a:lnTo>
                      <a:pt x="132" y="33"/>
                    </a:lnTo>
                    <a:lnTo>
                      <a:pt x="124" y="31"/>
                    </a:lnTo>
                    <a:lnTo>
                      <a:pt x="127" y="25"/>
                    </a:lnTo>
                    <a:lnTo>
                      <a:pt x="124" y="24"/>
                    </a:lnTo>
                    <a:lnTo>
                      <a:pt x="120" y="21"/>
                    </a:lnTo>
                    <a:lnTo>
                      <a:pt x="119" y="19"/>
                    </a:lnTo>
                    <a:lnTo>
                      <a:pt x="110" y="15"/>
                    </a:lnTo>
                    <a:lnTo>
                      <a:pt x="109" y="15"/>
                    </a:lnTo>
                    <a:lnTo>
                      <a:pt x="103" y="11"/>
                    </a:lnTo>
                    <a:lnTo>
                      <a:pt x="99" y="5"/>
                    </a:lnTo>
                    <a:lnTo>
                      <a:pt x="100" y="2"/>
                    </a:lnTo>
                    <a:lnTo>
                      <a:pt x="95" y="0"/>
                    </a:lnTo>
                    <a:lnTo>
                      <a:pt x="82" y="7"/>
                    </a:lnTo>
                    <a:lnTo>
                      <a:pt x="79" y="7"/>
                    </a:lnTo>
                    <a:lnTo>
                      <a:pt x="64" y="12"/>
                    </a:lnTo>
                    <a:lnTo>
                      <a:pt x="59" y="6"/>
                    </a:lnTo>
                    <a:lnTo>
                      <a:pt x="53" y="6"/>
                    </a:lnTo>
                    <a:lnTo>
                      <a:pt x="46" y="8"/>
                    </a:lnTo>
                    <a:lnTo>
                      <a:pt x="40" y="14"/>
                    </a:lnTo>
                    <a:lnTo>
                      <a:pt x="29" y="20"/>
                    </a:lnTo>
                    <a:lnTo>
                      <a:pt x="18" y="12"/>
                    </a:lnTo>
                    <a:lnTo>
                      <a:pt x="4" y="10"/>
                    </a:lnTo>
                    <a:lnTo>
                      <a:pt x="1" y="13"/>
                    </a:lnTo>
                    <a:lnTo>
                      <a:pt x="2" y="32"/>
                    </a:lnTo>
                    <a:lnTo>
                      <a:pt x="3" y="38"/>
                    </a:lnTo>
                    <a:lnTo>
                      <a:pt x="1" y="42"/>
                    </a:lnTo>
                    <a:lnTo>
                      <a:pt x="3" y="48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31" name="Freeform 19"/>
              <p:cNvSpPr>
                <a:spLocks/>
              </p:cNvSpPr>
              <p:nvPr/>
            </p:nvSpPr>
            <p:spPr bwMode="auto">
              <a:xfrm>
                <a:off x="4036" y="2975"/>
                <a:ext cx="135" cy="102"/>
              </a:xfrm>
              <a:custGeom>
                <a:avLst/>
                <a:gdLst>
                  <a:gd name="T0" fmla="*/ 10 w 405"/>
                  <a:gd name="T1" fmla="*/ 187 h 306"/>
                  <a:gd name="T2" fmla="*/ 27 w 405"/>
                  <a:gd name="T3" fmla="*/ 206 h 306"/>
                  <a:gd name="T4" fmla="*/ 39 w 405"/>
                  <a:gd name="T5" fmla="*/ 221 h 306"/>
                  <a:gd name="T6" fmla="*/ 69 w 405"/>
                  <a:gd name="T7" fmla="*/ 245 h 306"/>
                  <a:gd name="T8" fmla="*/ 93 w 405"/>
                  <a:gd name="T9" fmla="*/ 252 h 306"/>
                  <a:gd name="T10" fmla="*/ 116 w 405"/>
                  <a:gd name="T11" fmla="*/ 273 h 306"/>
                  <a:gd name="T12" fmla="*/ 144 w 405"/>
                  <a:gd name="T13" fmla="*/ 285 h 306"/>
                  <a:gd name="T14" fmla="*/ 173 w 405"/>
                  <a:gd name="T15" fmla="*/ 281 h 306"/>
                  <a:gd name="T16" fmla="*/ 206 w 405"/>
                  <a:gd name="T17" fmla="*/ 270 h 306"/>
                  <a:gd name="T18" fmla="*/ 237 w 405"/>
                  <a:gd name="T19" fmla="*/ 262 h 306"/>
                  <a:gd name="T20" fmla="*/ 246 w 405"/>
                  <a:gd name="T21" fmla="*/ 296 h 306"/>
                  <a:gd name="T22" fmla="*/ 258 w 405"/>
                  <a:gd name="T23" fmla="*/ 296 h 306"/>
                  <a:gd name="T24" fmla="*/ 256 w 405"/>
                  <a:gd name="T25" fmla="*/ 278 h 306"/>
                  <a:gd name="T26" fmla="*/ 295 w 405"/>
                  <a:gd name="T27" fmla="*/ 287 h 306"/>
                  <a:gd name="T28" fmla="*/ 311 w 405"/>
                  <a:gd name="T29" fmla="*/ 290 h 306"/>
                  <a:gd name="T30" fmla="*/ 332 w 405"/>
                  <a:gd name="T31" fmla="*/ 286 h 306"/>
                  <a:gd name="T32" fmla="*/ 322 w 405"/>
                  <a:gd name="T33" fmla="*/ 278 h 306"/>
                  <a:gd name="T34" fmla="*/ 349 w 405"/>
                  <a:gd name="T35" fmla="*/ 272 h 306"/>
                  <a:gd name="T36" fmla="*/ 354 w 405"/>
                  <a:gd name="T37" fmla="*/ 252 h 306"/>
                  <a:gd name="T38" fmla="*/ 351 w 405"/>
                  <a:gd name="T39" fmla="*/ 237 h 306"/>
                  <a:gd name="T40" fmla="*/ 347 w 405"/>
                  <a:gd name="T41" fmla="*/ 217 h 306"/>
                  <a:gd name="T42" fmla="*/ 358 w 405"/>
                  <a:gd name="T43" fmla="*/ 203 h 306"/>
                  <a:gd name="T44" fmla="*/ 370 w 405"/>
                  <a:gd name="T45" fmla="*/ 192 h 306"/>
                  <a:gd name="T46" fmla="*/ 370 w 405"/>
                  <a:gd name="T47" fmla="*/ 181 h 306"/>
                  <a:gd name="T48" fmla="*/ 388 w 405"/>
                  <a:gd name="T49" fmla="*/ 172 h 306"/>
                  <a:gd name="T50" fmla="*/ 384 w 405"/>
                  <a:gd name="T51" fmla="*/ 149 h 306"/>
                  <a:gd name="T52" fmla="*/ 390 w 405"/>
                  <a:gd name="T53" fmla="*/ 139 h 306"/>
                  <a:gd name="T54" fmla="*/ 395 w 405"/>
                  <a:gd name="T55" fmla="*/ 113 h 306"/>
                  <a:gd name="T56" fmla="*/ 395 w 405"/>
                  <a:gd name="T57" fmla="*/ 100 h 306"/>
                  <a:gd name="T58" fmla="*/ 384 w 405"/>
                  <a:gd name="T59" fmla="*/ 87 h 306"/>
                  <a:gd name="T60" fmla="*/ 392 w 405"/>
                  <a:gd name="T61" fmla="*/ 69 h 306"/>
                  <a:gd name="T62" fmla="*/ 398 w 405"/>
                  <a:gd name="T63" fmla="*/ 50 h 306"/>
                  <a:gd name="T64" fmla="*/ 380 w 405"/>
                  <a:gd name="T65" fmla="*/ 44 h 306"/>
                  <a:gd name="T66" fmla="*/ 372 w 405"/>
                  <a:gd name="T67" fmla="*/ 55 h 306"/>
                  <a:gd name="T68" fmla="*/ 356 w 405"/>
                  <a:gd name="T69" fmla="*/ 37 h 306"/>
                  <a:gd name="T70" fmla="*/ 368 w 405"/>
                  <a:gd name="T71" fmla="*/ 28 h 306"/>
                  <a:gd name="T72" fmla="*/ 349 w 405"/>
                  <a:gd name="T73" fmla="*/ 19 h 306"/>
                  <a:gd name="T74" fmla="*/ 334 w 405"/>
                  <a:gd name="T75" fmla="*/ 15 h 306"/>
                  <a:gd name="T76" fmla="*/ 322 w 405"/>
                  <a:gd name="T77" fmla="*/ 2 h 306"/>
                  <a:gd name="T78" fmla="*/ 299 w 405"/>
                  <a:gd name="T79" fmla="*/ 13 h 306"/>
                  <a:gd name="T80" fmla="*/ 290 w 405"/>
                  <a:gd name="T81" fmla="*/ 11 h 306"/>
                  <a:gd name="T82" fmla="*/ 275 w 405"/>
                  <a:gd name="T83" fmla="*/ 1 h 306"/>
                  <a:gd name="T84" fmla="*/ 261 w 405"/>
                  <a:gd name="T85" fmla="*/ 15 h 306"/>
                  <a:gd name="T86" fmla="*/ 230 w 405"/>
                  <a:gd name="T87" fmla="*/ 14 h 306"/>
                  <a:gd name="T88" fmla="*/ 223 w 405"/>
                  <a:gd name="T89" fmla="*/ 8 h 306"/>
                  <a:gd name="T90" fmla="*/ 216 w 405"/>
                  <a:gd name="T91" fmla="*/ 6 h 306"/>
                  <a:gd name="T92" fmla="*/ 211 w 405"/>
                  <a:gd name="T93" fmla="*/ 19 h 306"/>
                  <a:gd name="T94" fmla="*/ 203 w 405"/>
                  <a:gd name="T95" fmla="*/ 17 h 306"/>
                  <a:gd name="T96" fmla="*/ 196 w 405"/>
                  <a:gd name="T97" fmla="*/ 24 h 306"/>
                  <a:gd name="T98" fmla="*/ 179 w 405"/>
                  <a:gd name="T99" fmla="*/ 36 h 306"/>
                  <a:gd name="T100" fmla="*/ 175 w 405"/>
                  <a:gd name="T101" fmla="*/ 31 h 306"/>
                  <a:gd name="T102" fmla="*/ 164 w 405"/>
                  <a:gd name="T103" fmla="*/ 34 h 306"/>
                  <a:gd name="T104" fmla="*/ 140 w 405"/>
                  <a:gd name="T105" fmla="*/ 28 h 306"/>
                  <a:gd name="T106" fmla="*/ 87 w 405"/>
                  <a:gd name="T107" fmla="*/ 36 h 306"/>
                  <a:gd name="T108" fmla="*/ 76 w 405"/>
                  <a:gd name="T109" fmla="*/ 49 h 306"/>
                  <a:gd name="T110" fmla="*/ 62 w 405"/>
                  <a:gd name="T111" fmla="*/ 67 h 306"/>
                  <a:gd name="T112" fmla="*/ 26 w 405"/>
                  <a:gd name="T113" fmla="*/ 76 h 306"/>
                  <a:gd name="T114" fmla="*/ 22 w 405"/>
                  <a:gd name="T115" fmla="*/ 108 h 306"/>
                  <a:gd name="T116" fmla="*/ 1 w 405"/>
                  <a:gd name="T117" fmla="*/ 122 h 306"/>
                  <a:gd name="T118" fmla="*/ 14 w 405"/>
                  <a:gd name="T119" fmla="*/ 152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05" h="306">
                    <a:moveTo>
                      <a:pt x="25" y="165"/>
                    </a:moveTo>
                    <a:lnTo>
                      <a:pt x="18" y="165"/>
                    </a:lnTo>
                    <a:lnTo>
                      <a:pt x="10" y="169"/>
                    </a:lnTo>
                    <a:lnTo>
                      <a:pt x="10" y="187"/>
                    </a:lnTo>
                    <a:lnTo>
                      <a:pt x="10" y="190"/>
                    </a:lnTo>
                    <a:lnTo>
                      <a:pt x="18" y="195"/>
                    </a:lnTo>
                    <a:lnTo>
                      <a:pt x="23" y="203"/>
                    </a:lnTo>
                    <a:lnTo>
                      <a:pt x="27" y="206"/>
                    </a:lnTo>
                    <a:lnTo>
                      <a:pt x="29" y="213"/>
                    </a:lnTo>
                    <a:lnTo>
                      <a:pt x="31" y="216"/>
                    </a:lnTo>
                    <a:lnTo>
                      <a:pt x="34" y="220"/>
                    </a:lnTo>
                    <a:lnTo>
                      <a:pt x="39" y="221"/>
                    </a:lnTo>
                    <a:lnTo>
                      <a:pt x="43" y="237"/>
                    </a:lnTo>
                    <a:lnTo>
                      <a:pt x="53" y="242"/>
                    </a:lnTo>
                    <a:lnTo>
                      <a:pt x="64" y="241"/>
                    </a:lnTo>
                    <a:lnTo>
                      <a:pt x="69" y="245"/>
                    </a:lnTo>
                    <a:lnTo>
                      <a:pt x="80" y="250"/>
                    </a:lnTo>
                    <a:lnTo>
                      <a:pt x="85" y="252"/>
                    </a:lnTo>
                    <a:lnTo>
                      <a:pt x="89" y="250"/>
                    </a:lnTo>
                    <a:lnTo>
                      <a:pt x="93" y="252"/>
                    </a:lnTo>
                    <a:lnTo>
                      <a:pt x="95" y="253"/>
                    </a:lnTo>
                    <a:lnTo>
                      <a:pt x="105" y="265"/>
                    </a:lnTo>
                    <a:lnTo>
                      <a:pt x="111" y="263"/>
                    </a:lnTo>
                    <a:lnTo>
                      <a:pt x="116" y="273"/>
                    </a:lnTo>
                    <a:lnTo>
                      <a:pt x="123" y="274"/>
                    </a:lnTo>
                    <a:lnTo>
                      <a:pt x="130" y="273"/>
                    </a:lnTo>
                    <a:lnTo>
                      <a:pt x="140" y="275"/>
                    </a:lnTo>
                    <a:lnTo>
                      <a:pt x="144" y="285"/>
                    </a:lnTo>
                    <a:lnTo>
                      <a:pt x="155" y="281"/>
                    </a:lnTo>
                    <a:lnTo>
                      <a:pt x="163" y="285"/>
                    </a:lnTo>
                    <a:lnTo>
                      <a:pt x="165" y="279"/>
                    </a:lnTo>
                    <a:lnTo>
                      <a:pt x="173" y="281"/>
                    </a:lnTo>
                    <a:lnTo>
                      <a:pt x="185" y="274"/>
                    </a:lnTo>
                    <a:lnTo>
                      <a:pt x="192" y="275"/>
                    </a:lnTo>
                    <a:lnTo>
                      <a:pt x="195" y="273"/>
                    </a:lnTo>
                    <a:lnTo>
                      <a:pt x="206" y="270"/>
                    </a:lnTo>
                    <a:lnTo>
                      <a:pt x="219" y="272"/>
                    </a:lnTo>
                    <a:lnTo>
                      <a:pt x="223" y="262"/>
                    </a:lnTo>
                    <a:lnTo>
                      <a:pt x="233" y="261"/>
                    </a:lnTo>
                    <a:lnTo>
                      <a:pt x="237" y="262"/>
                    </a:lnTo>
                    <a:lnTo>
                      <a:pt x="235" y="267"/>
                    </a:lnTo>
                    <a:lnTo>
                      <a:pt x="236" y="273"/>
                    </a:lnTo>
                    <a:lnTo>
                      <a:pt x="232" y="279"/>
                    </a:lnTo>
                    <a:lnTo>
                      <a:pt x="246" y="296"/>
                    </a:lnTo>
                    <a:lnTo>
                      <a:pt x="245" y="306"/>
                    </a:lnTo>
                    <a:lnTo>
                      <a:pt x="251" y="305"/>
                    </a:lnTo>
                    <a:lnTo>
                      <a:pt x="256" y="300"/>
                    </a:lnTo>
                    <a:lnTo>
                      <a:pt x="258" y="296"/>
                    </a:lnTo>
                    <a:lnTo>
                      <a:pt x="251" y="296"/>
                    </a:lnTo>
                    <a:lnTo>
                      <a:pt x="246" y="288"/>
                    </a:lnTo>
                    <a:lnTo>
                      <a:pt x="249" y="282"/>
                    </a:lnTo>
                    <a:lnTo>
                      <a:pt x="256" y="278"/>
                    </a:lnTo>
                    <a:lnTo>
                      <a:pt x="263" y="275"/>
                    </a:lnTo>
                    <a:lnTo>
                      <a:pt x="282" y="283"/>
                    </a:lnTo>
                    <a:lnTo>
                      <a:pt x="284" y="283"/>
                    </a:lnTo>
                    <a:lnTo>
                      <a:pt x="295" y="287"/>
                    </a:lnTo>
                    <a:lnTo>
                      <a:pt x="295" y="289"/>
                    </a:lnTo>
                    <a:lnTo>
                      <a:pt x="306" y="287"/>
                    </a:lnTo>
                    <a:lnTo>
                      <a:pt x="309" y="290"/>
                    </a:lnTo>
                    <a:lnTo>
                      <a:pt x="311" y="290"/>
                    </a:lnTo>
                    <a:lnTo>
                      <a:pt x="317" y="287"/>
                    </a:lnTo>
                    <a:lnTo>
                      <a:pt x="319" y="286"/>
                    </a:lnTo>
                    <a:lnTo>
                      <a:pt x="331" y="289"/>
                    </a:lnTo>
                    <a:lnTo>
                      <a:pt x="332" y="286"/>
                    </a:lnTo>
                    <a:lnTo>
                      <a:pt x="331" y="282"/>
                    </a:lnTo>
                    <a:lnTo>
                      <a:pt x="325" y="280"/>
                    </a:lnTo>
                    <a:lnTo>
                      <a:pt x="325" y="279"/>
                    </a:lnTo>
                    <a:lnTo>
                      <a:pt x="322" y="278"/>
                    </a:lnTo>
                    <a:lnTo>
                      <a:pt x="328" y="272"/>
                    </a:lnTo>
                    <a:lnTo>
                      <a:pt x="335" y="270"/>
                    </a:lnTo>
                    <a:lnTo>
                      <a:pt x="341" y="275"/>
                    </a:lnTo>
                    <a:lnTo>
                      <a:pt x="349" y="272"/>
                    </a:lnTo>
                    <a:lnTo>
                      <a:pt x="352" y="265"/>
                    </a:lnTo>
                    <a:lnTo>
                      <a:pt x="356" y="263"/>
                    </a:lnTo>
                    <a:lnTo>
                      <a:pt x="355" y="256"/>
                    </a:lnTo>
                    <a:lnTo>
                      <a:pt x="354" y="252"/>
                    </a:lnTo>
                    <a:lnTo>
                      <a:pt x="349" y="248"/>
                    </a:lnTo>
                    <a:lnTo>
                      <a:pt x="348" y="243"/>
                    </a:lnTo>
                    <a:lnTo>
                      <a:pt x="348" y="242"/>
                    </a:lnTo>
                    <a:lnTo>
                      <a:pt x="351" y="237"/>
                    </a:lnTo>
                    <a:lnTo>
                      <a:pt x="347" y="232"/>
                    </a:lnTo>
                    <a:lnTo>
                      <a:pt x="355" y="223"/>
                    </a:lnTo>
                    <a:lnTo>
                      <a:pt x="354" y="222"/>
                    </a:lnTo>
                    <a:lnTo>
                      <a:pt x="347" y="217"/>
                    </a:lnTo>
                    <a:lnTo>
                      <a:pt x="347" y="213"/>
                    </a:lnTo>
                    <a:lnTo>
                      <a:pt x="351" y="209"/>
                    </a:lnTo>
                    <a:lnTo>
                      <a:pt x="357" y="213"/>
                    </a:lnTo>
                    <a:lnTo>
                      <a:pt x="358" y="203"/>
                    </a:lnTo>
                    <a:lnTo>
                      <a:pt x="361" y="201"/>
                    </a:lnTo>
                    <a:lnTo>
                      <a:pt x="363" y="201"/>
                    </a:lnTo>
                    <a:lnTo>
                      <a:pt x="367" y="202"/>
                    </a:lnTo>
                    <a:lnTo>
                      <a:pt x="370" y="192"/>
                    </a:lnTo>
                    <a:lnTo>
                      <a:pt x="369" y="187"/>
                    </a:lnTo>
                    <a:lnTo>
                      <a:pt x="371" y="186"/>
                    </a:lnTo>
                    <a:lnTo>
                      <a:pt x="371" y="183"/>
                    </a:lnTo>
                    <a:lnTo>
                      <a:pt x="370" y="181"/>
                    </a:lnTo>
                    <a:lnTo>
                      <a:pt x="371" y="181"/>
                    </a:lnTo>
                    <a:lnTo>
                      <a:pt x="377" y="177"/>
                    </a:lnTo>
                    <a:lnTo>
                      <a:pt x="381" y="176"/>
                    </a:lnTo>
                    <a:lnTo>
                      <a:pt x="388" y="172"/>
                    </a:lnTo>
                    <a:lnTo>
                      <a:pt x="391" y="166"/>
                    </a:lnTo>
                    <a:lnTo>
                      <a:pt x="388" y="156"/>
                    </a:lnTo>
                    <a:lnTo>
                      <a:pt x="388" y="154"/>
                    </a:lnTo>
                    <a:lnTo>
                      <a:pt x="384" y="149"/>
                    </a:lnTo>
                    <a:lnTo>
                      <a:pt x="385" y="145"/>
                    </a:lnTo>
                    <a:lnTo>
                      <a:pt x="392" y="142"/>
                    </a:lnTo>
                    <a:lnTo>
                      <a:pt x="394" y="140"/>
                    </a:lnTo>
                    <a:lnTo>
                      <a:pt x="390" y="139"/>
                    </a:lnTo>
                    <a:lnTo>
                      <a:pt x="395" y="129"/>
                    </a:lnTo>
                    <a:lnTo>
                      <a:pt x="401" y="126"/>
                    </a:lnTo>
                    <a:lnTo>
                      <a:pt x="397" y="117"/>
                    </a:lnTo>
                    <a:lnTo>
                      <a:pt x="395" y="113"/>
                    </a:lnTo>
                    <a:lnTo>
                      <a:pt x="397" y="109"/>
                    </a:lnTo>
                    <a:lnTo>
                      <a:pt x="398" y="109"/>
                    </a:lnTo>
                    <a:lnTo>
                      <a:pt x="394" y="100"/>
                    </a:lnTo>
                    <a:lnTo>
                      <a:pt x="395" y="100"/>
                    </a:lnTo>
                    <a:lnTo>
                      <a:pt x="391" y="94"/>
                    </a:lnTo>
                    <a:lnTo>
                      <a:pt x="390" y="93"/>
                    </a:lnTo>
                    <a:lnTo>
                      <a:pt x="384" y="90"/>
                    </a:lnTo>
                    <a:lnTo>
                      <a:pt x="384" y="87"/>
                    </a:lnTo>
                    <a:lnTo>
                      <a:pt x="384" y="86"/>
                    </a:lnTo>
                    <a:lnTo>
                      <a:pt x="390" y="79"/>
                    </a:lnTo>
                    <a:lnTo>
                      <a:pt x="392" y="73"/>
                    </a:lnTo>
                    <a:lnTo>
                      <a:pt x="392" y="69"/>
                    </a:lnTo>
                    <a:lnTo>
                      <a:pt x="403" y="61"/>
                    </a:lnTo>
                    <a:lnTo>
                      <a:pt x="405" y="55"/>
                    </a:lnTo>
                    <a:lnTo>
                      <a:pt x="402" y="47"/>
                    </a:lnTo>
                    <a:lnTo>
                      <a:pt x="398" y="50"/>
                    </a:lnTo>
                    <a:lnTo>
                      <a:pt x="390" y="49"/>
                    </a:lnTo>
                    <a:lnTo>
                      <a:pt x="388" y="40"/>
                    </a:lnTo>
                    <a:lnTo>
                      <a:pt x="381" y="40"/>
                    </a:lnTo>
                    <a:lnTo>
                      <a:pt x="380" y="44"/>
                    </a:lnTo>
                    <a:lnTo>
                      <a:pt x="375" y="47"/>
                    </a:lnTo>
                    <a:lnTo>
                      <a:pt x="375" y="53"/>
                    </a:lnTo>
                    <a:lnTo>
                      <a:pt x="374" y="53"/>
                    </a:lnTo>
                    <a:lnTo>
                      <a:pt x="372" y="55"/>
                    </a:lnTo>
                    <a:lnTo>
                      <a:pt x="368" y="44"/>
                    </a:lnTo>
                    <a:lnTo>
                      <a:pt x="362" y="40"/>
                    </a:lnTo>
                    <a:lnTo>
                      <a:pt x="361" y="41"/>
                    </a:lnTo>
                    <a:lnTo>
                      <a:pt x="356" y="37"/>
                    </a:lnTo>
                    <a:lnTo>
                      <a:pt x="358" y="35"/>
                    </a:lnTo>
                    <a:lnTo>
                      <a:pt x="358" y="31"/>
                    </a:lnTo>
                    <a:lnTo>
                      <a:pt x="362" y="31"/>
                    </a:lnTo>
                    <a:lnTo>
                      <a:pt x="368" y="28"/>
                    </a:lnTo>
                    <a:lnTo>
                      <a:pt x="365" y="16"/>
                    </a:lnTo>
                    <a:lnTo>
                      <a:pt x="361" y="17"/>
                    </a:lnTo>
                    <a:lnTo>
                      <a:pt x="356" y="13"/>
                    </a:lnTo>
                    <a:lnTo>
                      <a:pt x="349" y="19"/>
                    </a:lnTo>
                    <a:lnTo>
                      <a:pt x="345" y="17"/>
                    </a:lnTo>
                    <a:lnTo>
                      <a:pt x="342" y="22"/>
                    </a:lnTo>
                    <a:lnTo>
                      <a:pt x="337" y="16"/>
                    </a:lnTo>
                    <a:lnTo>
                      <a:pt x="334" y="15"/>
                    </a:lnTo>
                    <a:lnTo>
                      <a:pt x="332" y="15"/>
                    </a:lnTo>
                    <a:lnTo>
                      <a:pt x="324" y="11"/>
                    </a:lnTo>
                    <a:lnTo>
                      <a:pt x="323" y="4"/>
                    </a:lnTo>
                    <a:lnTo>
                      <a:pt x="322" y="2"/>
                    </a:lnTo>
                    <a:lnTo>
                      <a:pt x="318" y="0"/>
                    </a:lnTo>
                    <a:lnTo>
                      <a:pt x="316" y="2"/>
                    </a:lnTo>
                    <a:lnTo>
                      <a:pt x="311" y="3"/>
                    </a:lnTo>
                    <a:lnTo>
                      <a:pt x="299" y="13"/>
                    </a:lnTo>
                    <a:lnTo>
                      <a:pt x="298" y="13"/>
                    </a:lnTo>
                    <a:lnTo>
                      <a:pt x="297" y="13"/>
                    </a:lnTo>
                    <a:lnTo>
                      <a:pt x="294" y="9"/>
                    </a:lnTo>
                    <a:lnTo>
                      <a:pt x="290" y="11"/>
                    </a:lnTo>
                    <a:lnTo>
                      <a:pt x="289" y="11"/>
                    </a:lnTo>
                    <a:lnTo>
                      <a:pt x="288" y="8"/>
                    </a:lnTo>
                    <a:lnTo>
                      <a:pt x="286" y="8"/>
                    </a:lnTo>
                    <a:lnTo>
                      <a:pt x="275" y="1"/>
                    </a:lnTo>
                    <a:lnTo>
                      <a:pt x="274" y="1"/>
                    </a:lnTo>
                    <a:lnTo>
                      <a:pt x="274" y="3"/>
                    </a:lnTo>
                    <a:lnTo>
                      <a:pt x="266" y="4"/>
                    </a:lnTo>
                    <a:lnTo>
                      <a:pt x="261" y="15"/>
                    </a:lnTo>
                    <a:lnTo>
                      <a:pt x="257" y="15"/>
                    </a:lnTo>
                    <a:lnTo>
                      <a:pt x="243" y="16"/>
                    </a:lnTo>
                    <a:lnTo>
                      <a:pt x="235" y="15"/>
                    </a:lnTo>
                    <a:lnTo>
                      <a:pt x="230" y="14"/>
                    </a:lnTo>
                    <a:lnTo>
                      <a:pt x="229" y="14"/>
                    </a:lnTo>
                    <a:lnTo>
                      <a:pt x="226" y="6"/>
                    </a:lnTo>
                    <a:lnTo>
                      <a:pt x="224" y="7"/>
                    </a:lnTo>
                    <a:lnTo>
                      <a:pt x="223" y="8"/>
                    </a:lnTo>
                    <a:lnTo>
                      <a:pt x="222" y="9"/>
                    </a:lnTo>
                    <a:lnTo>
                      <a:pt x="219" y="3"/>
                    </a:lnTo>
                    <a:lnTo>
                      <a:pt x="218" y="10"/>
                    </a:lnTo>
                    <a:lnTo>
                      <a:pt x="216" y="6"/>
                    </a:lnTo>
                    <a:lnTo>
                      <a:pt x="213" y="7"/>
                    </a:lnTo>
                    <a:lnTo>
                      <a:pt x="212" y="11"/>
                    </a:lnTo>
                    <a:lnTo>
                      <a:pt x="212" y="17"/>
                    </a:lnTo>
                    <a:lnTo>
                      <a:pt x="211" y="19"/>
                    </a:lnTo>
                    <a:lnTo>
                      <a:pt x="208" y="17"/>
                    </a:lnTo>
                    <a:lnTo>
                      <a:pt x="208" y="16"/>
                    </a:lnTo>
                    <a:lnTo>
                      <a:pt x="205" y="16"/>
                    </a:lnTo>
                    <a:lnTo>
                      <a:pt x="203" y="17"/>
                    </a:lnTo>
                    <a:lnTo>
                      <a:pt x="204" y="20"/>
                    </a:lnTo>
                    <a:lnTo>
                      <a:pt x="201" y="23"/>
                    </a:lnTo>
                    <a:lnTo>
                      <a:pt x="199" y="23"/>
                    </a:lnTo>
                    <a:lnTo>
                      <a:pt x="196" y="24"/>
                    </a:lnTo>
                    <a:lnTo>
                      <a:pt x="191" y="28"/>
                    </a:lnTo>
                    <a:lnTo>
                      <a:pt x="188" y="33"/>
                    </a:lnTo>
                    <a:lnTo>
                      <a:pt x="186" y="34"/>
                    </a:lnTo>
                    <a:lnTo>
                      <a:pt x="179" y="36"/>
                    </a:lnTo>
                    <a:lnTo>
                      <a:pt x="173" y="36"/>
                    </a:lnTo>
                    <a:lnTo>
                      <a:pt x="172" y="35"/>
                    </a:lnTo>
                    <a:lnTo>
                      <a:pt x="170" y="33"/>
                    </a:lnTo>
                    <a:lnTo>
                      <a:pt x="175" y="31"/>
                    </a:lnTo>
                    <a:lnTo>
                      <a:pt x="173" y="29"/>
                    </a:lnTo>
                    <a:lnTo>
                      <a:pt x="169" y="29"/>
                    </a:lnTo>
                    <a:lnTo>
                      <a:pt x="166" y="35"/>
                    </a:lnTo>
                    <a:lnTo>
                      <a:pt x="164" y="34"/>
                    </a:lnTo>
                    <a:lnTo>
                      <a:pt x="146" y="36"/>
                    </a:lnTo>
                    <a:lnTo>
                      <a:pt x="146" y="40"/>
                    </a:lnTo>
                    <a:lnTo>
                      <a:pt x="140" y="40"/>
                    </a:lnTo>
                    <a:lnTo>
                      <a:pt x="140" y="28"/>
                    </a:lnTo>
                    <a:lnTo>
                      <a:pt x="130" y="29"/>
                    </a:lnTo>
                    <a:lnTo>
                      <a:pt x="107" y="33"/>
                    </a:lnTo>
                    <a:lnTo>
                      <a:pt x="99" y="35"/>
                    </a:lnTo>
                    <a:lnTo>
                      <a:pt x="87" y="36"/>
                    </a:lnTo>
                    <a:lnTo>
                      <a:pt x="84" y="42"/>
                    </a:lnTo>
                    <a:lnTo>
                      <a:pt x="80" y="46"/>
                    </a:lnTo>
                    <a:lnTo>
                      <a:pt x="78" y="44"/>
                    </a:lnTo>
                    <a:lnTo>
                      <a:pt x="76" y="49"/>
                    </a:lnTo>
                    <a:lnTo>
                      <a:pt x="69" y="52"/>
                    </a:lnTo>
                    <a:lnTo>
                      <a:pt x="59" y="54"/>
                    </a:lnTo>
                    <a:lnTo>
                      <a:pt x="63" y="66"/>
                    </a:lnTo>
                    <a:lnTo>
                      <a:pt x="62" y="67"/>
                    </a:lnTo>
                    <a:lnTo>
                      <a:pt x="52" y="63"/>
                    </a:lnTo>
                    <a:lnTo>
                      <a:pt x="42" y="63"/>
                    </a:lnTo>
                    <a:lnTo>
                      <a:pt x="31" y="68"/>
                    </a:lnTo>
                    <a:lnTo>
                      <a:pt x="26" y="76"/>
                    </a:lnTo>
                    <a:lnTo>
                      <a:pt x="32" y="90"/>
                    </a:lnTo>
                    <a:lnTo>
                      <a:pt x="29" y="90"/>
                    </a:lnTo>
                    <a:lnTo>
                      <a:pt x="24" y="96"/>
                    </a:lnTo>
                    <a:lnTo>
                      <a:pt x="22" y="108"/>
                    </a:lnTo>
                    <a:lnTo>
                      <a:pt x="17" y="110"/>
                    </a:lnTo>
                    <a:lnTo>
                      <a:pt x="17" y="114"/>
                    </a:lnTo>
                    <a:lnTo>
                      <a:pt x="7" y="116"/>
                    </a:lnTo>
                    <a:lnTo>
                      <a:pt x="1" y="122"/>
                    </a:lnTo>
                    <a:lnTo>
                      <a:pt x="0" y="132"/>
                    </a:lnTo>
                    <a:lnTo>
                      <a:pt x="5" y="142"/>
                    </a:lnTo>
                    <a:lnTo>
                      <a:pt x="11" y="147"/>
                    </a:lnTo>
                    <a:lnTo>
                      <a:pt x="14" y="152"/>
                    </a:lnTo>
                    <a:lnTo>
                      <a:pt x="25" y="165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32" name="Freeform 20"/>
              <p:cNvSpPr>
                <a:spLocks/>
              </p:cNvSpPr>
              <p:nvPr/>
            </p:nvSpPr>
            <p:spPr bwMode="auto">
              <a:xfrm>
                <a:off x="4134" y="2859"/>
                <a:ext cx="43" cy="49"/>
              </a:xfrm>
              <a:custGeom>
                <a:avLst/>
                <a:gdLst>
                  <a:gd name="T0" fmla="*/ 89 w 128"/>
                  <a:gd name="T1" fmla="*/ 12 h 146"/>
                  <a:gd name="T2" fmla="*/ 87 w 128"/>
                  <a:gd name="T3" fmla="*/ 2 h 146"/>
                  <a:gd name="T4" fmla="*/ 83 w 128"/>
                  <a:gd name="T5" fmla="*/ 3 h 146"/>
                  <a:gd name="T6" fmla="*/ 71 w 128"/>
                  <a:gd name="T7" fmla="*/ 0 h 146"/>
                  <a:gd name="T8" fmla="*/ 60 w 128"/>
                  <a:gd name="T9" fmla="*/ 7 h 146"/>
                  <a:gd name="T10" fmla="*/ 53 w 128"/>
                  <a:gd name="T11" fmla="*/ 12 h 146"/>
                  <a:gd name="T12" fmla="*/ 40 w 128"/>
                  <a:gd name="T13" fmla="*/ 7 h 146"/>
                  <a:gd name="T14" fmla="*/ 25 w 128"/>
                  <a:gd name="T15" fmla="*/ 13 h 146"/>
                  <a:gd name="T16" fmla="*/ 16 w 128"/>
                  <a:gd name="T17" fmla="*/ 12 h 146"/>
                  <a:gd name="T18" fmla="*/ 12 w 128"/>
                  <a:gd name="T19" fmla="*/ 18 h 146"/>
                  <a:gd name="T20" fmla="*/ 8 w 128"/>
                  <a:gd name="T21" fmla="*/ 24 h 146"/>
                  <a:gd name="T22" fmla="*/ 9 w 128"/>
                  <a:gd name="T23" fmla="*/ 32 h 146"/>
                  <a:gd name="T24" fmla="*/ 11 w 128"/>
                  <a:gd name="T25" fmla="*/ 37 h 146"/>
                  <a:gd name="T26" fmla="*/ 15 w 128"/>
                  <a:gd name="T27" fmla="*/ 46 h 146"/>
                  <a:gd name="T28" fmla="*/ 4 w 128"/>
                  <a:gd name="T29" fmla="*/ 57 h 146"/>
                  <a:gd name="T30" fmla="*/ 4 w 128"/>
                  <a:gd name="T31" fmla="*/ 64 h 146"/>
                  <a:gd name="T32" fmla="*/ 3 w 128"/>
                  <a:gd name="T33" fmla="*/ 68 h 146"/>
                  <a:gd name="T34" fmla="*/ 0 w 128"/>
                  <a:gd name="T35" fmla="*/ 86 h 146"/>
                  <a:gd name="T36" fmla="*/ 11 w 128"/>
                  <a:gd name="T37" fmla="*/ 91 h 146"/>
                  <a:gd name="T38" fmla="*/ 14 w 128"/>
                  <a:gd name="T39" fmla="*/ 98 h 146"/>
                  <a:gd name="T40" fmla="*/ 24 w 128"/>
                  <a:gd name="T41" fmla="*/ 106 h 146"/>
                  <a:gd name="T42" fmla="*/ 33 w 128"/>
                  <a:gd name="T43" fmla="*/ 115 h 146"/>
                  <a:gd name="T44" fmla="*/ 44 w 128"/>
                  <a:gd name="T45" fmla="*/ 122 h 146"/>
                  <a:gd name="T46" fmla="*/ 42 w 128"/>
                  <a:gd name="T47" fmla="*/ 137 h 146"/>
                  <a:gd name="T48" fmla="*/ 49 w 128"/>
                  <a:gd name="T49" fmla="*/ 138 h 146"/>
                  <a:gd name="T50" fmla="*/ 56 w 128"/>
                  <a:gd name="T51" fmla="*/ 143 h 146"/>
                  <a:gd name="T52" fmla="*/ 77 w 128"/>
                  <a:gd name="T53" fmla="*/ 133 h 146"/>
                  <a:gd name="T54" fmla="*/ 81 w 128"/>
                  <a:gd name="T55" fmla="*/ 130 h 146"/>
                  <a:gd name="T56" fmla="*/ 89 w 128"/>
                  <a:gd name="T57" fmla="*/ 117 h 146"/>
                  <a:gd name="T58" fmla="*/ 98 w 128"/>
                  <a:gd name="T59" fmla="*/ 116 h 146"/>
                  <a:gd name="T60" fmla="*/ 97 w 128"/>
                  <a:gd name="T61" fmla="*/ 109 h 146"/>
                  <a:gd name="T62" fmla="*/ 106 w 128"/>
                  <a:gd name="T63" fmla="*/ 100 h 146"/>
                  <a:gd name="T64" fmla="*/ 110 w 128"/>
                  <a:gd name="T65" fmla="*/ 92 h 146"/>
                  <a:gd name="T66" fmla="*/ 115 w 128"/>
                  <a:gd name="T67" fmla="*/ 90 h 146"/>
                  <a:gd name="T68" fmla="*/ 118 w 128"/>
                  <a:gd name="T69" fmla="*/ 78 h 146"/>
                  <a:gd name="T70" fmla="*/ 107 w 128"/>
                  <a:gd name="T71" fmla="*/ 57 h 146"/>
                  <a:gd name="T72" fmla="*/ 123 w 128"/>
                  <a:gd name="T73" fmla="*/ 53 h 146"/>
                  <a:gd name="T74" fmla="*/ 126 w 128"/>
                  <a:gd name="T75" fmla="*/ 46 h 146"/>
                  <a:gd name="T76" fmla="*/ 116 w 128"/>
                  <a:gd name="T77" fmla="*/ 49 h 146"/>
                  <a:gd name="T78" fmla="*/ 109 w 128"/>
                  <a:gd name="T79" fmla="*/ 52 h 146"/>
                  <a:gd name="T80" fmla="*/ 126 w 128"/>
                  <a:gd name="T81" fmla="*/ 45 h 146"/>
                  <a:gd name="T82" fmla="*/ 127 w 128"/>
                  <a:gd name="T83" fmla="*/ 39 h 146"/>
                  <a:gd name="T84" fmla="*/ 115 w 128"/>
                  <a:gd name="T85" fmla="*/ 33 h 146"/>
                  <a:gd name="T86" fmla="*/ 106 w 128"/>
                  <a:gd name="T87" fmla="*/ 24 h 146"/>
                  <a:gd name="T88" fmla="*/ 90 w 128"/>
                  <a:gd name="T89" fmla="*/ 12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8" h="146">
                    <a:moveTo>
                      <a:pt x="90" y="12"/>
                    </a:moveTo>
                    <a:lnTo>
                      <a:pt x="89" y="12"/>
                    </a:lnTo>
                    <a:lnTo>
                      <a:pt x="87" y="11"/>
                    </a:lnTo>
                    <a:lnTo>
                      <a:pt x="87" y="2"/>
                    </a:lnTo>
                    <a:lnTo>
                      <a:pt x="84" y="2"/>
                    </a:lnTo>
                    <a:lnTo>
                      <a:pt x="83" y="3"/>
                    </a:lnTo>
                    <a:lnTo>
                      <a:pt x="74" y="2"/>
                    </a:lnTo>
                    <a:lnTo>
                      <a:pt x="71" y="0"/>
                    </a:lnTo>
                    <a:lnTo>
                      <a:pt x="62" y="7"/>
                    </a:lnTo>
                    <a:lnTo>
                      <a:pt x="60" y="7"/>
                    </a:lnTo>
                    <a:lnTo>
                      <a:pt x="56" y="15"/>
                    </a:lnTo>
                    <a:lnTo>
                      <a:pt x="53" y="12"/>
                    </a:lnTo>
                    <a:lnTo>
                      <a:pt x="50" y="6"/>
                    </a:lnTo>
                    <a:lnTo>
                      <a:pt x="40" y="7"/>
                    </a:lnTo>
                    <a:lnTo>
                      <a:pt x="34" y="15"/>
                    </a:lnTo>
                    <a:lnTo>
                      <a:pt x="25" y="13"/>
                    </a:lnTo>
                    <a:lnTo>
                      <a:pt x="21" y="15"/>
                    </a:lnTo>
                    <a:lnTo>
                      <a:pt x="16" y="12"/>
                    </a:lnTo>
                    <a:lnTo>
                      <a:pt x="14" y="17"/>
                    </a:lnTo>
                    <a:lnTo>
                      <a:pt x="12" y="18"/>
                    </a:lnTo>
                    <a:lnTo>
                      <a:pt x="12" y="20"/>
                    </a:lnTo>
                    <a:lnTo>
                      <a:pt x="8" y="24"/>
                    </a:lnTo>
                    <a:lnTo>
                      <a:pt x="8" y="28"/>
                    </a:lnTo>
                    <a:lnTo>
                      <a:pt x="9" y="32"/>
                    </a:lnTo>
                    <a:lnTo>
                      <a:pt x="11" y="35"/>
                    </a:lnTo>
                    <a:lnTo>
                      <a:pt x="11" y="37"/>
                    </a:lnTo>
                    <a:lnTo>
                      <a:pt x="16" y="44"/>
                    </a:lnTo>
                    <a:lnTo>
                      <a:pt x="15" y="46"/>
                    </a:lnTo>
                    <a:lnTo>
                      <a:pt x="11" y="46"/>
                    </a:lnTo>
                    <a:lnTo>
                      <a:pt x="4" y="57"/>
                    </a:lnTo>
                    <a:lnTo>
                      <a:pt x="4" y="58"/>
                    </a:lnTo>
                    <a:lnTo>
                      <a:pt x="4" y="64"/>
                    </a:lnTo>
                    <a:lnTo>
                      <a:pt x="3" y="66"/>
                    </a:lnTo>
                    <a:lnTo>
                      <a:pt x="3" y="68"/>
                    </a:lnTo>
                    <a:lnTo>
                      <a:pt x="5" y="75"/>
                    </a:lnTo>
                    <a:lnTo>
                      <a:pt x="0" y="86"/>
                    </a:lnTo>
                    <a:lnTo>
                      <a:pt x="7" y="89"/>
                    </a:lnTo>
                    <a:lnTo>
                      <a:pt x="11" y="91"/>
                    </a:lnTo>
                    <a:lnTo>
                      <a:pt x="11" y="93"/>
                    </a:lnTo>
                    <a:lnTo>
                      <a:pt x="14" y="98"/>
                    </a:lnTo>
                    <a:lnTo>
                      <a:pt x="17" y="100"/>
                    </a:lnTo>
                    <a:lnTo>
                      <a:pt x="24" y="106"/>
                    </a:lnTo>
                    <a:lnTo>
                      <a:pt x="28" y="111"/>
                    </a:lnTo>
                    <a:lnTo>
                      <a:pt x="33" y="115"/>
                    </a:lnTo>
                    <a:lnTo>
                      <a:pt x="40" y="118"/>
                    </a:lnTo>
                    <a:lnTo>
                      <a:pt x="44" y="122"/>
                    </a:lnTo>
                    <a:lnTo>
                      <a:pt x="41" y="129"/>
                    </a:lnTo>
                    <a:lnTo>
                      <a:pt x="42" y="137"/>
                    </a:lnTo>
                    <a:lnTo>
                      <a:pt x="47" y="138"/>
                    </a:lnTo>
                    <a:lnTo>
                      <a:pt x="49" y="138"/>
                    </a:lnTo>
                    <a:lnTo>
                      <a:pt x="51" y="138"/>
                    </a:lnTo>
                    <a:lnTo>
                      <a:pt x="56" y="143"/>
                    </a:lnTo>
                    <a:lnTo>
                      <a:pt x="69" y="146"/>
                    </a:lnTo>
                    <a:lnTo>
                      <a:pt x="77" y="133"/>
                    </a:lnTo>
                    <a:lnTo>
                      <a:pt x="82" y="132"/>
                    </a:lnTo>
                    <a:lnTo>
                      <a:pt x="81" y="130"/>
                    </a:lnTo>
                    <a:lnTo>
                      <a:pt x="84" y="122"/>
                    </a:lnTo>
                    <a:lnTo>
                      <a:pt x="89" y="117"/>
                    </a:lnTo>
                    <a:lnTo>
                      <a:pt x="95" y="118"/>
                    </a:lnTo>
                    <a:lnTo>
                      <a:pt x="98" y="116"/>
                    </a:lnTo>
                    <a:lnTo>
                      <a:pt x="97" y="116"/>
                    </a:lnTo>
                    <a:lnTo>
                      <a:pt x="97" y="109"/>
                    </a:lnTo>
                    <a:lnTo>
                      <a:pt x="102" y="105"/>
                    </a:lnTo>
                    <a:lnTo>
                      <a:pt x="106" y="100"/>
                    </a:lnTo>
                    <a:lnTo>
                      <a:pt x="110" y="97"/>
                    </a:lnTo>
                    <a:lnTo>
                      <a:pt x="110" y="92"/>
                    </a:lnTo>
                    <a:lnTo>
                      <a:pt x="117" y="92"/>
                    </a:lnTo>
                    <a:lnTo>
                      <a:pt x="115" y="90"/>
                    </a:lnTo>
                    <a:lnTo>
                      <a:pt x="115" y="85"/>
                    </a:lnTo>
                    <a:lnTo>
                      <a:pt x="118" y="78"/>
                    </a:lnTo>
                    <a:lnTo>
                      <a:pt x="115" y="76"/>
                    </a:lnTo>
                    <a:lnTo>
                      <a:pt x="107" y="57"/>
                    </a:lnTo>
                    <a:lnTo>
                      <a:pt x="110" y="53"/>
                    </a:lnTo>
                    <a:lnTo>
                      <a:pt x="123" y="53"/>
                    </a:lnTo>
                    <a:lnTo>
                      <a:pt x="124" y="48"/>
                    </a:lnTo>
                    <a:lnTo>
                      <a:pt x="126" y="46"/>
                    </a:lnTo>
                    <a:lnTo>
                      <a:pt x="122" y="46"/>
                    </a:lnTo>
                    <a:lnTo>
                      <a:pt x="116" y="49"/>
                    </a:lnTo>
                    <a:lnTo>
                      <a:pt x="116" y="50"/>
                    </a:lnTo>
                    <a:lnTo>
                      <a:pt x="109" y="52"/>
                    </a:lnTo>
                    <a:lnTo>
                      <a:pt x="110" y="49"/>
                    </a:lnTo>
                    <a:lnTo>
                      <a:pt x="126" y="45"/>
                    </a:lnTo>
                    <a:lnTo>
                      <a:pt x="128" y="43"/>
                    </a:lnTo>
                    <a:lnTo>
                      <a:pt x="127" y="39"/>
                    </a:lnTo>
                    <a:lnTo>
                      <a:pt x="120" y="38"/>
                    </a:lnTo>
                    <a:lnTo>
                      <a:pt x="115" y="33"/>
                    </a:lnTo>
                    <a:lnTo>
                      <a:pt x="111" y="29"/>
                    </a:lnTo>
                    <a:lnTo>
                      <a:pt x="106" y="24"/>
                    </a:lnTo>
                    <a:lnTo>
                      <a:pt x="102" y="20"/>
                    </a:lnTo>
                    <a:lnTo>
                      <a:pt x="90" y="12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33" name="Freeform 21"/>
              <p:cNvSpPr>
                <a:spLocks/>
              </p:cNvSpPr>
              <p:nvPr/>
            </p:nvSpPr>
            <p:spPr bwMode="auto">
              <a:xfrm>
                <a:off x="4031" y="2830"/>
                <a:ext cx="108" cy="66"/>
              </a:xfrm>
              <a:custGeom>
                <a:avLst/>
                <a:gdLst>
                  <a:gd name="T0" fmla="*/ 221 w 325"/>
                  <a:gd name="T1" fmla="*/ 0 h 199"/>
                  <a:gd name="T2" fmla="*/ 200 w 325"/>
                  <a:gd name="T3" fmla="*/ 10 h 199"/>
                  <a:gd name="T4" fmla="*/ 188 w 325"/>
                  <a:gd name="T5" fmla="*/ 19 h 199"/>
                  <a:gd name="T6" fmla="*/ 168 w 325"/>
                  <a:gd name="T7" fmla="*/ 33 h 199"/>
                  <a:gd name="T8" fmla="*/ 152 w 325"/>
                  <a:gd name="T9" fmla="*/ 28 h 199"/>
                  <a:gd name="T10" fmla="*/ 126 w 325"/>
                  <a:gd name="T11" fmla="*/ 37 h 199"/>
                  <a:gd name="T12" fmla="*/ 111 w 325"/>
                  <a:gd name="T13" fmla="*/ 48 h 199"/>
                  <a:gd name="T14" fmla="*/ 93 w 325"/>
                  <a:gd name="T15" fmla="*/ 46 h 199"/>
                  <a:gd name="T16" fmla="*/ 69 w 325"/>
                  <a:gd name="T17" fmla="*/ 25 h 199"/>
                  <a:gd name="T18" fmla="*/ 55 w 325"/>
                  <a:gd name="T19" fmla="*/ 44 h 199"/>
                  <a:gd name="T20" fmla="*/ 26 w 325"/>
                  <a:gd name="T21" fmla="*/ 55 h 199"/>
                  <a:gd name="T22" fmla="*/ 11 w 325"/>
                  <a:gd name="T23" fmla="*/ 55 h 199"/>
                  <a:gd name="T24" fmla="*/ 1 w 325"/>
                  <a:gd name="T25" fmla="*/ 74 h 199"/>
                  <a:gd name="T26" fmla="*/ 4 w 325"/>
                  <a:gd name="T27" fmla="*/ 94 h 199"/>
                  <a:gd name="T28" fmla="*/ 21 w 325"/>
                  <a:gd name="T29" fmla="*/ 118 h 199"/>
                  <a:gd name="T30" fmla="*/ 29 w 325"/>
                  <a:gd name="T31" fmla="*/ 125 h 199"/>
                  <a:gd name="T32" fmla="*/ 40 w 325"/>
                  <a:gd name="T33" fmla="*/ 128 h 199"/>
                  <a:gd name="T34" fmla="*/ 55 w 325"/>
                  <a:gd name="T35" fmla="*/ 137 h 199"/>
                  <a:gd name="T36" fmla="*/ 54 w 325"/>
                  <a:gd name="T37" fmla="*/ 161 h 199"/>
                  <a:gd name="T38" fmla="*/ 58 w 325"/>
                  <a:gd name="T39" fmla="*/ 186 h 199"/>
                  <a:gd name="T40" fmla="*/ 69 w 325"/>
                  <a:gd name="T41" fmla="*/ 197 h 199"/>
                  <a:gd name="T42" fmla="*/ 92 w 325"/>
                  <a:gd name="T43" fmla="*/ 184 h 199"/>
                  <a:gd name="T44" fmla="*/ 102 w 325"/>
                  <a:gd name="T45" fmla="*/ 192 h 199"/>
                  <a:gd name="T46" fmla="*/ 132 w 325"/>
                  <a:gd name="T47" fmla="*/ 186 h 199"/>
                  <a:gd name="T48" fmla="*/ 160 w 325"/>
                  <a:gd name="T49" fmla="*/ 178 h 199"/>
                  <a:gd name="T50" fmla="*/ 177 w 325"/>
                  <a:gd name="T51" fmla="*/ 170 h 199"/>
                  <a:gd name="T52" fmla="*/ 201 w 325"/>
                  <a:gd name="T53" fmla="*/ 156 h 199"/>
                  <a:gd name="T54" fmla="*/ 230 w 325"/>
                  <a:gd name="T55" fmla="*/ 160 h 199"/>
                  <a:gd name="T56" fmla="*/ 250 w 325"/>
                  <a:gd name="T57" fmla="*/ 167 h 199"/>
                  <a:gd name="T58" fmla="*/ 264 w 325"/>
                  <a:gd name="T59" fmla="*/ 166 h 199"/>
                  <a:gd name="T60" fmla="*/ 284 w 325"/>
                  <a:gd name="T61" fmla="*/ 156 h 199"/>
                  <a:gd name="T62" fmla="*/ 304 w 325"/>
                  <a:gd name="T63" fmla="*/ 150 h 199"/>
                  <a:gd name="T64" fmla="*/ 313 w 325"/>
                  <a:gd name="T65" fmla="*/ 146 h 199"/>
                  <a:gd name="T66" fmla="*/ 324 w 325"/>
                  <a:gd name="T67" fmla="*/ 134 h 199"/>
                  <a:gd name="T68" fmla="*/ 320 w 325"/>
                  <a:gd name="T69" fmla="*/ 123 h 199"/>
                  <a:gd name="T70" fmla="*/ 317 w 325"/>
                  <a:gd name="T71" fmla="*/ 112 h 199"/>
                  <a:gd name="T72" fmla="*/ 323 w 325"/>
                  <a:gd name="T73" fmla="*/ 105 h 199"/>
                  <a:gd name="T74" fmla="*/ 321 w 325"/>
                  <a:gd name="T75" fmla="*/ 93 h 199"/>
                  <a:gd name="T76" fmla="*/ 303 w 325"/>
                  <a:gd name="T77" fmla="*/ 64 h 199"/>
                  <a:gd name="T78" fmla="*/ 306 w 325"/>
                  <a:gd name="T79" fmla="*/ 51 h 199"/>
                  <a:gd name="T80" fmla="*/ 294 w 325"/>
                  <a:gd name="T81" fmla="*/ 23 h 199"/>
                  <a:gd name="T82" fmla="*/ 266 w 325"/>
                  <a:gd name="T83" fmla="*/ 24 h 199"/>
                  <a:gd name="T84" fmla="*/ 253 w 325"/>
                  <a:gd name="T85" fmla="*/ 12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25" h="199">
                    <a:moveTo>
                      <a:pt x="231" y="6"/>
                    </a:moveTo>
                    <a:lnTo>
                      <a:pt x="225" y="5"/>
                    </a:lnTo>
                    <a:lnTo>
                      <a:pt x="221" y="0"/>
                    </a:lnTo>
                    <a:lnTo>
                      <a:pt x="213" y="0"/>
                    </a:lnTo>
                    <a:lnTo>
                      <a:pt x="211" y="11"/>
                    </a:lnTo>
                    <a:lnTo>
                      <a:pt x="200" y="10"/>
                    </a:lnTo>
                    <a:lnTo>
                      <a:pt x="191" y="14"/>
                    </a:lnTo>
                    <a:lnTo>
                      <a:pt x="192" y="19"/>
                    </a:lnTo>
                    <a:lnTo>
                      <a:pt x="188" y="19"/>
                    </a:lnTo>
                    <a:lnTo>
                      <a:pt x="178" y="27"/>
                    </a:lnTo>
                    <a:lnTo>
                      <a:pt x="171" y="28"/>
                    </a:lnTo>
                    <a:lnTo>
                      <a:pt x="168" y="33"/>
                    </a:lnTo>
                    <a:lnTo>
                      <a:pt x="164" y="32"/>
                    </a:lnTo>
                    <a:lnTo>
                      <a:pt x="158" y="30"/>
                    </a:lnTo>
                    <a:lnTo>
                      <a:pt x="152" y="28"/>
                    </a:lnTo>
                    <a:lnTo>
                      <a:pt x="140" y="25"/>
                    </a:lnTo>
                    <a:lnTo>
                      <a:pt x="131" y="35"/>
                    </a:lnTo>
                    <a:lnTo>
                      <a:pt x="126" y="37"/>
                    </a:lnTo>
                    <a:lnTo>
                      <a:pt x="119" y="37"/>
                    </a:lnTo>
                    <a:lnTo>
                      <a:pt x="112" y="48"/>
                    </a:lnTo>
                    <a:lnTo>
                      <a:pt x="111" y="48"/>
                    </a:lnTo>
                    <a:lnTo>
                      <a:pt x="107" y="47"/>
                    </a:lnTo>
                    <a:lnTo>
                      <a:pt x="102" y="41"/>
                    </a:lnTo>
                    <a:lnTo>
                      <a:pt x="93" y="46"/>
                    </a:lnTo>
                    <a:lnTo>
                      <a:pt x="85" y="48"/>
                    </a:lnTo>
                    <a:lnTo>
                      <a:pt x="75" y="33"/>
                    </a:lnTo>
                    <a:lnTo>
                      <a:pt x="69" y="25"/>
                    </a:lnTo>
                    <a:lnTo>
                      <a:pt x="61" y="27"/>
                    </a:lnTo>
                    <a:lnTo>
                      <a:pt x="57" y="35"/>
                    </a:lnTo>
                    <a:lnTo>
                      <a:pt x="55" y="44"/>
                    </a:lnTo>
                    <a:lnTo>
                      <a:pt x="42" y="48"/>
                    </a:lnTo>
                    <a:lnTo>
                      <a:pt x="37" y="54"/>
                    </a:lnTo>
                    <a:lnTo>
                      <a:pt x="26" y="55"/>
                    </a:lnTo>
                    <a:lnTo>
                      <a:pt x="20" y="53"/>
                    </a:lnTo>
                    <a:lnTo>
                      <a:pt x="15" y="59"/>
                    </a:lnTo>
                    <a:lnTo>
                      <a:pt x="11" y="55"/>
                    </a:lnTo>
                    <a:lnTo>
                      <a:pt x="4" y="59"/>
                    </a:lnTo>
                    <a:lnTo>
                      <a:pt x="1" y="67"/>
                    </a:lnTo>
                    <a:lnTo>
                      <a:pt x="1" y="74"/>
                    </a:lnTo>
                    <a:lnTo>
                      <a:pt x="0" y="86"/>
                    </a:lnTo>
                    <a:lnTo>
                      <a:pt x="1" y="93"/>
                    </a:lnTo>
                    <a:lnTo>
                      <a:pt x="4" y="94"/>
                    </a:lnTo>
                    <a:lnTo>
                      <a:pt x="1" y="101"/>
                    </a:lnTo>
                    <a:lnTo>
                      <a:pt x="7" y="108"/>
                    </a:lnTo>
                    <a:lnTo>
                      <a:pt x="21" y="118"/>
                    </a:lnTo>
                    <a:lnTo>
                      <a:pt x="26" y="119"/>
                    </a:lnTo>
                    <a:lnTo>
                      <a:pt x="28" y="118"/>
                    </a:lnTo>
                    <a:lnTo>
                      <a:pt x="29" y="125"/>
                    </a:lnTo>
                    <a:lnTo>
                      <a:pt x="32" y="126"/>
                    </a:lnTo>
                    <a:lnTo>
                      <a:pt x="33" y="128"/>
                    </a:lnTo>
                    <a:lnTo>
                      <a:pt x="40" y="128"/>
                    </a:lnTo>
                    <a:lnTo>
                      <a:pt x="47" y="127"/>
                    </a:lnTo>
                    <a:lnTo>
                      <a:pt x="54" y="132"/>
                    </a:lnTo>
                    <a:lnTo>
                      <a:pt x="55" y="137"/>
                    </a:lnTo>
                    <a:lnTo>
                      <a:pt x="52" y="140"/>
                    </a:lnTo>
                    <a:lnTo>
                      <a:pt x="51" y="156"/>
                    </a:lnTo>
                    <a:lnTo>
                      <a:pt x="54" y="161"/>
                    </a:lnTo>
                    <a:lnTo>
                      <a:pt x="53" y="176"/>
                    </a:lnTo>
                    <a:lnTo>
                      <a:pt x="57" y="183"/>
                    </a:lnTo>
                    <a:lnTo>
                      <a:pt x="58" y="186"/>
                    </a:lnTo>
                    <a:lnTo>
                      <a:pt x="68" y="188"/>
                    </a:lnTo>
                    <a:lnTo>
                      <a:pt x="72" y="191"/>
                    </a:lnTo>
                    <a:lnTo>
                      <a:pt x="69" y="197"/>
                    </a:lnTo>
                    <a:lnTo>
                      <a:pt x="85" y="199"/>
                    </a:lnTo>
                    <a:lnTo>
                      <a:pt x="88" y="197"/>
                    </a:lnTo>
                    <a:lnTo>
                      <a:pt x="92" y="184"/>
                    </a:lnTo>
                    <a:lnTo>
                      <a:pt x="95" y="181"/>
                    </a:lnTo>
                    <a:lnTo>
                      <a:pt x="98" y="196"/>
                    </a:lnTo>
                    <a:lnTo>
                      <a:pt x="102" y="192"/>
                    </a:lnTo>
                    <a:lnTo>
                      <a:pt x="113" y="194"/>
                    </a:lnTo>
                    <a:lnTo>
                      <a:pt x="119" y="198"/>
                    </a:lnTo>
                    <a:lnTo>
                      <a:pt x="132" y="186"/>
                    </a:lnTo>
                    <a:lnTo>
                      <a:pt x="133" y="181"/>
                    </a:lnTo>
                    <a:lnTo>
                      <a:pt x="148" y="181"/>
                    </a:lnTo>
                    <a:lnTo>
                      <a:pt x="160" y="178"/>
                    </a:lnTo>
                    <a:lnTo>
                      <a:pt x="164" y="181"/>
                    </a:lnTo>
                    <a:lnTo>
                      <a:pt x="175" y="173"/>
                    </a:lnTo>
                    <a:lnTo>
                      <a:pt x="177" y="170"/>
                    </a:lnTo>
                    <a:lnTo>
                      <a:pt x="184" y="166"/>
                    </a:lnTo>
                    <a:lnTo>
                      <a:pt x="190" y="158"/>
                    </a:lnTo>
                    <a:lnTo>
                      <a:pt x="201" y="156"/>
                    </a:lnTo>
                    <a:lnTo>
                      <a:pt x="208" y="158"/>
                    </a:lnTo>
                    <a:lnTo>
                      <a:pt x="218" y="152"/>
                    </a:lnTo>
                    <a:lnTo>
                      <a:pt x="230" y="160"/>
                    </a:lnTo>
                    <a:lnTo>
                      <a:pt x="231" y="163"/>
                    </a:lnTo>
                    <a:lnTo>
                      <a:pt x="238" y="160"/>
                    </a:lnTo>
                    <a:lnTo>
                      <a:pt x="250" y="167"/>
                    </a:lnTo>
                    <a:lnTo>
                      <a:pt x="253" y="165"/>
                    </a:lnTo>
                    <a:lnTo>
                      <a:pt x="257" y="166"/>
                    </a:lnTo>
                    <a:lnTo>
                      <a:pt x="264" y="166"/>
                    </a:lnTo>
                    <a:lnTo>
                      <a:pt x="266" y="168"/>
                    </a:lnTo>
                    <a:lnTo>
                      <a:pt x="267" y="167"/>
                    </a:lnTo>
                    <a:lnTo>
                      <a:pt x="284" y="156"/>
                    </a:lnTo>
                    <a:lnTo>
                      <a:pt x="299" y="147"/>
                    </a:lnTo>
                    <a:lnTo>
                      <a:pt x="303" y="150"/>
                    </a:lnTo>
                    <a:lnTo>
                      <a:pt x="304" y="150"/>
                    </a:lnTo>
                    <a:lnTo>
                      <a:pt x="312" y="150"/>
                    </a:lnTo>
                    <a:lnTo>
                      <a:pt x="313" y="152"/>
                    </a:lnTo>
                    <a:lnTo>
                      <a:pt x="313" y="146"/>
                    </a:lnTo>
                    <a:lnTo>
                      <a:pt x="313" y="145"/>
                    </a:lnTo>
                    <a:lnTo>
                      <a:pt x="320" y="134"/>
                    </a:lnTo>
                    <a:lnTo>
                      <a:pt x="324" y="134"/>
                    </a:lnTo>
                    <a:lnTo>
                      <a:pt x="325" y="132"/>
                    </a:lnTo>
                    <a:lnTo>
                      <a:pt x="320" y="125"/>
                    </a:lnTo>
                    <a:lnTo>
                      <a:pt x="320" y="123"/>
                    </a:lnTo>
                    <a:lnTo>
                      <a:pt x="318" y="120"/>
                    </a:lnTo>
                    <a:lnTo>
                      <a:pt x="317" y="116"/>
                    </a:lnTo>
                    <a:lnTo>
                      <a:pt x="317" y="112"/>
                    </a:lnTo>
                    <a:lnTo>
                      <a:pt x="321" y="108"/>
                    </a:lnTo>
                    <a:lnTo>
                      <a:pt x="321" y="106"/>
                    </a:lnTo>
                    <a:lnTo>
                      <a:pt x="323" y="105"/>
                    </a:lnTo>
                    <a:lnTo>
                      <a:pt x="325" y="100"/>
                    </a:lnTo>
                    <a:lnTo>
                      <a:pt x="321" y="95"/>
                    </a:lnTo>
                    <a:lnTo>
                      <a:pt x="321" y="93"/>
                    </a:lnTo>
                    <a:lnTo>
                      <a:pt x="313" y="90"/>
                    </a:lnTo>
                    <a:lnTo>
                      <a:pt x="305" y="78"/>
                    </a:lnTo>
                    <a:lnTo>
                      <a:pt x="303" y="64"/>
                    </a:lnTo>
                    <a:lnTo>
                      <a:pt x="306" y="61"/>
                    </a:lnTo>
                    <a:lnTo>
                      <a:pt x="304" y="55"/>
                    </a:lnTo>
                    <a:lnTo>
                      <a:pt x="306" y="51"/>
                    </a:lnTo>
                    <a:lnTo>
                      <a:pt x="305" y="45"/>
                    </a:lnTo>
                    <a:lnTo>
                      <a:pt x="304" y="26"/>
                    </a:lnTo>
                    <a:lnTo>
                      <a:pt x="294" y="23"/>
                    </a:lnTo>
                    <a:lnTo>
                      <a:pt x="285" y="26"/>
                    </a:lnTo>
                    <a:lnTo>
                      <a:pt x="271" y="18"/>
                    </a:lnTo>
                    <a:lnTo>
                      <a:pt x="266" y="24"/>
                    </a:lnTo>
                    <a:lnTo>
                      <a:pt x="260" y="21"/>
                    </a:lnTo>
                    <a:lnTo>
                      <a:pt x="259" y="14"/>
                    </a:lnTo>
                    <a:lnTo>
                      <a:pt x="253" y="12"/>
                    </a:lnTo>
                    <a:lnTo>
                      <a:pt x="246" y="4"/>
                    </a:lnTo>
                    <a:lnTo>
                      <a:pt x="231" y="6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34" name="Freeform 22"/>
              <p:cNvSpPr>
                <a:spLocks/>
              </p:cNvSpPr>
              <p:nvPr/>
            </p:nvSpPr>
            <p:spPr bwMode="auto">
              <a:xfrm>
                <a:off x="4097" y="3067"/>
                <a:ext cx="61" cy="47"/>
              </a:xfrm>
              <a:custGeom>
                <a:avLst/>
                <a:gdLst>
                  <a:gd name="T0" fmla="*/ 7 w 184"/>
                  <a:gd name="T1" fmla="*/ 97 h 140"/>
                  <a:gd name="T2" fmla="*/ 2 w 184"/>
                  <a:gd name="T3" fmla="*/ 114 h 140"/>
                  <a:gd name="T4" fmla="*/ 19 w 184"/>
                  <a:gd name="T5" fmla="*/ 138 h 140"/>
                  <a:gd name="T6" fmla="*/ 40 w 184"/>
                  <a:gd name="T7" fmla="*/ 138 h 140"/>
                  <a:gd name="T8" fmla="*/ 50 w 184"/>
                  <a:gd name="T9" fmla="*/ 140 h 140"/>
                  <a:gd name="T10" fmla="*/ 68 w 184"/>
                  <a:gd name="T11" fmla="*/ 133 h 140"/>
                  <a:gd name="T12" fmla="*/ 98 w 184"/>
                  <a:gd name="T13" fmla="*/ 124 h 140"/>
                  <a:gd name="T14" fmla="*/ 106 w 184"/>
                  <a:gd name="T15" fmla="*/ 118 h 140"/>
                  <a:gd name="T16" fmla="*/ 121 w 184"/>
                  <a:gd name="T17" fmla="*/ 114 h 140"/>
                  <a:gd name="T18" fmla="*/ 134 w 184"/>
                  <a:gd name="T19" fmla="*/ 112 h 140"/>
                  <a:gd name="T20" fmla="*/ 151 w 184"/>
                  <a:gd name="T21" fmla="*/ 103 h 140"/>
                  <a:gd name="T22" fmla="*/ 166 w 184"/>
                  <a:gd name="T23" fmla="*/ 97 h 140"/>
                  <a:gd name="T24" fmla="*/ 175 w 184"/>
                  <a:gd name="T25" fmla="*/ 85 h 140"/>
                  <a:gd name="T26" fmla="*/ 184 w 184"/>
                  <a:gd name="T27" fmla="*/ 78 h 140"/>
                  <a:gd name="T28" fmla="*/ 178 w 184"/>
                  <a:gd name="T29" fmla="*/ 67 h 140"/>
                  <a:gd name="T30" fmla="*/ 161 w 184"/>
                  <a:gd name="T31" fmla="*/ 61 h 140"/>
                  <a:gd name="T32" fmla="*/ 149 w 184"/>
                  <a:gd name="T33" fmla="*/ 63 h 140"/>
                  <a:gd name="T34" fmla="*/ 146 w 184"/>
                  <a:gd name="T35" fmla="*/ 55 h 140"/>
                  <a:gd name="T36" fmla="*/ 139 w 184"/>
                  <a:gd name="T37" fmla="*/ 50 h 140"/>
                  <a:gd name="T38" fmla="*/ 151 w 184"/>
                  <a:gd name="T39" fmla="*/ 37 h 140"/>
                  <a:gd name="T40" fmla="*/ 154 w 184"/>
                  <a:gd name="T41" fmla="*/ 18 h 140"/>
                  <a:gd name="T42" fmla="*/ 149 w 184"/>
                  <a:gd name="T43" fmla="*/ 11 h 140"/>
                  <a:gd name="T44" fmla="*/ 136 w 184"/>
                  <a:gd name="T45" fmla="*/ 11 h 140"/>
                  <a:gd name="T46" fmla="*/ 128 w 184"/>
                  <a:gd name="T47" fmla="*/ 15 h 140"/>
                  <a:gd name="T48" fmla="*/ 123 w 184"/>
                  <a:gd name="T49" fmla="*/ 12 h 140"/>
                  <a:gd name="T50" fmla="*/ 112 w 184"/>
                  <a:gd name="T51" fmla="*/ 12 h 140"/>
                  <a:gd name="T52" fmla="*/ 99 w 184"/>
                  <a:gd name="T53" fmla="*/ 8 h 140"/>
                  <a:gd name="T54" fmla="*/ 73 w 184"/>
                  <a:gd name="T55" fmla="*/ 3 h 140"/>
                  <a:gd name="T56" fmla="*/ 63 w 184"/>
                  <a:gd name="T57" fmla="*/ 13 h 140"/>
                  <a:gd name="T58" fmla="*/ 75 w 184"/>
                  <a:gd name="T59" fmla="*/ 21 h 140"/>
                  <a:gd name="T60" fmla="*/ 68 w 184"/>
                  <a:gd name="T61" fmla="*/ 30 h 140"/>
                  <a:gd name="T62" fmla="*/ 60 w 184"/>
                  <a:gd name="T63" fmla="*/ 38 h 140"/>
                  <a:gd name="T64" fmla="*/ 50 w 184"/>
                  <a:gd name="T65" fmla="*/ 54 h 140"/>
                  <a:gd name="T66" fmla="*/ 41 w 184"/>
                  <a:gd name="T67" fmla="*/ 66 h 140"/>
                  <a:gd name="T68" fmla="*/ 23 w 184"/>
                  <a:gd name="T69" fmla="*/ 74 h 140"/>
                  <a:gd name="T70" fmla="*/ 21 w 184"/>
                  <a:gd name="T71" fmla="*/ 85 h 140"/>
                  <a:gd name="T72" fmla="*/ 16 w 184"/>
                  <a:gd name="T73" fmla="*/ 96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84" h="140">
                    <a:moveTo>
                      <a:pt x="16" y="96"/>
                    </a:moveTo>
                    <a:lnTo>
                      <a:pt x="7" y="97"/>
                    </a:lnTo>
                    <a:lnTo>
                      <a:pt x="0" y="110"/>
                    </a:lnTo>
                    <a:lnTo>
                      <a:pt x="2" y="114"/>
                    </a:lnTo>
                    <a:lnTo>
                      <a:pt x="12" y="138"/>
                    </a:lnTo>
                    <a:lnTo>
                      <a:pt x="19" y="138"/>
                    </a:lnTo>
                    <a:lnTo>
                      <a:pt x="25" y="134"/>
                    </a:lnTo>
                    <a:lnTo>
                      <a:pt x="40" y="138"/>
                    </a:lnTo>
                    <a:lnTo>
                      <a:pt x="43" y="139"/>
                    </a:lnTo>
                    <a:lnTo>
                      <a:pt x="50" y="140"/>
                    </a:lnTo>
                    <a:lnTo>
                      <a:pt x="60" y="132"/>
                    </a:lnTo>
                    <a:lnTo>
                      <a:pt x="68" y="133"/>
                    </a:lnTo>
                    <a:lnTo>
                      <a:pt x="89" y="123"/>
                    </a:lnTo>
                    <a:lnTo>
                      <a:pt x="98" y="124"/>
                    </a:lnTo>
                    <a:lnTo>
                      <a:pt x="101" y="120"/>
                    </a:lnTo>
                    <a:lnTo>
                      <a:pt x="106" y="118"/>
                    </a:lnTo>
                    <a:lnTo>
                      <a:pt x="112" y="117"/>
                    </a:lnTo>
                    <a:lnTo>
                      <a:pt x="121" y="114"/>
                    </a:lnTo>
                    <a:lnTo>
                      <a:pt x="131" y="112"/>
                    </a:lnTo>
                    <a:lnTo>
                      <a:pt x="134" y="112"/>
                    </a:lnTo>
                    <a:lnTo>
                      <a:pt x="136" y="108"/>
                    </a:lnTo>
                    <a:lnTo>
                      <a:pt x="151" y="103"/>
                    </a:lnTo>
                    <a:lnTo>
                      <a:pt x="159" y="98"/>
                    </a:lnTo>
                    <a:lnTo>
                      <a:pt x="166" y="97"/>
                    </a:lnTo>
                    <a:lnTo>
                      <a:pt x="173" y="86"/>
                    </a:lnTo>
                    <a:lnTo>
                      <a:pt x="175" y="85"/>
                    </a:lnTo>
                    <a:lnTo>
                      <a:pt x="184" y="80"/>
                    </a:lnTo>
                    <a:lnTo>
                      <a:pt x="184" y="78"/>
                    </a:lnTo>
                    <a:lnTo>
                      <a:pt x="181" y="77"/>
                    </a:lnTo>
                    <a:lnTo>
                      <a:pt x="178" y="67"/>
                    </a:lnTo>
                    <a:lnTo>
                      <a:pt x="167" y="60"/>
                    </a:lnTo>
                    <a:lnTo>
                      <a:pt x="161" y="61"/>
                    </a:lnTo>
                    <a:lnTo>
                      <a:pt x="154" y="61"/>
                    </a:lnTo>
                    <a:lnTo>
                      <a:pt x="149" y="63"/>
                    </a:lnTo>
                    <a:lnTo>
                      <a:pt x="147" y="59"/>
                    </a:lnTo>
                    <a:lnTo>
                      <a:pt x="146" y="55"/>
                    </a:lnTo>
                    <a:lnTo>
                      <a:pt x="142" y="51"/>
                    </a:lnTo>
                    <a:lnTo>
                      <a:pt x="139" y="50"/>
                    </a:lnTo>
                    <a:lnTo>
                      <a:pt x="141" y="44"/>
                    </a:lnTo>
                    <a:lnTo>
                      <a:pt x="151" y="37"/>
                    </a:lnTo>
                    <a:lnTo>
                      <a:pt x="155" y="32"/>
                    </a:lnTo>
                    <a:lnTo>
                      <a:pt x="154" y="18"/>
                    </a:lnTo>
                    <a:lnTo>
                      <a:pt x="153" y="18"/>
                    </a:lnTo>
                    <a:lnTo>
                      <a:pt x="149" y="11"/>
                    </a:lnTo>
                    <a:lnTo>
                      <a:pt x="148" y="14"/>
                    </a:lnTo>
                    <a:lnTo>
                      <a:pt x="136" y="11"/>
                    </a:lnTo>
                    <a:lnTo>
                      <a:pt x="134" y="12"/>
                    </a:lnTo>
                    <a:lnTo>
                      <a:pt x="128" y="15"/>
                    </a:lnTo>
                    <a:lnTo>
                      <a:pt x="126" y="15"/>
                    </a:lnTo>
                    <a:lnTo>
                      <a:pt x="123" y="12"/>
                    </a:lnTo>
                    <a:lnTo>
                      <a:pt x="112" y="14"/>
                    </a:lnTo>
                    <a:lnTo>
                      <a:pt x="112" y="12"/>
                    </a:lnTo>
                    <a:lnTo>
                      <a:pt x="101" y="8"/>
                    </a:lnTo>
                    <a:lnTo>
                      <a:pt x="99" y="8"/>
                    </a:lnTo>
                    <a:lnTo>
                      <a:pt x="80" y="0"/>
                    </a:lnTo>
                    <a:lnTo>
                      <a:pt x="73" y="3"/>
                    </a:lnTo>
                    <a:lnTo>
                      <a:pt x="66" y="7"/>
                    </a:lnTo>
                    <a:lnTo>
                      <a:pt x="63" y="13"/>
                    </a:lnTo>
                    <a:lnTo>
                      <a:pt x="68" y="21"/>
                    </a:lnTo>
                    <a:lnTo>
                      <a:pt x="75" y="21"/>
                    </a:lnTo>
                    <a:lnTo>
                      <a:pt x="73" y="25"/>
                    </a:lnTo>
                    <a:lnTo>
                      <a:pt x="68" y="30"/>
                    </a:lnTo>
                    <a:lnTo>
                      <a:pt x="62" y="31"/>
                    </a:lnTo>
                    <a:lnTo>
                      <a:pt x="60" y="38"/>
                    </a:lnTo>
                    <a:lnTo>
                      <a:pt x="49" y="43"/>
                    </a:lnTo>
                    <a:lnTo>
                      <a:pt x="50" y="54"/>
                    </a:lnTo>
                    <a:lnTo>
                      <a:pt x="46" y="61"/>
                    </a:lnTo>
                    <a:lnTo>
                      <a:pt x="41" y="66"/>
                    </a:lnTo>
                    <a:lnTo>
                      <a:pt x="30" y="71"/>
                    </a:lnTo>
                    <a:lnTo>
                      <a:pt x="23" y="74"/>
                    </a:lnTo>
                    <a:lnTo>
                      <a:pt x="21" y="77"/>
                    </a:lnTo>
                    <a:lnTo>
                      <a:pt x="21" y="85"/>
                    </a:lnTo>
                    <a:lnTo>
                      <a:pt x="19" y="93"/>
                    </a:lnTo>
                    <a:lnTo>
                      <a:pt x="16" y="96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35" name="Freeform 23"/>
              <p:cNvSpPr>
                <a:spLocks/>
              </p:cNvSpPr>
              <p:nvPr/>
            </p:nvSpPr>
            <p:spPr bwMode="auto">
              <a:xfrm>
                <a:off x="4014" y="2879"/>
                <a:ext cx="145" cy="114"/>
              </a:xfrm>
              <a:custGeom>
                <a:avLst/>
                <a:gdLst>
                  <a:gd name="T0" fmla="*/ 398 w 437"/>
                  <a:gd name="T1" fmla="*/ 90 h 343"/>
                  <a:gd name="T2" fmla="*/ 405 w 437"/>
                  <a:gd name="T3" fmla="*/ 63 h 343"/>
                  <a:gd name="T4" fmla="*/ 378 w 437"/>
                  <a:gd name="T5" fmla="*/ 41 h 343"/>
                  <a:gd name="T6" fmla="*/ 361 w 437"/>
                  <a:gd name="T7" fmla="*/ 27 h 343"/>
                  <a:gd name="T8" fmla="*/ 364 w 437"/>
                  <a:gd name="T9" fmla="*/ 3 h 343"/>
                  <a:gd name="T10" fmla="*/ 319 w 437"/>
                  <a:gd name="T11" fmla="*/ 20 h 343"/>
                  <a:gd name="T12" fmla="*/ 302 w 437"/>
                  <a:gd name="T13" fmla="*/ 20 h 343"/>
                  <a:gd name="T14" fmla="*/ 260 w 437"/>
                  <a:gd name="T15" fmla="*/ 11 h 343"/>
                  <a:gd name="T16" fmla="*/ 227 w 437"/>
                  <a:gd name="T17" fmla="*/ 26 h 343"/>
                  <a:gd name="T18" fmla="*/ 184 w 437"/>
                  <a:gd name="T19" fmla="*/ 39 h 343"/>
                  <a:gd name="T20" fmla="*/ 147 w 437"/>
                  <a:gd name="T21" fmla="*/ 34 h 343"/>
                  <a:gd name="T22" fmla="*/ 149 w 437"/>
                  <a:gd name="T23" fmla="*/ 69 h 343"/>
                  <a:gd name="T24" fmla="*/ 146 w 437"/>
                  <a:gd name="T25" fmla="*/ 105 h 343"/>
                  <a:gd name="T26" fmla="*/ 144 w 437"/>
                  <a:gd name="T27" fmla="*/ 138 h 343"/>
                  <a:gd name="T28" fmla="*/ 117 w 437"/>
                  <a:gd name="T29" fmla="*/ 149 h 343"/>
                  <a:gd name="T30" fmla="*/ 96 w 437"/>
                  <a:gd name="T31" fmla="*/ 162 h 343"/>
                  <a:gd name="T32" fmla="*/ 78 w 437"/>
                  <a:gd name="T33" fmla="*/ 178 h 343"/>
                  <a:gd name="T34" fmla="*/ 34 w 437"/>
                  <a:gd name="T35" fmla="*/ 179 h 343"/>
                  <a:gd name="T36" fmla="*/ 0 w 437"/>
                  <a:gd name="T37" fmla="*/ 192 h 343"/>
                  <a:gd name="T38" fmla="*/ 13 w 437"/>
                  <a:gd name="T39" fmla="*/ 224 h 343"/>
                  <a:gd name="T40" fmla="*/ 33 w 437"/>
                  <a:gd name="T41" fmla="*/ 236 h 343"/>
                  <a:gd name="T42" fmla="*/ 40 w 437"/>
                  <a:gd name="T43" fmla="*/ 271 h 343"/>
                  <a:gd name="T44" fmla="*/ 84 w 437"/>
                  <a:gd name="T45" fmla="*/ 292 h 343"/>
                  <a:gd name="T46" fmla="*/ 114 w 437"/>
                  <a:gd name="T47" fmla="*/ 300 h 343"/>
                  <a:gd name="T48" fmla="*/ 136 w 437"/>
                  <a:gd name="T49" fmla="*/ 341 h 343"/>
                  <a:gd name="T50" fmla="*/ 154 w 437"/>
                  <a:gd name="T51" fmla="*/ 325 h 343"/>
                  <a:gd name="T52" fmla="*/ 207 w 437"/>
                  <a:gd name="T53" fmla="*/ 329 h 343"/>
                  <a:gd name="T54" fmla="*/ 236 w 437"/>
                  <a:gd name="T55" fmla="*/ 318 h 343"/>
                  <a:gd name="T56" fmla="*/ 240 w 437"/>
                  <a:gd name="T57" fmla="*/ 325 h 343"/>
                  <a:gd name="T58" fmla="*/ 263 w 437"/>
                  <a:gd name="T59" fmla="*/ 313 h 343"/>
                  <a:gd name="T60" fmla="*/ 272 w 437"/>
                  <a:gd name="T61" fmla="*/ 305 h 343"/>
                  <a:gd name="T62" fmla="*/ 279 w 437"/>
                  <a:gd name="T63" fmla="*/ 300 h 343"/>
                  <a:gd name="T64" fmla="*/ 289 w 437"/>
                  <a:gd name="T65" fmla="*/ 298 h 343"/>
                  <a:gd name="T66" fmla="*/ 297 w 437"/>
                  <a:gd name="T67" fmla="*/ 303 h 343"/>
                  <a:gd name="T68" fmla="*/ 333 w 437"/>
                  <a:gd name="T69" fmla="*/ 293 h 343"/>
                  <a:gd name="T70" fmla="*/ 355 w 437"/>
                  <a:gd name="T71" fmla="*/ 297 h 343"/>
                  <a:gd name="T72" fmla="*/ 365 w 437"/>
                  <a:gd name="T73" fmla="*/ 302 h 343"/>
                  <a:gd name="T74" fmla="*/ 363 w 437"/>
                  <a:gd name="T75" fmla="*/ 278 h 343"/>
                  <a:gd name="T76" fmla="*/ 372 w 437"/>
                  <a:gd name="T77" fmla="*/ 265 h 343"/>
                  <a:gd name="T78" fmla="*/ 368 w 437"/>
                  <a:gd name="T79" fmla="*/ 245 h 343"/>
                  <a:gd name="T80" fmla="*/ 372 w 437"/>
                  <a:gd name="T81" fmla="*/ 226 h 343"/>
                  <a:gd name="T82" fmla="*/ 378 w 437"/>
                  <a:gd name="T83" fmla="*/ 216 h 343"/>
                  <a:gd name="T84" fmla="*/ 365 w 437"/>
                  <a:gd name="T85" fmla="*/ 197 h 343"/>
                  <a:gd name="T86" fmla="*/ 375 w 437"/>
                  <a:gd name="T87" fmla="*/ 193 h 343"/>
                  <a:gd name="T88" fmla="*/ 404 w 437"/>
                  <a:gd name="T89" fmla="*/ 182 h 343"/>
                  <a:gd name="T90" fmla="*/ 423 w 437"/>
                  <a:gd name="T91" fmla="*/ 182 h 343"/>
                  <a:gd name="T92" fmla="*/ 437 w 437"/>
                  <a:gd name="T93" fmla="*/ 167 h 343"/>
                  <a:gd name="T94" fmla="*/ 408 w 437"/>
                  <a:gd name="T95" fmla="*/ 155 h 343"/>
                  <a:gd name="T96" fmla="*/ 390 w 437"/>
                  <a:gd name="T97" fmla="*/ 133 h 343"/>
                  <a:gd name="T98" fmla="*/ 392 w 437"/>
                  <a:gd name="T99" fmla="*/ 116 h 343"/>
                  <a:gd name="T100" fmla="*/ 383 w 437"/>
                  <a:gd name="T101" fmla="*/ 105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37" h="343">
                    <a:moveTo>
                      <a:pt x="383" y="99"/>
                    </a:moveTo>
                    <a:lnTo>
                      <a:pt x="392" y="99"/>
                    </a:lnTo>
                    <a:lnTo>
                      <a:pt x="402" y="104"/>
                    </a:lnTo>
                    <a:lnTo>
                      <a:pt x="402" y="92"/>
                    </a:lnTo>
                    <a:lnTo>
                      <a:pt x="398" y="90"/>
                    </a:lnTo>
                    <a:lnTo>
                      <a:pt x="397" y="79"/>
                    </a:lnTo>
                    <a:lnTo>
                      <a:pt x="399" y="76"/>
                    </a:lnTo>
                    <a:lnTo>
                      <a:pt x="403" y="78"/>
                    </a:lnTo>
                    <a:lnTo>
                      <a:pt x="402" y="70"/>
                    </a:lnTo>
                    <a:lnTo>
                      <a:pt x="405" y="63"/>
                    </a:lnTo>
                    <a:lnTo>
                      <a:pt x="401" y="59"/>
                    </a:lnTo>
                    <a:lnTo>
                      <a:pt x="394" y="56"/>
                    </a:lnTo>
                    <a:lnTo>
                      <a:pt x="389" y="52"/>
                    </a:lnTo>
                    <a:lnTo>
                      <a:pt x="385" y="47"/>
                    </a:lnTo>
                    <a:lnTo>
                      <a:pt x="378" y="41"/>
                    </a:lnTo>
                    <a:lnTo>
                      <a:pt x="375" y="39"/>
                    </a:lnTo>
                    <a:lnTo>
                      <a:pt x="372" y="34"/>
                    </a:lnTo>
                    <a:lnTo>
                      <a:pt x="372" y="32"/>
                    </a:lnTo>
                    <a:lnTo>
                      <a:pt x="368" y="30"/>
                    </a:lnTo>
                    <a:lnTo>
                      <a:pt x="361" y="27"/>
                    </a:lnTo>
                    <a:lnTo>
                      <a:pt x="366" y="16"/>
                    </a:lnTo>
                    <a:lnTo>
                      <a:pt x="364" y="9"/>
                    </a:lnTo>
                    <a:lnTo>
                      <a:pt x="364" y="7"/>
                    </a:lnTo>
                    <a:lnTo>
                      <a:pt x="365" y="5"/>
                    </a:lnTo>
                    <a:lnTo>
                      <a:pt x="364" y="3"/>
                    </a:lnTo>
                    <a:lnTo>
                      <a:pt x="356" y="3"/>
                    </a:lnTo>
                    <a:lnTo>
                      <a:pt x="355" y="3"/>
                    </a:lnTo>
                    <a:lnTo>
                      <a:pt x="351" y="0"/>
                    </a:lnTo>
                    <a:lnTo>
                      <a:pt x="336" y="9"/>
                    </a:lnTo>
                    <a:lnTo>
                      <a:pt x="319" y="20"/>
                    </a:lnTo>
                    <a:lnTo>
                      <a:pt x="318" y="21"/>
                    </a:lnTo>
                    <a:lnTo>
                      <a:pt x="316" y="19"/>
                    </a:lnTo>
                    <a:lnTo>
                      <a:pt x="309" y="19"/>
                    </a:lnTo>
                    <a:lnTo>
                      <a:pt x="305" y="18"/>
                    </a:lnTo>
                    <a:lnTo>
                      <a:pt x="302" y="20"/>
                    </a:lnTo>
                    <a:lnTo>
                      <a:pt x="290" y="13"/>
                    </a:lnTo>
                    <a:lnTo>
                      <a:pt x="283" y="16"/>
                    </a:lnTo>
                    <a:lnTo>
                      <a:pt x="282" y="13"/>
                    </a:lnTo>
                    <a:lnTo>
                      <a:pt x="270" y="5"/>
                    </a:lnTo>
                    <a:lnTo>
                      <a:pt x="260" y="11"/>
                    </a:lnTo>
                    <a:lnTo>
                      <a:pt x="253" y="9"/>
                    </a:lnTo>
                    <a:lnTo>
                      <a:pt x="242" y="11"/>
                    </a:lnTo>
                    <a:lnTo>
                      <a:pt x="236" y="19"/>
                    </a:lnTo>
                    <a:lnTo>
                      <a:pt x="229" y="23"/>
                    </a:lnTo>
                    <a:lnTo>
                      <a:pt x="227" y="26"/>
                    </a:lnTo>
                    <a:lnTo>
                      <a:pt x="216" y="34"/>
                    </a:lnTo>
                    <a:lnTo>
                      <a:pt x="212" y="31"/>
                    </a:lnTo>
                    <a:lnTo>
                      <a:pt x="200" y="34"/>
                    </a:lnTo>
                    <a:lnTo>
                      <a:pt x="185" y="34"/>
                    </a:lnTo>
                    <a:lnTo>
                      <a:pt x="184" y="39"/>
                    </a:lnTo>
                    <a:lnTo>
                      <a:pt x="171" y="51"/>
                    </a:lnTo>
                    <a:lnTo>
                      <a:pt x="165" y="47"/>
                    </a:lnTo>
                    <a:lnTo>
                      <a:pt x="154" y="45"/>
                    </a:lnTo>
                    <a:lnTo>
                      <a:pt x="150" y="49"/>
                    </a:lnTo>
                    <a:lnTo>
                      <a:pt x="147" y="34"/>
                    </a:lnTo>
                    <a:lnTo>
                      <a:pt x="144" y="37"/>
                    </a:lnTo>
                    <a:lnTo>
                      <a:pt x="140" y="50"/>
                    </a:lnTo>
                    <a:lnTo>
                      <a:pt x="137" y="52"/>
                    </a:lnTo>
                    <a:lnTo>
                      <a:pt x="140" y="65"/>
                    </a:lnTo>
                    <a:lnTo>
                      <a:pt x="149" y="69"/>
                    </a:lnTo>
                    <a:lnTo>
                      <a:pt x="160" y="77"/>
                    </a:lnTo>
                    <a:lnTo>
                      <a:pt x="156" y="85"/>
                    </a:lnTo>
                    <a:lnTo>
                      <a:pt x="154" y="93"/>
                    </a:lnTo>
                    <a:lnTo>
                      <a:pt x="146" y="98"/>
                    </a:lnTo>
                    <a:lnTo>
                      <a:pt x="146" y="105"/>
                    </a:lnTo>
                    <a:lnTo>
                      <a:pt x="142" y="105"/>
                    </a:lnTo>
                    <a:lnTo>
                      <a:pt x="139" y="110"/>
                    </a:lnTo>
                    <a:lnTo>
                      <a:pt x="146" y="125"/>
                    </a:lnTo>
                    <a:lnTo>
                      <a:pt x="146" y="132"/>
                    </a:lnTo>
                    <a:lnTo>
                      <a:pt x="144" y="138"/>
                    </a:lnTo>
                    <a:lnTo>
                      <a:pt x="140" y="138"/>
                    </a:lnTo>
                    <a:lnTo>
                      <a:pt x="132" y="147"/>
                    </a:lnTo>
                    <a:lnTo>
                      <a:pt x="127" y="152"/>
                    </a:lnTo>
                    <a:lnTo>
                      <a:pt x="123" y="145"/>
                    </a:lnTo>
                    <a:lnTo>
                      <a:pt x="117" y="149"/>
                    </a:lnTo>
                    <a:lnTo>
                      <a:pt x="110" y="149"/>
                    </a:lnTo>
                    <a:lnTo>
                      <a:pt x="107" y="149"/>
                    </a:lnTo>
                    <a:lnTo>
                      <a:pt x="98" y="155"/>
                    </a:lnTo>
                    <a:lnTo>
                      <a:pt x="99" y="157"/>
                    </a:lnTo>
                    <a:lnTo>
                      <a:pt x="96" y="162"/>
                    </a:lnTo>
                    <a:lnTo>
                      <a:pt x="92" y="165"/>
                    </a:lnTo>
                    <a:lnTo>
                      <a:pt x="93" y="167"/>
                    </a:lnTo>
                    <a:lnTo>
                      <a:pt x="79" y="169"/>
                    </a:lnTo>
                    <a:lnTo>
                      <a:pt x="76" y="172"/>
                    </a:lnTo>
                    <a:lnTo>
                      <a:pt x="78" y="178"/>
                    </a:lnTo>
                    <a:lnTo>
                      <a:pt x="66" y="184"/>
                    </a:lnTo>
                    <a:lnTo>
                      <a:pt x="64" y="182"/>
                    </a:lnTo>
                    <a:lnTo>
                      <a:pt x="59" y="178"/>
                    </a:lnTo>
                    <a:lnTo>
                      <a:pt x="41" y="171"/>
                    </a:lnTo>
                    <a:lnTo>
                      <a:pt x="34" y="179"/>
                    </a:lnTo>
                    <a:lnTo>
                      <a:pt x="25" y="177"/>
                    </a:lnTo>
                    <a:lnTo>
                      <a:pt x="17" y="178"/>
                    </a:lnTo>
                    <a:lnTo>
                      <a:pt x="14" y="184"/>
                    </a:lnTo>
                    <a:lnTo>
                      <a:pt x="6" y="187"/>
                    </a:lnTo>
                    <a:lnTo>
                      <a:pt x="0" y="192"/>
                    </a:lnTo>
                    <a:lnTo>
                      <a:pt x="6" y="202"/>
                    </a:lnTo>
                    <a:lnTo>
                      <a:pt x="8" y="205"/>
                    </a:lnTo>
                    <a:lnTo>
                      <a:pt x="11" y="209"/>
                    </a:lnTo>
                    <a:lnTo>
                      <a:pt x="12" y="217"/>
                    </a:lnTo>
                    <a:lnTo>
                      <a:pt x="13" y="224"/>
                    </a:lnTo>
                    <a:lnTo>
                      <a:pt x="24" y="224"/>
                    </a:lnTo>
                    <a:lnTo>
                      <a:pt x="34" y="226"/>
                    </a:lnTo>
                    <a:lnTo>
                      <a:pt x="36" y="230"/>
                    </a:lnTo>
                    <a:lnTo>
                      <a:pt x="37" y="235"/>
                    </a:lnTo>
                    <a:lnTo>
                      <a:pt x="33" y="236"/>
                    </a:lnTo>
                    <a:lnTo>
                      <a:pt x="40" y="244"/>
                    </a:lnTo>
                    <a:lnTo>
                      <a:pt x="38" y="253"/>
                    </a:lnTo>
                    <a:lnTo>
                      <a:pt x="34" y="258"/>
                    </a:lnTo>
                    <a:lnTo>
                      <a:pt x="37" y="266"/>
                    </a:lnTo>
                    <a:lnTo>
                      <a:pt x="40" y="271"/>
                    </a:lnTo>
                    <a:lnTo>
                      <a:pt x="46" y="275"/>
                    </a:lnTo>
                    <a:lnTo>
                      <a:pt x="51" y="276"/>
                    </a:lnTo>
                    <a:lnTo>
                      <a:pt x="54" y="282"/>
                    </a:lnTo>
                    <a:lnTo>
                      <a:pt x="72" y="290"/>
                    </a:lnTo>
                    <a:lnTo>
                      <a:pt x="84" y="292"/>
                    </a:lnTo>
                    <a:lnTo>
                      <a:pt x="89" y="285"/>
                    </a:lnTo>
                    <a:lnTo>
                      <a:pt x="106" y="293"/>
                    </a:lnTo>
                    <a:lnTo>
                      <a:pt x="109" y="293"/>
                    </a:lnTo>
                    <a:lnTo>
                      <a:pt x="111" y="300"/>
                    </a:lnTo>
                    <a:lnTo>
                      <a:pt x="114" y="300"/>
                    </a:lnTo>
                    <a:lnTo>
                      <a:pt x="109" y="313"/>
                    </a:lnTo>
                    <a:lnTo>
                      <a:pt x="113" y="318"/>
                    </a:lnTo>
                    <a:lnTo>
                      <a:pt x="117" y="337"/>
                    </a:lnTo>
                    <a:lnTo>
                      <a:pt x="126" y="343"/>
                    </a:lnTo>
                    <a:lnTo>
                      <a:pt x="136" y="341"/>
                    </a:lnTo>
                    <a:lnTo>
                      <a:pt x="143" y="338"/>
                    </a:lnTo>
                    <a:lnTo>
                      <a:pt x="145" y="333"/>
                    </a:lnTo>
                    <a:lnTo>
                      <a:pt x="147" y="335"/>
                    </a:lnTo>
                    <a:lnTo>
                      <a:pt x="151" y="331"/>
                    </a:lnTo>
                    <a:lnTo>
                      <a:pt x="154" y="325"/>
                    </a:lnTo>
                    <a:lnTo>
                      <a:pt x="166" y="324"/>
                    </a:lnTo>
                    <a:lnTo>
                      <a:pt x="174" y="322"/>
                    </a:lnTo>
                    <a:lnTo>
                      <a:pt x="197" y="318"/>
                    </a:lnTo>
                    <a:lnTo>
                      <a:pt x="207" y="317"/>
                    </a:lnTo>
                    <a:lnTo>
                      <a:pt x="207" y="329"/>
                    </a:lnTo>
                    <a:lnTo>
                      <a:pt x="213" y="329"/>
                    </a:lnTo>
                    <a:lnTo>
                      <a:pt x="213" y="325"/>
                    </a:lnTo>
                    <a:lnTo>
                      <a:pt x="231" y="323"/>
                    </a:lnTo>
                    <a:lnTo>
                      <a:pt x="233" y="324"/>
                    </a:lnTo>
                    <a:lnTo>
                      <a:pt x="236" y="318"/>
                    </a:lnTo>
                    <a:lnTo>
                      <a:pt x="240" y="318"/>
                    </a:lnTo>
                    <a:lnTo>
                      <a:pt x="242" y="320"/>
                    </a:lnTo>
                    <a:lnTo>
                      <a:pt x="237" y="322"/>
                    </a:lnTo>
                    <a:lnTo>
                      <a:pt x="239" y="324"/>
                    </a:lnTo>
                    <a:lnTo>
                      <a:pt x="240" y="325"/>
                    </a:lnTo>
                    <a:lnTo>
                      <a:pt x="246" y="325"/>
                    </a:lnTo>
                    <a:lnTo>
                      <a:pt x="253" y="323"/>
                    </a:lnTo>
                    <a:lnTo>
                      <a:pt x="255" y="322"/>
                    </a:lnTo>
                    <a:lnTo>
                      <a:pt x="258" y="317"/>
                    </a:lnTo>
                    <a:lnTo>
                      <a:pt x="263" y="313"/>
                    </a:lnTo>
                    <a:lnTo>
                      <a:pt x="266" y="312"/>
                    </a:lnTo>
                    <a:lnTo>
                      <a:pt x="268" y="312"/>
                    </a:lnTo>
                    <a:lnTo>
                      <a:pt x="271" y="309"/>
                    </a:lnTo>
                    <a:lnTo>
                      <a:pt x="270" y="306"/>
                    </a:lnTo>
                    <a:lnTo>
                      <a:pt x="272" y="305"/>
                    </a:lnTo>
                    <a:lnTo>
                      <a:pt x="275" y="305"/>
                    </a:lnTo>
                    <a:lnTo>
                      <a:pt x="275" y="306"/>
                    </a:lnTo>
                    <a:lnTo>
                      <a:pt x="278" y="308"/>
                    </a:lnTo>
                    <a:lnTo>
                      <a:pt x="279" y="306"/>
                    </a:lnTo>
                    <a:lnTo>
                      <a:pt x="279" y="300"/>
                    </a:lnTo>
                    <a:lnTo>
                      <a:pt x="280" y="296"/>
                    </a:lnTo>
                    <a:lnTo>
                      <a:pt x="283" y="295"/>
                    </a:lnTo>
                    <a:lnTo>
                      <a:pt x="285" y="299"/>
                    </a:lnTo>
                    <a:lnTo>
                      <a:pt x="286" y="292"/>
                    </a:lnTo>
                    <a:lnTo>
                      <a:pt x="289" y="298"/>
                    </a:lnTo>
                    <a:lnTo>
                      <a:pt x="290" y="297"/>
                    </a:lnTo>
                    <a:lnTo>
                      <a:pt x="291" y="296"/>
                    </a:lnTo>
                    <a:lnTo>
                      <a:pt x="293" y="295"/>
                    </a:lnTo>
                    <a:lnTo>
                      <a:pt x="296" y="303"/>
                    </a:lnTo>
                    <a:lnTo>
                      <a:pt x="297" y="303"/>
                    </a:lnTo>
                    <a:lnTo>
                      <a:pt x="302" y="304"/>
                    </a:lnTo>
                    <a:lnTo>
                      <a:pt x="310" y="305"/>
                    </a:lnTo>
                    <a:lnTo>
                      <a:pt x="324" y="304"/>
                    </a:lnTo>
                    <a:lnTo>
                      <a:pt x="328" y="304"/>
                    </a:lnTo>
                    <a:lnTo>
                      <a:pt x="333" y="293"/>
                    </a:lnTo>
                    <a:lnTo>
                      <a:pt x="341" y="292"/>
                    </a:lnTo>
                    <a:lnTo>
                      <a:pt x="341" y="290"/>
                    </a:lnTo>
                    <a:lnTo>
                      <a:pt x="342" y="290"/>
                    </a:lnTo>
                    <a:lnTo>
                      <a:pt x="353" y="297"/>
                    </a:lnTo>
                    <a:lnTo>
                      <a:pt x="355" y="297"/>
                    </a:lnTo>
                    <a:lnTo>
                      <a:pt x="356" y="300"/>
                    </a:lnTo>
                    <a:lnTo>
                      <a:pt x="357" y="300"/>
                    </a:lnTo>
                    <a:lnTo>
                      <a:pt x="361" y="298"/>
                    </a:lnTo>
                    <a:lnTo>
                      <a:pt x="364" y="302"/>
                    </a:lnTo>
                    <a:lnTo>
                      <a:pt x="365" y="302"/>
                    </a:lnTo>
                    <a:lnTo>
                      <a:pt x="366" y="302"/>
                    </a:lnTo>
                    <a:lnTo>
                      <a:pt x="378" y="292"/>
                    </a:lnTo>
                    <a:lnTo>
                      <a:pt x="372" y="279"/>
                    </a:lnTo>
                    <a:lnTo>
                      <a:pt x="368" y="278"/>
                    </a:lnTo>
                    <a:lnTo>
                      <a:pt x="363" y="278"/>
                    </a:lnTo>
                    <a:lnTo>
                      <a:pt x="362" y="273"/>
                    </a:lnTo>
                    <a:lnTo>
                      <a:pt x="365" y="272"/>
                    </a:lnTo>
                    <a:lnTo>
                      <a:pt x="371" y="275"/>
                    </a:lnTo>
                    <a:lnTo>
                      <a:pt x="372" y="275"/>
                    </a:lnTo>
                    <a:lnTo>
                      <a:pt x="372" y="265"/>
                    </a:lnTo>
                    <a:lnTo>
                      <a:pt x="366" y="265"/>
                    </a:lnTo>
                    <a:lnTo>
                      <a:pt x="364" y="265"/>
                    </a:lnTo>
                    <a:lnTo>
                      <a:pt x="362" y="257"/>
                    </a:lnTo>
                    <a:lnTo>
                      <a:pt x="366" y="255"/>
                    </a:lnTo>
                    <a:lnTo>
                      <a:pt x="368" y="245"/>
                    </a:lnTo>
                    <a:lnTo>
                      <a:pt x="375" y="238"/>
                    </a:lnTo>
                    <a:lnTo>
                      <a:pt x="376" y="236"/>
                    </a:lnTo>
                    <a:lnTo>
                      <a:pt x="377" y="232"/>
                    </a:lnTo>
                    <a:lnTo>
                      <a:pt x="371" y="231"/>
                    </a:lnTo>
                    <a:lnTo>
                      <a:pt x="372" y="226"/>
                    </a:lnTo>
                    <a:lnTo>
                      <a:pt x="377" y="223"/>
                    </a:lnTo>
                    <a:lnTo>
                      <a:pt x="382" y="222"/>
                    </a:lnTo>
                    <a:lnTo>
                      <a:pt x="381" y="215"/>
                    </a:lnTo>
                    <a:lnTo>
                      <a:pt x="378" y="211"/>
                    </a:lnTo>
                    <a:lnTo>
                      <a:pt x="378" y="216"/>
                    </a:lnTo>
                    <a:lnTo>
                      <a:pt x="375" y="217"/>
                    </a:lnTo>
                    <a:lnTo>
                      <a:pt x="375" y="213"/>
                    </a:lnTo>
                    <a:lnTo>
                      <a:pt x="368" y="210"/>
                    </a:lnTo>
                    <a:lnTo>
                      <a:pt x="364" y="210"/>
                    </a:lnTo>
                    <a:lnTo>
                      <a:pt x="365" y="197"/>
                    </a:lnTo>
                    <a:lnTo>
                      <a:pt x="369" y="197"/>
                    </a:lnTo>
                    <a:lnTo>
                      <a:pt x="372" y="204"/>
                    </a:lnTo>
                    <a:lnTo>
                      <a:pt x="375" y="202"/>
                    </a:lnTo>
                    <a:lnTo>
                      <a:pt x="378" y="199"/>
                    </a:lnTo>
                    <a:lnTo>
                      <a:pt x="375" y="193"/>
                    </a:lnTo>
                    <a:lnTo>
                      <a:pt x="385" y="187"/>
                    </a:lnTo>
                    <a:lnTo>
                      <a:pt x="389" y="185"/>
                    </a:lnTo>
                    <a:lnTo>
                      <a:pt x="397" y="184"/>
                    </a:lnTo>
                    <a:lnTo>
                      <a:pt x="399" y="184"/>
                    </a:lnTo>
                    <a:lnTo>
                      <a:pt x="404" y="182"/>
                    </a:lnTo>
                    <a:lnTo>
                      <a:pt x="409" y="184"/>
                    </a:lnTo>
                    <a:lnTo>
                      <a:pt x="408" y="186"/>
                    </a:lnTo>
                    <a:lnTo>
                      <a:pt x="408" y="190"/>
                    </a:lnTo>
                    <a:lnTo>
                      <a:pt x="417" y="196"/>
                    </a:lnTo>
                    <a:lnTo>
                      <a:pt x="423" y="182"/>
                    </a:lnTo>
                    <a:lnTo>
                      <a:pt x="431" y="185"/>
                    </a:lnTo>
                    <a:lnTo>
                      <a:pt x="434" y="183"/>
                    </a:lnTo>
                    <a:lnTo>
                      <a:pt x="436" y="177"/>
                    </a:lnTo>
                    <a:lnTo>
                      <a:pt x="436" y="170"/>
                    </a:lnTo>
                    <a:lnTo>
                      <a:pt x="437" y="167"/>
                    </a:lnTo>
                    <a:lnTo>
                      <a:pt x="436" y="166"/>
                    </a:lnTo>
                    <a:lnTo>
                      <a:pt x="422" y="160"/>
                    </a:lnTo>
                    <a:lnTo>
                      <a:pt x="410" y="163"/>
                    </a:lnTo>
                    <a:lnTo>
                      <a:pt x="409" y="162"/>
                    </a:lnTo>
                    <a:lnTo>
                      <a:pt x="408" y="155"/>
                    </a:lnTo>
                    <a:lnTo>
                      <a:pt x="406" y="156"/>
                    </a:lnTo>
                    <a:lnTo>
                      <a:pt x="399" y="151"/>
                    </a:lnTo>
                    <a:lnTo>
                      <a:pt x="392" y="144"/>
                    </a:lnTo>
                    <a:lnTo>
                      <a:pt x="392" y="143"/>
                    </a:lnTo>
                    <a:lnTo>
                      <a:pt x="390" y="133"/>
                    </a:lnTo>
                    <a:lnTo>
                      <a:pt x="390" y="132"/>
                    </a:lnTo>
                    <a:lnTo>
                      <a:pt x="392" y="129"/>
                    </a:lnTo>
                    <a:lnTo>
                      <a:pt x="392" y="120"/>
                    </a:lnTo>
                    <a:lnTo>
                      <a:pt x="392" y="118"/>
                    </a:lnTo>
                    <a:lnTo>
                      <a:pt x="392" y="116"/>
                    </a:lnTo>
                    <a:lnTo>
                      <a:pt x="389" y="110"/>
                    </a:lnTo>
                    <a:lnTo>
                      <a:pt x="381" y="113"/>
                    </a:lnTo>
                    <a:lnTo>
                      <a:pt x="381" y="112"/>
                    </a:lnTo>
                    <a:lnTo>
                      <a:pt x="382" y="112"/>
                    </a:lnTo>
                    <a:lnTo>
                      <a:pt x="383" y="105"/>
                    </a:lnTo>
                    <a:lnTo>
                      <a:pt x="384" y="100"/>
                    </a:lnTo>
                    <a:lnTo>
                      <a:pt x="383" y="99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36" name="Freeform 24"/>
              <p:cNvSpPr>
                <a:spLocks/>
              </p:cNvSpPr>
              <p:nvPr/>
            </p:nvSpPr>
            <p:spPr bwMode="auto">
              <a:xfrm>
                <a:off x="4179" y="3627"/>
                <a:ext cx="124" cy="118"/>
              </a:xfrm>
              <a:custGeom>
                <a:avLst/>
                <a:gdLst>
                  <a:gd name="T0" fmla="*/ 7 w 373"/>
                  <a:gd name="T1" fmla="*/ 154 h 353"/>
                  <a:gd name="T2" fmla="*/ 11 w 373"/>
                  <a:gd name="T3" fmla="*/ 166 h 353"/>
                  <a:gd name="T4" fmla="*/ 24 w 373"/>
                  <a:gd name="T5" fmla="*/ 184 h 353"/>
                  <a:gd name="T6" fmla="*/ 6 w 373"/>
                  <a:gd name="T7" fmla="*/ 221 h 353"/>
                  <a:gd name="T8" fmla="*/ 15 w 373"/>
                  <a:gd name="T9" fmla="*/ 233 h 353"/>
                  <a:gd name="T10" fmla="*/ 33 w 373"/>
                  <a:gd name="T11" fmla="*/ 257 h 353"/>
                  <a:gd name="T12" fmla="*/ 27 w 373"/>
                  <a:gd name="T13" fmla="*/ 267 h 353"/>
                  <a:gd name="T14" fmla="*/ 5 w 373"/>
                  <a:gd name="T15" fmla="*/ 259 h 353"/>
                  <a:gd name="T16" fmla="*/ 6 w 373"/>
                  <a:gd name="T17" fmla="*/ 294 h 353"/>
                  <a:gd name="T18" fmla="*/ 27 w 373"/>
                  <a:gd name="T19" fmla="*/ 313 h 353"/>
                  <a:gd name="T20" fmla="*/ 40 w 373"/>
                  <a:gd name="T21" fmla="*/ 279 h 353"/>
                  <a:gd name="T22" fmla="*/ 42 w 373"/>
                  <a:gd name="T23" fmla="*/ 270 h 353"/>
                  <a:gd name="T24" fmla="*/ 46 w 373"/>
                  <a:gd name="T25" fmla="*/ 277 h 353"/>
                  <a:gd name="T26" fmla="*/ 56 w 373"/>
                  <a:gd name="T27" fmla="*/ 285 h 353"/>
                  <a:gd name="T28" fmla="*/ 61 w 373"/>
                  <a:gd name="T29" fmla="*/ 300 h 353"/>
                  <a:gd name="T30" fmla="*/ 75 w 373"/>
                  <a:gd name="T31" fmla="*/ 319 h 353"/>
                  <a:gd name="T32" fmla="*/ 73 w 373"/>
                  <a:gd name="T33" fmla="*/ 344 h 353"/>
                  <a:gd name="T34" fmla="*/ 87 w 373"/>
                  <a:gd name="T35" fmla="*/ 353 h 353"/>
                  <a:gd name="T36" fmla="*/ 91 w 373"/>
                  <a:gd name="T37" fmla="*/ 338 h 353"/>
                  <a:gd name="T38" fmla="*/ 106 w 373"/>
                  <a:gd name="T39" fmla="*/ 327 h 353"/>
                  <a:gd name="T40" fmla="*/ 130 w 373"/>
                  <a:gd name="T41" fmla="*/ 346 h 353"/>
                  <a:gd name="T42" fmla="*/ 139 w 373"/>
                  <a:gd name="T43" fmla="*/ 350 h 353"/>
                  <a:gd name="T44" fmla="*/ 186 w 373"/>
                  <a:gd name="T45" fmla="*/ 310 h 353"/>
                  <a:gd name="T46" fmla="*/ 194 w 373"/>
                  <a:gd name="T47" fmla="*/ 303 h 353"/>
                  <a:gd name="T48" fmla="*/ 190 w 373"/>
                  <a:gd name="T49" fmla="*/ 255 h 353"/>
                  <a:gd name="T50" fmla="*/ 230 w 373"/>
                  <a:gd name="T51" fmla="*/ 231 h 353"/>
                  <a:gd name="T52" fmla="*/ 238 w 373"/>
                  <a:gd name="T53" fmla="*/ 220 h 353"/>
                  <a:gd name="T54" fmla="*/ 279 w 373"/>
                  <a:gd name="T55" fmla="*/ 225 h 353"/>
                  <a:gd name="T56" fmla="*/ 299 w 373"/>
                  <a:gd name="T57" fmla="*/ 245 h 353"/>
                  <a:gd name="T58" fmla="*/ 313 w 373"/>
                  <a:gd name="T59" fmla="*/ 253 h 353"/>
                  <a:gd name="T60" fmla="*/ 332 w 373"/>
                  <a:gd name="T61" fmla="*/ 261 h 353"/>
                  <a:gd name="T62" fmla="*/ 346 w 373"/>
                  <a:gd name="T63" fmla="*/ 250 h 353"/>
                  <a:gd name="T64" fmla="*/ 350 w 373"/>
                  <a:gd name="T65" fmla="*/ 230 h 353"/>
                  <a:gd name="T66" fmla="*/ 359 w 373"/>
                  <a:gd name="T67" fmla="*/ 177 h 353"/>
                  <a:gd name="T68" fmla="*/ 370 w 373"/>
                  <a:gd name="T69" fmla="*/ 112 h 353"/>
                  <a:gd name="T70" fmla="*/ 357 w 373"/>
                  <a:gd name="T71" fmla="*/ 81 h 353"/>
                  <a:gd name="T72" fmla="*/ 332 w 373"/>
                  <a:gd name="T73" fmla="*/ 60 h 353"/>
                  <a:gd name="T74" fmla="*/ 311 w 373"/>
                  <a:gd name="T75" fmla="*/ 59 h 353"/>
                  <a:gd name="T76" fmla="*/ 299 w 373"/>
                  <a:gd name="T77" fmla="*/ 72 h 353"/>
                  <a:gd name="T78" fmla="*/ 273 w 373"/>
                  <a:gd name="T79" fmla="*/ 74 h 353"/>
                  <a:gd name="T80" fmla="*/ 261 w 373"/>
                  <a:gd name="T81" fmla="*/ 67 h 353"/>
                  <a:gd name="T82" fmla="*/ 241 w 373"/>
                  <a:gd name="T83" fmla="*/ 54 h 353"/>
                  <a:gd name="T84" fmla="*/ 235 w 373"/>
                  <a:gd name="T85" fmla="*/ 45 h 353"/>
                  <a:gd name="T86" fmla="*/ 217 w 373"/>
                  <a:gd name="T87" fmla="*/ 44 h 353"/>
                  <a:gd name="T88" fmla="*/ 199 w 373"/>
                  <a:gd name="T89" fmla="*/ 46 h 353"/>
                  <a:gd name="T90" fmla="*/ 205 w 373"/>
                  <a:gd name="T91" fmla="*/ 18 h 353"/>
                  <a:gd name="T92" fmla="*/ 186 w 373"/>
                  <a:gd name="T93" fmla="*/ 6 h 353"/>
                  <a:gd name="T94" fmla="*/ 164 w 373"/>
                  <a:gd name="T95" fmla="*/ 9 h 353"/>
                  <a:gd name="T96" fmla="*/ 155 w 373"/>
                  <a:gd name="T97" fmla="*/ 29 h 353"/>
                  <a:gd name="T98" fmla="*/ 142 w 373"/>
                  <a:gd name="T99" fmla="*/ 46 h 353"/>
                  <a:gd name="T100" fmla="*/ 109 w 373"/>
                  <a:gd name="T101" fmla="*/ 57 h 353"/>
                  <a:gd name="T102" fmla="*/ 89 w 373"/>
                  <a:gd name="T103" fmla="*/ 57 h 353"/>
                  <a:gd name="T104" fmla="*/ 66 w 373"/>
                  <a:gd name="T105" fmla="*/ 38 h 353"/>
                  <a:gd name="T106" fmla="*/ 48 w 373"/>
                  <a:gd name="T107" fmla="*/ 35 h 353"/>
                  <a:gd name="T108" fmla="*/ 41 w 373"/>
                  <a:gd name="T109" fmla="*/ 26 h 353"/>
                  <a:gd name="T110" fmla="*/ 27 w 373"/>
                  <a:gd name="T111" fmla="*/ 38 h 353"/>
                  <a:gd name="T112" fmla="*/ 31 w 373"/>
                  <a:gd name="T113" fmla="*/ 62 h 353"/>
                  <a:gd name="T114" fmla="*/ 9 w 373"/>
                  <a:gd name="T115" fmla="*/ 125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73" h="353">
                    <a:moveTo>
                      <a:pt x="14" y="130"/>
                    </a:moveTo>
                    <a:lnTo>
                      <a:pt x="18" y="132"/>
                    </a:lnTo>
                    <a:lnTo>
                      <a:pt x="14" y="147"/>
                    </a:lnTo>
                    <a:lnTo>
                      <a:pt x="7" y="154"/>
                    </a:lnTo>
                    <a:lnTo>
                      <a:pt x="8" y="158"/>
                    </a:lnTo>
                    <a:lnTo>
                      <a:pt x="7" y="158"/>
                    </a:lnTo>
                    <a:lnTo>
                      <a:pt x="8" y="160"/>
                    </a:lnTo>
                    <a:lnTo>
                      <a:pt x="11" y="166"/>
                    </a:lnTo>
                    <a:lnTo>
                      <a:pt x="12" y="170"/>
                    </a:lnTo>
                    <a:lnTo>
                      <a:pt x="14" y="172"/>
                    </a:lnTo>
                    <a:lnTo>
                      <a:pt x="20" y="175"/>
                    </a:lnTo>
                    <a:lnTo>
                      <a:pt x="24" y="184"/>
                    </a:lnTo>
                    <a:lnTo>
                      <a:pt x="24" y="193"/>
                    </a:lnTo>
                    <a:lnTo>
                      <a:pt x="12" y="207"/>
                    </a:lnTo>
                    <a:lnTo>
                      <a:pt x="6" y="213"/>
                    </a:lnTo>
                    <a:lnTo>
                      <a:pt x="6" y="221"/>
                    </a:lnTo>
                    <a:lnTo>
                      <a:pt x="8" y="224"/>
                    </a:lnTo>
                    <a:lnTo>
                      <a:pt x="12" y="225"/>
                    </a:lnTo>
                    <a:lnTo>
                      <a:pt x="16" y="240"/>
                    </a:lnTo>
                    <a:lnTo>
                      <a:pt x="15" y="233"/>
                    </a:lnTo>
                    <a:lnTo>
                      <a:pt x="24" y="241"/>
                    </a:lnTo>
                    <a:lnTo>
                      <a:pt x="24" y="252"/>
                    </a:lnTo>
                    <a:lnTo>
                      <a:pt x="26" y="258"/>
                    </a:lnTo>
                    <a:lnTo>
                      <a:pt x="33" y="257"/>
                    </a:lnTo>
                    <a:lnTo>
                      <a:pt x="39" y="270"/>
                    </a:lnTo>
                    <a:lnTo>
                      <a:pt x="34" y="279"/>
                    </a:lnTo>
                    <a:lnTo>
                      <a:pt x="31" y="278"/>
                    </a:lnTo>
                    <a:lnTo>
                      <a:pt x="27" y="267"/>
                    </a:lnTo>
                    <a:lnTo>
                      <a:pt x="21" y="261"/>
                    </a:lnTo>
                    <a:lnTo>
                      <a:pt x="22" y="260"/>
                    </a:lnTo>
                    <a:lnTo>
                      <a:pt x="9" y="264"/>
                    </a:lnTo>
                    <a:lnTo>
                      <a:pt x="5" y="259"/>
                    </a:lnTo>
                    <a:lnTo>
                      <a:pt x="1" y="265"/>
                    </a:lnTo>
                    <a:lnTo>
                      <a:pt x="1" y="268"/>
                    </a:lnTo>
                    <a:lnTo>
                      <a:pt x="0" y="271"/>
                    </a:lnTo>
                    <a:lnTo>
                      <a:pt x="6" y="294"/>
                    </a:lnTo>
                    <a:lnTo>
                      <a:pt x="8" y="298"/>
                    </a:lnTo>
                    <a:lnTo>
                      <a:pt x="16" y="319"/>
                    </a:lnTo>
                    <a:lnTo>
                      <a:pt x="22" y="318"/>
                    </a:lnTo>
                    <a:lnTo>
                      <a:pt x="27" y="313"/>
                    </a:lnTo>
                    <a:lnTo>
                      <a:pt x="28" y="305"/>
                    </a:lnTo>
                    <a:lnTo>
                      <a:pt x="32" y="286"/>
                    </a:lnTo>
                    <a:lnTo>
                      <a:pt x="31" y="284"/>
                    </a:lnTo>
                    <a:lnTo>
                      <a:pt x="40" y="279"/>
                    </a:lnTo>
                    <a:lnTo>
                      <a:pt x="36" y="279"/>
                    </a:lnTo>
                    <a:lnTo>
                      <a:pt x="38" y="275"/>
                    </a:lnTo>
                    <a:lnTo>
                      <a:pt x="40" y="270"/>
                    </a:lnTo>
                    <a:lnTo>
                      <a:pt x="42" y="270"/>
                    </a:lnTo>
                    <a:lnTo>
                      <a:pt x="45" y="268"/>
                    </a:lnTo>
                    <a:lnTo>
                      <a:pt x="47" y="271"/>
                    </a:lnTo>
                    <a:lnTo>
                      <a:pt x="47" y="273"/>
                    </a:lnTo>
                    <a:lnTo>
                      <a:pt x="46" y="277"/>
                    </a:lnTo>
                    <a:lnTo>
                      <a:pt x="46" y="278"/>
                    </a:lnTo>
                    <a:lnTo>
                      <a:pt x="51" y="278"/>
                    </a:lnTo>
                    <a:lnTo>
                      <a:pt x="48" y="275"/>
                    </a:lnTo>
                    <a:lnTo>
                      <a:pt x="56" y="285"/>
                    </a:lnTo>
                    <a:lnTo>
                      <a:pt x="58" y="283"/>
                    </a:lnTo>
                    <a:lnTo>
                      <a:pt x="59" y="285"/>
                    </a:lnTo>
                    <a:lnTo>
                      <a:pt x="64" y="292"/>
                    </a:lnTo>
                    <a:lnTo>
                      <a:pt x="61" y="300"/>
                    </a:lnTo>
                    <a:lnTo>
                      <a:pt x="66" y="313"/>
                    </a:lnTo>
                    <a:lnTo>
                      <a:pt x="68" y="319"/>
                    </a:lnTo>
                    <a:lnTo>
                      <a:pt x="74" y="317"/>
                    </a:lnTo>
                    <a:lnTo>
                      <a:pt x="75" y="319"/>
                    </a:lnTo>
                    <a:lnTo>
                      <a:pt x="75" y="320"/>
                    </a:lnTo>
                    <a:lnTo>
                      <a:pt x="77" y="331"/>
                    </a:lnTo>
                    <a:lnTo>
                      <a:pt x="75" y="336"/>
                    </a:lnTo>
                    <a:lnTo>
                      <a:pt x="73" y="344"/>
                    </a:lnTo>
                    <a:lnTo>
                      <a:pt x="84" y="343"/>
                    </a:lnTo>
                    <a:lnTo>
                      <a:pt x="84" y="350"/>
                    </a:lnTo>
                    <a:lnTo>
                      <a:pt x="82" y="353"/>
                    </a:lnTo>
                    <a:lnTo>
                      <a:pt x="87" y="353"/>
                    </a:lnTo>
                    <a:lnTo>
                      <a:pt x="87" y="348"/>
                    </a:lnTo>
                    <a:lnTo>
                      <a:pt x="86" y="344"/>
                    </a:lnTo>
                    <a:lnTo>
                      <a:pt x="91" y="344"/>
                    </a:lnTo>
                    <a:lnTo>
                      <a:pt x="91" y="338"/>
                    </a:lnTo>
                    <a:lnTo>
                      <a:pt x="92" y="338"/>
                    </a:lnTo>
                    <a:lnTo>
                      <a:pt x="99" y="334"/>
                    </a:lnTo>
                    <a:lnTo>
                      <a:pt x="105" y="331"/>
                    </a:lnTo>
                    <a:lnTo>
                      <a:pt x="106" y="327"/>
                    </a:lnTo>
                    <a:lnTo>
                      <a:pt x="107" y="327"/>
                    </a:lnTo>
                    <a:lnTo>
                      <a:pt x="122" y="336"/>
                    </a:lnTo>
                    <a:lnTo>
                      <a:pt x="125" y="341"/>
                    </a:lnTo>
                    <a:lnTo>
                      <a:pt x="130" y="346"/>
                    </a:lnTo>
                    <a:lnTo>
                      <a:pt x="131" y="341"/>
                    </a:lnTo>
                    <a:lnTo>
                      <a:pt x="132" y="344"/>
                    </a:lnTo>
                    <a:lnTo>
                      <a:pt x="137" y="347"/>
                    </a:lnTo>
                    <a:lnTo>
                      <a:pt x="139" y="350"/>
                    </a:lnTo>
                    <a:lnTo>
                      <a:pt x="146" y="348"/>
                    </a:lnTo>
                    <a:lnTo>
                      <a:pt x="161" y="337"/>
                    </a:lnTo>
                    <a:lnTo>
                      <a:pt x="162" y="333"/>
                    </a:lnTo>
                    <a:lnTo>
                      <a:pt x="186" y="310"/>
                    </a:lnTo>
                    <a:lnTo>
                      <a:pt x="188" y="307"/>
                    </a:lnTo>
                    <a:lnTo>
                      <a:pt x="188" y="306"/>
                    </a:lnTo>
                    <a:lnTo>
                      <a:pt x="192" y="307"/>
                    </a:lnTo>
                    <a:lnTo>
                      <a:pt x="194" y="303"/>
                    </a:lnTo>
                    <a:lnTo>
                      <a:pt x="193" y="294"/>
                    </a:lnTo>
                    <a:lnTo>
                      <a:pt x="199" y="279"/>
                    </a:lnTo>
                    <a:lnTo>
                      <a:pt x="191" y="266"/>
                    </a:lnTo>
                    <a:lnTo>
                      <a:pt x="190" y="255"/>
                    </a:lnTo>
                    <a:lnTo>
                      <a:pt x="194" y="241"/>
                    </a:lnTo>
                    <a:lnTo>
                      <a:pt x="206" y="227"/>
                    </a:lnTo>
                    <a:lnTo>
                      <a:pt x="217" y="220"/>
                    </a:lnTo>
                    <a:lnTo>
                      <a:pt x="230" y="231"/>
                    </a:lnTo>
                    <a:lnTo>
                      <a:pt x="233" y="232"/>
                    </a:lnTo>
                    <a:lnTo>
                      <a:pt x="234" y="228"/>
                    </a:lnTo>
                    <a:lnTo>
                      <a:pt x="234" y="224"/>
                    </a:lnTo>
                    <a:lnTo>
                      <a:pt x="238" y="220"/>
                    </a:lnTo>
                    <a:lnTo>
                      <a:pt x="253" y="214"/>
                    </a:lnTo>
                    <a:lnTo>
                      <a:pt x="260" y="219"/>
                    </a:lnTo>
                    <a:lnTo>
                      <a:pt x="272" y="221"/>
                    </a:lnTo>
                    <a:lnTo>
                      <a:pt x="279" y="225"/>
                    </a:lnTo>
                    <a:lnTo>
                      <a:pt x="285" y="232"/>
                    </a:lnTo>
                    <a:lnTo>
                      <a:pt x="297" y="239"/>
                    </a:lnTo>
                    <a:lnTo>
                      <a:pt x="297" y="240"/>
                    </a:lnTo>
                    <a:lnTo>
                      <a:pt x="299" y="245"/>
                    </a:lnTo>
                    <a:lnTo>
                      <a:pt x="303" y="247"/>
                    </a:lnTo>
                    <a:lnTo>
                      <a:pt x="303" y="246"/>
                    </a:lnTo>
                    <a:lnTo>
                      <a:pt x="308" y="250"/>
                    </a:lnTo>
                    <a:lnTo>
                      <a:pt x="313" y="253"/>
                    </a:lnTo>
                    <a:lnTo>
                      <a:pt x="321" y="252"/>
                    </a:lnTo>
                    <a:lnTo>
                      <a:pt x="330" y="252"/>
                    </a:lnTo>
                    <a:lnTo>
                      <a:pt x="333" y="257"/>
                    </a:lnTo>
                    <a:lnTo>
                      <a:pt x="332" y="261"/>
                    </a:lnTo>
                    <a:lnTo>
                      <a:pt x="337" y="264"/>
                    </a:lnTo>
                    <a:lnTo>
                      <a:pt x="338" y="255"/>
                    </a:lnTo>
                    <a:lnTo>
                      <a:pt x="344" y="251"/>
                    </a:lnTo>
                    <a:lnTo>
                      <a:pt x="346" y="250"/>
                    </a:lnTo>
                    <a:lnTo>
                      <a:pt x="350" y="244"/>
                    </a:lnTo>
                    <a:lnTo>
                      <a:pt x="350" y="241"/>
                    </a:lnTo>
                    <a:lnTo>
                      <a:pt x="353" y="234"/>
                    </a:lnTo>
                    <a:lnTo>
                      <a:pt x="350" y="230"/>
                    </a:lnTo>
                    <a:lnTo>
                      <a:pt x="350" y="210"/>
                    </a:lnTo>
                    <a:lnTo>
                      <a:pt x="361" y="188"/>
                    </a:lnTo>
                    <a:lnTo>
                      <a:pt x="369" y="187"/>
                    </a:lnTo>
                    <a:lnTo>
                      <a:pt x="359" y="177"/>
                    </a:lnTo>
                    <a:lnTo>
                      <a:pt x="361" y="151"/>
                    </a:lnTo>
                    <a:lnTo>
                      <a:pt x="365" y="142"/>
                    </a:lnTo>
                    <a:lnTo>
                      <a:pt x="372" y="124"/>
                    </a:lnTo>
                    <a:lnTo>
                      <a:pt x="370" y="112"/>
                    </a:lnTo>
                    <a:lnTo>
                      <a:pt x="369" y="101"/>
                    </a:lnTo>
                    <a:lnTo>
                      <a:pt x="372" y="92"/>
                    </a:lnTo>
                    <a:lnTo>
                      <a:pt x="373" y="91"/>
                    </a:lnTo>
                    <a:lnTo>
                      <a:pt x="357" y="81"/>
                    </a:lnTo>
                    <a:lnTo>
                      <a:pt x="354" y="81"/>
                    </a:lnTo>
                    <a:lnTo>
                      <a:pt x="337" y="68"/>
                    </a:lnTo>
                    <a:lnTo>
                      <a:pt x="334" y="68"/>
                    </a:lnTo>
                    <a:lnTo>
                      <a:pt x="332" y="60"/>
                    </a:lnTo>
                    <a:lnTo>
                      <a:pt x="327" y="64"/>
                    </a:lnTo>
                    <a:lnTo>
                      <a:pt x="323" y="58"/>
                    </a:lnTo>
                    <a:lnTo>
                      <a:pt x="312" y="55"/>
                    </a:lnTo>
                    <a:lnTo>
                      <a:pt x="311" y="59"/>
                    </a:lnTo>
                    <a:lnTo>
                      <a:pt x="306" y="64"/>
                    </a:lnTo>
                    <a:lnTo>
                      <a:pt x="306" y="65"/>
                    </a:lnTo>
                    <a:lnTo>
                      <a:pt x="301" y="66"/>
                    </a:lnTo>
                    <a:lnTo>
                      <a:pt x="299" y="72"/>
                    </a:lnTo>
                    <a:lnTo>
                      <a:pt x="298" y="75"/>
                    </a:lnTo>
                    <a:lnTo>
                      <a:pt x="285" y="78"/>
                    </a:lnTo>
                    <a:lnTo>
                      <a:pt x="277" y="80"/>
                    </a:lnTo>
                    <a:lnTo>
                      <a:pt x="273" y="74"/>
                    </a:lnTo>
                    <a:lnTo>
                      <a:pt x="270" y="72"/>
                    </a:lnTo>
                    <a:lnTo>
                      <a:pt x="271" y="71"/>
                    </a:lnTo>
                    <a:lnTo>
                      <a:pt x="268" y="68"/>
                    </a:lnTo>
                    <a:lnTo>
                      <a:pt x="261" y="67"/>
                    </a:lnTo>
                    <a:lnTo>
                      <a:pt x="259" y="68"/>
                    </a:lnTo>
                    <a:lnTo>
                      <a:pt x="257" y="64"/>
                    </a:lnTo>
                    <a:lnTo>
                      <a:pt x="245" y="60"/>
                    </a:lnTo>
                    <a:lnTo>
                      <a:pt x="241" y="54"/>
                    </a:lnTo>
                    <a:lnTo>
                      <a:pt x="240" y="55"/>
                    </a:lnTo>
                    <a:lnTo>
                      <a:pt x="239" y="54"/>
                    </a:lnTo>
                    <a:lnTo>
                      <a:pt x="235" y="51"/>
                    </a:lnTo>
                    <a:lnTo>
                      <a:pt x="235" y="45"/>
                    </a:lnTo>
                    <a:lnTo>
                      <a:pt x="230" y="40"/>
                    </a:lnTo>
                    <a:lnTo>
                      <a:pt x="227" y="42"/>
                    </a:lnTo>
                    <a:lnTo>
                      <a:pt x="220" y="40"/>
                    </a:lnTo>
                    <a:lnTo>
                      <a:pt x="217" y="44"/>
                    </a:lnTo>
                    <a:lnTo>
                      <a:pt x="210" y="45"/>
                    </a:lnTo>
                    <a:lnTo>
                      <a:pt x="204" y="55"/>
                    </a:lnTo>
                    <a:lnTo>
                      <a:pt x="201" y="53"/>
                    </a:lnTo>
                    <a:lnTo>
                      <a:pt x="199" y="46"/>
                    </a:lnTo>
                    <a:lnTo>
                      <a:pt x="201" y="32"/>
                    </a:lnTo>
                    <a:lnTo>
                      <a:pt x="204" y="22"/>
                    </a:lnTo>
                    <a:lnTo>
                      <a:pt x="203" y="20"/>
                    </a:lnTo>
                    <a:lnTo>
                      <a:pt x="205" y="18"/>
                    </a:lnTo>
                    <a:lnTo>
                      <a:pt x="206" y="17"/>
                    </a:lnTo>
                    <a:lnTo>
                      <a:pt x="207" y="12"/>
                    </a:lnTo>
                    <a:lnTo>
                      <a:pt x="186" y="9"/>
                    </a:lnTo>
                    <a:lnTo>
                      <a:pt x="186" y="6"/>
                    </a:lnTo>
                    <a:lnTo>
                      <a:pt x="179" y="2"/>
                    </a:lnTo>
                    <a:lnTo>
                      <a:pt x="170" y="0"/>
                    </a:lnTo>
                    <a:lnTo>
                      <a:pt x="167" y="11"/>
                    </a:lnTo>
                    <a:lnTo>
                      <a:pt x="164" y="9"/>
                    </a:lnTo>
                    <a:lnTo>
                      <a:pt x="159" y="20"/>
                    </a:lnTo>
                    <a:lnTo>
                      <a:pt x="161" y="24"/>
                    </a:lnTo>
                    <a:lnTo>
                      <a:pt x="155" y="28"/>
                    </a:lnTo>
                    <a:lnTo>
                      <a:pt x="155" y="29"/>
                    </a:lnTo>
                    <a:lnTo>
                      <a:pt x="151" y="35"/>
                    </a:lnTo>
                    <a:lnTo>
                      <a:pt x="147" y="39"/>
                    </a:lnTo>
                    <a:lnTo>
                      <a:pt x="145" y="44"/>
                    </a:lnTo>
                    <a:lnTo>
                      <a:pt x="142" y="46"/>
                    </a:lnTo>
                    <a:lnTo>
                      <a:pt x="127" y="49"/>
                    </a:lnTo>
                    <a:lnTo>
                      <a:pt x="124" y="54"/>
                    </a:lnTo>
                    <a:lnTo>
                      <a:pt x="112" y="60"/>
                    </a:lnTo>
                    <a:lnTo>
                      <a:pt x="109" y="57"/>
                    </a:lnTo>
                    <a:lnTo>
                      <a:pt x="106" y="57"/>
                    </a:lnTo>
                    <a:lnTo>
                      <a:pt x="98" y="52"/>
                    </a:lnTo>
                    <a:lnTo>
                      <a:pt x="92" y="59"/>
                    </a:lnTo>
                    <a:lnTo>
                      <a:pt x="89" y="57"/>
                    </a:lnTo>
                    <a:lnTo>
                      <a:pt x="81" y="49"/>
                    </a:lnTo>
                    <a:lnTo>
                      <a:pt x="74" y="37"/>
                    </a:lnTo>
                    <a:lnTo>
                      <a:pt x="72" y="37"/>
                    </a:lnTo>
                    <a:lnTo>
                      <a:pt x="66" y="38"/>
                    </a:lnTo>
                    <a:lnTo>
                      <a:pt x="62" y="37"/>
                    </a:lnTo>
                    <a:lnTo>
                      <a:pt x="61" y="37"/>
                    </a:lnTo>
                    <a:lnTo>
                      <a:pt x="56" y="35"/>
                    </a:lnTo>
                    <a:lnTo>
                      <a:pt x="48" y="35"/>
                    </a:lnTo>
                    <a:lnTo>
                      <a:pt x="48" y="33"/>
                    </a:lnTo>
                    <a:lnTo>
                      <a:pt x="42" y="28"/>
                    </a:lnTo>
                    <a:lnTo>
                      <a:pt x="39" y="26"/>
                    </a:lnTo>
                    <a:lnTo>
                      <a:pt x="41" y="26"/>
                    </a:lnTo>
                    <a:lnTo>
                      <a:pt x="31" y="5"/>
                    </a:lnTo>
                    <a:lnTo>
                      <a:pt x="27" y="9"/>
                    </a:lnTo>
                    <a:lnTo>
                      <a:pt x="28" y="27"/>
                    </a:lnTo>
                    <a:lnTo>
                      <a:pt x="27" y="38"/>
                    </a:lnTo>
                    <a:lnTo>
                      <a:pt x="28" y="42"/>
                    </a:lnTo>
                    <a:lnTo>
                      <a:pt x="29" y="47"/>
                    </a:lnTo>
                    <a:lnTo>
                      <a:pt x="29" y="57"/>
                    </a:lnTo>
                    <a:lnTo>
                      <a:pt x="31" y="62"/>
                    </a:lnTo>
                    <a:lnTo>
                      <a:pt x="33" y="68"/>
                    </a:lnTo>
                    <a:lnTo>
                      <a:pt x="29" y="89"/>
                    </a:lnTo>
                    <a:lnTo>
                      <a:pt x="12" y="117"/>
                    </a:lnTo>
                    <a:lnTo>
                      <a:pt x="9" y="125"/>
                    </a:lnTo>
                    <a:lnTo>
                      <a:pt x="11" y="128"/>
                    </a:lnTo>
                    <a:lnTo>
                      <a:pt x="14" y="13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37" name="Freeform 25"/>
              <p:cNvSpPr>
                <a:spLocks/>
              </p:cNvSpPr>
              <p:nvPr/>
            </p:nvSpPr>
            <p:spPr bwMode="auto">
              <a:xfrm>
                <a:off x="4167" y="3704"/>
                <a:ext cx="8" cy="12"/>
              </a:xfrm>
              <a:custGeom>
                <a:avLst/>
                <a:gdLst>
                  <a:gd name="T0" fmla="*/ 3 w 26"/>
                  <a:gd name="T1" fmla="*/ 8 h 35"/>
                  <a:gd name="T2" fmla="*/ 8 w 26"/>
                  <a:gd name="T3" fmla="*/ 7 h 35"/>
                  <a:gd name="T4" fmla="*/ 13 w 26"/>
                  <a:gd name="T5" fmla="*/ 2 h 35"/>
                  <a:gd name="T6" fmla="*/ 24 w 26"/>
                  <a:gd name="T7" fmla="*/ 1 h 35"/>
                  <a:gd name="T8" fmla="*/ 25 w 26"/>
                  <a:gd name="T9" fmla="*/ 0 h 35"/>
                  <a:gd name="T10" fmla="*/ 26 w 26"/>
                  <a:gd name="T11" fmla="*/ 17 h 35"/>
                  <a:gd name="T12" fmla="*/ 23 w 26"/>
                  <a:gd name="T13" fmla="*/ 33 h 35"/>
                  <a:gd name="T14" fmla="*/ 19 w 26"/>
                  <a:gd name="T15" fmla="*/ 35 h 35"/>
                  <a:gd name="T16" fmla="*/ 15 w 26"/>
                  <a:gd name="T17" fmla="*/ 34 h 35"/>
                  <a:gd name="T18" fmla="*/ 8 w 26"/>
                  <a:gd name="T19" fmla="*/ 28 h 35"/>
                  <a:gd name="T20" fmla="*/ 10 w 26"/>
                  <a:gd name="T21" fmla="*/ 26 h 35"/>
                  <a:gd name="T22" fmla="*/ 8 w 26"/>
                  <a:gd name="T23" fmla="*/ 23 h 35"/>
                  <a:gd name="T24" fmla="*/ 8 w 26"/>
                  <a:gd name="T25" fmla="*/ 20 h 35"/>
                  <a:gd name="T26" fmla="*/ 2 w 26"/>
                  <a:gd name="T27" fmla="*/ 17 h 35"/>
                  <a:gd name="T28" fmla="*/ 0 w 26"/>
                  <a:gd name="T29" fmla="*/ 13 h 35"/>
                  <a:gd name="T30" fmla="*/ 3 w 26"/>
                  <a:gd name="T31" fmla="*/ 8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" h="35">
                    <a:moveTo>
                      <a:pt x="3" y="8"/>
                    </a:moveTo>
                    <a:lnTo>
                      <a:pt x="8" y="7"/>
                    </a:lnTo>
                    <a:lnTo>
                      <a:pt x="13" y="2"/>
                    </a:lnTo>
                    <a:lnTo>
                      <a:pt x="24" y="1"/>
                    </a:lnTo>
                    <a:lnTo>
                      <a:pt x="25" y="0"/>
                    </a:lnTo>
                    <a:lnTo>
                      <a:pt x="26" y="17"/>
                    </a:lnTo>
                    <a:lnTo>
                      <a:pt x="23" y="33"/>
                    </a:lnTo>
                    <a:lnTo>
                      <a:pt x="19" y="35"/>
                    </a:lnTo>
                    <a:lnTo>
                      <a:pt x="15" y="34"/>
                    </a:lnTo>
                    <a:lnTo>
                      <a:pt x="8" y="28"/>
                    </a:lnTo>
                    <a:lnTo>
                      <a:pt x="10" y="26"/>
                    </a:lnTo>
                    <a:lnTo>
                      <a:pt x="8" y="23"/>
                    </a:lnTo>
                    <a:lnTo>
                      <a:pt x="8" y="20"/>
                    </a:lnTo>
                    <a:lnTo>
                      <a:pt x="2" y="17"/>
                    </a:lnTo>
                    <a:lnTo>
                      <a:pt x="0" y="13"/>
                    </a:lnTo>
                    <a:lnTo>
                      <a:pt x="3" y="8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38" name="Freeform 26"/>
              <p:cNvSpPr>
                <a:spLocks/>
              </p:cNvSpPr>
              <p:nvPr/>
            </p:nvSpPr>
            <p:spPr bwMode="auto">
              <a:xfrm>
                <a:off x="4182" y="3489"/>
                <a:ext cx="138" cy="168"/>
              </a:xfrm>
              <a:custGeom>
                <a:avLst/>
                <a:gdLst>
                  <a:gd name="T0" fmla="*/ 369 w 416"/>
                  <a:gd name="T1" fmla="*/ 449 h 505"/>
                  <a:gd name="T2" fmla="*/ 366 w 416"/>
                  <a:gd name="T3" fmla="*/ 480 h 505"/>
                  <a:gd name="T4" fmla="*/ 329 w 416"/>
                  <a:gd name="T5" fmla="*/ 482 h 505"/>
                  <a:gd name="T6" fmla="*/ 315 w 416"/>
                  <a:gd name="T7" fmla="*/ 472 h 505"/>
                  <a:gd name="T8" fmla="*/ 298 w 416"/>
                  <a:gd name="T9" fmla="*/ 479 h 505"/>
                  <a:gd name="T10" fmla="*/ 277 w 416"/>
                  <a:gd name="T11" fmla="*/ 492 h 505"/>
                  <a:gd name="T12" fmla="*/ 263 w 416"/>
                  <a:gd name="T13" fmla="*/ 485 h 505"/>
                  <a:gd name="T14" fmla="*/ 249 w 416"/>
                  <a:gd name="T15" fmla="*/ 478 h 505"/>
                  <a:gd name="T16" fmla="*/ 231 w 416"/>
                  <a:gd name="T17" fmla="*/ 468 h 505"/>
                  <a:gd name="T18" fmla="*/ 219 w 416"/>
                  <a:gd name="T19" fmla="*/ 456 h 505"/>
                  <a:gd name="T20" fmla="*/ 196 w 416"/>
                  <a:gd name="T21" fmla="*/ 469 h 505"/>
                  <a:gd name="T22" fmla="*/ 196 w 416"/>
                  <a:gd name="T23" fmla="*/ 436 h 505"/>
                  <a:gd name="T24" fmla="*/ 199 w 416"/>
                  <a:gd name="T25" fmla="*/ 426 h 505"/>
                  <a:gd name="T26" fmla="*/ 162 w 416"/>
                  <a:gd name="T27" fmla="*/ 414 h 505"/>
                  <a:gd name="T28" fmla="*/ 147 w 416"/>
                  <a:gd name="T29" fmla="*/ 418 h 505"/>
                  <a:gd name="T30" fmla="*/ 160 w 416"/>
                  <a:gd name="T31" fmla="*/ 412 h 505"/>
                  <a:gd name="T32" fmla="*/ 169 w 416"/>
                  <a:gd name="T33" fmla="*/ 392 h 505"/>
                  <a:gd name="T34" fmla="*/ 172 w 416"/>
                  <a:gd name="T35" fmla="*/ 378 h 505"/>
                  <a:gd name="T36" fmla="*/ 176 w 416"/>
                  <a:gd name="T37" fmla="*/ 354 h 505"/>
                  <a:gd name="T38" fmla="*/ 180 w 416"/>
                  <a:gd name="T39" fmla="*/ 334 h 505"/>
                  <a:gd name="T40" fmla="*/ 163 w 416"/>
                  <a:gd name="T41" fmla="*/ 325 h 505"/>
                  <a:gd name="T42" fmla="*/ 186 w 416"/>
                  <a:gd name="T43" fmla="*/ 316 h 505"/>
                  <a:gd name="T44" fmla="*/ 184 w 416"/>
                  <a:gd name="T45" fmla="*/ 282 h 505"/>
                  <a:gd name="T46" fmla="*/ 179 w 416"/>
                  <a:gd name="T47" fmla="*/ 263 h 505"/>
                  <a:gd name="T48" fmla="*/ 147 w 416"/>
                  <a:gd name="T49" fmla="*/ 250 h 505"/>
                  <a:gd name="T50" fmla="*/ 104 w 416"/>
                  <a:gd name="T51" fmla="*/ 261 h 505"/>
                  <a:gd name="T52" fmla="*/ 84 w 416"/>
                  <a:gd name="T53" fmla="*/ 252 h 505"/>
                  <a:gd name="T54" fmla="*/ 56 w 416"/>
                  <a:gd name="T55" fmla="*/ 236 h 505"/>
                  <a:gd name="T56" fmla="*/ 43 w 416"/>
                  <a:gd name="T57" fmla="*/ 234 h 505"/>
                  <a:gd name="T58" fmla="*/ 27 w 416"/>
                  <a:gd name="T59" fmla="*/ 220 h 505"/>
                  <a:gd name="T60" fmla="*/ 1 w 416"/>
                  <a:gd name="T61" fmla="*/ 199 h 505"/>
                  <a:gd name="T62" fmla="*/ 23 w 416"/>
                  <a:gd name="T63" fmla="*/ 175 h 505"/>
                  <a:gd name="T64" fmla="*/ 41 w 416"/>
                  <a:gd name="T65" fmla="*/ 173 h 505"/>
                  <a:gd name="T66" fmla="*/ 51 w 416"/>
                  <a:gd name="T67" fmla="*/ 182 h 505"/>
                  <a:gd name="T68" fmla="*/ 60 w 416"/>
                  <a:gd name="T69" fmla="*/ 197 h 505"/>
                  <a:gd name="T70" fmla="*/ 76 w 416"/>
                  <a:gd name="T71" fmla="*/ 216 h 505"/>
                  <a:gd name="T72" fmla="*/ 98 w 416"/>
                  <a:gd name="T73" fmla="*/ 199 h 505"/>
                  <a:gd name="T74" fmla="*/ 125 w 416"/>
                  <a:gd name="T75" fmla="*/ 188 h 505"/>
                  <a:gd name="T76" fmla="*/ 138 w 416"/>
                  <a:gd name="T77" fmla="*/ 180 h 505"/>
                  <a:gd name="T78" fmla="*/ 165 w 416"/>
                  <a:gd name="T79" fmla="*/ 189 h 505"/>
                  <a:gd name="T80" fmla="*/ 191 w 416"/>
                  <a:gd name="T81" fmla="*/ 206 h 505"/>
                  <a:gd name="T82" fmla="*/ 209 w 416"/>
                  <a:gd name="T83" fmla="*/ 196 h 505"/>
                  <a:gd name="T84" fmla="*/ 231 w 416"/>
                  <a:gd name="T85" fmla="*/ 187 h 505"/>
                  <a:gd name="T86" fmla="*/ 259 w 416"/>
                  <a:gd name="T87" fmla="*/ 147 h 505"/>
                  <a:gd name="T88" fmla="*/ 232 w 416"/>
                  <a:gd name="T89" fmla="*/ 135 h 505"/>
                  <a:gd name="T90" fmla="*/ 260 w 416"/>
                  <a:gd name="T91" fmla="*/ 128 h 505"/>
                  <a:gd name="T92" fmla="*/ 288 w 416"/>
                  <a:gd name="T93" fmla="*/ 93 h 505"/>
                  <a:gd name="T94" fmla="*/ 306 w 416"/>
                  <a:gd name="T95" fmla="*/ 77 h 505"/>
                  <a:gd name="T96" fmla="*/ 325 w 416"/>
                  <a:gd name="T97" fmla="*/ 81 h 505"/>
                  <a:gd name="T98" fmla="*/ 346 w 416"/>
                  <a:gd name="T99" fmla="*/ 26 h 505"/>
                  <a:gd name="T100" fmla="*/ 376 w 416"/>
                  <a:gd name="T101" fmla="*/ 1 h 505"/>
                  <a:gd name="T102" fmla="*/ 378 w 416"/>
                  <a:gd name="T103" fmla="*/ 8 h 505"/>
                  <a:gd name="T104" fmla="*/ 370 w 416"/>
                  <a:gd name="T105" fmla="*/ 26 h 505"/>
                  <a:gd name="T106" fmla="*/ 386 w 416"/>
                  <a:gd name="T107" fmla="*/ 61 h 505"/>
                  <a:gd name="T108" fmla="*/ 391 w 416"/>
                  <a:gd name="T109" fmla="*/ 81 h 505"/>
                  <a:gd name="T110" fmla="*/ 408 w 416"/>
                  <a:gd name="T111" fmla="*/ 122 h 505"/>
                  <a:gd name="T112" fmla="*/ 404 w 416"/>
                  <a:gd name="T113" fmla="*/ 161 h 505"/>
                  <a:gd name="T114" fmla="*/ 361 w 416"/>
                  <a:gd name="T115" fmla="*/ 224 h 505"/>
                  <a:gd name="T116" fmla="*/ 374 w 416"/>
                  <a:gd name="T117" fmla="*/ 283 h 505"/>
                  <a:gd name="T118" fmla="*/ 382 w 416"/>
                  <a:gd name="T119" fmla="*/ 320 h 505"/>
                  <a:gd name="T120" fmla="*/ 378 w 416"/>
                  <a:gd name="T121" fmla="*/ 354 h 505"/>
                  <a:gd name="T122" fmla="*/ 376 w 416"/>
                  <a:gd name="T123" fmla="*/ 363 h 505"/>
                  <a:gd name="T124" fmla="*/ 371 w 416"/>
                  <a:gd name="T125" fmla="*/ 410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16" h="505">
                    <a:moveTo>
                      <a:pt x="372" y="436"/>
                    </a:moveTo>
                    <a:lnTo>
                      <a:pt x="372" y="439"/>
                    </a:lnTo>
                    <a:lnTo>
                      <a:pt x="370" y="446"/>
                    </a:lnTo>
                    <a:lnTo>
                      <a:pt x="369" y="449"/>
                    </a:lnTo>
                    <a:lnTo>
                      <a:pt x="366" y="460"/>
                    </a:lnTo>
                    <a:lnTo>
                      <a:pt x="364" y="466"/>
                    </a:lnTo>
                    <a:lnTo>
                      <a:pt x="365" y="473"/>
                    </a:lnTo>
                    <a:lnTo>
                      <a:pt x="366" y="480"/>
                    </a:lnTo>
                    <a:lnTo>
                      <a:pt x="365" y="505"/>
                    </a:lnTo>
                    <a:lnTo>
                      <a:pt x="349" y="495"/>
                    </a:lnTo>
                    <a:lnTo>
                      <a:pt x="346" y="495"/>
                    </a:lnTo>
                    <a:lnTo>
                      <a:pt x="329" y="482"/>
                    </a:lnTo>
                    <a:lnTo>
                      <a:pt x="326" y="482"/>
                    </a:lnTo>
                    <a:lnTo>
                      <a:pt x="324" y="474"/>
                    </a:lnTo>
                    <a:lnTo>
                      <a:pt x="319" y="478"/>
                    </a:lnTo>
                    <a:lnTo>
                      <a:pt x="315" y="472"/>
                    </a:lnTo>
                    <a:lnTo>
                      <a:pt x="304" y="469"/>
                    </a:lnTo>
                    <a:lnTo>
                      <a:pt x="303" y="473"/>
                    </a:lnTo>
                    <a:lnTo>
                      <a:pt x="298" y="478"/>
                    </a:lnTo>
                    <a:lnTo>
                      <a:pt x="298" y="479"/>
                    </a:lnTo>
                    <a:lnTo>
                      <a:pt x="293" y="480"/>
                    </a:lnTo>
                    <a:lnTo>
                      <a:pt x="291" y="486"/>
                    </a:lnTo>
                    <a:lnTo>
                      <a:pt x="290" y="489"/>
                    </a:lnTo>
                    <a:lnTo>
                      <a:pt x="277" y="492"/>
                    </a:lnTo>
                    <a:lnTo>
                      <a:pt x="269" y="494"/>
                    </a:lnTo>
                    <a:lnTo>
                      <a:pt x="265" y="488"/>
                    </a:lnTo>
                    <a:lnTo>
                      <a:pt x="262" y="486"/>
                    </a:lnTo>
                    <a:lnTo>
                      <a:pt x="263" y="485"/>
                    </a:lnTo>
                    <a:lnTo>
                      <a:pt x="260" y="482"/>
                    </a:lnTo>
                    <a:lnTo>
                      <a:pt x="253" y="481"/>
                    </a:lnTo>
                    <a:lnTo>
                      <a:pt x="251" y="482"/>
                    </a:lnTo>
                    <a:lnTo>
                      <a:pt x="249" y="478"/>
                    </a:lnTo>
                    <a:lnTo>
                      <a:pt x="237" y="474"/>
                    </a:lnTo>
                    <a:lnTo>
                      <a:pt x="233" y="468"/>
                    </a:lnTo>
                    <a:lnTo>
                      <a:pt x="232" y="469"/>
                    </a:lnTo>
                    <a:lnTo>
                      <a:pt x="231" y="468"/>
                    </a:lnTo>
                    <a:lnTo>
                      <a:pt x="227" y="465"/>
                    </a:lnTo>
                    <a:lnTo>
                      <a:pt x="227" y="459"/>
                    </a:lnTo>
                    <a:lnTo>
                      <a:pt x="222" y="454"/>
                    </a:lnTo>
                    <a:lnTo>
                      <a:pt x="219" y="456"/>
                    </a:lnTo>
                    <a:lnTo>
                      <a:pt x="212" y="454"/>
                    </a:lnTo>
                    <a:lnTo>
                      <a:pt x="209" y="458"/>
                    </a:lnTo>
                    <a:lnTo>
                      <a:pt x="202" y="459"/>
                    </a:lnTo>
                    <a:lnTo>
                      <a:pt x="196" y="469"/>
                    </a:lnTo>
                    <a:lnTo>
                      <a:pt x="193" y="467"/>
                    </a:lnTo>
                    <a:lnTo>
                      <a:pt x="191" y="460"/>
                    </a:lnTo>
                    <a:lnTo>
                      <a:pt x="193" y="446"/>
                    </a:lnTo>
                    <a:lnTo>
                      <a:pt x="196" y="436"/>
                    </a:lnTo>
                    <a:lnTo>
                      <a:pt x="195" y="434"/>
                    </a:lnTo>
                    <a:lnTo>
                      <a:pt x="197" y="432"/>
                    </a:lnTo>
                    <a:lnTo>
                      <a:pt x="198" y="431"/>
                    </a:lnTo>
                    <a:lnTo>
                      <a:pt x="199" y="426"/>
                    </a:lnTo>
                    <a:lnTo>
                      <a:pt x="178" y="423"/>
                    </a:lnTo>
                    <a:lnTo>
                      <a:pt x="178" y="420"/>
                    </a:lnTo>
                    <a:lnTo>
                      <a:pt x="171" y="416"/>
                    </a:lnTo>
                    <a:lnTo>
                      <a:pt x="162" y="414"/>
                    </a:lnTo>
                    <a:lnTo>
                      <a:pt x="159" y="425"/>
                    </a:lnTo>
                    <a:lnTo>
                      <a:pt x="156" y="423"/>
                    </a:lnTo>
                    <a:lnTo>
                      <a:pt x="153" y="421"/>
                    </a:lnTo>
                    <a:lnTo>
                      <a:pt x="147" y="418"/>
                    </a:lnTo>
                    <a:lnTo>
                      <a:pt x="146" y="413"/>
                    </a:lnTo>
                    <a:lnTo>
                      <a:pt x="145" y="410"/>
                    </a:lnTo>
                    <a:lnTo>
                      <a:pt x="158" y="412"/>
                    </a:lnTo>
                    <a:lnTo>
                      <a:pt x="160" y="412"/>
                    </a:lnTo>
                    <a:lnTo>
                      <a:pt x="165" y="415"/>
                    </a:lnTo>
                    <a:lnTo>
                      <a:pt x="174" y="400"/>
                    </a:lnTo>
                    <a:lnTo>
                      <a:pt x="174" y="399"/>
                    </a:lnTo>
                    <a:lnTo>
                      <a:pt x="169" y="392"/>
                    </a:lnTo>
                    <a:lnTo>
                      <a:pt x="165" y="390"/>
                    </a:lnTo>
                    <a:lnTo>
                      <a:pt x="166" y="387"/>
                    </a:lnTo>
                    <a:lnTo>
                      <a:pt x="171" y="386"/>
                    </a:lnTo>
                    <a:lnTo>
                      <a:pt x="172" y="378"/>
                    </a:lnTo>
                    <a:lnTo>
                      <a:pt x="166" y="372"/>
                    </a:lnTo>
                    <a:lnTo>
                      <a:pt x="173" y="366"/>
                    </a:lnTo>
                    <a:lnTo>
                      <a:pt x="176" y="365"/>
                    </a:lnTo>
                    <a:lnTo>
                      <a:pt x="176" y="354"/>
                    </a:lnTo>
                    <a:lnTo>
                      <a:pt x="178" y="350"/>
                    </a:lnTo>
                    <a:lnTo>
                      <a:pt x="178" y="346"/>
                    </a:lnTo>
                    <a:lnTo>
                      <a:pt x="184" y="339"/>
                    </a:lnTo>
                    <a:lnTo>
                      <a:pt x="180" y="334"/>
                    </a:lnTo>
                    <a:lnTo>
                      <a:pt x="178" y="335"/>
                    </a:lnTo>
                    <a:lnTo>
                      <a:pt x="167" y="333"/>
                    </a:lnTo>
                    <a:lnTo>
                      <a:pt x="165" y="332"/>
                    </a:lnTo>
                    <a:lnTo>
                      <a:pt x="163" y="325"/>
                    </a:lnTo>
                    <a:lnTo>
                      <a:pt x="164" y="321"/>
                    </a:lnTo>
                    <a:lnTo>
                      <a:pt x="174" y="309"/>
                    </a:lnTo>
                    <a:lnTo>
                      <a:pt x="180" y="309"/>
                    </a:lnTo>
                    <a:lnTo>
                      <a:pt x="186" y="316"/>
                    </a:lnTo>
                    <a:lnTo>
                      <a:pt x="192" y="308"/>
                    </a:lnTo>
                    <a:lnTo>
                      <a:pt x="189" y="305"/>
                    </a:lnTo>
                    <a:lnTo>
                      <a:pt x="187" y="292"/>
                    </a:lnTo>
                    <a:lnTo>
                      <a:pt x="184" y="282"/>
                    </a:lnTo>
                    <a:lnTo>
                      <a:pt x="179" y="279"/>
                    </a:lnTo>
                    <a:lnTo>
                      <a:pt x="184" y="272"/>
                    </a:lnTo>
                    <a:lnTo>
                      <a:pt x="185" y="269"/>
                    </a:lnTo>
                    <a:lnTo>
                      <a:pt x="179" y="263"/>
                    </a:lnTo>
                    <a:lnTo>
                      <a:pt x="185" y="255"/>
                    </a:lnTo>
                    <a:lnTo>
                      <a:pt x="177" y="247"/>
                    </a:lnTo>
                    <a:lnTo>
                      <a:pt x="152" y="250"/>
                    </a:lnTo>
                    <a:lnTo>
                      <a:pt x="147" y="250"/>
                    </a:lnTo>
                    <a:lnTo>
                      <a:pt x="138" y="249"/>
                    </a:lnTo>
                    <a:lnTo>
                      <a:pt x="116" y="257"/>
                    </a:lnTo>
                    <a:lnTo>
                      <a:pt x="112" y="255"/>
                    </a:lnTo>
                    <a:lnTo>
                      <a:pt x="104" y="261"/>
                    </a:lnTo>
                    <a:lnTo>
                      <a:pt x="105" y="256"/>
                    </a:lnTo>
                    <a:lnTo>
                      <a:pt x="100" y="252"/>
                    </a:lnTo>
                    <a:lnTo>
                      <a:pt x="96" y="248"/>
                    </a:lnTo>
                    <a:lnTo>
                      <a:pt x="84" y="252"/>
                    </a:lnTo>
                    <a:lnTo>
                      <a:pt x="84" y="243"/>
                    </a:lnTo>
                    <a:lnTo>
                      <a:pt x="83" y="235"/>
                    </a:lnTo>
                    <a:lnTo>
                      <a:pt x="72" y="229"/>
                    </a:lnTo>
                    <a:lnTo>
                      <a:pt x="56" y="236"/>
                    </a:lnTo>
                    <a:lnTo>
                      <a:pt x="52" y="241"/>
                    </a:lnTo>
                    <a:lnTo>
                      <a:pt x="46" y="241"/>
                    </a:lnTo>
                    <a:lnTo>
                      <a:pt x="47" y="237"/>
                    </a:lnTo>
                    <a:lnTo>
                      <a:pt x="43" y="234"/>
                    </a:lnTo>
                    <a:lnTo>
                      <a:pt x="40" y="233"/>
                    </a:lnTo>
                    <a:lnTo>
                      <a:pt x="27" y="232"/>
                    </a:lnTo>
                    <a:lnTo>
                      <a:pt x="30" y="226"/>
                    </a:lnTo>
                    <a:lnTo>
                      <a:pt x="27" y="220"/>
                    </a:lnTo>
                    <a:lnTo>
                      <a:pt x="21" y="207"/>
                    </a:lnTo>
                    <a:lnTo>
                      <a:pt x="17" y="206"/>
                    </a:lnTo>
                    <a:lnTo>
                      <a:pt x="12" y="200"/>
                    </a:lnTo>
                    <a:lnTo>
                      <a:pt x="1" y="199"/>
                    </a:lnTo>
                    <a:lnTo>
                      <a:pt x="0" y="193"/>
                    </a:lnTo>
                    <a:lnTo>
                      <a:pt x="6" y="174"/>
                    </a:lnTo>
                    <a:lnTo>
                      <a:pt x="14" y="179"/>
                    </a:lnTo>
                    <a:lnTo>
                      <a:pt x="23" y="175"/>
                    </a:lnTo>
                    <a:lnTo>
                      <a:pt x="25" y="174"/>
                    </a:lnTo>
                    <a:lnTo>
                      <a:pt x="31" y="170"/>
                    </a:lnTo>
                    <a:lnTo>
                      <a:pt x="36" y="167"/>
                    </a:lnTo>
                    <a:lnTo>
                      <a:pt x="41" y="173"/>
                    </a:lnTo>
                    <a:lnTo>
                      <a:pt x="41" y="174"/>
                    </a:lnTo>
                    <a:lnTo>
                      <a:pt x="44" y="176"/>
                    </a:lnTo>
                    <a:lnTo>
                      <a:pt x="50" y="179"/>
                    </a:lnTo>
                    <a:lnTo>
                      <a:pt x="51" y="182"/>
                    </a:lnTo>
                    <a:lnTo>
                      <a:pt x="53" y="187"/>
                    </a:lnTo>
                    <a:lnTo>
                      <a:pt x="56" y="190"/>
                    </a:lnTo>
                    <a:lnTo>
                      <a:pt x="57" y="193"/>
                    </a:lnTo>
                    <a:lnTo>
                      <a:pt x="60" y="197"/>
                    </a:lnTo>
                    <a:lnTo>
                      <a:pt x="63" y="203"/>
                    </a:lnTo>
                    <a:lnTo>
                      <a:pt x="70" y="208"/>
                    </a:lnTo>
                    <a:lnTo>
                      <a:pt x="72" y="210"/>
                    </a:lnTo>
                    <a:lnTo>
                      <a:pt x="76" y="216"/>
                    </a:lnTo>
                    <a:lnTo>
                      <a:pt x="83" y="212"/>
                    </a:lnTo>
                    <a:lnTo>
                      <a:pt x="92" y="203"/>
                    </a:lnTo>
                    <a:lnTo>
                      <a:pt x="93" y="203"/>
                    </a:lnTo>
                    <a:lnTo>
                      <a:pt x="98" y="199"/>
                    </a:lnTo>
                    <a:lnTo>
                      <a:pt x="106" y="195"/>
                    </a:lnTo>
                    <a:lnTo>
                      <a:pt x="109" y="196"/>
                    </a:lnTo>
                    <a:lnTo>
                      <a:pt x="117" y="194"/>
                    </a:lnTo>
                    <a:lnTo>
                      <a:pt x="125" y="188"/>
                    </a:lnTo>
                    <a:lnTo>
                      <a:pt x="125" y="173"/>
                    </a:lnTo>
                    <a:lnTo>
                      <a:pt x="131" y="173"/>
                    </a:lnTo>
                    <a:lnTo>
                      <a:pt x="137" y="175"/>
                    </a:lnTo>
                    <a:lnTo>
                      <a:pt x="138" y="180"/>
                    </a:lnTo>
                    <a:lnTo>
                      <a:pt x="139" y="180"/>
                    </a:lnTo>
                    <a:lnTo>
                      <a:pt x="149" y="174"/>
                    </a:lnTo>
                    <a:lnTo>
                      <a:pt x="152" y="182"/>
                    </a:lnTo>
                    <a:lnTo>
                      <a:pt x="165" y="189"/>
                    </a:lnTo>
                    <a:lnTo>
                      <a:pt x="179" y="208"/>
                    </a:lnTo>
                    <a:lnTo>
                      <a:pt x="186" y="216"/>
                    </a:lnTo>
                    <a:lnTo>
                      <a:pt x="189" y="214"/>
                    </a:lnTo>
                    <a:lnTo>
                      <a:pt x="191" y="206"/>
                    </a:lnTo>
                    <a:lnTo>
                      <a:pt x="195" y="204"/>
                    </a:lnTo>
                    <a:lnTo>
                      <a:pt x="197" y="201"/>
                    </a:lnTo>
                    <a:lnTo>
                      <a:pt x="203" y="199"/>
                    </a:lnTo>
                    <a:lnTo>
                      <a:pt x="209" y="196"/>
                    </a:lnTo>
                    <a:lnTo>
                      <a:pt x="220" y="190"/>
                    </a:lnTo>
                    <a:lnTo>
                      <a:pt x="222" y="190"/>
                    </a:lnTo>
                    <a:lnTo>
                      <a:pt x="225" y="189"/>
                    </a:lnTo>
                    <a:lnTo>
                      <a:pt x="231" y="187"/>
                    </a:lnTo>
                    <a:lnTo>
                      <a:pt x="235" y="179"/>
                    </a:lnTo>
                    <a:lnTo>
                      <a:pt x="243" y="173"/>
                    </a:lnTo>
                    <a:lnTo>
                      <a:pt x="250" y="153"/>
                    </a:lnTo>
                    <a:lnTo>
                      <a:pt x="259" y="147"/>
                    </a:lnTo>
                    <a:lnTo>
                      <a:pt x="258" y="134"/>
                    </a:lnTo>
                    <a:lnTo>
                      <a:pt x="255" y="134"/>
                    </a:lnTo>
                    <a:lnTo>
                      <a:pt x="249" y="136"/>
                    </a:lnTo>
                    <a:lnTo>
                      <a:pt x="232" y="135"/>
                    </a:lnTo>
                    <a:lnTo>
                      <a:pt x="233" y="129"/>
                    </a:lnTo>
                    <a:lnTo>
                      <a:pt x="233" y="124"/>
                    </a:lnTo>
                    <a:lnTo>
                      <a:pt x="249" y="124"/>
                    </a:lnTo>
                    <a:lnTo>
                      <a:pt x="260" y="128"/>
                    </a:lnTo>
                    <a:lnTo>
                      <a:pt x="270" y="120"/>
                    </a:lnTo>
                    <a:lnTo>
                      <a:pt x="286" y="108"/>
                    </a:lnTo>
                    <a:lnTo>
                      <a:pt x="291" y="101"/>
                    </a:lnTo>
                    <a:lnTo>
                      <a:pt x="288" y="93"/>
                    </a:lnTo>
                    <a:lnTo>
                      <a:pt x="292" y="90"/>
                    </a:lnTo>
                    <a:lnTo>
                      <a:pt x="298" y="83"/>
                    </a:lnTo>
                    <a:lnTo>
                      <a:pt x="300" y="77"/>
                    </a:lnTo>
                    <a:lnTo>
                      <a:pt x="306" y="77"/>
                    </a:lnTo>
                    <a:lnTo>
                      <a:pt x="312" y="77"/>
                    </a:lnTo>
                    <a:lnTo>
                      <a:pt x="319" y="81"/>
                    </a:lnTo>
                    <a:lnTo>
                      <a:pt x="325" y="80"/>
                    </a:lnTo>
                    <a:lnTo>
                      <a:pt x="325" y="81"/>
                    </a:lnTo>
                    <a:lnTo>
                      <a:pt x="337" y="73"/>
                    </a:lnTo>
                    <a:lnTo>
                      <a:pt x="345" y="59"/>
                    </a:lnTo>
                    <a:lnTo>
                      <a:pt x="344" y="49"/>
                    </a:lnTo>
                    <a:lnTo>
                      <a:pt x="346" y="26"/>
                    </a:lnTo>
                    <a:lnTo>
                      <a:pt x="363" y="13"/>
                    </a:lnTo>
                    <a:lnTo>
                      <a:pt x="369" y="1"/>
                    </a:lnTo>
                    <a:lnTo>
                      <a:pt x="371" y="0"/>
                    </a:lnTo>
                    <a:lnTo>
                      <a:pt x="376" y="1"/>
                    </a:lnTo>
                    <a:lnTo>
                      <a:pt x="379" y="4"/>
                    </a:lnTo>
                    <a:lnTo>
                      <a:pt x="386" y="6"/>
                    </a:lnTo>
                    <a:lnTo>
                      <a:pt x="384" y="9"/>
                    </a:lnTo>
                    <a:lnTo>
                      <a:pt x="378" y="8"/>
                    </a:lnTo>
                    <a:lnTo>
                      <a:pt x="374" y="11"/>
                    </a:lnTo>
                    <a:lnTo>
                      <a:pt x="377" y="18"/>
                    </a:lnTo>
                    <a:lnTo>
                      <a:pt x="374" y="18"/>
                    </a:lnTo>
                    <a:lnTo>
                      <a:pt x="370" y="26"/>
                    </a:lnTo>
                    <a:lnTo>
                      <a:pt x="377" y="36"/>
                    </a:lnTo>
                    <a:lnTo>
                      <a:pt x="383" y="41"/>
                    </a:lnTo>
                    <a:lnTo>
                      <a:pt x="383" y="50"/>
                    </a:lnTo>
                    <a:lnTo>
                      <a:pt x="386" y="61"/>
                    </a:lnTo>
                    <a:lnTo>
                      <a:pt x="392" y="67"/>
                    </a:lnTo>
                    <a:lnTo>
                      <a:pt x="394" y="75"/>
                    </a:lnTo>
                    <a:lnTo>
                      <a:pt x="394" y="76"/>
                    </a:lnTo>
                    <a:lnTo>
                      <a:pt x="391" y="81"/>
                    </a:lnTo>
                    <a:lnTo>
                      <a:pt x="394" y="95"/>
                    </a:lnTo>
                    <a:lnTo>
                      <a:pt x="398" y="104"/>
                    </a:lnTo>
                    <a:lnTo>
                      <a:pt x="405" y="110"/>
                    </a:lnTo>
                    <a:lnTo>
                      <a:pt x="408" y="122"/>
                    </a:lnTo>
                    <a:lnTo>
                      <a:pt x="416" y="128"/>
                    </a:lnTo>
                    <a:lnTo>
                      <a:pt x="410" y="148"/>
                    </a:lnTo>
                    <a:lnTo>
                      <a:pt x="406" y="159"/>
                    </a:lnTo>
                    <a:lnTo>
                      <a:pt x="404" y="161"/>
                    </a:lnTo>
                    <a:lnTo>
                      <a:pt x="397" y="181"/>
                    </a:lnTo>
                    <a:lnTo>
                      <a:pt x="391" y="184"/>
                    </a:lnTo>
                    <a:lnTo>
                      <a:pt x="374" y="203"/>
                    </a:lnTo>
                    <a:lnTo>
                      <a:pt x="361" y="224"/>
                    </a:lnTo>
                    <a:lnTo>
                      <a:pt x="358" y="245"/>
                    </a:lnTo>
                    <a:lnTo>
                      <a:pt x="361" y="262"/>
                    </a:lnTo>
                    <a:lnTo>
                      <a:pt x="366" y="273"/>
                    </a:lnTo>
                    <a:lnTo>
                      <a:pt x="374" y="283"/>
                    </a:lnTo>
                    <a:lnTo>
                      <a:pt x="381" y="292"/>
                    </a:lnTo>
                    <a:lnTo>
                      <a:pt x="388" y="297"/>
                    </a:lnTo>
                    <a:lnTo>
                      <a:pt x="386" y="312"/>
                    </a:lnTo>
                    <a:lnTo>
                      <a:pt x="382" y="320"/>
                    </a:lnTo>
                    <a:lnTo>
                      <a:pt x="378" y="333"/>
                    </a:lnTo>
                    <a:lnTo>
                      <a:pt x="376" y="336"/>
                    </a:lnTo>
                    <a:lnTo>
                      <a:pt x="376" y="350"/>
                    </a:lnTo>
                    <a:lnTo>
                      <a:pt x="378" y="354"/>
                    </a:lnTo>
                    <a:lnTo>
                      <a:pt x="382" y="354"/>
                    </a:lnTo>
                    <a:lnTo>
                      <a:pt x="384" y="359"/>
                    </a:lnTo>
                    <a:lnTo>
                      <a:pt x="381" y="361"/>
                    </a:lnTo>
                    <a:lnTo>
                      <a:pt x="376" y="363"/>
                    </a:lnTo>
                    <a:lnTo>
                      <a:pt x="375" y="382"/>
                    </a:lnTo>
                    <a:lnTo>
                      <a:pt x="378" y="388"/>
                    </a:lnTo>
                    <a:lnTo>
                      <a:pt x="372" y="406"/>
                    </a:lnTo>
                    <a:lnTo>
                      <a:pt x="371" y="410"/>
                    </a:lnTo>
                    <a:lnTo>
                      <a:pt x="372" y="436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39" name="Freeform 27"/>
              <p:cNvSpPr>
                <a:spLocks/>
              </p:cNvSpPr>
              <p:nvPr/>
            </p:nvSpPr>
            <p:spPr bwMode="auto">
              <a:xfrm>
                <a:off x="4182" y="3565"/>
                <a:ext cx="64" cy="82"/>
              </a:xfrm>
              <a:custGeom>
                <a:avLst/>
                <a:gdLst>
                  <a:gd name="T0" fmla="*/ 180 w 192"/>
                  <a:gd name="T1" fmla="*/ 80 h 245"/>
                  <a:gd name="T2" fmla="*/ 189 w 192"/>
                  <a:gd name="T3" fmla="*/ 76 h 245"/>
                  <a:gd name="T4" fmla="*/ 179 w 192"/>
                  <a:gd name="T5" fmla="*/ 50 h 245"/>
                  <a:gd name="T6" fmla="*/ 179 w 192"/>
                  <a:gd name="T7" fmla="*/ 34 h 245"/>
                  <a:gd name="T8" fmla="*/ 152 w 192"/>
                  <a:gd name="T9" fmla="*/ 21 h 245"/>
                  <a:gd name="T10" fmla="*/ 116 w 192"/>
                  <a:gd name="T11" fmla="*/ 28 h 245"/>
                  <a:gd name="T12" fmla="*/ 105 w 192"/>
                  <a:gd name="T13" fmla="*/ 27 h 245"/>
                  <a:gd name="T14" fmla="*/ 84 w 192"/>
                  <a:gd name="T15" fmla="*/ 23 h 245"/>
                  <a:gd name="T16" fmla="*/ 72 w 192"/>
                  <a:gd name="T17" fmla="*/ 0 h 245"/>
                  <a:gd name="T18" fmla="*/ 46 w 192"/>
                  <a:gd name="T19" fmla="*/ 12 h 245"/>
                  <a:gd name="T20" fmla="*/ 40 w 192"/>
                  <a:gd name="T21" fmla="*/ 4 h 245"/>
                  <a:gd name="T22" fmla="*/ 24 w 192"/>
                  <a:gd name="T23" fmla="*/ 21 h 245"/>
                  <a:gd name="T24" fmla="*/ 28 w 192"/>
                  <a:gd name="T25" fmla="*/ 53 h 245"/>
                  <a:gd name="T26" fmla="*/ 26 w 192"/>
                  <a:gd name="T27" fmla="*/ 78 h 245"/>
                  <a:gd name="T28" fmla="*/ 6 w 192"/>
                  <a:gd name="T29" fmla="*/ 83 h 245"/>
                  <a:gd name="T30" fmla="*/ 10 w 192"/>
                  <a:gd name="T31" fmla="*/ 98 h 245"/>
                  <a:gd name="T32" fmla="*/ 6 w 192"/>
                  <a:gd name="T33" fmla="*/ 133 h 245"/>
                  <a:gd name="T34" fmla="*/ 16 w 192"/>
                  <a:gd name="T35" fmla="*/ 153 h 245"/>
                  <a:gd name="T36" fmla="*/ 25 w 192"/>
                  <a:gd name="T37" fmla="*/ 139 h 245"/>
                  <a:gd name="T38" fmla="*/ 17 w 192"/>
                  <a:gd name="T39" fmla="*/ 143 h 245"/>
                  <a:gd name="T40" fmla="*/ 34 w 192"/>
                  <a:gd name="T41" fmla="*/ 134 h 245"/>
                  <a:gd name="T42" fmla="*/ 43 w 192"/>
                  <a:gd name="T43" fmla="*/ 139 h 245"/>
                  <a:gd name="T44" fmla="*/ 50 w 192"/>
                  <a:gd name="T45" fmla="*/ 167 h 245"/>
                  <a:gd name="T46" fmla="*/ 51 w 192"/>
                  <a:gd name="T47" fmla="*/ 169 h 245"/>
                  <a:gd name="T48" fmla="*/ 48 w 192"/>
                  <a:gd name="T49" fmla="*/ 183 h 245"/>
                  <a:gd name="T50" fmla="*/ 39 w 192"/>
                  <a:gd name="T51" fmla="*/ 210 h 245"/>
                  <a:gd name="T52" fmla="*/ 50 w 192"/>
                  <a:gd name="T53" fmla="*/ 214 h 245"/>
                  <a:gd name="T54" fmla="*/ 58 w 192"/>
                  <a:gd name="T55" fmla="*/ 223 h 245"/>
                  <a:gd name="T56" fmla="*/ 73 w 192"/>
                  <a:gd name="T57" fmla="*/ 234 h 245"/>
                  <a:gd name="T58" fmla="*/ 90 w 192"/>
                  <a:gd name="T59" fmla="*/ 237 h 245"/>
                  <a:gd name="T60" fmla="*/ 104 w 192"/>
                  <a:gd name="T61" fmla="*/ 245 h 245"/>
                  <a:gd name="T62" fmla="*/ 134 w 192"/>
                  <a:gd name="T63" fmla="*/ 231 h 245"/>
                  <a:gd name="T64" fmla="*/ 143 w 192"/>
                  <a:gd name="T65" fmla="*/ 220 h 245"/>
                  <a:gd name="T66" fmla="*/ 153 w 192"/>
                  <a:gd name="T67" fmla="*/ 209 h 245"/>
                  <a:gd name="T68" fmla="*/ 153 w 192"/>
                  <a:gd name="T69" fmla="*/ 192 h 245"/>
                  <a:gd name="T70" fmla="*/ 145 w 192"/>
                  <a:gd name="T71" fmla="*/ 181 h 245"/>
                  <a:gd name="T72" fmla="*/ 165 w 192"/>
                  <a:gd name="T73" fmla="*/ 186 h 245"/>
                  <a:gd name="T74" fmla="*/ 169 w 192"/>
                  <a:gd name="T75" fmla="*/ 163 h 245"/>
                  <a:gd name="T76" fmla="*/ 171 w 192"/>
                  <a:gd name="T77" fmla="*/ 157 h 245"/>
                  <a:gd name="T78" fmla="*/ 173 w 192"/>
                  <a:gd name="T79" fmla="*/ 137 h 245"/>
                  <a:gd name="T80" fmla="*/ 178 w 192"/>
                  <a:gd name="T81" fmla="*/ 121 h 245"/>
                  <a:gd name="T82" fmla="*/ 180 w 192"/>
                  <a:gd name="T83" fmla="*/ 105 h 245"/>
                  <a:gd name="T84" fmla="*/ 165 w 192"/>
                  <a:gd name="T85" fmla="*/ 103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92" h="245">
                    <a:moveTo>
                      <a:pt x="164" y="92"/>
                    </a:moveTo>
                    <a:lnTo>
                      <a:pt x="174" y="80"/>
                    </a:lnTo>
                    <a:lnTo>
                      <a:pt x="180" y="80"/>
                    </a:lnTo>
                    <a:lnTo>
                      <a:pt x="186" y="87"/>
                    </a:lnTo>
                    <a:lnTo>
                      <a:pt x="192" y="79"/>
                    </a:lnTo>
                    <a:lnTo>
                      <a:pt x="189" y="76"/>
                    </a:lnTo>
                    <a:lnTo>
                      <a:pt x="187" y="63"/>
                    </a:lnTo>
                    <a:lnTo>
                      <a:pt x="184" y="53"/>
                    </a:lnTo>
                    <a:lnTo>
                      <a:pt x="179" y="50"/>
                    </a:lnTo>
                    <a:lnTo>
                      <a:pt x="184" y="43"/>
                    </a:lnTo>
                    <a:lnTo>
                      <a:pt x="185" y="40"/>
                    </a:lnTo>
                    <a:lnTo>
                      <a:pt x="179" y="34"/>
                    </a:lnTo>
                    <a:lnTo>
                      <a:pt x="185" y="26"/>
                    </a:lnTo>
                    <a:lnTo>
                      <a:pt x="177" y="18"/>
                    </a:lnTo>
                    <a:lnTo>
                      <a:pt x="152" y="21"/>
                    </a:lnTo>
                    <a:lnTo>
                      <a:pt x="147" y="21"/>
                    </a:lnTo>
                    <a:lnTo>
                      <a:pt x="138" y="20"/>
                    </a:lnTo>
                    <a:lnTo>
                      <a:pt x="116" y="28"/>
                    </a:lnTo>
                    <a:lnTo>
                      <a:pt x="112" y="26"/>
                    </a:lnTo>
                    <a:lnTo>
                      <a:pt x="104" y="32"/>
                    </a:lnTo>
                    <a:lnTo>
                      <a:pt x="105" y="27"/>
                    </a:lnTo>
                    <a:lnTo>
                      <a:pt x="100" y="23"/>
                    </a:lnTo>
                    <a:lnTo>
                      <a:pt x="96" y="19"/>
                    </a:lnTo>
                    <a:lnTo>
                      <a:pt x="84" y="23"/>
                    </a:lnTo>
                    <a:lnTo>
                      <a:pt x="84" y="14"/>
                    </a:lnTo>
                    <a:lnTo>
                      <a:pt x="83" y="6"/>
                    </a:lnTo>
                    <a:lnTo>
                      <a:pt x="72" y="0"/>
                    </a:lnTo>
                    <a:lnTo>
                      <a:pt x="56" y="7"/>
                    </a:lnTo>
                    <a:lnTo>
                      <a:pt x="52" y="12"/>
                    </a:lnTo>
                    <a:lnTo>
                      <a:pt x="46" y="12"/>
                    </a:lnTo>
                    <a:lnTo>
                      <a:pt x="47" y="8"/>
                    </a:lnTo>
                    <a:lnTo>
                      <a:pt x="43" y="5"/>
                    </a:lnTo>
                    <a:lnTo>
                      <a:pt x="40" y="4"/>
                    </a:lnTo>
                    <a:lnTo>
                      <a:pt x="27" y="3"/>
                    </a:lnTo>
                    <a:lnTo>
                      <a:pt x="25" y="12"/>
                    </a:lnTo>
                    <a:lnTo>
                      <a:pt x="24" y="21"/>
                    </a:lnTo>
                    <a:lnTo>
                      <a:pt x="23" y="34"/>
                    </a:lnTo>
                    <a:lnTo>
                      <a:pt x="23" y="39"/>
                    </a:lnTo>
                    <a:lnTo>
                      <a:pt x="28" y="53"/>
                    </a:lnTo>
                    <a:lnTo>
                      <a:pt x="32" y="66"/>
                    </a:lnTo>
                    <a:lnTo>
                      <a:pt x="30" y="73"/>
                    </a:lnTo>
                    <a:lnTo>
                      <a:pt x="26" y="78"/>
                    </a:lnTo>
                    <a:lnTo>
                      <a:pt x="18" y="83"/>
                    </a:lnTo>
                    <a:lnTo>
                      <a:pt x="8" y="85"/>
                    </a:lnTo>
                    <a:lnTo>
                      <a:pt x="6" y="83"/>
                    </a:lnTo>
                    <a:lnTo>
                      <a:pt x="0" y="88"/>
                    </a:lnTo>
                    <a:lnTo>
                      <a:pt x="8" y="91"/>
                    </a:lnTo>
                    <a:lnTo>
                      <a:pt x="10" y="98"/>
                    </a:lnTo>
                    <a:lnTo>
                      <a:pt x="10" y="101"/>
                    </a:lnTo>
                    <a:lnTo>
                      <a:pt x="5" y="112"/>
                    </a:lnTo>
                    <a:lnTo>
                      <a:pt x="6" y="133"/>
                    </a:lnTo>
                    <a:lnTo>
                      <a:pt x="7" y="140"/>
                    </a:lnTo>
                    <a:lnTo>
                      <a:pt x="16" y="146"/>
                    </a:lnTo>
                    <a:lnTo>
                      <a:pt x="16" y="153"/>
                    </a:lnTo>
                    <a:lnTo>
                      <a:pt x="17" y="156"/>
                    </a:lnTo>
                    <a:lnTo>
                      <a:pt x="21" y="144"/>
                    </a:lnTo>
                    <a:lnTo>
                      <a:pt x="25" y="139"/>
                    </a:lnTo>
                    <a:lnTo>
                      <a:pt x="20" y="143"/>
                    </a:lnTo>
                    <a:lnTo>
                      <a:pt x="20" y="141"/>
                    </a:lnTo>
                    <a:lnTo>
                      <a:pt x="17" y="143"/>
                    </a:lnTo>
                    <a:lnTo>
                      <a:pt x="20" y="138"/>
                    </a:lnTo>
                    <a:lnTo>
                      <a:pt x="27" y="134"/>
                    </a:lnTo>
                    <a:lnTo>
                      <a:pt x="34" y="134"/>
                    </a:lnTo>
                    <a:lnTo>
                      <a:pt x="37" y="136"/>
                    </a:lnTo>
                    <a:lnTo>
                      <a:pt x="31" y="138"/>
                    </a:lnTo>
                    <a:lnTo>
                      <a:pt x="43" y="139"/>
                    </a:lnTo>
                    <a:lnTo>
                      <a:pt x="46" y="147"/>
                    </a:lnTo>
                    <a:lnTo>
                      <a:pt x="48" y="150"/>
                    </a:lnTo>
                    <a:lnTo>
                      <a:pt x="50" y="167"/>
                    </a:lnTo>
                    <a:lnTo>
                      <a:pt x="57" y="170"/>
                    </a:lnTo>
                    <a:lnTo>
                      <a:pt x="52" y="172"/>
                    </a:lnTo>
                    <a:lnTo>
                      <a:pt x="51" y="169"/>
                    </a:lnTo>
                    <a:lnTo>
                      <a:pt x="48" y="176"/>
                    </a:lnTo>
                    <a:lnTo>
                      <a:pt x="39" y="198"/>
                    </a:lnTo>
                    <a:lnTo>
                      <a:pt x="48" y="183"/>
                    </a:lnTo>
                    <a:lnTo>
                      <a:pt x="36" y="206"/>
                    </a:lnTo>
                    <a:lnTo>
                      <a:pt x="38" y="210"/>
                    </a:lnTo>
                    <a:lnTo>
                      <a:pt x="39" y="210"/>
                    </a:lnTo>
                    <a:lnTo>
                      <a:pt x="43" y="213"/>
                    </a:lnTo>
                    <a:lnTo>
                      <a:pt x="45" y="216"/>
                    </a:lnTo>
                    <a:lnTo>
                      <a:pt x="50" y="214"/>
                    </a:lnTo>
                    <a:lnTo>
                      <a:pt x="53" y="218"/>
                    </a:lnTo>
                    <a:lnTo>
                      <a:pt x="54" y="222"/>
                    </a:lnTo>
                    <a:lnTo>
                      <a:pt x="58" y="223"/>
                    </a:lnTo>
                    <a:lnTo>
                      <a:pt x="64" y="222"/>
                    </a:lnTo>
                    <a:lnTo>
                      <a:pt x="66" y="222"/>
                    </a:lnTo>
                    <a:lnTo>
                      <a:pt x="73" y="234"/>
                    </a:lnTo>
                    <a:lnTo>
                      <a:pt x="81" y="242"/>
                    </a:lnTo>
                    <a:lnTo>
                      <a:pt x="84" y="244"/>
                    </a:lnTo>
                    <a:lnTo>
                      <a:pt x="90" y="237"/>
                    </a:lnTo>
                    <a:lnTo>
                      <a:pt x="98" y="242"/>
                    </a:lnTo>
                    <a:lnTo>
                      <a:pt x="101" y="242"/>
                    </a:lnTo>
                    <a:lnTo>
                      <a:pt x="104" y="245"/>
                    </a:lnTo>
                    <a:lnTo>
                      <a:pt x="116" y="239"/>
                    </a:lnTo>
                    <a:lnTo>
                      <a:pt x="119" y="234"/>
                    </a:lnTo>
                    <a:lnTo>
                      <a:pt x="134" y="231"/>
                    </a:lnTo>
                    <a:lnTo>
                      <a:pt x="137" y="229"/>
                    </a:lnTo>
                    <a:lnTo>
                      <a:pt x="139" y="224"/>
                    </a:lnTo>
                    <a:lnTo>
                      <a:pt x="143" y="220"/>
                    </a:lnTo>
                    <a:lnTo>
                      <a:pt x="147" y="214"/>
                    </a:lnTo>
                    <a:lnTo>
                      <a:pt x="147" y="213"/>
                    </a:lnTo>
                    <a:lnTo>
                      <a:pt x="153" y="209"/>
                    </a:lnTo>
                    <a:lnTo>
                      <a:pt x="151" y="205"/>
                    </a:lnTo>
                    <a:lnTo>
                      <a:pt x="156" y="194"/>
                    </a:lnTo>
                    <a:lnTo>
                      <a:pt x="153" y="192"/>
                    </a:lnTo>
                    <a:lnTo>
                      <a:pt x="147" y="189"/>
                    </a:lnTo>
                    <a:lnTo>
                      <a:pt x="146" y="184"/>
                    </a:lnTo>
                    <a:lnTo>
                      <a:pt x="145" y="181"/>
                    </a:lnTo>
                    <a:lnTo>
                      <a:pt x="158" y="183"/>
                    </a:lnTo>
                    <a:lnTo>
                      <a:pt x="160" y="183"/>
                    </a:lnTo>
                    <a:lnTo>
                      <a:pt x="165" y="186"/>
                    </a:lnTo>
                    <a:lnTo>
                      <a:pt x="174" y="171"/>
                    </a:lnTo>
                    <a:lnTo>
                      <a:pt x="174" y="170"/>
                    </a:lnTo>
                    <a:lnTo>
                      <a:pt x="169" y="163"/>
                    </a:lnTo>
                    <a:lnTo>
                      <a:pt x="165" y="161"/>
                    </a:lnTo>
                    <a:lnTo>
                      <a:pt x="166" y="158"/>
                    </a:lnTo>
                    <a:lnTo>
                      <a:pt x="171" y="157"/>
                    </a:lnTo>
                    <a:lnTo>
                      <a:pt x="172" y="149"/>
                    </a:lnTo>
                    <a:lnTo>
                      <a:pt x="166" y="143"/>
                    </a:lnTo>
                    <a:lnTo>
                      <a:pt x="173" y="137"/>
                    </a:lnTo>
                    <a:lnTo>
                      <a:pt x="176" y="136"/>
                    </a:lnTo>
                    <a:lnTo>
                      <a:pt x="176" y="125"/>
                    </a:lnTo>
                    <a:lnTo>
                      <a:pt x="178" y="121"/>
                    </a:lnTo>
                    <a:lnTo>
                      <a:pt x="178" y="117"/>
                    </a:lnTo>
                    <a:lnTo>
                      <a:pt x="184" y="110"/>
                    </a:lnTo>
                    <a:lnTo>
                      <a:pt x="180" y="105"/>
                    </a:lnTo>
                    <a:lnTo>
                      <a:pt x="178" y="106"/>
                    </a:lnTo>
                    <a:lnTo>
                      <a:pt x="167" y="104"/>
                    </a:lnTo>
                    <a:lnTo>
                      <a:pt x="165" y="103"/>
                    </a:lnTo>
                    <a:lnTo>
                      <a:pt x="163" y="96"/>
                    </a:lnTo>
                    <a:lnTo>
                      <a:pt x="164" y="92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40" name="Freeform 28"/>
              <p:cNvSpPr>
                <a:spLocks/>
              </p:cNvSpPr>
              <p:nvPr/>
            </p:nvSpPr>
            <p:spPr bwMode="auto">
              <a:xfrm>
                <a:off x="4159" y="3438"/>
                <a:ext cx="146" cy="123"/>
              </a:xfrm>
              <a:custGeom>
                <a:avLst/>
                <a:gdLst>
                  <a:gd name="T0" fmla="*/ 0 w 438"/>
                  <a:gd name="T1" fmla="*/ 202 h 369"/>
                  <a:gd name="T2" fmla="*/ 7 w 438"/>
                  <a:gd name="T3" fmla="*/ 241 h 369"/>
                  <a:gd name="T4" fmla="*/ 10 w 438"/>
                  <a:gd name="T5" fmla="*/ 254 h 369"/>
                  <a:gd name="T6" fmla="*/ 20 w 438"/>
                  <a:gd name="T7" fmla="*/ 256 h 369"/>
                  <a:gd name="T8" fmla="*/ 41 w 438"/>
                  <a:gd name="T9" fmla="*/ 255 h 369"/>
                  <a:gd name="T10" fmla="*/ 62 w 438"/>
                  <a:gd name="T11" fmla="*/ 292 h 369"/>
                  <a:gd name="T12" fmla="*/ 92 w 438"/>
                  <a:gd name="T13" fmla="*/ 328 h 369"/>
                  <a:gd name="T14" fmla="*/ 110 w 438"/>
                  <a:gd name="T15" fmla="*/ 327 h 369"/>
                  <a:gd name="T16" fmla="*/ 125 w 438"/>
                  <a:gd name="T17" fmla="*/ 343 h 369"/>
                  <a:gd name="T18" fmla="*/ 141 w 438"/>
                  <a:gd name="T19" fmla="*/ 363 h 369"/>
                  <a:gd name="T20" fmla="*/ 167 w 438"/>
                  <a:gd name="T21" fmla="*/ 352 h 369"/>
                  <a:gd name="T22" fmla="*/ 194 w 438"/>
                  <a:gd name="T23" fmla="*/ 326 h 369"/>
                  <a:gd name="T24" fmla="*/ 218 w 438"/>
                  <a:gd name="T25" fmla="*/ 327 h 369"/>
                  <a:gd name="T26" fmla="*/ 258 w 438"/>
                  <a:gd name="T27" fmla="*/ 367 h 369"/>
                  <a:gd name="T28" fmla="*/ 278 w 438"/>
                  <a:gd name="T29" fmla="*/ 349 h 369"/>
                  <a:gd name="T30" fmla="*/ 304 w 438"/>
                  <a:gd name="T31" fmla="*/ 332 h 369"/>
                  <a:gd name="T32" fmla="*/ 324 w 438"/>
                  <a:gd name="T33" fmla="*/ 287 h 369"/>
                  <a:gd name="T34" fmla="*/ 318 w 438"/>
                  <a:gd name="T35" fmla="*/ 277 h 369"/>
                  <a:gd name="T36" fmla="*/ 357 w 438"/>
                  <a:gd name="T37" fmla="*/ 246 h 369"/>
                  <a:gd name="T38" fmla="*/ 381 w 438"/>
                  <a:gd name="T39" fmla="*/ 230 h 369"/>
                  <a:gd name="T40" fmla="*/ 414 w 438"/>
                  <a:gd name="T41" fmla="*/ 212 h 369"/>
                  <a:gd name="T42" fmla="*/ 435 w 438"/>
                  <a:gd name="T43" fmla="*/ 150 h 369"/>
                  <a:gd name="T44" fmla="*/ 424 w 438"/>
                  <a:gd name="T45" fmla="*/ 139 h 369"/>
                  <a:gd name="T46" fmla="*/ 413 w 438"/>
                  <a:gd name="T47" fmla="*/ 131 h 369"/>
                  <a:gd name="T48" fmla="*/ 391 w 438"/>
                  <a:gd name="T49" fmla="*/ 129 h 369"/>
                  <a:gd name="T50" fmla="*/ 413 w 438"/>
                  <a:gd name="T51" fmla="*/ 126 h 369"/>
                  <a:gd name="T52" fmla="*/ 415 w 438"/>
                  <a:gd name="T53" fmla="*/ 109 h 369"/>
                  <a:gd name="T54" fmla="*/ 432 w 438"/>
                  <a:gd name="T55" fmla="*/ 103 h 369"/>
                  <a:gd name="T56" fmla="*/ 419 w 438"/>
                  <a:gd name="T57" fmla="*/ 90 h 369"/>
                  <a:gd name="T58" fmla="*/ 407 w 438"/>
                  <a:gd name="T59" fmla="*/ 96 h 369"/>
                  <a:gd name="T60" fmla="*/ 399 w 438"/>
                  <a:gd name="T61" fmla="*/ 88 h 369"/>
                  <a:gd name="T62" fmla="*/ 399 w 438"/>
                  <a:gd name="T63" fmla="*/ 77 h 369"/>
                  <a:gd name="T64" fmla="*/ 406 w 438"/>
                  <a:gd name="T65" fmla="*/ 68 h 369"/>
                  <a:gd name="T66" fmla="*/ 404 w 438"/>
                  <a:gd name="T67" fmla="*/ 46 h 369"/>
                  <a:gd name="T68" fmla="*/ 395 w 438"/>
                  <a:gd name="T69" fmla="*/ 41 h 369"/>
                  <a:gd name="T70" fmla="*/ 382 w 438"/>
                  <a:gd name="T71" fmla="*/ 48 h 369"/>
                  <a:gd name="T72" fmla="*/ 374 w 438"/>
                  <a:gd name="T73" fmla="*/ 47 h 369"/>
                  <a:gd name="T74" fmla="*/ 369 w 438"/>
                  <a:gd name="T75" fmla="*/ 30 h 369"/>
                  <a:gd name="T76" fmla="*/ 352 w 438"/>
                  <a:gd name="T77" fmla="*/ 20 h 369"/>
                  <a:gd name="T78" fmla="*/ 338 w 438"/>
                  <a:gd name="T79" fmla="*/ 21 h 369"/>
                  <a:gd name="T80" fmla="*/ 327 w 438"/>
                  <a:gd name="T81" fmla="*/ 21 h 369"/>
                  <a:gd name="T82" fmla="*/ 317 w 438"/>
                  <a:gd name="T83" fmla="*/ 3 h 369"/>
                  <a:gd name="T84" fmla="*/ 304 w 438"/>
                  <a:gd name="T85" fmla="*/ 6 h 369"/>
                  <a:gd name="T86" fmla="*/ 287 w 438"/>
                  <a:gd name="T87" fmla="*/ 7 h 369"/>
                  <a:gd name="T88" fmla="*/ 296 w 438"/>
                  <a:gd name="T89" fmla="*/ 30 h 369"/>
                  <a:gd name="T90" fmla="*/ 266 w 438"/>
                  <a:gd name="T91" fmla="*/ 49 h 369"/>
                  <a:gd name="T92" fmla="*/ 229 w 438"/>
                  <a:gd name="T93" fmla="*/ 78 h 369"/>
                  <a:gd name="T94" fmla="*/ 212 w 438"/>
                  <a:gd name="T95" fmla="*/ 93 h 369"/>
                  <a:gd name="T96" fmla="*/ 163 w 438"/>
                  <a:gd name="T97" fmla="*/ 131 h 369"/>
                  <a:gd name="T98" fmla="*/ 93 w 438"/>
                  <a:gd name="T99" fmla="*/ 167 h 369"/>
                  <a:gd name="T100" fmla="*/ 26 w 438"/>
                  <a:gd name="T101" fmla="*/ 122 h 369"/>
                  <a:gd name="T102" fmla="*/ 15 w 438"/>
                  <a:gd name="T103" fmla="*/ 129 h 369"/>
                  <a:gd name="T104" fmla="*/ 12 w 438"/>
                  <a:gd name="T105" fmla="*/ 173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38" h="369">
                    <a:moveTo>
                      <a:pt x="12" y="173"/>
                    </a:moveTo>
                    <a:lnTo>
                      <a:pt x="7" y="179"/>
                    </a:lnTo>
                    <a:lnTo>
                      <a:pt x="7" y="190"/>
                    </a:lnTo>
                    <a:lnTo>
                      <a:pt x="2" y="196"/>
                    </a:lnTo>
                    <a:lnTo>
                      <a:pt x="0" y="202"/>
                    </a:lnTo>
                    <a:lnTo>
                      <a:pt x="10" y="214"/>
                    </a:lnTo>
                    <a:lnTo>
                      <a:pt x="19" y="221"/>
                    </a:lnTo>
                    <a:lnTo>
                      <a:pt x="17" y="224"/>
                    </a:lnTo>
                    <a:lnTo>
                      <a:pt x="13" y="237"/>
                    </a:lnTo>
                    <a:lnTo>
                      <a:pt x="7" y="241"/>
                    </a:lnTo>
                    <a:lnTo>
                      <a:pt x="2" y="244"/>
                    </a:lnTo>
                    <a:lnTo>
                      <a:pt x="6" y="261"/>
                    </a:lnTo>
                    <a:lnTo>
                      <a:pt x="7" y="266"/>
                    </a:lnTo>
                    <a:lnTo>
                      <a:pt x="9" y="259"/>
                    </a:lnTo>
                    <a:lnTo>
                      <a:pt x="10" y="254"/>
                    </a:lnTo>
                    <a:lnTo>
                      <a:pt x="15" y="248"/>
                    </a:lnTo>
                    <a:lnTo>
                      <a:pt x="17" y="246"/>
                    </a:lnTo>
                    <a:lnTo>
                      <a:pt x="23" y="252"/>
                    </a:lnTo>
                    <a:lnTo>
                      <a:pt x="21" y="255"/>
                    </a:lnTo>
                    <a:lnTo>
                      <a:pt x="20" y="256"/>
                    </a:lnTo>
                    <a:lnTo>
                      <a:pt x="19" y="263"/>
                    </a:lnTo>
                    <a:lnTo>
                      <a:pt x="30" y="262"/>
                    </a:lnTo>
                    <a:lnTo>
                      <a:pt x="34" y="259"/>
                    </a:lnTo>
                    <a:lnTo>
                      <a:pt x="37" y="259"/>
                    </a:lnTo>
                    <a:lnTo>
                      <a:pt x="41" y="255"/>
                    </a:lnTo>
                    <a:lnTo>
                      <a:pt x="48" y="257"/>
                    </a:lnTo>
                    <a:lnTo>
                      <a:pt x="49" y="267"/>
                    </a:lnTo>
                    <a:lnTo>
                      <a:pt x="52" y="270"/>
                    </a:lnTo>
                    <a:lnTo>
                      <a:pt x="59" y="290"/>
                    </a:lnTo>
                    <a:lnTo>
                      <a:pt x="62" y="292"/>
                    </a:lnTo>
                    <a:lnTo>
                      <a:pt x="67" y="293"/>
                    </a:lnTo>
                    <a:lnTo>
                      <a:pt x="69" y="303"/>
                    </a:lnTo>
                    <a:lnTo>
                      <a:pt x="75" y="327"/>
                    </a:lnTo>
                    <a:lnTo>
                      <a:pt x="83" y="332"/>
                    </a:lnTo>
                    <a:lnTo>
                      <a:pt x="92" y="328"/>
                    </a:lnTo>
                    <a:lnTo>
                      <a:pt x="94" y="327"/>
                    </a:lnTo>
                    <a:lnTo>
                      <a:pt x="100" y="323"/>
                    </a:lnTo>
                    <a:lnTo>
                      <a:pt x="105" y="320"/>
                    </a:lnTo>
                    <a:lnTo>
                      <a:pt x="110" y="326"/>
                    </a:lnTo>
                    <a:lnTo>
                      <a:pt x="110" y="327"/>
                    </a:lnTo>
                    <a:lnTo>
                      <a:pt x="113" y="329"/>
                    </a:lnTo>
                    <a:lnTo>
                      <a:pt x="119" y="332"/>
                    </a:lnTo>
                    <a:lnTo>
                      <a:pt x="120" y="335"/>
                    </a:lnTo>
                    <a:lnTo>
                      <a:pt x="122" y="340"/>
                    </a:lnTo>
                    <a:lnTo>
                      <a:pt x="125" y="343"/>
                    </a:lnTo>
                    <a:lnTo>
                      <a:pt x="126" y="346"/>
                    </a:lnTo>
                    <a:lnTo>
                      <a:pt x="129" y="350"/>
                    </a:lnTo>
                    <a:lnTo>
                      <a:pt x="132" y="356"/>
                    </a:lnTo>
                    <a:lnTo>
                      <a:pt x="139" y="361"/>
                    </a:lnTo>
                    <a:lnTo>
                      <a:pt x="141" y="363"/>
                    </a:lnTo>
                    <a:lnTo>
                      <a:pt x="145" y="369"/>
                    </a:lnTo>
                    <a:lnTo>
                      <a:pt x="152" y="365"/>
                    </a:lnTo>
                    <a:lnTo>
                      <a:pt x="161" y="356"/>
                    </a:lnTo>
                    <a:lnTo>
                      <a:pt x="162" y="356"/>
                    </a:lnTo>
                    <a:lnTo>
                      <a:pt x="167" y="352"/>
                    </a:lnTo>
                    <a:lnTo>
                      <a:pt x="175" y="348"/>
                    </a:lnTo>
                    <a:lnTo>
                      <a:pt x="178" y="349"/>
                    </a:lnTo>
                    <a:lnTo>
                      <a:pt x="186" y="347"/>
                    </a:lnTo>
                    <a:lnTo>
                      <a:pt x="194" y="341"/>
                    </a:lnTo>
                    <a:lnTo>
                      <a:pt x="194" y="326"/>
                    </a:lnTo>
                    <a:lnTo>
                      <a:pt x="200" y="326"/>
                    </a:lnTo>
                    <a:lnTo>
                      <a:pt x="206" y="328"/>
                    </a:lnTo>
                    <a:lnTo>
                      <a:pt x="207" y="333"/>
                    </a:lnTo>
                    <a:lnTo>
                      <a:pt x="208" y="333"/>
                    </a:lnTo>
                    <a:lnTo>
                      <a:pt x="218" y="327"/>
                    </a:lnTo>
                    <a:lnTo>
                      <a:pt x="221" y="335"/>
                    </a:lnTo>
                    <a:lnTo>
                      <a:pt x="234" y="342"/>
                    </a:lnTo>
                    <a:lnTo>
                      <a:pt x="248" y="361"/>
                    </a:lnTo>
                    <a:lnTo>
                      <a:pt x="255" y="369"/>
                    </a:lnTo>
                    <a:lnTo>
                      <a:pt x="258" y="367"/>
                    </a:lnTo>
                    <a:lnTo>
                      <a:pt x="260" y="359"/>
                    </a:lnTo>
                    <a:lnTo>
                      <a:pt x="264" y="357"/>
                    </a:lnTo>
                    <a:lnTo>
                      <a:pt x="266" y="354"/>
                    </a:lnTo>
                    <a:lnTo>
                      <a:pt x="272" y="352"/>
                    </a:lnTo>
                    <a:lnTo>
                      <a:pt x="278" y="349"/>
                    </a:lnTo>
                    <a:lnTo>
                      <a:pt x="289" y="343"/>
                    </a:lnTo>
                    <a:lnTo>
                      <a:pt x="291" y="343"/>
                    </a:lnTo>
                    <a:lnTo>
                      <a:pt x="294" y="342"/>
                    </a:lnTo>
                    <a:lnTo>
                      <a:pt x="300" y="340"/>
                    </a:lnTo>
                    <a:lnTo>
                      <a:pt x="304" y="332"/>
                    </a:lnTo>
                    <a:lnTo>
                      <a:pt x="312" y="326"/>
                    </a:lnTo>
                    <a:lnTo>
                      <a:pt x="319" y="306"/>
                    </a:lnTo>
                    <a:lnTo>
                      <a:pt x="328" y="300"/>
                    </a:lnTo>
                    <a:lnTo>
                      <a:pt x="327" y="287"/>
                    </a:lnTo>
                    <a:lnTo>
                      <a:pt x="324" y="287"/>
                    </a:lnTo>
                    <a:lnTo>
                      <a:pt x="318" y="289"/>
                    </a:lnTo>
                    <a:lnTo>
                      <a:pt x="301" y="288"/>
                    </a:lnTo>
                    <a:lnTo>
                      <a:pt x="302" y="282"/>
                    </a:lnTo>
                    <a:lnTo>
                      <a:pt x="302" y="277"/>
                    </a:lnTo>
                    <a:lnTo>
                      <a:pt x="318" y="277"/>
                    </a:lnTo>
                    <a:lnTo>
                      <a:pt x="329" y="281"/>
                    </a:lnTo>
                    <a:lnTo>
                      <a:pt x="339" y="273"/>
                    </a:lnTo>
                    <a:lnTo>
                      <a:pt x="355" y="261"/>
                    </a:lnTo>
                    <a:lnTo>
                      <a:pt x="360" y="254"/>
                    </a:lnTo>
                    <a:lnTo>
                      <a:pt x="357" y="246"/>
                    </a:lnTo>
                    <a:lnTo>
                      <a:pt x="361" y="243"/>
                    </a:lnTo>
                    <a:lnTo>
                      <a:pt x="367" y="236"/>
                    </a:lnTo>
                    <a:lnTo>
                      <a:pt x="369" y="230"/>
                    </a:lnTo>
                    <a:lnTo>
                      <a:pt x="375" y="230"/>
                    </a:lnTo>
                    <a:lnTo>
                      <a:pt x="381" y="230"/>
                    </a:lnTo>
                    <a:lnTo>
                      <a:pt x="388" y="234"/>
                    </a:lnTo>
                    <a:lnTo>
                      <a:pt x="394" y="233"/>
                    </a:lnTo>
                    <a:lnTo>
                      <a:pt x="394" y="234"/>
                    </a:lnTo>
                    <a:lnTo>
                      <a:pt x="406" y="226"/>
                    </a:lnTo>
                    <a:lnTo>
                      <a:pt x="414" y="212"/>
                    </a:lnTo>
                    <a:lnTo>
                      <a:pt x="413" y="202"/>
                    </a:lnTo>
                    <a:lnTo>
                      <a:pt x="415" y="179"/>
                    </a:lnTo>
                    <a:lnTo>
                      <a:pt x="432" y="166"/>
                    </a:lnTo>
                    <a:lnTo>
                      <a:pt x="438" y="154"/>
                    </a:lnTo>
                    <a:lnTo>
                      <a:pt x="435" y="150"/>
                    </a:lnTo>
                    <a:lnTo>
                      <a:pt x="435" y="146"/>
                    </a:lnTo>
                    <a:lnTo>
                      <a:pt x="433" y="146"/>
                    </a:lnTo>
                    <a:lnTo>
                      <a:pt x="431" y="144"/>
                    </a:lnTo>
                    <a:lnTo>
                      <a:pt x="430" y="143"/>
                    </a:lnTo>
                    <a:lnTo>
                      <a:pt x="424" y="139"/>
                    </a:lnTo>
                    <a:lnTo>
                      <a:pt x="433" y="130"/>
                    </a:lnTo>
                    <a:lnTo>
                      <a:pt x="425" y="129"/>
                    </a:lnTo>
                    <a:lnTo>
                      <a:pt x="415" y="136"/>
                    </a:lnTo>
                    <a:lnTo>
                      <a:pt x="413" y="133"/>
                    </a:lnTo>
                    <a:lnTo>
                      <a:pt x="413" y="131"/>
                    </a:lnTo>
                    <a:lnTo>
                      <a:pt x="410" y="129"/>
                    </a:lnTo>
                    <a:lnTo>
                      <a:pt x="406" y="130"/>
                    </a:lnTo>
                    <a:lnTo>
                      <a:pt x="405" y="129"/>
                    </a:lnTo>
                    <a:lnTo>
                      <a:pt x="392" y="131"/>
                    </a:lnTo>
                    <a:lnTo>
                      <a:pt x="391" y="129"/>
                    </a:lnTo>
                    <a:lnTo>
                      <a:pt x="398" y="128"/>
                    </a:lnTo>
                    <a:lnTo>
                      <a:pt x="393" y="126"/>
                    </a:lnTo>
                    <a:lnTo>
                      <a:pt x="401" y="123"/>
                    </a:lnTo>
                    <a:lnTo>
                      <a:pt x="405" y="127"/>
                    </a:lnTo>
                    <a:lnTo>
                      <a:pt x="413" y="126"/>
                    </a:lnTo>
                    <a:lnTo>
                      <a:pt x="412" y="120"/>
                    </a:lnTo>
                    <a:lnTo>
                      <a:pt x="413" y="119"/>
                    </a:lnTo>
                    <a:lnTo>
                      <a:pt x="413" y="115"/>
                    </a:lnTo>
                    <a:lnTo>
                      <a:pt x="417" y="111"/>
                    </a:lnTo>
                    <a:lnTo>
                      <a:pt x="415" y="109"/>
                    </a:lnTo>
                    <a:lnTo>
                      <a:pt x="417" y="102"/>
                    </a:lnTo>
                    <a:lnTo>
                      <a:pt x="420" y="101"/>
                    </a:lnTo>
                    <a:lnTo>
                      <a:pt x="425" y="97"/>
                    </a:lnTo>
                    <a:lnTo>
                      <a:pt x="427" y="100"/>
                    </a:lnTo>
                    <a:lnTo>
                      <a:pt x="432" y="103"/>
                    </a:lnTo>
                    <a:lnTo>
                      <a:pt x="435" y="103"/>
                    </a:lnTo>
                    <a:lnTo>
                      <a:pt x="438" y="99"/>
                    </a:lnTo>
                    <a:lnTo>
                      <a:pt x="433" y="97"/>
                    </a:lnTo>
                    <a:lnTo>
                      <a:pt x="426" y="95"/>
                    </a:lnTo>
                    <a:lnTo>
                      <a:pt x="419" y="90"/>
                    </a:lnTo>
                    <a:lnTo>
                      <a:pt x="414" y="93"/>
                    </a:lnTo>
                    <a:lnTo>
                      <a:pt x="414" y="94"/>
                    </a:lnTo>
                    <a:lnTo>
                      <a:pt x="412" y="96"/>
                    </a:lnTo>
                    <a:lnTo>
                      <a:pt x="410" y="95"/>
                    </a:lnTo>
                    <a:lnTo>
                      <a:pt x="407" y="96"/>
                    </a:lnTo>
                    <a:lnTo>
                      <a:pt x="408" y="89"/>
                    </a:lnTo>
                    <a:lnTo>
                      <a:pt x="408" y="87"/>
                    </a:lnTo>
                    <a:lnTo>
                      <a:pt x="407" y="83"/>
                    </a:lnTo>
                    <a:lnTo>
                      <a:pt x="402" y="87"/>
                    </a:lnTo>
                    <a:lnTo>
                      <a:pt x="399" y="88"/>
                    </a:lnTo>
                    <a:lnTo>
                      <a:pt x="399" y="90"/>
                    </a:lnTo>
                    <a:lnTo>
                      <a:pt x="397" y="95"/>
                    </a:lnTo>
                    <a:lnTo>
                      <a:pt x="393" y="94"/>
                    </a:lnTo>
                    <a:lnTo>
                      <a:pt x="397" y="89"/>
                    </a:lnTo>
                    <a:lnTo>
                      <a:pt x="399" y="77"/>
                    </a:lnTo>
                    <a:lnTo>
                      <a:pt x="400" y="75"/>
                    </a:lnTo>
                    <a:lnTo>
                      <a:pt x="402" y="73"/>
                    </a:lnTo>
                    <a:lnTo>
                      <a:pt x="399" y="70"/>
                    </a:lnTo>
                    <a:lnTo>
                      <a:pt x="404" y="64"/>
                    </a:lnTo>
                    <a:lnTo>
                      <a:pt x="406" y="68"/>
                    </a:lnTo>
                    <a:lnTo>
                      <a:pt x="411" y="61"/>
                    </a:lnTo>
                    <a:lnTo>
                      <a:pt x="411" y="58"/>
                    </a:lnTo>
                    <a:lnTo>
                      <a:pt x="408" y="53"/>
                    </a:lnTo>
                    <a:lnTo>
                      <a:pt x="402" y="54"/>
                    </a:lnTo>
                    <a:lnTo>
                      <a:pt x="404" y="46"/>
                    </a:lnTo>
                    <a:lnTo>
                      <a:pt x="400" y="46"/>
                    </a:lnTo>
                    <a:lnTo>
                      <a:pt x="401" y="43"/>
                    </a:lnTo>
                    <a:lnTo>
                      <a:pt x="400" y="41"/>
                    </a:lnTo>
                    <a:lnTo>
                      <a:pt x="397" y="38"/>
                    </a:lnTo>
                    <a:lnTo>
                      <a:pt x="395" y="41"/>
                    </a:lnTo>
                    <a:lnTo>
                      <a:pt x="395" y="43"/>
                    </a:lnTo>
                    <a:lnTo>
                      <a:pt x="390" y="44"/>
                    </a:lnTo>
                    <a:lnTo>
                      <a:pt x="386" y="43"/>
                    </a:lnTo>
                    <a:lnTo>
                      <a:pt x="381" y="44"/>
                    </a:lnTo>
                    <a:lnTo>
                      <a:pt x="382" y="48"/>
                    </a:lnTo>
                    <a:lnTo>
                      <a:pt x="381" y="49"/>
                    </a:lnTo>
                    <a:lnTo>
                      <a:pt x="377" y="60"/>
                    </a:lnTo>
                    <a:lnTo>
                      <a:pt x="374" y="61"/>
                    </a:lnTo>
                    <a:lnTo>
                      <a:pt x="373" y="47"/>
                    </a:lnTo>
                    <a:lnTo>
                      <a:pt x="374" y="47"/>
                    </a:lnTo>
                    <a:lnTo>
                      <a:pt x="372" y="41"/>
                    </a:lnTo>
                    <a:lnTo>
                      <a:pt x="369" y="38"/>
                    </a:lnTo>
                    <a:lnTo>
                      <a:pt x="364" y="37"/>
                    </a:lnTo>
                    <a:lnTo>
                      <a:pt x="366" y="35"/>
                    </a:lnTo>
                    <a:lnTo>
                      <a:pt x="369" y="30"/>
                    </a:lnTo>
                    <a:lnTo>
                      <a:pt x="365" y="30"/>
                    </a:lnTo>
                    <a:lnTo>
                      <a:pt x="359" y="29"/>
                    </a:lnTo>
                    <a:lnTo>
                      <a:pt x="358" y="27"/>
                    </a:lnTo>
                    <a:lnTo>
                      <a:pt x="355" y="28"/>
                    </a:lnTo>
                    <a:lnTo>
                      <a:pt x="352" y="20"/>
                    </a:lnTo>
                    <a:lnTo>
                      <a:pt x="348" y="18"/>
                    </a:lnTo>
                    <a:lnTo>
                      <a:pt x="344" y="22"/>
                    </a:lnTo>
                    <a:lnTo>
                      <a:pt x="345" y="24"/>
                    </a:lnTo>
                    <a:lnTo>
                      <a:pt x="344" y="27"/>
                    </a:lnTo>
                    <a:lnTo>
                      <a:pt x="338" y="21"/>
                    </a:lnTo>
                    <a:lnTo>
                      <a:pt x="337" y="24"/>
                    </a:lnTo>
                    <a:lnTo>
                      <a:pt x="331" y="24"/>
                    </a:lnTo>
                    <a:lnTo>
                      <a:pt x="333" y="21"/>
                    </a:lnTo>
                    <a:lnTo>
                      <a:pt x="331" y="15"/>
                    </a:lnTo>
                    <a:lnTo>
                      <a:pt x="327" y="21"/>
                    </a:lnTo>
                    <a:lnTo>
                      <a:pt x="331" y="27"/>
                    </a:lnTo>
                    <a:lnTo>
                      <a:pt x="325" y="23"/>
                    </a:lnTo>
                    <a:lnTo>
                      <a:pt x="327" y="16"/>
                    </a:lnTo>
                    <a:lnTo>
                      <a:pt x="326" y="8"/>
                    </a:lnTo>
                    <a:lnTo>
                      <a:pt x="317" y="3"/>
                    </a:lnTo>
                    <a:lnTo>
                      <a:pt x="314" y="0"/>
                    </a:lnTo>
                    <a:lnTo>
                      <a:pt x="308" y="2"/>
                    </a:lnTo>
                    <a:lnTo>
                      <a:pt x="307" y="2"/>
                    </a:lnTo>
                    <a:lnTo>
                      <a:pt x="304" y="7"/>
                    </a:lnTo>
                    <a:lnTo>
                      <a:pt x="304" y="6"/>
                    </a:lnTo>
                    <a:lnTo>
                      <a:pt x="300" y="3"/>
                    </a:lnTo>
                    <a:lnTo>
                      <a:pt x="295" y="6"/>
                    </a:lnTo>
                    <a:lnTo>
                      <a:pt x="293" y="6"/>
                    </a:lnTo>
                    <a:lnTo>
                      <a:pt x="289" y="4"/>
                    </a:lnTo>
                    <a:lnTo>
                      <a:pt x="287" y="7"/>
                    </a:lnTo>
                    <a:lnTo>
                      <a:pt x="291" y="8"/>
                    </a:lnTo>
                    <a:lnTo>
                      <a:pt x="294" y="9"/>
                    </a:lnTo>
                    <a:lnTo>
                      <a:pt x="292" y="20"/>
                    </a:lnTo>
                    <a:lnTo>
                      <a:pt x="294" y="26"/>
                    </a:lnTo>
                    <a:lnTo>
                      <a:pt x="296" y="30"/>
                    </a:lnTo>
                    <a:lnTo>
                      <a:pt x="293" y="36"/>
                    </a:lnTo>
                    <a:lnTo>
                      <a:pt x="284" y="38"/>
                    </a:lnTo>
                    <a:lnTo>
                      <a:pt x="281" y="40"/>
                    </a:lnTo>
                    <a:lnTo>
                      <a:pt x="280" y="44"/>
                    </a:lnTo>
                    <a:lnTo>
                      <a:pt x="266" y="49"/>
                    </a:lnTo>
                    <a:lnTo>
                      <a:pt x="262" y="46"/>
                    </a:lnTo>
                    <a:lnTo>
                      <a:pt x="254" y="49"/>
                    </a:lnTo>
                    <a:lnTo>
                      <a:pt x="247" y="57"/>
                    </a:lnTo>
                    <a:lnTo>
                      <a:pt x="241" y="63"/>
                    </a:lnTo>
                    <a:lnTo>
                      <a:pt x="229" y="78"/>
                    </a:lnTo>
                    <a:lnTo>
                      <a:pt x="225" y="84"/>
                    </a:lnTo>
                    <a:lnTo>
                      <a:pt x="215" y="87"/>
                    </a:lnTo>
                    <a:lnTo>
                      <a:pt x="214" y="88"/>
                    </a:lnTo>
                    <a:lnTo>
                      <a:pt x="214" y="91"/>
                    </a:lnTo>
                    <a:lnTo>
                      <a:pt x="212" y="93"/>
                    </a:lnTo>
                    <a:lnTo>
                      <a:pt x="209" y="103"/>
                    </a:lnTo>
                    <a:lnTo>
                      <a:pt x="191" y="124"/>
                    </a:lnTo>
                    <a:lnTo>
                      <a:pt x="182" y="130"/>
                    </a:lnTo>
                    <a:lnTo>
                      <a:pt x="165" y="130"/>
                    </a:lnTo>
                    <a:lnTo>
                      <a:pt x="163" y="131"/>
                    </a:lnTo>
                    <a:lnTo>
                      <a:pt x="141" y="144"/>
                    </a:lnTo>
                    <a:lnTo>
                      <a:pt x="140" y="149"/>
                    </a:lnTo>
                    <a:lnTo>
                      <a:pt x="123" y="162"/>
                    </a:lnTo>
                    <a:lnTo>
                      <a:pt x="95" y="167"/>
                    </a:lnTo>
                    <a:lnTo>
                      <a:pt x="93" y="167"/>
                    </a:lnTo>
                    <a:lnTo>
                      <a:pt x="81" y="161"/>
                    </a:lnTo>
                    <a:lnTo>
                      <a:pt x="74" y="161"/>
                    </a:lnTo>
                    <a:lnTo>
                      <a:pt x="50" y="157"/>
                    </a:lnTo>
                    <a:lnTo>
                      <a:pt x="28" y="135"/>
                    </a:lnTo>
                    <a:lnTo>
                      <a:pt x="26" y="122"/>
                    </a:lnTo>
                    <a:lnTo>
                      <a:pt x="28" y="116"/>
                    </a:lnTo>
                    <a:lnTo>
                      <a:pt x="20" y="110"/>
                    </a:lnTo>
                    <a:lnTo>
                      <a:pt x="17" y="110"/>
                    </a:lnTo>
                    <a:lnTo>
                      <a:pt x="12" y="124"/>
                    </a:lnTo>
                    <a:lnTo>
                      <a:pt x="15" y="129"/>
                    </a:lnTo>
                    <a:lnTo>
                      <a:pt x="22" y="137"/>
                    </a:lnTo>
                    <a:lnTo>
                      <a:pt x="23" y="144"/>
                    </a:lnTo>
                    <a:lnTo>
                      <a:pt x="16" y="162"/>
                    </a:lnTo>
                    <a:lnTo>
                      <a:pt x="13" y="171"/>
                    </a:lnTo>
                    <a:lnTo>
                      <a:pt x="12" y="173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41" name="Freeform 29"/>
              <p:cNvSpPr>
                <a:spLocks/>
              </p:cNvSpPr>
              <p:nvPr/>
            </p:nvSpPr>
            <p:spPr bwMode="auto">
              <a:xfrm>
                <a:off x="4166" y="3456"/>
                <a:ext cx="13" cy="16"/>
              </a:xfrm>
              <a:custGeom>
                <a:avLst/>
                <a:gdLst>
                  <a:gd name="T0" fmla="*/ 28 w 40"/>
                  <a:gd name="T1" fmla="*/ 2 h 50"/>
                  <a:gd name="T2" fmla="*/ 31 w 40"/>
                  <a:gd name="T3" fmla="*/ 0 h 50"/>
                  <a:gd name="T4" fmla="*/ 33 w 40"/>
                  <a:gd name="T5" fmla="*/ 3 h 50"/>
                  <a:gd name="T6" fmla="*/ 35 w 40"/>
                  <a:gd name="T7" fmla="*/ 7 h 50"/>
                  <a:gd name="T8" fmla="*/ 39 w 40"/>
                  <a:gd name="T9" fmla="*/ 10 h 50"/>
                  <a:gd name="T10" fmla="*/ 40 w 40"/>
                  <a:gd name="T11" fmla="*/ 10 h 50"/>
                  <a:gd name="T12" fmla="*/ 36 w 40"/>
                  <a:gd name="T13" fmla="*/ 15 h 50"/>
                  <a:gd name="T14" fmla="*/ 35 w 40"/>
                  <a:gd name="T15" fmla="*/ 22 h 50"/>
                  <a:gd name="T16" fmla="*/ 33 w 40"/>
                  <a:gd name="T17" fmla="*/ 25 h 50"/>
                  <a:gd name="T18" fmla="*/ 20 w 40"/>
                  <a:gd name="T19" fmla="*/ 21 h 50"/>
                  <a:gd name="T20" fmla="*/ 15 w 40"/>
                  <a:gd name="T21" fmla="*/ 23 h 50"/>
                  <a:gd name="T22" fmla="*/ 14 w 40"/>
                  <a:gd name="T23" fmla="*/ 25 h 50"/>
                  <a:gd name="T24" fmla="*/ 15 w 40"/>
                  <a:gd name="T25" fmla="*/ 28 h 50"/>
                  <a:gd name="T26" fmla="*/ 8 w 40"/>
                  <a:gd name="T27" fmla="*/ 35 h 50"/>
                  <a:gd name="T28" fmla="*/ 11 w 40"/>
                  <a:gd name="T29" fmla="*/ 36 h 50"/>
                  <a:gd name="T30" fmla="*/ 13 w 40"/>
                  <a:gd name="T31" fmla="*/ 42 h 50"/>
                  <a:gd name="T32" fmla="*/ 14 w 40"/>
                  <a:gd name="T33" fmla="*/ 48 h 50"/>
                  <a:gd name="T34" fmla="*/ 9 w 40"/>
                  <a:gd name="T35" fmla="*/ 50 h 50"/>
                  <a:gd name="T36" fmla="*/ 0 w 40"/>
                  <a:gd name="T37" fmla="*/ 48 h 50"/>
                  <a:gd name="T38" fmla="*/ 0 w 40"/>
                  <a:gd name="T39" fmla="*/ 46 h 50"/>
                  <a:gd name="T40" fmla="*/ 1 w 40"/>
                  <a:gd name="T41" fmla="*/ 41 h 50"/>
                  <a:gd name="T42" fmla="*/ 3 w 40"/>
                  <a:gd name="T43" fmla="*/ 35 h 50"/>
                  <a:gd name="T44" fmla="*/ 2 w 40"/>
                  <a:gd name="T45" fmla="*/ 34 h 50"/>
                  <a:gd name="T46" fmla="*/ 3 w 40"/>
                  <a:gd name="T47" fmla="*/ 28 h 50"/>
                  <a:gd name="T48" fmla="*/ 12 w 40"/>
                  <a:gd name="T49" fmla="*/ 24 h 50"/>
                  <a:gd name="T50" fmla="*/ 18 w 40"/>
                  <a:gd name="T51" fmla="*/ 16 h 50"/>
                  <a:gd name="T52" fmla="*/ 21 w 40"/>
                  <a:gd name="T53" fmla="*/ 14 h 50"/>
                  <a:gd name="T54" fmla="*/ 19 w 40"/>
                  <a:gd name="T55" fmla="*/ 4 h 50"/>
                  <a:gd name="T56" fmla="*/ 28 w 40"/>
                  <a:gd name="T57" fmla="*/ 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0" h="50">
                    <a:moveTo>
                      <a:pt x="28" y="2"/>
                    </a:moveTo>
                    <a:lnTo>
                      <a:pt x="31" y="0"/>
                    </a:lnTo>
                    <a:lnTo>
                      <a:pt x="33" y="3"/>
                    </a:lnTo>
                    <a:lnTo>
                      <a:pt x="35" y="7"/>
                    </a:lnTo>
                    <a:lnTo>
                      <a:pt x="39" y="10"/>
                    </a:lnTo>
                    <a:lnTo>
                      <a:pt x="40" y="10"/>
                    </a:lnTo>
                    <a:lnTo>
                      <a:pt x="36" y="15"/>
                    </a:lnTo>
                    <a:lnTo>
                      <a:pt x="35" y="22"/>
                    </a:lnTo>
                    <a:lnTo>
                      <a:pt x="33" y="25"/>
                    </a:lnTo>
                    <a:lnTo>
                      <a:pt x="20" y="21"/>
                    </a:lnTo>
                    <a:lnTo>
                      <a:pt x="15" y="23"/>
                    </a:lnTo>
                    <a:lnTo>
                      <a:pt x="14" y="25"/>
                    </a:lnTo>
                    <a:lnTo>
                      <a:pt x="15" y="28"/>
                    </a:lnTo>
                    <a:lnTo>
                      <a:pt x="8" y="35"/>
                    </a:lnTo>
                    <a:lnTo>
                      <a:pt x="11" y="36"/>
                    </a:lnTo>
                    <a:lnTo>
                      <a:pt x="13" y="42"/>
                    </a:lnTo>
                    <a:lnTo>
                      <a:pt x="14" y="48"/>
                    </a:lnTo>
                    <a:lnTo>
                      <a:pt x="9" y="50"/>
                    </a:lnTo>
                    <a:lnTo>
                      <a:pt x="0" y="48"/>
                    </a:lnTo>
                    <a:lnTo>
                      <a:pt x="0" y="46"/>
                    </a:lnTo>
                    <a:lnTo>
                      <a:pt x="1" y="41"/>
                    </a:lnTo>
                    <a:lnTo>
                      <a:pt x="3" y="35"/>
                    </a:lnTo>
                    <a:lnTo>
                      <a:pt x="2" y="34"/>
                    </a:lnTo>
                    <a:lnTo>
                      <a:pt x="3" y="28"/>
                    </a:lnTo>
                    <a:lnTo>
                      <a:pt x="12" y="24"/>
                    </a:lnTo>
                    <a:lnTo>
                      <a:pt x="18" y="16"/>
                    </a:lnTo>
                    <a:lnTo>
                      <a:pt x="21" y="14"/>
                    </a:lnTo>
                    <a:lnTo>
                      <a:pt x="19" y="4"/>
                    </a:lnTo>
                    <a:lnTo>
                      <a:pt x="28" y="2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42" name="Freeform 30"/>
              <p:cNvSpPr>
                <a:spLocks/>
              </p:cNvSpPr>
              <p:nvPr/>
            </p:nvSpPr>
            <p:spPr bwMode="auto">
              <a:xfrm>
                <a:off x="4277" y="3436"/>
                <a:ext cx="11" cy="13"/>
              </a:xfrm>
              <a:custGeom>
                <a:avLst/>
                <a:gdLst>
                  <a:gd name="T0" fmla="*/ 18 w 33"/>
                  <a:gd name="T1" fmla="*/ 33 h 38"/>
                  <a:gd name="T2" fmla="*/ 18 w 33"/>
                  <a:gd name="T3" fmla="*/ 31 h 38"/>
                  <a:gd name="T4" fmla="*/ 22 w 33"/>
                  <a:gd name="T5" fmla="*/ 26 h 38"/>
                  <a:gd name="T6" fmla="*/ 23 w 33"/>
                  <a:gd name="T7" fmla="*/ 25 h 38"/>
                  <a:gd name="T8" fmla="*/ 19 w 33"/>
                  <a:gd name="T9" fmla="*/ 20 h 38"/>
                  <a:gd name="T10" fmla="*/ 3 w 33"/>
                  <a:gd name="T11" fmla="*/ 21 h 38"/>
                  <a:gd name="T12" fmla="*/ 0 w 33"/>
                  <a:gd name="T13" fmla="*/ 16 h 38"/>
                  <a:gd name="T14" fmla="*/ 2 w 33"/>
                  <a:gd name="T15" fmla="*/ 13 h 38"/>
                  <a:gd name="T16" fmla="*/ 5 w 33"/>
                  <a:gd name="T17" fmla="*/ 12 h 38"/>
                  <a:gd name="T18" fmla="*/ 9 w 33"/>
                  <a:gd name="T19" fmla="*/ 6 h 38"/>
                  <a:gd name="T20" fmla="*/ 9 w 33"/>
                  <a:gd name="T21" fmla="*/ 2 h 38"/>
                  <a:gd name="T22" fmla="*/ 11 w 33"/>
                  <a:gd name="T23" fmla="*/ 6 h 38"/>
                  <a:gd name="T24" fmla="*/ 13 w 33"/>
                  <a:gd name="T25" fmla="*/ 0 h 38"/>
                  <a:gd name="T26" fmla="*/ 16 w 33"/>
                  <a:gd name="T27" fmla="*/ 3 h 38"/>
                  <a:gd name="T28" fmla="*/ 17 w 33"/>
                  <a:gd name="T29" fmla="*/ 7 h 38"/>
                  <a:gd name="T30" fmla="*/ 17 w 33"/>
                  <a:gd name="T31" fmla="*/ 16 h 38"/>
                  <a:gd name="T32" fmla="*/ 20 w 33"/>
                  <a:gd name="T33" fmla="*/ 13 h 38"/>
                  <a:gd name="T34" fmla="*/ 19 w 33"/>
                  <a:gd name="T35" fmla="*/ 19 h 38"/>
                  <a:gd name="T36" fmla="*/ 23 w 33"/>
                  <a:gd name="T37" fmla="*/ 19 h 38"/>
                  <a:gd name="T38" fmla="*/ 24 w 33"/>
                  <a:gd name="T39" fmla="*/ 16 h 38"/>
                  <a:gd name="T40" fmla="*/ 26 w 33"/>
                  <a:gd name="T41" fmla="*/ 9 h 38"/>
                  <a:gd name="T42" fmla="*/ 31 w 33"/>
                  <a:gd name="T43" fmla="*/ 12 h 38"/>
                  <a:gd name="T44" fmla="*/ 33 w 33"/>
                  <a:gd name="T45" fmla="*/ 18 h 38"/>
                  <a:gd name="T46" fmla="*/ 30 w 33"/>
                  <a:gd name="T47" fmla="*/ 25 h 38"/>
                  <a:gd name="T48" fmla="*/ 27 w 33"/>
                  <a:gd name="T49" fmla="*/ 32 h 38"/>
                  <a:gd name="T50" fmla="*/ 31 w 33"/>
                  <a:gd name="T51" fmla="*/ 33 h 38"/>
                  <a:gd name="T52" fmla="*/ 27 w 33"/>
                  <a:gd name="T53" fmla="*/ 38 h 38"/>
                  <a:gd name="T54" fmla="*/ 25 w 33"/>
                  <a:gd name="T55" fmla="*/ 33 h 38"/>
                  <a:gd name="T56" fmla="*/ 24 w 33"/>
                  <a:gd name="T57" fmla="*/ 32 h 38"/>
                  <a:gd name="T58" fmla="*/ 22 w 33"/>
                  <a:gd name="T59" fmla="*/ 29 h 38"/>
                  <a:gd name="T60" fmla="*/ 18 w 33"/>
                  <a:gd name="T61" fmla="*/ 3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38">
                    <a:moveTo>
                      <a:pt x="18" y="33"/>
                    </a:moveTo>
                    <a:lnTo>
                      <a:pt x="18" y="31"/>
                    </a:lnTo>
                    <a:lnTo>
                      <a:pt x="22" y="26"/>
                    </a:lnTo>
                    <a:lnTo>
                      <a:pt x="23" y="25"/>
                    </a:lnTo>
                    <a:lnTo>
                      <a:pt x="19" y="20"/>
                    </a:lnTo>
                    <a:lnTo>
                      <a:pt x="3" y="21"/>
                    </a:lnTo>
                    <a:lnTo>
                      <a:pt x="0" y="16"/>
                    </a:lnTo>
                    <a:lnTo>
                      <a:pt x="2" y="13"/>
                    </a:lnTo>
                    <a:lnTo>
                      <a:pt x="5" y="12"/>
                    </a:lnTo>
                    <a:lnTo>
                      <a:pt x="9" y="6"/>
                    </a:lnTo>
                    <a:lnTo>
                      <a:pt x="9" y="2"/>
                    </a:lnTo>
                    <a:lnTo>
                      <a:pt x="11" y="6"/>
                    </a:lnTo>
                    <a:lnTo>
                      <a:pt x="13" y="0"/>
                    </a:lnTo>
                    <a:lnTo>
                      <a:pt x="16" y="3"/>
                    </a:lnTo>
                    <a:lnTo>
                      <a:pt x="17" y="7"/>
                    </a:lnTo>
                    <a:lnTo>
                      <a:pt x="17" y="16"/>
                    </a:lnTo>
                    <a:lnTo>
                      <a:pt x="20" y="13"/>
                    </a:lnTo>
                    <a:lnTo>
                      <a:pt x="19" y="19"/>
                    </a:lnTo>
                    <a:lnTo>
                      <a:pt x="23" y="19"/>
                    </a:lnTo>
                    <a:lnTo>
                      <a:pt x="24" y="16"/>
                    </a:lnTo>
                    <a:lnTo>
                      <a:pt x="26" y="9"/>
                    </a:lnTo>
                    <a:lnTo>
                      <a:pt x="31" y="12"/>
                    </a:lnTo>
                    <a:lnTo>
                      <a:pt x="33" y="18"/>
                    </a:lnTo>
                    <a:lnTo>
                      <a:pt x="30" y="25"/>
                    </a:lnTo>
                    <a:lnTo>
                      <a:pt x="27" y="32"/>
                    </a:lnTo>
                    <a:lnTo>
                      <a:pt x="31" y="33"/>
                    </a:lnTo>
                    <a:lnTo>
                      <a:pt x="27" y="38"/>
                    </a:lnTo>
                    <a:lnTo>
                      <a:pt x="25" y="33"/>
                    </a:lnTo>
                    <a:lnTo>
                      <a:pt x="24" y="32"/>
                    </a:lnTo>
                    <a:lnTo>
                      <a:pt x="22" y="29"/>
                    </a:lnTo>
                    <a:lnTo>
                      <a:pt x="18" y="33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43" name="Freeform 31"/>
              <p:cNvSpPr>
                <a:spLocks/>
              </p:cNvSpPr>
              <p:nvPr/>
            </p:nvSpPr>
            <p:spPr bwMode="auto">
              <a:xfrm>
                <a:off x="4260" y="2939"/>
                <a:ext cx="85" cy="75"/>
              </a:xfrm>
              <a:custGeom>
                <a:avLst/>
                <a:gdLst>
                  <a:gd name="T0" fmla="*/ 50 w 253"/>
                  <a:gd name="T1" fmla="*/ 37 h 225"/>
                  <a:gd name="T2" fmla="*/ 61 w 253"/>
                  <a:gd name="T3" fmla="*/ 24 h 225"/>
                  <a:gd name="T4" fmla="*/ 80 w 253"/>
                  <a:gd name="T5" fmla="*/ 16 h 225"/>
                  <a:gd name="T6" fmla="*/ 95 w 253"/>
                  <a:gd name="T7" fmla="*/ 24 h 225"/>
                  <a:gd name="T8" fmla="*/ 96 w 253"/>
                  <a:gd name="T9" fmla="*/ 6 h 225"/>
                  <a:gd name="T10" fmla="*/ 101 w 253"/>
                  <a:gd name="T11" fmla="*/ 4 h 225"/>
                  <a:gd name="T12" fmla="*/ 120 w 253"/>
                  <a:gd name="T13" fmla="*/ 1 h 225"/>
                  <a:gd name="T14" fmla="*/ 126 w 253"/>
                  <a:gd name="T15" fmla="*/ 13 h 225"/>
                  <a:gd name="T16" fmla="*/ 149 w 253"/>
                  <a:gd name="T17" fmla="*/ 31 h 225"/>
                  <a:gd name="T18" fmla="*/ 158 w 253"/>
                  <a:gd name="T19" fmla="*/ 11 h 225"/>
                  <a:gd name="T20" fmla="*/ 167 w 253"/>
                  <a:gd name="T21" fmla="*/ 19 h 225"/>
                  <a:gd name="T22" fmla="*/ 182 w 253"/>
                  <a:gd name="T23" fmla="*/ 23 h 225"/>
                  <a:gd name="T24" fmla="*/ 196 w 253"/>
                  <a:gd name="T25" fmla="*/ 25 h 225"/>
                  <a:gd name="T26" fmla="*/ 198 w 253"/>
                  <a:gd name="T27" fmla="*/ 4 h 225"/>
                  <a:gd name="T28" fmla="*/ 207 w 253"/>
                  <a:gd name="T29" fmla="*/ 11 h 225"/>
                  <a:gd name="T30" fmla="*/ 221 w 253"/>
                  <a:gd name="T31" fmla="*/ 5 h 225"/>
                  <a:gd name="T32" fmla="*/ 235 w 253"/>
                  <a:gd name="T33" fmla="*/ 13 h 225"/>
                  <a:gd name="T34" fmla="*/ 241 w 253"/>
                  <a:gd name="T35" fmla="*/ 30 h 225"/>
                  <a:gd name="T36" fmla="*/ 253 w 253"/>
                  <a:gd name="T37" fmla="*/ 37 h 225"/>
                  <a:gd name="T38" fmla="*/ 239 w 253"/>
                  <a:gd name="T39" fmla="*/ 60 h 225"/>
                  <a:gd name="T40" fmla="*/ 229 w 253"/>
                  <a:gd name="T41" fmla="*/ 81 h 225"/>
                  <a:gd name="T42" fmla="*/ 232 w 253"/>
                  <a:gd name="T43" fmla="*/ 104 h 225"/>
                  <a:gd name="T44" fmla="*/ 219 w 253"/>
                  <a:gd name="T45" fmla="*/ 116 h 225"/>
                  <a:gd name="T46" fmla="*/ 201 w 253"/>
                  <a:gd name="T47" fmla="*/ 129 h 225"/>
                  <a:gd name="T48" fmla="*/ 195 w 253"/>
                  <a:gd name="T49" fmla="*/ 141 h 225"/>
                  <a:gd name="T50" fmla="*/ 183 w 253"/>
                  <a:gd name="T51" fmla="*/ 147 h 225"/>
                  <a:gd name="T52" fmla="*/ 176 w 253"/>
                  <a:gd name="T53" fmla="*/ 156 h 225"/>
                  <a:gd name="T54" fmla="*/ 161 w 253"/>
                  <a:gd name="T55" fmla="*/ 169 h 225"/>
                  <a:gd name="T56" fmla="*/ 136 w 253"/>
                  <a:gd name="T57" fmla="*/ 174 h 225"/>
                  <a:gd name="T58" fmla="*/ 115 w 253"/>
                  <a:gd name="T59" fmla="*/ 197 h 225"/>
                  <a:gd name="T60" fmla="*/ 101 w 253"/>
                  <a:gd name="T61" fmla="*/ 207 h 225"/>
                  <a:gd name="T62" fmla="*/ 94 w 253"/>
                  <a:gd name="T63" fmla="*/ 217 h 225"/>
                  <a:gd name="T64" fmla="*/ 73 w 253"/>
                  <a:gd name="T65" fmla="*/ 223 h 225"/>
                  <a:gd name="T66" fmla="*/ 63 w 253"/>
                  <a:gd name="T67" fmla="*/ 217 h 225"/>
                  <a:gd name="T68" fmla="*/ 57 w 253"/>
                  <a:gd name="T69" fmla="*/ 212 h 225"/>
                  <a:gd name="T70" fmla="*/ 49 w 253"/>
                  <a:gd name="T71" fmla="*/ 216 h 225"/>
                  <a:gd name="T72" fmla="*/ 28 w 253"/>
                  <a:gd name="T73" fmla="*/ 205 h 225"/>
                  <a:gd name="T74" fmla="*/ 13 w 253"/>
                  <a:gd name="T75" fmla="*/ 207 h 225"/>
                  <a:gd name="T76" fmla="*/ 1 w 253"/>
                  <a:gd name="T77" fmla="*/ 203 h 225"/>
                  <a:gd name="T78" fmla="*/ 1 w 253"/>
                  <a:gd name="T79" fmla="*/ 174 h 225"/>
                  <a:gd name="T80" fmla="*/ 16 w 253"/>
                  <a:gd name="T81" fmla="*/ 172 h 225"/>
                  <a:gd name="T82" fmla="*/ 29 w 253"/>
                  <a:gd name="T83" fmla="*/ 174 h 225"/>
                  <a:gd name="T84" fmla="*/ 36 w 253"/>
                  <a:gd name="T85" fmla="*/ 157 h 225"/>
                  <a:gd name="T86" fmla="*/ 24 w 253"/>
                  <a:gd name="T87" fmla="*/ 141 h 225"/>
                  <a:gd name="T88" fmla="*/ 44 w 253"/>
                  <a:gd name="T89" fmla="*/ 126 h 225"/>
                  <a:gd name="T90" fmla="*/ 41 w 253"/>
                  <a:gd name="T91" fmla="*/ 105 h 225"/>
                  <a:gd name="T92" fmla="*/ 28 w 253"/>
                  <a:gd name="T93" fmla="*/ 100 h 225"/>
                  <a:gd name="T94" fmla="*/ 22 w 253"/>
                  <a:gd name="T95" fmla="*/ 94 h 225"/>
                  <a:gd name="T96" fmla="*/ 27 w 253"/>
                  <a:gd name="T97" fmla="*/ 83 h 225"/>
                  <a:gd name="T98" fmla="*/ 32 w 253"/>
                  <a:gd name="T99" fmla="*/ 79 h 225"/>
                  <a:gd name="T100" fmla="*/ 40 w 253"/>
                  <a:gd name="T101" fmla="*/ 67 h 225"/>
                  <a:gd name="T102" fmla="*/ 50 w 253"/>
                  <a:gd name="T103" fmla="*/ 46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53" h="225">
                    <a:moveTo>
                      <a:pt x="50" y="46"/>
                    </a:moveTo>
                    <a:lnTo>
                      <a:pt x="49" y="45"/>
                    </a:lnTo>
                    <a:lnTo>
                      <a:pt x="50" y="37"/>
                    </a:lnTo>
                    <a:lnTo>
                      <a:pt x="49" y="36"/>
                    </a:lnTo>
                    <a:lnTo>
                      <a:pt x="54" y="28"/>
                    </a:lnTo>
                    <a:lnTo>
                      <a:pt x="61" y="24"/>
                    </a:lnTo>
                    <a:lnTo>
                      <a:pt x="67" y="21"/>
                    </a:lnTo>
                    <a:lnTo>
                      <a:pt x="68" y="18"/>
                    </a:lnTo>
                    <a:lnTo>
                      <a:pt x="80" y="16"/>
                    </a:lnTo>
                    <a:lnTo>
                      <a:pt x="87" y="14"/>
                    </a:lnTo>
                    <a:lnTo>
                      <a:pt x="94" y="24"/>
                    </a:lnTo>
                    <a:lnTo>
                      <a:pt x="95" y="24"/>
                    </a:lnTo>
                    <a:lnTo>
                      <a:pt x="101" y="18"/>
                    </a:lnTo>
                    <a:lnTo>
                      <a:pt x="96" y="7"/>
                    </a:lnTo>
                    <a:lnTo>
                      <a:pt x="96" y="6"/>
                    </a:lnTo>
                    <a:lnTo>
                      <a:pt x="96" y="5"/>
                    </a:lnTo>
                    <a:lnTo>
                      <a:pt x="99" y="3"/>
                    </a:lnTo>
                    <a:lnTo>
                      <a:pt x="101" y="4"/>
                    </a:lnTo>
                    <a:lnTo>
                      <a:pt x="108" y="14"/>
                    </a:lnTo>
                    <a:lnTo>
                      <a:pt x="117" y="11"/>
                    </a:lnTo>
                    <a:lnTo>
                      <a:pt x="120" y="1"/>
                    </a:lnTo>
                    <a:lnTo>
                      <a:pt x="125" y="4"/>
                    </a:lnTo>
                    <a:lnTo>
                      <a:pt x="126" y="5"/>
                    </a:lnTo>
                    <a:lnTo>
                      <a:pt x="126" y="13"/>
                    </a:lnTo>
                    <a:lnTo>
                      <a:pt x="125" y="21"/>
                    </a:lnTo>
                    <a:lnTo>
                      <a:pt x="135" y="24"/>
                    </a:lnTo>
                    <a:lnTo>
                      <a:pt x="149" y="31"/>
                    </a:lnTo>
                    <a:lnTo>
                      <a:pt x="161" y="19"/>
                    </a:lnTo>
                    <a:lnTo>
                      <a:pt x="156" y="12"/>
                    </a:lnTo>
                    <a:lnTo>
                      <a:pt x="158" y="11"/>
                    </a:lnTo>
                    <a:lnTo>
                      <a:pt x="160" y="10"/>
                    </a:lnTo>
                    <a:lnTo>
                      <a:pt x="161" y="11"/>
                    </a:lnTo>
                    <a:lnTo>
                      <a:pt x="167" y="19"/>
                    </a:lnTo>
                    <a:lnTo>
                      <a:pt x="178" y="26"/>
                    </a:lnTo>
                    <a:lnTo>
                      <a:pt x="180" y="32"/>
                    </a:lnTo>
                    <a:lnTo>
                      <a:pt x="182" y="23"/>
                    </a:lnTo>
                    <a:lnTo>
                      <a:pt x="185" y="17"/>
                    </a:lnTo>
                    <a:lnTo>
                      <a:pt x="186" y="17"/>
                    </a:lnTo>
                    <a:lnTo>
                      <a:pt x="196" y="25"/>
                    </a:lnTo>
                    <a:lnTo>
                      <a:pt x="201" y="19"/>
                    </a:lnTo>
                    <a:lnTo>
                      <a:pt x="194" y="8"/>
                    </a:lnTo>
                    <a:lnTo>
                      <a:pt x="198" y="4"/>
                    </a:lnTo>
                    <a:lnTo>
                      <a:pt x="203" y="0"/>
                    </a:lnTo>
                    <a:lnTo>
                      <a:pt x="208" y="4"/>
                    </a:lnTo>
                    <a:lnTo>
                      <a:pt x="207" y="11"/>
                    </a:lnTo>
                    <a:lnTo>
                      <a:pt x="206" y="16"/>
                    </a:lnTo>
                    <a:lnTo>
                      <a:pt x="213" y="12"/>
                    </a:lnTo>
                    <a:lnTo>
                      <a:pt x="221" y="5"/>
                    </a:lnTo>
                    <a:lnTo>
                      <a:pt x="221" y="4"/>
                    </a:lnTo>
                    <a:lnTo>
                      <a:pt x="226" y="3"/>
                    </a:lnTo>
                    <a:lnTo>
                      <a:pt x="235" y="13"/>
                    </a:lnTo>
                    <a:lnTo>
                      <a:pt x="238" y="20"/>
                    </a:lnTo>
                    <a:lnTo>
                      <a:pt x="238" y="27"/>
                    </a:lnTo>
                    <a:lnTo>
                      <a:pt x="241" y="30"/>
                    </a:lnTo>
                    <a:lnTo>
                      <a:pt x="245" y="34"/>
                    </a:lnTo>
                    <a:lnTo>
                      <a:pt x="243" y="38"/>
                    </a:lnTo>
                    <a:lnTo>
                      <a:pt x="253" y="37"/>
                    </a:lnTo>
                    <a:lnTo>
                      <a:pt x="246" y="39"/>
                    </a:lnTo>
                    <a:lnTo>
                      <a:pt x="241" y="50"/>
                    </a:lnTo>
                    <a:lnTo>
                      <a:pt x="239" y="60"/>
                    </a:lnTo>
                    <a:lnTo>
                      <a:pt x="233" y="65"/>
                    </a:lnTo>
                    <a:lnTo>
                      <a:pt x="226" y="79"/>
                    </a:lnTo>
                    <a:lnTo>
                      <a:pt x="229" y="81"/>
                    </a:lnTo>
                    <a:lnTo>
                      <a:pt x="229" y="91"/>
                    </a:lnTo>
                    <a:lnTo>
                      <a:pt x="234" y="97"/>
                    </a:lnTo>
                    <a:lnTo>
                      <a:pt x="232" y="104"/>
                    </a:lnTo>
                    <a:lnTo>
                      <a:pt x="225" y="111"/>
                    </a:lnTo>
                    <a:lnTo>
                      <a:pt x="226" y="113"/>
                    </a:lnTo>
                    <a:lnTo>
                      <a:pt x="219" y="116"/>
                    </a:lnTo>
                    <a:lnTo>
                      <a:pt x="215" y="117"/>
                    </a:lnTo>
                    <a:lnTo>
                      <a:pt x="214" y="117"/>
                    </a:lnTo>
                    <a:lnTo>
                      <a:pt x="201" y="129"/>
                    </a:lnTo>
                    <a:lnTo>
                      <a:pt x="199" y="130"/>
                    </a:lnTo>
                    <a:lnTo>
                      <a:pt x="194" y="137"/>
                    </a:lnTo>
                    <a:lnTo>
                      <a:pt x="195" y="141"/>
                    </a:lnTo>
                    <a:lnTo>
                      <a:pt x="193" y="144"/>
                    </a:lnTo>
                    <a:lnTo>
                      <a:pt x="188" y="144"/>
                    </a:lnTo>
                    <a:lnTo>
                      <a:pt x="183" y="147"/>
                    </a:lnTo>
                    <a:lnTo>
                      <a:pt x="178" y="146"/>
                    </a:lnTo>
                    <a:lnTo>
                      <a:pt x="178" y="150"/>
                    </a:lnTo>
                    <a:lnTo>
                      <a:pt x="176" y="156"/>
                    </a:lnTo>
                    <a:lnTo>
                      <a:pt x="170" y="160"/>
                    </a:lnTo>
                    <a:lnTo>
                      <a:pt x="163" y="166"/>
                    </a:lnTo>
                    <a:lnTo>
                      <a:pt x="161" y="169"/>
                    </a:lnTo>
                    <a:lnTo>
                      <a:pt x="162" y="177"/>
                    </a:lnTo>
                    <a:lnTo>
                      <a:pt x="142" y="180"/>
                    </a:lnTo>
                    <a:lnTo>
                      <a:pt x="136" y="174"/>
                    </a:lnTo>
                    <a:lnTo>
                      <a:pt x="121" y="185"/>
                    </a:lnTo>
                    <a:lnTo>
                      <a:pt x="123" y="192"/>
                    </a:lnTo>
                    <a:lnTo>
                      <a:pt x="115" y="197"/>
                    </a:lnTo>
                    <a:lnTo>
                      <a:pt x="109" y="200"/>
                    </a:lnTo>
                    <a:lnTo>
                      <a:pt x="108" y="204"/>
                    </a:lnTo>
                    <a:lnTo>
                      <a:pt x="101" y="207"/>
                    </a:lnTo>
                    <a:lnTo>
                      <a:pt x="101" y="211"/>
                    </a:lnTo>
                    <a:lnTo>
                      <a:pt x="96" y="212"/>
                    </a:lnTo>
                    <a:lnTo>
                      <a:pt x="94" y="217"/>
                    </a:lnTo>
                    <a:lnTo>
                      <a:pt x="85" y="225"/>
                    </a:lnTo>
                    <a:lnTo>
                      <a:pt x="83" y="224"/>
                    </a:lnTo>
                    <a:lnTo>
                      <a:pt x="73" y="223"/>
                    </a:lnTo>
                    <a:lnTo>
                      <a:pt x="72" y="218"/>
                    </a:lnTo>
                    <a:lnTo>
                      <a:pt x="69" y="220"/>
                    </a:lnTo>
                    <a:lnTo>
                      <a:pt x="63" y="217"/>
                    </a:lnTo>
                    <a:lnTo>
                      <a:pt x="62" y="212"/>
                    </a:lnTo>
                    <a:lnTo>
                      <a:pt x="59" y="207"/>
                    </a:lnTo>
                    <a:lnTo>
                      <a:pt x="57" y="212"/>
                    </a:lnTo>
                    <a:lnTo>
                      <a:pt x="54" y="211"/>
                    </a:lnTo>
                    <a:lnTo>
                      <a:pt x="52" y="217"/>
                    </a:lnTo>
                    <a:lnTo>
                      <a:pt x="49" y="216"/>
                    </a:lnTo>
                    <a:lnTo>
                      <a:pt x="43" y="218"/>
                    </a:lnTo>
                    <a:lnTo>
                      <a:pt x="33" y="209"/>
                    </a:lnTo>
                    <a:lnTo>
                      <a:pt x="28" y="205"/>
                    </a:lnTo>
                    <a:lnTo>
                      <a:pt x="24" y="204"/>
                    </a:lnTo>
                    <a:lnTo>
                      <a:pt x="24" y="209"/>
                    </a:lnTo>
                    <a:lnTo>
                      <a:pt x="13" y="207"/>
                    </a:lnTo>
                    <a:lnTo>
                      <a:pt x="16" y="204"/>
                    </a:lnTo>
                    <a:lnTo>
                      <a:pt x="13" y="199"/>
                    </a:lnTo>
                    <a:lnTo>
                      <a:pt x="1" y="203"/>
                    </a:lnTo>
                    <a:lnTo>
                      <a:pt x="0" y="189"/>
                    </a:lnTo>
                    <a:lnTo>
                      <a:pt x="2" y="182"/>
                    </a:lnTo>
                    <a:lnTo>
                      <a:pt x="1" y="174"/>
                    </a:lnTo>
                    <a:lnTo>
                      <a:pt x="12" y="176"/>
                    </a:lnTo>
                    <a:lnTo>
                      <a:pt x="10" y="163"/>
                    </a:lnTo>
                    <a:lnTo>
                      <a:pt x="16" y="172"/>
                    </a:lnTo>
                    <a:lnTo>
                      <a:pt x="17" y="178"/>
                    </a:lnTo>
                    <a:lnTo>
                      <a:pt x="28" y="177"/>
                    </a:lnTo>
                    <a:lnTo>
                      <a:pt x="29" y="174"/>
                    </a:lnTo>
                    <a:lnTo>
                      <a:pt x="35" y="173"/>
                    </a:lnTo>
                    <a:lnTo>
                      <a:pt x="32" y="170"/>
                    </a:lnTo>
                    <a:lnTo>
                      <a:pt x="36" y="157"/>
                    </a:lnTo>
                    <a:lnTo>
                      <a:pt x="35" y="153"/>
                    </a:lnTo>
                    <a:lnTo>
                      <a:pt x="26" y="147"/>
                    </a:lnTo>
                    <a:lnTo>
                      <a:pt x="24" y="141"/>
                    </a:lnTo>
                    <a:lnTo>
                      <a:pt x="34" y="136"/>
                    </a:lnTo>
                    <a:lnTo>
                      <a:pt x="35" y="131"/>
                    </a:lnTo>
                    <a:lnTo>
                      <a:pt x="44" y="126"/>
                    </a:lnTo>
                    <a:lnTo>
                      <a:pt x="47" y="123"/>
                    </a:lnTo>
                    <a:lnTo>
                      <a:pt x="46" y="121"/>
                    </a:lnTo>
                    <a:lnTo>
                      <a:pt x="41" y="105"/>
                    </a:lnTo>
                    <a:lnTo>
                      <a:pt x="36" y="103"/>
                    </a:lnTo>
                    <a:lnTo>
                      <a:pt x="34" y="100"/>
                    </a:lnTo>
                    <a:lnTo>
                      <a:pt x="28" y="100"/>
                    </a:lnTo>
                    <a:lnTo>
                      <a:pt x="27" y="97"/>
                    </a:lnTo>
                    <a:lnTo>
                      <a:pt x="23" y="94"/>
                    </a:lnTo>
                    <a:lnTo>
                      <a:pt x="22" y="94"/>
                    </a:lnTo>
                    <a:lnTo>
                      <a:pt x="26" y="89"/>
                    </a:lnTo>
                    <a:lnTo>
                      <a:pt x="28" y="84"/>
                    </a:lnTo>
                    <a:lnTo>
                      <a:pt x="27" y="83"/>
                    </a:lnTo>
                    <a:lnTo>
                      <a:pt x="24" y="80"/>
                    </a:lnTo>
                    <a:lnTo>
                      <a:pt x="30" y="79"/>
                    </a:lnTo>
                    <a:lnTo>
                      <a:pt x="32" y="79"/>
                    </a:lnTo>
                    <a:lnTo>
                      <a:pt x="35" y="73"/>
                    </a:lnTo>
                    <a:lnTo>
                      <a:pt x="36" y="71"/>
                    </a:lnTo>
                    <a:lnTo>
                      <a:pt x="40" y="67"/>
                    </a:lnTo>
                    <a:lnTo>
                      <a:pt x="42" y="56"/>
                    </a:lnTo>
                    <a:lnTo>
                      <a:pt x="49" y="50"/>
                    </a:lnTo>
                    <a:lnTo>
                      <a:pt x="50" y="46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44" name="Freeform 32"/>
              <p:cNvSpPr>
                <a:spLocks/>
              </p:cNvSpPr>
              <p:nvPr/>
            </p:nvSpPr>
            <p:spPr bwMode="auto">
              <a:xfrm>
                <a:off x="4265" y="2746"/>
                <a:ext cx="132" cy="81"/>
              </a:xfrm>
              <a:custGeom>
                <a:avLst/>
                <a:gdLst>
                  <a:gd name="T0" fmla="*/ 136 w 398"/>
                  <a:gd name="T1" fmla="*/ 221 h 241"/>
                  <a:gd name="T2" fmla="*/ 159 w 398"/>
                  <a:gd name="T3" fmla="*/ 224 h 241"/>
                  <a:gd name="T4" fmla="*/ 182 w 398"/>
                  <a:gd name="T5" fmla="*/ 226 h 241"/>
                  <a:gd name="T6" fmla="*/ 210 w 398"/>
                  <a:gd name="T7" fmla="*/ 221 h 241"/>
                  <a:gd name="T8" fmla="*/ 232 w 398"/>
                  <a:gd name="T9" fmla="*/ 212 h 241"/>
                  <a:gd name="T10" fmla="*/ 246 w 398"/>
                  <a:gd name="T11" fmla="*/ 225 h 241"/>
                  <a:gd name="T12" fmla="*/ 267 w 398"/>
                  <a:gd name="T13" fmla="*/ 209 h 241"/>
                  <a:gd name="T14" fmla="*/ 268 w 398"/>
                  <a:gd name="T15" fmla="*/ 177 h 241"/>
                  <a:gd name="T16" fmla="*/ 285 w 398"/>
                  <a:gd name="T17" fmla="*/ 168 h 241"/>
                  <a:gd name="T18" fmla="*/ 298 w 398"/>
                  <a:gd name="T19" fmla="*/ 161 h 241"/>
                  <a:gd name="T20" fmla="*/ 307 w 398"/>
                  <a:gd name="T21" fmla="*/ 139 h 241"/>
                  <a:gd name="T22" fmla="*/ 339 w 398"/>
                  <a:gd name="T23" fmla="*/ 115 h 241"/>
                  <a:gd name="T24" fmla="*/ 361 w 398"/>
                  <a:gd name="T25" fmla="*/ 116 h 241"/>
                  <a:gd name="T26" fmla="*/ 373 w 398"/>
                  <a:gd name="T27" fmla="*/ 104 h 241"/>
                  <a:gd name="T28" fmla="*/ 394 w 398"/>
                  <a:gd name="T29" fmla="*/ 82 h 241"/>
                  <a:gd name="T30" fmla="*/ 368 w 398"/>
                  <a:gd name="T31" fmla="*/ 55 h 241"/>
                  <a:gd name="T32" fmla="*/ 340 w 398"/>
                  <a:gd name="T33" fmla="*/ 37 h 241"/>
                  <a:gd name="T34" fmla="*/ 314 w 398"/>
                  <a:gd name="T35" fmla="*/ 36 h 241"/>
                  <a:gd name="T36" fmla="*/ 295 w 398"/>
                  <a:gd name="T37" fmla="*/ 24 h 241"/>
                  <a:gd name="T38" fmla="*/ 283 w 398"/>
                  <a:gd name="T39" fmla="*/ 0 h 241"/>
                  <a:gd name="T40" fmla="*/ 246 w 398"/>
                  <a:gd name="T41" fmla="*/ 11 h 241"/>
                  <a:gd name="T42" fmla="*/ 229 w 398"/>
                  <a:gd name="T43" fmla="*/ 38 h 241"/>
                  <a:gd name="T44" fmla="*/ 229 w 398"/>
                  <a:gd name="T45" fmla="*/ 76 h 241"/>
                  <a:gd name="T46" fmla="*/ 254 w 398"/>
                  <a:gd name="T47" fmla="*/ 79 h 241"/>
                  <a:gd name="T48" fmla="*/ 262 w 398"/>
                  <a:gd name="T49" fmla="*/ 97 h 241"/>
                  <a:gd name="T50" fmla="*/ 247 w 398"/>
                  <a:gd name="T51" fmla="*/ 115 h 241"/>
                  <a:gd name="T52" fmla="*/ 263 w 398"/>
                  <a:gd name="T53" fmla="*/ 139 h 241"/>
                  <a:gd name="T54" fmla="*/ 243 w 398"/>
                  <a:gd name="T55" fmla="*/ 157 h 241"/>
                  <a:gd name="T56" fmla="*/ 232 w 398"/>
                  <a:gd name="T57" fmla="*/ 143 h 241"/>
                  <a:gd name="T58" fmla="*/ 213 w 398"/>
                  <a:gd name="T59" fmla="*/ 122 h 241"/>
                  <a:gd name="T60" fmla="*/ 195 w 398"/>
                  <a:gd name="T61" fmla="*/ 104 h 241"/>
                  <a:gd name="T62" fmla="*/ 166 w 398"/>
                  <a:gd name="T63" fmla="*/ 110 h 241"/>
                  <a:gd name="T64" fmla="*/ 137 w 398"/>
                  <a:gd name="T65" fmla="*/ 117 h 241"/>
                  <a:gd name="T66" fmla="*/ 115 w 398"/>
                  <a:gd name="T67" fmla="*/ 133 h 241"/>
                  <a:gd name="T68" fmla="*/ 84 w 398"/>
                  <a:gd name="T69" fmla="*/ 126 h 241"/>
                  <a:gd name="T70" fmla="*/ 63 w 398"/>
                  <a:gd name="T71" fmla="*/ 98 h 241"/>
                  <a:gd name="T72" fmla="*/ 56 w 398"/>
                  <a:gd name="T73" fmla="*/ 53 h 241"/>
                  <a:gd name="T74" fmla="*/ 35 w 398"/>
                  <a:gd name="T75" fmla="*/ 53 h 241"/>
                  <a:gd name="T76" fmla="*/ 7 w 398"/>
                  <a:gd name="T77" fmla="*/ 70 h 241"/>
                  <a:gd name="T78" fmla="*/ 9 w 398"/>
                  <a:gd name="T79" fmla="*/ 92 h 241"/>
                  <a:gd name="T80" fmla="*/ 15 w 398"/>
                  <a:gd name="T81" fmla="*/ 119 h 241"/>
                  <a:gd name="T82" fmla="*/ 1 w 398"/>
                  <a:gd name="T83" fmla="*/ 155 h 241"/>
                  <a:gd name="T84" fmla="*/ 31 w 398"/>
                  <a:gd name="T85" fmla="*/ 161 h 241"/>
                  <a:gd name="T86" fmla="*/ 56 w 398"/>
                  <a:gd name="T87" fmla="*/ 163 h 241"/>
                  <a:gd name="T88" fmla="*/ 50 w 398"/>
                  <a:gd name="T89" fmla="*/ 188 h 241"/>
                  <a:gd name="T90" fmla="*/ 53 w 398"/>
                  <a:gd name="T91" fmla="*/ 212 h 241"/>
                  <a:gd name="T92" fmla="*/ 75 w 398"/>
                  <a:gd name="T93" fmla="*/ 223 h 241"/>
                  <a:gd name="T94" fmla="*/ 82 w 398"/>
                  <a:gd name="T95" fmla="*/ 241 h 241"/>
                  <a:gd name="T96" fmla="*/ 102 w 398"/>
                  <a:gd name="T97" fmla="*/ 231 h 241"/>
                  <a:gd name="T98" fmla="*/ 114 w 398"/>
                  <a:gd name="T99" fmla="*/ 222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98" h="241">
                    <a:moveTo>
                      <a:pt x="114" y="222"/>
                    </a:moveTo>
                    <a:lnTo>
                      <a:pt x="126" y="223"/>
                    </a:lnTo>
                    <a:lnTo>
                      <a:pt x="127" y="224"/>
                    </a:lnTo>
                    <a:lnTo>
                      <a:pt x="136" y="221"/>
                    </a:lnTo>
                    <a:lnTo>
                      <a:pt x="141" y="222"/>
                    </a:lnTo>
                    <a:lnTo>
                      <a:pt x="143" y="221"/>
                    </a:lnTo>
                    <a:lnTo>
                      <a:pt x="154" y="223"/>
                    </a:lnTo>
                    <a:lnTo>
                      <a:pt x="159" y="224"/>
                    </a:lnTo>
                    <a:lnTo>
                      <a:pt x="161" y="224"/>
                    </a:lnTo>
                    <a:lnTo>
                      <a:pt x="162" y="226"/>
                    </a:lnTo>
                    <a:lnTo>
                      <a:pt x="173" y="226"/>
                    </a:lnTo>
                    <a:lnTo>
                      <a:pt x="182" y="226"/>
                    </a:lnTo>
                    <a:lnTo>
                      <a:pt x="189" y="228"/>
                    </a:lnTo>
                    <a:lnTo>
                      <a:pt x="189" y="226"/>
                    </a:lnTo>
                    <a:lnTo>
                      <a:pt x="195" y="222"/>
                    </a:lnTo>
                    <a:lnTo>
                      <a:pt x="210" y="221"/>
                    </a:lnTo>
                    <a:lnTo>
                      <a:pt x="213" y="218"/>
                    </a:lnTo>
                    <a:lnTo>
                      <a:pt x="220" y="216"/>
                    </a:lnTo>
                    <a:lnTo>
                      <a:pt x="225" y="211"/>
                    </a:lnTo>
                    <a:lnTo>
                      <a:pt x="232" y="212"/>
                    </a:lnTo>
                    <a:lnTo>
                      <a:pt x="246" y="211"/>
                    </a:lnTo>
                    <a:lnTo>
                      <a:pt x="245" y="216"/>
                    </a:lnTo>
                    <a:lnTo>
                      <a:pt x="243" y="224"/>
                    </a:lnTo>
                    <a:lnTo>
                      <a:pt x="246" y="225"/>
                    </a:lnTo>
                    <a:lnTo>
                      <a:pt x="255" y="222"/>
                    </a:lnTo>
                    <a:lnTo>
                      <a:pt x="266" y="223"/>
                    </a:lnTo>
                    <a:lnTo>
                      <a:pt x="271" y="215"/>
                    </a:lnTo>
                    <a:lnTo>
                      <a:pt x="267" y="209"/>
                    </a:lnTo>
                    <a:lnTo>
                      <a:pt x="265" y="205"/>
                    </a:lnTo>
                    <a:lnTo>
                      <a:pt x="265" y="197"/>
                    </a:lnTo>
                    <a:lnTo>
                      <a:pt x="262" y="184"/>
                    </a:lnTo>
                    <a:lnTo>
                      <a:pt x="268" y="177"/>
                    </a:lnTo>
                    <a:lnTo>
                      <a:pt x="269" y="176"/>
                    </a:lnTo>
                    <a:lnTo>
                      <a:pt x="281" y="173"/>
                    </a:lnTo>
                    <a:lnTo>
                      <a:pt x="281" y="171"/>
                    </a:lnTo>
                    <a:lnTo>
                      <a:pt x="285" y="168"/>
                    </a:lnTo>
                    <a:lnTo>
                      <a:pt x="286" y="168"/>
                    </a:lnTo>
                    <a:lnTo>
                      <a:pt x="294" y="164"/>
                    </a:lnTo>
                    <a:lnTo>
                      <a:pt x="298" y="163"/>
                    </a:lnTo>
                    <a:lnTo>
                      <a:pt x="298" y="161"/>
                    </a:lnTo>
                    <a:lnTo>
                      <a:pt x="301" y="156"/>
                    </a:lnTo>
                    <a:lnTo>
                      <a:pt x="305" y="148"/>
                    </a:lnTo>
                    <a:lnTo>
                      <a:pt x="307" y="145"/>
                    </a:lnTo>
                    <a:lnTo>
                      <a:pt x="307" y="139"/>
                    </a:lnTo>
                    <a:lnTo>
                      <a:pt x="314" y="135"/>
                    </a:lnTo>
                    <a:lnTo>
                      <a:pt x="316" y="133"/>
                    </a:lnTo>
                    <a:lnTo>
                      <a:pt x="324" y="131"/>
                    </a:lnTo>
                    <a:lnTo>
                      <a:pt x="339" y="115"/>
                    </a:lnTo>
                    <a:lnTo>
                      <a:pt x="341" y="115"/>
                    </a:lnTo>
                    <a:lnTo>
                      <a:pt x="352" y="109"/>
                    </a:lnTo>
                    <a:lnTo>
                      <a:pt x="359" y="113"/>
                    </a:lnTo>
                    <a:lnTo>
                      <a:pt x="361" y="116"/>
                    </a:lnTo>
                    <a:lnTo>
                      <a:pt x="365" y="113"/>
                    </a:lnTo>
                    <a:lnTo>
                      <a:pt x="368" y="108"/>
                    </a:lnTo>
                    <a:lnTo>
                      <a:pt x="373" y="108"/>
                    </a:lnTo>
                    <a:lnTo>
                      <a:pt x="373" y="104"/>
                    </a:lnTo>
                    <a:lnTo>
                      <a:pt x="381" y="100"/>
                    </a:lnTo>
                    <a:lnTo>
                      <a:pt x="392" y="98"/>
                    </a:lnTo>
                    <a:lnTo>
                      <a:pt x="398" y="89"/>
                    </a:lnTo>
                    <a:lnTo>
                      <a:pt x="394" y="82"/>
                    </a:lnTo>
                    <a:lnTo>
                      <a:pt x="395" y="73"/>
                    </a:lnTo>
                    <a:lnTo>
                      <a:pt x="389" y="65"/>
                    </a:lnTo>
                    <a:lnTo>
                      <a:pt x="377" y="58"/>
                    </a:lnTo>
                    <a:lnTo>
                      <a:pt x="368" y="55"/>
                    </a:lnTo>
                    <a:lnTo>
                      <a:pt x="353" y="55"/>
                    </a:lnTo>
                    <a:lnTo>
                      <a:pt x="347" y="49"/>
                    </a:lnTo>
                    <a:lnTo>
                      <a:pt x="346" y="40"/>
                    </a:lnTo>
                    <a:lnTo>
                      <a:pt x="340" y="37"/>
                    </a:lnTo>
                    <a:lnTo>
                      <a:pt x="338" y="33"/>
                    </a:lnTo>
                    <a:lnTo>
                      <a:pt x="333" y="35"/>
                    </a:lnTo>
                    <a:lnTo>
                      <a:pt x="319" y="31"/>
                    </a:lnTo>
                    <a:lnTo>
                      <a:pt x="314" y="36"/>
                    </a:lnTo>
                    <a:lnTo>
                      <a:pt x="311" y="33"/>
                    </a:lnTo>
                    <a:lnTo>
                      <a:pt x="304" y="33"/>
                    </a:lnTo>
                    <a:lnTo>
                      <a:pt x="301" y="30"/>
                    </a:lnTo>
                    <a:lnTo>
                      <a:pt x="295" y="24"/>
                    </a:lnTo>
                    <a:lnTo>
                      <a:pt x="289" y="25"/>
                    </a:lnTo>
                    <a:lnTo>
                      <a:pt x="286" y="17"/>
                    </a:lnTo>
                    <a:lnTo>
                      <a:pt x="289" y="9"/>
                    </a:lnTo>
                    <a:lnTo>
                      <a:pt x="283" y="0"/>
                    </a:lnTo>
                    <a:lnTo>
                      <a:pt x="276" y="6"/>
                    </a:lnTo>
                    <a:lnTo>
                      <a:pt x="268" y="4"/>
                    </a:lnTo>
                    <a:lnTo>
                      <a:pt x="249" y="11"/>
                    </a:lnTo>
                    <a:lnTo>
                      <a:pt x="246" y="11"/>
                    </a:lnTo>
                    <a:lnTo>
                      <a:pt x="243" y="23"/>
                    </a:lnTo>
                    <a:lnTo>
                      <a:pt x="239" y="25"/>
                    </a:lnTo>
                    <a:lnTo>
                      <a:pt x="239" y="29"/>
                    </a:lnTo>
                    <a:lnTo>
                      <a:pt x="229" y="38"/>
                    </a:lnTo>
                    <a:lnTo>
                      <a:pt x="230" y="49"/>
                    </a:lnTo>
                    <a:lnTo>
                      <a:pt x="229" y="52"/>
                    </a:lnTo>
                    <a:lnTo>
                      <a:pt x="229" y="69"/>
                    </a:lnTo>
                    <a:lnTo>
                      <a:pt x="229" y="76"/>
                    </a:lnTo>
                    <a:lnTo>
                      <a:pt x="233" y="77"/>
                    </a:lnTo>
                    <a:lnTo>
                      <a:pt x="235" y="82"/>
                    </a:lnTo>
                    <a:lnTo>
                      <a:pt x="245" y="83"/>
                    </a:lnTo>
                    <a:lnTo>
                      <a:pt x="254" y="79"/>
                    </a:lnTo>
                    <a:lnTo>
                      <a:pt x="259" y="82"/>
                    </a:lnTo>
                    <a:lnTo>
                      <a:pt x="261" y="85"/>
                    </a:lnTo>
                    <a:lnTo>
                      <a:pt x="265" y="88"/>
                    </a:lnTo>
                    <a:lnTo>
                      <a:pt x="262" y="97"/>
                    </a:lnTo>
                    <a:lnTo>
                      <a:pt x="255" y="98"/>
                    </a:lnTo>
                    <a:lnTo>
                      <a:pt x="253" y="104"/>
                    </a:lnTo>
                    <a:lnTo>
                      <a:pt x="248" y="110"/>
                    </a:lnTo>
                    <a:lnTo>
                      <a:pt x="247" y="115"/>
                    </a:lnTo>
                    <a:lnTo>
                      <a:pt x="249" y="122"/>
                    </a:lnTo>
                    <a:lnTo>
                      <a:pt x="256" y="126"/>
                    </a:lnTo>
                    <a:lnTo>
                      <a:pt x="263" y="138"/>
                    </a:lnTo>
                    <a:lnTo>
                      <a:pt x="263" y="139"/>
                    </a:lnTo>
                    <a:lnTo>
                      <a:pt x="267" y="145"/>
                    </a:lnTo>
                    <a:lnTo>
                      <a:pt x="254" y="158"/>
                    </a:lnTo>
                    <a:lnTo>
                      <a:pt x="246" y="157"/>
                    </a:lnTo>
                    <a:lnTo>
                      <a:pt x="243" y="157"/>
                    </a:lnTo>
                    <a:lnTo>
                      <a:pt x="236" y="162"/>
                    </a:lnTo>
                    <a:lnTo>
                      <a:pt x="230" y="157"/>
                    </a:lnTo>
                    <a:lnTo>
                      <a:pt x="232" y="155"/>
                    </a:lnTo>
                    <a:lnTo>
                      <a:pt x="232" y="143"/>
                    </a:lnTo>
                    <a:lnTo>
                      <a:pt x="216" y="136"/>
                    </a:lnTo>
                    <a:lnTo>
                      <a:pt x="215" y="135"/>
                    </a:lnTo>
                    <a:lnTo>
                      <a:pt x="216" y="125"/>
                    </a:lnTo>
                    <a:lnTo>
                      <a:pt x="213" y="122"/>
                    </a:lnTo>
                    <a:lnTo>
                      <a:pt x="215" y="111"/>
                    </a:lnTo>
                    <a:lnTo>
                      <a:pt x="212" y="110"/>
                    </a:lnTo>
                    <a:lnTo>
                      <a:pt x="202" y="99"/>
                    </a:lnTo>
                    <a:lnTo>
                      <a:pt x="195" y="104"/>
                    </a:lnTo>
                    <a:lnTo>
                      <a:pt x="190" y="98"/>
                    </a:lnTo>
                    <a:lnTo>
                      <a:pt x="182" y="103"/>
                    </a:lnTo>
                    <a:lnTo>
                      <a:pt x="170" y="106"/>
                    </a:lnTo>
                    <a:lnTo>
                      <a:pt x="166" y="110"/>
                    </a:lnTo>
                    <a:lnTo>
                      <a:pt x="153" y="116"/>
                    </a:lnTo>
                    <a:lnTo>
                      <a:pt x="145" y="111"/>
                    </a:lnTo>
                    <a:lnTo>
                      <a:pt x="140" y="111"/>
                    </a:lnTo>
                    <a:lnTo>
                      <a:pt x="137" y="117"/>
                    </a:lnTo>
                    <a:lnTo>
                      <a:pt x="136" y="122"/>
                    </a:lnTo>
                    <a:lnTo>
                      <a:pt x="134" y="132"/>
                    </a:lnTo>
                    <a:lnTo>
                      <a:pt x="125" y="129"/>
                    </a:lnTo>
                    <a:lnTo>
                      <a:pt x="115" y="133"/>
                    </a:lnTo>
                    <a:lnTo>
                      <a:pt x="96" y="131"/>
                    </a:lnTo>
                    <a:lnTo>
                      <a:pt x="92" y="129"/>
                    </a:lnTo>
                    <a:lnTo>
                      <a:pt x="87" y="129"/>
                    </a:lnTo>
                    <a:lnTo>
                      <a:pt x="84" y="126"/>
                    </a:lnTo>
                    <a:lnTo>
                      <a:pt x="75" y="111"/>
                    </a:lnTo>
                    <a:lnTo>
                      <a:pt x="69" y="104"/>
                    </a:lnTo>
                    <a:lnTo>
                      <a:pt x="63" y="102"/>
                    </a:lnTo>
                    <a:lnTo>
                      <a:pt x="63" y="98"/>
                    </a:lnTo>
                    <a:lnTo>
                      <a:pt x="62" y="86"/>
                    </a:lnTo>
                    <a:lnTo>
                      <a:pt x="63" y="65"/>
                    </a:lnTo>
                    <a:lnTo>
                      <a:pt x="62" y="51"/>
                    </a:lnTo>
                    <a:lnTo>
                      <a:pt x="56" y="53"/>
                    </a:lnTo>
                    <a:lnTo>
                      <a:pt x="51" y="58"/>
                    </a:lnTo>
                    <a:lnTo>
                      <a:pt x="47" y="65"/>
                    </a:lnTo>
                    <a:lnTo>
                      <a:pt x="40" y="60"/>
                    </a:lnTo>
                    <a:lnTo>
                      <a:pt x="35" y="53"/>
                    </a:lnTo>
                    <a:lnTo>
                      <a:pt x="35" y="51"/>
                    </a:lnTo>
                    <a:lnTo>
                      <a:pt x="16" y="52"/>
                    </a:lnTo>
                    <a:lnTo>
                      <a:pt x="9" y="56"/>
                    </a:lnTo>
                    <a:lnTo>
                      <a:pt x="7" y="70"/>
                    </a:lnTo>
                    <a:lnTo>
                      <a:pt x="0" y="73"/>
                    </a:lnTo>
                    <a:lnTo>
                      <a:pt x="2" y="80"/>
                    </a:lnTo>
                    <a:lnTo>
                      <a:pt x="8" y="84"/>
                    </a:lnTo>
                    <a:lnTo>
                      <a:pt x="9" y="92"/>
                    </a:lnTo>
                    <a:lnTo>
                      <a:pt x="11" y="96"/>
                    </a:lnTo>
                    <a:lnTo>
                      <a:pt x="9" y="105"/>
                    </a:lnTo>
                    <a:lnTo>
                      <a:pt x="15" y="112"/>
                    </a:lnTo>
                    <a:lnTo>
                      <a:pt x="15" y="119"/>
                    </a:lnTo>
                    <a:lnTo>
                      <a:pt x="11" y="124"/>
                    </a:lnTo>
                    <a:lnTo>
                      <a:pt x="10" y="131"/>
                    </a:lnTo>
                    <a:lnTo>
                      <a:pt x="1" y="144"/>
                    </a:lnTo>
                    <a:lnTo>
                      <a:pt x="1" y="155"/>
                    </a:lnTo>
                    <a:lnTo>
                      <a:pt x="14" y="153"/>
                    </a:lnTo>
                    <a:lnTo>
                      <a:pt x="19" y="153"/>
                    </a:lnTo>
                    <a:lnTo>
                      <a:pt x="26" y="156"/>
                    </a:lnTo>
                    <a:lnTo>
                      <a:pt x="31" y="161"/>
                    </a:lnTo>
                    <a:lnTo>
                      <a:pt x="39" y="163"/>
                    </a:lnTo>
                    <a:lnTo>
                      <a:pt x="49" y="161"/>
                    </a:lnTo>
                    <a:lnTo>
                      <a:pt x="51" y="161"/>
                    </a:lnTo>
                    <a:lnTo>
                      <a:pt x="56" y="163"/>
                    </a:lnTo>
                    <a:lnTo>
                      <a:pt x="55" y="163"/>
                    </a:lnTo>
                    <a:lnTo>
                      <a:pt x="50" y="173"/>
                    </a:lnTo>
                    <a:lnTo>
                      <a:pt x="50" y="185"/>
                    </a:lnTo>
                    <a:lnTo>
                      <a:pt x="50" y="188"/>
                    </a:lnTo>
                    <a:lnTo>
                      <a:pt x="48" y="192"/>
                    </a:lnTo>
                    <a:lnTo>
                      <a:pt x="48" y="208"/>
                    </a:lnTo>
                    <a:lnTo>
                      <a:pt x="48" y="209"/>
                    </a:lnTo>
                    <a:lnTo>
                      <a:pt x="53" y="212"/>
                    </a:lnTo>
                    <a:lnTo>
                      <a:pt x="61" y="215"/>
                    </a:lnTo>
                    <a:lnTo>
                      <a:pt x="70" y="218"/>
                    </a:lnTo>
                    <a:lnTo>
                      <a:pt x="73" y="219"/>
                    </a:lnTo>
                    <a:lnTo>
                      <a:pt x="75" y="223"/>
                    </a:lnTo>
                    <a:lnTo>
                      <a:pt x="74" y="228"/>
                    </a:lnTo>
                    <a:lnTo>
                      <a:pt x="80" y="236"/>
                    </a:lnTo>
                    <a:lnTo>
                      <a:pt x="81" y="241"/>
                    </a:lnTo>
                    <a:lnTo>
                      <a:pt x="82" y="241"/>
                    </a:lnTo>
                    <a:lnTo>
                      <a:pt x="88" y="237"/>
                    </a:lnTo>
                    <a:lnTo>
                      <a:pt x="97" y="236"/>
                    </a:lnTo>
                    <a:lnTo>
                      <a:pt x="100" y="235"/>
                    </a:lnTo>
                    <a:lnTo>
                      <a:pt x="102" y="231"/>
                    </a:lnTo>
                    <a:lnTo>
                      <a:pt x="103" y="229"/>
                    </a:lnTo>
                    <a:lnTo>
                      <a:pt x="108" y="226"/>
                    </a:lnTo>
                    <a:lnTo>
                      <a:pt x="112" y="228"/>
                    </a:lnTo>
                    <a:lnTo>
                      <a:pt x="114" y="222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45" name="Freeform 33"/>
              <p:cNvSpPr>
                <a:spLocks/>
              </p:cNvSpPr>
              <p:nvPr/>
            </p:nvSpPr>
            <p:spPr bwMode="auto">
              <a:xfrm>
                <a:off x="4396" y="2850"/>
                <a:ext cx="84" cy="99"/>
              </a:xfrm>
              <a:custGeom>
                <a:avLst/>
                <a:gdLst>
                  <a:gd name="T0" fmla="*/ 239 w 250"/>
                  <a:gd name="T1" fmla="*/ 195 h 299"/>
                  <a:gd name="T2" fmla="*/ 236 w 250"/>
                  <a:gd name="T3" fmla="*/ 205 h 299"/>
                  <a:gd name="T4" fmla="*/ 250 w 250"/>
                  <a:gd name="T5" fmla="*/ 213 h 299"/>
                  <a:gd name="T6" fmla="*/ 238 w 250"/>
                  <a:gd name="T7" fmla="*/ 220 h 299"/>
                  <a:gd name="T8" fmla="*/ 221 w 250"/>
                  <a:gd name="T9" fmla="*/ 224 h 299"/>
                  <a:gd name="T10" fmla="*/ 225 w 250"/>
                  <a:gd name="T11" fmla="*/ 248 h 299"/>
                  <a:gd name="T12" fmla="*/ 230 w 250"/>
                  <a:gd name="T13" fmla="*/ 263 h 299"/>
                  <a:gd name="T14" fmla="*/ 226 w 250"/>
                  <a:gd name="T15" fmla="*/ 271 h 299"/>
                  <a:gd name="T16" fmla="*/ 236 w 250"/>
                  <a:gd name="T17" fmla="*/ 290 h 299"/>
                  <a:gd name="T18" fmla="*/ 226 w 250"/>
                  <a:gd name="T19" fmla="*/ 299 h 299"/>
                  <a:gd name="T20" fmla="*/ 212 w 250"/>
                  <a:gd name="T21" fmla="*/ 295 h 299"/>
                  <a:gd name="T22" fmla="*/ 189 w 250"/>
                  <a:gd name="T23" fmla="*/ 286 h 299"/>
                  <a:gd name="T24" fmla="*/ 175 w 250"/>
                  <a:gd name="T25" fmla="*/ 288 h 299"/>
                  <a:gd name="T26" fmla="*/ 166 w 250"/>
                  <a:gd name="T27" fmla="*/ 278 h 299"/>
                  <a:gd name="T28" fmla="*/ 145 w 250"/>
                  <a:gd name="T29" fmla="*/ 281 h 299"/>
                  <a:gd name="T30" fmla="*/ 130 w 250"/>
                  <a:gd name="T31" fmla="*/ 283 h 299"/>
                  <a:gd name="T32" fmla="*/ 122 w 250"/>
                  <a:gd name="T33" fmla="*/ 270 h 299"/>
                  <a:gd name="T34" fmla="*/ 118 w 250"/>
                  <a:gd name="T35" fmla="*/ 260 h 299"/>
                  <a:gd name="T36" fmla="*/ 109 w 250"/>
                  <a:gd name="T37" fmla="*/ 250 h 299"/>
                  <a:gd name="T38" fmla="*/ 90 w 250"/>
                  <a:gd name="T39" fmla="*/ 239 h 299"/>
                  <a:gd name="T40" fmla="*/ 79 w 250"/>
                  <a:gd name="T41" fmla="*/ 226 h 299"/>
                  <a:gd name="T42" fmla="*/ 65 w 250"/>
                  <a:gd name="T43" fmla="*/ 222 h 299"/>
                  <a:gd name="T44" fmla="*/ 46 w 250"/>
                  <a:gd name="T45" fmla="*/ 199 h 299"/>
                  <a:gd name="T46" fmla="*/ 31 w 250"/>
                  <a:gd name="T47" fmla="*/ 208 h 299"/>
                  <a:gd name="T48" fmla="*/ 26 w 250"/>
                  <a:gd name="T49" fmla="*/ 192 h 299"/>
                  <a:gd name="T50" fmla="*/ 26 w 250"/>
                  <a:gd name="T51" fmla="*/ 179 h 299"/>
                  <a:gd name="T52" fmla="*/ 27 w 250"/>
                  <a:gd name="T53" fmla="*/ 166 h 299"/>
                  <a:gd name="T54" fmla="*/ 10 w 250"/>
                  <a:gd name="T55" fmla="*/ 160 h 299"/>
                  <a:gd name="T56" fmla="*/ 2 w 250"/>
                  <a:gd name="T57" fmla="*/ 152 h 299"/>
                  <a:gd name="T58" fmla="*/ 5 w 250"/>
                  <a:gd name="T59" fmla="*/ 135 h 299"/>
                  <a:gd name="T60" fmla="*/ 3 w 250"/>
                  <a:gd name="T61" fmla="*/ 104 h 299"/>
                  <a:gd name="T62" fmla="*/ 19 w 250"/>
                  <a:gd name="T63" fmla="*/ 66 h 299"/>
                  <a:gd name="T64" fmla="*/ 53 w 250"/>
                  <a:gd name="T65" fmla="*/ 15 h 299"/>
                  <a:gd name="T66" fmla="*/ 76 w 250"/>
                  <a:gd name="T67" fmla="*/ 9 h 299"/>
                  <a:gd name="T68" fmla="*/ 71 w 250"/>
                  <a:gd name="T69" fmla="*/ 29 h 299"/>
                  <a:gd name="T70" fmla="*/ 87 w 250"/>
                  <a:gd name="T71" fmla="*/ 51 h 299"/>
                  <a:gd name="T72" fmla="*/ 97 w 250"/>
                  <a:gd name="T73" fmla="*/ 57 h 299"/>
                  <a:gd name="T74" fmla="*/ 100 w 250"/>
                  <a:gd name="T75" fmla="*/ 58 h 299"/>
                  <a:gd name="T76" fmla="*/ 115 w 250"/>
                  <a:gd name="T77" fmla="*/ 44 h 299"/>
                  <a:gd name="T78" fmla="*/ 125 w 250"/>
                  <a:gd name="T79" fmla="*/ 45 h 299"/>
                  <a:gd name="T80" fmla="*/ 145 w 250"/>
                  <a:gd name="T81" fmla="*/ 54 h 299"/>
                  <a:gd name="T82" fmla="*/ 153 w 250"/>
                  <a:gd name="T83" fmla="*/ 64 h 299"/>
                  <a:gd name="T84" fmla="*/ 164 w 250"/>
                  <a:gd name="T85" fmla="*/ 82 h 299"/>
                  <a:gd name="T86" fmla="*/ 173 w 250"/>
                  <a:gd name="T87" fmla="*/ 89 h 299"/>
                  <a:gd name="T88" fmla="*/ 177 w 250"/>
                  <a:gd name="T89" fmla="*/ 93 h 299"/>
                  <a:gd name="T90" fmla="*/ 184 w 250"/>
                  <a:gd name="T91" fmla="*/ 115 h 299"/>
                  <a:gd name="T92" fmla="*/ 190 w 250"/>
                  <a:gd name="T93" fmla="*/ 124 h 299"/>
                  <a:gd name="T94" fmla="*/ 203 w 250"/>
                  <a:gd name="T95" fmla="*/ 135 h 299"/>
                  <a:gd name="T96" fmla="*/ 203 w 250"/>
                  <a:gd name="T97" fmla="*/ 148 h 299"/>
                  <a:gd name="T98" fmla="*/ 205 w 250"/>
                  <a:gd name="T99" fmla="*/ 155 h 299"/>
                  <a:gd name="T100" fmla="*/ 205 w 250"/>
                  <a:gd name="T101" fmla="*/ 168 h 299"/>
                  <a:gd name="T102" fmla="*/ 210 w 250"/>
                  <a:gd name="T103" fmla="*/ 179 h 299"/>
                  <a:gd name="T104" fmla="*/ 226 w 250"/>
                  <a:gd name="T105" fmla="*/ 188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50" h="299">
                    <a:moveTo>
                      <a:pt x="226" y="188"/>
                    </a:moveTo>
                    <a:lnTo>
                      <a:pt x="232" y="191"/>
                    </a:lnTo>
                    <a:lnTo>
                      <a:pt x="239" y="195"/>
                    </a:lnTo>
                    <a:lnTo>
                      <a:pt x="237" y="199"/>
                    </a:lnTo>
                    <a:lnTo>
                      <a:pt x="234" y="200"/>
                    </a:lnTo>
                    <a:lnTo>
                      <a:pt x="236" y="205"/>
                    </a:lnTo>
                    <a:lnTo>
                      <a:pt x="242" y="207"/>
                    </a:lnTo>
                    <a:lnTo>
                      <a:pt x="245" y="210"/>
                    </a:lnTo>
                    <a:lnTo>
                      <a:pt x="250" y="213"/>
                    </a:lnTo>
                    <a:lnTo>
                      <a:pt x="249" y="219"/>
                    </a:lnTo>
                    <a:lnTo>
                      <a:pt x="248" y="220"/>
                    </a:lnTo>
                    <a:lnTo>
                      <a:pt x="238" y="220"/>
                    </a:lnTo>
                    <a:lnTo>
                      <a:pt x="232" y="222"/>
                    </a:lnTo>
                    <a:lnTo>
                      <a:pt x="224" y="219"/>
                    </a:lnTo>
                    <a:lnTo>
                      <a:pt x="221" y="224"/>
                    </a:lnTo>
                    <a:lnTo>
                      <a:pt x="224" y="224"/>
                    </a:lnTo>
                    <a:lnTo>
                      <a:pt x="224" y="235"/>
                    </a:lnTo>
                    <a:lnTo>
                      <a:pt x="225" y="248"/>
                    </a:lnTo>
                    <a:lnTo>
                      <a:pt x="225" y="251"/>
                    </a:lnTo>
                    <a:lnTo>
                      <a:pt x="230" y="260"/>
                    </a:lnTo>
                    <a:lnTo>
                      <a:pt x="230" y="263"/>
                    </a:lnTo>
                    <a:lnTo>
                      <a:pt x="232" y="263"/>
                    </a:lnTo>
                    <a:lnTo>
                      <a:pt x="229" y="272"/>
                    </a:lnTo>
                    <a:lnTo>
                      <a:pt x="226" y="271"/>
                    </a:lnTo>
                    <a:lnTo>
                      <a:pt x="226" y="270"/>
                    </a:lnTo>
                    <a:lnTo>
                      <a:pt x="236" y="286"/>
                    </a:lnTo>
                    <a:lnTo>
                      <a:pt x="236" y="290"/>
                    </a:lnTo>
                    <a:lnTo>
                      <a:pt x="237" y="290"/>
                    </a:lnTo>
                    <a:lnTo>
                      <a:pt x="232" y="294"/>
                    </a:lnTo>
                    <a:lnTo>
                      <a:pt x="226" y="299"/>
                    </a:lnTo>
                    <a:lnTo>
                      <a:pt x="215" y="298"/>
                    </a:lnTo>
                    <a:lnTo>
                      <a:pt x="212" y="299"/>
                    </a:lnTo>
                    <a:lnTo>
                      <a:pt x="212" y="295"/>
                    </a:lnTo>
                    <a:lnTo>
                      <a:pt x="202" y="290"/>
                    </a:lnTo>
                    <a:lnTo>
                      <a:pt x="201" y="288"/>
                    </a:lnTo>
                    <a:lnTo>
                      <a:pt x="189" y="286"/>
                    </a:lnTo>
                    <a:lnTo>
                      <a:pt x="179" y="285"/>
                    </a:lnTo>
                    <a:lnTo>
                      <a:pt x="176" y="286"/>
                    </a:lnTo>
                    <a:lnTo>
                      <a:pt x="175" y="288"/>
                    </a:lnTo>
                    <a:lnTo>
                      <a:pt x="170" y="285"/>
                    </a:lnTo>
                    <a:lnTo>
                      <a:pt x="168" y="279"/>
                    </a:lnTo>
                    <a:lnTo>
                      <a:pt x="166" y="278"/>
                    </a:lnTo>
                    <a:lnTo>
                      <a:pt x="151" y="272"/>
                    </a:lnTo>
                    <a:lnTo>
                      <a:pt x="149" y="273"/>
                    </a:lnTo>
                    <a:lnTo>
                      <a:pt x="145" y="281"/>
                    </a:lnTo>
                    <a:lnTo>
                      <a:pt x="138" y="277"/>
                    </a:lnTo>
                    <a:lnTo>
                      <a:pt x="137" y="284"/>
                    </a:lnTo>
                    <a:lnTo>
                      <a:pt x="130" y="283"/>
                    </a:lnTo>
                    <a:lnTo>
                      <a:pt x="124" y="279"/>
                    </a:lnTo>
                    <a:lnTo>
                      <a:pt x="118" y="273"/>
                    </a:lnTo>
                    <a:lnTo>
                      <a:pt x="122" y="270"/>
                    </a:lnTo>
                    <a:lnTo>
                      <a:pt x="123" y="264"/>
                    </a:lnTo>
                    <a:lnTo>
                      <a:pt x="119" y="263"/>
                    </a:lnTo>
                    <a:lnTo>
                      <a:pt x="118" y="260"/>
                    </a:lnTo>
                    <a:lnTo>
                      <a:pt x="112" y="264"/>
                    </a:lnTo>
                    <a:lnTo>
                      <a:pt x="108" y="261"/>
                    </a:lnTo>
                    <a:lnTo>
                      <a:pt x="109" y="250"/>
                    </a:lnTo>
                    <a:lnTo>
                      <a:pt x="103" y="244"/>
                    </a:lnTo>
                    <a:lnTo>
                      <a:pt x="93" y="241"/>
                    </a:lnTo>
                    <a:lnTo>
                      <a:pt x="90" y="239"/>
                    </a:lnTo>
                    <a:lnTo>
                      <a:pt x="90" y="232"/>
                    </a:lnTo>
                    <a:lnTo>
                      <a:pt x="82" y="230"/>
                    </a:lnTo>
                    <a:lnTo>
                      <a:pt x="79" y="226"/>
                    </a:lnTo>
                    <a:lnTo>
                      <a:pt x="77" y="225"/>
                    </a:lnTo>
                    <a:lnTo>
                      <a:pt x="75" y="225"/>
                    </a:lnTo>
                    <a:lnTo>
                      <a:pt x="65" y="222"/>
                    </a:lnTo>
                    <a:lnTo>
                      <a:pt x="63" y="215"/>
                    </a:lnTo>
                    <a:lnTo>
                      <a:pt x="60" y="214"/>
                    </a:lnTo>
                    <a:lnTo>
                      <a:pt x="46" y="199"/>
                    </a:lnTo>
                    <a:lnTo>
                      <a:pt x="37" y="207"/>
                    </a:lnTo>
                    <a:lnTo>
                      <a:pt x="33" y="211"/>
                    </a:lnTo>
                    <a:lnTo>
                      <a:pt x="31" y="208"/>
                    </a:lnTo>
                    <a:lnTo>
                      <a:pt x="31" y="199"/>
                    </a:lnTo>
                    <a:lnTo>
                      <a:pt x="24" y="199"/>
                    </a:lnTo>
                    <a:lnTo>
                      <a:pt x="26" y="192"/>
                    </a:lnTo>
                    <a:lnTo>
                      <a:pt x="18" y="190"/>
                    </a:lnTo>
                    <a:lnTo>
                      <a:pt x="18" y="185"/>
                    </a:lnTo>
                    <a:lnTo>
                      <a:pt x="26" y="179"/>
                    </a:lnTo>
                    <a:lnTo>
                      <a:pt x="22" y="174"/>
                    </a:lnTo>
                    <a:lnTo>
                      <a:pt x="29" y="166"/>
                    </a:lnTo>
                    <a:lnTo>
                      <a:pt x="27" y="166"/>
                    </a:lnTo>
                    <a:lnTo>
                      <a:pt x="26" y="160"/>
                    </a:lnTo>
                    <a:lnTo>
                      <a:pt x="14" y="157"/>
                    </a:lnTo>
                    <a:lnTo>
                      <a:pt x="10" y="160"/>
                    </a:lnTo>
                    <a:lnTo>
                      <a:pt x="9" y="160"/>
                    </a:lnTo>
                    <a:lnTo>
                      <a:pt x="9" y="152"/>
                    </a:lnTo>
                    <a:lnTo>
                      <a:pt x="2" y="152"/>
                    </a:lnTo>
                    <a:lnTo>
                      <a:pt x="0" y="150"/>
                    </a:lnTo>
                    <a:lnTo>
                      <a:pt x="6" y="150"/>
                    </a:lnTo>
                    <a:lnTo>
                      <a:pt x="5" y="135"/>
                    </a:lnTo>
                    <a:lnTo>
                      <a:pt x="5" y="122"/>
                    </a:lnTo>
                    <a:lnTo>
                      <a:pt x="4" y="117"/>
                    </a:lnTo>
                    <a:lnTo>
                      <a:pt x="3" y="104"/>
                    </a:lnTo>
                    <a:lnTo>
                      <a:pt x="3" y="98"/>
                    </a:lnTo>
                    <a:lnTo>
                      <a:pt x="2" y="87"/>
                    </a:lnTo>
                    <a:lnTo>
                      <a:pt x="19" y="66"/>
                    </a:lnTo>
                    <a:lnTo>
                      <a:pt x="31" y="49"/>
                    </a:lnTo>
                    <a:lnTo>
                      <a:pt x="42" y="35"/>
                    </a:lnTo>
                    <a:lnTo>
                      <a:pt x="53" y="15"/>
                    </a:lnTo>
                    <a:lnTo>
                      <a:pt x="64" y="0"/>
                    </a:lnTo>
                    <a:lnTo>
                      <a:pt x="77" y="8"/>
                    </a:lnTo>
                    <a:lnTo>
                      <a:pt x="76" y="9"/>
                    </a:lnTo>
                    <a:lnTo>
                      <a:pt x="73" y="14"/>
                    </a:lnTo>
                    <a:lnTo>
                      <a:pt x="77" y="21"/>
                    </a:lnTo>
                    <a:lnTo>
                      <a:pt x="71" y="29"/>
                    </a:lnTo>
                    <a:lnTo>
                      <a:pt x="65" y="44"/>
                    </a:lnTo>
                    <a:lnTo>
                      <a:pt x="73" y="45"/>
                    </a:lnTo>
                    <a:lnTo>
                      <a:pt x="87" y="51"/>
                    </a:lnTo>
                    <a:lnTo>
                      <a:pt x="84" y="55"/>
                    </a:lnTo>
                    <a:lnTo>
                      <a:pt x="92" y="61"/>
                    </a:lnTo>
                    <a:lnTo>
                      <a:pt x="97" y="57"/>
                    </a:lnTo>
                    <a:lnTo>
                      <a:pt x="98" y="55"/>
                    </a:lnTo>
                    <a:lnTo>
                      <a:pt x="102" y="52"/>
                    </a:lnTo>
                    <a:lnTo>
                      <a:pt x="100" y="58"/>
                    </a:lnTo>
                    <a:lnTo>
                      <a:pt x="109" y="51"/>
                    </a:lnTo>
                    <a:lnTo>
                      <a:pt x="109" y="48"/>
                    </a:lnTo>
                    <a:lnTo>
                      <a:pt x="115" y="44"/>
                    </a:lnTo>
                    <a:lnTo>
                      <a:pt x="113" y="48"/>
                    </a:lnTo>
                    <a:lnTo>
                      <a:pt x="120" y="48"/>
                    </a:lnTo>
                    <a:lnTo>
                      <a:pt x="125" y="45"/>
                    </a:lnTo>
                    <a:lnTo>
                      <a:pt x="137" y="54"/>
                    </a:lnTo>
                    <a:lnTo>
                      <a:pt x="140" y="53"/>
                    </a:lnTo>
                    <a:lnTo>
                      <a:pt x="145" y="54"/>
                    </a:lnTo>
                    <a:lnTo>
                      <a:pt x="149" y="52"/>
                    </a:lnTo>
                    <a:lnTo>
                      <a:pt x="151" y="57"/>
                    </a:lnTo>
                    <a:lnTo>
                      <a:pt x="153" y="64"/>
                    </a:lnTo>
                    <a:lnTo>
                      <a:pt x="153" y="72"/>
                    </a:lnTo>
                    <a:lnTo>
                      <a:pt x="162" y="82"/>
                    </a:lnTo>
                    <a:lnTo>
                      <a:pt x="164" y="82"/>
                    </a:lnTo>
                    <a:lnTo>
                      <a:pt x="170" y="81"/>
                    </a:lnTo>
                    <a:lnTo>
                      <a:pt x="171" y="85"/>
                    </a:lnTo>
                    <a:lnTo>
                      <a:pt x="173" y="89"/>
                    </a:lnTo>
                    <a:lnTo>
                      <a:pt x="177" y="89"/>
                    </a:lnTo>
                    <a:lnTo>
                      <a:pt x="176" y="91"/>
                    </a:lnTo>
                    <a:lnTo>
                      <a:pt x="177" y="93"/>
                    </a:lnTo>
                    <a:lnTo>
                      <a:pt x="179" y="98"/>
                    </a:lnTo>
                    <a:lnTo>
                      <a:pt x="179" y="106"/>
                    </a:lnTo>
                    <a:lnTo>
                      <a:pt x="184" y="115"/>
                    </a:lnTo>
                    <a:lnTo>
                      <a:pt x="190" y="122"/>
                    </a:lnTo>
                    <a:lnTo>
                      <a:pt x="190" y="125"/>
                    </a:lnTo>
                    <a:lnTo>
                      <a:pt x="190" y="124"/>
                    </a:lnTo>
                    <a:lnTo>
                      <a:pt x="202" y="129"/>
                    </a:lnTo>
                    <a:lnTo>
                      <a:pt x="203" y="133"/>
                    </a:lnTo>
                    <a:lnTo>
                      <a:pt x="203" y="135"/>
                    </a:lnTo>
                    <a:lnTo>
                      <a:pt x="202" y="140"/>
                    </a:lnTo>
                    <a:lnTo>
                      <a:pt x="202" y="145"/>
                    </a:lnTo>
                    <a:lnTo>
                      <a:pt x="203" y="148"/>
                    </a:lnTo>
                    <a:lnTo>
                      <a:pt x="201" y="152"/>
                    </a:lnTo>
                    <a:lnTo>
                      <a:pt x="202" y="157"/>
                    </a:lnTo>
                    <a:lnTo>
                      <a:pt x="205" y="155"/>
                    </a:lnTo>
                    <a:lnTo>
                      <a:pt x="206" y="160"/>
                    </a:lnTo>
                    <a:lnTo>
                      <a:pt x="208" y="167"/>
                    </a:lnTo>
                    <a:lnTo>
                      <a:pt x="205" y="168"/>
                    </a:lnTo>
                    <a:lnTo>
                      <a:pt x="204" y="171"/>
                    </a:lnTo>
                    <a:lnTo>
                      <a:pt x="205" y="172"/>
                    </a:lnTo>
                    <a:lnTo>
                      <a:pt x="210" y="179"/>
                    </a:lnTo>
                    <a:lnTo>
                      <a:pt x="210" y="186"/>
                    </a:lnTo>
                    <a:lnTo>
                      <a:pt x="225" y="188"/>
                    </a:lnTo>
                    <a:lnTo>
                      <a:pt x="226" y="188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46" name="Freeform 34"/>
              <p:cNvSpPr>
                <a:spLocks/>
              </p:cNvSpPr>
              <p:nvPr/>
            </p:nvSpPr>
            <p:spPr bwMode="auto">
              <a:xfrm>
                <a:off x="4455" y="2958"/>
                <a:ext cx="111" cy="57"/>
              </a:xfrm>
              <a:custGeom>
                <a:avLst/>
                <a:gdLst>
                  <a:gd name="T0" fmla="*/ 98 w 333"/>
                  <a:gd name="T1" fmla="*/ 107 h 170"/>
                  <a:gd name="T2" fmla="*/ 47 w 333"/>
                  <a:gd name="T3" fmla="*/ 85 h 170"/>
                  <a:gd name="T4" fmla="*/ 44 w 333"/>
                  <a:gd name="T5" fmla="*/ 80 h 170"/>
                  <a:gd name="T6" fmla="*/ 19 w 333"/>
                  <a:gd name="T7" fmla="*/ 100 h 170"/>
                  <a:gd name="T8" fmla="*/ 5 w 333"/>
                  <a:gd name="T9" fmla="*/ 105 h 170"/>
                  <a:gd name="T10" fmla="*/ 15 w 333"/>
                  <a:gd name="T11" fmla="*/ 71 h 170"/>
                  <a:gd name="T12" fmla="*/ 38 w 333"/>
                  <a:gd name="T13" fmla="*/ 58 h 170"/>
                  <a:gd name="T14" fmla="*/ 32 w 333"/>
                  <a:gd name="T15" fmla="*/ 45 h 170"/>
                  <a:gd name="T16" fmla="*/ 7 w 333"/>
                  <a:gd name="T17" fmla="*/ 21 h 170"/>
                  <a:gd name="T18" fmla="*/ 14 w 333"/>
                  <a:gd name="T19" fmla="*/ 12 h 170"/>
                  <a:gd name="T20" fmla="*/ 22 w 333"/>
                  <a:gd name="T21" fmla="*/ 11 h 170"/>
                  <a:gd name="T22" fmla="*/ 40 w 333"/>
                  <a:gd name="T23" fmla="*/ 11 h 170"/>
                  <a:gd name="T24" fmla="*/ 54 w 333"/>
                  <a:gd name="T25" fmla="*/ 22 h 170"/>
                  <a:gd name="T26" fmla="*/ 82 w 333"/>
                  <a:gd name="T27" fmla="*/ 19 h 170"/>
                  <a:gd name="T28" fmla="*/ 101 w 333"/>
                  <a:gd name="T29" fmla="*/ 37 h 170"/>
                  <a:gd name="T30" fmla="*/ 140 w 333"/>
                  <a:gd name="T31" fmla="*/ 22 h 170"/>
                  <a:gd name="T32" fmla="*/ 146 w 333"/>
                  <a:gd name="T33" fmla="*/ 11 h 170"/>
                  <a:gd name="T34" fmla="*/ 172 w 333"/>
                  <a:gd name="T35" fmla="*/ 5 h 170"/>
                  <a:gd name="T36" fmla="*/ 208 w 333"/>
                  <a:gd name="T37" fmla="*/ 0 h 170"/>
                  <a:gd name="T38" fmla="*/ 233 w 333"/>
                  <a:gd name="T39" fmla="*/ 4 h 170"/>
                  <a:gd name="T40" fmla="*/ 244 w 333"/>
                  <a:gd name="T41" fmla="*/ 7 h 170"/>
                  <a:gd name="T42" fmla="*/ 252 w 333"/>
                  <a:gd name="T43" fmla="*/ 11 h 170"/>
                  <a:gd name="T44" fmla="*/ 265 w 333"/>
                  <a:gd name="T45" fmla="*/ 21 h 170"/>
                  <a:gd name="T46" fmla="*/ 285 w 333"/>
                  <a:gd name="T47" fmla="*/ 24 h 170"/>
                  <a:gd name="T48" fmla="*/ 293 w 333"/>
                  <a:gd name="T49" fmla="*/ 17 h 170"/>
                  <a:gd name="T50" fmla="*/ 304 w 333"/>
                  <a:gd name="T51" fmla="*/ 22 h 170"/>
                  <a:gd name="T52" fmla="*/ 300 w 333"/>
                  <a:gd name="T53" fmla="*/ 44 h 170"/>
                  <a:gd name="T54" fmla="*/ 319 w 333"/>
                  <a:gd name="T55" fmla="*/ 62 h 170"/>
                  <a:gd name="T56" fmla="*/ 323 w 333"/>
                  <a:gd name="T57" fmla="*/ 70 h 170"/>
                  <a:gd name="T58" fmla="*/ 307 w 333"/>
                  <a:gd name="T59" fmla="*/ 52 h 170"/>
                  <a:gd name="T60" fmla="*/ 293 w 333"/>
                  <a:gd name="T61" fmla="*/ 66 h 170"/>
                  <a:gd name="T62" fmla="*/ 291 w 333"/>
                  <a:gd name="T63" fmla="*/ 87 h 170"/>
                  <a:gd name="T64" fmla="*/ 287 w 333"/>
                  <a:gd name="T65" fmla="*/ 141 h 170"/>
                  <a:gd name="T66" fmla="*/ 260 w 333"/>
                  <a:gd name="T67" fmla="*/ 167 h 170"/>
                  <a:gd name="T68" fmla="*/ 247 w 333"/>
                  <a:gd name="T69" fmla="*/ 167 h 170"/>
                  <a:gd name="T70" fmla="*/ 238 w 333"/>
                  <a:gd name="T71" fmla="*/ 170 h 170"/>
                  <a:gd name="T72" fmla="*/ 226 w 333"/>
                  <a:gd name="T73" fmla="*/ 161 h 170"/>
                  <a:gd name="T74" fmla="*/ 220 w 333"/>
                  <a:gd name="T75" fmla="*/ 148 h 170"/>
                  <a:gd name="T76" fmla="*/ 179 w 333"/>
                  <a:gd name="T77" fmla="*/ 165 h 170"/>
                  <a:gd name="T78" fmla="*/ 158 w 333"/>
                  <a:gd name="T79" fmla="*/ 167 h 170"/>
                  <a:gd name="T80" fmla="*/ 151 w 333"/>
                  <a:gd name="T81" fmla="*/ 161 h 170"/>
                  <a:gd name="T82" fmla="*/ 146 w 333"/>
                  <a:gd name="T83" fmla="*/ 157 h 170"/>
                  <a:gd name="T84" fmla="*/ 164 w 333"/>
                  <a:gd name="T85" fmla="*/ 140 h 170"/>
                  <a:gd name="T86" fmla="*/ 157 w 333"/>
                  <a:gd name="T87" fmla="*/ 134 h 170"/>
                  <a:gd name="T88" fmla="*/ 141 w 333"/>
                  <a:gd name="T89" fmla="*/ 128 h 170"/>
                  <a:gd name="T90" fmla="*/ 131 w 333"/>
                  <a:gd name="T91" fmla="*/ 138 h 170"/>
                  <a:gd name="T92" fmla="*/ 108 w 333"/>
                  <a:gd name="T93" fmla="*/ 114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33" h="170">
                    <a:moveTo>
                      <a:pt x="108" y="114"/>
                    </a:moveTo>
                    <a:lnTo>
                      <a:pt x="101" y="106"/>
                    </a:lnTo>
                    <a:lnTo>
                      <a:pt x="98" y="107"/>
                    </a:lnTo>
                    <a:lnTo>
                      <a:pt x="80" y="98"/>
                    </a:lnTo>
                    <a:lnTo>
                      <a:pt x="66" y="90"/>
                    </a:lnTo>
                    <a:lnTo>
                      <a:pt x="47" y="85"/>
                    </a:lnTo>
                    <a:lnTo>
                      <a:pt x="46" y="84"/>
                    </a:lnTo>
                    <a:lnTo>
                      <a:pt x="45" y="81"/>
                    </a:lnTo>
                    <a:lnTo>
                      <a:pt x="44" y="80"/>
                    </a:lnTo>
                    <a:lnTo>
                      <a:pt x="40" y="80"/>
                    </a:lnTo>
                    <a:lnTo>
                      <a:pt x="31" y="88"/>
                    </a:lnTo>
                    <a:lnTo>
                      <a:pt x="19" y="100"/>
                    </a:lnTo>
                    <a:lnTo>
                      <a:pt x="12" y="107"/>
                    </a:lnTo>
                    <a:lnTo>
                      <a:pt x="11" y="108"/>
                    </a:lnTo>
                    <a:lnTo>
                      <a:pt x="5" y="105"/>
                    </a:lnTo>
                    <a:lnTo>
                      <a:pt x="11" y="91"/>
                    </a:lnTo>
                    <a:lnTo>
                      <a:pt x="2" y="88"/>
                    </a:lnTo>
                    <a:lnTo>
                      <a:pt x="15" y="71"/>
                    </a:lnTo>
                    <a:lnTo>
                      <a:pt x="21" y="61"/>
                    </a:lnTo>
                    <a:lnTo>
                      <a:pt x="33" y="60"/>
                    </a:lnTo>
                    <a:lnTo>
                      <a:pt x="38" y="58"/>
                    </a:lnTo>
                    <a:lnTo>
                      <a:pt x="34" y="47"/>
                    </a:lnTo>
                    <a:lnTo>
                      <a:pt x="32" y="48"/>
                    </a:lnTo>
                    <a:lnTo>
                      <a:pt x="32" y="45"/>
                    </a:lnTo>
                    <a:lnTo>
                      <a:pt x="9" y="35"/>
                    </a:lnTo>
                    <a:lnTo>
                      <a:pt x="0" y="32"/>
                    </a:lnTo>
                    <a:lnTo>
                      <a:pt x="7" y="21"/>
                    </a:lnTo>
                    <a:lnTo>
                      <a:pt x="4" y="14"/>
                    </a:lnTo>
                    <a:lnTo>
                      <a:pt x="9" y="18"/>
                    </a:lnTo>
                    <a:lnTo>
                      <a:pt x="14" y="12"/>
                    </a:lnTo>
                    <a:lnTo>
                      <a:pt x="19" y="12"/>
                    </a:lnTo>
                    <a:lnTo>
                      <a:pt x="20" y="10"/>
                    </a:lnTo>
                    <a:lnTo>
                      <a:pt x="22" y="11"/>
                    </a:lnTo>
                    <a:lnTo>
                      <a:pt x="26" y="10"/>
                    </a:lnTo>
                    <a:lnTo>
                      <a:pt x="35" y="14"/>
                    </a:lnTo>
                    <a:lnTo>
                      <a:pt x="40" y="11"/>
                    </a:lnTo>
                    <a:lnTo>
                      <a:pt x="46" y="13"/>
                    </a:lnTo>
                    <a:lnTo>
                      <a:pt x="54" y="14"/>
                    </a:lnTo>
                    <a:lnTo>
                      <a:pt x="54" y="22"/>
                    </a:lnTo>
                    <a:lnTo>
                      <a:pt x="65" y="20"/>
                    </a:lnTo>
                    <a:lnTo>
                      <a:pt x="66" y="19"/>
                    </a:lnTo>
                    <a:lnTo>
                      <a:pt x="82" y="19"/>
                    </a:lnTo>
                    <a:lnTo>
                      <a:pt x="89" y="22"/>
                    </a:lnTo>
                    <a:lnTo>
                      <a:pt x="100" y="30"/>
                    </a:lnTo>
                    <a:lnTo>
                      <a:pt x="101" y="37"/>
                    </a:lnTo>
                    <a:lnTo>
                      <a:pt x="113" y="37"/>
                    </a:lnTo>
                    <a:lnTo>
                      <a:pt x="120" y="31"/>
                    </a:lnTo>
                    <a:lnTo>
                      <a:pt x="140" y="22"/>
                    </a:lnTo>
                    <a:lnTo>
                      <a:pt x="145" y="20"/>
                    </a:lnTo>
                    <a:lnTo>
                      <a:pt x="144" y="14"/>
                    </a:lnTo>
                    <a:lnTo>
                      <a:pt x="146" y="11"/>
                    </a:lnTo>
                    <a:lnTo>
                      <a:pt x="153" y="10"/>
                    </a:lnTo>
                    <a:lnTo>
                      <a:pt x="163" y="4"/>
                    </a:lnTo>
                    <a:lnTo>
                      <a:pt x="172" y="5"/>
                    </a:lnTo>
                    <a:lnTo>
                      <a:pt x="174" y="5"/>
                    </a:lnTo>
                    <a:lnTo>
                      <a:pt x="198" y="4"/>
                    </a:lnTo>
                    <a:lnTo>
                      <a:pt x="208" y="0"/>
                    </a:lnTo>
                    <a:lnTo>
                      <a:pt x="215" y="1"/>
                    </a:lnTo>
                    <a:lnTo>
                      <a:pt x="224" y="4"/>
                    </a:lnTo>
                    <a:lnTo>
                      <a:pt x="233" y="4"/>
                    </a:lnTo>
                    <a:lnTo>
                      <a:pt x="237" y="6"/>
                    </a:lnTo>
                    <a:lnTo>
                      <a:pt x="243" y="5"/>
                    </a:lnTo>
                    <a:lnTo>
                      <a:pt x="244" y="7"/>
                    </a:lnTo>
                    <a:lnTo>
                      <a:pt x="248" y="6"/>
                    </a:lnTo>
                    <a:lnTo>
                      <a:pt x="247" y="10"/>
                    </a:lnTo>
                    <a:lnTo>
                      <a:pt x="252" y="11"/>
                    </a:lnTo>
                    <a:lnTo>
                      <a:pt x="252" y="15"/>
                    </a:lnTo>
                    <a:lnTo>
                      <a:pt x="260" y="22"/>
                    </a:lnTo>
                    <a:lnTo>
                      <a:pt x="265" y="21"/>
                    </a:lnTo>
                    <a:lnTo>
                      <a:pt x="267" y="17"/>
                    </a:lnTo>
                    <a:lnTo>
                      <a:pt x="273" y="24"/>
                    </a:lnTo>
                    <a:lnTo>
                      <a:pt x="285" y="24"/>
                    </a:lnTo>
                    <a:lnTo>
                      <a:pt x="289" y="19"/>
                    </a:lnTo>
                    <a:lnTo>
                      <a:pt x="292" y="18"/>
                    </a:lnTo>
                    <a:lnTo>
                      <a:pt x="293" y="17"/>
                    </a:lnTo>
                    <a:lnTo>
                      <a:pt x="294" y="19"/>
                    </a:lnTo>
                    <a:lnTo>
                      <a:pt x="299" y="17"/>
                    </a:lnTo>
                    <a:lnTo>
                      <a:pt x="304" y="22"/>
                    </a:lnTo>
                    <a:lnTo>
                      <a:pt x="300" y="31"/>
                    </a:lnTo>
                    <a:lnTo>
                      <a:pt x="301" y="35"/>
                    </a:lnTo>
                    <a:lnTo>
                      <a:pt x="300" y="44"/>
                    </a:lnTo>
                    <a:lnTo>
                      <a:pt x="305" y="50"/>
                    </a:lnTo>
                    <a:lnTo>
                      <a:pt x="317" y="52"/>
                    </a:lnTo>
                    <a:lnTo>
                      <a:pt x="319" y="62"/>
                    </a:lnTo>
                    <a:lnTo>
                      <a:pt x="333" y="74"/>
                    </a:lnTo>
                    <a:lnTo>
                      <a:pt x="320" y="71"/>
                    </a:lnTo>
                    <a:lnTo>
                      <a:pt x="323" y="70"/>
                    </a:lnTo>
                    <a:lnTo>
                      <a:pt x="318" y="64"/>
                    </a:lnTo>
                    <a:lnTo>
                      <a:pt x="316" y="54"/>
                    </a:lnTo>
                    <a:lnTo>
                      <a:pt x="307" y="52"/>
                    </a:lnTo>
                    <a:lnTo>
                      <a:pt x="300" y="55"/>
                    </a:lnTo>
                    <a:lnTo>
                      <a:pt x="300" y="59"/>
                    </a:lnTo>
                    <a:lnTo>
                      <a:pt x="293" y="66"/>
                    </a:lnTo>
                    <a:lnTo>
                      <a:pt x="299" y="62"/>
                    </a:lnTo>
                    <a:lnTo>
                      <a:pt x="299" y="65"/>
                    </a:lnTo>
                    <a:lnTo>
                      <a:pt x="291" y="87"/>
                    </a:lnTo>
                    <a:lnTo>
                      <a:pt x="290" y="119"/>
                    </a:lnTo>
                    <a:lnTo>
                      <a:pt x="294" y="139"/>
                    </a:lnTo>
                    <a:lnTo>
                      <a:pt x="287" y="141"/>
                    </a:lnTo>
                    <a:lnTo>
                      <a:pt x="265" y="167"/>
                    </a:lnTo>
                    <a:lnTo>
                      <a:pt x="264" y="168"/>
                    </a:lnTo>
                    <a:lnTo>
                      <a:pt x="260" y="167"/>
                    </a:lnTo>
                    <a:lnTo>
                      <a:pt x="257" y="170"/>
                    </a:lnTo>
                    <a:lnTo>
                      <a:pt x="251" y="170"/>
                    </a:lnTo>
                    <a:lnTo>
                      <a:pt x="247" y="167"/>
                    </a:lnTo>
                    <a:lnTo>
                      <a:pt x="246" y="165"/>
                    </a:lnTo>
                    <a:lnTo>
                      <a:pt x="238" y="165"/>
                    </a:lnTo>
                    <a:lnTo>
                      <a:pt x="238" y="170"/>
                    </a:lnTo>
                    <a:lnTo>
                      <a:pt x="227" y="164"/>
                    </a:lnTo>
                    <a:lnTo>
                      <a:pt x="228" y="163"/>
                    </a:lnTo>
                    <a:lnTo>
                      <a:pt x="226" y="161"/>
                    </a:lnTo>
                    <a:lnTo>
                      <a:pt x="226" y="158"/>
                    </a:lnTo>
                    <a:lnTo>
                      <a:pt x="220" y="157"/>
                    </a:lnTo>
                    <a:lnTo>
                      <a:pt x="220" y="148"/>
                    </a:lnTo>
                    <a:lnTo>
                      <a:pt x="185" y="158"/>
                    </a:lnTo>
                    <a:lnTo>
                      <a:pt x="183" y="158"/>
                    </a:lnTo>
                    <a:lnTo>
                      <a:pt x="179" y="165"/>
                    </a:lnTo>
                    <a:lnTo>
                      <a:pt x="174" y="167"/>
                    </a:lnTo>
                    <a:lnTo>
                      <a:pt x="171" y="164"/>
                    </a:lnTo>
                    <a:lnTo>
                      <a:pt x="158" y="167"/>
                    </a:lnTo>
                    <a:lnTo>
                      <a:pt x="159" y="163"/>
                    </a:lnTo>
                    <a:lnTo>
                      <a:pt x="154" y="163"/>
                    </a:lnTo>
                    <a:lnTo>
                      <a:pt x="151" y="161"/>
                    </a:lnTo>
                    <a:lnTo>
                      <a:pt x="152" y="158"/>
                    </a:lnTo>
                    <a:lnTo>
                      <a:pt x="148" y="159"/>
                    </a:lnTo>
                    <a:lnTo>
                      <a:pt x="146" y="157"/>
                    </a:lnTo>
                    <a:lnTo>
                      <a:pt x="158" y="155"/>
                    </a:lnTo>
                    <a:lnTo>
                      <a:pt x="158" y="147"/>
                    </a:lnTo>
                    <a:lnTo>
                      <a:pt x="164" y="140"/>
                    </a:lnTo>
                    <a:lnTo>
                      <a:pt x="163" y="138"/>
                    </a:lnTo>
                    <a:lnTo>
                      <a:pt x="163" y="135"/>
                    </a:lnTo>
                    <a:lnTo>
                      <a:pt x="157" y="134"/>
                    </a:lnTo>
                    <a:lnTo>
                      <a:pt x="150" y="128"/>
                    </a:lnTo>
                    <a:lnTo>
                      <a:pt x="146" y="131"/>
                    </a:lnTo>
                    <a:lnTo>
                      <a:pt x="141" y="128"/>
                    </a:lnTo>
                    <a:lnTo>
                      <a:pt x="140" y="135"/>
                    </a:lnTo>
                    <a:lnTo>
                      <a:pt x="133" y="134"/>
                    </a:lnTo>
                    <a:lnTo>
                      <a:pt x="131" y="138"/>
                    </a:lnTo>
                    <a:lnTo>
                      <a:pt x="128" y="137"/>
                    </a:lnTo>
                    <a:lnTo>
                      <a:pt x="113" y="120"/>
                    </a:lnTo>
                    <a:lnTo>
                      <a:pt x="108" y="114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47" name="Freeform 35"/>
              <p:cNvSpPr>
                <a:spLocks/>
              </p:cNvSpPr>
              <p:nvPr/>
            </p:nvSpPr>
            <p:spPr bwMode="auto">
              <a:xfrm>
                <a:off x="4374" y="2688"/>
                <a:ext cx="200" cy="112"/>
              </a:xfrm>
              <a:custGeom>
                <a:avLst/>
                <a:gdLst>
                  <a:gd name="T0" fmla="*/ 279 w 602"/>
                  <a:gd name="T1" fmla="*/ 306 h 336"/>
                  <a:gd name="T2" fmla="*/ 284 w 602"/>
                  <a:gd name="T3" fmla="*/ 319 h 336"/>
                  <a:gd name="T4" fmla="*/ 274 w 602"/>
                  <a:gd name="T5" fmla="*/ 306 h 336"/>
                  <a:gd name="T6" fmla="*/ 263 w 602"/>
                  <a:gd name="T7" fmla="*/ 320 h 336"/>
                  <a:gd name="T8" fmla="*/ 247 w 602"/>
                  <a:gd name="T9" fmla="*/ 331 h 336"/>
                  <a:gd name="T10" fmla="*/ 227 w 602"/>
                  <a:gd name="T11" fmla="*/ 330 h 336"/>
                  <a:gd name="T12" fmla="*/ 229 w 602"/>
                  <a:gd name="T13" fmla="*/ 320 h 336"/>
                  <a:gd name="T14" fmla="*/ 230 w 602"/>
                  <a:gd name="T15" fmla="*/ 299 h 336"/>
                  <a:gd name="T16" fmla="*/ 236 w 602"/>
                  <a:gd name="T17" fmla="*/ 278 h 336"/>
                  <a:gd name="T18" fmla="*/ 239 w 602"/>
                  <a:gd name="T19" fmla="*/ 252 h 336"/>
                  <a:gd name="T20" fmla="*/ 238 w 602"/>
                  <a:gd name="T21" fmla="*/ 245 h 336"/>
                  <a:gd name="T22" fmla="*/ 230 w 602"/>
                  <a:gd name="T23" fmla="*/ 224 h 336"/>
                  <a:gd name="T24" fmla="*/ 211 w 602"/>
                  <a:gd name="T25" fmla="*/ 231 h 336"/>
                  <a:gd name="T26" fmla="*/ 187 w 602"/>
                  <a:gd name="T27" fmla="*/ 222 h 336"/>
                  <a:gd name="T28" fmla="*/ 191 w 602"/>
                  <a:gd name="T29" fmla="*/ 248 h 336"/>
                  <a:gd name="T30" fmla="*/ 160 w 602"/>
                  <a:gd name="T31" fmla="*/ 240 h 336"/>
                  <a:gd name="T32" fmla="*/ 137 w 602"/>
                  <a:gd name="T33" fmla="*/ 252 h 336"/>
                  <a:gd name="T34" fmla="*/ 99 w 602"/>
                  <a:gd name="T35" fmla="*/ 239 h 336"/>
                  <a:gd name="T36" fmla="*/ 68 w 602"/>
                  <a:gd name="T37" fmla="*/ 248 h 336"/>
                  <a:gd name="T38" fmla="*/ 26 w 602"/>
                  <a:gd name="T39" fmla="*/ 230 h 336"/>
                  <a:gd name="T40" fmla="*/ 31 w 602"/>
                  <a:gd name="T41" fmla="*/ 184 h 336"/>
                  <a:gd name="T42" fmla="*/ 0 w 602"/>
                  <a:gd name="T43" fmla="*/ 154 h 336"/>
                  <a:gd name="T44" fmla="*/ 15 w 602"/>
                  <a:gd name="T45" fmla="*/ 128 h 336"/>
                  <a:gd name="T46" fmla="*/ 19 w 602"/>
                  <a:gd name="T47" fmla="*/ 108 h 336"/>
                  <a:gd name="T48" fmla="*/ 48 w 602"/>
                  <a:gd name="T49" fmla="*/ 95 h 336"/>
                  <a:gd name="T50" fmla="*/ 91 w 602"/>
                  <a:gd name="T51" fmla="*/ 93 h 336"/>
                  <a:gd name="T52" fmla="*/ 98 w 602"/>
                  <a:gd name="T53" fmla="*/ 113 h 336"/>
                  <a:gd name="T54" fmla="*/ 126 w 602"/>
                  <a:gd name="T55" fmla="*/ 122 h 336"/>
                  <a:gd name="T56" fmla="*/ 178 w 602"/>
                  <a:gd name="T57" fmla="*/ 124 h 336"/>
                  <a:gd name="T58" fmla="*/ 201 w 602"/>
                  <a:gd name="T59" fmla="*/ 102 h 336"/>
                  <a:gd name="T60" fmla="*/ 208 w 602"/>
                  <a:gd name="T61" fmla="*/ 62 h 336"/>
                  <a:gd name="T62" fmla="*/ 225 w 602"/>
                  <a:gd name="T63" fmla="*/ 47 h 336"/>
                  <a:gd name="T64" fmla="*/ 260 w 602"/>
                  <a:gd name="T65" fmla="*/ 39 h 336"/>
                  <a:gd name="T66" fmla="*/ 282 w 602"/>
                  <a:gd name="T67" fmla="*/ 39 h 336"/>
                  <a:gd name="T68" fmla="*/ 309 w 602"/>
                  <a:gd name="T69" fmla="*/ 38 h 336"/>
                  <a:gd name="T70" fmla="*/ 331 w 602"/>
                  <a:gd name="T71" fmla="*/ 41 h 336"/>
                  <a:gd name="T72" fmla="*/ 383 w 602"/>
                  <a:gd name="T73" fmla="*/ 39 h 336"/>
                  <a:gd name="T74" fmla="*/ 404 w 602"/>
                  <a:gd name="T75" fmla="*/ 39 h 336"/>
                  <a:gd name="T76" fmla="*/ 429 w 602"/>
                  <a:gd name="T77" fmla="*/ 31 h 336"/>
                  <a:gd name="T78" fmla="*/ 473 w 602"/>
                  <a:gd name="T79" fmla="*/ 14 h 336"/>
                  <a:gd name="T80" fmla="*/ 492 w 602"/>
                  <a:gd name="T81" fmla="*/ 5 h 336"/>
                  <a:gd name="T82" fmla="*/ 532 w 602"/>
                  <a:gd name="T83" fmla="*/ 8 h 336"/>
                  <a:gd name="T84" fmla="*/ 501 w 602"/>
                  <a:gd name="T85" fmla="*/ 29 h 336"/>
                  <a:gd name="T86" fmla="*/ 512 w 602"/>
                  <a:gd name="T87" fmla="*/ 59 h 336"/>
                  <a:gd name="T88" fmla="*/ 532 w 602"/>
                  <a:gd name="T89" fmla="*/ 78 h 336"/>
                  <a:gd name="T90" fmla="*/ 549 w 602"/>
                  <a:gd name="T91" fmla="*/ 102 h 336"/>
                  <a:gd name="T92" fmla="*/ 558 w 602"/>
                  <a:gd name="T93" fmla="*/ 119 h 336"/>
                  <a:gd name="T94" fmla="*/ 601 w 602"/>
                  <a:gd name="T95" fmla="*/ 157 h 336"/>
                  <a:gd name="T96" fmla="*/ 574 w 602"/>
                  <a:gd name="T97" fmla="*/ 172 h 336"/>
                  <a:gd name="T98" fmla="*/ 555 w 602"/>
                  <a:gd name="T99" fmla="*/ 177 h 336"/>
                  <a:gd name="T100" fmla="*/ 528 w 602"/>
                  <a:gd name="T101" fmla="*/ 184 h 336"/>
                  <a:gd name="T102" fmla="*/ 518 w 602"/>
                  <a:gd name="T103" fmla="*/ 181 h 336"/>
                  <a:gd name="T104" fmla="*/ 503 w 602"/>
                  <a:gd name="T105" fmla="*/ 174 h 336"/>
                  <a:gd name="T106" fmla="*/ 483 w 602"/>
                  <a:gd name="T107" fmla="*/ 175 h 336"/>
                  <a:gd name="T108" fmla="*/ 463 w 602"/>
                  <a:gd name="T109" fmla="*/ 214 h 336"/>
                  <a:gd name="T110" fmla="*/ 440 w 602"/>
                  <a:gd name="T111" fmla="*/ 215 h 336"/>
                  <a:gd name="T112" fmla="*/ 391 w 602"/>
                  <a:gd name="T113" fmla="*/ 226 h 336"/>
                  <a:gd name="T114" fmla="*/ 359 w 602"/>
                  <a:gd name="T115" fmla="*/ 228 h 336"/>
                  <a:gd name="T116" fmla="*/ 355 w 602"/>
                  <a:gd name="T117" fmla="*/ 251 h 336"/>
                  <a:gd name="T118" fmla="*/ 337 w 602"/>
                  <a:gd name="T119" fmla="*/ 285 h 336"/>
                  <a:gd name="T120" fmla="*/ 312 w 602"/>
                  <a:gd name="T121" fmla="*/ 285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602" h="336">
                    <a:moveTo>
                      <a:pt x="293" y="294"/>
                    </a:moveTo>
                    <a:lnTo>
                      <a:pt x="291" y="300"/>
                    </a:lnTo>
                    <a:lnTo>
                      <a:pt x="283" y="304"/>
                    </a:lnTo>
                    <a:lnTo>
                      <a:pt x="279" y="306"/>
                    </a:lnTo>
                    <a:lnTo>
                      <a:pt x="287" y="310"/>
                    </a:lnTo>
                    <a:lnTo>
                      <a:pt x="287" y="312"/>
                    </a:lnTo>
                    <a:lnTo>
                      <a:pt x="291" y="317"/>
                    </a:lnTo>
                    <a:lnTo>
                      <a:pt x="284" y="319"/>
                    </a:lnTo>
                    <a:lnTo>
                      <a:pt x="279" y="318"/>
                    </a:lnTo>
                    <a:lnTo>
                      <a:pt x="279" y="317"/>
                    </a:lnTo>
                    <a:lnTo>
                      <a:pt x="276" y="312"/>
                    </a:lnTo>
                    <a:lnTo>
                      <a:pt x="274" y="306"/>
                    </a:lnTo>
                    <a:lnTo>
                      <a:pt x="270" y="308"/>
                    </a:lnTo>
                    <a:lnTo>
                      <a:pt x="266" y="312"/>
                    </a:lnTo>
                    <a:lnTo>
                      <a:pt x="265" y="318"/>
                    </a:lnTo>
                    <a:lnTo>
                      <a:pt x="263" y="320"/>
                    </a:lnTo>
                    <a:lnTo>
                      <a:pt x="259" y="319"/>
                    </a:lnTo>
                    <a:lnTo>
                      <a:pt x="257" y="323"/>
                    </a:lnTo>
                    <a:lnTo>
                      <a:pt x="250" y="330"/>
                    </a:lnTo>
                    <a:lnTo>
                      <a:pt x="247" y="331"/>
                    </a:lnTo>
                    <a:lnTo>
                      <a:pt x="237" y="336"/>
                    </a:lnTo>
                    <a:lnTo>
                      <a:pt x="234" y="334"/>
                    </a:lnTo>
                    <a:lnTo>
                      <a:pt x="227" y="331"/>
                    </a:lnTo>
                    <a:lnTo>
                      <a:pt x="227" y="330"/>
                    </a:lnTo>
                    <a:lnTo>
                      <a:pt x="230" y="323"/>
                    </a:lnTo>
                    <a:lnTo>
                      <a:pt x="232" y="325"/>
                    </a:lnTo>
                    <a:lnTo>
                      <a:pt x="236" y="321"/>
                    </a:lnTo>
                    <a:lnTo>
                      <a:pt x="229" y="320"/>
                    </a:lnTo>
                    <a:lnTo>
                      <a:pt x="221" y="314"/>
                    </a:lnTo>
                    <a:lnTo>
                      <a:pt x="217" y="311"/>
                    </a:lnTo>
                    <a:lnTo>
                      <a:pt x="224" y="306"/>
                    </a:lnTo>
                    <a:lnTo>
                      <a:pt x="230" y="299"/>
                    </a:lnTo>
                    <a:lnTo>
                      <a:pt x="236" y="287"/>
                    </a:lnTo>
                    <a:lnTo>
                      <a:pt x="233" y="284"/>
                    </a:lnTo>
                    <a:lnTo>
                      <a:pt x="232" y="281"/>
                    </a:lnTo>
                    <a:lnTo>
                      <a:pt x="236" y="278"/>
                    </a:lnTo>
                    <a:lnTo>
                      <a:pt x="236" y="271"/>
                    </a:lnTo>
                    <a:lnTo>
                      <a:pt x="237" y="271"/>
                    </a:lnTo>
                    <a:lnTo>
                      <a:pt x="237" y="260"/>
                    </a:lnTo>
                    <a:lnTo>
                      <a:pt x="239" y="252"/>
                    </a:lnTo>
                    <a:lnTo>
                      <a:pt x="239" y="250"/>
                    </a:lnTo>
                    <a:lnTo>
                      <a:pt x="239" y="248"/>
                    </a:lnTo>
                    <a:lnTo>
                      <a:pt x="238" y="246"/>
                    </a:lnTo>
                    <a:lnTo>
                      <a:pt x="238" y="245"/>
                    </a:lnTo>
                    <a:lnTo>
                      <a:pt x="239" y="238"/>
                    </a:lnTo>
                    <a:lnTo>
                      <a:pt x="238" y="235"/>
                    </a:lnTo>
                    <a:lnTo>
                      <a:pt x="234" y="228"/>
                    </a:lnTo>
                    <a:lnTo>
                      <a:pt x="230" y="224"/>
                    </a:lnTo>
                    <a:lnTo>
                      <a:pt x="230" y="226"/>
                    </a:lnTo>
                    <a:lnTo>
                      <a:pt x="224" y="230"/>
                    </a:lnTo>
                    <a:lnTo>
                      <a:pt x="214" y="234"/>
                    </a:lnTo>
                    <a:lnTo>
                      <a:pt x="211" y="231"/>
                    </a:lnTo>
                    <a:lnTo>
                      <a:pt x="204" y="227"/>
                    </a:lnTo>
                    <a:lnTo>
                      <a:pt x="201" y="214"/>
                    </a:lnTo>
                    <a:lnTo>
                      <a:pt x="196" y="219"/>
                    </a:lnTo>
                    <a:lnTo>
                      <a:pt x="187" y="222"/>
                    </a:lnTo>
                    <a:lnTo>
                      <a:pt x="192" y="226"/>
                    </a:lnTo>
                    <a:lnTo>
                      <a:pt x="200" y="253"/>
                    </a:lnTo>
                    <a:lnTo>
                      <a:pt x="196" y="250"/>
                    </a:lnTo>
                    <a:lnTo>
                      <a:pt x="191" y="248"/>
                    </a:lnTo>
                    <a:lnTo>
                      <a:pt x="186" y="244"/>
                    </a:lnTo>
                    <a:lnTo>
                      <a:pt x="171" y="234"/>
                    </a:lnTo>
                    <a:lnTo>
                      <a:pt x="166" y="237"/>
                    </a:lnTo>
                    <a:lnTo>
                      <a:pt x="160" y="240"/>
                    </a:lnTo>
                    <a:lnTo>
                      <a:pt x="158" y="245"/>
                    </a:lnTo>
                    <a:lnTo>
                      <a:pt x="153" y="248"/>
                    </a:lnTo>
                    <a:lnTo>
                      <a:pt x="145" y="247"/>
                    </a:lnTo>
                    <a:lnTo>
                      <a:pt x="137" y="252"/>
                    </a:lnTo>
                    <a:lnTo>
                      <a:pt x="120" y="250"/>
                    </a:lnTo>
                    <a:lnTo>
                      <a:pt x="110" y="233"/>
                    </a:lnTo>
                    <a:lnTo>
                      <a:pt x="106" y="233"/>
                    </a:lnTo>
                    <a:lnTo>
                      <a:pt x="99" y="239"/>
                    </a:lnTo>
                    <a:lnTo>
                      <a:pt x="87" y="246"/>
                    </a:lnTo>
                    <a:lnTo>
                      <a:pt x="82" y="246"/>
                    </a:lnTo>
                    <a:lnTo>
                      <a:pt x="73" y="248"/>
                    </a:lnTo>
                    <a:lnTo>
                      <a:pt x="68" y="248"/>
                    </a:lnTo>
                    <a:lnTo>
                      <a:pt x="62" y="240"/>
                    </a:lnTo>
                    <a:lnTo>
                      <a:pt x="50" y="233"/>
                    </a:lnTo>
                    <a:lnTo>
                      <a:pt x="41" y="230"/>
                    </a:lnTo>
                    <a:lnTo>
                      <a:pt x="26" y="230"/>
                    </a:lnTo>
                    <a:lnTo>
                      <a:pt x="20" y="224"/>
                    </a:lnTo>
                    <a:lnTo>
                      <a:pt x="19" y="215"/>
                    </a:lnTo>
                    <a:lnTo>
                      <a:pt x="26" y="207"/>
                    </a:lnTo>
                    <a:lnTo>
                      <a:pt x="31" y="184"/>
                    </a:lnTo>
                    <a:lnTo>
                      <a:pt x="17" y="173"/>
                    </a:lnTo>
                    <a:lnTo>
                      <a:pt x="6" y="174"/>
                    </a:lnTo>
                    <a:lnTo>
                      <a:pt x="2" y="162"/>
                    </a:lnTo>
                    <a:lnTo>
                      <a:pt x="0" y="154"/>
                    </a:lnTo>
                    <a:lnTo>
                      <a:pt x="7" y="148"/>
                    </a:lnTo>
                    <a:lnTo>
                      <a:pt x="8" y="142"/>
                    </a:lnTo>
                    <a:lnTo>
                      <a:pt x="5" y="135"/>
                    </a:lnTo>
                    <a:lnTo>
                      <a:pt x="15" y="128"/>
                    </a:lnTo>
                    <a:lnTo>
                      <a:pt x="17" y="129"/>
                    </a:lnTo>
                    <a:lnTo>
                      <a:pt x="13" y="117"/>
                    </a:lnTo>
                    <a:lnTo>
                      <a:pt x="11" y="112"/>
                    </a:lnTo>
                    <a:lnTo>
                      <a:pt x="19" y="108"/>
                    </a:lnTo>
                    <a:lnTo>
                      <a:pt x="24" y="89"/>
                    </a:lnTo>
                    <a:lnTo>
                      <a:pt x="39" y="93"/>
                    </a:lnTo>
                    <a:lnTo>
                      <a:pt x="48" y="93"/>
                    </a:lnTo>
                    <a:lnTo>
                      <a:pt x="48" y="95"/>
                    </a:lnTo>
                    <a:lnTo>
                      <a:pt x="70" y="86"/>
                    </a:lnTo>
                    <a:lnTo>
                      <a:pt x="79" y="84"/>
                    </a:lnTo>
                    <a:lnTo>
                      <a:pt x="88" y="88"/>
                    </a:lnTo>
                    <a:lnTo>
                      <a:pt x="91" y="93"/>
                    </a:lnTo>
                    <a:lnTo>
                      <a:pt x="95" y="95"/>
                    </a:lnTo>
                    <a:lnTo>
                      <a:pt x="108" y="102"/>
                    </a:lnTo>
                    <a:lnTo>
                      <a:pt x="99" y="112"/>
                    </a:lnTo>
                    <a:lnTo>
                      <a:pt x="98" y="113"/>
                    </a:lnTo>
                    <a:lnTo>
                      <a:pt x="99" y="115"/>
                    </a:lnTo>
                    <a:lnTo>
                      <a:pt x="111" y="117"/>
                    </a:lnTo>
                    <a:lnTo>
                      <a:pt x="115" y="114"/>
                    </a:lnTo>
                    <a:lnTo>
                      <a:pt x="126" y="122"/>
                    </a:lnTo>
                    <a:lnTo>
                      <a:pt x="131" y="120"/>
                    </a:lnTo>
                    <a:lnTo>
                      <a:pt x="145" y="126"/>
                    </a:lnTo>
                    <a:lnTo>
                      <a:pt x="159" y="122"/>
                    </a:lnTo>
                    <a:lnTo>
                      <a:pt x="178" y="124"/>
                    </a:lnTo>
                    <a:lnTo>
                      <a:pt x="180" y="122"/>
                    </a:lnTo>
                    <a:lnTo>
                      <a:pt x="184" y="125"/>
                    </a:lnTo>
                    <a:lnTo>
                      <a:pt x="191" y="108"/>
                    </a:lnTo>
                    <a:lnTo>
                      <a:pt x="201" y="102"/>
                    </a:lnTo>
                    <a:lnTo>
                      <a:pt x="197" y="91"/>
                    </a:lnTo>
                    <a:lnTo>
                      <a:pt x="205" y="75"/>
                    </a:lnTo>
                    <a:lnTo>
                      <a:pt x="206" y="67"/>
                    </a:lnTo>
                    <a:lnTo>
                      <a:pt x="208" y="62"/>
                    </a:lnTo>
                    <a:lnTo>
                      <a:pt x="212" y="60"/>
                    </a:lnTo>
                    <a:lnTo>
                      <a:pt x="220" y="59"/>
                    </a:lnTo>
                    <a:lnTo>
                      <a:pt x="225" y="54"/>
                    </a:lnTo>
                    <a:lnTo>
                      <a:pt x="225" y="47"/>
                    </a:lnTo>
                    <a:lnTo>
                      <a:pt x="234" y="46"/>
                    </a:lnTo>
                    <a:lnTo>
                      <a:pt x="238" y="47"/>
                    </a:lnTo>
                    <a:lnTo>
                      <a:pt x="246" y="46"/>
                    </a:lnTo>
                    <a:lnTo>
                      <a:pt x="260" y="39"/>
                    </a:lnTo>
                    <a:lnTo>
                      <a:pt x="266" y="39"/>
                    </a:lnTo>
                    <a:lnTo>
                      <a:pt x="271" y="38"/>
                    </a:lnTo>
                    <a:lnTo>
                      <a:pt x="276" y="39"/>
                    </a:lnTo>
                    <a:lnTo>
                      <a:pt x="282" y="39"/>
                    </a:lnTo>
                    <a:lnTo>
                      <a:pt x="289" y="46"/>
                    </a:lnTo>
                    <a:lnTo>
                      <a:pt x="297" y="47"/>
                    </a:lnTo>
                    <a:lnTo>
                      <a:pt x="304" y="42"/>
                    </a:lnTo>
                    <a:lnTo>
                      <a:pt x="309" y="38"/>
                    </a:lnTo>
                    <a:lnTo>
                      <a:pt x="312" y="36"/>
                    </a:lnTo>
                    <a:lnTo>
                      <a:pt x="316" y="31"/>
                    </a:lnTo>
                    <a:lnTo>
                      <a:pt x="326" y="35"/>
                    </a:lnTo>
                    <a:lnTo>
                      <a:pt x="331" y="41"/>
                    </a:lnTo>
                    <a:lnTo>
                      <a:pt x="345" y="34"/>
                    </a:lnTo>
                    <a:lnTo>
                      <a:pt x="358" y="29"/>
                    </a:lnTo>
                    <a:lnTo>
                      <a:pt x="369" y="38"/>
                    </a:lnTo>
                    <a:lnTo>
                      <a:pt x="383" y="39"/>
                    </a:lnTo>
                    <a:lnTo>
                      <a:pt x="389" y="46"/>
                    </a:lnTo>
                    <a:lnTo>
                      <a:pt x="392" y="47"/>
                    </a:lnTo>
                    <a:lnTo>
                      <a:pt x="398" y="42"/>
                    </a:lnTo>
                    <a:lnTo>
                      <a:pt x="404" y="39"/>
                    </a:lnTo>
                    <a:lnTo>
                      <a:pt x="410" y="39"/>
                    </a:lnTo>
                    <a:lnTo>
                      <a:pt x="424" y="34"/>
                    </a:lnTo>
                    <a:lnTo>
                      <a:pt x="428" y="29"/>
                    </a:lnTo>
                    <a:lnTo>
                      <a:pt x="429" y="31"/>
                    </a:lnTo>
                    <a:lnTo>
                      <a:pt x="446" y="20"/>
                    </a:lnTo>
                    <a:lnTo>
                      <a:pt x="456" y="18"/>
                    </a:lnTo>
                    <a:lnTo>
                      <a:pt x="464" y="15"/>
                    </a:lnTo>
                    <a:lnTo>
                      <a:pt x="473" y="14"/>
                    </a:lnTo>
                    <a:lnTo>
                      <a:pt x="481" y="11"/>
                    </a:lnTo>
                    <a:lnTo>
                      <a:pt x="482" y="12"/>
                    </a:lnTo>
                    <a:lnTo>
                      <a:pt x="486" y="12"/>
                    </a:lnTo>
                    <a:lnTo>
                      <a:pt x="492" y="5"/>
                    </a:lnTo>
                    <a:lnTo>
                      <a:pt x="501" y="5"/>
                    </a:lnTo>
                    <a:lnTo>
                      <a:pt x="519" y="0"/>
                    </a:lnTo>
                    <a:lnTo>
                      <a:pt x="530" y="5"/>
                    </a:lnTo>
                    <a:lnTo>
                      <a:pt x="532" y="8"/>
                    </a:lnTo>
                    <a:lnTo>
                      <a:pt x="525" y="13"/>
                    </a:lnTo>
                    <a:lnTo>
                      <a:pt x="523" y="24"/>
                    </a:lnTo>
                    <a:lnTo>
                      <a:pt x="509" y="26"/>
                    </a:lnTo>
                    <a:lnTo>
                      <a:pt x="501" y="29"/>
                    </a:lnTo>
                    <a:lnTo>
                      <a:pt x="499" y="32"/>
                    </a:lnTo>
                    <a:lnTo>
                      <a:pt x="503" y="42"/>
                    </a:lnTo>
                    <a:lnTo>
                      <a:pt x="504" y="52"/>
                    </a:lnTo>
                    <a:lnTo>
                      <a:pt x="512" y="59"/>
                    </a:lnTo>
                    <a:lnTo>
                      <a:pt x="506" y="68"/>
                    </a:lnTo>
                    <a:lnTo>
                      <a:pt x="521" y="74"/>
                    </a:lnTo>
                    <a:lnTo>
                      <a:pt x="526" y="84"/>
                    </a:lnTo>
                    <a:lnTo>
                      <a:pt x="532" y="78"/>
                    </a:lnTo>
                    <a:lnTo>
                      <a:pt x="542" y="79"/>
                    </a:lnTo>
                    <a:lnTo>
                      <a:pt x="546" y="89"/>
                    </a:lnTo>
                    <a:lnTo>
                      <a:pt x="551" y="95"/>
                    </a:lnTo>
                    <a:lnTo>
                      <a:pt x="549" y="102"/>
                    </a:lnTo>
                    <a:lnTo>
                      <a:pt x="546" y="108"/>
                    </a:lnTo>
                    <a:lnTo>
                      <a:pt x="544" y="115"/>
                    </a:lnTo>
                    <a:lnTo>
                      <a:pt x="549" y="118"/>
                    </a:lnTo>
                    <a:lnTo>
                      <a:pt x="558" y="119"/>
                    </a:lnTo>
                    <a:lnTo>
                      <a:pt x="566" y="124"/>
                    </a:lnTo>
                    <a:lnTo>
                      <a:pt x="575" y="144"/>
                    </a:lnTo>
                    <a:lnTo>
                      <a:pt x="595" y="155"/>
                    </a:lnTo>
                    <a:lnTo>
                      <a:pt x="601" y="157"/>
                    </a:lnTo>
                    <a:lnTo>
                      <a:pt x="602" y="158"/>
                    </a:lnTo>
                    <a:lnTo>
                      <a:pt x="594" y="160"/>
                    </a:lnTo>
                    <a:lnTo>
                      <a:pt x="582" y="171"/>
                    </a:lnTo>
                    <a:lnTo>
                      <a:pt x="574" y="172"/>
                    </a:lnTo>
                    <a:lnTo>
                      <a:pt x="576" y="178"/>
                    </a:lnTo>
                    <a:lnTo>
                      <a:pt x="568" y="181"/>
                    </a:lnTo>
                    <a:lnTo>
                      <a:pt x="562" y="177"/>
                    </a:lnTo>
                    <a:lnTo>
                      <a:pt x="555" y="177"/>
                    </a:lnTo>
                    <a:lnTo>
                      <a:pt x="550" y="181"/>
                    </a:lnTo>
                    <a:lnTo>
                      <a:pt x="537" y="179"/>
                    </a:lnTo>
                    <a:lnTo>
                      <a:pt x="532" y="182"/>
                    </a:lnTo>
                    <a:lnTo>
                      <a:pt x="528" y="184"/>
                    </a:lnTo>
                    <a:lnTo>
                      <a:pt x="519" y="192"/>
                    </a:lnTo>
                    <a:lnTo>
                      <a:pt x="519" y="187"/>
                    </a:lnTo>
                    <a:lnTo>
                      <a:pt x="519" y="185"/>
                    </a:lnTo>
                    <a:lnTo>
                      <a:pt x="518" y="181"/>
                    </a:lnTo>
                    <a:lnTo>
                      <a:pt x="512" y="175"/>
                    </a:lnTo>
                    <a:lnTo>
                      <a:pt x="505" y="177"/>
                    </a:lnTo>
                    <a:lnTo>
                      <a:pt x="504" y="175"/>
                    </a:lnTo>
                    <a:lnTo>
                      <a:pt x="503" y="174"/>
                    </a:lnTo>
                    <a:lnTo>
                      <a:pt x="483" y="160"/>
                    </a:lnTo>
                    <a:lnTo>
                      <a:pt x="483" y="166"/>
                    </a:lnTo>
                    <a:lnTo>
                      <a:pt x="484" y="173"/>
                    </a:lnTo>
                    <a:lnTo>
                      <a:pt x="483" y="175"/>
                    </a:lnTo>
                    <a:lnTo>
                      <a:pt x="477" y="186"/>
                    </a:lnTo>
                    <a:lnTo>
                      <a:pt x="477" y="191"/>
                    </a:lnTo>
                    <a:lnTo>
                      <a:pt x="468" y="208"/>
                    </a:lnTo>
                    <a:lnTo>
                      <a:pt x="463" y="214"/>
                    </a:lnTo>
                    <a:lnTo>
                      <a:pt x="459" y="211"/>
                    </a:lnTo>
                    <a:lnTo>
                      <a:pt x="453" y="211"/>
                    </a:lnTo>
                    <a:lnTo>
                      <a:pt x="449" y="215"/>
                    </a:lnTo>
                    <a:lnTo>
                      <a:pt x="440" y="215"/>
                    </a:lnTo>
                    <a:lnTo>
                      <a:pt x="415" y="225"/>
                    </a:lnTo>
                    <a:lnTo>
                      <a:pt x="410" y="214"/>
                    </a:lnTo>
                    <a:lnTo>
                      <a:pt x="404" y="221"/>
                    </a:lnTo>
                    <a:lnTo>
                      <a:pt x="391" y="226"/>
                    </a:lnTo>
                    <a:lnTo>
                      <a:pt x="387" y="224"/>
                    </a:lnTo>
                    <a:lnTo>
                      <a:pt x="383" y="221"/>
                    </a:lnTo>
                    <a:lnTo>
                      <a:pt x="378" y="226"/>
                    </a:lnTo>
                    <a:lnTo>
                      <a:pt x="359" y="228"/>
                    </a:lnTo>
                    <a:lnTo>
                      <a:pt x="364" y="234"/>
                    </a:lnTo>
                    <a:lnTo>
                      <a:pt x="362" y="237"/>
                    </a:lnTo>
                    <a:lnTo>
                      <a:pt x="358" y="238"/>
                    </a:lnTo>
                    <a:lnTo>
                      <a:pt x="355" y="251"/>
                    </a:lnTo>
                    <a:lnTo>
                      <a:pt x="355" y="252"/>
                    </a:lnTo>
                    <a:lnTo>
                      <a:pt x="347" y="272"/>
                    </a:lnTo>
                    <a:lnTo>
                      <a:pt x="339" y="273"/>
                    </a:lnTo>
                    <a:lnTo>
                      <a:pt x="337" y="285"/>
                    </a:lnTo>
                    <a:lnTo>
                      <a:pt x="336" y="286"/>
                    </a:lnTo>
                    <a:lnTo>
                      <a:pt x="329" y="284"/>
                    </a:lnTo>
                    <a:lnTo>
                      <a:pt x="314" y="280"/>
                    </a:lnTo>
                    <a:lnTo>
                      <a:pt x="312" y="285"/>
                    </a:lnTo>
                    <a:lnTo>
                      <a:pt x="306" y="292"/>
                    </a:lnTo>
                    <a:lnTo>
                      <a:pt x="294" y="295"/>
                    </a:lnTo>
                    <a:lnTo>
                      <a:pt x="293" y="294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48" name="Freeform 36"/>
              <p:cNvSpPr>
                <a:spLocks/>
              </p:cNvSpPr>
              <p:nvPr/>
            </p:nvSpPr>
            <p:spPr bwMode="auto">
              <a:xfrm>
                <a:off x="4367" y="2902"/>
                <a:ext cx="107" cy="66"/>
              </a:xfrm>
              <a:custGeom>
                <a:avLst/>
                <a:gdLst>
                  <a:gd name="T0" fmla="*/ 29 w 321"/>
                  <a:gd name="T1" fmla="*/ 113 h 199"/>
                  <a:gd name="T2" fmla="*/ 15 w 321"/>
                  <a:gd name="T3" fmla="*/ 104 h 199"/>
                  <a:gd name="T4" fmla="*/ 0 w 321"/>
                  <a:gd name="T5" fmla="*/ 90 h 199"/>
                  <a:gd name="T6" fmla="*/ 14 w 321"/>
                  <a:gd name="T7" fmla="*/ 81 h 199"/>
                  <a:gd name="T8" fmla="*/ 21 w 321"/>
                  <a:gd name="T9" fmla="*/ 68 h 199"/>
                  <a:gd name="T10" fmla="*/ 26 w 321"/>
                  <a:gd name="T11" fmla="*/ 51 h 199"/>
                  <a:gd name="T12" fmla="*/ 39 w 321"/>
                  <a:gd name="T13" fmla="*/ 41 h 199"/>
                  <a:gd name="T14" fmla="*/ 45 w 321"/>
                  <a:gd name="T15" fmla="*/ 35 h 199"/>
                  <a:gd name="T16" fmla="*/ 40 w 321"/>
                  <a:gd name="T17" fmla="*/ 16 h 199"/>
                  <a:gd name="T18" fmla="*/ 40 w 321"/>
                  <a:gd name="T19" fmla="*/ 2 h 199"/>
                  <a:gd name="T20" fmla="*/ 78 w 321"/>
                  <a:gd name="T21" fmla="*/ 17 h 199"/>
                  <a:gd name="T22" fmla="*/ 94 w 321"/>
                  <a:gd name="T23" fmla="*/ 14 h 199"/>
                  <a:gd name="T24" fmla="*/ 103 w 321"/>
                  <a:gd name="T25" fmla="*/ 0 h 199"/>
                  <a:gd name="T26" fmla="*/ 118 w 321"/>
                  <a:gd name="T27" fmla="*/ 9 h 199"/>
                  <a:gd name="T28" fmla="*/ 107 w 321"/>
                  <a:gd name="T29" fmla="*/ 28 h 199"/>
                  <a:gd name="T30" fmla="*/ 113 w 321"/>
                  <a:gd name="T31" fmla="*/ 42 h 199"/>
                  <a:gd name="T32" fmla="*/ 122 w 321"/>
                  <a:gd name="T33" fmla="*/ 54 h 199"/>
                  <a:gd name="T34" fmla="*/ 149 w 321"/>
                  <a:gd name="T35" fmla="*/ 57 h 199"/>
                  <a:gd name="T36" fmla="*/ 164 w 321"/>
                  <a:gd name="T37" fmla="*/ 68 h 199"/>
                  <a:gd name="T38" fmla="*/ 171 w 321"/>
                  <a:gd name="T39" fmla="*/ 73 h 199"/>
                  <a:gd name="T40" fmla="*/ 182 w 321"/>
                  <a:gd name="T41" fmla="*/ 84 h 199"/>
                  <a:gd name="T42" fmla="*/ 197 w 321"/>
                  <a:gd name="T43" fmla="*/ 104 h 199"/>
                  <a:gd name="T44" fmla="*/ 208 w 321"/>
                  <a:gd name="T45" fmla="*/ 106 h 199"/>
                  <a:gd name="T46" fmla="*/ 207 w 321"/>
                  <a:gd name="T47" fmla="*/ 116 h 199"/>
                  <a:gd name="T48" fmla="*/ 226 w 321"/>
                  <a:gd name="T49" fmla="*/ 127 h 199"/>
                  <a:gd name="T50" fmla="*/ 238 w 321"/>
                  <a:gd name="T51" fmla="*/ 116 h 199"/>
                  <a:gd name="T52" fmla="*/ 257 w 321"/>
                  <a:gd name="T53" fmla="*/ 122 h 199"/>
                  <a:gd name="T54" fmla="*/ 248 w 321"/>
                  <a:gd name="T55" fmla="*/ 140 h 199"/>
                  <a:gd name="T56" fmla="*/ 264 w 321"/>
                  <a:gd name="T57" fmla="*/ 146 h 199"/>
                  <a:gd name="T58" fmla="*/ 275 w 321"/>
                  <a:gd name="T59" fmla="*/ 147 h 199"/>
                  <a:gd name="T60" fmla="*/ 284 w 321"/>
                  <a:gd name="T61" fmla="*/ 158 h 199"/>
                  <a:gd name="T62" fmla="*/ 318 w 321"/>
                  <a:gd name="T63" fmla="*/ 176 h 199"/>
                  <a:gd name="T64" fmla="*/ 312 w 321"/>
                  <a:gd name="T65" fmla="*/ 182 h 199"/>
                  <a:gd name="T66" fmla="*/ 292 w 321"/>
                  <a:gd name="T67" fmla="*/ 179 h 199"/>
                  <a:gd name="T68" fmla="*/ 285 w 321"/>
                  <a:gd name="T69" fmla="*/ 181 h 199"/>
                  <a:gd name="T70" fmla="*/ 270 w 321"/>
                  <a:gd name="T71" fmla="*/ 183 h 199"/>
                  <a:gd name="T72" fmla="*/ 245 w 321"/>
                  <a:gd name="T73" fmla="*/ 187 h 199"/>
                  <a:gd name="T74" fmla="*/ 224 w 321"/>
                  <a:gd name="T75" fmla="*/ 180 h 199"/>
                  <a:gd name="T76" fmla="*/ 205 w 321"/>
                  <a:gd name="T77" fmla="*/ 182 h 199"/>
                  <a:gd name="T78" fmla="*/ 184 w 321"/>
                  <a:gd name="T79" fmla="*/ 189 h 199"/>
                  <a:gd name="T80" fmla="*/ 166 w 321"/>
                  <a:gd name="T81" fmla="*/ 199 h 199"/>
                  <a:gd name="T82" fmla="*/ 162 w 321"/>
                  <a:gd name="T83" fmla="*/ 194 h 199"/>
                  <a:gd name="T84" fmla="*/ 154 w 321"/>
                  <a:gd name="T85" fmla="*/ 191 h 199"/>
                  <a:gd name="T86" fmla="*/ 141 w 321"/>
                  <a:gd name="T87" fmla="*/ 188 h 199"/>
                  <a:gd name="T88" fmla="*/ 126 w 321"/>
                  <a:gd name="T89" fmla="*/ 179 h 199"/>
                  <a:gd name="T90" fmla="*/ 115 w 321"/>
                  <a:gd name="T91" fmla="*/ 173 h 199"/>
                  <a:gd name="T92" fmla="*/ 108 w 321"/>
                  <a:gd name="T93" fmla="*/ 169 h 199"/>
                  <a:gd name="T94" fmla="*/ 87 w 321"/>
                  <a:gd name="T95" fmla="*/ 194 h 199"/>
                  <a:gd name="T96" fmla="*/ 62 w 321"/>
                  <a:gd name="T97" fmla="*/ 197 h 199"/>
                  <a:gd name="T98" fmla="*/ 48 w 321"/>
                  <a:gd name="T99" fmla="*/ 184 h 199"/>
                  <a:gd name="T100" fmla="*/ 62 w 321"/>
                  <a:gd name="T101" fmla="*/ 174 h 199"/>
                  <a:gd name="T102" fmla="*/ 81 w 321"/>
                  <a:gd name="T103" fmla="*/ 162 h 199"/>
                  <a:gd name="T104" fmla="*/ 59 w 321"/>
                  <a:gd name="T105" fmla="*/ 169 h 199"/>
                  <a:gd name="T106" fmla="*/ 58 w 321"/>
                  <a:gd name="T107" fmla="*/ 155 h 199"/>
                  <a:gd name="T108" fmla="*/ 66 w 321"/>
                  <a:gd name="T109" fmla="*/ 142 h 199"/>
                  <a:gd name="T110" fmla="*/ 53 w 321"/>
                  <a:gd name="T111" fmla="*/ 131 h 199"/>
                  <a:gd name="T112" fmla="*/ 42 w 321"/>
                  <a:gd name="T113" fmla="*/ 143 h 199"/>
                  <a:gd name="T114" fmla="*/ 30 w 321"/>
                  <a:gd name="T115" fmla="*/ 128 h 199"/>
                  <a:gd name="T116" fmla="*/ 43 w 321"/>
                  <a:gd name="T117" fmla="*/ 116 h 199"/>
                  <a:gd name="T118" fmla="*/ 48 w 321"/>
                  <a:gd name="T119" fmla="*/ 109 h 199"/>
                  <a:gd name="T120" fmla="*/ 36 w 321"/>
                  <a:gd name="T121" fmla="*/ 109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21" h="199">
                    <a:moveTo>
                      <a:pt x="32" y="110"/>
                    </a:moveTo>
                    <a:lnTo>
                      <a:pt x="30" y="114"/>
                    </a:lnTo>
                    <a:lnTo>
                      <a:pt x="29" y="113"/>
                    </a:lnTo>
                    <a:lnTo>
                      <a:pt x="21" y="110"/>
                    </a:lnTo>
                    <a:lnTo>
                      <a:pt x="16" y="108"/>
                    </a:lnTo>
                    <a:lnTo>
                      <a:pt x="15" y="104"/>
                    </a:lnTo>
                    <a:lnTo>
                      <a:pt x="6" y="95"/>
                    </a:lnTo>
                    <a:lnTo>
                      <a:pt x="6" y="93"/>
                    </a:lnTo>
                    <a:lnTo>
                      <a:pt x="0" y="90"/>
                    </a:lnTo>
                    <a:lnTo>
                      <a:pt x="2" y="86"/>
                    </a:lnTo>
                    <a:lnTo>
                      <a:pt x="9" y="84"/>
                    </a:lnTo>
                    <a:lnTo>
                      <a:pt x="14" y="81"/>
                    </a:lnTo>
                    <a:lnTo>
                      <a:pt x="14" y="69"/>
                    </a:lnTo>
                    <a:lnTo>
                      <a:pt x="20" y="71"/>
                    </a:lnTo>
                    <a:lnTo>
                      <a:pt x="21" y="68"/>
                    </a:lnTo>
                    <a:lnTo>
                      <a:pt x="26" y="68"/>
                    </a:lnTo>
                    <a:lnTo>
                      <a:pt x="23" y="67"/>
                    </a:lnTo>
                    <a:lnTo>
                      <a:pt x="26" y="51"/>
                    </a:lnTo>
                    <a:lnTo>
                      <a:pt x="33" y="49"/>
                    </a:lnTo>
                    <a:lnTo>
                      <a:pt x="34" y="40"/>
                    </a:lnTo>
                    <a:lnTo>
                      <a:pt x="39" y="41"/>
                    </a:lnTo>
                    <a:lnTo>
                      <a:pt x="41" y="38"/>
                    </a:lnTo>
                    <a:lnTo>
                      <a:pt x="45" y="37"/>
                    </a:lnTo>
                    <a:lnTo>
                      <a:pt x="45" y="35"/>
                    </a:lnTo>
                    <a:lnTo>
                      <a:pt x="46" y="36"/>
                    </a:lnTo>
                    <a:lnTo>
                      <a:pt x="46" y="28"/>
                    </a:lnTo>
                    <a:lnTo>
                      <a:pt x="40" y="16"/>
                    </a:lnTo>
                    <a:lnTo>
                      <a:pt x="45" y="8"/>
                    </a:lnTo>
                    <a:lnTo>
                      <a:pt x="40" y="3"/>
                    </a:lnTo>
                    <a:lnTo>
                      <a:pt x="40" y="2"/>
                    </a:lnTo>
                    <a:lnTo>
                      <a:pt x="60" y="7"/>
                    </a:lnTo>
                    <a:lnTo>
                      <a:pt x="67" y="14"/>
                    </a:lnTo>
                    <a:lnTo>
                      <a:pt x="78" y="17"/>
                    </a:lnTo>
                    <a:lnTo>
                      <a:pt x="82" y="15"/>
                    </a:lnTo>
                    <a:lnTo>
                      <a:pt x="87" y="16"/>
                    </a:lnTo>
                    <a:lnTo>
                      <a:pt x="94" y="14"/>
                    </a:lnTo>
                    <a:lnTo>
                      <a:pt x="99" y="5"/>
                    </a:lnTo>
                    <a:lnTo>
                      <a:pt x="99" y="3"/>
                    </a:lnTo>
                    <a:lnTo>
                      <a:pt x="103" y="0"/>
                    </a:lnTo>
                    <a:lnTo>
                      <a:pt x="115" y="3"/>
                    </a:lnTo>
                    <a:lnTo>
                      <a:pt x="116" y="9"/>
                    </a:lnTo>
                    <a:lnTo>
                      <a:pt x="118" y="9"/>
                    </a:lnTo>
                    <a:lnTo>
                      <a:pt x="111" y="17"/>
                    </a:lnTo>
                    <a:lnTo>
                      <a:pt x="115" y="22"/>
                    </a:lnTo>
                    <a:lnTo>
                      <a:pt x="107" y="28"/>
                    </a:lnTo>
                    <a:lnTo>
                      <a:pt x="107" y="33"/>
                    </a:lnTo>
                    <a:lnTo>
                      <a:pt x="115" y="35"/>
                    </a:lnTo>
                    <a:lnTo>
                      <a:pt x="113" y="42"/>
                    </a:lnTo>
                    <a:lnTo>
                      <a:pt x="120" y="42"/>
                    </a:lnTo>
                    <a:lnTo>
                      <a:pt x="120" y="51"/>
                    </a:lnTo>
                    <a:lnTo>
                      <a:pt x="122" y="54"/>
                    </a:lnTo>
                    <a:lnTo>
                      <a:pt x="126" y="50"/>
                    </a:lnTo>
                    <a:lnTo>
                      <a:pt x="135" y="42"/>
                    </a:lnTo>
                    <a:lnTo>
                      <a:pt x="149" y="57"/>
                    </a:lnTo>
                    <a:lnTo>
                      <a:pt x="152" y="58"/>
                    </a:lnTo>
                    <a:lnTo>
                      <a:pt x="154" y="65"/>
                    </a:lnTo>
                    <a:lnTo>
                      <a:pt x="164" y="68"/>
                    </a:lnTo>
                    <a:lnTo>
                      <a:pt x="166" y="68"/>
                    </a:lnTo>
                    <a:lnTo>
                      <a:pt x="168" y="69"/>
                    </a:lnTo>
                    <a:lnTo>
                      <a:pt x="171" y="73"/>
                    </a:lnTo>
                    <a:lnTo>
                      <a:pt x="179" y="75"/>
                    </a:lnTo>
                    <a:lnTo>
                      <a:pt x="179" y="82"/>
                    </a:lnTo>
                    <a:lnTo>
                      <a:pt x="182" y="84"/>
                    </a:lnTo>
                    <a:lnTo>
                      <a:pt x="192" y="87"/>
                    </a:lnTo>
                    <a:lnTo>
                      <a:pt x="198" y="93"/>
                    </a:lnTo>
                    <a:lnTo>
                      <a:pt x="197" y="104"/>
                    </a:lnTo>
                    <a:lnTo>
                      <a:pt x="201" y="107"/>
                    </a:lnTo>
                    <a:lnTo>
                      <a:pt x="207" y="103"/>
                    </a:lnTo>
                    <a:lnTo>
                      <a:pt x="208" y="106"/>
                    </a:lnTo>
                    <a:lnTo>
                      <a:pt x="212" y="107"/>
                    </a:lnTo>
                    <a:lnTo>
                      <a:pt x="211" y="113"/>
                    </a:lnTo>
                    <a:lnTo>
                      <a:pt x="207" y="116"/>
                    </a:lnTo>
                    <a:lnTo>
                      <a:pt x="213" y="122"/>
                    </a:lnTo>
                    <a:lnTo>
                      <a:pt x="219" y="126"/>
                    </a:lnTo>
                    <a:lnTo>
                      <a:pt x="226" y="127"/>
                    </a:lnTo>
                    <a:lnTo>
                      <a:pt x="227" y="120"/>
                    </a:lnTo>
                    <a:lnTo>
                      <a:pt x="234" y="124"/>
                    </a:lnTo>
                    <a:lnTo>
                      <a:pt x="238" y="116"/>
                    </a:lnTo>
                    <a:lnTo>
                      <a:pt x="240" y="115"/>
                    </a:lnTo>
                    <a:lnTo>
                      <a:pt x="255" y="121"/>
                    </a:lnTo>
                    <a:lnTo>
                      <a:pt x="257" y="122"/>
                    </a:lnTo>
                    <a:lnTo>
                      <a:pt x="248" y="128"/>
                    </a:lnTo>
                    <a:lnTo>
                      <a:pt x="251" y="133"/>
                    </a:lnTo>
                    <a:lnTo>
                      <a:pt x="248" y="140"/>
                    </a:lnTo>
                    <a:lnTo>
                      <a:pt x="248" y="141"/>
                    </a:lnTo>
                    <a:lnTo>
                      <a:pt x="257" y="141"/>
                    </a:lnTo>
                    <a:lnTo>
                      <a:pt x="264" y="146"/>
                    </a:lnTo>
                    <a:lnTo>
                      <a:pt x="270" y="147"/>
                    </a:lnTo>
                    <a:lnTo>
                      <a:pt x="274" y="143"/>
                    </a:lnTo>
                    <a:lnTo>
                      <a:pt x="275" y="147"/>
                    </a:lnTo>
                    <a:lnTo>
                      <a:pt x="273" y="153"/>
                    </a:lnTo>
                    <a:lnTo>
                      <a:pt x="279" y="157"/>
                    </a:lnTo>
                    <a:lnTo>
                      <a:pt x="284" y="158"/>
                    </a:lnTo>
                    <a:lnTo>
                      <a:pt x="292" y="166"/>
                    </a:lnTo>
                    <a:lnTo>
                      <a:pt x="310" y="174"/>
                    </a:lnTo>
                    <a:lnTo>
                      <a:pt x="318" y="176"/>
                    </a:lnTo>
                    <a:lnTo>
                      <a:pt x="321" y="180"/>
                    </a:lnTo>
                    <a:lnTo>
                      <a:pt x="320" y="183"/>
                    </a:lnTo>
                    <a:lnTo>
                      <a:pt x="312" y="182"/>
                    </a:lnTo>
                    <a:lnTo>
                      <a:pt x="306" y="180"/>
                    </a:lnTo>
                    <a:lnTo>
                      <a:pt x="301" y="183"/>
                    </a:lnTo>
                    <a:lnTo>
                      <a:pt x="292" y="179"/>
                    </a:lnTo>
                    <a:lnTo>
                      <a:pt x="288" y="180"/>
                    </a:lnTo>
                    <a:lnTo>
                      <a:pt x="286" y="179"/>
                    </a:lnTo>
                    <a:lnTo>
                      <a:pt x="285" y="181"/>
                    </a:lnTo>
                    <a:lnTo>
                      <a:pt x="280" y="181"/>
                    </a:lnTo>
                    <a:lnTo>
                      <a:pt x="275" y="187"/>
                    </a:lnTo>
                    <a:lnTo>
                      <a:pt x="270" y="183"/>
                    </a:lnTo>
                    <a:lnTo>
                      <a:pt x="259" y="186"/>
                    </a:lnTo>
                    <a:lnTo>
                      <a:pt x="257" y="187"/>
                    </a:lnTo>
                    <a:lnTo>
                      <a:pt x="245" y="187"/>
                    </a:lnTo>
                    <a:lnTo>
                      <a:pt x="241" y="190"/>
                    </a:lnTo>
                    <a:lnTo>
                      <a:pt x="234" y="183"/>
                    </a:lnTo>
                    <a:lnTo>
                      <a:pt x="224" y="180"/>
                    </a:lnTo>
                    <a:lnTo>
                      <a:pt x="219" y="179"/>
                    </a:lnTo>
                    <a:lnTo>
                      <a:pt x="214" y="183"/>
                    </a:lnTo>
                    <a:lnTo>
                      <a:pt x="205" y="182"/>
                    </a:lnTo>
                    <a:lnTo>
                      <a:pt x="200" y="181"/>
                    </a:lnTo>
                    <a:lnTo>
                      <a:pt x="191" y="186"/>
                    </a:lnTo>
                    <a:lnTo>
                      <a:pt x="184" y="189"/>
                    </a:lnTo>
                    <a:lnTo>
                      <a:pt x="182" y="193"/>
                    </a:lnTo>
                    <a:lnTo>
                      <a:pt x="174" y="193"/>
                    </a:lnTo>
                    <a:lnTo>
                      <a:pt x="166" y="199"/>
                    </a:lnTo>
                    <a:lnTo>
                      <a:pt x="168" y="194"/>
                    </a:lnTo>
                    <a:lnTo>
                      <a:pt x="162" y="196"/>
                    </a:lnTo>
                    <a:lnTo>
                      <a:pt x="162" y="194"/>
                    </a:lnTo>
                    <a:lnTo>
                      <a:pt x="161" y="195"/>
                    </a:lnTo>
                    <a:lnTo>
                      <a:pt x="160" y="191"/>
                    </a:lnTo>
                    <a:lnTo>
                      <a:pt x="154" y="191"/>
                    </a:lnTo>
                    <a:lnTo>
                      <a:pt x="147" y="189"/>
                    </a:lnTo>
                    <a:lnTo>
                      <a:pt x="142" y="190"/>
                    </a:lnTo>
                    <a:lnTo>
                      <a:pt x="141" y="188"/>
                    </a:lnTo>
                    <a:lnTo>
                      <a:pt x="132" y="186"/>
                    </a:lnTo>
                    <a:lnTo>
                      <a:pt x="124" y="182"/>
                    </a:lnTo>
                    <a:lnTo>
                      <a:pt x="126" y="179"/>
                    </a:lnTo>
                    <a:lnTo>
                      <a:pt x="120" y="169"/>
                    </a:lnTo>
                    <a:lnTo>
                      <a:pt x="118" y="168"/>
                    </a:lnTo>
                    <a:lnTo>
                      <a:pt x="115" y="173"/>
                    </a:lnTo>
                    <a:lnTo>
                      <a:pt x="109" y="179"/>
                    </a:lnTo>
                    <a:lnTo>
                      <a:pt x="109" y="176"/>
                    </a:lnTo>
                    <a:lnTo>
                      <a:pt x="108" y="169"/>
                    </a:lnTo>
                    <a:lnTo>
                      <a:pt x="98" y="184"/>
                    </a:lnTo>
                    <a:lnTo>
                      <a:pt x="92" y="190"/>
                    </a:lnTo>
                    <a:lnTo>
                      <a:pt x="87" y="194"/>
                    </a:lnTo>
                    <a:lnTo>
                      <a:pt x="81" y="197"/>
                    </a:lnTo>
                    <a:lnTo>
                      <a:pt x="79" y="197"/>
                    </a:lnTo>
                    <a:lnTo>
                      <a:pt x="62" y="197"/>
                    </a:lnTo>
                    <a:lnTo>
                      <a:pt x="55" y="194"/>
                    </a:lnTo>
                    <a:lnTo>
                      <a:pt x="45" y="188"/>
                    </a:lnTo>
                    <a:lnTo>
                      <a:pt x="48" y="184"/>
                    </a:lnTo>
                    <a:lnTo>
                      <a:pt x="54" y="182"/>
                    </a:lnTo>
                    <a:lnTo>
                      <a:pt x="58" y="175"/>
                    </a:lnTo>
                    <a:lnTo>
                      <a:pt x="62" y="174"/>
                    </a:lnTo>
                    <a:lnTo>
                      <a:pt x="72" y="167"/>
                    </a:lnTo>
                    <a:lnTo>
                      <a:pt x="78" y="163"/>
                    </a:lnTo>
                    <a:lnTo>
                      <a:pt x="81" y="162"/>
                    </a:lnTo>
                    <a:lnTo>
                      <a:pt x="76" y="163"/>
                    </a:lnTo>
                    <a:lnTo>
                      <a:pt x="72" y="162"/>
                    </a:lnTo>
                    <a:lnTo>
                      <a:pt x="59" y="169"/>
                    </a:lnTo>
                    <a:lnTo>
                      <a:pt x="42" y="171"/>
                    </a:lnTo>
                    <a:lnTo>
                      <a:pt x="43" y="158"/>
                    </a:lnTo>
                    <a:lnTo>
                      <a:pt x="58" y="155"/>
                    </a:lnTo>
                    <a:lnTo>
                      <a:pt x="60" y="148"/>
                    </a:lnTo>
                    <a:lnTo>
                      <a:pt x="63" y="147"/>
                    </a:lnTo>
                    <a:lnTo>
                      <a:pt x="66" y="142"/>
                    </a:lnTo>
                    <a:lnTo>
                      <a:pt x="63" y="135"/>
                    </a:lnTo>
                    <a:lnTo>
                      <a:pt x="58" y="135"/>
                    </a:lnTo>
                    <a:lnTo>
                      <a:pt x="53" y="131"/>
                    </a:lnTo>
                    <a:lnTo>
                      <a:pt x="53" y="142"/>
                    </a:lnTo>
                    <a:lnTo>
                      <a:pt x="47" y="142"/>
                    </a:lnTo>
                    <a:lnTo>
                      <a:pt x="42" y="143"/>
                    </a:lnTo>
                    <a:lnTo>
                      <a:pt x="29" y="147"/>
                    </a:lnTo>
                    <a:lnTo>
                      <a:pt x="30" y="129"/>
                    </a:lnTo>
                    <a:lnTo>
                      <a:pt x="30" y="128"/>
                    </a:lnTo>
                    <a:lnTo>
                      <a:pt x="43" y="128"/>
                    </a:lnTo>
                    <a:lnTo>
                      <a:pt x="42" y="120"/>
                    </a:lnTo>
                    <a:lnTo>
                      <a:pt x="43" y="116"/>
                    </a:lnTo>
                    <a:lnTo>
                      <a:pt x="52" y="114"/>
                    </a:lnTo>
                    <a:lnTo>
                      <a:pt x="52" y="113"/>
                    </a:lnTo>
                    <a:lnTo>
                      <a:pt x="48" y="109"/>
                    </a:lnTo>
                    <a:lnTo>
                      <a:pt x="39" y="109"/>
                    </a:lnTo>
                    <a:lnTo>
                      <a:pt x="36" y="111"/>
                    </a:lnTo>
                    <a:lnTo>
                      <a:pt x="36" y="109"/>
                    </a:lnTo>
                    <a:lnTo>
                      <a:pt x="32" y="11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49" name="Freeform 37"/>
              <p:cNvSpPr>
                <a:spLocks/>
              </p:cNvSpPr>
              <p:nvPr/>
            </p:nvSpPr>
            <p:spPr bwMode="auto">
              <a:xfrm>
                <a:off x="4470" y="2868"/>
                <a:ext cx="78" cy="76"/>
              </a:xfrm>
              <a:custGeom>
                <a:avLst/>
                <a:gdLst>
                  <a:gd name="T0" fmla="*/ 64 w 233"/>
                  <a:gd name="T1" fmla="*/ 116 h 228"/>
                  <a:gd name="T2" fmla="*/ 74 w 233"/>
                  <a:gd name="T3" fmla="*/ 109 h 228"/>
                  <a:gd name="T4" fmla="*/ 84 w 233"/>
                  <a:gd name="T5" fmla="*/ 100 h 228"/>
                  <a:gd name="T6" fmla="*/ 91 w 233"/>
                  <a:gd name="T7" fmla="*/ 89 h 228"/>
                  <a:gd name="T8" fmla="*/ 102 w 233"/>
                  <a:gd name="T9" fmla="*/ 82 h 228"/>
                  <a:gd name="T10" fmla="*/ 100 w 233"/>
                  <a:gd name="T11" fmla="*/ 76 h 228"/>
                  <a:gd name="T12" fmla="*/ 97 w 233"/>
                  <a:gd name="T13" fmla="*/ 65 h 228"/>
                  <a:gd name="T14" fmla="*/ 96 w 233"/>
                  <a:gd name="T15" fmla="*/ 51 h 228"/>
                  <a:gd name="T16" fmla="*/ 83 w 233"/>
                  <a:gd name="T17" fmla="*/ 57 h 228"/>
                  <a:gd name="T18" fmla="*/ 75 w 233"/>
                  <a:gd name="T19" fmla="*/ 53 h 228"/>
                  <a:gd name="T20" fmla="*/ 81 w 233"/>
                  <a:gd name="T21" fmla="*/ 39 h 228"/>
                  <a:gd name="T22" fmla="*/ 74 w 233"/>
                  <a:gd name="T23" fmla="*/ 31 h 228"/>
                  <a:gd name="T24" fmla="*/ 76 w 233"/>
                  <a:gd name="T25" fmla="*/ 19 h 228"/>
                  <a:gd name="T26" fmla="*/ 87 w 233"/>
                  <a:gd name="T27" fmla="*/ 12 h 228"/>
                  <a:gd name="T28" fmla="*/ 91 w 233"/>
                  <a:gd name="T29" fmla="*/ 6 h 228"/>
                  <a:gd name="T30" fmla="*/ 116 w 233"/>
                  <a:gd name="T31" fmla="*/ 2 h 228"/>
                  <a:gd name="T32" fmla="*/ 129 w 233"/>
                  <a:gd name="T33" fmla="*/ 5 h 228"/>
                  <a:gd name="T34" fmla="*/ 142 w 233"/>
                  <a:gd name="T35" fmla="*/ 11 h 228"/>
                  <a:gd name="T36" fmla="*/ 151 w 233"/>
                  <a:gd name="T37" fmla="*/ 26 h 228"/>
                  <a:gd name="T38" fmla="*/ 171 w 233"/>
                  <a:gd name="T39" fmla="*/ 26 h 228"/>
                  <a:gd name="T40" fmla="*/ 180 w 233"/>
                  <a:gd name="T41" fmla="*/ 17 h 228"/>
                  <a:gd name="T42" fmla="*/ 196 w 233"/>
                  <a:gd name="T43" fmla="*/ 19 h 228"/>
                  <a:gd name="T44" fmla="*/ 202 w 233"/>
                  <a:gd name="T45" fmla="*/ 36 h 228"/>
                  <a:gd name="T46" fmla="*/ 196 w 233"/>
                  <a:gd name="T47" fmla="*/ 44 h 228"/>
                  <a:gd name="T48" fmla="*/ 184 w 233"/>
                  <a:gd name="T49" fmla="*/ 49 h 228"/>
                  <a:gd name="T50" fmla="*/ 177 w 233"/>
                  <a:gd name="T51" fmla="*/ 60 h 228"/>
                  <a:gd name="T52" fmla="*/ 173 w 233"/>
                  <a:gd name="T53" fmla="*/ 83 h 228"/>
                  <a:gd name="T54" fmla="*/ 173 w 233"/>
                  <a:gd name="T55" fmla="*/ 91 h 228"/>
                  <a:gd name="T56" fmla="*/ 181 w 233"/>
                  <a:gd name="T57" fmla="*/ 100 h 228"/>
                  <a:gd name="T58" fmla="*/ 174 w 233"/>
                  <a:gd name="T59" fmla="*/ 105 h 228"/>
                  <a:gd name="T60" fmla="*/ 168 w 233"/>
                  <a:gd name="T61" fmla="*/ 111 h 228"/>
                  <a:gd name="T62" fmla="*/ 173 w 233"/>
                  <a:gd name="T63" fmla="*/ 119 h 228"/>
                  <a:gd name="T64" fmla="*/ 183 w 233"/>
                  <a:gd name="T65" fmla="*/ 125 h 228"/>
                  <a:gd name="T66" fmla="*/ 180 w 233"/>
                  <a:gd name="T67" fmla="*/ 135 h 228"/>
                  <a:gd name="T68" fmla="*/ 190 w 233"/>
                  <a:gd name="T69" fmla="*/ 144 h 228"/>
                  <a:gd name="T70" fmla="*/ 208 w 233"/>
                  <a:gd name="T71" fmla="*/ 149 h 228"/>
                  <a:gd name="T72" fmla="*/ 229 w 233"/>
                  <a:gd name="T73" fmla="*/ 151 h 228"/>
                  <a:gd name="T74" fmla="*/ 232 w 233"/>
                  <a:gd name="T75" fmla="*/ 173 h 228"/>
                  <a:gd name="T76" fmla="*/ 221 w 233"/>
                  <a:gd name="T77" fmla="*/ 185 h 228"/>
                  <a:gd name="T78" fmla="*/ 212 w 233"/>
                  <a:gd name="T79" fmla="*/ 185 h 228"/>
                  <a:gd name="T80" fmla="*/ 170 w 233"/>
                  <a:gd name="T81" fmla="*/ 203 h 228"/>
                  <a:gd name="T82" fmla="*/ 157 w 233"/>
                  <a:gd name="T83" fmla="*/ 211 h 228"/>
                  <a:gd name="T84" fmla="*/ 129 w 233"/>
                  <a:gd name="T85" fmla="*/ 216 h 228"/>
                  <a:gd name="T86" fmla="*/ 110 w 233"/>
                  <a:gd name="T87" fmla="*/ 228 h 228"/>
                  <a:gd name="T88" fmla="*/ 90 w 233"/>
                  <a:gd name="T89" fmla="*/ 228 h 228"/>
                  <a:gd name="T90" fmla="*/ 58 w 233"/>
                  <a:gd name="T91" fmla="*/ 220 h 228"/>
                  <a:gd name="T92" fmla="*/ 38 w 233"/>
                  <a:gd name="T93" fmla="*/ 219 h 228"/>
                  <a:gd name="T94" fmla="*/ 8 w 233"/>
                  <a:gd name="T95" fmla="*/ 217 h 228"/>
                  <a:gd name="T96" fmla="*/ 9 w 233"/>
                  <a:gd name="T97" fmla="*/ 205 h 228"/>
                  <a:gd name="T98" fmla="*/ 3 w 233"/>
                  <a:gd name="T99" fmla="*/ 180 h 228"/>
                  <a:gd name="T100" fmla="*/ 3 w 233"/>
                  <a:gd name="T101" fmla="*/ 164 h 228"/>
                  <a:gd name="T102" fmla="*/ 27 w 233"/>
                  <a:gd name="T103" fmla="*/ 165 h 228"/>
                  <a:gd name="T104" fmla="*/ 49 w 233"/>
                  <a:gd name="T105" fmla="*/ 165 h 228"/>
                  <a:gd name="T106" fmla="*/ 64 w 233"/>
                  <a:gd name="T107" fmla="*/ 166 h 228"/>
                  <a:gd name="T108" fmla="*/ 55 w 233"/>
                  <a:gd name="T109" fmla="*/ 151 h 228"/>
                  <a:gd name="T110" fmla="*/ 64 w 233"/>
                  <a:gd name="T111" fmla="*/ 140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33" h="228">
                    <a:moveTo>
                      <a:pt x="69" y="131"/>
                    </a:moveTo>
                    <a:lnTo>
                      <a:pt x="64" y="118"/>
                    </a:lnTo>
                    <a:lnTo>
                      <a:pt x="64" y="116"/>
                    </a:lnTo>
                    <a:lnTo>
                      <a:pt x="66" y="115"/>
                    </a:lnTo>
                    <a:lnTo>
                      <a:pt x="70" y="111"/>
                    </a:lnTo>
                    <a:lnTo>
                      <a:pt x="74" y="109"/>
                    </a:lnTo>
                    <a:lnTo>
                      <a:pt x="75" y="107"/>
                    </a:lnTo>
                    <a:lnTo>
                      <a:pt x="77" y="105"/>
                    </a:lnTo>
                    <a:lnTo>
                      <a:pt x="84" y="100"/>
                    </a:lnTo>
                    <a:lnTo>
                      <a:pt x="88" y="95"/>
                    </a:lnTo>
                    <a:lnTo>
                      <a:pt x="90" y="89"/>
                    </a:lnTo>
                    <a:lnTo>
                      <a:pt x="91" y="89"/>
                    </a:lnTo>
                    <a:lnTo>
                      <a:pt x="91" y="83"/>
                    </a:lnTo>
                    <a:lnTo>
                      <a:pt x="101" y="83"/>
                    </a:lnTo>
                    <a:lnTo>
                      <a:pt x="102" y="82"/>
                    </a:lnTo>
                    <a:lnTo>
                      <a:pt x="101" y="79"/>
                    </a:lnTo>
                    <a:lnTo>
                      <a:pt x="102" y="77"/>
                    </a:lnTo>
                    <a:lnTo>
                      <a:pt x="100" y="76"/>
                    </a:lnTo>
                    <a:lnTo>
                      <a:pt x="98" y="74"/>
                    </a:lnTo>
                    <a:lnTo>
                      <a:pt x="97" y="67"/>
                    </a:lnTo>
                    <a:lnTo>
                      <a:pt x="97" y="65"/>
                    </a:lnTo>
                    <a:lnTo>
                      <a:pt x="106" y="65"/>
                    </a:lnTo>
                    <a:lnTo>
                      <a:pt x="97" y="50"/>
                    </a:lnTo>
                    <a:lnTo>
                      <a:pt x="96" y="51"/>
                    </a:lnTo>
                    <a:lnTo>
                      <a:pt x="93" y="56"/>
                    </a:lnTo>
                    <a:lnTo>
                      <a:pt x="86" y="53"/>
                    </a:lnTo>
                    <a:lnTo>
                      <a:pt x="83" y="57"/>
                    </a:lnTo>
                    <a:lnTo>
                      <a:pt x="78" y="58"/>
                    </a:lnTo>
                    <a:lnTo>
                      <a:pt x="77" y="58"/>
                    </a:lnTo>
                    <a:lnTo>
                      <a:pt x="75" y="53"/>
                    </a:lnTo>
                    <a:lnTo>
                      <a:pt x="76" y="53"/>
                    </a:lnTo>
                    <a:lnTo>
                      <a:pt x="81" y="46"/>
                    </a:lnTo>
                    <a:lnTo>
                      <a:pt x="81" y="39"/>
                    </a:lnTo>
                    <a:lnTo>
                      <a:pt x="81" y="38"/>
                    </a:lnTo>
                    <a:lnTo>
                      <a:pt x="74" y="36"/>
                    </a:lnTo>
                    <a:lnTo>
                      <a:pt x="74" y="31"/>
                    </a:lnTo>
                    <a:lnTo>
                      <a:pt x="74" y="26"/>
                    </a:lnTo>
                    <a:lnTo>
                      <a:pt x="75" y="19"/>
                    </a:lnTo>
                    <a:lnTo>
                      <a:pt x="76" y="19"/>
                    </a:lnTo>
                    <a:lnTo>
                      <a:pt x="82" y="19"/>
                    </a:lnTo>
                    <a:lnTo>
                      <a:pt x="86" y="13"/>
                    </a:lnTo>
                    <a:lnTo>
                      <a:pt x="87" y="12"/>
                    </a:lnTo>
                    <a:lnTo>
                      <a:pt x="89" y="11"/>
                    </a:lnTo>
                    <a:lnTo>
                      <a:pt x="88" y="10"/>
                    </a:lnTo>
                    <a:lnTo>
                      <a:pt x="91" y="6"/>
                    </a:lnTo>
                    <a:lnTo>
                      <a:pt x="91" y="3"/>
                    </a:lnTo>
                    <a:lnTo>
                      <a:pt x="113" y="3"/>
                    </a:lnTo>
                    <a:lnTo>
                      <a:pt x="116" y="2"/>
                    </a:lnTo>
                    <a:lnTo>
                      <a:pt x="117" y="2"/>
                    </a:lnTo>
                    <a:lnTo>
                      <a:pt x="124" y="0"/>
                    </a:lnTo>
                    <a:lnTo>
                      <a:pt x="129" y="5"/>
                    </a:lnTo>
                    <a:lnTo>
                      <a:pt x="129" y="2"/>
                    </a:lnTo>
                    <a:lnTo>
                      <a:pt x="137" y="7"/>
                    </a:lnTo>
                    <a:lnTo>
                      <a:pt x="142" y="11"/>
                    </a:lnTo>
                    <a:lnTo>
                      <a:pt x="146" y="30"/>
                    </a:lnTo>
                    <a:lnTo>
                      <a:pt x="148" y="24"/>
                    </a:lnTo>
                    <a:lnTo>
                      <a:pt x="151" y="26"/>
                    </a:lnTo>
                    <a:lnTo>
                      <a:pt x="154" y="26"/>
                    </a:lnTo>
                    <a:lnTo>
                      <a:pt x="166" y="32"/>
                    </a:lnTo>
                    <a:lnTo>
                      <a:pt x="171" y="26"/>
                    </a:lnTo>
                    <a:lnTo>
                      <a:pt x="176" y="25"/>
                    </a:lnTo>
                    <a:lnTo>
                      <a:pt x="179" y="18"/>
                    </a:lnTo>
                    <a:lnTo>
                      <a:pt x="180" y="17"/>
                    </a:lnTo>
                    <a:lnTo>
                      <a:pt x="192" y="19"/>
                    </a:lnTo>
                    <a:lnTo>
                      <a:pt x="193" y="20"/>
                    </a:lnTo>
                    <a:lnTo>
                      <a:pt x="196" y="19"/>
                    </a:lnTo>
                    <a:lnTo>
                      <a:pt x="200" y="25"/>
                    </a:lnTo>
                    <a:lnTo>
                      <a:pt x="199" y="27"/>
                    </a:lnTo>
                    <a:lnTo>
                      <a:pt x="202" y="36"/>
                    </a:lnTo>
                    <a:lnTo>
                      <a:pt x="201" y="37"/>
                    </a:lnTo>
                    <a:lnTo>
                      <a:pt x="197" y="42"/>
                    </a:lnTo>
                    <a:lnTo>
                      <a:pt x="196" y="44"/>
                    </a:lnTo>
                    <a:lnTo>
                      <a:pt x="193" y="44"/>
                    </a:lnTo>
                    <a:lnTo>
                      <a:pt x="186" y="46"/>
                    </a:lnTo>
                    <a:lnTo>
                      <a:pt x="184" y="49"/>
                    </a:lnTo>
                    <a:lnTo>
                      <a:pt x="184" y="60"/>
                    </a:lnTo>
                    <a:lnTo>
                      <a:pt x="183" y="65"/>
                    </a:lnTo>
                    <a:lnTo>
                      <a:pt x="177" y="60"/>
                    </a:lnTo>
                    <a:lnTo>
                      <a:pt x="174" y="69"/>
                    </a:lnTo>
                    <a:lnTo>
                      <a:pt x="175" y="69"/>
                    </a:lnTo>
                    <a:lnTo>
                      <a:pt x="173" y="83"/>
                    </a:lnTo>
                    <a:lnTo>
                      <a:pt x="169" y="83"/>
                    </a:lnTo>
                    <a:lnTo>
                      <a:pt x="169" y="89"/>
                    </a:lnTo>
                    <a:lnTo>
                      <a:pt x="173" y="91"/>
                    </a:lnTo>
                    <a:lnTo>
                      <a:pt x="174" y="92"/>
                    </a:lnTo>
                    <a:lnTo>
                      <a:pt x="182" y="92"/>
                    </a:lnTo>
                    <a:lnTo>
                      <a:pt x="181" y="100"/>
                    </a:lnTo>
                    <a:lnTo>
                      <a:pt x="179" y="102"/>
                    </a:lnTo>
                    <a:lnTo>
                      <a:pt x="175" y="102"/>
                    </a:lnTo>
                    <a:lnTo>
                      <a:pt x="174" y="105"/>
                    </a:lnTo>
                    <a:lnTo>
                      <a:pt x="176" y="109"/>
                    </a:lnTo>
                    <a:lnTo>
                      <a:pt x="169" y="109"/>
                    </a:lnTo>
                    <a:lnTo>
                      <a:pt x="168" y="111"/>
                    </a:lnTo>
                    <a:lnTo>
                      <a:pt x="170" y="113"/>
                    </a:lnTo>
                    <a:lnTo>
                      <a:pt x="175" y="116"/>
                    </a:lnTo>
                    <a:lnTo>
                      <a:pt x="173" y="119"/>
                    </a:lnTo>
                    <a:lnTo>
                      <a:pt x="179" y="123"/>
                    </a:lnTo>
                    <a:lnTo>
                      <a:pt x="183" y="124"/>
                    </a:lnTo>
                    <a:lnTo>
                      <a:pt x="183" y="125"/>
                    </a:lnTo>
                    <a:lnTo>
                      <a:pt x="186" y="127"/>
                    </a:lnTo>
                    <a:lnTo>
                      <a:pt x="183" y="130"/>
                    </a:lnTo>
                    <a:lnTo>
                      <a:pt x="180" y="135"/>
                    </a:lnTo>
                    <a:lnTo>
                      <a:pt x="180" y="137"/>
                    </a:lnTo>
                    <a:lnTo>
                      <a:pt x="186" y="145"/>
                    </a:lnTo>
                    <a:lnTo>
                      <a:pt x="190" y="144"/>
                    </a:lnTo>
                    <a:lnTo>
                      <a:pt x="199" y="137"/>
                    </a:lnTo>
                    <a:lnTo>
                      <a:pt x="204" y="143"/>
                    </a:lnTo>
                    <a:lnTo>
                      <a:pt x="208" y="149"/>
                    </a:lnTo>
                    <a:lnTo>
                      <a:pt x="220" y="150"/>
                    </a:lnTo>
                    <a:lnTo>
                      <a:pt x="228" y="149"/>
                    </a:lnTo>
                    <a:lnTo>
                      <a:pt x="229" y="151"/>
                    </a:lnTo>
                    <a:lnTo>
                      <a:pt x="233" y="159"/>
                    </a:lnTo>
                    <a:lnTo>
                      <a:pt x="229" y="172"/>
                    </a:lnTo>
                    <a:lnTo>
                      <a:pt x="232" y="173"/>
                    </a:lnTo>
                    <a:lnTo>
                      <a:pt x="222" y="178"/>
                    </a:lnTo>
                    <a:lnTo>
                      <a:pt x="220" y="183"/>
                    </a:lnTo>
                    <a:lnTo>
                      <a:pt x="221" y="185"/>
                    </a:lnTo>
                    <a:lnTo>
                      <a:pt x="228" y="191"/>
                    </a:lnTo>
                    <a:lnTo>
                      <a:pt x="220" y="191"/>
                    </a:lnTo>
                    <a:lnTo>
                      <a:pt x="212" y="185"/>
                    </a:lnTo>
                    <a:lnTo>
                      <a:pt x="182" y="191"/>
                    </a:lnTo>
                    <a:lnTo>
                      <a:pt x="168" y="195"/>
                    </a:lnTo>
                    <a:lnTo>
                      <a:pt x="170" y="203"/>
                    </a:lnTo>
                    <a:lnTo>
                      <a:pt x="164" y="209"/>
                    </a:lnTo>
                    <a:lnTo>
                      <a:pt x="167" y="213"/>
                    </a:lnTo>
                    <a:lnTo>
                      <a:pt x="157" y="211"/>
                    </a:lnTo>
                    <a:lnTo>
                      <a:pt x="143" y="213"/>
                    </a:lnTo>
                    <a:lnTo>
                      <a:pt x="133" y="216"/>
                    </a:lnTo>
                    <a:lnTo>
                      <a:pt x="129" y="216"/>
                    </a:lnTo>
                    <a:lnTo>
                      <a:pt x="128" y="217"/>
                    </a:lnTo>
                    <a:lnTo>
                      <a:pt x="122" y="218"/>
                    </a:lnTo>
                    <a:lnTo>
                      <a:pt x="110" y="228"/>
                    </a:lnTo>
                    <a:lnTo>
                      <a:pt x="93" y="228"/>
                    </a:lnTo>
                    <a:lnTo>
                      <a:pt x="91" y="226"/>
                    </a:lnTo>
                    <a:lnTo>
                      <a:pt x="90" y="228"/>
                    </a:lnTo>
                    <a:lnTo>
                      <a:pt x="71" y="224"/>
                    </a:lnTo>
                    <a:lnTo>
                      <a:pt x="63" y="224"/>
                    </a:lnTo>
                    <a:lnTo>
                      <a:pt x="58" y="220"/>
                    </a:lnTo>
                    <a:lnTo>
                      <a:pt x="53" y="218"/>
                    </a:lnTo>
                    <a:lnTo>
                      <a:pt x="51" y="219"/>
                    </a:lnTo>
                    <a:lnTo>
                      <a:pt x="38" y="219"/>
                    </a:lnTo>
                    <a:lnTo>
                      <a:pt x="31" y="224"/>
                    </a:lnTo>
                    <a:lnTo>
                      <a:pt x="23" y="224"/>
                    </a:lnTo>
                    <a:lnTo>
                      <a:pt x="8" y="217"/>
                    </a:lnTo>
                    <a:lnTo>
                      <a:pt x="11" y="208"/>
                    </a:lnTo>
                    <a:lnTo>
                      <a:pt x="9" y="208"/>
                    </a:lnTo>
                    <a:lnTo>
                      <a:pt x="9" y="205"/>
                    </a:lnTo>
                    <a:lnTo>
                      <a:pt x="4" y="196"/>
                    </a:lnTo>
                    <a:lnTo>
                      <a:pt x="4" y="193"/>
                    </a:lnTo>
                    <a:lnTo>
                      <a:pt x="3" y="180"/>
                    </a:lnTo>
                    <a:lnTo>
                      <a:pt x="3" y="169"/>
                    </a:lnTo>
                    <a:lnTo>
                      <a:pt x="0" y="169"/>
                    </a:lnTo>
                    <a:lnTo>
                      <a:pt x="3" y="164"/>
                    </a:lnTo>
                    <a:lnTo>
                      <a:pt x="11" y="167"/>
                    </a:lnTo>
                    <a:lnTo>
                      <a:pt x="17" y="165"/>
                    </a:lnTo>
                    <a:lnTo>
                      <a:pt x="27" y="165"/>
                    </a:lnTo>
                    <a:lnTo>
                      <a:pt x="28" y="164"/>
                    </a:lnTo>
                    <a:lnTo>
                      <a:pt x="47" y="165"/>
                    </a:lnTo>
                    <a:lnTo>
                      <a:pt x="49" y="165"/>
                    </a:lnTo>
                    <a:lnTo>
                      <a:pt x="50" y="165"/>
                    </a:lnTo>
                    <a:lnTo>
                      <a:pt x="51" y="165"/>
                    </a:lnTo>
                    <a:lnTo>
                      <a:pt x="64" y="166"/>
                    </a:lnTo>
                    <a:lnTo>
                      <a:pt x="66" y="166"/>
                    </a:lnTo>
                    <a:lnTo>
                      <a:pt x="57" y="162"/>
                    </a:lnTo>
                    <a:lnTo>
                      <a:pt x="55" y="151"/>
                    </a:lnTo>
                    <a:lnTo>
                      <a:pt x="60" y="144"/>
                    </a:lnTo>
                    <a:lnTo>
                      <a:pt x="64" y="144"/>
                    </a:lnTo>
                    <a:lnTo>
                      <a:pt x="64" y="140"/>
                    </a:lnTo>
                    <a:lnTo>
                      <a:pt x="67" y="133"/>
                    </a:lnTo>
                    <a:lnTo>
                      <a:pt x="69" y="131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50" name="Freeform 38"/>
              <p:cNvSpPr>
                <a:spLocks/>
              </p:cNvSpPr>
              <p:nvPr/>
            </p:nvSpPr>
            <p:spPr bwMode="auto">
              <a:xfrm>
                <a:off x="4449" y="2935"/>
                <a:ext cx="131" cy="48"/>
              </a:xfrm>
              <a:custGeom>
                <a:avLst/>
                <a:gdLst>
                  <a:gd name="T0" fmla="*/ 279 w 391"/>
                  <a:gd name="T1" fmla="*/ 37 h 143"/>
                  <a:gd name="T2" fmla="*/ 290 w 391"/>
                  <a:gd name="T3" fmla="*/ 28 h 143"/>
                  <a:gd name="T4" fmla="*/ 308 w 391"/>
                  <a:gd name="T5" fmla="*/ 22 h 143"/>
                  <a:gd name="T6" fmla="*/ 328 w 391"/>
                  <a:gd name="T7" fmla="*/ 7 h 143"/>
                  <a:gd name="T8" fmla="*/ 332 w 391"/>
                  <a:gd name="T9" fmla="*/ 29 h 143"/>
                  <a:gd name="T10" fmla="*/ 358 w 391"/>
                  <a:gd name="T11" fmla="*/ 50 h 143"/>
                  <a:gd name="T12" fmla="*/ 363 w 391"/>
                  <a:gd name="T13" fmla="*/ 55 h 143"/>
                  <a:gd name="T14" fmla="*/ 376 w 391"/>
                  <a:gd name="T15" fmla="*/ 68 h 143"/>
                  <a:gd name="T16" fmla="*/ 388 w 391"/>
                  <a:gd name="T17" fmla="*/ 71 h 143"/>
                  <a:gd name="T18" fmla="*/ 387 w 391"/>
                  <a:gd name="T19" fmla="*/ 83 h 143"/>
                  <a:gd name="T20" fmla="*/ 382 w 391"/>
                  <a:gd name="T21" fmla="*/ 94 h 143"/>
                  <a:gd name="T22" fmla="*/ 381 w 391"/>
                  <a:gd name="T23" fmla="*/ 96 h 143"/>
                  <a:gd name="T24" fmla="*/ 381 w 391"/>
                  <a:gd name="T25" fmla="*/ 106 h 143"/>
                  <a:gd name="T26" fmla="*/ 375 w 391"/>
                  <a:gd name="T27" fmla="*/ 121 h 143"/>
                  <a:gd name="T28" fmla="*/ 360 w 391"/>
                  <a:gd name="T29" fmla="*/ 122 h 143"/>
                  <a:gd name="T30" fmla="*/ 356 w 391"/>
                  <a:gd name="T31" fmla="*/ 103 h 143"/>
                  <a:gd name="T32" fmla="*/ 351 w 391"/>
                  <a:gd name="T33" fmla="*/ 120 h 143"/>
                  <a:gd name="T34" fmla="*/ 351 w 391"/>
                  <a:gd name="T35" fmla="*/ 127 h 143"/>
                  <a:gd name="T36" fmla="*/ 360 w 391"/>
                  <a:gd name="T37" fmla="*/ 135 h 143"/>
                  <a:gd name="T38" fmla="*/ 351 w 391"/>
                  <a:gd name="T39" fmla="*/ 143 h 143"/>
                  <a:gd name="T40" fmla="*/ 323 w 391"/>
                  <a:gd name="T41" fmla="*/ 119 h 143"/>
                  <a:gd name="T42" fmla="*/ 318 w 391"/>
                  <a:gd name="T43" fmla="*/ 100 h 143"/>
                  <a:gd name="T44" fmla="*/ 312 w 391"/>
                  <a:gd name="T45" fmla="*/ 88 h 143"/>
                  <a:gd name="T46" fmla="*/ 307 w 391"/>
                  <a:gd name="T47" fmla="*/ 88 h 143"/>
                  <a:gd name="T48" fmla="*/ 285 w 391"/>
                  <a:gd name="T49" fmla="*/ 86 h 143"/>
                  <a:gd name="T50" fmla="*/ 270 w 391"/>
                  <a:gd name="T51" fmla="*/ 84 h 143"/>
                  <a:gd name="T52" fmla="*/ 266 w 391"/>
                  <a:gd name="T53" fmla="*/ 75 h 143"/>
                  <a:gd name="T54" fmla="*/ 255 w 391"/>
                  <a:gd name="T55" fmla="*/ 75 h 143"/>
                  <a:gd name="T56" fmla="*/ 233 w 391"/>
                  <a:gd name="T57" fmla="*/ 70 h 143"/>
                  <a:gd name="T58" fmla="*/ 192 w 391"/>
                  <a:gd name="T59" fmla="*/ 74 h 143"/>
                  <a:gd name="T60" fmla="*/ 171 w 391"/>
                  <a:gd name="T61" fmla="*/ 79 h 143"/>
                  <a:gd name="T62" fmla="*/ 163 w 391"/>
                  <a:gd name="T63" fmla="*/ 89 h 143"/>
                  <a:gd name="T64" fmla="*/ 131 w 391"/>
                  <a:gd name="T65" fmla="*/ 106 h 143"/>
                  <a:gd name="T66" fmla="*/ 107 w 391"/>
                  <a:gd name="T67" fmla="*/ 91 h 143"/>
                  <a:gd name="T68" fmla="*/ 83 w 391"/>
                  <a:gd name="T69" fmla="*/ 89 h 143"/>
                  <a:gd name="T70" fmla="*/ 73 w 391"/>
                  <a:gd name="T71" fmla="*/ 80 h 143"/>
                  <a:gd name="T72" fmla="*/ 44 w 391"/>
                  <a:gd name="T73" fmla="*/ 66 h 143"/>
                  <a:gd name="T74" fmla="*/ 25 w 391"/>
                  <a:gd name="T75" fmla="*/ 53 h 143"/>
                  <a:gd name="T76" fmla="*/ 22 w 391"/>
                  <a:gd name="T77" fmla="*/ 47 h 143"/>
                  <a:gd name="T78" fmla="*/ 0 w 391"/>
                  <a:gd name="T79" fmla="*/ 41 h 143"/>
                  <a:gd name="T80" fmla="*/ 0 w 391"/>
                  <a:gd name="T81" fmla="*/ 28 h 143"/>
                  <a:gd name="T82" fmla="*/ 16 w 391"/>
                  <a:gd name="T83" fmla="*/ 31 h 143"/>
                  <a:gd name="T84" fmla="*/ 30 w 391"/>
                  <a:gd name="T85" fmla="*/ 29 h 143"/>
                  <a:gd name="T86" fmla="*/ 53 w 391"/>
                  <a:gd name="T87" fmla="*/ 38 h 143"/>
                  <a:gd name="T88" fmla="*/ 67 w 391"/>
                  <a:gd name="T89" fmla="*/ 42 h 143"/>
                  <a:gd name="T90" fmla="*/ 77 w 391"/>
                  <a:gd name="T91" fmla="*/ 33 h 143"/>
                  <a:gd name="T92" fmla="*/ 67 w 391"/>
                  <a:gd name="T93" fmla="*/ 14 h 143"/>
                  <a:gd name="T94" fmla="*/ 93 w 391"/>
                  <a:gd name="T95" fmla="*/ 22 h 143"/>
                  <a:gd name="T96" fmla="*/ 115 w 391"/>
                  <a:gd name="T97" fmla="*/ 16 h 143"/>
                  <a:gd name="T98" fmla="*/ 133 w 391"/>
                  <a:gd name="T99" fmla="*/ 22 h 143"/>
                  <a:gd name="T100" fmla="*/ 155 w 391"/>
                  <a:gd name="T101" fmla="*/ 26 h 143"/>
                  <a:gd name="T102" fmla="*/ 190 w 391"/>
                  <a:gd name="T103" fmla="*/ 15 h 143"/>
                  <a:gd name="T104" fmla="*/ 205 w 391"/>
                  <a:gd name="T105" fmla="*/ 11 h 143"/>
                  <a:gd name="T106" fmla="*/ 230 w 391"/>
                  <a:gd name="T107" fmla="*/ 11 h 143"/>
                  <a:gd name="T108" fmla="*/ 245 w 391"/>
                  <a:gd name="T109" fmla="*/ 17 h 143"/>
                  <a:gd name="T110" fmla="*/ 274 w 391"/>
                  <a:gd name="T111" fmla="*/ 41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1" h="143">
                    <a:moveTo>
                      <a:pt x="276" y="42"/>
                    </a:moveTo>
                    <a:lnTo>
                      <a:pt x="279" y="40"/>
                    </a:lnTo>
                    <a:lnTo>
                      <a:pt x="279" y="37"/>
                    </a:lnTo>
                    <a:lnTo>
                      <a:pt x="283" y="33"/>
                    </a:lnTo>
                    <a:lnTo>
                      <a:pt x="286" y="28"/>
                    </a:lnTo>
                    <a:lnTo>
                      <a:pt x="290" y="28"/>
                    </a:lnTo>
                    <a:lnTo>
                      <a:pt x="297" y="23"/>
                    </a:lnTo>
                    <a:lnTo>
                      <a:pt x="299" y="23"/>
                    </a:lnTo>
                    <a:lnTo>
                      <a:pt x="308" y="22"/>
                    </a:lnTo>
                    <a:lnTo>
                      <a:pt x="318" y="14"/>
                    </a:lnTo>
                    <a:lnTo>
                      <a:pt x="319" y="8"/>
                    </a:lnTo>
                    <a:lnTo>
                      <a:pt x="328" y="7"/>
                    </a:lnTo>
                    <a:lnTo>
                      <a:pt x="332" y="0"/>
                    </a:lnTo>
                    <a:lnTo>
                      <a:pt x="331" y="18"/>
                    </a:lnTo>
                    <a:lnTo>
                      <a:pt x="332" y="29"/>
                    </a:lnTo>
                    <a:lnTo>
                      <a:pt x="341" y="38"/>
                    </a:lnTo>
                    <a:lnTo>
                      <a:pt x="355" y="47"/>
                    </a:lnTo>
                    <a:lnTo>
                      <a:pt x="358" y="50"/>
                    </a:lnTo>
                    <a:lnTo>
                      <a:pt x="357" y="50"/>
                    </a:lnTo>
                    <a:lnTo>
                      <a:pt x="363" y="57"/>
                    </a:lnTo>
                    <a:lnTo>
                      <a:pt x="363" y="55"/>
                    </a:lnTo>
                    <a:lnTo>
                      <a:pt x="361" y="51"/>
                    </a:lnTo>
                    <a:lnTo>
                      <a:pt x="375" y="70"/>
                    </a:lnTo>
                    <a:lnTo>
                      <a:pt x="376" y="68"/>
                    </a:lnTo>
                    <a:lnTo>
                      <a:pt x="374" y="66"/>
                    </a:lnTo>
                    <a:lnTo>
                      <a:pt x="385" y="69"/>
                    </a:lnTo>
                    <a:lnTo>
                      <a:pt x="388" y="71"/>
                    </a:lnTo>
                    <a:lnTo>
                      <a:pt x="391" y="76"/>
                    </a:lnTo>
                    <a:lnTo>
                      <a:pt x="391" y="81"/>
                    </a:lnTo>
                    <a:lnTo>
                      <a:pt x="387" y="83"/>
                    </a:lnTo>
                    <a:lnTo>
                      <a:pt x="388" y="87"/>
                    </a:lnTo>
                    <a:lnTo>
                      <a:pt x="381" y="97"/>
                    </a:lnTo>
                    <a:lnTo>
                      <a:pt x="382" y="94"/>
                    </a:lnTo>
                    <a:lnTo>
                      <a:pt x="380" y="89"/>
                    </a:lnTo>
                    <a:lnTo>
                      <a:pt x="380" y="99"/>
                    </a:lnTo>
                    <a:lnTo>
                      <a:pt x="381" y="96"/>
                    </a:lnTo>
                    <a:lnTo>
                      <a:pt x="381" y="102"/>
                    </a:lnTo>
                    <a:lnTo>
                      <a:pt x="380" y="102"/>
                    </a:lnTo>
                    <a:lnTo>
                      <a:pt x="381" y="106"/>
                    </a:lnTo>
                    <a:lnTo>
                      <a:pt x="374" y="119"/>
                    </a:lnTo>
                    <a:lnTo>
                      <a:pt x="374" y="121"/>
                    </a:lnTo>
                    <a:lnTo>
                      <a:pt x="375" y="121"/>
                    </a:lnTo>
                    <a:lnTo>
                      <a:pt x="367" y="131"/>
                    </a:lnTo>
                    <a:lnTo>
                      <a:pt x="363" y="126"/>
                    </a:lnTo>
                    <a:lnTo>
                      <a:pt x="360" y="122"/>
                    </a:lnTo>
                    <a:lnTo>
                      <a:pt x="364" y="113"/>
                    </a:lnTo>
                    <a:lnTo>
                      <a:pt x="362" y="103"/>
                    </a:lnTo>
                    <a:lnTo>
                      <a:pt x="356" y="103"/>
                    </a:lnTo>
                    <a:lnTo>
                      <a:pt x="355" y="106"/>
                    </a:lnTo>
                    <a:lnTo>
                      <a:pt x="349" y="116"/>
                    </a:lnTo>
                    <a:lnTo>
                      <a:pt x="351" y="120"/>
                    </a:lnTo>
                    <a:lnTo>
                      <a:pt x="351" y="117"/>
                    </a:lnTo>
                    <a:lnTo>
                      <a:pt x="357" y="124"/>
                    </a:lnTo>
                    <a:lnTo>
                      <a:pt x="351" y="127"/>
                    </a:lnTo>
                    <a:lnTo>
                      <a:pt x="351" y="131"/>
                    </a:lnTo>
                    <a:lnTo>
                      <a:pt x="356" y="131"/>
                    </a:lnTo>
                    <a:lnTo>
                      <a:pt x="360" y="135"/>
                    </a:lnTo>
                    <a:lnTo>
                      <a:pt x="356" y="140"/>
                    </a:lnTo>
                    <a:lnTo>
                      <a:pt x="355" y="141"/>
                    </a:lnTo>
                    <a:lnTo>
                      <a:pt x="351" y="143"/>
                    </a:lnTo>
                    <a:lnTo>
                      <a:pt x="337" y="131"/>
                    </a:lnTo>
                    <a:lnTo>
                      <a:pt x="335" y="121"/>
                    </a:lnTo>
                    <a:lnTo>
                      <a:pt x="323" y="119"/>
                    </a:lnTo>
                    <a:lnTo>
                      <a:pt x="318" y="113"/>
                    </a:lnTo>
                    <a:lnTo>
                      <a:pt x="319" y="104"/>
                    </a:lnTo>
                    <a:lnTo>
                      <a:pt x="318" y="100"/>
                    </a:lnTo>
                    <a:lnTo>
                      <a:pt x="322" y="91"/>
                    </a:lnTo>
                    <a:lnTo>
                      <a:pt x="317" y="86"/>
                    </a:lnTo>
                    <a:lnTo>
                      <a:pt x="312" y="88"/>
                    </a:lnTo>
                    <a:lnTo>
                      <a:pt x="311" y="86"/>
                    </a:lnTo>
                    <a:lnTo>
                      <a:pt x="310" y="87"/>
                    </a:lnTo>
                    <a:lnTo>
                      <a:pt x="307" y="88"/>
                    </a:lnTo>
                    <a:lnTo>
                      <a:pt x="303" y="93"/>
                    </a:lnTo>
                    <a:lnTo>
                      <a:pt x="291" y="93"/>
                    </a:lnTo>
                    <a:lnTo>
                      <a:pt x="285" y="86"/>
                    </a:lnTo>
                    <a:lnTo>
                      <a:pt x="283" y="90"/>
                    </a:lnTo>
                    <a:lnTo>
                      <a:pt x="278" y="91"/>
                    </a:lnTo>
                    <a:lnTo>
                      <a:pt x="270" y="84"/>
                    </a:lnTo>
                    <a:lnTo>
                      <a:pt x="270" y="80"/>
                    </a:lnTo>
                    <a:lnTo>
                      <a:pt x="265" y="79"/>
                    </a:lnTo>
                    <a:lnTo>
                      <a:pt x="266" y="75"/>
                    </a:lnTo>
                    <a:lnTo>
                      <a:pt x="262" y="76"/>
                    </a:lnTo>
                    <a:lnTo>
                      <a:pt x="261" y="74"/>
                    </a:lnTo>
                    <a:lnTo>
                      <a:pt x="255" y="75"/>
                    </a:lnTo>
                    <a:lnTo>
                      <a:pt x="251" y="73"/>
                    </a:lnTo>
                    <a:lnTo>
                      <a:pt x="242" y="73"/>
                    </a:lnTo>
                    <a:lnTo>
                      <a:pt x="233" y="70"/>
                    </a:lnTo>
                    <a:lnTo>
                      <a:pt x="226" y="69"/>
                    </a:lnTo>
                    <a:lnTo>
                      <a:pt x="216" y="73"/>
                    </a:lnTo>
                    <a:lnTo>
                      <a:pt x="192" y="74"/>
                    </a:lnTo>
                    <a:lnTo>
                      <a:pt x="190" y="74"/>
                    </a:lnTo>
                    <a:lnTo>
                      <a:pt x="181" y="73"/>
                    </a:lnTo>
                    <a:lnTo>
                      <a:pt x="171" y="79"/>
                    </a:lnTo>
                    <a:lnTo>
                      <a:pt x="164" y="80"/>
                    </a:lnTo>
                    <a:lnTo>
                      <a:pt x="162" y="83"/>
                    </a:lnTo>
                    <a:lnTo>
                      <a:pt x="163" y="89"/>
                    </a:lnTo>
                    <a:lnTo>
                      <a:pt x="158" y="91"/>
                    </a:lnTo>
                    <a:lnTo>
                      <a:pt x="138" y="100"/>
                    </a:lnTo>
                    <a:lnTo>
                      <a:pt x="131" y="106"/>
                    </a:lnTo>
                    <a:lnTo>
                      <a:pt x="119" y="106"/>
                    </a:lnTo>
                    <a:lnTo>
                      <a:pt x="118" y="99"/>
                    </a:lnTo>
                    <a:lnTo>
                      <a:pt x="107" y="91"/>
                    </a:lnTo>
                    <a:lnTo>
                      <a:pt x="100" y="88"/>
                    </a:lnTo>
                    <a:lnTo>
                      <a:pt x="84" y="88"/>
                    </a:lnTo>
                    <a:lnTo>
                      <a:pt x="83" y="89"/>
                    </a:lnTo>
                    <a:lnTo>
                      <a:pt x="72" y="91"/>
                    </a:lnTo>
                    <a:lnTo>
                      <a:pt x="72" y="83"/>
                    </a:lnTo>
                    <a:lnTo>
                      <a:pt x="73" y="80"/>
                    </a:lnTo>
                    <a:lnTo>
                      <a:pt x="70" y="76"/>
                    </a:lnTo>
                    <a:lnTo>
                      <a:pt x="62" y="74"/>
                    </a:lnTo>
                    <a:lnTo>
                      <a:pt x="44" y="66"/>
                    </a:lnTo>
                    <a:lnTo>
                      <a:pt x="36" y="58"/>
                    </a:lnTo>
                    <a:lnTo>
                      <a:pt x="31" y="57"/>
                    </a:lnTo>
                    <a:lnTo>
                      <a:pt x="25" y="53"/>
                    </a:lnTo>
                    <a:lnTo>
                      <a:pt x="27" y="47"/>
                    </a:lnTo>
                    <a:lnTo>
                      <a:pt x="26" y="43"/>
                    </a:lnTo>
                    <a:lnTo>
                      <a:pt x="22" y="47"/>
                    </a:lnTo>
                    <a:lnTo>
                      <a:pt x="16" y="46"/>
                    </a:lnTo>
                    <a:lnTo>
                      <a:pt x="9" y="41"/>
                    </a:lnTo>
                    <a:lnTo>
                      <a:pt x="0" y="41"/>
                    </a:lnTo>
                    <a:lnTo>
                      <a:pt x="0" y="40"/>
                    </a:lnTo>
                    <a:lnTo>
                      <a:pt x="3" y="33"/>
                    </a:lnTo>
                    <a:lnTo>
                      <a:pt x="0" y="28"/>
                    </a:lnTo>
                    <a:lnTo>
                      <a:pt x="9" y="22"/>
                    </a:lnTo>
                    <a:lnTo>
                      <a:pt x="11" y="28"/>
                    </a:lnTo>
                    <a:lnTo>
                      <a:pt x="16" y="31"/>
                    </a:lnTo>
                    <a:lnTo>
                      <a:pt x="17" y="29"/>
                    </a:lnTo>
                    <a:lnTo>
                      <a:pt x="20" y="28"/>
                    </a:lnTo>
                    <a:lnTo>
                      <a:pt x="30" y="29"/>
                    </a:lnTo>
                    <a:lnTo>
                      <a:pt x="42" y="31"/>
                    </a:lnTo>
                    <a:lnTo>
                      <a:pt x="43" y="33"/>
                    </a:lnTo>
                    <a:lnTo>
                      <a:pt x="53" y="38"/>
                    </a:lnTo>
                    <a:lnTo>
                      <a:pt x="53" y="42"/>
                    </a:lnTo>
                    <a:lnTo>
                      <a:pt x="56" y="41"/>
                    </a:lnTo>
                    <a:lnTo>
                      <a:pt x="67" y="42"/>
                    </a:lnTo>
                    <a:lnTo>
                      <a:pt x="73" y="37"/>
                    </a:lnTo>
                    <a:lnTo>
                      <a:pt x="78" y="33"/>
                    </a:lnTo>
                    <a:lnTo>
                      <a:pt x="77" y="33"/>
                    </a:lnTo>
                    <a:lnTo>
                      <a:pt x="77" y="29"/>
                    </a:lnTo>
                    <a:lnTo>
                      <a:pt x="67" y="13"/>
                    </a:lnTo>
                    <a:lnTo>
                      <a:pt x="67" y="14"/>
                    </a:lnTo>
                    <a:lnTo>
                      <a:pt x="70" y="15"/>
                    </a:lnTo>
                    <a:lnTo>
                      <a:pt x="85" y="22"/>
                    </a:lnTo>
                    <a:lnTo>
                      <a:pt x="93" y="22"/>
                    </a:lnTo>
                    <a:lnTo>
                      <a:pt x="100" y="17"/>
                    </a:lnTo>
                    <a:lnTo>
                      <a:pt x="113" y="17"/>
                    </a:lnTo>
                    <a:lnTo>
                      <a:pt x="115" y="16"/>
                    </a:lnTo>
                    <a:lnTo>
                      <a:pt x="120" y="18"/>
                    </a:lnTo>
                    <a:lnTo>
                      <a:pt x="125" y="22"/>
                    </a:lnTo>
                    <a:lnTo>
                      <a:pt x="133" y="22"/>
                    </a:lnTo>
                    <a:lnTo>
                      <a:pt x="152" y="26"/>
                    </a:lnTo>
                    <a:lnTo>
                      <a:pt x="153" y="24"/>
                    </a:lnTo>
                    <a:lnTo>
                      <a:pt x="155" y="26"/>
                    </a:lnTo>
                    <a:lnTo>
                      <a:pt x="172" y="26"/>
                    </a:lnTo>
                    <a:lnTo>
                      <a:pt x="184" y="16"/>
                    </a:lnTo>
                    <a:lnTo>
                      <a:pt x="190" y="15"/>
                    </a:lnTo>
                    <a:lnTo>
                      <a:pt x="191" y="14"/>
                    </a:lnTo>
                    <a:lnTo>
                      <a:pt x="195" y="14"/>
                    </a:lnTo>
                    <a:lnTo>
                      <a:pt x="205" y="11"/>
                    </a:lnTo>
                    <a:lnTo>
                      <a:pt x="219" y="9"/>
                    </a:lnTo>
                    <a:lnTo>
                      <a:pt x="229" y="11"/>
                    </a:lnTo>
                    <a:lnTo>
                      <a:pt x="230" y="11"/>
                    </a:lnTo>
                    <a:lnTo>
                      <a:pt x="235" y="10"/>
                    </a:lnTo>
                    <a:lnTo>
                      <a:pt x="250" y="13"/>
                    </a:lnTo>
                    <a:lnTo>
                      <a:pt x="245" y="17"/>
                    </a:lnTo>
                    <a:lnTo>
                      <a:pt x="251" y="20"/>
                    </a:lnTo>
                    <a:lnTo>
                      <a:pt x="250" y="23"/>
                    </a:lnTo>
                    <a:lnTo>
                      <a:pt x="274" y="41"/>
                    </a:lnTo>
                    <a:lnTo>
                      <a:pt x="276" y="42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51" name="Freeform 39"/>
              <p:cNvSpPr>
                <a:spLocks/>
              </p:cNvSpPr>
              <p:nvPr/>
            </p:nvSpPr>
            <p:spPr bwMode="auto">
              <a:xfrm>
                <a:off x="4380" y="2759"/>
                <a:ext cx="145" cy="111"/>
              </a:xfrm>
              <a:custGeom>
                <a:avLst/>
                <a:gdLst>
                  <a:gd name="T0" fmla="*/ 215 w 434"/>
                  <a:gd name="T1" fmla="*/ 290 h 332"/>
                  <a:gd name="T2" fmla="*/ 221 w 434"/>
                  <a:gd name="T3" fmla="*/ 265 h 332"/>
                  <a:gd name="T4" fmla="*/ 230 w 434"/>
                  <a:gd name="T5" fmla="*/ 245 h 332"/>
                  <a:gd name="T6" fmla="*/ 245 w 434"/>
                  <a:gd name="T7" fmla="*/ 231 h 332"/>
                  <a:gd name="T8" fmla="*/ 259 w 434"/>
                  <a:gd name="T9" fmla="*/ 239 h 332"/>
                  <a:gd name="T10" fmla="*/ 268 w 434"/>
                  <a:gd name="T11" fmla="*/ 225 h 332"/>
                  <a:gd name="T12" fmla="*/ 305 w 434"/>
                  <a:gd name="T13" fmla="*/ 202 h 332"/>
                  <a:gd name="T14" fmla="*/ 338 w 434"/>
                  <a:gd name="T15" fmla="*/ 222 h 332"/>
                  <a:gd name="T16" fmla="*/ 354 w 434"/>
                  <a:gd name="T17" fmla="*/ 196 h 332"/>
                  <a:gd name="T18" fmla="*/ 354 w 434"/>
                  <a:gd name="T19" fmla="*/ 172 h 332"/>
                  <a:gd name="T20" fmla="*/ 380 w 434"/>
                  <a:gd name="T21" fmla="*/ 165 h 332"/>
                  <a:gd name="T22" fmla="*/ 418 w 434"/>
                  <a:gd name="T23" fmla="*/ 154 h 332"/>
                  <a:gd name="T24" fmla="*/ 434 w 434"/>
                  <a:gd name="T25" fmla="*/ 131 h 332"/>
                  <a:gd name="T26" fmla="*/ 414 w 434"/>
                  <a:gd name="T27" fmla="*/ 109 h 332"/>
                  <a:gd name="T28" fmla="*/ 400 w 434"/>
                  <a:gd name="T29" fmla="*/ 89 h 332"/>
                  <a:gd name="T30" fmla="*/ 393 w 434"/>
                  <a:gd name="T31" fmla="*/ 61 h 332"/>
                  <a:gd name="T32" fmla="*/ 401 w 434"/>
                  <a:gd name="T33" fmla="*/ 40 h 332"/>
                  <a:gd name="T34" fmla="*/ 393 w 434"/>
                  <a:gd name="T35" fmla="*/ 13 h 332"/>
                  <a:gd name="T36" fmla="*/ 368 w 434"/>
                  <a:gd name="T37" fmla="*/ 10 h 332"/>
                  <a:gd name="T38" fmla="*/ 343 w 434"/>
                  <a:gd name="T39" fmla="*/ 23 h 332"/>
                  <a:gd name="T40" fmla="*/ 320 w 434"/>
                  <a:gd name="T41" fmla="*/ 59 h 332"/>
                  <a:gd name="T42" fmla="*/ 293 w 434"/>
                  <a:gd name="T43" fmla="*/ 71 h 332"/>
                  <a:gd name="T44" fmla="*/ 264 w 434"/>
                  <a:gd name="T45" fmla="*/ 90 h 332"/>
                  <a:gd name="T46" fmla="*/ 265 w 434"/>
                  <a:gd name="T47" fmla="*/ 105 h 332"/>
                  <a:gd name="T48" fmla="*/ 251 w 434"/>
                  <a:gd name="T49" fmla="*/ 94 h 332"/>
                  <a:gd name="T50" fmla="*/ 238 w 434"/>
                  <a:gd name="T51" fmla="*/ 109 h 332"/>
                  <a:gd name="T52" fmla="*/ 208 w 434"/>
                  <a:gd name="T53" fmla="*/ 117 h 332"/>
                  <a:gd name="T54" fmla="*/ 210 w 434"/>
                  <a:gd name="T55" fmla="*/ 106 h 332"/>
                  <a:gd name="T56" fmla="*/ 217 w 434"/>
                  <a:gd name="T57" fmla="*/ 73 h 332"/>
                  <a:gd name="T58" fmla="*/ 218 w 434"/>
                  <a:gd name="T59" fmla="*/ 57 h 332"/>
                  <a:gd name="T60" fmla="*/ 219 w 434"/>
                  <a:gd name="T61" fmla="*/ 32 h 332"/>
                  <a:gd name="T62" fmla="*/ 211 w 434"/>
                  <a:gd name="T63" fmla="*/ 10 h 332"/>
                  <a:gd name="T64" fmla="*/ 185 w 434"/>
                  <a:gd name="T65" fmla="*/ 13 h 332"/>
                  <a:gd name="T66" fmla="*/ 181 w 434"/>
                  <a:gd name="T67" fmla="*/ 39 h 332"/>
                  <a:gd name="T68" fmla="*/ 147 w 434"/>
                  <a:gd name="T69" fmla="*/ 23 h 332"/>
                  <a:gd name="T70" fmla="*/ 118 w 434"/>
                  <a:gd name="T71" fmla="*/ 38 h 332"/>
                  <a:gd name="T72" fmla="*/ 68 w 434"/>
                  <a:gd name="T73" fmla="*/ 32 h 332"/>
                  <a:gd name="T74" fmla="*/ 52 w 434"/>
                  <a:gd name="T75" fmla="*/ 50 h 332"/>
                  <a:gd name="T76" fmla="*/ 22 w 434"/>
                  <a:gd name="T77" fmla="*/ 69 h 332"/>
                  <a:gd name="T78" fmla="*/ 36 w 434"/>
                  <a:gd name="T79" fmla="*/ 104 h 332"/>
                  <a:gd name="T80" fmla="*/ 32 w 434"/>
                  <a:gd name="T81" fmla="*/ 144 h 332"/>
                  <a:gd name="T82" fmla="*/ 10 w 434"/>
                  <a:gd name="T83" fmla="*/ 196 h 332"/>
                  <a:gd name="T84" fmla="*/ 12 w 434"/>
                  <a:gd name="T85" fmla="*/ 229 h 332"/>
                  <a:gd name="T86" fmla="*/ 12 w 434"/>
                  <a:gd name="T87" fmla="*/ 250 h 332"/>
                  <a:gd name="T88" fmla="*/ 22 w 434"/>
                  <a:gd name="T89" fmla="*/ 280 h 332"/>
                  <a:gd name="T90" fmla="*/ 53 w 434"/>
                  <a:gd name="T91" fmla="*/ 280 h 332"/>
                  <a:gd name="T92" fmla="*/ 71 w 434"/>
                  <a:gd name="T93" fmla="*/ 267 h 332"/>
                  <a:gd name="T94" fmla="*/ 99 w 434"/>
                  <a:gd name="T95" fmla="*/ 270 h 332"/>
                  <a:gd name="T96" fmla="*/ 122 w 434"/>
                  <a:gd name="T97" fmla="*/ 285 h 332"/>
                  <a:gd name="T98" fmla="*/ 136 w 434"/>
                  <a:gd name="T99" fmla="*/ 322 h 332"/>
                  <a:gd name="T100" fmla="*/ 151 w 434"/>
                  <a:gd name="T101" fmla="*/ 323 h 332"/>
                  <a:gd name="T102" fmla="*/ 162 w 434"/>
                  <a:gd name="T103" fmla="*/ 319 h 332"/>
                  <a:gd name="T104" fmla="*/ 194 w 434"/>
                  <a:gd name="T105" fmla="*/ 325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34" h="332">
                    <a:moveTo>
                      <a:pt x="200" y="316"/>
                    </a:moveTo>
                    <a:lnTo>
                      <a:pt x="207" y="310"/>
                    </a:lnTo>
                    <a:lnTo>
                      <a:pt x="210" y="293"/>
                    </a:lnTo>
                    <a:lnTo>
                      <a:pt x="208" y="289"/>
                    </a:lnTo>
                    <a:lnTo>
                      <a:pt x="215" y="290"/>
                    </a:lnTo>
                    <a:lnTo>
                      <a:pt x="214" y="285"/>
                    </a:lnTo>
                    <a:lnTo>
                      <a:pt x="213" y="277"/>
                    </a:lnTo>
                    <a:lnTo>
                      <a:pt x="214" y="275"/>
                    </a:lnTo>
                    <a:lnTo>
                      <a:pt x="220" y="271"/>
                    </a:lnTo>
                    <a:lnTo>
                      <a:pt x="221" y="265"/>
                    </a:lnTo>
                    <a:lnTo>
                      <a:pt x="227" y="259"/>
                    </a:lnTo>
                    <a:lnTo>
                      <a:pt x="228" y="255"/>
                    </a:lnTo>
                    <a:lnTo>
                      <a:pt x="225" y="252"/>
                    </a:lnTo>
                    <a:lnTo>
                      <a:pt x="231" y="249"/>
                    </a:lnTo>
                    <a:lnTo>
                      <a:pt x="230" y="245"/>
                    </a:lnTo>
                    <a:lnTo>
                      <a:pt x="233" y="238"/>
                    </a:lnTo>
                    <a:lnTo>
                      <a:pt x="232" y="237"/>
                    </a:lnTo>
                    <a:lnTo>
                      <a:pt x="234" y="238"/>
                    </a:lnTo>
                    <a:lnTo>
                      <a:pt x="245" y="238"/>
                    </a:lnTo>
                    <a:lnTo>
                      <a:pt x="245" y="231"/>
                    </a:lnTo>
                    <a:lnTo>
                      <a:pt x="246" y="235"/>
                    </a:lnTo>
                    <a:lnTo>
                      <a:pt x="247" y="233"/>
                    </a:lnTo>
                    <a:lnTo>
                      <a:pt x="252" y="238"/>
                    </a:lnTo>
                    <a:lnTo>
                      <a:pt x="257" y="240"/>
                    </a:lnTo>
                    <a:lnTo>
                      <a:pt x="259" y="239"/>
                    </a:lnTo>
                    <a:lnTo>
                      <a:pt x="258" y="236"/>
                    </a:lnTo>
                    <a:lnTo>
                      <a:pt x="260" y="233"/>
                    </a:lnTo>
                    <a:lnTo>
                      <a:pt x="261" y="229"/>
                    </a:lnTo>
                    <a:lnTo>
                      <a:pt x="268" y="226"/>
                    </a:lnTo>
                    <a:lnTo>
                      <a:pt x="268" y="225"/>
                    </a:lnTo>
                    <a:lnTo>
                      <a:pt x="266" y="212"/>
                    </a:lnTo>
                    <a:lnTo>
                      <a:pt x="287" y="213"/>
                    </a:lnTo>
                    <a:lnTo>
                      <a:pt x="294" y="206"/>
                    </a:lnTo>
                    <a:lnTo>
                      <a:pt x="300" y="203"/>
                    </a:lnTo>
                    <a:lnTo>
                      <a:pt x="305" y="202"/>
                    </a:lnTo>
                    <a:lnTo>
                      <a:pt x="315" y="202"/>
                    </a:lnTo>
                    <a:lnTo>
                      <a:pt x="324" y="204"/>
                    </a:lnTo>
                    <a:lnTo>
                      <a:pt x="326" y="218"/>
                    </a:lnTo>
                    <a:lnTo>
                      <a:pt x="339" y="218"/>
                    </a:lnTo>
                    <a:lnTo>
                      <a:pt x="338" y="222"/>
                    </a:lnTo>
                    <a:lnTo>
                      <a:pt x="354" y="218"/>
                    </a:lnTo>
                    <a:lnTo>
                      <a:pt x="354" y="212"/>
                    </a:lnTo>
                    <a:lnTo>
                      <a:pt x="356" y="211"/>
                    </a:lnTo>
                    <a:lnTo>
                      <a:pt x="350" y="199"/>
                    </a:lnTo>
                    <a:lnTo>
                      <a:pt x="354" y="196"/>
                    </a:lnTo>
                    <a:lnTo>
                      <a:pt x="350" y="192"/>
                    </a:lnTo>
                    <a:lnTo>
                      <a:pt x="357" y="189"/>
                    </a:lnTo>
                    <a:lnTo>
                      <a:pt x="361" y="189"/>
                    </a:lnTo>
                    <a:lnTo>
                      <a:pt x="358" y="183"/>
                    </a:lnTo>
                    <a:lnTo>
                      <a:pt x="354" y="172"/>
                    </a:lnTo>
                    <a:lnTo>
                      <a:pt x="359" y="171"/>
                    </a:lnTo>
                    <a:lnTo>
                      <a:pt x="371" y="165"/>
                    </a:lnTo>
                    <a:lnTo>
                      <a:pt x="373" y="166"/>
                    </a:lnTo>
                    <a:lnTo>
                      <a:pt x="376" y="170"/>
                    </a:lnTo>
                    <a:lnTo>
                      <a:pt x="380" y="165"/>
                    </a:lnTo>
                    <a:lnTo>
                      <a:pt x="392" y="166"/>
                    </a:lnTo>
                    <a:lnTo>
                      <a:pt x="394" y="165"/>
                    </a:lnTo>
                    <a:lnTo>
                      <a:pt x="400" y="164"/>
                    </a:lnTo>
                    <a:lnTo>
                      <a:pt x="414" y="159"/>
                    </a:lnTo>
                    <a:lnTo>
                      <a:pt x="418" y="154"/>
                    </a:lnTo>
                    <a:lnTo>
                      <a:pt x="417" y="153"/>
                    </a:lnTo>
                    <a:lnTo>
                      <a:pt x="421" y="147"/>
                    </a:lnTo>
                    <a:lnTo>
                      <a:pt x="425" y="139"/>
                    </a:lnTo>
                    <a:lnTo>
                      <a:pt x="431" y="140"/>
                    </a:lnTo>
                    <a:lnTo>
                      <a:pt x="434" y="131"/>
                    </a:lnTo>
                    <a:lnTo>
                      <a:pt x="430" y="130"/>
                    </a:lnTo>
                    <a:lnTo>
                      <a:pt x="420" y="120"/>
                    </a:lnTo>
                    <a:lnTo>
                      <a:pt x="425" y="110"/>
                    </a:lnTo>
                    <a:lnTo>
                      <a:pt x="421" y="110"/>
                    </a:lnTo>
                    <a:lnTo>
                      <a:pt x="414" y="109"/>
                    </a:lnTo>
                    <a:lnTo>
                      <a:pt x="412" y="99"/>
                    </a:lnTo>
                    <a:lnTo>
                      <a:pt x="406" y="101"/>
                    </a:lnTo>
                    <a:lnTo>
                      <a:pt x="399" y="103"/>
                    </a:lnTo>
                    <a:lnTo>
                      <a:pt x="396" y="97"/>
                    </a:lnTo>
                    <a:lnTo>
                      <a:pt x="400" y="89"/>
                    </a:lnTo>
                    <a:lnTo>
                      <a:pt x="397" y="83"/>
                    </a:lnTo>
                    <a:lnTo>
                      <a:pt x="387" y="76"/>
                    </a:lnTo>
                    <a:lnTo>
                      <a:pt x="379" y="69"/>
                    </a:lnTo>
                    <a:lnTo>
                      <a:pt x="389" y="65"/>
                    </a:lnTo>
                    <a:lnTo>
                      <a:pt x="393" y="61"/>
                    </a:lnTo>
                    <a:lnTo>
                      <a:pt x="393" y="60"/>
                    </a:lnTo>
                    <a:lnTo>
                      <a:pt x="397" y="64"/>
                    </a:lnTo>
                    <a:lnTo>
                      <a:pt x="400" y="47"/>
                    </a:lnTo>
                    <a:lnTo>
                      <a:pt x="399" y="46"/>
                    </a:lnTo>
                    <a:lnTo>
                      <a:pt x="401" y="40"/>
                    </a:lnTo>
                    <a:lnTo>
                      <a:pt x="409" y="34"/>
                    </a:lnTo>
                    <a:lnTo>
                      <a:pt x="412" y="29"/>
                    </a:lnTo>
                    <a:lnTo>
                      <a:pt x="403" y="24"/>
                    </a:lnTo>
                    <a:lnTo>
                      <a:pt x="391" y="23"/>
                    </a:lnTo>
                    <a:lnTo>
                      <a:pt x="393" y="13"/>
                    </a:lnTo>
                    <a:lnTo>
                      <a:pt x="396" y="11"/>
                    </a:lnTo>
                    <a:lnTo>
                      <a:pt x="391" y="0"/>
                    </a:lnTo>
                    <a:lnTo>
                      <a:pt x="385" y="7"/>
                    </a:lnTo>
                    <a:lnTo>
                      <a:pt x="372" y="12"/>
                    </a:lnTo>
                    <a:lnTo>
                      <a:pt x="368" y="10"/>
                    </a:lnTo>
                    <a:lnTo>
                      <a:pt x="364" y="7"/>
                    </a:lnTo>
                    <a:lnTo>
                      <a:pt x="359" y="12"/>
                    </a:lnTo>
                    <a:lnTo>
                      <a:pt x="340" y="14"/>
                    </a:lnTo>
                    <a:lnTo>
                      <a:pt x="345" y="20"/>
                    </a:lnTo>
                    <a:lnTo>
                      <a:pt x="343" y="23"/>
                    </a:lnTo>
                    <a:lnTo>
                      <a:pt x="339" y="24"/>
                    </a:lnTo>
                    <a:lnTo>
                      <a:pt x="336" y="37"/>
                    </a:lnTo>
                    <a:lnTo>
                      <a:pt x="336" y="38"/>
                    </a:lnTo>
                    <a:lnTo>
                      <a:pt x="328" y="58"/>
                    </a:lnTo>
                    <a:lnTo>
                      <a:pt x="320" y="59"/>
                    </a:lnTo>
                    <a:lnTo>
                      <a:pt x="318" y="71"/>
                    </a:lnTo>
                    <a:lnTo>
                      <a:pt x="317" y="72"/>
                    </a:lnTo>
                    <a:lnTo>
                      <a:pt x="310" y="70"/>
                    </a:lnTo>
                    <a:lnTo>
                      <a:pt x="295" y="66"/>
                    </a:lnTo>
                    <a:lnTo>
                      <a:pt x="293" y="71"/>
                    </a:lnTo>
                    <a:lnTo>
                      <a:pt x="287" y="78"/>
                    </a:lnTo>
                    <a:lnTo>
                      <a:pt x="275" y="81"/>
                    </a:lnTo>
                    <a:lnTo>
                      <a:pt x="274" y="80"/>
                    </a:lnTo>
                    <a:lnTo>
                      <a:pt x="272" y="86"/>
                    </a:lnTo>
                    <a:lnTo>
                      <a:pt x="264" y="90"/>
                    </a:lnTo>
                    <a:lnTo>
                      <a:pt x="260" y="92"/>
                    </a:lnTo>
                    <a:lnTo>
                      <a:pt x="268" y="96"/>
                    </a:lnTo>
                    <a:lnTo>
                      <a:pt x="268" y="98"/>
                    </a:lnTo>
                    <a:lnTo>
                      <a:pt x="272" y="103"/>
                    </a:lnTo>
                    <a:lnTo>
                      <a:pt x="265" y="105"/>
                    </a:lnTo>
                    <a:lnTo>
                      <a:pt x="260" y="104"/>
                    </a:lnTo>
                    <a:lnTo>
                      <a:pt x="260" y="103"/>
                    </a:lnTo>
                    <a:lnTo>
                      <a:pt x="257" y="98"/>
                    </a:lnTo>
                    <a:lnTo>
                      <a:pt x="255" y="92"/>
                    </a:lnTo>
                    <a:lnTo>
                      <a:pt x="251" y="94"/>
                    </a:lnTo>
                    <a:lnTo>
                      <a:pt x="247" y="98"/>
                    </a:lnTo>
                    <a:lnTo>
                      <a:pt x="246" y="104"/>
                    </a:lnTo>
                    <a:lnTo>
                      <a:pt x="244" y="106"/>
                    </a:lnTo>
                    <a:lnTo>
                      <a:pt x="240" y="105"/>
                    </a:lnTo>
                    <a:lnTo>
                      <a:pt x="238" y="109"/>
                    </a:lnTo>
                    <a:lnTo>
                      <a:pt x="231" y="116"/>
                    </a:lnTo>
                    <a:lnTo>
                      <a:pt x="228" y="117"/>
                    </a:lnTo>
                    <a:lnTo>
                      <a:pt x="218" y="122"/>
                    </a:lnTo>
                    <a:lnTo>
                      <a:pt x="215" y="120"/>
                    </a:lnTo>
                    <a:lnTo>
                      <a:pt x="208" y="117"/>
                    </a:lnTo>
                    <a:lnTo>
                      <a:pt x="208" y="116"/>
                    </a:lnTo>
                    <a:lnTo>
                      <a:pt x="211" y="109"/>
                    </a:lnTo>
                    <a:lnTo>
                      <a:pt x="213" y="111"/>
                    </a:lnTo>
                    <a:lnTo>
                      <a:pt x="217" y="107"/>
                    </a:lnTo>
                    <a:lnTo>
                      <a:pt x="210" y="106"/>
                    </a:lnTo>
                    <a:lnTo>
                      <a:pt x="202" y="100"/>
                    </a:lnTo>
                    <a:lnTo>
                      <a:pt x="198" y="97"/>
                    </a:lnTo>
                    <a:lnTo>
                      <a:pt x="205" y="92"/>
                    </a:lnTo>
                    <a:lnTo>
                      <a:pt x="211" y="85"/>
                    </a:lnTo>
                    <a:lnTo>
                      <a:pt x="217" y="73"/>
                    </a:lnTo>
                    <a:lnTo>
                      <a:pt x="214" y="70"/>
                    </a:lnTo>
                    <a:lnTo>
                      <a:pt x="213" y="67"/>
                    </a:lnTo>
                    <a:lnTo>
                      <a:pt x="217" y="64"/>
                    </a:lnTo>
                    <a:lnTo>
                      <a:pt x="217" y="57"/>
                    </a:lnTo>
                    <a:lnTo>
                      <a:pt x="218" y="57"/>
                    </a:lnTo>
                    <a:lnTo>
                      <a:pt x="218" y="46"/>
                    </a:lnTo>
                    <a:lnTo>
                      <a:pt x="220" y="38"/>
                    </a:lnTo>
                    <a:lnTo>
                      <a:pt x="220" y="36"/>
                    </a:lnTo>
                    <a:lnTo>
                      <a:pt x="220" y="34"/>
                    </a:lnTo>
                    <a:lnTo>
                      <a:pt x="219" y="32"/>
                    </a:lnTo>
                    <a:lnTo>
                      <a:pt x="219" y="31"/>
                    </a:lnTo>
                    <a:lnTo>
                      <a:pt x="220" y="24"/>
                    </a:lnTo>
                    <a:lnTo>
                      <a:pt x="219" y="21"/>
                    </a:lnTo>
                    <a:lnTo>
                      <a:pt x="215" y="14"/>
                    </a:lnTo>
                    <a:lnTo>
                      <a:pt x="211" y="10"/>
                    </a:lnTo>
                    <a:lnTo>
                      <a:pt x="211" y="12"/>
                    </a:lnTo>
                    <a:lnTo>
                      <a:pt x="205" y="16"/>
                    </a:lnTo>
                    <a:lnTo>
                      <a:pt x="195" y="20"/>
                    </a:lnTo>
                    <a:lnTo>
                      <a:pt x="192" y="17"/>
                    </a:lnTo>
                    <a:lnTo>
                      <a:pt x="185" y="13"/>
                    </a:lnTo>
                    <a:lnTo>
                      <a:pt x="182" y="0"/>
                    </a:lnTo>
                    <a:lnTo>
                      <a:pt x="177" y="5"/>
                    </a:lnTo>
                    <a:lnTo>
                      <a:pt x="168" y="8"/>
                    </a:lnTo>
                    <a:lnTo>
                      <a:pt x="173" y="12"/>
                    </a:lnTo>
                    <a:lnTo>
                      <a:pt x="181" y="39"/>
                    </a:lnTo>
                    <a:lnTo>
                      <a:pt x="177" y="36"/>
                    </a:lnTo>
                    <a:lnTo>
                      <a:pt x="172" y="34"/>
                    </a:lnTo>
                    <a:lnTo>
                      <a:pt x="167" y="30"/>
                    </a:lnTo>
                    <a:lnTo>
                      <a:pt x="152" y="20"/>
                    </a:lnTo>
                    <a:lnTo>
                      <a:pt x="147" y="23"/>
                    </a:lnTo>
                    <a:lnTo>
                      <a:pt x="141" y="26"/>
                    </a:lnTo>
                    <a:lnTo>
                      <a:pt x="139" y="31"/>
                    </a:lnTo>
                    <a:lnTo>
                      <a:pt x="134" y="34"/>
                    </a:lnTo>
                    <a:lnTo>
                      <a:pt x="126" y="33"/>
                    </a:lnTo>
                    <a:lnTo>
                      <a:pt x="118" y="38"/>
                    </a:lnTo>
                    <a:lnTo>
                      <a:pt x="101" y="36"/>
                    </a:lnTo>
                    <a:lnTo>
                      <a:pt x="91" y="19"/>
                    </a:lnTo>
                    <a:lnTo>
                      <a:pt x="87" y="19"/>
                    </a:lnTo>
                    <a:lnTo>
                      <a:pt x="80" y="25"/>
                    </a:lnTo>
                    <a:lnTo>
                      <a:pt x="68" y="32"/>
                    </a:lnTo>
                    <a:lnTo>
                      <a:pt x="63" y="32"/>
                    </a:lnTo>
                    <a:lnTo>
                      <a:pt x="54" y="34"/>
                    </a:lnTo>
                    <a:lnTo>
                      <a:pt x="49" y="34"/>
                    </a:lnTo>
                    <a:lnTo>
                      <a:pt x="48" y="43"/>
                    </a:lnTo>
                    <a:lnTo>
                      <a:pt x="52" y="50"/>
                    </a:lnTo>
                    <a:lnTo>
                      <a:pt x="46" y="59"/>
                    </a:lnTo>
                    <a:lnTo>
                      <a:pt x="35" y="61"/>
                    </a:lnTo>
                    <a:lnTo>
                      <a:pt x="27" y="65"/>
                    </a:lnTo>
                    <a:lnTo>
                      <a:pt x="27" y="69"/>
                    </a:lnTo>
                    <a:lnTo>
                      <a:pt x="22" y="69"/>
                    </a:lnTo>
                    <a:lnTo>
                      <a:pt x="19" y="74"/>
                    </a:lnTo>
                    <a:lnTo>
                      <a:pt x="33" y="81"/>
                    </a:lnTo>
                    <a:lnTo>
                      <a:pt x="36" y="91"/>
                    </a:lnTo>
                    <a:lnTo>
                      <a:pt x="32" y="98"/>
                    </a:lnTo>
                    <a:lnTo>
                      <a:pt x="36" y="104"/>
                    </a:lnTo>
                    <a:lnTo>
                      <a:pt x="38" y="113"/>
                    </a:lnTo>
                    <a:lnTo>
                      <a:pt x="34" y="118"/>
                    </a:lnTo>
                    <a:lnTo>
                      <a:pt x="35" y="120"/>
                    </a:lnTo>
                    <a:lnTo>
                      <a:pt x="27" y="134"/>
                    </a:lnTo>
                    <a:lnTo>
                      <a:pt x="32" y="144"/>
                    </a:lnTo>
                    <a:lnTo>
                      <a:pt x="31" y="150"/>
                    </a:lnTo>
                    <a:lnTo>
                      <a:pt x="26" y="170"/>
                    </a:lnTo>
                    <a:lnTo>
                      <a:pt x="16" y="177"/>
                    </a:lnTo>
                    <a:lnTo>
                      <a:pt x="9" y="184"/>
                    </a:lnTo>
                    <a:lnTo>
                      <a:pt x="10" y="196"/>
                    </a:lnTo>
                    <a:lnTo>
                      <a:pt x="6" y="198"/>
                    </a:lnTo>
                    <a:lnTo>
                      <a:pt x="2" y="207"/>
                    </a:lnTo>
                    <a:lnTo>
                      <a:pt x="0" y="216"/>
                    </a:lnTo>
                    <a:lnTo>
                      <a:pt x="10" y="218"/>
                    </a:lnTo>
                    <a:lnTo>
                      <a:pt x="12" y="229"/>
                    </a:lnTo>
                    <a:lnTo>
                      <a:pt x="10" y="232"/>
                    </a:lnTo>
                    <a:lnTo>
                      <a:pt x="14" y="236"/>
                    </a:lnTo>
                    <a:lnTo>
                      <a:pt x="16" y="244"/>
                    </a:lnTo>
                    <a:lnTo>
                      <a:pt x="15" y="245"/>
                    </a:lnTo>
                    <a:lnTo>
                      <a:pt x="12" y="250"/>
                    </a:lnTo>
                    <a:lnTo>
                      <a:pt x="14" y="255"/>
                    </a:lnTo>
                    <a:lnTo>
                      <a:pt x="15" y="272"/>
                    </a:lnTo>
                    <a:lnTo>
                      <a:pt x="20" y="273"/>
                    </a:lnTo>
                    <a:lnTo>
                      <a:pt x="27" y="278"/>
                    </a:lnTo>
                    <a:lnTo>
                      <a:pt x="22" y="280"/>
                    </a:lnTo>
                    <a:lnTo>
                      <a:pt x="26" y="289"/>
                    </a:lnTo>
                    <a:lnTo>
                      <a:pt x="27" y="289"/>
                    </a:lnTo>
                    <a:lnTo>
                      <a:pt x="38" y="287"/>
                    </a:lnTo>
                    <a:lnTo>
                      <a:pt x="43" y="284"/>
                    </a:lnTo>
                    <a:lnTo>
                      <a:pt x="53" y="280"/>
                    </a:lnTo>
                    <a:lnTo>
                      <a:pt x="55" y="283"/>
                    </a:lnTo>
                    <a:lnTo>
                      <a:pt x="59" y="272"/>
                    </a:lnTo>
                    <a:lnTo>
                      <a:pt x="61" y="272"/>
                    </a:lnTo>
                    <a:lnTo>
                      <a:pt x="69" y="269"/>
                    </a:lnTo>
                    <a:lnTo>
                      <a:pt x="71" y="267"/>
                    </a:lnTo>
                    <a:lnTo>
                      <a:pt x="78" y="269"/>
                    </a:lnTo>
                    <a:lnTo>
                      <a:pt x="86" y="269"/>
                    </a:lnTo>
                    <a:lnTo>
                      <a:pt x="88" y="272"/>
                    </a:lnTo>
                    <a:lnTo>
                      <a:pt x="92" y="267"/>
                    </a:lnTo>
                    <a:lnTo>
                      <a:pt x="99" y="270"/>
                    </a:lnTo>
                    <a:lnTo>
                      <a:pt x="108" y="269"/>
                    </a:lnTo>
                    <a:lnTo>
                      <a:pt x="113" y="271"/>
                    </a:lnTo>
                    <a:lnTo>
                      <a:pt x="126" y="279"/>
                    </a:lnTo>
                    <a:lnTo>
                      <a:pt x="125" y="280"/>
                    </a:lnTo>
                    <a:lnTo>
                      <a:pt x="122" y="285"/>
                    </a:lnTo>
                    <a:lnTo>
                      <a:pt x="126" y="292"/>
                    </a:lnTo>
                    <a:lnTo>
                      <a:pt x="120" y="300"/>
                    </a:lnTo>
                    <a:lnTo>
                      <a:pt x="114" y="315"/>
                    </a:lnTo>
                    <a:lnTo>
                      <a:pt x="122" y="316"/>
                    </a:lnTo>
                    <a:lnTo>
                      <a:pt x="136" y="322"/>
                    </a:lnTo>
                    <a:lnTo>
                      <a:pt x="133" y="326"/>
                    </a:lnTo>
                    <a:lnTo>
                      <a:pt x="141" y="332"/>
                    </a:lnTo>
                    <a:lnTo>
                      <a:pt x="146" y="328"/>
                    </a:lnTo>
                    <a:lnTo>
                      <a:pt x="147" y="326"/>
                    </a:lnTo>
                    <a:lnTo>
                      <a:pt x="151" y="323"/>
                    </a:lnTo>
                    <a:lnTo>
                      <a:pt x="149" y="329"/>
                    </a:lnTo>
                    <a:lnTo>
                      <a:pt x="158" y="322"/>
                    </a:lnTo>
                    <a:lnTo>
                      <a:pt x="158" y="319"/>
                    </a:lnTo>
                    <a:lnTo>
                      <a:pt x="164" y="315"/>
                    </a:lnTo>
                    <a:lnTo>
                      <a:pt x="162" y="319"/>
                    </a:lnTo>
                    <a:lnTo>
                      <a:pt x="169" y="319"/>
                    </a:lnTo>
                    <a:lnTo>
                      <a:pt x="174" y="316"/>
                    </a:lnTo>
                    <a:lnTo>
                      <a:pt x="186" y="325"/>
                    </a:lnTo>
                    <a:lnTo>
                      <a:pt x="189" y="324"/>
                    </a:lnTo>
                    <a:lnTo>
                      <a:pt x="194" y="325"/>
                    </a:lnTo>
                    <a:lnTo>
                      <a:pt x="198" y="323"/>
                    </a:lnTo>
                    <a:lnTo>
                      <a:pt x="200" y="316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52" name="Freeform 40"/>
              <p:cNvSpPr>
                <a:spLocks/>
              </p:cNvSpPr>
              <p:nvPr/>
            </p:nvSpPr>
            <p:spPr bwMode="auto">
              <a:xfrm>
                <a:off x="4446" y="2827"/>
                <a:ext cx="66" cy="96"/>
              </a:xfrm>
              <a:custGeom>
                <a:avLst/>
                <a:gdLst>
                  <a:gd name="T0" fmla="*/ 141 w 199"/>
                  <a:gd name="T1" fmla="*/ 255 h 290"/>
                  <a:gd name="T2" fmla="*/ 138 w 199"/>
                  <a:gd name="T3" fmla="*/ 239 h 290"/>
                  <a:gd name="T4" fmla="*/ 147 w 199"/>
                  <a:gd name="T5" fmla="*/ 231 h 290"/>
                  <a:gd name="T6" fmla="*/ 160 w 199"/>
                  <a:gd name="T7" fmla="*/ 219 h 290"/>
                  <a:gd name="T8" fmla="*/ 163 w 199"/>
                  <a:gd name="T9" fmla="*/ 207 h 290"/>
                  <a:gd name="T10" fmla="*/ 173 w 199"/>
                  <a:gd name="T11" fmla="*/ 203 h 290"/>
                  <a:gd name="T12" fmla="*/ 170 w 199"/>
                  <a:gd name="T13" fmla="*/ 198 h 290"/>
                  <a:gd name="T14" fmla="*/ 178 w 199"/>
                  <a:gd name="T15" fmla="*/ 189 h 290"/>
                  <a:gd name="T16" fmla="*/ 165 w 199"/>
                  <a:gd name="T17" fmla="*/ 180 h 290"/>
                  <a:gd name="T18" fmla="*/ 150 w 199"/>
                  <a:gd name="T19" fmla="*/ 182 h 290"/>
                  <a:gd name="T20" fmla="*/ 148 w 199"/>
                  <a:gd name="T21" fmla="*/ 177 h 290"/>
                  <a:gd name="T22" fmla="*/ 153 w 199"/>
                  <a:gd name="T23" fmla="*/ 162 h 290"/>
                  <a:gd name="T24" fmla="*/ 146 w 199"/>
                  <a:gd name="T25" fmla="*/ 150 h 290"/>
                  <a:gd name="T26" fmla="*/ 154 w 199"/>
                  <a:gd name="T27" fmla="*/ 143 h 290"/>
                  <a:gd name="T28" fmla="*/ 161 w 199"/>
                  <a:gd name="T29" fmla="*/ 135 h 290"/>
                  <a:gd name="T30" fmla="*/ 163 w 199"/>
                  <a:gd name="T31" fmla="*/ 127 h 290"/>
                  <a:gd name="T32" fmla="*/ 189 w 199"/>
                  <a:gd name="T33" fmla="*/ 126 h 290"/>
                  <a:gd name="T34" fmla="*/ 196 w 199"/>
                  <a:gd name="T35" fmla="*/ 118 h 290"/>
                  <a:gd name="T36" fmla="*/ 199 w 199"/>
                  <a:gd name="T37" fmla="*/ 104 h 290"/>
                  <a:gd name="T38" fmla="*/ 191 w 199"/>
                  <a:gd name="T39" fmla="*/ 82 h 290"/>
                  <a:gd name="T40" fmla="*/ 176 w 199"/>
                  <a:gd name="T41" fmla="*/ 76 h 290"/>
                  <a:gd name="T42" fmla="*/ 174 w 199"/>
                  <a:gd name="T43" fmla="*/ 62 h 290"/>
                  <a:gd name="T44" fmla="*/ 189 w 199"/>
                  <a:gd name="T45" fmla="*/ 54 h 290"/>
                  <a:gd name="T46" fmla="*/ 187 w 199"/>
                  <a:gd name="T47" fmla="*/ 38 h 290"/>
                  <a:gd name="T48" fmla="*/ 179 w 199"/>
                  <a:gd name="T49" fmla="*/ 31 h 290"/>
                  <a:gd name="T50" fmla="*/ 166 w 199"/>
                  <a:gd name="T51" fmla="*/ 21 h 290"/>
                  <a:gd name="T52" fmla="*/ 156 w 199"/>
                  <a:gd name="T53" fmla="*/ 16 h 290"/>
                  <a:gd name="T54" fmla="*/ 128 w 199"/>
                  <a:gd name="T55" fmla="*/ 16 h 290"/>
                  <a:gd name="T56" fmla="*/ 107 w 199"/>
                  <a:gd name="T57" fmla="*/ 0 h 290"/>
                  <a:gd name="T58" fmla="*/ 89 w 199"/>
                  <a:gd name="T59" fmla="*/ 11 h 290"/>
                  <a:gd name="T60" fmla="*/ 70 w 199"/>
                  <a:gd name="T61" fmla="*/ 24 h 290"/>
                  <a:gd name="T62" fmla="*/ 60 w 199"/>
                  <a:gd name="T63" fmla="*/ 34 h 290"/>
                  <a:gd name="T64" fmla="*/ 54 w 199"/>
                  <a:gd name="T65" fmla="*/ 36 h 290"/>
                  <a:gd name="T66" fmla="*/ 47 w 199"/>
                  <a:gd name="T67" fmla="*/ 29 h 290"/>
                  <a:gd name="T68" fmla="*/ 34 w 199"/>
                  <a:gd name="T69" fmla="*/ 35 h 290"/>
                  <a:gd name="T70" fmla="*/ 33 w 199"/>
                  <a:gd name="T71" fmla="*/ 47 h 290"/>
                  <a:gd name="T72" fmla="*/ 29 w 199"/>
                  <a:gd name="T73" fmla="*/ 57 h 290"/>
                  <a:gd name="T74" fmla="*/ 16 w 199"/>
                  <a:gd name="T75" fmla="*/ 73 h 290"/>
                  <a:gd name="T76" fmla="*/ 17 w 199"/>
                  <a:gd name="T77" fmla="*/ 88 h 290"/>
                  <a:gd name="T78" fmla="*/ 9 w 199"/>
                  <a:gd name="T79" fmla="*/ 108 h 290"/>
                  <a:gd name="T80" fmla="*/ 2 w 199"/>
                  <a:gd name="T81" fmla="*/ 126 h 290"/>
                  <a:gd name="T82" fmla="*/ 13 w 199"/>
                  <a:gd name="T83" fmla="*/ 151 h 290"/>
                  <a:gd name="T84" fmla="*/ 22 w 199"/>
                  <a:gd name="T85" fmla="*/ 154 h 290"/>
                  <a:gd name="T86" fmla="*/ 27 w 199"/>
                  <a:gd name="T87" fmla="*/ 160 h 290"/>
                  <a:gd name="T88" fmla="*/ 30 w 199"/>
                  <a:gd name="T89" fmla="*/ 175 h 290"/>
                  <a:gd name="T90" fmla="*/ 41 w 199"/>
                  <a:gd name="T91" fmla="*/ 194 h 290"/>
                  <a:gd name="T92" fmla="*/ 54 w 199"/>
                  <a:gd name="T93" fmla="*/ 202 h 290"/>
                  <a:gd name="T94" fmla="*/ 53 w 199"/>
                  <a:gd name="T95" fmla="*/ 214 h 290"/>
                  <a:gd name="T96" fmla="*/ 53 w 199"/>
                  <a:gd name="T97" fmla="*/ 226 h 290"/>
                  <a:gd name="T98" fmla="*/ 59 w 199"/>
                  <a:gd name="T99" fmla="*/ 236 h 290"/>
                  <a:gd name="T100" fmla="*/ 56 w 199"/>
                  <a:gd name="T101" fmla="*/ 241 h 290"/>
                  <a:gd name="T102" fmla="*/ 76 w 199"/>
                  <a:gd name="T103" fmla="*/ 257 h 290"/>
                  <a:gd name="T104" fmla="*/ 90 w 199"/>
                  <a:gd name="T105" fmla="*/ 264 h 290"/>
                  <a:gd name="T106" fmla="*/ 87 w 199"/>
                  <a:gd name="T107" fmla="*/ 274 h 290"/>
                  <a:gd name="T108" fmla="*/ 101 w 199"/>
                  <a:gd name="T109" fmla="*/ 282 h 290"/>
                  <a:gd name="T110" fmla="*/ 121 w 199"/>
                  <a:gd name="T111" fmla="*/ 289 h 290"/>
                  <a:gd name="T112" fmla="*/ 136 w 199"/>
                  <a:gd name="T113" fmla="*/ 290 h 290"/>
                  <a:gd name="T114" fmla="*/ 127 w 199"/>
                  <a:gd name="T115" fmla="*/ 275 h 290"/>
                  <a:gd name="T116" fmla="*/ 136 w 199"/>
                  <a:gd name="T117" fmla="*/ 264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99" h="290">
                    <a:moveTo>
                      <a:pt x="136" y="264"/>
                    </a:moveTo>
                    <a:lnTo>
                      <a:pt x="139" y="257"/>
                    </a:lnTo>
                    <a:lnTo>
                      <a:pt x="141" y="255"/>
                    </a:lnTo>
                    <a:lnTo>
                      <a:pt x="136" y="242"/>
                    </a:lnTo>
                    <a:lnTo>
                      <a:pt x="136" y="240"/>
                    </a:lnTo>
                    <a:lnTo>
                      <a:pt x="138" y="239"/>
                    </a:lnTo>
                    <a:lnTo>
                      <a:pt x="142" y="235"/>
                    </a:lnTo>
                    <a:lnTo>
                      <a:pt x="146" y="233"/>
                    </a:lnTo>
                    <a:lnTo>
                      <a:pt x="147" y="231"/>
                    </a:lnTo>
                    <a:lnTo>
                      <a:pt x="149" y="229"/>
                    </a:lnTo>
                    <a:lnTo>
                      <a:pt x="156" y="224"/>
                    </a:lnTo>
                    <a:lnTo>
                      <a:pt x="160" y="219"/>
                    </a:lnTo>
                    <a:lnTo>
                      <a:pt x="162" y="213"/>
                    </a:lnTo>
                    <a:lnTo>
                      <a:pt x="163" y="213"/>
                    </a:lnTo>
                    <a:lnTo>
                      <a:pt x="163" y="207"/>
                    </a:lnTo>
                    <a:lnTo>
                      <a:pt x="173" y="207"/>
                    </a:lnTo>
                    <a:lnTo>
                      <a:pt x="174" y="206"/>
                    </a:lnTo>
                    <a:lnTo>
                      <a:pt x="173" y="203"/>
                    </a:lnTo>
                    <a:lnTo>
                      <a:pt x="174" y="201"/>
                    </a:lnTo>
                    <a:lnTo>
                      <a:pt x="172" y="200"/>
                    </a:lnTo>
                    <a:lnTo>
                      <a:pt x="170" y="198"/>
                    </a:lnTo>
                    <a:lnTo>
                      <a:pt x="169" y="191"/>
                    </a:lnTo>
                    <a:lnTo>
                      <a:pt x="169" y="189"/>
                    </a:lnTo>
                    <a:lnTo>
                      <a:pt x="178" y="189"/>
                    </a:lnTo>
                    <a:lnTo>
                      <a:pt x="169" y="174"/>
                    </a:lnTo>
                    <a:lnTo>
                      <a:pt x="168" y="175"/>
                    </a:lnTo>
                    <a:lnTo>
                      <a:pt x="165" y="180"/>
                    </a:lnTo>
                    <a:lnTo>
                      <a:pt x="158" y="177"/>
                    </a:lnTo>
                    <a:lnTo>
                      <a:pt x="155" y="181"/>
                    </a:lnTo>
                    <a:lnTo>
                      <a:pt x="150" y="182"/>
                    </a:lnTo>
                    <a:lnTo>
                      <a:pt x="149" y="182"/>
                    </a:lnTo>
                    <a:lnTo>
                      <a:pt x="147" y="177"/>
                    </a:lnTo>
                    <a:lnTo>
                      <a:pt x="148" y="177"/>
                    </a:lnTo>
                    <a:lnTo>
                      <a:pt x="153" y="170"/>
                    </a:lnTo>
                    <a:lnTo>
                      <a:pt x="153" y="163"/>
                    </a:lnTo>
                    <a:lnTo>
                      <a:pt x="153" y="162"/>
                    </a:lnTo>
                    <a:lnTo>
                      <a:pt x="146" y="160"/>
                    </a:lnTo>
                    <a:lnTo>
                      <a:pt x="146" y="155"/>
                    </a:lnTo>
                    <a:lnTo>
                      <a:pt x="146" y="150"/>
                    </a:lnTo>
                    <a:lnTo>
                      <a:pt x="147" y="143"/>
                    </a:lnTo>
                    <a:lnTo>
                      <a:pt x="148" y="143"/>
                    </a:lnTo>
                    <a:lnTo>
                      <a:pt x="154" y="143"/>
                    </a:lnTo>
                    <a:lnTo>
                      <a:pt x="158" y="137"/>
                    </a:lnTo>
                    <a:lnTo>
                      <a:pt x="159" y="136"/>
                    </a:lnTo>
                    <a:lnTo>
                      <a:pt x="161" y="135"/>
                    </a:lnTo>
                    <a:lnTo>
                      <a:pt x="160" y="134"/>
                    </a:lnTo>
                    <a:lnTo>
                      <a:pt x="163" y="130"/>
                    </a:lnTo>
                    <a:lnTo>
                      <a:pt x="163" y="127"/>
                    </a:lnTo>
                    <a:lnTo>
                      <a:pt x="185" y="127"/>
                    </a:lnTo>
                    <a:lnTo>
                      <a:pt x="188" y="126"/>
                    </a:lnTo>
                    <a:lnTo>
                      <a:pt x="189" y="126"/>
                    </a:lnTo>
                    <a:lnTo>
                      <a:pt x="196" y="124"/>
                    </a:lnTo>
                    <a:lnTo>
                      <a:pt x="194" y="123"/>
                    </a:lnTo>
                    <a:lnTo>
                      <a:pt x="196" y="118"/>
                    </a:lnTo>
                    <a:lnTo>
                      <a:pt x="195" y="110"/>
                    </a:lnTo>
                    <a:lnTo>
                      <a:pt x="193" y="103"/>
                    </a:lnTo>
                    <a:lnTo>
                      <a:pt x="199" y="104"/>
                    </a:lnTo>
                    <a:lnTo>
                      <a:pt x="199" y="96"/>
                    </a:lnTo>
                    <a:lnTo>
                      <a:pt x="193" y="82"/>
                    </a:lnTo>
                    <a:lnTo>
                      <a:pt x="191" y="82"/>
                    </a:lnTo>
                    <a:lnTo>
                      <a:pt x="189" y="82"/>
                    </a:lnTo>
                    <a:lnTo>
                      <a:pt x="183" y="84"/>
                    </a:lnTo>
                    <a:lnTo>
                      <a:pt x="176" y="76"/>
                    </a:lnTo>
                    <a:lnTo>
                      <a:pt x="178" y="69"/>
                    </a:lnTo>
                    <a:lnTo>
                      <a:pt x="175" y="64"/>
                    </a:lnTo>
                    <a:lnTo>
                      <a:pt x="174" y="62"/>
                    </a:lnTo>
                    <a:lnTo>
                      <a:pt x="176" y="60"/>
                    </a:lnTo>
                    <a:lnTo>
                      <a:pt x="180" y="55"/>
                    </a:lnTo>
                    <a:lnTo>
                      <a:pt x="189" y="54"/>
                    </a:lnTo>
                    <a:lnTo>
                      <a:pt x="189" y="51"/>
                    </a:lnTo>
                    <a:lnTo>
                      <a:pt x="183" y="48"/>
                    </a:lnTo>
                    <a:lnTo>
                      <a:pt x="187" y="38"/>
                    </a:lnTo>
                    <a:lnTo>
                      <a:pt x="187" y="35"/>
                    </a:lnTo>
                    <a:lnTo>
                      <a:pt x="181" y="35"/>
                    </a:lnTo>
                    <a:lnTo>
                      <a:pt x="179" y="31"/>
                    </a:lnTo>
                    <a:lnTo>
                      <a:pt x="172" y="30"/>
                    </a:lnTo>
                    <a:lnTo>
                      <a:pt x="169" y="27"/>
                    </a:lnTo>
                    <a:lnTo>
                      <a:pt x="166" y="21"/>
                    </a:lnTo>
                    <a:lnTo>
                      <a:pt x="166" y="17"/>
                    </a:lnTo>
                    <a:lnTo>
                      <a:pt x="156" y="10"/>
                    </a:lnTo>
                    <a:lnTo>
                      <a:pt x="156" y="16"/>
                    </a:lnTo>
                    <a:lnTo>
                      <a:pt x="140" y="20"/>
                    </a:lnTo>
                    <a:lnTo>
                      <a:pt x="141" y="16"/>
                    </a:lnTo>
                    <a:lnTo>
                      <a:pt x="128" y="16"/>
                    </a:lnTo>
                    <a:lnTo>
                      <a:pt x="126" y="2"/>
                    </a:lnTo>
                    <a:lnTo>
                      <a:pt x="117" y="0"/>
                    </a:lnTo>
                    <a:lnTo>
                      <a:pt x="107" y="0"/>
                    </a:lnTo>
                    <a:lnTo>
                      <a:pt x="102" y="1"/>
                    </a:lnTo>
                    <a:lnTo>
                      <a:pt x="96" y="4"/>
                    </a:lnTo>
                    <a:lnTo>
                      <a:pt x="89" y="11"/>
                    </a:lnTo>
                    <a:lnTo>
                      <a:pt x="68" y="10"/>
                    </a:lnTo>
                    <a:lnTo>
                      <a:pt x="70" y="23"/>
                    </a:lnTo>
                    <a:lnTo>
                      <a:pt x="70" y="24"/>
                    </a:lnTo>
                    <a:lnTo>
                      <a:pt x="63" y="27"/>
                    </a:lnTo>
                    <a:lnTo>
                      <a:pt x="62" y="31"/>
                    </a:lnTo>
                    <a:lnTo>
                      <a:pt x="60" y="34"/>
                    </a:lnTo>
                    <a:lnTo>
                      <a:pt x="61" y="37"/>
                    </a:lnTo>
                    <a:lnTo>
                      <a:pt x="59" y="38"/>
                    </a:lnTo>
                    <a:lnTo>
                      <a:pt x="54" y="36"/>
                    </a:lnTo>
                    <a:lnTo>
                      <a:pt x="49" y="31"/>
                    </a:lnTo>
                    <a:lnTo>
                      <a:pt x="48" y="33"/>
                    </a:lnTo>
                    <a:lnTo>
                      <a:pt x="47" y="29"/>
                    </a:lnTo>
                    <a:lnTo>
                      <a:pt x="47" y="36"/>
                    </a:lnTo>
                    <a:lnTo>
                      <a:pt x="36" y="36"/>
                    </a:lnTo>
                    <a:lnTo>
                      <a:pt x="34" y="35"/>
                    </a:lnTo>
                    <a:lnTo>
                      <a:pt x="35" y="36"/>
                    </a:lnTo>
                    <a:lnTo>
                      <a:pt x="32" y="43"/>
                    </a:lnTo>
                    <a:lnTo>
                      <a:pt x="33" y="47"/>
                    </a:lnTo>
                    <a:lnTo>
                      <a:pt x="27" y="50"/>
                    </a:lnTo>
                    <a:lnTo>
                      <a:pt x="30" y="53"/>
                    </a:lnTo>
                    <a:lnTo>
                      <a:pt x="29" y="57"/>
                    </a:lnTo>
                    <a:lnTo>
                      <a:pt x="23" y="63"/>
                    </a:lnTo>
                    <a:lnTo>
                      <a:pt x="22" y="69"/>
                    </a:lnTo>
                    <a:lnTo>
                      <a:pt x="16" y="73"/>
                    </a:lnTo>
                    <a:lnTo>
                      <a:pt x="15" y="75"/>
                    </a:lnTo>
                    <a:lnTo>
                      <a:pt x="16" y="83"/>
                    </a:lnTo>
                    <a:lnTo>
                      <a:pt x="17" y="88"/>
                    </a:lnTo>
                    <a:lnTo>
                      <a:pt x="10" y="87"/>
                    </a:lnTo>
                    <a:lnTo>
                      <a:pt x="12" y="91"/>
                    </a:lnTo>
                    <a:lnTo>
                      <a:pt x="9" y="108"/>
                    </a:lnTo>
                    <a:lnTo>
                      <a:pt x="2" y="114"/>
                    </a:lnTo>
                    <a:lnTo>
                      <a:pt x="0" y="121"/>
                    </a:lnTo>
                    <a:lnTo>
                      <a:pt x="2" y="126"/>
                    </a:lnTo>
                    <a:lnTo>
                      <a:pt x="4" y="133"/>
                    </a:lnTo>
                    <a:lnTo>
                      <a:pt x="4" y="141"/>
                    </a:lnTo>
                    <a:lnTo>
                      <a:pt x="13" y="151"/>
                    </a:lnTo>
                    <a:lnTo>
                      <a:pt x="15" y="151"/>
                    </a:lnTo>
                    <a:lnTo>
                      <a:pt x="21" y="150"/>
                    </a:lnTo>
                    <a:lnTo>
                      <a:pt x="22" y="154"/>
                    </a:lnTo>
                    <a:lnTo>
                      <a:pt x="24" y="158"/>
                    </a:lnTo>
                    <a:lnTo>
                      <a:pt x="28" y="158"/>
                    </a:lnTo>
                    <a:lnTo>
                      <a:pt x="27" y="160"/>
                    </a:lnTo>
                    <a:lnTo>
                      <a:pt x="28" y="162"/>
                    </a:lnTo>
                    <a:lnTo>
                      <a:pt x="30" y="167"/>
                    </a:lnTo>
                    <a:lnTo>
                      <a:pt x="30" y="175"/>
                    </a:lnTo>
                    <a:lnTo>
                      <a:pt x="35" y="184"/>
                    </a:lnTo>
                    <a:lnTo>
                      <a:pt x="41" y="191"/>
                    </a:lnTo>
                    <a:lnTo>
                      <a:pt x="41" y="194"/>
                    </a:lnTo>
                    <a:lnTo>
                      <a:pt x="41" y="193"/>
                    </a:lnTo>
                    <a:lnTo>
                      <a:pt x="53" y="198"/>
                    </a:lnTo>
                    <a:lnTo>
                      <a:pt x="54" y="202"/>
                    </a:lnTo>
                    <a:lnTo>
                      <a:pt x="54" y="204"/>
                    </a:lnTo>
                    <a:lnTo>
                      <a:pt x="53" y="209"/>
                    </a:lnTo>
                    <a:lnTo>
                      <a:pt x="53" y="214"/>
                    </a:lnTo>
                    <a:lnTo>
                      <a:pt x="54" y="217"/>
                    </a:lnTo>
                    <a:lnTo>
                      <a:pt x="52" y="221"/>
                    </a:lnTo>
                    <a:lnTo>
                      <a:pt x="53" y="226"/>
                    </a:lnTo>
                    <a:lnTo>
                      <a:pt x="56" y="224"/>
                    </a:lnTo>
                    <a:lnTo>
                      <a:pt x="57" y="229"/>
                    </a:lnTo>
                    <a:lnTo>
                      <a:pt x="59" y="236"/>
                    </a:lnTo>
                    <a:lnTo>
                      <a:pt x="56" y="237"/>
                    </a:lnTo>
                    <a:lnTo>
                      <a:pt x="55" y="240"/>
                    </a:lnTo>
                    <a:lnTo>
                      <a:pt x="56" y="241"/>
                    </a:lnTo>
                    <a:lnTo>
                      <a:pt x="61" y="248"/>
                    </a:lnTo>
                    <a:lnTo>
                      <a:pt x="61" y="255"/>
                    </a:lnTo>
                    <a:lnTo>
                      <a:pt x="76" y="257"/>
                    </a:lnTo>
                    <a:lnTo>
                      <a:pt x="77" y="257"/>
                    </a:lnTo>
                    <a:lnTo>
                      <a:pt x="83" y="260"/>
                    </a:lnTo>
                    <a:lnTo>
                      <a:pt x="90" y="264"/>
                    </a:lnTo>
                    <a:lnTo>
                      <a:pt x="88" y="268"/>
                    </a:lnTo>
                    <a:lnTo>
                      <a:pt x="85" y="269"/>
                    </a:lnTo>
                    <a:lnTo>
                      <a:pt x="87" y="274"/>
                    </a:lnTo>
                    <a:lnTo>
                      <a:pt x="93" y="276"/>
                    </a:lnTo>
                    <a:lnTo>
                      <a:pt x="96" y="279"/>
                    </a:lnTo>
                    <a:lnTo>
                      <a:pt x="101" y="282"/>
                    </a:lnTo>
                    <a:lnTo>
                      <a:pt x="100" y="288"/>
                    </a:lnTo>
                    <a:lnTo>
                      <a:pt x="119" y="289"/>
                    </a:lnTo>
                    <a:lnTo>
                      <a:pt x="121" y="289"/>
                    </a:lnTo>
                    <a:lnTo>
                      <a:pt x="122" y="289"/>
                    </a:lnTo>
                    <a:lnTo>
                      <a:pt x="123" y="289"/>
                    </a:lnTo>
                    <a:lnTo>
                      <a:pt x="136" y="290"/>
                    </a:lnTo>
                    <a:lnTo>
                      <a:pt x="138" y="290"/>
                    </a:lnTo>
                    <a:lnTo>
                      <a:pt x="129" y="286"/>
                    </a:lnTo>
                    <a:lnTo>
                      <a:pt x="127" y="275"/>
                    </a:lnTo>
                    <a:lnTo>
                      <a:pt x="132" y="268"/>
                    </a:lnTo>
                    <a:lnTo>
                      <a:pt x="136" y="268"/>
                    </a:lnTo>
                    <a:lnTo>
                      <a:pt x="136" y="264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53" name="Freeform 41"/>
              <p:cNvSpPr>
                <a:spLocks/>
              </p:cNvSpPr>
              <p:nvPr/>
            </p:nvSpPr>
            <p:spPr bwMode="auto">
              <a:xfrm>
                <a:off x="4143" y="3017"/>
                <a:ext cx="66" cy="76"/>
              </a:xfrm>
              <a:custGeom>
                <a:avLst/>
                <a:gdLst>
                  <a:gd name="T0" fmla="*/ 72 w 198"/>
                  <a:gd name="T1" fmla="*/ 175 h 227"/>
                  <a:gd name="T2" fmla="*/ 83 w 198"/>
                  <a:gd name="T3" fmla="*/ 150 h 227"/>
                  <a:gd name="T4" fmla="*/ 121 w 198"/>
                  <a:gd name="T5" fmla="*/ 134 h 227"/>
                  <a:gd name="T6" fmla="*/ 126 w 198"/>
                  <a:gd name="T7" fmla="*/ 119 h 227"/>
                  <a:gd name="T8" fmla="*/ 136 w 198"/>
                  <a:gd name="T9" fmla="*/ 104 h 227"/>
                  <a:gd name="T10" fmla="*/ 147 w 198"/>
                  <a:gd name="T11" fmla="*/ 83 h 227"/>
                  <a:gd name="T12" fmla="*/ 153 w 198"/>
                  <a:gd name="T13" fmla="*/ 76 h 227"/>
                  <a:gd name="T14" fmla="*/ 172 w 198"/>
                  <a:gd name="T15" fmla="*/ 66 h 227"/>
                  <a:gd name="T16" fmla="*/ 178 w 198"/>
                  <a:gd name="T17" fmla="*/ 49 h 227"/>
                  <a:gd name="T18" fmla="*/ 187 w 198"/>
                  <a:gd name="T19" fmla="*/ 34 h 227"/>
                  <a:gd name="T20" fmla="*/ 194 w 198"/>
                  <a:gd name="T21" fmla="*/ 10 h 227"/>
                  <a:gd name="T22" fmla="*/ 181 w 198"/>
                  <a:gd name="T23" fmla="*/ 9 h 227"/>
                  <a:gd name="T24" fmla="*/ 167 w 198"/>
                  <a:gd name="T25" fmla="*/ 9 h 227"/>
                  <a:gd name="T26" fmla="*/ 141 w 198"/>
                  <a:gd name="T27" fmla="*/ 2 h 227"/>
                  <a:gd name="T28" fmla="*/ 131 w 198"/>
                  <a:gd name="T29" fmla="*/ 10 h 227"/>
                  <a:gd name="T30" fmla="*/ 120 w 198"/>
                  <a:gd name="T31" fmla="*/ 14 h 227"/>
                  <a:gd name="T32" fmla="*/ 112 w 198"/>
                  <a:gd name="T33" fmla="*/ 23 h 227"/>
                  <a:gd name="T34" fmla="*/ 102 w 198"/>
                  <a:gd name="T35" fmla="*/ 16 h 227"/>
                  <a:gd name="T36" fmla="*/ 95 w 198"/>
                  <a:gd name="T37" fmla="*/ 11 h 227"/>
                  <a:gd name="T38" fmla="*/ 79 w 198"/>
                  <a:gd name="T39" fmla="*/ 0 h 227"/>
                  <a:gd name="T40" fmla="*/ 72 w 198"/>
                  <a:gd name="T41" fmla="*/ 14 h 227"/>
                  <a:gd name="T42" fmla="*/ 62 w 198"/>
                  <a:gd name="T43" fmla="*/ 23 h 227"/>
                  <a:gd name="T44" fmla="*/ 69 w 198"/>
                  <a:gd name="T45" fmla="*/ 40 h 227"/>
                  <a:gd name="T46" fmla="*/ 55 w 198"/>
                  <a:gd name="T47" fmla="*/ 51 h 227"/>
                  <a:gd name="T48" fmla="*/ 49 w 198"/>
                  <a:gd name="T49" fmla="*/ 57 h 227"/>
                  <a:gd name="T50" fmla="*/ 48 w 198"/>
                  <a:gd name="T51" fmla="*/ 66 h 227"/>
                  <a:gd name="T52" fmla="*/ 39 w 198"/>
                  <a:gd name="T53" fmla="*/ 75 h 227"/>
                  <a:gd name="T54" fmla="*/ 29 w 198"/>
                  <a:gd name="T55" fmla="*/ 83 h 227"/>
                  <a:gd name="T56" fmla="*/ 32 w 198"/>
                  <a:gd name="T57" fmla="*/ 96 h 227"/>
                  <a:gd name="T58" fmla="*/ 29 w 198"/>
                  <a:gd name="T59" fmla="*/ 111 h 227"/>
                  <a:gd name="T60" fmla="*/ 27 w 198"/>
                  <a:gd name="T61" fmla="*/ 122 h 227"/>
                  <a:gd name="T62" fmla="*/ 34 w 198"/>
                  <a:gd name="T63" fmla="*/ 137 h 227"/>
                  <a:gd name="T64" fmla="*/ 19 w 198"/>
                  <a:gd name="T65" fmla="*/ 149 h 227"/>
                  <a:gd name="T66" fmla="*/ 0 w 198"/>
                  <a:gd name="T67" fmla="*/ 152 h 227"/>
                  <a:gd name="T68" fmla="*/ 9 w 198"/>
                  <a:gd name="T69" fmla="*/ 156 h 227"/>
                  <a:gd name="T70" fmla="*/ 15 w 198"/>
                  <a:gd name="T71" fmla="*/ 167 h 227"/>
                  <a:gd name="T72" fmla="*/ 2 w 198"/>
                  <a:gd name="T73" fmla="*/ 193 h 227"/>
                  <a:gd name="T74" fmla="*/ 7 w 198"/>
                  <a:gd name="T75" fmla="*/ 204 h 227"/>
                  <a:gd name="T76" fmla="*/ 15 w 198"/>
                  <a:gd name="T77" fmla="*/ 210 h 227"/>
                  <a:gd name="T78" fmla="*/ 39 w 198"/>
                  <a:gd name="T79" fmla="*/ 216 h 227"/>
                  <a:gd name="T80" fmla="*/ 52 w 198"/>
                  <a:gd name="T81" fmla="*/ 221 h 227"/>
                  <a:gd name="T82" fmla="*/ 53 w 198"/>
                  <a:gd name="T83" fmla="*/ 207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98" h="227">
                    <a:moveTo>
                      <a:pt x="67" y="190"/>
                    </a:moveTo>
                    <a:lnTo>
                      <a:pt x="72" y="186"/>
                    </a:lnTo>
                    <a:lnTo>
                      <a:pt x="72" y="175"/>
                    </a:lnTo>
                    <a:lnTo>
                      <a:pt x="75" y="163"/>
                    </a:lnTo>
                    <a:lnTo>
                      <a:pt x="78" y="159"/>
                    </a:lnTo>
                    <a:lnTo>
                      <a:pt x="83" y="150"/>
                    </a:lnTo>
                    <a:lnTo>
                      <a:pt x="94" y="143"/>
                    </a:lnTo>
                    <a:lnTo>
                      <a:pt x="99" y="142"/>
                    </a:lnTo>
                    <a:lnTo>
                      <a:pt x="121" y="134"/>
                    </a:lnTo>
                    <a:lnTo>
                      <a:pt x="126" y="130"/>
                    </a:lnTo>
                    <a:lnTo>
                      <a:pt x="128" y="127"/>
                    </a:lnTo>
                    <a:lnTo>
                      <a:pt x="126" y="119"/>
                    </a:lnTo>
                    <a:lnTo>
                      <a:pt x="132" y="113"/>
                    </a:lnTo>
                    <a:lnTo>
                      <a:pt x="133" y="111"/>
                    </a:lnTo>
                    <a:lnTo>
                      <a:pt x="136" y="104"/>
                    </a:lnTo>
                    <a:lnTo>
                      <a:pt x="134" y="102"/>
                    </a:lnTo>
                    <a:lnTo>
                      <a:pt x="134" y="95"/>
                    </a:lnTo>
                    <a:lnTo>
                      <a:pt x="147" y="83"/>
                    </a:lnTo>
                    <a:lnTo>
                      <a:pt x="146" y="83"/>
                    </a:lnTo>
                    <a:lnTo>
                      <a:pt x="149" y="80"/>
                    </a:lnTo>
                    <a:lnTo>
                      <a:pt x="153" y="76"/>
                    </a:lnTo>
                    <a:lnTo>
                      <a:pt x="158" y="76"/>
                    </a:lnTo>
                    <a:lnTo>
                      <a:pt x="168" y="69"/>
                    </a:lnTo>
                    <a:lnTo>
                      <a:pt x="172" y="66"/>
                    </a:lnTo>
                    <a:lnTo>
                      <a:pt x="187" y="59"/>
                    </a:lnTo>
                    <a:lnTo>
                      <a:pt x="187" y="57"/>
                    </a:lnTo>
                    <a:lnTo>
                      <a:pt x="178" y="49"/>
                    </a:lnTo>
                    <a:lnTo>
                      <a:pt x="175" y="39"/>
                    </a:lnTo>
                    <a:lnTo>
                      <a:pt x="181" y="36"/>
                    </a:lnTo>
                    <a:lnTo>
                      <a:pt x="187" y="34"/>
                    </a:lnTo>
                    <a:lnTo>
                      <a:pt x="198" y="30"/>
                    </a:lnTo>
                    <a:lnTo>
                      <a:pt x="198" y="27"/>
                    </a:lnTo>
                    <a:lnTo>
                      <a:pt x="194" y="10"/>
                    </a:lnTo>
                    <a:lnTo>
                      <a:pt x="189" y="10"/>
                    </a:lnTo>
                    <a:lnTo>
                      <a:pt x="186" y="10"/>
                    </a:lnTo>
                    <a:lnTo>
                      <a:pt x="181" y="9"/>
                    </a:lnTo>
                    <a:lnTo>
                      <a:pt x="179" y="13"/>
                    </a:lnTo>
                    <a:lnTo>
                      <a:pt x="171" y="8"/>
                    </a:lnTo>
                    <a:lnTo>
                      <a:pt x="167" y="9"/>
                    </a:lnTo>
                    <a:lnTo>
                      <a:pt x="162" y="8"/>
                    </a:lnTo>
                    <a:lnTo>
                      <a:pt x="143" y="7"/>
                    </a:lnTo>
                    <a:lnTo>
                      <a:pt x="141" y="2"/>
                    </a:lnTo>
                    <a:lnTo>
                      <a:pt x="135" y="11"/>
                    </a:lnTo>
                    <a:lnTo>
                      <a:pt x="133" y="10"/>
                    </a:lnTo>
                    <a:lnTo>
                      <a:pt x="131" y="10"/>
                    </a:lnTo>
                    <a:lnTo>
                      <a:pt x="127" y="7"/>
                    </a:lnTo>
                    <a:lnTo>
                      <a:pt x="122" y="7"/>
                    </a:lnTo>
                    <a:lnTo>
                      <a:pt x="120" y="14"/>
                    </a:lnTo>
                    <a:lnTo>
                      <a:pt x="119" y="20"/>
                    </a:lnTo>
                    <a:lnTo>
                      <a:pt x="114" y="21"/>
                    </a:lnTo>
                    <a:lnTo>
                      <a:pt x="112" y="23"/>
                    </a:lnTo>
                    <a:lnTo>
                      <a:pt x="110" y="23"/>
                    </a:lnTo>
                    <a:lnTo>
                      <a:pt x="107" y="20"/>
                    </a:lnTo>
                    <a:lnTo>
                      <a:pt x="102" y="16"/>
                    </a:lnTo>
                    <a:lnTo>
                      <a:pt x="98" y="15"/>
                    </a:lnTo>
                    <a:lnTo>
                      <a:pt x="96" y="13"/>
                    </a:lnTo>
                    <a:lnTo>
                      <a:pt x="95" y="11"/>
                    </a:lnTo>
                    <a:lnTo>
                      <a:pt x="85" y="8"/>
                    </a:lnTo>
                    <a:lnTo>
                      <a:pt x="81" y="3"/>
                    </a:lnTo>
                    <a:lnTo>
                      <a:pt x="79" y="0"/>
                    </a:lnTo>
                    <a:lnTo>
                      <a:pt x="73" y="3"/>
                    </a:lnTo>
                    <a:lnTo>
                      <a:pt x="68" y="13"/>
                    </a:lnTo>
                    <a:lnTo>
                      <a:pt x="72" y="14"/>
                    </a:lnTo>
                    <a:lnTo>
                      <a:pt x="70" y="16"/>
                    </a:lnTo>
                    <a:lnTo>
                      <a:pt x="63" y="19"/>
                    </a:lnTo>
                    <a:lnTo>
                      <a:pt x="62" y="23"/>
                    </a:lnTo>
                    <a:lnTo>
                      <a:pt x="66" y="28"/>
                    </a:lnTo>
                    <a:lnTo>
                      <a:pt x="66" y="30"/>
                    </a:lnTo>
                    <a:lnTo>
                      <a:pt x="69" y="40"/>
                    </a:lnTo>
                    <a:lnTo>
                      <a:pt x="66" y="46"/>
                    </a:lnTo>
                    <a:lnTo>
                      <a:pt x="59" y="50"/>
                    </a:lnTo>
                    <a:lnTo>
                      <a:pt x="55" y="51"/>
                    </a:lnTo>
                    <a:lnTo>
                      <a:pt x="49" y="55"/>
                    </a:lnTo>
                    <a:lnTo>
                      <a:pt x="48" y="55"/>
                    </a:lnTo>
                    <a:lnTo>
                      <a:pt x="49" y="57"/>
                    </a:lnTo>
                    <a:lnTo>
                      <a:pt x="49" y="60"/>
                    </a:lnTo>
                    <a:lnTo>
                      <a:pt x="47" y="61"/>
                    </a:lnTo>
                    <a:lnTo>
                      <a:pt x="48" y="66"/>
                    </a:lnTo>
                    <a:lnTo>
                      <a:pt x="45" y="76"/>
                    </a:lnTo>
                    <a:lnTo>
                      <a:pt x="41" y="75"/>
                    </a:lnTo>
                    <a:lnTo>
                      <a:pt x="39" y="75"/>
                    </a:lnTo>
                    <a:lnTo>
                      <a:pt x="36" y="77"/>
                    </a:lnTo>
                    <a:lnTo>
                      <a:pt x="35" y="87"/>
                    </a:lnTo>
                    <a:lnTo>
                      <a:pt x="29" y="83"/>
                    </a:lnTo>
                    <a:lnTo>
                      <a:pt x="25" y="87"/>
                    </a:lnTo>
                    <a:lnTo>
                      <a:pt x="25" y="91"/>
                    </a:lnTo>
                    <a:lnTo>
                      <a:pt x="32" y="96"/>
                    </a:lnTo>
                    <a:lnTo>
                      <a:pt x="33" y="97"/>
                    </a:lnTo>
                    <a:lnTo>
                      <a:pt x="25" y="106"/>
                    </a:lnTo>
                    <a:lnTo>
                      <a:pt x="29" y="111"/>
                    </a:lnTo>
                    <a:lnTo>
                      <a:pt x="26" y="116"/>
                    </a:lnTo>
                    <a:lnTo>
                      <a:pt x="26" y="117"/>
                    </a:lnTo>
                    <a:lnTo>
                      <a:pt x="27" y="122"/>
                    </a:lnTo>
                    <a:lnTo>
                      <a:pt x="32" y="126"/>
                    </a:lnTo>
                    <a:lnTo>
                      <a:pt x="33" y="130"/>
                    </a:lnTo>
                    <a:lnTo>
                      <a:pt x="34" y="137"/>
                    </a:lnTo>
                    <a:lnTo>
                      <a:pt x="30" y="139"/>
                    </a:lnTo>
                    <a:lnTo>
                      <a:pt x="27" y="146"/>
                    </a:lnTo>
                    <a:lnTo>
                      <a:pt x="19" y="149"/>
                    </a:lnTo>
                    <a:lnTo>
                      <a:pt x="13" y="144"/>
                    </a:lnTo>
                    <a:lnTo>
                      <a:pt x="6" y="146"/>
                    </a:lnTo>
                    <a:lnTo>
                      <a:pt x="0" y="152"/>
                    </a:lnTo>
                    <a:lnTo>
                      <a:pt x="3" y="153"/>
                    </a:lnTo>
                    <a:lnTo>
                      <a:pt x="3" y="154"/>
                    </a:lnTo>
                    <a:lnTo>
                      <a:pt x="9" y="156"/>
                    </a:lnTo>
                    <a:lnTo>
                      <a:pt x="10" y="160"/>
                    </a:lnTo>
                    <a:lnTo>
                      <a:pt x="14" y="167"/>
                    </a:lnTo>
                    <a:lnTo>
                      <a:pt x="15" y="167"/>
                    </a:lnTo>
                    <a:lnTo>
                      <a:pt x="16" y="181"/>
                    </a:lnTo>
                    <a:lnTo>
                      <a:pt x="12" y="186"/>
                    </a:lnTo>
                    <a:lnTo>
                      <a:pt x="2" y="193"/>
                    </a:lnTo>
                    <a:lnTo>
                      <a:pt x="0" y="199"/>
                    </a:lnTo>
                    <a:lnTo>
                      <a:pt x="3" y="200"/>
                    </a:lnTo>
                    <a:lnTo>
                      <a:pt x="7" y="204"/>
                    </a:lnTo>
                    <a:lnTo>
                      <a:pt x="8" y="208"/>
                    </a:lnTo>
                    <a:lnTo>
                      <a:pt x="10" y="212"/>
                    </a:lnTo>
                    <a:lnTo>
                      <a:pt x="15" y="210"/>
                    </a:lnTo>
                    <a:lnTo>
                      <a:pt x="22" y="210"/>
                    </a:lnTo>
                    <a:lnTo>
                      <a:pt x="28" y="209"/>
                    </a:lnTo>
                    <a:lnTo>
                      <a:pt x="39" y="216"/>
                    </a:lnTo>
                    <a:lnTo>
                      <a:pt x="42" y="226"/>
                    </a:lnTo>
                    <a:lnTo>
                      <a:pt x="45" y="227"/>
                    </a:lnTo>
                    <a:lnTo>
                      <a:pt x="52" y="221"/>
                    </a:lnTo>
                    <a:lnTo>
                      <a:pt x="56" y="219"/>
                    </a:lnTo>
                    <a:lnTo>
                      <a:pt x="54" y="217"/>
                    </a:lnTo>
                    <a:lnTo>
                      <a:pt x="53" y="207"/>
                    </a:lnTo>
                    <a:lnTo>
                      <a:pt x="60" y="197"/>
                    </a:lnTo>
                    <a:lnTo>
                      <a:pt x="67" y="19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54" name="Freeform 42"/>
              <p:cNvSpPr>
                <a:spLocks/>
              </p:cNvSpPr>
              <p:nvPr/>
            </p:nvSpPr>
            <p:spPr bwMode="auto">
              <a:xfrm>
                <a:off x="4155" y="2931"/>
                <a:ext cx="107" cy="94"/>
              </a:xfrm>
              <a:custGeom>
                <a:avLst/>
                <a:gdLst>
                  <a:gd name="T0" fmla="*/ 72 w 319"/>
                  <a:gd name="T1" fmla="*/ 204 h 283"/>
                  <a:gd name="T2" fmla="*/ 70 w 319"/>
                  <a:gd name="T3" fmla="*/ 235 h 283"/>
                  <a:gd name="T4" fmla="*/ 52 w 319"/>
                  <a:gd name="T5" fmla="*/ 250 h 283"/>
                  <a:gd name="T6" fmla="*/ 60 w 319"/>
                  <a:gd name="T7" fmla="*/ 273 h 283"/>
                  <a:gd name="T8" fmla="*/ 76 w 319"/>
                  <a:gd name="T9" fmla="*/ 283 h 283"/>
                  <a:gd name="T10" fmla="*/ 91 w 319"/>
                  <a:gd name="T11" fmla="*/ 267 h 283"/>
                  <a:gd name="T12" fmla="*/ 107 w 319"/>
                  <a:gd name="T13" fmla="*/ 267 h 283"/>
                  <a:gd name="T14" fmla="*/ 139 w 319"/>
                  <a:gd name="T15" fmla="*/ 258 h 283"/>
                  <a:gd name="T16" fmla="*/ 146 w 319"/>
                  <a:gd name="T17" fmla="*/ 242 h 283"/>
                  <a:gd name="T18" fmla="*/ 168 w 319"/>
                  <a:gd name="T19" fmla="*/ 241 h 283"/>
                  <a:gd name="T20" fmla="*/ 185 w 319"/>
                  <a:gd name="T21" fmla="*/ 254 h 283"/>
                  <a:gd name="T22" fmla="*/ 192 w 319"/>
                  <a:gd name="T23" fmla="*/ 274 h 283"/>
                  <a:gd name="T24" fmla="*/ 208 w 319"/>
                  <a:gd name="T25" fmla="*/ 247 h 283"/>
                  <a:gd name="T26" fmla="*/ 233 w 319"/>
                  <a:gd name="T27" fmla="*/ 242 h 283"/>
                  <a:gd name="T28" fmla="*/ 232 w 319"/>
                  <a:gd name="T29" fmla="*/ 210 h 283"/>
                  <a:gd name="T30" fmla="*/ 261 w 319"/>
                  <a:gd name="T31" fmla="*/ 206 h 283"/>
                  <a:gd name="T32" fmla="*/ 279 w 319"/>
                  <a:gd name="T33" fmla="*/ 223 h 283"/>
                  <a:gd name="T34" fmla="*/ 316 w 319"/>
                  <a:gd name="T35" fmla="*/ 234 h 283"/>
                  <a:gd name="T36" fmla="*/ 317 w 319"/>
                  <a:gd name="T37" fmla="*/ 197 h 283"/>
                  <a:gd name="T38" fmla="*/ 305 w 319"/>
                  <a:gd name="T39" fmla="*/ 155 h 283"/>
                  <a:gd name="T40" fmla="*/ 283 w 319"/>
                  <a:gd name="T41" fmla="*/ 149 h 283"/>
                  <a:gd name="T42" fmla="*/ 275 w 319"/>
                  <a:gd name="T43" fmla="*/ 123 h 283"/>
                  <a:gd name="T44" fmla="*/ 256 w 319"/>
                  <a:gd name="T45" fmla="*/ 110 h 283"/>
                  <a:gd name="T46" fmla="*/ 251 w 319"/>
                  <a:gd name="T47" fmla="*/ 90 h 283"/>
                  <a:gd name="T48" fmla="*/ 229 w 319"/>
                  <a:gd name="T49" fmla="*/ 71 h 283"/>
                  <a:gd name="T50" fmla="*/ 224 w 319"/>
                  <a:gd name="T51" fmla="*/ 58 h 283"/>
                  <a:gd name="T52" fmla="*/ 211 w 319"/>
                  <a:gd name="T53" fmla="*/ 60 h 283"/>
                  <a:gd name="T54" fmla="*/ 203 w 319"/>
                  <a:gd name="T55" fmla="*/ 67 h 283"/>
                  <a:gd name="T56" fmla="*/ 193 w 319"/>
                  <a:gd name="T57" fmla="*/ 72 h 283"/>
                  <a:gd name="T58" fmla="*/ 173 w 319"/>
                  <a:gd name="T59" fmla="*/ 63 h 283"/>
                  <a:gd name="T60" fmla="*/ 156 w 319"/>
                  <a:gd name="T61" fmla="*/ 55 h 283"/>
                  <a:gd name="T62" fmla="*/ 149 w 319"/>
                  <a:gd name="T63" fmla="*/ 43 h 283"/>
                  <a:gd name="T64" fmla="*/ 140 w 319"/>
                  <a:gd name="T65" fmla="*/ 28 h 283"/>
                  <a:gd name="T66" fmla="*/ 125 w 319"/>
                  <a:gd name="T67" fmla="*/ 11 h 283"/>
                  <a:gd name="T68" fmla="*/ 96 w 319"/>
                  <a:gd name="T69" fmla="*/ 2 h 283"/>
                  <a:gd name="T70" fmla="*/ 60 w 319"/>
                  <a:gd name="T71" fmla="*/ 10 h 283"/>
                  <a:gd name="T72" fmla="*/ 31 w 319"/>
                  <a:gd name="T73" fmla="*/ 12 h 283"/>
                  <a:gd name="T74" fmla="*/ 12 w 319"/>
                  <a:gd name="T75" fmla="*/ 12 h 283"/>
                  <a:gd name="T76" fmla="*/ 5 w 319"/>
                  <a:gd name="T77" fmla="*/ 37 h 283"/>
                  <a:gd name="T78" fmla="*/ 4 w 319"/>
                  <a:gd name="T79" fmla="*/ 50 h 283"/>
                  <a:gd name="T80" fmla="*/ 13 w 319"/>
                  <a:gd name="T81" fmla="*/ 63 h 283"/>
                  <a:gd name="T82" fmla="*/ 32 w 319"/>
                  <a:gd name="T83" fmla="*/ 71 h 283"/>
                  <a:gd name="T84" fmla="*/ 40 w 319"/>
                  <a:gd name="T85" fmla="*/ 54 h 283"/>
                  <a:gd name="T86" fmla="*/ 58 w 319"/>
                  <a:gd name="T87" fmla="*/ 55 h 283"/>
                  <a:gd name="T88" fmla="*/ 73 w 319"/>
                  <a:gd name="T89" fmla="*/ 68 h 283"/>
                  <a:gd name="T90" fmla="*/ 80 w 319"/>
                  <a:gd name="T91" fmla="*/ 88 h 283"/>
                  <a:gd name="T92" fmla="*/ 80 w 319"/>
                  <a:gd name="T93" fmla="*/ 107 h 283"/>
                  <a:gd name="T94" fmla="*/ 80 w 319"/>
                  <a:gd name="T95" fmla="*/ 129 h 283"/>
                  <a:gd name="T96" fmla="*/ 95 w 319"/>
                  <a:gd name="T97" fmla="*/ 141 h 283"/>
                  <a:gd name="T98" fmla="*/ 107 w 319"/>
                  <a:gd name="T99" fmla="*/ 153 h 283"/>
                  <a:gd name="T100" fmla="*/ 112 w 319"/>
                  <a:gd name="T101" fmla="*/ 163 h 283"/>
                  <a:gd name="T102" fmla="*/ 111 w 319"/>
                  <a:gd name="T103" fmla="*/ 171 h 283"/>
                  <a:gd name="T104" fmla="*/ 97 w 319"/>
                  <a:gd name="T105" fmla="*/ 180 h 283"/>
                  <a:gd name="T106" fmla="*/ 91 w 319"/>
                  <a:gd name="T107" fmla="*/ 195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19" h="283">
                    <a:moveTo>
                      <a:pt x="91" y="195"/>
                    </a:moveTo>
                    <a:lnTo>
                      <a:pt x="84" y="198"/>
                    </a:lnTo>
                    <a:lnTo>
                      <a:pt x="74" y="195"/>
                    </a:lnTo>
                    <a:lnTo>
                      <a:pt x="70" y="197"/>
                    </a:lnTo>
                    <a:lnTo>
                      <a:pt x="72" y="204"/>
                    </a:lnTo>
                    <a:lnTo>
                      <a:pt x="72" y="211"/>
                    </a:lnTo>
                    <a:lnTo>
                      <a:pt x="71" y="218"/>
                    </a:lnTo>
                    <a:lnTo>
                      <a:pt x="64" y="223"/>
                    </a:lnTo>
                    <a:lnTo>
                      <a:pt x="62" y="234"/>
                    </a:lnTo>
                    <a:lnTo>
                      <a:pt x="70" y="235"/>
                    </a:lnTo>
                    <a:lnTo>
                      <a:pt x="76" y="242"/>
                    </a:lnTo>
                    <a:lnTo>
                      <a:pt x="67" y="244"/>
                    </a:lnTo>
                    <a:lnTo>
                      <a:pt x="66" y="247"/>
                    </a:lnTo>
                    <a:lnTo>
                      <a:pt x="56" y="247"/>
                    </a:lnTo>
                    <a:lnTo>
                      <a:pt x="52" y="250"/>
                    </a:lnTo>
                    <a:lnTo>
                      <a:pt x="51" y="257"/>
                    </a:lnTo>
                    <a:lnTo>
                      <a:pt x="45" y="263"/>
                    </a:lnTo>
                    <a:lnTo>
                      <a:pt x="49" y="268"/>
                    </a:lnTo>
                    <a:lnTo>
                      <a:pt x="59" y="271"/>
                    </a:lnTo>
                    <a:lnTo>
                      <a:pt x="60" y="273"/>
                    </a:lnTo>
                    <a:lnTo>
                      <a:pt x="62" y="275"/>
                    </a:lnTo>
                    <a:lnTo>
                      <a:pt x="66" y="276"/>
                    </a:lnTo>
                    <a:lnTo>
                      <a:pt x="71" y="280"/>
                    </a:lnTo>
                    <a:lnTo>
                      <a:pt x="74" y="283"/>
                    </a:lnTo>
                    <a:lnTo>
                      <a:pt x="76" y="283"/>
                    </a:lnTo>
                    <a:lnTo>
                      <a:pt x="78" y="281"/>
                    </a:lnTo>
                    <a:lnTo>
                      <a:pt x="83" y="280"/>
                    </a:lnTo>
                    <a:lnTo>
                      <a:pt x="84" y="274"/>
                    </a:lnTo>
                    <a:lnTo>
                      <a:pt x="86" y="267"/>
                    </a:lnTo>
                    <a:lnTo>
                      <a:pt x="91" y="267"/>
                    </a:lnTo>
                    <a:lnTo>
                      <a:pt x="95" y="270"/>
                    </a:lnTo>
                    <a:lnTo>
                      <a:pt x="97" y="270"/>
                    </a:lnTo>
                    <a:lnTo>
                      <a:pt x="99" y="271"/>
                    </a:lnTo>
                    <a:lnTo>
                      <a:pt x="105" y="262"/>
                    </a:lnTo>
                    <a:lnTo>
                      <a:pt x="107" y="267"/>
                    </a:lnTo>
                    <a:lnTo>
                      <a:pt x="126" y="268"/>
                    </a:lnTo>
                    <a:lnTo>
                      <a:pt x="131" y="269"/>
                    </a:lnTo>
                    <a:lnTo>
                      <a:pt x="135" y="268"/>
                    </a:lnTo>
                    <a:lnTo>
                      <a:pt x="135" y="263"/>
                    </a:lnTo>
                    <a:lnTo>
                      <a:pt x="139" y="258"/>
                    </a:lnTo>
                    <a:lnTo>
                      <a:pt x="144" y="256"/>
                    </a:lnTo>
                    <a:lnTo>
                      <a:pt x="144" y="250"/>
                    </a:lnTo>
                    <a:lnTo>
                      <a:pt x="143" y="247"/>
                    </a:lnTo>
                    <a:lnTo>
                      <a:pt x="145" y="243"/>
                    </a:lnTo>
                    <a:lnTo>
                      <a:pt x="146" y="242"/>
                    </a:lnTo>
                    <a:lnTo>
                      <a:pt x="148" y="238"/>
                    </a:lnTo>
                    <a:lnTo>
                      <a:pt x="149" y="237"/>
                    </a:lnTo>
                    <a:lnTo>
                      <a:pt x="150" y="238"/>
                    </a:lnTo>
                    <a:lnTo>
                      <a:pt x="160" y="238"/>
                    </a:lnTo>
                    <a:lnTo>
                      <a:pt x="168" y="241"/>
                    </a:lnTo>
                    <a:lnTo>
                      <a:pt x="169" y="240"/>
                    </a:lnTo>
                    <a:lnTo>
                      <a:pt x="178" y="242"/>
                    </a:lnTo>
                    <a:lnTo>
                      <a:pt x="180" y="243"/>
                    </a:lnTo>
                    <a:lnTo>
                      <a:pt x="182" y="250"/>
                    </a:lnTo>
                    <a:lnTo>
                      <a:pt x="185" y="254"/>
                    </a:lnTo>
                    <a:lnTo>
                      <a:pt x="185" y="260"/>
                    </a:lnTo>
                    <a:lnTo>
                      <a:pt x="185" y="261"/>
                    </a:lnTo>
                    <a:lnTo>
                      <a:pt x="190" y="261"/>
                    </a:lnTo>
                    <a:lnTo>
                      <a:pt x="191" y="271"/>
                    </a:lnTo>
                    <a:lnTo>
                      <a:pt x="192" y="274"/>
                    </a:lnTo>
                    <a:lnTo>
                      <a:pt x="197" y="271"/>
                    </a:lnTo>
                    <a:lnTo>
                      <a:pt x="199" y="269"/>
                    </a:lnTo>
                    <a:lnTo>
                      <a:pt x="199" y="258"/>
                    </a:lnTo>
                    <a:lnTo>
                      <a:pt x="208" y="255"/>
                    </a:lnTo>
                    <a:lnTo>
                      <a:pt x="208" y="247"/>
                    </a:lnTo>
                    <a:lnTo>
                      <a:pt x="218" y="246"/>
                    </a:lnTo>
                    <a:lnTo>
                      <a:pt x="225" y="251"/>
                    </a:lnTo>
                    <a:lnTo>
                      <a:pt x="231" y="249"/>
                    </a:lnTo>
                    <a:lnTo>
                      <a:pt x="235" y="244"/>
                    </a:lnTo>
                    <a:lnTo>
                      <a:pt x="233" y="242"/>
                    </a:lnTo>
                    <a:lnTo>
                      <a:pt x="229" y="226"/>
                    </a:lnTo>
                    <a:lnTo>
                      <a:pt x="226" y="222"/>
                    </a:lnTo>
                    <a:lnTo>
                      <a:pt x="223" y="217"/>
                    </a:lnTo>
                    <a:lnTo>
                      <a:pt x="225" y="216"/>
                    </a:lnTo>
                    <a:lnTo>
                      <a:pt x="232" y="210"/>
                    </a:lnTo>
                    <a:lnTo>
                      <a:pt x="237" y="202"/>
                    </a:lnTo>
                    <a:lnTo>
                      <a:pt x="248" y="204"/>
                    </a:lnTo>
                    <a:lnTo>
                      <a:pt x="250" y="208"/>
                    </a:lnTo>
                    <a:lnTo>
                      <a:pt x="253" y="208"/>
                    </a:lnTo>
                    <a:lnTo>
                      <a:pt x="261" y="206"/>
                    </a:lnTo>
                    <a:lnTo>
                      <a:pt x="266" y="214"/>
                    </a:lnTo>
                    <a:lnTo>
                      <a:pt x="266" y="215"/>
                    </a:lnTo>
                    <a:lnTo>
                      <a:pt x="270" y="223"/>
                    </a:lnTo>
                    <a:lnTo>
                      <a:pt x="270" y="227"/>
                    </a:lnTo>
                    <a:lnTo>
                      <a:pt x="279" y="223"/>
                    </a:lnTo>
                    <a:lnTo>
                      <a:pt x="286" y="229"/>
                    </a:lnTo>
                    <a:lnTo>
                      <a:pt x="289" y="238"/>
                    </a:lnTo>
                    <a:lnTo>
                      <a:pt x="301" y="242"/>
                    </a:lnTo>
                    <a:lnTo>
                      <a:pt x="314" y="235"/>
                    </a:lnTo>
                    <a:lnTo>
                      <a:pt x="316" y="234"/>
                    </a:lnTo>
                    <a:lnTo>
                      <a:pt x="316" y="227"/>
                    </a:lnTo>
                    <a:lnTo>
                      <a:pt x="315" y="213"/>
                    </a:lnTo>
                    <a:lnTo>
                      <a:pt x="317" y="206"/>
                    </a:lnTo>
                    <a:lnTo>
                      <a:pt x="316" y="198"/>
                    </a:lnTo>
                    <a:lnTo>
                      <a:pt x="317" y="197"/>
                    </a:lnTo>
                    <a:lnTo>
                      <a:pt x="317" y="187"/>
                    </a:lnTo>
                    <a:lnTo>
                      <a:pt x="319" y="173"/>
                    </a:lnTo>
                    <a:lnTo>
                      <a:pt x="309" y="167"/>
                    </a:lnTo>
                    <a:lnTo>
                      <a:pt x="308" y="157"/>
                    </a:lnTo>
                    <a:lnTo>
                      <a:pt x="305" y="155"/>
                    </a:lnTo>
                    <a:lnTo>
                      <a:pt x="302" y="149"/>
                    </a:lnTo>
                    <a:lnTo>
                      <a:pt x="302" y="150"/>
                    </a:lnTo>
                    <a:lnTo>
                      <a:pt x="290" y="153"/>
                    </a:lnTo>
                    <a:lnTo>
                      <a:pt x="285" y="148"/>
                    </a:lnTo>
                    <a:lnTo>
                      <a:pt x="283" y="149"/>
                    </a:lnTo>
                    <a:lnTo>
                      <a:pt x="278" y="149"/>
                    </a:lnTo>
                    <a:lnTo>
                      <a:pt x="276" y="143"/>
                    </a:lnTo>
                    <a:lnTo>
                      <a:pt x="271" y="136"/>
                    </a:lnTo>
                    <a:lnTo>
                      <a:pt x="277" y="130"/>
                    </a:lnTo>
                    <a:lnTo>
                      <a:pt x="275" y="123"/>
                    </a:lnTo>
                    <a:lnTo>
                      <a:pt x="271" y="122"/>
                    </a:lnTo>
                    <a:lnTo>
                      <a:pt x="266" y="121"/>
                    </a:lnTo>
                    <a:lnTo>
                      <a:pt x="265" y="117"/>
                    </a:lnTo>
                    <a:lnTo>
                      <a:pt x="263" y="116"/>
                    </a:lnTo>
                    <a:lnTo>
                      <a:pt x="256" y="110"/>
                    </a:lnTo>
                    <a:lnTo>
                      <a:pt x="255" y="104"/>
                    </a:lnTo>
                    <a:lnTo>
                      <a:pt x="249" y="100"/>
                    </a:lnTo>
                    <a:lnTo>
                      <a:pt x="250" y="96"/>
                    </a:lnTo>
                    <a:lnTo>
                      <a:pt x="251" y="95"/>
                    </a:lnTo>
                    <a:lnTo>
                      <a:pt x="251" y="90"/>
                    </a:lnTo>
                    <a:lnTo>
                      <a:pt x="246" y="83"/>
                    </a:lnTo>
                    <a:lnTo>
                      <a:pt x="241" y="83"/>
                    </a:lnTo>
                    <a:lnTo>
                      <a:pt x="235" y="84"/>
                    </a:lnTo>
                    <a:lnTo>
                      <a:pt x="232" y="83"/>
                    </a:lnTo>
                    <a:lnTo>
                      <a:pt x="229" y="71"/>
                    </a:lnTo>
                    <a:lnTo>
                      <a:pt x="229" y="63"/>
                    </a:lnTo>
                    <a:lnTo>
                      <a:pt x="228" y="62"/>
                    </a:lnTo>
                    <a:lnTo>
                      <a:pt x="229" y="61"/>
                    </a:lnTo>
                    <a:lnTo>
                      <a:pt x="226" y="58"/>
                    </a:lnTo>
                    <a:lnTo>
                      <a:pt x="224" y="58"/>
                    </a:lnTo>
                    <a:lnTo>
                      <a:pt x="225" y="55"/>
                    </a:lnTo>
                    <a:lnTo>
                      <a:pt x="219" y="57"/>
                    </a:lnTo>
                    <a:lnTo>
                      <a:pt x="219" y="60"/>
                    </a:lnTo>
                    <a:lnTo>
                      <a:pt x="217" y="57"/>
                    </a:lnTo>
                    <a:lnTo>
                      <a:pt x="211" y="60"/>
                    </a:lnTo>
                    <a:lnTo>
                      <a:pt x="208" y="62"/>
                    </a:lnTo>
                    <a:lnTo>
                      <a:pt x="205" y="61"/>
                    </a:lnTo>
                    <a:lnTo>
                      <a:pt x="205" y="64"/>
                    </a:lnTo>
                    <a:lnTo>
                      <a:pt x="202" y="64"/>
                    </a:lnTo>
                    <a:lnTo>
                      <a:pt x="203" y="67"/>
                    </a:lnTo>
                    <a:lnTo>
                      <a:pt x="198" y="65"/>
                    </a:lnTo>
                    <a:lnTo>
                      <a:pt x="201" y="67"/>
                    </a:lnTo>
                    <a:lnTo>
                      <a:pt x="199" y="69"/>
                    </a:lnTo>
                    <a:lnTo>
                      <a:pt x="193" y="69"/>
                    </a:lnTo>
                    <a:lnTo>
                      <a:pt x="193" y="72"/>
                    </a:lnTo>
                    <a:lnTo>
                      <a:pt x="190" y="74"/>
                    </a:lnTo>
                    <a:lnTo>
                      <a:pt x="185" y="74"/>
                    </a:lnTo>
                    <a:lnTo>
                      <a:pt x="185" y="70"/>
                    </a:lnTo>
                    <a:lnTo>
                      <a:pt x="179" y="69"/>
                    </a:lnTo>
                    <a:lnTo>
                      <a:pt x="173" y="63"/>
                    </a:lnTo>
                    <a:lnTo>
                      <a:pt x="172" y="67"/>
                    </a:lnTo>
                    <a:lnTo>
                      <a:pt x="169" y="69"/>
                    </a:lnTo>
                    <a:lnTo>
                      <a:pt x="158" y="64"/>
                    </a:lnTo>
                    <a:lnTo>
                      <a:pt x="155" y="61"/>
                    </a:lnTo>
                    <a:lnTo>
                      <a:pt x="156" y="55"/>
                    </a:lnTo>
                    <a:lnTo>
                      <a:pt x="155" y="54"/>
                    </a:lnTo>
                    <a:lnTo>
                      <a:pt x="153" y="51"/>
                    </a:lnTo>
                    <a:lnTo>
                      <a:pt x="155" y="49"/>
                    </a:lnTo>
                    <a:lnTo>
                      <a:pt x="153" y="45"/>
                    </a:lnTo>
                    <a:lnTo>
                      <a:pt x="149" y="43"/>
                    </a:lnTo>
                    <a:lnTo>
                      <a:pt x="149" y="42"/>
                    </a:lnTo>
                    <a:lnTo>
                      <a:pt x="146" y="38"/>
                    </a:lnTo>
                    <a:lnTo>
                      <a:pt x="145" y="36"/>
                    </a:lnTo>
                    <a:lnTo>
                      <a:pt x="146" y="30"/>
                    </a:lnTo>
                    <a:lnTo>
                      <a:pt x="140" y="28"/>
                    </a:lnTo>
                    <a:lnTo>
                      <a:pt x="138" y="22"/>
                    </a:lnTo>
                    <a:lnTo>
                      <a:pt x="129" y="17"/>
                    </a:lnTo>
                    <a:lnTo>
                      <a:pt x="130" y="15"/>
                    </a:lnTo>
                    <a:lnTo>
                      <a:pt x="127" y="12"/>
                    </a:lnTo>
                    <a:lnTo>
                      <a:pt x="125" y="11"/>
                    </a:lnTo>
                    <a:lnTo>
                      <a:pt x="116" y="10"/>
                    </a:lnTo>
                    <a:lnTo>
                      <a:pt x="112" y="2"/>
                    </a:lnTo>
                    <a:lnTo>
                      <a:pt x="106" y="0"/>
                    </a:lnTo>
                    <a:lnTo>
                      <a:pt x="100" y="0"/>
                    </a:lnTo>
                    <a:lnTo>
                      <a:pt x="96" y="2"/>
                    </a:lnTo>
                    <a:lnTo>
                      <a:pt x="83" y="0"/>
                    </a:lnTo>
                    <a:lnTo>
                      <a:pt x="80" y="1"/>
                    </a:lnTo>
                    <a:lnTo>
                      <a:pt x="74" y="2"/>
                    </a:lnTo>
                    <a:lnTo>
                      <a:pt x="67" y="11"/>
                    </a:lnTo>
                    <a:lnTo>
                      <a:pt x="60" y="10"/>
                    </a:lnTo>
                    <a:lnTo>
                      <a:pt x="54" y="11"/>
                    </a:lnTo>
                    <a:lnTo>
                      <a:pt x="46" y="8"/>
                    </a:lnTo>
                    <a:lnTo>
                      <a:pt x="38" y="12"/>
                    </a:lnTo>
                    <a:lnTo>
                      <a:pt x="33" y="15"/>
                    </a:lnTo>
                    <a:lnTo>
                      <a:pt x="31" y="12"/>
                    </a:lnTo>
                    <a:lnTo>
                      <a:pt x="27" y="9"/>
                    </a:lnTo>
                    <a:lnTo>
                      <a:pt x="25" y="14"/>
                    </a:lnTo>
                    <a:lnTo>
                      <a:pt x="19" y="16"/>
                    </a:lnTo>
                    <a:lnTo>
                      <a:pt x="20" y="11"/>
                    </a:lnTo>
                    <a:lnTo>
                      <a:pt x="12" y="12"/>
                    </a:lnTo>
                    <a:lnTo>
                      <a:pt x="11" y="15"/>
                    </a:lnTo>
                    <a:lnTo>
                      <a:pt x="11" y="22"/>
                    </a:lnTo>
                    <a:lnTo>
                      <a:pt x="9" y="28"/>
                    </a:lnTo>
                    <a:lnTo>
                      <a:pt x="6" y="30"/>
                    </a:lnTo>
                    <a:lnTo>
                      <a:pt x="5" y="37"/>
                    </a:lnTo>
                    <a:lnTo>
                      <a:pt x="3" y="36"/>
                    </a:lnTo>
                    <a:lnTo>
                      <a:pt x="1" y="40"/>
                    </a:lnTo>
                    <a:lnTo>
                      <a:pt x="4" y="43"/>
                    </a:lnTo>
                    <a:lnTo>
                      <a:pt x="0" y="44"/>
                    </a:lnTo>
                    <a:lnTo>
                      <a:pt x="4" y="50"/>
                    </a:lnTo>
                    <a:lnTo>
                      <a:pt x="6" y="51"/>
                    </a:lnTo>
                    <a:lnTo>
                      <a:pt x="9" y="57"/>
                    </a:lnTo>
                    <a:lnTo>
                      <a:pt x="11" y="57"/>
                    </a:lnTo>
                    <a:lnTo>
                      <a:pt x="13" y="57"/>
                    </a:lnTo>
                    <a:lnTo>
                      <a:pt x="13" y="63"/>
                    </a:lnTo>
                    <a:lnTo>
                      <a:pt x="16" y="68"/>
                    </a:lnTo>
                    <a:lnTo>
                      <a:pt x="18" y="65"/>
                    </a:lnTo>
                    <a:lnTo>
                      <a:pt x="24" y="62"/>
                    </a:lnTo>
                    <a:lnTo>
                      <a:pt x="25" y="64"/>
                    </a:lnTo>
                    <a:lnTo>
                      <a:pt x="32" y="71"/>
                    </a:lnTo>
                    <a:lnTo>
                      <a:pt x="32" y="74"/>
                    </a:lnTo>
                    <a:lnTo>
                      <a:pt x="36" y="67"/>
                    </a:lnTo>
                    <a:lnTo>
                      <a:pt x="37" y="62"/>
                    </a:lnTo>
                    <a:lnTo>
                      <a:pt x="36" y="58"/>
                    </a:lnTo>
                    <a:lnTo>
                      <a:pt x="40" y="54"/>
                    </a:lnTo>
                    <a:lnTo>
                      <a:pt x="44" y="54"/>
                    </a:lnTo>
                    <a:lnTo>
                      <a:pt x="50" y="52"/>
                    </a:lnTo>
                    <a:lnTo>
                      <a:pt x="57" y="48"/>
                    </a:lnTo>
                    <a:lnTo>
                      <a:pt x="59" y="50"/>
                    </a:lnTo>
                    <a:lnTo>
                      <a:pt x="58" y="55"/>
                    </a:lnTo>
                    <a:lnTo>
                      <a:pt x="63" y="57"/>
                    </a:lnTo>
                    <a:lnTo>
                      <a:pt x="65" y="65"/>
                    </a:lnTo>
                    <a:lnTo>
                      <a:pt x="70" y="64"/>
                    </a:lnTo>
                    <a:lnTo>
                      <a:pt x="72" y="67"/>
                    </a:lnTo>
                    <a:lnTo>
                      <a:pt x="73" y="68"/>
                    </a:lnTo>
                    <a:lnTo>
                      <a:pt x="72" y="74"/>
                    </a:lnTo>
                    <a:lnTo>
                      <a:pt x="71" y="80"/>
                    </a:lnTo>
                    <a:lnTo>
                      <a:pt x="72" y="81"/>
                    </a:lnTo>
                    <a:lnTo>
                      <a:pt x="77" y="84"/>
                    </a:lnTo>
                    <a:lnTo>
                      <a:pt x="80" y="88"/>
                    </a:lnTo>
                    <a:lnTo>
                      <a:pt x="80" y="96"/>
                    </a:lnTo>
                    <a:lnTo>
                      <a:pt x="80" y="97"/>
                    </a:lnTo>
                    <a:lnTo>
                      <a:pt x="80" y="102"/>
                    </a:lnTo>
                    <a:lnTo>
                      <a:pt x="80" y="105"/>
                    </a:lnTo>
                    <a:lnTo>
                      <a:pt x="80" y="107"/>
                    </a:lnTo>
                    <a:lnTo>
                      <a:pt x="76" y="105"/>
                    </a:lnTo>
                    <a:lnTo>
                      <a:pt x="72" y="111"/>
                    </a:lnTo>
                    <a:lnTo>
                      <a:pt x="78" y="121"/>
                    </a:lnTo>
                    <a:lnTo>
                      <a:pt x="83" y="125"/>
                    </a:lnTo>
                    <a:lnTo>
                      <a:pt x="80" y="129"/>
                    </a:lnTo>
                    <a:lnTo>
                      <a:pt x="79" y="136"/>
                    </a:lnTo>
                    <a:lnTo>
                      <a:pt x="85" y="138"/>
                    </a:lnTo>
                    <a:lnTo>
                      <a:pt x="92" y="137"/>
                    </a:lnTo>
                    <a:lnTo>
                      <a:pt x="92" y="138"/>
                    </a:lnTo>
                    <a:lnTo>
                      <a:pt x="95" y="141"/>
                    </a:lnTo>
                    <a:lnTo>
                      <a:pt x="91" y="145"/>
                    </a:lnTo>
                    <a:lnTo>
                      <a:pt x="97" y="150"/>
                    </a:lnTo>
                    <a:lnTo>
                      <a:pt x="103" y="154"/>
                    </a:lnTo>
                    <a:lnTo>
                      <a:pt x="104" y="153"/>
                    </a:lnTo>
                    <a:lnTo>
                      <a:pt x="107" y="153"/>
                    </a:lnTo>
                    <a:lnTo>
                      <a:pt x="111" y="155"/>
                    </a:lnTo>
                    <a:lnTo>
                      <a:pt x="115" y="161"/>
                    </a:lnTo>
                    <a:lnTo>
                      <a:pt x="117" y="160"/>
                    </a:lnTo>
                    <a:lnTo>
                      <a:pt x="116" y="161"/>
                    </a:lnTo>
                    <a:lnTo>
                      <a:pt x="112" y="163"/>
                    </a:lnTo>
                    <a:lnTo>
                      <a:pt x="110" y="167"/>
                    </a:lnTo>
                    <a:lnTo>
                      <a:pt x="115" y="164"/>
                    </a:lnTo>
                    <a:lnTo>
                      <a:pt x="115" y="167"/>
                    </a:lnTo>
                    <a:lnTo>
                      <a:pt x="109" y="171"/>
                    </a:lnTo>
                    <a:lnTo>
                      <a:pt x="111" y="171"/>
                    </a:lnTo>
                    <a:lnTo>
                      <a:pt x="110" y="175"/>
                    </a:lnTo>
                    <a:lnTo>
                      <a:pt x="104" y="173"/>
                    </a:lnTo>
                    <a:lnTo>
                      <a:pt x="103" y="173"/>
                    </a:lnTo>
                    <a:lnTo>
                      <a:pt x="99" y="177"/>
                    </a:lnTo>
                    <a:lnTo>
                      <a:pt x="97" y="180"/>
                    </a:lnTo>
                    <a:lnTo>
                      <a:pt x="97" y="178"/>
                    </a:lnTo>
                    <a:lnTo>
                      <a:pt x="91" y="181"/>
                    </a:lnTo>
                    <a:lnTo>
                      <a:pt x="95" y="189"/>
                    </a:lnTo>
                    <a:lnTo>
                      <a:pt x="87" y="190"/>
                    </a:lnTo>
                    <a:lnTo>
                      <a:pt x="91" y="195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55" name="Freeform 43"/>
              <p:cNvSpPr>
                <a:spLocks/>
              </p:cNvSpPr>
              <p:nvPr/>
            </p:nvSpPr>
            <p:spPr bwMode="auto">
              <a:xfrm>
                <a:off x="4365" y="3132"/>
                <a:ext cx="48" cy="92"/>
              </a:xfrm>
              <a:custGeom>
                <a:avLst/>
                <a:gdLst>
                  <a:gd name="T0" fmla="*/ 109 w 143"/>
                  <a:gd name="T1" fmla="*/ 159 h 275"/>
                  <a:gd name="T2" fmla="*/ 110 w 143"/>
                  <a:gd name="T3" fmla="*/ 170 h 275"/>
                  <a:gd name="T4" fmla="*/ 102 w 143"/>
                  <a:gd name="T5" fmla="*/ 179 h 275"/>
                  <a:gd name="T6" fmla="*/ 105 w 143"/>
                  <a:gd name="T7" fmla="*/ 188 h 275"/>
                  <a:gd name="T8" fmla="*/ 115 w 143"/>
                  <a:gd name="T9" fmla="*/ 196 h 275"/>
                  <a:gd name="T10" fmla="*/ 120 w 143"/>
                  <a:gd name="T11" fmla="*/ 200 h 275"/>
                  <a:gd name="T12" fmla="*/ 122 w 143"/>
                  <a:gd name="T13" fmla="*/ 208 h 275"/>
                  <a:gd name="T14" fmla="*/ 120 w 143"/>
                  <a:gd name="T15" fmla="*/ 216 h 275"/>
                  <a:gd name="T16" fmla="*/ 131 w 143"/>
                  <a:gd name="T17" fmla="*/ 215 h 275"/>
                  <a:gd name="T18" fmla="*/ 138 w 143"/>
                  <a:gd name="T19" fmla="*/ 223 h 275"/>
                  <a:gd name="T20" fmla="*/ 143 w 143"/>
                  <a:gd name="T21" fmla="*/ 236 h 275"/>
                  <a:gd name="T22" fmla="*/ 128 w 143"/>
                  <a:gd name="T23" fmla="*/ 239 h 275"/>
                  <a:gd name="T24" fmla="*/ 130 w 143"/>
                  <a:gd name="T25" fmla="*/ 248 h 275"/>
                  <a:gd name="T26" fmla="*/ 128 w 143"/>
                  <a:gd name="T27" fmla="*/ 264 h 275"/>
                  <a:gd name="T28" fmla="*/ 103 w 143"/>
                  <a:gd name="T29" fmla="*/ 262 h 275"/>
                  <a:gd name="T30" fmla="*/ 70 w 143"/>
                  <a:gd name="T31" fmla="*/ 268 h 275"/>
                  <a:gd name="T32" fmla="*/ 63 w 143"/>
                  <a:gd name="T33" fmla="*/ 273 h 275"/>
                  <a:gd name="T34" fmla="*/ 54 w 143"/>
                  <a:gd name="T35" fmla="*/ 255 h 275"/>
                  <a:gd name="T36" fmla="*/ 63 w 143"/>
                  <a:gd name="T37" fmla="*/ 246 h 275"/>
                  <a:gd name="T38" fmla="*/ 64 w 143"/>
                  <a:gd name="T39" fmla="*/ 237 h 275"/>
                  <a:gd name="T40" fmla="*/ 66 w 143"/>
                  <a:gd name="T41" fmla="*/ 155 h 275"/>
                  <a:gd name="T42" fmla="*/ 58 w 143"/>
                  <a:gd name="T43" fmla="*/ 131 h 275"/>
                  <a:gd name="T44" fmla="*/ 46 w 143"/>
                  <a:gd name="T45" fmla="*/ 115 h 275"/>
                  <a:gd name="T46" fmla="*/ 32 w 143"/>
                  <a:gd name="T47" fmla="*/ 89 h 275"/>
                  <a:gd name="T48" fmla="*/ 24 w 143"/>
                  <a:gd name="T49" fmla="*/ 71 h 275"/>
                  <a:gd name="T50" fmla="*/ 10 w 143"/>
                  <a:gd name="T51" fmla="*/ 61 h 275"/>
                  <a:gd name="T52" fmla="*/ 2 w 143"/>
                  <a:gd name="T53" fmla="*/ 40 h 275"/>
                  <a:gd name="T54" fmla="*/ 0 w 143"/>
                  <a:gd name="T55" fmla="*/ 20 h 275"/>
                  <a:gd name="T56" fmla="*/ 32 w 143"/>
                  <a:gd name="T57" fmla="*/ 4 h 275"/>
                  <a:gd name="T58" fmla="*/ 60 w 143"/>
                  <a:gd name="T59" fmla="*/ 2 h 275"/>
                  <a:gd name="T60" fmla="*/ 57 w 143"/>
                  <a:gd name="T61" fmla="*/ 10 h 275"/>
                  <a:gd name="T62" fmla="*/ 52 w 143"/>
                  <a:gd name="T63" fmla="*/ 18 h 275"/>
                  <a:gd name="T64" fmla="*/ 47 w 143"/>
                  <a:gd name="T65" fmla="*/ 35 h 275"/>
                  <a:gd name="T66" fmla="*/ 52 w 143"/>
                  <a:gd name="T67" fmla="*/ 45 h 275"/>
                  <a:gd name="T68" fmla="*/ 56 w 143"/>
                  <a:gd name="T69" fmla="*/ 61 h 275"/>
                  <a:gd name="T70" fmla="*/ 53 w 143"/>
                  <a:gd name="T71" fmla="*/ 76 h 275"/>
                  <a:gd name="T72" fmla="*/ 59 w 143"/>
                  <a:gd name="T73" fmla="*/ 82 h 275"/>
                  <a:gd name="T74" fmla="*/ 58 w 143"/>
                  <a:gd name="T75" fmla="*/ 96 h 275"/>
                  <a:gd name="T76" fmla="*/ 70 w 143"/>
                  <a:gd name="T77" fmla="*/ 102 h 275"/>
                  <a:gd name="T78" fmla="*/ 69 w 143"/>
                  <a:gd name="T79" fmla="*/ 120 h 275"/>
                  <a:gd name="T80" fmla="*/ 77 w 143"/>
                  <a:gd name="T81" fmla="*/ 126 h 275"/>
                  <a:gd name="T82" fmla="*/ 82 w 143"/>
                  <a:gd name="T83" fmla="*/ 131 h 275"/>
                  <a:gd name="T84" fmla="*/ 102 w 143"/>
                  <a:gd name="T85" fmla="*/ 135 h 275"/>
                  <a:gd name="T86" fmla="*/ 111 w 143"/>
                  <a:gd name="T87" fmla="*/ 129 h 275"/>
                  <a:gd name="T88" fmla="*/ 116 w 143"/>
                  <a:gd name="T89" fmla="*/ 134 h 275"/>
                  <a:gd name="T90" fmla="*/ 106 w 143"/>
                  <a:gd name="T91" fmla="*/ 143 h 275"/>
                  <a:gd name="T92" fmla="*/ 106 w 143"/>
                  <a:gd name="T93" fmla="*/ 150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43" h="275">
                    <a:moveTo>
                      <a:pt x="105" y="155"/>
                    </a:moveTo>
                    <a:lnTo>
                      <a:pt x="109" y="159"/>
                    </a:lnTo>
                    <a:lnTo>
                      <a:pt x="113" y="159"/>
                    </a:lnTo>
                    <a:lnTo>
                      <a:pt x="110" y="170"/>
                    </a:lnTo>
                    <a:lnTo>
                      <a:pt x="99" y="170"/>
                    </a:lnTo>
                    <a:lnTo>
                      <a:pt x="102" y="179"/>
                    </a:lnTo>
                    <a:lnTo>
                      <a:pt x="105" y="180"/>
                    </a:lnTo>
                    <a:lnTo>
                      <a:pt x="105" y="188"/>
                    </a:lnTo>
                    <a:lnTo>
                      <a:pt x="113" y="190"/>
                    </a:lnTo>
                    <a:lnTo>
                      <a:pt x="115" y="196"/>
                    </a:lnTo>
                    <a:lnTo>
                      <a:pt x="122" y="197"/>
                    </a:lnTo>
                    <a:lnTo>
                      <a:pt x="120" y="200"/>
                    </a:lnTo>
                    <a:lnTo>
                      <a:pt x="120" y="202"/>
                    </a:lnTo>
                    <a:lnTo>
                      <a:pt x="122" y="208"/>
                    </a:lnTo>
                    <a:lnTo>
                      <a:pt x="123" y="214"/>
                    </a:lnTo>
                    <a:lnTo>
                      <a:pt x="120" y="216"/>
                    </a:lnTo>
                    <a:lnTo>
                      <a:pt x="128" y="217"/>
                    </a:lnTo>
                    <a:lnTo>
                      <a:pt x="131" y="215"/>
                    </a:lnTo>
                    <a:lnTo>
                      <a:pt x="138" y="220"/>
                    </a:lnTo>
                    <a:lnTo>
                      <a:pt x="138" y="223"/>
                    </a:lnTo>
                    <a:lnTo>
                      <a:pt x="138" y="234"/>
                    </a:lnTo>
                    <a:lnTo>
                      <a:pt x="143" y="236"/>
                    </a:lnTo>
                    <a:lnTo>
                      <a:pt x="138" y="242"/>
                    </a:lnTo>
                    <a:lnTo>
                      <a:pt x="128" y="239"/>
                    </a:lnTo>
                    <a:lnTo>
                      <a:pt x="126" y="243"/>
                    </a:lnTo>
                    <a:lnTo>
                      <a:pt x="130" y="248"/>
                    </a:lnTo>
                    <a:lnTo>
                      <a:pt x="124" y="256"/>
                    </a:lnTo>
                    <a:lnTo>
                      <a:pt x="128" y="264"/>
                    </a:lnTo>
                    <a:lnTo>
                      <a:pt x="129" y="272"/>
                    </a:lnTo>
                    <a:lnTo>
                      <a:pt x="103" y="262"/>
                    </a:lnTo>
                    <a:lnTo>
                      <a:pt x="77" y="263"/>
                    </a:lnTo>
                    <a:lnTo>
                      <a:pt x="70" y="268"/>
                    </a:lnTo>
                    <a:lnTo>
                      <a:pt x="70" y="275"/>
                    </a:lnTo>
                    <a:lnTo>
                      <a:pt x="63" y="273"/>
                    </a:lnTo>
                    <a:lnTo>
                      <a:pt x="58" y="270"/>
                    </a:lnTo>
                    <a:lnTo>
                      <a:pt x="54" y="255"/>
                    </a:lnTo>
                    <a:lnTo>
                      <a:pt x="56" y="247"/>
                    </a:lnTo>
                    <a:lnTo>
                      <a:pt x="63" y="246"/>
                    </a:lnTo>
                    <a:lnTo>
                      <a:pt x="63" y="239"/>
                    </a:lnTo>
                    <a:lnTo>
                      <a:pt x="64" y="237"/>
                    </a:lnTo>
                    <a:lnTo>
                      <a:pt x="70" y="200"/>
                    </a:lnTo>
                    <a:lnTo>
                      <a:pt x="66" y="155"/>
                    </a:lnTo>
                    <a:lnTo>
                      <a:pt x="62" y="138"/>
                    </a:lnTo>
                    <a:lnTo>
                      <a:pt x="58" y="131"/>
                    </a:lnTo>
                    <a:lnTo>
                      <a:pt x="47" y="121"/>
                    </a:lnTo>
                    <a:lnTo>
                      <a:pt x="46" y="115"/>
                    </a:lnTo>
                    <a:lnTo>
                      <a:pt x="37" y="91"/>
                    </a:lnTo>
                    <a:lnTo>
                      <a:pt x="32" y="89"/>
                    </a:lnTo>
                    <a:lnTo>
                      <a:pt x="32" y="88"/>
                    </a:lnTo>
                    <a:lnTo>
                      <a:pt x="24" y="71"/>
                    </a:lnTo>
                    <a:lnTo>
                      <a:pt x="16" y="66"/>
                    </a:lnTo>
                    <a:lnTo>
                      <a:pt x="10" y="61"/>
                    </a:lnTo>
                    <a:lnTo>
                      <a:pt x="6" y="51"/>
                    </a:lnTo>
                    <a:lnTo>
                      <a:pt x="2" y="40"/>
                    </a:lnTo>
                    <a:lnTo>
                      <a:pt x="0" y="30"/>
                    </a:lnTo>
                    <a:lnTo>
                      <a:pt x="0" y="20"/>
                    </a:lnTo>
                    <a:lnTo>
                      <a:pt x="12" y="14"/>
                    </a:lnTo>
                    <a:lnTo>
                      <a:pt x="32" y="4"/>
                    </a:lnTo>
                    <a:lnTo>
                      <a:pt x="45" y="0"/>
                    </a:lnTo>
                    <a:lnTo>
                      <a:pt x="60" y="2"/>
                    </a:lnTo>
                    <a:lnTo>
                      <a:pt x="58" y="3"/>
                    </a:lnTo>
                    <a:lnTo>
                      <a:pt x="57" y="10"/>
                    </a:lnTo>
                    <a:lnTo>
                      <a:pt x="56" y="18"/>
                    </a:lnTo>
                    <a:lnTo>
                      <a:pt x="52" y="18"/>
                    </a:lnTo>
                    <a:lnTo>
                      <a:pt x="52" y="28"/>
                    </a:lnTo>
                    <a:lnTo>
                      <a:pt x="47" y="35"/>
                    </a:lnTo>
                    <a:lnTo>
                      <a:pt x="52" y="44"/>
                    </a:lnTo>
                    <a:lnTo>
                      <a:pt x="52" y="45"/>
                    </a:lnTo>
                    <a:lnTo>
                      <a:pt x="53" y="56"/>
                    </a:lnTo>
                    <a:lnTo>
                      <a:pt x="56" y="61"/>
                    </a:lnTo>
                    <a:lnTo>
                      <a:pt x="59" y="70"/>
                    </a:lnTo>
                    <a:lnTo>
                      <a:pt x="53" y="76"/>
                    </a:lnTo>
                    <a:lnTo>
                      <a:pt x="59" y="76"/>
                    </a:lnTo>
                    <a:lnTo>
                      <a:pt x="59" y="82"/>
                    </a:lnTo>
                    <a:lnTo>
                      <a:pt x="56" y="89"/>
                    </a:lnTo>
                    <a:lnTo>
                      <a:pt x="58" y="96"/>
                    </a:lnTo>
                    <a:lnTo>
                      <a:pt x="60" y="104"/>
                    </a:lnTo>
                    <a:lnTo>
                      <a:pt x="70" y="102"/>
                    </a:lnTo>
                    <a:lnTo>
                      <a:pt x="65" y="118"/>
                    </a:lnTo>
                    <a:lnTo>
                      <a:pt x="69" y="120"/>
                    </a:lnTo>
                    <a:lnTo>
                      <a:pt x="72" y="124"/>
                    </a:lnTo>
                    <a:lnTo>
                      <a:pt x="77" y="126"/>
                    </a:lnTo>
                    <a:lnTo>
                      <a:pt x="78" y="130"/>
                    </a:lnTo>
                    <a:lnTo>
                      <a:pt x="82" y="131"/>
                    </a:lnTo>
                    <a:lnTo>
                      <a:pt x="95" y="135"/>
                    </a:lnTo>
                    <a:lnTo>
                      <a:pt x="102" y="135"/>
                    </a:lnTo>
                    <a:lnTo>
                      <a:pt x="104" y="131"/>
                    </a:lnTo>
                    <a:lnTo>
                      <a:pt x="111" y="129"/>
                    </a:lnTo>
                    <a:lnTo>
                      <a:pt x="111" y="128"/>
                    </a:lnTo>
                    <a:lnTo>
                      <a:pt x="116" y="134"/>
                    </a:lnTo>
                    <a:lnTo>
                      <a:pt x="111" y="138"/>
                    </a:lnTo>
                    <a:lnTo>
                      <a:pt x="106" y="143"/>
                    </a:lnTo>
                    <a:lnTo>
                      <a:pt x="107" y="149"/>
                    </a:lnTo>
                    <a:lnTo>
                      <a:pt x="106" y="150"/>
                    </a:lnTo>
                    <a:lnTo>
                      <a:pt x="105" y="155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56" name="Freeform 44"/>
              <p:cNvSpPr>
                <a:spLocks/>
              </p:cNvSpPr>
              <p:nvPr/>
            </p:nvSpPr>
            <p:spPr bwMode="auto">
              <a:xfrm>
                <a:off x="4347" y="3231"/>
                <a:ext cx="32" cy="20"/>
              </a:xfrm>
              <a:custGeom>
                <a:avLst/>
                <a:gdLst>
                  <a:gd name="T0" fmla="*/ 75 w 98"/>
                  <a:gd name="T1" fmla="*/ 22 h 60"/>
                  <a:gd name="T2" fmla="*/ 72 w 98"/>
                  <a:gd name="T3" fmla="*/ 27 h 60"/>
                  <a:gd name="T4" fmla="*/ 61 w 98"/>
                  <a:gd name="T5" fmla="*/ 22 h 60"/>
                  <a:gd name="T6" fmla="*/ 66 w 98"/>
                  <a:gd name="T7" fmla="*/ 20 h 60"/>
                  <a:gd name="T8" fmla="*/ 47 w 98"/>
                  <a:gd name="T9" fmla="*/ 17 h 60"/>
                  <a:gd name="T10" fmla="*/ 46 w 98"/>
                  <a:gd name="T11" fmla="*/ 17 h 60"/>
                  <a:gd name="T12" fmla="*/ 49 w 98"/>
                  <a:gd name="T13" fmla="*/ 20 h 60"/>
                  <a:gd name="T14" fmla="*/ 47 w 98"/>
                  <a:gd name="T15" fmla="*/ 24 h 60"/>
                  <a:gd name="T16" fmla="*/ 47 w 98"/>
                  <a:gd name="T17" fmla="*/ 26 h 60"/>
                  <a:gd name="T18" fmla="*/ 46 w 98"/>
                  <a:gd name="T19" fmla="*/ 27 h 60"/>
                  <a:gd name="T20" fmla="*/ 43 w 98"/>
                  <a:gd name="T21" fmla="*/ 26 h 60"/>
                  <a:gd name="T22" fmla="*/ 42 w 98"/>
                  <a:gd name="T23" fmla="*/ 29 h 60"/>
                  <a:gd name="T24" fmla="*/ 36 w 98"/>
                  <a:gd name="T25" fmla="*/ 31 h 60"/>
                  <a:gd name="T26" fmla="*/ 27 w 98"/>
                  <a:gd name="T27" fmla="*/ 22 h 60"/>
                  <a:gd name="T28" fmla="*/ 20 w 98"/>
                  <a:gd name="T29" fmla="*/ 24 h 60"/>
                  <a:gd name="T30" fmla="*/ 12 w 98"/>
                  <a:gd name="T31" fmla="*/ 24 h 60"/>
                  <a:gd name="T32" fmla="*/ 3 w 98"/>
                  <a:gd name="T33" fmla="*/ 28 h 60"/>
                  <a:gd name="T34" fmla="*/ 0 w 98"/>
                  <a:gd name="T35" fmla="*/ 37 h 60"/>
                  <a:gd name="T36" fmla="*/ 5 w 98"/>
                  <a:gd name="T37" fmla="*/ 46 h 60"/>
                  <a:gd name="T38" fmla="*/ 6 w 98"/>
                  <a:gd name="T39" fmla="*/ 48 h 60"/>
                  <a:gd name="T40" fmla="*/ 15 w 98"/>
                  <a:gd name="T41" fmla="*/ 54 h 60"/>
                  <a:gd name="T42" fmla="*/ 15 w 98"/>
                  <a:gd name="T43" fmla="*/ 53 h 60"/>
                  <a:gd name="T44" fmla="*/ 23 w 98"/>
                  <a:gd name="T45" fmla="*/ 51 h 60"/>
                  <a:gd name="T46" fmla="*/ 39 w 98"/>
                  <a:gd name="T47" fmla="*/ 54 h 60"/>
                  <a:gd name="T48" fmla="*/ 39 w 98"/>
                  <a:gd name="T49" fmla="*/ 47 h 60"/>
                  <a:gd name="T50" fmla="*/ 47 w 98"/>
                  <a:gd name="T51" fmla="*/ 48 h 60"/>
                  <a:gd name="T52" fmla="*/ 50 w 98"/>
                  <a:gd name="T53" fmla="*/ 51 h 60"/>
                  <a:gd name="T54" fmla="*/ 54 w 98"/>
                  <a:gd name="T55" fmla="*/ 50 h 60"/>
                  <a:gd name="T56" fmla="*/ 56 w 98"/>
                  <a:gd name="T57" fmla="*/ 42 h 60"/>
                  <a:gd name="T58" fmla="*/ 61 w 98"/>
                  <a:gd name="T59" fmla="*/ 44 h 60"/>
                  <a:gd name="T60" fmla="*/ 63 w 98"/>
                  <a:gd name="T61" fmla="*/ 50 h 60"/>
                  <a:gd name="T62" fmla="*/ 63 w 98"/>
                  <a:gd name="T63" fmla="*/ 41 h 60"/>
                  <a:gd name="T64" fmla="*/ 73 w 98"/>
                  <a:gd name="T65" fmla="*/ 42 h 60"/>
                  <a:gd name="T66" fmla="*/ 76 w 98"/>
                  <a:gd name="T67" fmla="*/ 53 h 60"/>
                  <a:gd name="T68" fmla="*/ 82 w 98"/>
                  <a:gd name="T69" fmla="*/ 59 h 60"/>
                  <a:gd name="T70" fmla="*/ 86 w 98"/>
                  <a:gd name="T71" fmla="*/ 59 h 60"/>
                  <a:gd name="T72" fmla="*/ 90 w 98"/>
                  <a:gd name="T73" fmla="*/ 60 h 60"/>
                  <a:gd name="T74" fmla="*/ 94 w 98"/>
                  <a:gd name="T75" fmla="*/ 60 h 60"/>
                  <a:gd name="T76" fmla="*/ 95 w 98"/>
                  <a:gd name="T77" fmla="*/ 52 h 60"/>
                  <a:gd name="T78" fmla="*/ 88 w 98"/>
                  <a:gd name="T79" fmla="*/ 45 h 60"/>
                  <a:gd name="T80" fmla="*/ 87 w 98"/>
                  <a:gd name="T81" fmla="*/ 42 h 60"/>
                  <a:gd name="T82" fmla="*/ 82 w 98"/>
                  <a:gd name="T83" fmla="*/ 41 h 60"/>
                  <a:gd name="T84" fmla="*/ 87 w 98"/>
                  <a:gd name="T85" fmla="*/ 39 h 60"/>
                  <a:gd name="T86" fmla="*/ 92 w 98"/>
                  <a:gd name="T87" fmla="*/ 37 h 60"/>
                  <a:gd name="T88" fmla="*/ 95 w 98"/>
                  <a:gd name="T89" fmla="*/ 34 h 60"/>
                  <a:gd name="T90" fmla="*/ 96 w 98"/>
                  <a:gd name="T91" fmla="*/ 27 h 60"/>
                  <a:gd name="T92" fmla="*/ 95 w 98"/>
                  <a:gd name="T93" fmla="*/ 15 h 60"/>
                  <a:gd name="T94" fmla="*/ 98 w 98"/>
                  <a:gd name="T95" fmla="*/ 7 h 60"/>
                  <a:gd name="T96" fmla="*/ 92 w 98"/>
                  <a:gd name="T97" fmla="*/ 1 h 60"/>
                  <a:gd name="T98" fmla="*/ 87 w 98"/>
                  <a:gd name="T99" fmla="*/ 0 h 60"/>
                  <a:gd name="T100" fmla="*/ 83 w 98"/>
                  <a:gd name="T101" fmla="*/ 8 h 60"/>
                  <a:gd name="T102" fmla="*/ 81 w 98"/>
                  <a:gd name="T103" fmla="*/ 13 h 60"/>
                  <a:gd name="T104" fmla="*/ 75 w 98"/>
                  <a:gd name="T105" fmla="*/ 19 h 60"/>
                  <a:gd name="T106" fmla="*/ 75 w 98"/>
                  <a:gd name="T107" fmla="*/ 22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8" h="60">
                    <a:moveTo>
                      <a:pt x="75" y="22"/>
                    </a:moveTo>
                    <a:lnTo>
                      <a:pt x="72" y="27"/>
                    </a:lnTo>
                    <a:lnTo>
                      <a:pt x="61" y="22"/>
                    </a:lnTo>
                    <a:lnTo>
                      <a:pt x="66" y="20"/>
                    </a:lnTo>
                    <a:lnTo>
                      <a:pt x="47" y="17"/>
                    </a:lnTo>
                    <a:lnTo>
                      <a:pt x="46" y="17"/>
                    </a:lnTo>
                    <a:lnTo>
                      <a:pt x="49" y="20"/>
                    </a:lnTo>
                    <a:lnTo>
                      <a:pt x="47" y="24"/>
                    </a:lnTo>
                    <a:lnTo>
                      <a:pt x="47" y="26"/>
                    </a:lnTo>
                    <a:lnTo>
                      <a:pt x="46" y="27"/>
                    </a:lnTo>
                    <a:lnTo>
                      <a:pt x="43" y="26"/>
                    </a:lnTo>
                    <a:lnTo>
                      <a:pt x="42" y="29"/>
                    </a:lnTo>
                    <a:lnTo>
                      <a:pt x="36" y="31"/>
                    </a:lnTo>
                    <a:lnTo>
                      <a:pt x="27" y="22"/>
                    </a:lnTo>
                    <a:lnTo>
                      <a:pt x="20" y="24"/>
                    </a:lnTo>
                    <a:lnTo>
                      <a:pt x="12" y="24"/>
                    </a:lnTo>
                    <a:lnTo>
                      <a:pt x="3" y="28"/>
                    </a:lnTo>
                    <a:lnTo>
                      <a:pt x="0" y="37"/>
                    </a:lnTo>
                    <a:lnTo>
                      <a:pt x="5" y="46"/>
                    </a:lnTo>
                    <a:lnTo>
                      <a:pt x="6" y="48"/>
                    </a:lnTo>
                    <a:lnTo>
                      <a:pt x="15" y="54"/>
                    </a:lnTo>
                    <a:lnTo>
                      <a:pt x="15" y="53"/>
                    </a:lnTo>
                    <a:lnTo>
                      <a:pt x="23" y="51"/>
                    </a:lnTo>
                    <a:lnTo>
                      <a:pt x="39" y="54"/>
                    </a:lnTo>
                    <a:lnTo>
                      <a:pt x="39" y="47"/>
                    </a:lnTo>
                    <a:lnTo>
                      <a:pt x="47" y="48"/>
                    </a:lnTo>
                    <a:lnTo>
                      <a:pt x="50" y="51"/>
                    </a:lnTo>
                    <a:lnTo>
                      <a:pt x="54" y="50"/>
                    </a:lnTo>
                    <a:lnTo>
                      <a:pt x="56" y="42"/>
                    </a:lnTo>
                    <a:lnTo>
                      <a:pt x="61" y="44"/>
                    </a:lnTo>
                    <a:lnTo>
                      <a:pt x="63" y="50"/>
                    </a:lnTo>
                    <a:lnTo>
                      <a:pt x="63" y="41"/>
                    </a:lnTo>
                    <a:lnTo>
                      <a:pt x="73" y="42"/>
                    </a:lnTo>
                    <a:lnTo>
                      <a:pt x="76" y="53"/>
                    </a:lnTo>
                    <a:lnTo>
                      <a:pt x="82" y="59"/>
                    </a:lnTo>
                    <a:lnTo>
                      <a:pt x="86" y="59"/>
                    </a:lnTo>
                    <a:lnTo>
                      <a:pt x="90" y="60"/>
                    </a:lnTo>
                    <a:lnTo>
                      <a:pt x="94" y="60"/>
                    </a:lnTo>
                    <a:lnTo>
                      <a:pt x="95" y="52"/>
                    </a:lnTo>
                    <a:lnTo>
                      <a:pt x="88" y="45"/>
                    </a:lnTo>
                    <a:lnTo>
                      <a:pt x="87" y="42"/>
                    </a:lnTo>
                    <a:lnTo>
                      <a:pt x="82" y="41"/>
                    </a:lnTo>
                    <a:lnTo>
                      <a:pt x="87" y="39"/>
                    </a:lnTo>
                    <a:lnTo>
                      <a:pt x="92" y="37"/>
                    </a:lnTo>
                    <a:lnTo>
                      <a:pt x="95" y="34"/>
                    </a:lnTo>
                    <a:lnTo>
                      <a:pt x="96" y="27"/>
                    </a:lnTo>
                    <a:lnTo>
                      <a:pt x="95" y="15"/>
                    </a:lnTo>
                    <a:lnTo>
                      <a:pt x="98" y="7"/>
                    </a:lnTo>
                    <a:lnTo>
                      <a:pt x="92" y="1"/>
                    </a:lnTo>
                    <a:lnTo>
                      <a:pt x="87" y="0"/>
                    </a:lnTo>
                    <a:lnTo>
                      <a:pt x="83" y="8"/>
                    </a:lnTo>
                    <a:lnTo>
                      <a:pt x="81" y="13"/>
                    </a:lnTo>
                    <a:lnTo>
                      <a:pt x="75" y="19"/>
                    </a:lnTo>
                    <a:lnTo>
                      <a:pt x="75" y="22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57" name="Freeform 45"/>
              <p:cNvSpPr>
                <a:spLocks/>
              </p:cNvSpPr>
              <p:nvPr/>
            </p:nvSpPr>
            <p:spPr bwMode="auto">
              <a:xfrm>
                <a:off x="4317" y="3205"/>
                <a:ext cx="5" cy="8"/>
              </a:xfrm>
              <a:custGeom>
                <a:avLst/>
                <a:gdLst>
                  <a:gd name="T0" fmla="*/ 11 w 15"/>
                  <a:gd name="T1" fmla="*/ 0 h 25"/>
                  <a:gd name="T2" fmla="*/ 15 w 15"/>
                  <a:gd name="T3" fmla="*/ 7 h 25"/>
                  <a:gd name="T4" fmla="*/ 15 w 15"/>
                  <a:gd name="T5" fmla="*/ 12 h 25"/>
                  <a:gd name="T6" fmla="*/ 13 w 15"/>
                  <a:gd name="T7" fmla="*/ 17 h 25"/>
                  <a:gd name="T8" fmla="*/ 5 w 15"/>
                  <a:gd name="T9" fmla="*/ 25 h 25"/>
                  <a:gd name="T10" fmla="*/ 0 w 15"/>
                  <a:gd name="T11" fmla="*/ 17 h 25"/>
                  <a:gd name="T12" fmla="*/ 5 w 15"/>
                  <a:gd name="T13" fmla="*/ 3 h 25"/>
                  <a:gd name="T14" fmla="*/ 9 w 15"/>
                  <a:gd name="T15" fmla="*/ 0 h 25"/>
                  <a:gd name="T16" fmla="*/ 11 w 15"/>
                  <a:gd name="T17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25">
                    <a:moveTo>
                      <a:pt x="11" y="0"/>
                    </a:moveTo>
                    <a:lnTo>
                      <a:pt x="15" y="7"/>
                    </a:lnTo>
                    <a:lnTo>
                      <a:pt x="15" y="12"/>
                    </a:lnTo>
                    <a:lnTo>
                      <a:pt x="13" y="17"/>
                    </a:lnTo>
                    <a:lnTo>
                      <a:pt x="5" y="25"/>
                    </a:lnTo>
                    <a:lnTo>
                      <a:pt x="0" y="17"/>
                    </a:lnTo>
                    <a:lnTo>
                      <a:pt x="5" y="3"/>
                    </a:lnTo>
                    <a:lnTo>
                      <a:pt x="9" y="0"/>
                    </a:lnTo>
                    <a:lnTo>
                      <a:pt x="11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58" name="Freeform 46"/>
              <p:cNvSpPr>
                <a:spLocks/>
              </p:cNvSpPr>
              <p:nvPr/>
            </p:nvSpPr>
            <p:spPr bwMode="auto">
              <a:xfrm>
                <a:off x="4341" y="3263"/>
                <a:ext cx="6" cy="6"/>
              </a:xfrm>
              <a:custGeom>
                <a:avLst/>
                <a:gdLst>
                  <a:gd name="T0" fmla="*/ 4 w 16"/>
                  <a:gd name="T1" fmla="*/ 10 h 17"/>
                  <a:gd name="T2" fmla="*/ 9 w 16"/>
                  <a:gd name="T3" fmla="*/ 8 h 17"/>
                  <a:gd name="T4" fmla="*/ 11 w 16"/>
                  <a:gd name="T5" fmla="*/ 0 h 17"/>
                  <a:gd name="T6" fmla="*/ 12 w 16"/>
                  <a:gd name="T7" fmla="*/ 7 h 17"/>
                  <a:gd name="T8" fmla="*/ 16 w 16"/>
                  <a:gd name="T9" fmla="*/ 13 h 17"/>
                  <a:gd name="T10" fmla="*/ 15 w 16"/>
                  <a:gd name="T11" fmla="*/ 16 h 17"/>
                  <a:gd name="T12" fmla="*/ 11 w 16"/>
                  <a:gd name="T13" fmla="*/ 17 h 17"/>
                  <a:gd name="T14" fmla="*/ 0 w 16"/>
                  <a:gd name="T15" fmla="*/ 14 h 17"/>
                  <a:gd name="T16" fmla="*/ 4 w 16"/>
                  <a:gd name="T17" fmla="*/ 1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7">
                    <a:moveTo>
                      <a:pt x="4" y="10"/>
                    </a:moveTo>
                    <a:lnTo>
                      <a:pt x="9" y="8"/>
                    </a:lnTo>
                    <a:lnTo>
                      <a:pt x="11" y="0"/>
                    </a:lnTo>
                    <a:lnTo>
                      <a:pt x="12" y="7"/>
                    </a:lnTo>
                    <a:lnTo>
                      <a:pt x="16" y="13"/>
                    </a:lnTo>
                    <a:lnTo>
                      <a:pt x="15" y="16"/>
                    </a:lnTo>
                    <a:lnTo>
                      <a:pt x="11" y="17"/>
                    </a:lnTo>
                    <a:lnTo>
                      <a:pt x="0" y="14"/>
                    </a:lnTo>
                    <a:lnTo>
                      <a:pt x="4" y="1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59" name="Freeform 47"/>
              <p:cNvSpPr>
                <a:spLocks/>
              </p:cNvSpPr>
              <p:nvPr/>
            </p:nvSpPr>
            <p:spPr bwMode="auto">
              <a:xfrm>
                <a:off x="4365" y="3297"/>
                <a:ext cx="3" cy="4"/>
              </a:xfrm>
              <a:custGeom>
                <a:avLst/>
                <a:gdLst>
                  <a:gd name="T0" fmla="*/ 7 w 10"/>
                  <a:gd name="T1" fmla="*/ 12 h 12"/>
                  <a:gd name="T2" fmla="*/ 10 w 10"/>
                  <a:gd name="T3" fmla="*/ 11 h 12"/>
                  <a:gd name="T4" fmla="*/ 10 w 10"/>
                  <a:gd name="T5" fmla="*/ 5 h 12"/>
                  <a:gd name="T6" fmla="*/ 6 w 10"/>
                  <a:gd name="T7" fmla="*/ 0 h 12"/>
                  <a:gd name="T8" fmla="*/ 1 w 10"/>
                  <a:gd name="T9" fmla="*/ 0 h 12"/>
                  <a:gd name="T10" fmla="*/ 0 w 10"/>
                  <a:gd name="T11" fmla="*/ 12 h 12"/>
                  <a:gd name="T12" fmla="*/ 7 w 10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2">
                    <a:moveTo>
                      <a:pt x="7" y="12"/>
                    </a:moveTo>
                    <a:lnTo>
                      <a:pt x="10" y="11"/>
                    </a:lnTo>
                    <a:lnTo>
                      <a:pt x="10" y="5"/>
                    </a:lnTo>
                    <a:lnTo>
                      <a:pt x="6" y="0"/>
                    </a:lnTo>
                    <a:lnTo>
                      <a:pt x="1" y="0"/>
                    </a:lnTo>
                    <a:lnTo>
                      <a:pt x="0" y="12"/>
                    </a:lnTo>
                    <a:lnTo>
                      <a:pt x="7" y="12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60" name="Freeform 48"/>
              <p:cNvSpPr>
                <a:spLocks/>
              </p:cNvSpPr>
              <p:nvPr/>
            </p:nvSpPr>
            <p:spPr bwMode="auto">
              <a:xfrm>
                <a:off x="4351" y="3048"/>
                <a:ext cx="56" cy="70"/>
              </a:xfrm>
              <a:custGeom>
                <a:avLst/>
                <a:gdLst>
                  <a:gd name="T0" fmla="*/ 159 w 170"/>
                  <a:gd name="T1" fmla="*/ 167 h 208"/>
                  <a:gd name="T2" fmla="*/ 153 w 170"/>
                  <a:gd name="T3" fmla="*/ 159 h 208"/>
                  <a:gd name="T4" fmla="*/ 148 w 170"/>
                  <a:gd name="T5" fmla="*/ 162 h 208"/>
                  <a:gd name="T6" fmla="*/ 147 w 170"/>
                  <a:gd name="T7" fmla="*/ 155 h 208"/>
                  <a:gd name="T8" fmla="*/ 150 w 170"/>
                  <a:gd name="T9" fmla="*/ 137 h 208"/>
                  <a:gd name="T10" fmla="*/ 153 w 170"/>
                  <a:gd name="T11" fmla="*/ 117 h 208"/>
                  <a:gd name="T12" fmla="*/ 170 w 170"/>
                  <a:gd name="T13" fmla="*/ 101 h 208"/>
                  <a:gd name="T14" fmla="*/ 167 w 170"/>
                  <a:gd name="T15" fmla="*/ 94 h 208"/>
                  <a:gd name="T16" fmla="*/ 151 w 170"/>
                  <a:gd name="T17" fmla="*/ 69 h 208"/>
                  <a:gd name="T18" fmla="*/ 146 w 170"/>
                  <a:gd name="T19" fmla="*/ 69 h 208"/>
                  <a:gd name="T20" fmla="*/ 139 w 170"/>
                  <a:gd name="T21" fmla="*/ 64 h 208"/>
                  <a:gd name="T22" fmla="*/ 127 w 170"/>
                  <a:gd name="T23" fmla="*/ 64 h 208"/>
                  <a:gd name="T24" fmla="*/ 110 w 170"/>
                  <a:gd name="T25" fmla="*/ 50 h 208"/>
                  <a:gd name="T26" fmla="*/ 109 w 170"/>
                  <a:gd name="T27" fmla="*/ 43 h 208"/>
                  <a:gd name="T28" fmla="*/ 100 w 170"/>
                  <a:gd name="T29" fmla="*/ 35 h 208"/>
                  <a:gd name="T30" fmla="*/ 94 w 170"/>
                  <a:gd name="T31" fmla="*/ 23 h 208"/>
                  <a:gd name="T32" fmla="*/ 78 w 170"/>
                  <a:gd name="T33" fmla="*/ 20 h 208"/>
                  <a:gd name="T34" fmla="*/ 68 w 170"/>
                  <a:gd name="T35" fmla="*/ 8 h 208"/>
                  <a:gd name="T36" fmla="*/ 44 w 170"/>
                  <a:gd name="T37" fmla="*/ 0 h 208"/>
                  <a:gd name="T38" fmla="*/ 33 w 170"/>
                  <a:gd name="T39" fmla="*/ 11 h 208"/>
                  <a:gd name="T40" fmla="*/ 25 w 170"/>
                  <a:gd name="T41" fmla="*/ 22 h 208"/>
                  <a:gd name="T42" fmla="*/ 15 w 170"/>
                  <a:gd name="T43" fmla="*/ 29 h 208"/>
                  <a:gd name="T44" fmla="*/ 15 w 170"/>
                  <a:gd name="T45" fmla="*/ 40 h 208"/>
                  <a:gd name="T46" fmla="*/ 11 w 170"/>
                  <a:gd name="T47" fmla="*/ 56 h 208"/>
                  <a:gd name="T48" fmla="*/ 24 w 170"/>
                  <a:gd name="T49" fmla="*/ 68 h 208"/>
                  <a:gd name="T50" fmla="*/ 28 w 170"/>
                  <a:gd name="T51" fmla="*/ 82 h 208"/>
                  <a:gd name="T52" fmla="*/ 17 w 170"/>
                  <a:gd name="T53" fmla="*/ 96 h 208"/>
                  <a:gd name="T54" fmla="*/ 13 w 170"/>
                  <a:gd name="T55" fmla="*/ 104 h 208"/>
                  <a:gd name="T56" fmla="*/ 7 w 170"/>
                  <a:gd name="T57" fmla="*/ 117 h 208"/>
                  <a:gd name="T58" fmla="*/ 11 w 170"/>
                  <a:gd name="T59" fmla="*/ 133 h 208"/>
                  <a:gd name="T60" fmla="*/ 24 w 170"/>
                  <a:gd name="T61" fmla="*/ 154 h 208"/>
                  <a:gd name="T62" fmla="*/ 34 w 170"/>
                  <a:gd name="T63" fmla="*/ 182 h 208"/>
                  <a:gd name="T64" fmla="*/ 54 w 170"/>
                  <a:gd name="T65" fmla="*/ 180 h 208"/>
                  <a:gd name="T66" fmla="*/ 66 w 170"/>
                  <a:gd name="T67" fmla="*/ 182 h 208"/>
                  <a:gd name="T68" fmla="*/ 77 w 170"/>
                  <a:gd name="T69" fmla="*/ 179 h 208"/>
                  <a:gd name="T70" fmla="*/ 87 w 170"/>
                  <a:gd name="T71" fmla="*/ 184 h 208"/>
                  <a:gd name="T72" fmla="*/ 84 w 170"/>
                  <a:gd name="T73" fmla="*/ 195 h 208"/>
                  <a:gd name="T74" fmla="*/ 100 w 170"/>
                  <a:gd name="T75" fmla="*/ 203 h 208"/>
                  <a:gd name="T76" fmla="*/ 109 w 170"/>
                  <a:gd name="T77" fmla="*/ 203 h 208"/>
                  <a:gd name="T78" fmla="*/ 129 w 170"/>
                  <a:gd name="T79" fmla="*/ 203 h 208"/>
                  <a:gd name="T80" fmla="*/ 143 w 170"/>
                  <a:gd name="T81" fmla="*/ 190 h 208"/>
                  <a:gd name="T82" fmla="*/ 146 w 170"/>
                  <a:gd name="T83" fmla="*/ 187 h 208"/>
                  <a:gd name="T84" fmla="*/ 157 w 170"/>
                  <a:gd name="T85" fmla="*/ 188 h 208"/>
                  <a:gd name="T86" fmla="*/ 168 w 170"/>
                  <a:gd name="T87" fmla="*/ 183 h 208"/>
                  <a:gd name="T88" fmla="*/ 167 w 170"/>
                  <a:gd name="T89" fmla="*/ 181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70" h="208">
                    <a:moveTo>
                      <a:pt x="162" y="172"/>
                    </a:moveTo>
                    <a:lnTo>
                      <a:pt x="159" y="167"/>
                    </a:lnTo>
                    <a:lnTo>
                      <a:pt x="156" y="164"/>
                    </a:lnTo>
                    <a:lnTo>
                      <a:pt x="153" y="159"/>
                    </a:lnTo>
                    <a:lnTo>
                      <a:pt x="153" y="162"/>
                    </a:lnTo>
                    <a:lnTo>
                      <a:pt x="148" y="162"/>
                    </a:lnTo>
                    <a:lnTo>
                      <a:pt x="147" y="162"/>
                    </a:lnTo>
                    <a:lnTo>
                      <a:pt x="147" y="155"/>
                    </a:lnTo>
                    <a:lnTo>
                      <a:pt x="144" y="146"/>
                    </a:lnTo>
                    <a:lnTo>
                      <a:pt x="150" y="137"/>
                    </a:lnTo>
                    <a:lnTo>
                      <a:pt x="151" y="121"/>
                    </a:lnTo>
                    <a:lnTo>
                      <a:pt x="153" y="117"/>
                    </a:lnTo>
                    <a:lnTo>
                      <a:pt x="163" y="103"/>
                    </a:lnTo>
                    <a:lnTo>
                      <a:pt x="170" y="101"/>
                    </a:lnTo>
                    <a:lnTo>
                      <a:pt x="170" y="97"/>
                    </a:lnTo>
                    <a:lnTo>
                      <a:pt x="167" y="94"/>
                    </a:lnTo>
                    <a:lnTo>
                      <a:pt x="167" y="80"/>
                    </a:lnTo>
                    <a:lnTo>
                      <a:pt x="151" y="69"/>
                    </a:lnTo>
                    <a:lnTo>
                      <a:pt x="150" y="68"/>
                    </a:lnTo>
                    <a:lnTo>
                      <a:pt x="146" y="69"/>
                    </a:lnTo>
                    <a:lnTo>
                      <a:pt x="140" y="64"/>
                    </a:lnTo>
                    <a:lnTo>
                      <a:pt x="139" y="64"/>
                    </a:lnTo>
                    <a:lnTo>
                      <a:pt x="134" y="64"/>
                    </a:lnTo>
                    <a:lnTo>
                      <a:pt x="127" y="64"/>
                    </a:lnTo>
                    <a:lnTo>
                      <a:pt x="126" y="62"/>
                    </a:lnTo>
                    <a:lnTo>
                      <a:pt x="110" y="50"/>
                    </a:lnTo>
                    <a:lnTo>
                      <a:pt x="108" y="47"/>
                    </a:lnTo>
                    <a:lnTo>
                      <a:pt x="109" y="43"/>
                    </a:lnTo>
                    <a:lnTo>
                      <a:pt x="104" y="39"/>
                    </a:lnTo>
                    <a:lnTo>
                      <a:pt x="100" y="35"/>
                    </a:lnTo>
                    <a:lnTo>
                      <a:pt x="101" y="27"/>
                    </a:lnTo>
                    <a:lnTo>
                      <a:pt x="94" y="23"/>
                    </a:lnTo>
                    <a:lnTo>
                      <a:pt x="84" y="23"/>
                    </a:lnTo>
                    <a:lnTo>
                      <a:pt x="78" y="20"/>
                    </a:lnTo>
                    <a:lnTo>
                      <a:pt x="76" y="14"/>
                    </a:lnTo>
                    <a:lnTo>
                      <a:pt x="68" y="8"/>
                    </a:lnTo>
                    <a:lnTo>
                      <a:pt x="60" y="6"/>
                    </a:lnTo>
                    <a:lnTo>
                      <a:pt x="44" y="0"/>
                    </a:lnTo>
                    <a:lnTo>
                      <a:pt x="31" y="7"/>
                    </a:lnTo>
                    <a:lnTo>
                      <a:pt x="33" y="11"/>
                    </a:lnTo>
                    <a:lnTo>
                      <a:pt x="30" y="13"/>
                    </a:lnTo>
                    <a:lnTo>
                      <a:pt x="25" y="22"/>
                    </a:lnTo>
                    <a:lnTo>
                      <a:pt x="22" y="24"/>
                    </a:lnTo>
                    <a:lnTo>
                      <a:pt x="15" y="29"/>
                    </a:lnTo>
                    <a:lnTo>
                      <a:pt x="14" y="34"/>
                    </a:lnTo>
                    <a:lnTo>
                      <a:pt x="15" y="40"/>
                    </a:lnTo>
                    <a:lnTo>
                      <a:pt x="15" y="47"/>
                    </a:lnTo>
                    <a:lnTo>
                      <a:pt x="11" y="56"/>
                    </a:lnTo>
                    <a:lnTo>
                      <a:pt x="13" y="63"/>
                    </a:lnTo>
                    <a:lnTo>
                      <a:pt x="24" y="68"/>
                    </a:lnTo>
                    <a:lnTo>
                      <a:pt x="28" y="80"/>
                    </a:lnTo>
                    <a:lnTo>
                      <a:pt x="28" y="82"/>
                    </a:lnTo>
                    <a:lnTo>
                      <a:pt x="23" y="88"/>
                    </a:lnTo>
                    <a:lnTo>
                      <a:pt x="17" y="96"/>
                    </a:lnTo>
                    <a:lnTo>
                      <a:pt x="17" y="102"/>
                    </a:lnTo>
                    <a:lnTo>
                      <a:pt x="13" y="104"/>
                    </a:lnTo>
                    <a:lnTo>
                      <a:pt x="10" y="109"/>
                    </a:lnTo>
                    <a:lnTo>
                      <a:pt x="7" y="117"/>
                    </a:lnTo>
                    <a:lnTo>
                      <a:pt x="0" y="120"/>
                    </a:lnTo>
                    <a:lnTo>
                      <a:pt x="11" y="133"/>
                    </a:lnTo>
                    <a:lnTo>
                      <a:pt x="20" y="144"/>
                    </a:lnTo>
                    <a:lnTo>
                      <a:pt x="24" y="154"/>
                    </a:lnTo>
                    <a:lnTo>
                      <a:pt x="28" y="164"/>
                    </a:lnTo>
                    <a:lnTo>
                      <a:pt x="34" y="182"/>
                    </a:lnTo>
                    <a:lnTo>
                      <a:pt x="47" y="176"/>
                    </a:lnTo>
                    <a:lnTo>
                      <a:pt x="54" y="180"/>
                    </a:lnTo>
                    <a:lnTo>
                      <a:pt x="62" y="182"/>
                    </a:lnTo>
                    <a:lnTo>
                      <a:pt x="66" y="182"/>
                    </a:lnTo>
                    <a:lnTo>
                      <a:pt x="77" y="177"/>
                    </a:lnTo>
                    <a:lnTo>
                      <a:pt x="77" y="179"/>
                    </a:lnTo>
                    <a:lnTo>
                      <a:pt x="81" y="174"/>
                    </a:lnTo>
                    <a:lnTo>
                      <a:pt x="87" y="184"/>
                    </a:lnTo>
                    <a:lnTo>
                      <a:pt x="89" y="188"/>
                    </a:lnTo>
                    <a:lnTo>
                      <a:pt x="84" y="195"/>
                    </a:lnTo>
                    <a:lnTo>
                      <a:pt x="89" y="201"/>
                    </a:lnTo>
                    <a:lnTo>
                      <a:pt x="100" y="203"/>
                    </a:lnTo>
                    <a:lnTo>
                      <a:pt x="102" y="206"/>
                    </a:lnTo>
                    <a:lnTo>
                      <a:pt x="109" y="203"/>
                    </a:lnTo>
                    <a:lnTo>
                      <a:pt x="116" y="208"/>
                    </a:lnTo>
                    <a:lnTo>
                      <a:pt x="129" y="203"/>
                    </a:lnTo>
                    <a:lnTo>
                      <a:pt x="136" y="206"/>
                    </a:lnTo>
                    <a:lnTo>
                      <a:pt x="143" y="190"/>
                    </a:lnTo>
                    <a:lnTo>
                      <a:pt x="144" y="189"/>
                    </a:lnTo>
                    <a:lnTo>
                      <a:pt x="146" y="187"/>
                    </a:lnTo>
                    <a:lnTo>
                      <a:pt x="154" y="187"/>
                    </a:lnTo>
                    <a:lnTo>
                      <a:pt x="157" y="188"/>
                    </a:lnTo>
                    <a:lnTo>
                      <a:pt x="163" y="193"/>
                    </a:lnTo>
                    <a:lnTo>
                      <a:pt x="168" y="183"/>
                    </a:lnTo>
                    <a:lnTo>
                      <a:pt x="168" y="182"/>
                    </a:lnTo>
                    <a:lnTo>
                      <a:pt x="167" y="181"/>
                    </a:lnTo>
                    <a:lnTo>
                      <a:pt x="162" y="172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61" name="Freeform 49"/>
              <p:cNvSpPr>
                <a:spLocks/>
              </p:cNvSpPr>
              <p:nvPr/>
            </p:nvSpPr>
            <p:spPr bwMode="auto">
              <a:xfrm>
                <a:off x="4307" y="3024"/>
                <a:ext cx="55" cy="64"/>
              </a:xfrm>
              <a:custGeom>
                <a:avLst/>
                <a:gdLst>
                  <a:gd name="T0" fmla="*/ 85 w 164"/>
                  <a:gd name="T1" fmla="*/ 134 h 192"/>
                  <a:gd name="T2" fmla="*/ 85 w 164"/>
                  <a:gd name="T3" fmla="*/ 145 h 192"/>
                  <a:gd name="T4" fmla="*/ 94 w 164"/>
                  <a:gd name="T5" fmla="*/ 136 h 192"/>
                  <a:gd name="T6" fmla="*/ 109 w 164"/>
                  <a:gd name="T7" fmla="*/ 145 h 192"/>
                  <a:gd name="T8" fmla="*/ 99 w 164"/>
                  <a:gd name="T9" fmla="*/ 158 h 192"/>
                  <a:gd name="T10" fmla="*/ 95 w 164"/>
                  <a:gd name="T11" fmla="*/ 166 h 192"/>
                  <a:gd name="T12" fmla="*/ 129 w 164"/>
                  <a:gd name="T13" fmla="*/ 191 h 192"/>
                  <a:gd name="T14" fmla="*/ 138 w 164"/>
                  <a:gd name="T15" fmla="*/ 189 h 192"/>
                  <a:gd name="T16" fmla="*/ 144 w 164"/>
                  <a:gd name="T17" fmla="*/ 176 h 192"/>
                  <a:gd name="T18" fmla="*/ 148 w 164"/>
                  <a:gd name="T19" fmla="*/ 168 h 192"/>
                  <a:gd name="T20" fmla="*/ 159 w 164"/>
                  <a:gd name="T21" fmla="*/ 154 h 192"/>
                  <a:gd name="T22" fmla="*/ 155 w 164"/>
                  <a:gd name="T23" fmla="*/ 140 h 192"/>
                  <a:gd name="T24" fmla="*/ 142 w 164"/>
                  <a:gd name="T25" fmla="*/ 128 h 192"/>
                  <a:gd name="T26" fmla="*/ 146 w 164"/>
                  <a:gd name="T27" fmla="*/ 112 h 192"/>
                  <a:gd name="T28" fmla="*/ 146 w 164"/>
                  <a:gd name="T29" fmla="*/ 101 h 192"/>
                  <a:gd name="T30" fmla="*/ 156 w 164"/>
                  <a:gd name="T31" fmla="*/ 94 h 192"/>
                  <a:gd name="T32" fmla="*/ 164 w 164"/>
                  <a:gd name="T33" fmla="*/ 83 h 192"/>
                  <a:gd name="T34" fmla="*/ 156 w 164"/>
                  <a:gd name="T35" fmla="*/ 69 h 192"/>
                  <a:gd name="T36" fmla="*/ 148 w 164"/>
                  <a:gd name="T37" fmla="*/ 62 h 192"/>
                  <a:gd name="T38" fmla="*/ 144 w 164"/>
                  <a:gd name="T39" fmla="*/ 59 h 192"/>
                  <a:gd name="T40" fmla="*/ 131 w 164"/>
                  <a:gd name="T41" fmla="*/ 46 h 192"/>
                  <a:gd name="T42" fmla="*/ 112 w 164"/>
                  <a:gd name="T43" fmla="*/ 45 h 192"/>
                  <a:gd name="T44" fmla="*/ 94 w 164"/>
                  <a:gd name="T45" fmla="*/ 33 h 192"/>
                  <a:gd name="T46" fmla="*/ 91 w 164"/>
                  <a:gd name="T47" fmla="*/ 14 h 192"/>
                  <a:gd name="T48" fmla="*/ 81 w 164"/>
                  <a:gd name="T49" fmla="*/ 7 h 192"/>
                  <a:gd name="T50" fmla="*/ 66 w 164"/>
                  <a:gd name="T51" fmla="*/ 0 h 192"/>
                  <a:gd name="T52" fmla="*/ 39 w 164"/>
                  <a:gd name="T53" fmla="*/ 2 h 192"/>
                  <a:gd name="T54" fmla="*/ 20 w 164"/>
                  <a:gd name="T55" fmla="*/ 26 h 192"/>
                  <a:gd name="T56" fmla="*/ 18 w 164"/>
                  <a:gd name="T57" fmla="*/ 33 h 192"/>
                  <a:gd name="T58" fmla="*/ 10 w 164"/>
                  <a:gd name="T59" fmla="*/ 35 h 192"/>
                  <a:gd name="T60" fmla="*/ 7 w 164"/>
                  <a:gd name="T61" fmla="*/ 42 h 192"/>
                  <a:gd name="T62" fmla="*/ 20 w 164"/>
                  <a:gd name="T63" fmla="*/ 61 h 192"/>
                  <a:gd name="T64" fmla="*/ 35 w 164"/>
                  <a:gd name="T65" fmla="*/ 73 h 192"/>
                  <a:gd name="T66" fmla="*/ 39 w 164"/>
                  <a:gd name="T67" fmla="*/ 74 h 192"/>
                  <a:gd name="T68" fmla="*/ 51 w 164"/>
                  <a:gd name="T69" fmla="*/ 94 h 192"/>
                  <a:gd name="T70" fmla="*/ 48 w 164"/>
                  <a:gd name="T71" fmla="*/ 108 h 192"/>
                  <a:gd name="T72" fmla="*/ 58 w 164"/>
                  <a:gd name="T73" fmla="*/ 103 h 192"/>
                  <a:gd name="T74" fmla="*/ 63 w 164"/>
                  <a:gd name="T75" fmla="*/ 101 h 192"/>
                  <a:gd name="T76" fmla="*/ 71 w 164"/>
                  <a:gd name="T77" fmla="*/ 107 h 192"/>
                  <a:gd name="T78" fmla="*/ 60 w 164"/>
                  <a:gd name="T79" fmla="*/ 116 h 192"/>
                  <a:gd name="T80" fmla="*/ 69 w 164"/>
                  <a:gd name="T81" fmla="*/ 118 h 192"/>
                  <a:gd name="T82" fmla="*/ 83 w 164"/>
                  <a:gd name="T83" fmla="*/ 12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64" h="192">
                    <a:moveTo>
                      <a:pt x="83" y="120"/>
                    </a:moveTo>
                    <a:lnTo>
                      <a:pt x="85" y="134"/>
                    </a:lnTo>
                    <a:lnTo>
                      <a:pt x="88" y="139"/>
                    </a:lnTo>
                    <a:lnTo>
                      <a:pt x="85" y="145"/>
                    </a:lnTo>
                    <a:lnTo>
                      <a:pt x="87" y="147"/>
                    </a:lnTo>
                    <a:lnTo>
                      <a:pt x="94" y="136"/>
                    </a:lnTo>
                    <a:lnTo>
                      <a:pt x="103" y="138"/>
                    </a:lnTo>
                    <a:lnTo>
                      <a:pt x="109" y="145"/>
                    </a:lnTo>
                    <a:lnTo>
                      <a:pt x="108" y="148"/>
                    </a:lnTo>
                    <a:lnTo>
                      <a:pt x="99" y="158"/>
                    </a:lnTo>
                    <a:lnTo>
                      <a:pt x="95" y="165"/>
                    </a:lnTo>
                    <a:lnTo>
                      <a:pt x="95" y="166"/>
                    </a:lnTo>
                    <a:lnTo>
                      <a:pt x="107" y="171"/>
                    </a:lnTo>
                    <a:lnTo>
                      <a:pt x="129" y="191"/>
                    </a:lnTo>
                    <a:lnTo>
                      <a:pt x="131" y="192"/>
                    </a:lnTo>
                    <a:lnTo>
                      <a:pt x="138" y="189"/>
                    </a:lnTo>
                    <a:lnTo>
                      <a:pt x="141" y="181"/>
                    </a:lnTo>
                    <a:lnTo>
                      <a:pt x="144" y="176"/>
                    </a:lnTo>
                    <a:lnTo>
                      <a:pt x="148" y="174"/>
                    </a:lnTo>
                    <a:lnTo>
                      <a:pt x="148" y="168"/>
                    </a:lnTo>
                    <a:lnTo>
                      <a:pt x="154" y="160"/>
                    </a:lnTo>
                    <a:lnTo>
                      <a:pt x="159" y="154"/>
                    </a:lnTo>
                    <a:lnTo>
                      <a:pt x="159" y="152"/>
                    </a:lnTo>
                    <a:lnTo>
                      <a:pt x="155" y="140"/>
                    </a:lnTo>
                    <a:lnTo>
                      <a:pt x="144" y="135"/>
                    </a:lnTo>
                    <a:lnTo>
                      <a:pt x="142" y="128"/>
                    </a:lnTo>
                    <a:lnTo>
                      <a:pt x="146" y="119"/>
                    </a:lnTo>
                    <a:lnTo>
                      <a:pt x="146" y="112"/>
                    </a:lnTo>
                    <a:lnTo>
                      <a:pt x="145" y="106"/>
                    </a:lnTo>
                    <a:lnTo>
                      <a:pt x="146" y="101"/>
                    </a:lnTo>
                    <a:lnTo>
                      <a:pt x="153" y="96"/>
                    </a:lnTo>
                    <a:lnTo>
                      <a:pt x="156" y="94"/>
                    </a:lnTo>
                    <a:lnTo>
                      <a:pt x="161" y="85"/>
                    </a:lnTo>
                    <a:lnTo>
                      <a:pt x="164" y="83"/>
                    </a:lnTo>
                    <a:lnTo>
                      <a:pt x="162" y="79"/>
                    </a:lnTo>
                    <a:lnTo>
                      <a:pt x="156" y="69"/>
                    </a:lnTo>
                    <a:lnTo>
                      <a:pt x="152" y="66"/>
                    </a:lnTo>
                    <a:lnTo>
                      <a:pt x="148" y="62"/>
                    </a:lnTo>
                    <a:lnTo>
                      <a:pt x="146" y="61"/>
                    </a:lnTo>
                    <a:lnTo>
                      <a:pt x="144" y="59"/>
                    </a:lnTo>
                    <a:lnTo>
                      <a:pt x="136" y="52"/>
                    </a:lnTo>
                    <a:lnTo>
                      <a:pt x="131" y="46"/>
                    </a:lnTo>
                    <a:lnTo>
                      <a:pt x="119" y="48"/>
                    </a:lnTo>
                    <a:lnTo>
                      <a:pt x="112" y="45"/>
                    </a:lnTo>
                    <a:lnTo>
                      <a:pt x="105" y="39"/>
                    </a:lnTo>
                    <a:lnTo>
                      <a:pt x="94" y="33"/>
                    </a:lnTo>
                    <a:lnTo>
                      <a:pt x="87" y="27"/>
                    </a:lnTo>
                    <a:lnTo>
                      <a:pt x="91" y="14"/>
                    </a:lnTo>
                    <a:lnTo>
                      <a:pt x="86" y="10"/>
                    </a:lnTo>
                    <a:lnTo>
                      <a:pt x="81" y="7"/>
                    </a:lnTo>
                    <a:lnTo>
                      <a:pt x="81" y="5"/>
                    </a:lnTo>
                    <a:lnTo>
                      <a:pt x="66" y="0"/>
                    </a:lnTo>
                    <a:lnTo>
                      <a:pt x="60" y="0"/>
                    </a:lnTo>
                    <a:lnTo>
                      <a:pt x="39" y="2"/>
                    </a:lnTo>
                    <a:lnTo>
                      <a:pt x="36" y="7"/>
                    </a:lnTo>
                    <a:lnTo>
                      <a:pt x="20" y="26"/>
                    </a:lnTo>
                    <a:lnTo>
                      <a:pt x="20" y="32"/>
                    </a:lnTo>
                    <a:lnTo>
                      <a:pt x="18" y="33"/>
                    </a:lnTo>
                    <a:lnTo>
                      <a:pt x="15" y="35"/>
                    </a:lnTo>
                    <a:lnTo>
                      <a:pt x="10" y="35"/>
                    </a:lnTo>
                    <a:lnTo>
                      <a:pt x="0" y="41"/>
                    </a:lnTo>
                    <a:lnTo>
                      <a:pt x="7" y="42"/>
                    </a:lnTo>
                    <a:lnTo>
                      <a:pt x="12" y="56"/>
                    </a:lnTo>
                    <a:lnTo>
                      <a:pt x="20" y="61"/>
                    </a:lnTo>
                    <a:lnTo>
                      <a:pt x="27" y="68"/>
                    </a:lnTo>
                    <a:lnTo>
                      <a:pt x="35" y="73"/>
                    </a:lnTo>
                    <a:lnTo>
                      <a:pt x="36" y="72"/>
                    </a:lnTo>
                    <a:lnTo>
                      <a:pt x="39" y="74"/>
                    </a:lnTo>
                    <a:lnTo>
                      <a:pt x="47" y="79"/>
                    </a:lnTo>
                    <a:lnTo>
                      <a:pt x="51" y="94"/>
                    </a:lnTo>
                    <a:lnTo>
                      <a:pt x="54" y="95"/>
                    </a:lnTo>
                    <a:lnTo>
                      <a:pt x="48" y="108"/>
                    </a:lnTo>
                    <a:lnTo>
                      <a:pt x="51" y="113"/>
                    </a:lnTo>
                    <a:lnTo>
                      <a:pt x="58" y="103"/>
                    </a:lnTo>
                    <a:lnTo>
                      <a:pt x="59" y="102"/>
                    </a:lnTo>
                    <a:lnTo>
                      <a:pt x="63" y="101"/>
                    </a:lnTo>
                    <a:lnTo>
                      <a:pt x="68" y="106"/>
                    </a:lnTo>
                    <a:lnTo>
                      <a:pt x="71" y="107"/>
                    </a:lnTo>
                    <a:lnTo>
                      <a:pt x="69" y="107"/>
                    </a:lnTo>
                    <a:lnTo>
                      <a:pt x="60" y="116"/>
                    </a:lnTo>
                    <a:lnTo>
                      <a:pt x="60" y="119"/>
                    </a:lnTo>
                    <a:lnTo>
                      <a:pt x="69" y="118"/>
                    </a:lnTo>
                    <a:lnTo>
                      <a:pt x="78" y="118"/>
                    </a:lnTo>
                    <a:lnTo>
                      <a:pt x="83" y="12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62" name="Freeform 50"/>
              <p:cNvSpPr>
                <a:spLocks/>
              </p:cNvSpPr>
              <p:nvPr/>
            </p:nvSpPr>
            <p:spPr bwMode="auto">
              <a:xfrm>
                <a:off x="4382" y="2962"/>
                <a:ext cx="86" cy="109"/>
              </a:xfrm>
              <a:custGeom>
                <a:avLst/>
                <a:gdLst>
                  <a:gd name="T0" fmla="*/ 136 w 258"/>
                  <a:gd name="T1" fmla="*/ 257 h 327"/>
                  <a:gd name="T2" fmla="*/ 142 w 258"/>
                  <a:gd name="T3" fmla="*/ 266 h 327"/>
                  <a:gd name="T4" fmla="*/ 139 w 258"/>
                  <a:gd name="T5" fmla="*/ 283 h 327"/>
                  <a:gd name="T6" fmla="*/ 123 w 258"/>
                  <a:gd name="T7" fmla="*/ 291 h 327"/>
                  <a:gd name="T8" fmla="*/ 109 w 258"/>
                  <a:gd name="T9" fmla="*/ 283 h 327"/>
                  <a:gd name="T10" fmla="*/ 100 w 258"/>
                  <a:gd name="T11" fmla="*/ 303 h 327"/>
                  <a:gd name="T12" fmla="*/ 89 w 258"/>
                  <a:gd name="T13" fmla="*/ 320 h 327"/>
                  <a:gd name="T14" fmla="*/ 68 w 258"/>
                  <a:gd name="T15" fmla="*/ 310 h 327"/>
                  <a:gd name="T16" fmla="*/ 45 w 258"/>
                  <a:gd name="T17" fmla="*/ 315 h 327"/>
                  <a:gd name="T18" fmla="*/ 40 w 258"/>
                  <a:gd name="T19" fmla="*/ 324 h 327"/>
                  <a:gd name="T20" fmla="*/ 16 w 258"/>
                  <a:gd name="T21" fmla="*/ 310 h 327"/>
                  <a:gd name="T22" fmla="*/ 10 w 258"/>
                  <a:gd name="T23" fmla="*/ 299 h 327"/>
                  <a:gd name="T24" fmla="*/ 0 w 258"/>
                  <a:gd name="T25" fmla="*/ 283 h 327"/>
                  <a:gd name="T26" fmla="*/ 10 w 258"/>
                  <a:gd name="T27" fmla="*/ 266 h 327"/>
                  <a:gd name="T28" fmla="*/ 16 w 258"/>
                  <a:gd name="T29" fmla="*/ 235 h 327"/>
                  <a:gd name="T30" fmla="*/ 43 w 258"/>
                  <a:gd name="T31" fmla="*/ 222 h 327"/>
                  <a:gd name="T32" fmla="*/ 54 w 258"/>
                  <a:gd name="T33" fmla="*/ 203 h 327"/>
                  <a:gd name="T34" fmla="*/ 63 w 258"/>
                  <a:gd name="T35" fmla="*/ 187 h 327"/>
                  <a:gd name="T36" fmla="*/ 86 w 258"/>
                  <a:gd name="T37" fmla="*/ 158 h 327"/>
                  <a:gd name="T38" fmla="*/ 89 w 258"/>
                  <a:gd name="T39" fmla="*/ 128 h 327"/>
                  <a:gd name="T40" fmla="*/ 100 w 258"/>
                  <a:gd name="T41" fmla="*/ 114 h 327"/>
                  <a:gd name="T42" fmla="*/ 96 w 258"/>
                  <a:gd name="T43" fmla="*/ 102 h 327"/>
                  <a:gd name="T44" fmla="*/ 99 w 258"/>
                  <a:gd name="T45" fmla="*/ 84 h 327"/>
                  <a:gd name="T46" fmla="*/ 102 w 258"/>
                  <a:gd name="T47" fmla="*/ 76 h 327"/>
                  <a:gd name="T48" fmla="*/ 108 w 258"/>
                  <a:gd name="T49" fmla="*/ 38 h 327"/>
                  <a:gd name="T50" fmla="*/ 116 w 258"/>
                  <a:gd name="T51" fmla="*/ 28 h 327"/>
                  <a:gd name="T52" fmla="*/ 128 w 258"/>
                  <a:gd name="T53" fmla="*/ 14 h 327"/>
                  <a:gd name="T54" fmla="*/ 145 w 258"/>
                  <a:gd name="T55" fmla="*/ 7 h 327"/>
                  <a:gd name="T56" fmla="*/ 168 w 258"/>
                  <a:gd name="T57" fmla="*/ 4 h 327"/>
                  <a:gd name="T58" fmla="*/ 188 w 258"/>
                  <a:gd name="T59" fmla="*/ 4 h 327"/>
                  <a:gd name="T60" fmla="*/ 211 w 258"/>
                  <a:gd name="T61" fmla="*/ 8 h 327"/>
                  <a:gd name="T62" fmla="*/ 227 w 258"/>
                  <a:gd name="T63" fmla="*/ 11 h 327"/>
                  <a:gd name="T64" fmla="*/ 252 w 258"/>
                  <a:gd name="T65" fmla="*/ 35 h 327"/>
                  <a:gd name="T66" fmla="*/ 258 w 258"/>
                  <a:gd name="T67" fmla="*/ 48 h 327"/>
                  <a:gd name="T68" fmla="*/ 235 w 258"/>
                  <a:gd name="T69" fmla="*/ 61 h 327"/>
                  <a:gd name="T70" fmla="*/ 214 w 258"/>
                  <a:gd name="T71" fmla="*/ 60 h 327"/>
                  <a:gd name="T72" fmla="*/ 186 w 258"/>
                  <a:gd name="T73" fmla="*/ 97 h 327"/>
                  <a:gd name="T74" fmla="*/ 189 w 258"/>
                  <a:gd name="T75" fmla="*/ 128 h 327"/>
                  <a:gd name="T76" fmla="*/ 193 w 258"/>
                  <a:gd name="T77" fmla="*/ 142 h 327"/>
                  <a:gd name="T78" fmla="*/ 191 w 258"/>
                  <a:gd name="T79" fmla="*/ 151 h 327"/>
                  <a:gd name="T80" fmla="*/ 182 w 258"/>
                  <a:gd name="T81" fmla="*/ 169 h 327"/>
                  <a:gd name="T82" fmla="*/ 174 w 258"/>
                  <a:gd name="T83" fmla="*/ 165 h 327"/>
                  <a:gd name="T84" fmla="*/ 168 w 258"/>
                  <a:gd name="T85" fmla="*/ 164 h 327"/>
                  <a:gd name="T86" fmla="*/ 165 w 258"/>
                  <a:gd name="T87" fmla="*/ 191 h 327"/>
                  <a:gd name="T88" fmla="*/ 149 w 258"/>
                  <a:gd name="T89" fmla="*/ 201 h 327"/>
                  <a:gd name="T90" fmla="*/ 166 w 258"/>
                  <a:gd name="T91" fmla="*/ 210 h 327"/>
                  <a:gd name="T92" fmla="*/ 159 w 258"/>
                  <a:gd name="T93" fmla="*/ 233 h 327"/>
                  <a:gd name="T94" fmla="*/ 155 w 258"/>
                  <a:gd name="T95" fmla="*/ 256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58" h="327">
                    <a:moveTo>
                      <a:pt x="153" y="253"/>
                    </a:moveTo>
                    <a:lnTo>
                      <a:pt x="148" y="254"/>
                    </a:lnTo>
                    <a:lnTo>
                      <a:pt x="136" y="257"/>
                    </a:lnTo>
                    <a:lnTo>
                      <a:pt x="140" y="264"/>
                    </a:lnTo>
                    <a:lnTo>
                      <a:pt x="145" y="263"/>
                    </a:lnTo>
                    <a:lnTo>
                      <a:pt x="142" y="266"/>
                    </a:lnTo>
                    <a:lnTo>
                      <a:pt x="142" y="274"/>
                    </a:lnTo>
                    <a:lnTo>
                      <a:pt x="143" y="276"/>
                    </a:lnTo>
                    <a:lnTo>
                      <a:pt x="139" y="283"/>
                    </a:lnTo>
                    <a:lnTo>
                      <a:pt x="135" y="283"/>
                    </a:lnTo>
                    <a:lnTo>
                      <a:pt x="126" y="291"/>
                    </a:lnTo>
                    <a:lnTo>
                      <a:pt x="123" y="291"/>
                    </a:lnTo>
                    <a:lnTo>
                      <a:pt x="121" y="283"/>
                    </a:lnTo>
                    <a:lnTo>
                      <a:pt x="112" y="281"/>
                    </a:lnTo>
                    <a:lnTo>
                      <a:pt x="109" y="283"/>
                    </a:lnTo>
                    <a:lnTo>
                      <a:pt x="109" y="294"/>
                    </a:lnTo>
                    <a:lnTo>
                      <a:pt x="105" y="294"/>
                    </a:lnTo>
                    <a:lnTo>
                      <a:pt x="100" y="303"/>
                    </a:lnTo>
                    <a:lnTo>
                      <a:pt x="95" y="317"/>
                    </a:lnTo>
                    <a:lnTo>
                      <a:pt x="99" y="327"/>
                    </a:lnTo>
                    <a:lnTo>
                      <a:pt x="89" y="320"/>
                    </a:lnTo>
                    <a:lnTo>
                      <a:pt x="82" y="311"/>
                    </a:lnTo>
                    <a:lnTo>
                      <a:pt x="69" y="310"/>
                    </a:lnTo>
                    <a:lnTo>
                      <a:pt x="68" y="310"/>
                    </a:lnTo>
                    <a:lnTo>
                      <a:pt x="59" y="310"/>
                    </a:lnTo>
                    <a:lnTo>
                      <a:pt x="50" y="310"/>
                    </a:lnTo>
                    <a:lnTo>
                      <a:pt x="45" y="315"/>
                    </a:lnTo>
                    <a:lnTo>
                      <a:pt x="45" y="323"/>
                    </a:lnTo>
                    <a:lnTo>
                      <a:pt x="45" y="324"/>
                    </a:lnTo>
                    <a:lnTo>
                      <a:pt x="40" y="324"/>
                    </a:lnTo>
                    <a:lnTo>
                      <a:pt x="33" y="324"/>
                    </a:lnTo>
                    <a:lnTo>
                      <a:pt x="32" y="322"/>
                    </a:lnTo>
                    <a:lnTo>
                      <a:pt x="16" y="310"/>
                    </a:lnTo>
                    <a:lnTo>
                      <a:pt x="14" y="307"/>
                    </a:lnTo>
                    <a:lnTo>
                      <a:pt x="15" y="303"/>
                    </a:lnTo>
                    <a:lnTo>
                      <a:pt x="10" y="299"/>
                    </a:lnTo>
                    <a:lnTo>
                      <a:pt x="6" y="295"/>
                    </a:lnTo>
                    <a:lnTo>
                      <a:pt x="7" y="287"/>
                    </a:lnTo>
                    <a:lnTo>
                      <a:pt x="0" y="283"/>
                    </a:lnTo>
                    <a:lnTo>
                      <a:pt x="4" y="276"/>
                    </a:lnTo>
                    <a:lnTo>
                      <a:pt x="4" y="268"/>
                    </a:lnTo>
                    <a:lnTo>
                      <a:pt x="10" y="266"/>
                    </a:lnTo>
                    <a:lnTo>
                      <a:pt x="12" y="257"/>
                    </a:lnTo>
                    <a:lnTo>
                      <a:pt x="15" y="237"/>
                    </a:lnTo>
                    <a:lnTo>
                      <a:pt x="16" y="235"/>
                    </a:lnTo>
                    <a:lnTo>
                      <a:pt x="33" y="230"/>
                    </a:lnTo>
                    <a:lnTo>
                      <a:pt x="42" y="226"/>
                    </a:lnTo>
                    <a:lnTo>
                      <a:pt x="43" y="222"/>
                    </a:lnTo>
                    <a:lnTo>
                      <a:pt x="43" y="216"/>
                    </a:lnTo>
                    <a:lnTo>
                      <a:pt x="43" y="213"/>
                    </a:lnTo>
                    <a:lnTo>
                      <a:pt x="54" y="203"/>
                    </a:lnTo>
                    <a:lnTo>
                      <a:pt x="53" y="195"/>
                    </a:lnTo>
                    <a:lnTo>
                      <a:pt x="56" y="190"/>
                    </a:lnTo>
                    <a:lnTo>
                      <a:pt x="63" y="187"/>
                    </a:lnTo>
                    <a:lnTo>
                      <a:pt x="72" y="178"/>
                    </a:lnTo>
                    <a:lnTo>
                      <a:pt x="82" y="167"/>
                    </a:lnTo>
                    <a:lnTo>
                      <a:pt x="86" y="158"/>
                    </a:lnTo>
                    <a:lnTo>
                      <a:pt x="90" y="130"/>
                    </a:lnTo>
                    <a:lnTo>
                      <a:pt x="89" y="129"/>
                    </a:lnTo>
                    <a:lnTo>
                      <a:pt x="89" y="128"/>
                    </a:lnTo>
                    <a:lnTo>
                      <a:pt x="93" y="118"/>
                    </a:lnTo>
                    <a:lnTo>
                      <a:pt x="99" y="117"/>
                    </a:lnTo>
                    <a:lnTo>
                      <a:pt x="100" y="114"/>
                    </a:lnTo>
                    <a:lnTo>
                      <a:pt x="98" y="111"/>
                    </a:lnTo>
                    <a:lnTo>
                      <a:pt x="100" y="104"/>
                    </a:lnTo>
                    <a:lnTo>
                      <a:pt x="96" y="102"/>
                    </a:lnTo>
                    <a:lnTo>
                      <a:pt x="98" y="100"/>
                    </a:lnTo>
                    <a:lnTo>
                      <a:pt x="100" y="85"/>
                    </a:lnTo>
                    <a:lnTo>
                      <a:pt x="99" y="84"/>
                    </a:lnTo>
                    <a:lnTo>
                      <a:pt x="99" y="83"/>
                    </a:lnTo>
                    <a:lnTo>
                      <a:pt x="99" y="78"/>
                    </a:lnTo>
                    <a:lnTo>
                      <a:pt x="102" y="76"/>
                    </a:lnTo>
                    <a:lnTo>
                      <a:pt x="106" y="65"/>
                    </a:lnTo>
                    <a:lnTo>
                      <a:pt x="99" y="60"/>
                    </a:lnTo>
                    <a:lnTo>
                      <a:pt x="108" y="38"/>
                    </a:lnTo>
                    <a:lnTo>
                      <a:pt x="109" y="37"/>
                    </a:lnTo>
                    <a:lnTo>
                      <a:pt x="116" y="36"/>
                    </a:lnTo>
                    <a:lnTo>
                      <a:pt x="116" y="28"/>
                    </a:lnTo>
                    <a:lnTo>
                      <a:pt x="118" y="22"/>
                    </a:lnTo>
                    <a:lnTo>
                      <a:pt x="120" y="20"/>
                    </a:lnTo>
                    <a:lnTo>
                      <a:pt x="128" y="14"/>
                    </a:lnTo>
                    <a:lnTo>
                      <a:pt x="136" y="14"/>
                    </a:lnTo>
                    <a:lnTo>
                      <a:pt x="138" y="10"/>
                    </a:lnTo>
                    <a:lnTo>
                      <a:pt x="145" y="7"/>
                    </a:lnTo>
                    <a:lnTo>
                      <a:pt x="154" y="2"/>
                    </a:lnTo>
                    <a:lnTo>
                      <a:pt x="159" y="3"/>
                    </a:lnTo>
                    <a:lnTo>
                      <a:pt x="168" y="4"/>
                    </a:lnTo>
                    <a:lnTo>
                      <a:pt x="173" y="0"/>
                    </a:lnTo>
                    <a:lnTo>
                      <a:pt x="178" y="1"/>
                    </a:lnTo>
                    <a:lnTo>
                      <a:pt x="188" y="4"/>
                    </a:lnTo>
                    <a:lnTo>
                      <a:pt x="195" y="11"/>
                    </a:lnTo>
                    <a:lnTo>
                      <a:pt x="199" y="8"/>
                    </a:lnTo>
                    <a:lnTo>
                      <a:pt x="211" y="8"/>
                    </a:lnTo>
                    <a:lnTo>
                      <a:pt x="213" y="7"/>
                    </a:lnTo>
                    <a:lnTo>
                      <a:pt x="224" y="4"/>
                    </a:lnTo>
                    <a:lnTo>
                      <a:pt x="227" y="11"/>
                    </a:lnTo>
                    <a:lnTo>
                      <a:pt x="220" y="22"/>
                    </a:lnTo>
                    <a:lnTo>
                      <a:pt x="229" y="25"/>
                    </a:lnTo>
                    <a:lnTo>
                      <a:pt x="252" y="35"/>
                    </a:lnTo>
                    <a:lnTo>
                      <a:pt x="252" y="38"/>
                    </a:lnTo>
                    <a:lnTo>
                      <a:pt x="254" y="37"/>
                    </a:lnTo>
                    <a:lnTo>
                      <a:pt x="258" y="48"/>
                    </a:lnTo>
                    <a:lnTo>
                      <a:pt x="253" y="50"/>
                    </a:lnTo>
                    <a:lnTo>
                      <a:pt x="241" y="51"/>
                    </a:lnTo>
                    <a:lnTo>
                      <a:pt x="235" y="61"/>
                    </a:lnTo>
                    <a:lnTo>
                      <a:pt x="220" y="60"/>
                    </a:lnTo>
                    <a:lnTo>
                      <a:pt x="218" y="62"/>
                    </a:lnTo>
                    <a:lnTo>
                      <a:pt x="214" y="60"/>
                    </a:lnTo>
                    <a:lnTo>
                      <a:pt x="204" y="64"/>
                    </a:lnTo>
                    <a:lnTo>
                      <a:pt x="189" y="69"/>
                    </a:lnTo>
                    <a:lnTo>
                      <a:pt x="186" y="97"/>
                    </a:lnTo>
                    <a:lnTo>
                      <a:pt x="182" y="104"/>
                    </a:lnTo>
                    <a:lnTo>
                      <a:pt x="174" y="121"/>
                    </a:lnTo>
                    <a:lnTo>
                      <a:pt x="189" y="128"/>
                    </a:lnTo>
                    <a:lnTo>
                      <a:pt x="187" y="135"/>
                    </a:lnTo>
                    <a:lnTo>
                      <a:pt x="193" y="137"/>
                    </a:lnTo>
                    <a:lnTo>
                      <a:pt x="193" y="142"/>
                    </a:lnTo>
                    <a:lnTo>
                      <a:pt x="195" y="143"/>
                    </a:lnTo>
                    <a:lnTo>
                      <a:pt x="188" y="150"/>
                    </a:lnTo>
                    <a:lnTo>
                      <a:pt x="191" y="151"/>
                    </a:lnTo>
                    <a:lnTo>
                      <a:pt x="182" y="162"/>
                    </a:lnTo>
                    <a:lnTo>
                      <a:pt x="185" y="162"/>
                    </a:lnTo>
                    <a:lnTo>
                      <a:pt x="182" y="169"/>
                    </a:lnTo>
                    <a:lnTo>
                      <a:pt x="178" y="165"/>
                    </a:lnTo>
                    <a:lnTo>
                      <a:pt x="176" y="168"/>
                    </a:lnTo>
                    <a:lnTo>
                      <a:pt x="174" y="165"/>
                    </a:lnTo>
                    <a:lnTo>
                      <a:pt x="173" y="169"/>
                    </a:lnTo>
                    <a:lnTo>
                      <a:pt x="169" y="167"/>
                    </a:lnTo>
                    <a:lnTo>
                      <a:pt x="168" y="164"/>
                    </a:lnTo>
                    <a:lnTo>
                      <a:pt x="167" y="168"/>
                    </a:lnTo>
                    <a:lnTo>
                      <a:pt x="171" y="178"/>
                    </a:lnTo>
                    <a:lnTo>
                      <a:pt x="165" y="191"/>
                    </a:lnTo>
                    <a:lnTo>
                      <a:pt x="160" y="193"/>
                    </a:lnTo>
                    <a:lnTo>
                      <a:pt x="156" y="198"/>
                    </a:lnTo>
                    <a:lnTo>
                      <a:pt x="149" y="201"/>
                    </a:lnTo>
                    <a:lnTo>
                      <a:pt x="151" y="206"/>
                    </a:lnTo>
                    <a:lnTo>
                      <a:pt x="162" y="206"/>
                    </a:lnTo>
                    <a:lnTo>
                      <a:pt x="166" y="210"/>
                    </a:lnTo>
                    <a:lnTo>
                      <a:pt x="166" y="214"/>
                    </a:lnTo>
                    <a:lnTo>
                      <a:pt x="159" y="227"/>
                    </a:lnTo>
                    <a:lnTo>
                      <a:pt x="159" y="233"/>
                    </a:lnTo>
                    <a:lnTo>
                      <a:pt x="163" y="238"/>
                    </a:lnTo>
                    <a:lnTo>
                      <a:pt x="161" y="246"/>
                    </a:lnTo>
                    <a:lnTo>
                      <a:pt x="155" y="256"/>
                    </a:lnTo>
                    <a:lnTo>
                      <a:pt x="153" y="253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63" name="Freeform 51"/>
              <p:cNvSpPr>
                <a:spLocks/>
              </p:cNvSpPr>
              <p:nvPr/>
            </p:nvSpPr>
            <p:spPr bwMode="auto">
              <a:xfrm>
                <a:off x="4283" y="2951"/>
                <a:ext cx="102" cy="89"/>
              </a:xfrm>
              <a:custGeom>
                <a:avLst/>
                <a:gdLst>
                  <a:gd name="T0" fmla="*/ 111 w 306"/>
                  <a:gd name="T1" fmla="*/ 222 h 268"/>
                  <a:gd name="T2" fmla="*/ 153 w 306"/>
                  <a:gd name="T3" fmla="*/ 225 h 268"/>
                  <a:gd name="T4" fmla="*/ 163 w 306"/>
                  <a:gd name="T5" fmla="*/ 234 h 268"/>
                  <a:gd name="T6" fmla="*/ 177 w 306"/>
                  <a:gd name="T7" fmla="*/ 259 h 268"/>
                  <a:gd name="T8" fmla="*/ 203 w 306"/>
                  <a:gd name="T9" fmla="*/ 266 h 268"/>
                  <a:gd name="T10" fmla="*/ 227 w 306"/>
                  <a:gd name="T11" fmla="*/ 239 h 268"/>
                  <a:gd name="T12" fmla="*/ 244 w 306"/>
                  <a:gd name="T13" fmla="*/ 225 h 268"/>
                  <a:gd name="T14" fmla="*/ 259 w 306"/>
                  <a:gd name="T15" fmla="*/ 199 h 268"/>
                  <a:gd name="T16" fmla="*/ 272 w 306"/>
                  <a:gd name="T17" fmla="*/ 193 h 268"/>
                  <a:gd name="T18" fmla="*/ 277 w 306"/>
                  <a:gd name="T19" fmla="*/ 165 h 268"/>
                  <a:gd name="T20" fmla="*/ 283 w 306"/>
                  <a:gd name="T21" fmla="*/ 141 h 268"/>
                  <a:gd name="T22" fmla="*/ 284 w 306"/>
                  <a:gd name="T23" fmla="*/ 115 h 268"/>
                  <a:gd name="T24" fmla="*/ 287 w 306"/>
                  <a:gd name="T25" fmla="*/ 94 h 268"/>
                  <a:gd name="T26" fmla="*/ 292 w 306"/>
                  <a:gd name="T27" fmla="*/ 79 h 268"/>
                  <a:gd name="T28" fmla="*/ 298 w 306"/>
                  <a:gd name="T29" fmla="*/ 66 h 268"/>
                  <a:gd name="T30" fmla="*/ 294 w 306"/>
                  <a:gd name="T31" fmla="*/ 59 h 268"/>
                  <a:gd name="T32" fmla="*/ 303 w 306"/>
                  <a:gd name="T33" fmla="*/ 52 h 268"/>
                  <a:gd name="T34" fmla="*/ 290 w 306"/>
                  <a:gd name="T35" fmla="*/ 40 h 268"/>
                  <a:gd name="T36" fmla="*/ 274 w 306"/>
                  <a:gd name="T37" fmla="*/ 23 h 268"/>
                  <a:gd name="T38" fmla="*/ 250 w 306"/>
                  <a:gd name="T39" fmla="*/ 22 h 268"/>
                  <a:gd name="T40" fmla="*/ 238 w 306"/>
                  <a:gd name="T41" fmla="*/ 15 h 268"/>
                  <a:gd name="T42" fmla="*/ 213 w 306"/>
                  <a:gd name="T43" fmla="*/ 6 h 268"/>
                  <a:gd name="T44" fmla="*/ 199 w 306"/>
                  <a:gd name="T45" fmla="*/ 6 h 268"/>
                  <a:gd name="T46" fmla="*/ 185 w 306"/>
                  <a:gd name="T47" fmla="*/ 0 h 268"/>
                  <a:gd name="T48" fmla="*/ 171 w 306"/>
                  <a:gd name="T49" fmla="*/ 23 h 268"/>
                  <a:gd name="T50" fmla="*/ 161 w 306"/>
                  <a:gd name="T51" fmla="*/ 44 h 268"/>
                  <a:gd name="T52" fmla="*/ 164 w 306"/>
                  <a:gd name="T53" fmla="*/ 67 h 268"/>
                  <a:gd name="T54" fmla="*/ 151 w 306"/>
                  <a:gd name="T55" fmla="*/ 79 h 268"/>
                  <a:gd name="T56" fmla="*/ 133 w 306"/>
                  <a:gd name="T57" fmla="*/ 92 h 268"/>
                  <a:gd name="T58" fmla="*/ 127 w 306"/>
                  <a:gd name="T59" fmla="*/ 104 h 268"/>
                  <a:gd name="T60" fmla="*/ 115 w 306"/>
                  <a:gd name="T61" fmla="*/ 110 h 268"/>
                  <a:gd name="T62" fmla="*/ 108 w 306"/>
                  <a:gd name="T63" fmla="*/ 119 h 268"/>
                  <a:gd name="T64" fmla="*/ 93 w 306"/>
                  <a:gd name="T65" fmla="*/ 132 h 268"/>
                  <a:gd name="T66" fmla="*/ 68 w 306"/>
                  <a:gd name="T67" fmla="*/ 137 h 268"/>
                  <a:gd name="T68" fmla="*/ 47 w 306"/>
                  <a:gd name="T69" fmla="*/ 160 h 268"/>
                  <a:gd name="T70" fmla="*/ 33 w 306"/>
                  <a:gd name="T71" fmla="*/ 170 h 268"/>
                  <a:gd name="T72" fmla="*/ 26 w 306"/>
                  <a:gd name="T73" fmla="*/ 180 h 268"/>
                  <a:gd name="T74" fmla="*/ 20 w 306"/>
                  <a:gd name="T75" fmla="*/ 197 h 268"/>
                  <a:gd name="T76" fmla="*/ 11 w 306"/>
                  <a:gd name="T77" fmla="*/ 216 h 268"/>
                  <a:gd name="T78" fmla="*/ 0 w 306"/>
                  <a:gd name="T79" fmla="*/ 241 h 268"/>
                  <a:gd name="T80" fmla="*/ 19 w 306"/>
                  <a:gd name="T81" fmla="*/ 239 h 268"/>
                  <a:gd name="T82" fmla="*/ 40 w 306"/>
                  <a:gd name="T83" fmla="*/ 235 h 268"/>
                  <a:gd name="T84" fmla="*/ 54 w 306"/>
                  <a:gd name="T85" fmla="*/ 240 h 268"/>
                  <a:gd name="T86" fmla="*/ 72 w 306"/>
                  <a:gd name="T87" fmla="*/ 261 h 268"/>
                  <a:gd name="T88" fmla="*/ 90 w 306"/>
                  <a:gd name="T89" fmla="*/ 253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06" h="268">
                    <a:moveTo>
                      <a:pt x="92" y="246"/>
                    </a:moveTo>
                    <a:lnTo>
                      <a:pt x="108" y="227"/>
                    </a:lnTo>
                    <a:lnTo>
                      <a:pt x="111" y="222"/>
                    </a:lnTo>
                    <a:lnTo>
                      <a:pt x="132" y="220"/>
                    </a:lnTo>
                    <a:lnTo>
                      <a:pt x="138" y="220"/>
                    </a:lnTo>
                    <a:lnTo>
                      <a:pt x="153" y="225"/>
                    </a:lnTo>
                    <a:lnTo>
                      <a:pt x="153" y="227"/>
                    </a:lnTo>
                    <a:lnTo>
                      <a:pt x="158" y="230"/>
                    </a:lnTo>
                    <a:lnTo>
                      <a:pt x="163" y="234"/>
                    </a:lnTo>
                    <a:lnTo>
                      <a:pt x="159" y="247"/>
                    </a:lnTo>
                    <a:lnTo>
                      <a:pt x="166" y="253"/>
                    </a:lnTo>
                    <a:lnTo>
                      <a:pt x="177" y="259"/>
                    </a:lnTo>
                    <a:lnTo>
                      <a:pt x="184" y="265"/>
                    </a:lnTo>
                    <a:lnTo>
                      <a:pt x="191" y="268"/>
                    </a:lnTo>
                    <a:lnTo>
                      <a:pt x="203" y="266"/>
                    </a:lnTo>
                    <a:lnTo>
                      <a:pt x="207" y="255"/>
                    </a:lnTo>
                    <a:lnTo>
                      <a:pt x="220" y="252"/>
                    </a:lnTo>
                    <a:lnTo>
                      <a:pt x="227" y="239"/>
                    </a:lnTo>
                    <a:lnTo>
                      <a:pt x="231" y="233"/>
                    </a:lnTo>
                    <a:lnTo>
                      <a:pt x="239" y="226"/>
                    </a:lnTo>
                    <a:lnTo>
                      <a:pt x="244" y="225"/>
                    </a:lnTo>
                    <a:lnTo>
                      <a:pt x="249" y="221"/>
                    </a:lnTo>
                    <a:lnTo>
                      <a:pt x="257" y="215"/>
                    </a:lnTo>
                    <a:lnTo>
                      <a:pt x="259" y="199"/>
                    </a:lnTo>
                    <a:lnTo>
                      <a:pt x="263" y="197"/>
                    </a:lnTo>
                    <a:lnTo>
                      <a:pt x="266" y="193"/>
                    </a:lnTo>
                    <a:lnTo>
                      <a:pt x="272" y="193"/>
                    </a:lnTo>
                    <a:lnTo>
                      <a:pt x="278" y="185"/>
                    </a:lnTo>
                    <a:lnTo>
                      <a:pt x="276" y="176"/>
                    </a:lnTo>
                    <a:lnTo>
                      <a:pt x="277" y="165"/>
                    </a:lnTo>
                    <a:lnTo>
                      <a:pt x="280" y="161"/>
                    </a:lnTo>
                    <a:lnTo>
                      <a:pt x="281" y="146"/>
                    </a:lnTo>
                    <a:lnTo>
                      <a:pt x="283" y="141"/>
                    </a:lnTo>
                    <a:lnTo>
                      <a:pt x="290" y="127"/>
                    </a:lnTo>
                    <a:lnTo>
                      <a:pt x="289" y="121"/>
                    </a:lnTo>
                    <a:lnTo>
                      <a:pt x="284" y="115"/>
                    </a:lnTo>
                    <a:lnTo>
                      <a:pt x="285" y="114"/>
                    </a:lnTo>
                    <a:lnTo>
                      <a:pt x="285" y="94"/>
                    </a:lnTo>
                    <a:lnTo>
                      <a:pt x="287" y="94"/>
                    </a:lnTo>
                    <a:lnTo>
                      <a:pt x="289" y="87"/>
                    </a:lnTo>
                    <a:lnTo>
                      <a:pt x="292" y="82"/>
                    </a:lnTo>
                    <a:lnTo>
                      <a:pt x="292" y="79"/>
                    </a:lnTo>
                    <a:lnTo>
                      <a:pt x="296" y="72"/>
                    </a:lnTo>
                    <a:lnTo>
                      <a:pt x="296" y="66"/>
                    </a:lnTo>
                    <a:lnTo>
                      <a:pt x="298" y="66"/>
                    </a:lnTo>
                    <a:lnTo>
                      <a:pt x="297" y="62"/>
                    </a:lnTo>
                    <a:lnTo>
                      <a:pt x="294" y="61"/>
                    </a:lnTo>
                    <a:lnTo>
                      <a:pt x="294" y="59"/>
                    </a:lnTo>
                    <a:lnTo>
                      <a:pt x="300" y="55"/>
                    </a:lnTo>
                    <a:lnTo>
                      <a:pt x="301" y="54"/>
                    </a:lnTo>
                    <a:lnTo>
                      <a:pt x="303" y="52"/>
                    </a:lnTo>
                    <a:lnTo>
                      <a:pt x="306" y="47"/>
                    </a:lnTo>
                    <a:lnTo>
                      <a:pt x="296" y="41"/>
                    </a:lnTo>
                    <a:lnTo>
                      <a:pt x="290" y="40"/>
                    </a:lnTo>
                    <a:lnTo>
                      <a:pt x="284" y="33"/>
                    </a:lnTo>
                    <a:lnTo>
                      <a:pt x="280" y="26"/>
                    </a:lnTo>
                    <a:lnTo>
                      <a:pt x="274" y="23"/>
                    </a:lnTo>
                    <a:lnTo>
                      <a:pt x="264" y="30"/>
                    </a:lnTo>
                    <a:lnTo>
                      <a:pt x="253" y="23"/>
                    </a:lnTo>
                    <a:lnTo>
                      <a:pt x="250" y="22"/>
                    </a:lnTo>
                    <a:lnTo>
                      <a:pt x="250" y="19"/>
                    </a:lnTo>
                    <a:lnTo>
                      <a:pt x="239" y="16"/>
                    </a:lnTo>
                    <a:lnTo>
                      <a:pt x="238" y="15"/>
                    </a:lnTo>
                    <a:lnTo>
                      <a:pt x="231" y="8"/>
                    </a:lnTo>
                    <a:lnTo>
                      <a:pt x="223" y="4"/>
                    </a:lnTo>
                    <a:lnTo>
                      <a:pt x="213" y="6"/>
                    </a:lnTo>
                    <a:lnTo>
                      <a:pt x="210" y="0"/>
                    </a:lnTo>
                    <a:lnTo>
                      <a:pt x="206" y="1"/>
                    </a:lnTo>
                    <a:lnTo>
                      <a:pt x="199" y="6"/>
                    </a:lnTo>
                    <a:lnTo>
                      <a:pt x="197" y="7"/>
                    </a:lnTo>
                    <a:lnTo>
                      <a:pt x="188" y="8"/>
                    </a:lnTo>
                    <a:lnTo>
                      <a:pt x="185" y="0"/>
                    </a:lnTo>
                    <a:lnTo>
                      <a:pt x="178" y="2"/>
                    </a:lnTo>
                    <a:lnTo>
                      <a:pt x="173" y="13"/>
                    </a:lnTo>
                    <a:lnTo>
                      <a:pt x="171" y="23"/>
                    </a:lnTo>
                    <a:lnTo>
                      <a:pt x="165" y="28"/>
                    </a:lnTo>
                    <a:lnTo>
                      <a:pt x="158" y="42"/>
                    </a:lnTo>
                    <a:lnTo>
                      <a:pt x="161" y="44"/>
                    </a:lnTo>
                    <a:lnTo>
                      <a:pt x="161" y="54"/>
                    </a:lnTo>
                    <a:lnTo>
                      <a:pt x="166" y="60"/>
                    </a:lnTo>
                    <a:lnTo>
                      <a:pt x="164" y="67"/>
                    </a:lnTo>
                    <a:lnTo>
                      <a:pt x="157" y="74"/>
                    </a:lnTo>
                    <a:lnTo>
                      <a:pt x="158" y="76"/>
                    </a:lnTo>
                    <a:lnTo>
                      <a:pt x="151" y="79"/>
                    </a:lnTo>
                    <a:lnTo>
                      <a:pt x="147" y="80"/>
                    </a:lnTo>
                    <a:lnTo>
                      <a:pt x="146" y="80"/>
                    </a:lnTo>
                    <a:lnTo>
                      <a:pt x="133" y="92"/>
                    </a:lnTo>
                    <a:lnTo>
                      <a:pt x="131" y="93"/>
                    </a:lnTo>
                    <a:lnTo>
                      <a:pt x="126" y="100"/>
                    </a:lnTo>
                    <a:lnTo>
                      <a:pt x="127" y="104"/>
                    </a:lnTo>
                    <a:lnTo>
                      <a:pt x="125" y="107"/>
                    </a:lnTo>
                    <a:lnTo>
                      <a:pt x="120" y="107"/>
                    </a:lnTo>
                    <a:lnTo>
                      <a:pt x="115" y="110"/>
                    </a:lnTo>
                    <a:lnTo>
                      <a:pt x="110" y="109"/>
                    </a:lnTo>
                    <a:lnTo>
                      <a:pt x="110" y="113"/>
                    </a:lnTo>
                    <a:lnTo>
                      <a:pt x="108" y="119"/>
                    </a:lnTo>
                    <a:lnTo>
                      <a:pt x="102" y="123"/>
                    </a:lnTo>
                    <a:lnTo>
                      <a:pt x="95" y="129"/>
                    </a:lnTo>
                    <a:lnTo>
                      <a:pt x="93" y="132"/>
                    </a:lnTo>
                    <a:lnTo>
                      <a:pt x="94" y="140"/>
                    </a:lnTo>
                    <a:lnTo>
                      <a:pt x="74" y="143"/>
                    </a:lnTo>
                    <a:lnTo>
                      <a:pt x="68" y="137"/>
                    </a:lnTo>
                    <a:lnTo>
                      <a:pt x="53" y="148"/>
                    </a:lnTo>
                    <a:lnTo>
                      <a:pt x="55" y="155"/>
                    </a:lnTo>
                    <a:lnTo>
                      <a:pt x="47" y="160"/>
                    </a:lnTo>
                    <a:lnTo>
                      <a:pt x="41" y="163"/>
                    </a:lnTo>
                    <a:lnTo>
                      <a:pt x="40" y="167"/>
                    </a:lnTo>
                    <a:lnTo>
                      <a:pt x="33" y="170"/>
                    </a:lnTo>
                    <a:lnTo>
                      <a:pt x="33" y="174"/>
                    </a:lnTo>
                    <a:lnTo>
                      <a:pt x="28" y="175"/>
                    </a:lnTo>
                    <a:lnTo>
                      <a:pt x="26" y="180"/>
                    </a:lnTo>
                    <a:lnTo>
                      <a:pt x="17" y="188"/>
                    </a:lnTo>
                    <a:lnTo>
                      <a:pt x="14" y="192"/>
                    </a:lnTo>
                    <a:lnTo>
                      <a:pt x="20" y="197"/>
                    </a:lnTo>
                    <a:lnTo>
                      <a:pt x="15" y="209"/>
                    </a:lnTo>
                    <a:lnTo>
                      <a:pt x="17" y="216"/>
                    </a:lnTo>
                    <a:lnTo>
                      <a:pt x="11" y="216"/>
                    </a:lnTo>
                    <a:lnTo>
                      <a:pt x="9" y="219"/>
                    </a:lnTo>
                    <a:lnTo>
                      <a:pt x="4" y="233"/>
                    </a:lnTo>
                    <a:lnTo>
                      <a:pt x="0" y="241"/>
                    </a:lnTo>
                    <a:lnTo>
                      <a:pt x="9" y="239"/>
                    </a:lnTo>
                    <a:lnTo>
                      <a:pt x="12" y="245"/>
                    </a:lnTo>
                    <a:lnTo>
                      <a:pt x="19" y="239"/>
                    </a:lnTo>
                    <a:lnTo>
                      <a:pt x="33" y="238"/>
                    </a:lnTo>
                    <a:lnTo>
                      <a:pt x="34" y="233"/>
                    </a:lnTo>
                    <a:lnTo>
                      <a:pt x="40" y="235"/>
                    </a:lnTo>
                    <a:lnTo>
                      <a:pt x="41" y="238"/>
                    </a:lnTo>
                    <a:lnTo>
                      <a:pt x="48" y="234"/>
                    </a:lnTo>
                    <a:lnTo>
                      <a:pt x="54" y="240"/>
                    </a:lnTo>
                    <a:lnTo>
                      <a:pt x="62" y="243"/>
                    </a:lnTo>
                    <a:lnTo>
                      <a:pt x="68" y="261"/>
                    </a:lnTo>
                    <a:lnTo>
                      <a:pt x="72" y="261"/>
                    </a:lnTo>
                    <a:lnTo>
                      <a:pt x="82" y="255"/>
                    </a:lnTo>
                    <a:lnTo>
                      <a:pt x="87" y="255"/>
                    </a:lnTo>
                    <a:lnTo>
                      <a:pt x="90" y="253"/>
                    </a:lnTo>
                    <a:lnTo>
                      <a:pt x="92" y="252"/>
                    </a:lnTo>
                    <a:lnTo>
                      <a:pt x="92" y="246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64" name="Freeform 52"/>
              <p:cNvSpPr>
                <a:spLocks/>
              </p:cNvSpPr>
              <p:nvPr/>
            </p:nvSpPr>
            <p:spPr bwMode="auto">
              <a:xfrm>
                <a:off x="4362" y="3106"/>
                <a:ext cx="72" cy="94"/>
              </a:xfrm>
              <a:custGeom>
                <a:avLst/>
                <a:gdLst>
                  <a:gd name="T0" fmla="*/ 82 w 215"/>
                  <a:gd name="T1" fmla="*/ 34 h 280"/>
                  <a:gd name="T2" fmla="*/ 66 w 215"/>
                  <a:gd name="T3" fmla="*/ 29 h 280"/>
                  <a:gd name="T4" fmla="*/ 55 w 215"/>
                  <a:gd name="T5" fmla="*/ 14 h 280"/>
                  <a:gd name="T6" fmla="*/ 43 w 215"/>
                  <a:gd name="T7" fmla="*/ 5 h 280"/>
                  <a:gd name="T8" fmla="*/ 28 w 215"/>
                  <a:gd name="T9" fmla="*/ 8 h 280"/>
                  <a:gd name="T10" fmla="*/ 0 w 215"/>
                  <a:gd name="T11" fmla="*/ 8 h 280"/>
                  <a:gd name="T12" fmla="*/ 4 w 215"/>
                  <a:gd name="T13" fmla="*/ 56 h 280"/>
                  <a:gd name="T14" fmla="*/ 22 w 215"/>
                  <a:gd name="T15" fmla="*/ 92 h 280"/>
                  <a:gd name="T16" fmla="*/ 70 w 215"/>
                  <a:gd name="T17" fmla="*/ 80 h 280"/>
                  <a:gd name="T18" fmla="*/ 66 w 215"/>
                  <a:gd name="T19" fmla="*/ 96 h 280"/>
                  <a:gd name="T20" fmla="*/ 57 w 215"/>
                  <a:gd name="T21" fmla="*/ 113 h 280"/>
                  <a:gd name="T22" fmla="*/ 63 w 215"/>
                  <a:gd name="T23" fmla="*/ 134 h 280"/>
                  <a:gd name="T24" fmla="*/ 63 w 215"/>
                  <a:gd name="T25" fmla="*/ 154 h 280"/>
                  <a:gd name="T26" fmla="*/ 66 w 215"/>
                  <a:gd name="T27" fmla="*/ 167 h 280"/>
                  <a:gd name="T28" fmla="*/ 80 w 215"/>
                  <a:gd name="T29" fmla="*/ 180 h 280"/>
                  <a:gd name="T30" fmla="*/ 82 w 215"/>
                  <a:gd name="T31" fmla="*/ 202 h 280"/>
                  <a:gd name="T32" fmla="*/ 92 w 215"/>
                  <a:gd name="T33" fmla="*/ 209 h 280"/>
                  <a:gd name="T34" fmla="*/ 114 w 215"/>
                  <a:gd name="T35" fmla="*/ 209 h 280"/>
                  <a:gd name="T36" fmla="*/ 126 w 215"/>
                  <a:gd name="T37" fmla="*/ 212 h 280"/>
                  <a:gd name="T38" fmla="*/ 117 w 215"/>
                  <a:gd name="T39" fmla="*/ 227 h 280"/>
                  <a:gd name="T40" fmla="*/ 119 w 215"/>
                  <a:gd name="T41" fmla="*/ 237 h 280"/>
                  <a:gd name="T42" fmla="*/ 109 w 215"/>
                  <a:gd name="T43" fmla="*/ 248 h 280"/>
                  <a:gd name="T44" fmla="*/ 115 w 215"/>
                  <a:gd name="T45" fmla="*/ 266 h 280"/>
                  <a:gd name="T46" fmla="*/ 132 w 215"/>
                  <a:gd name="T47" fmla="*/ 275 h 280"/>
                  <a:gd name="T48" fmla="*/ 136 w 215"/>
                  <a:gd name="T49" fmla="*/ 275 h 280"/>
                  <a:gd name="T50" fmla="*/ 143 w 215"/>
                  <a:gd name="T51" fmla="*/ 264 h 280"/>
                  <a:gd name="T52" fmla="*/ 159 w 215"/>
                  <a:gd name="T53" fmla="*/ 262 h 280"/>
                  <a:gd name="T54" fmla="*/ 180 w 215"/>
                  <a:gd name="T55" fmla="*/ 260 h 280"/>
                  <a:gd name="T56" fmla="*/ 185 w 215"/>
                  <a:gd name="T57" fmla="*/ 255 h 280"/>
                  <a:gd name="T58" fmla="*/ 190 w 215"/>
                  <a:gd name="T59" fmla="*/ 233 h 280"/>
                  <a:gd name="T60" fmla="*/ 205 w 215"/>
                  <a:gd name="T61" fmla="*/ 232 h 280"/>
                  <a:gd name="T62" fmla="*/ 208 w 215"/>
                  <a:gd name="T63" fmla="*/ 212 h 280"/>
                  <a:gd name="T64" fmla="*/ 201 w 215"/>
                  <a:gd name="T65" fmla="*/ 200 h 280"/>
                  <a:gd name="T66" fmla="*/ 212 w 215"/>
                  <a:gd name="T67" fmla="*/ 188 h 280"/>
                  <a:gd name="T68" fmla="*/ 213 w 215"/>
                  <a:gd name="T69" fmla="*/ 167 h 280"/>
                  <a:gd name="T70" fmla="*/ 196 w 215"/>
                  <a:gd name="T71" fmla="*/ 147 h 280"/>
                  <a:gd name="T72" fmla="*/ 178 w 215"/>
                  <a:gd name="T73" fmla="*/ 145 h 280"/>
                  <a:gd name="T74" fmla="*/ 172 w 215"/>
                  <a:gd name="T75" fmla="*/ 134 h 280"/>
                  <a:gd name="T76" fmla="*/ 162 w 215"/>
                  <a:gd name="T77" fmla="*/ 115 h 280"/>
                  <a:gd name="T78" fmla="*/ 163 w 215"/>
                  <a:gd name="T79" fmla="*/ 101 h 280"/>
                  <a:gd name="T80" fmla="*/ 165 w 215"/>
                  <a:gd name="T81" fmla="*/ 82 h 280"/>
                  <a:gd name="T82" fmla="*/ 176 w 215"/>
                  <a:gd name="T83" fmla="*/ 82 h 280"/>
                  <a:gd name="T84" fmla="*/ 183 w 215"/>
                  <a:gd name="T85" fmla="*/ 78 h 280"/>
                  <a:gd name="T86" fmla="*/ 183 w 215"/>
                  <a:gd name="T87" fmla="*/ 59 h 280"/>
                  <a:gd name="T88" fmla="*/ 161 w 215"/>
                  <a:gd name="T89" fmla="*/ 47 h 280"/>
                  <a:gd name="T90" fmla="*/ 155 w 215"/>
                  <a:gd name="T91" fmla="*/ 47 h 280"/>
                  <a:gd name="T92" fmla="*/ 139 w 215"/>
                  <a:gd name="T93" fmla="*/ 33 h 280"/>
                  <a:gd name="T94" fmla="*/ 120 w 215"/>
                  <a:gd name="T95" fmla="*/ 13 h 280"/>
                  <a:gd name="T96" fmla="*/ 109 w 215"/>
                  <a:gd name="T97" fmla="*/ 16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15" h="280">
                    <a:moveTo>
                      <a:pt x="102" y="32"/>
                    </a:moveTo>
                    <a:lnTo>
                      <a:pt x="95" y="29"/>
                    </a:lnTo>
                    <a:lnTo>
                      <a:pt x="82" y="34"/>
                    </a:lnTo>
                    <a:lnTo>
                      <a:pt x="75" y="29"/>
                    </a:lnTo>
                    <a:lnTo>
                      <a:pt x="68" y="32"/>
                    </a:lnTo>
                    <a:lnTo>
                      <a:pt x="66" y="29"/>
                    </a:lnTo>
                    <a:lnTo>
                      <a:pt x="55" y="27"/>
                    </a:lnTo>
                    <a:lnTo>
                      <a:pt x="50" y="21"/>
                    </a:lnTo>
                    <a:lnTo>
                      <a:pt x="55" y="14"/>
                    </a:lnTo>
                    <a:lnTo>
                      <a:pt x="53" y="10"/>
                    </a:lnTo>
                    <a:lnTo>
                      <a:pt x="47" y="0"/>
                    </a:lnTo>
                    <a:lnTo>
                      <a:pt x="43" y="5"/>
                    </a:lnTo>
                    <a:lnTo>
                      <a:pt x="43" y="3"/>
                    </a:lnTo>
                    <a:lnTo>
                      <a:pt x="32" y="8"/>
                    </a:lnTo>
                    <a:lnTo>
                      <a:pt x="28" y="8"/>
                    </a:lnTo>
                    <a:lnTo>
                      <a:pt x="20" y="6"/>
                    </a:lnTo>
                    <a:lnTo>
                      <a:pt x="13" y="2"/>
                    </a:lnTo>
                    <a:lnTo>
                      <a:pt x="0" y="8"/>
                    </a:lnTo>
                    <a:lnTo>
                      <a:pt x="1" y="20"/>
                    </a:lnTo>
                    <a:lnTo>
                      <a:pt x="3" y="32"/>
                    </a:lnTo>
                    <a:lnTo>
                      <a:pt x="4" y="56"/>
                    </a:lnTo>
                    <a:lnTo>
                      <a:pt x="2" y="61"/>
                    </a:lnTo>
                    <a:lnTo>
                      <a:pt x="10" y="98"/>
                    </a:lnTo>
                    <a:lnTo>
                      <a:pt x="22" y="92"/>
                    </a:lnTo>
                    <a:lnTo>
                      <a:pt x="42" y="82"/>
                    </a:lnTo>
                    <a:lnTo>
                      <a:pt x="55" y="78"/>
                    </a:lnTo>
                    <a:lnTo>
                      <a:pt x="70" y="80"/>
                    </a:lnTo>
                    <a:lnTo>
                      <a:pt x="68" y="81"/>
                    </a:lnTo>
                    <a:lnTo>
                      <a:pt x="67" y="88"/>
                    </a:lnTo>
                    <a:lnTo>
                      <a:pt x="66" y="96"/>
                    </a:lnTo>
                    <a:lnTo>
                      <a:pt x="62" y="96"/>
                    </a:lnTo>
                    <a:lnTo>
                      <a:pt x="62" y="106"/>
                    </a:lnTo>
                    <a:lnTo>
                      <a:pt x="57" y="113"/>
                    </a:lnTo>
                    <a:lnTo>
                      <a:pt x="62" y="122"/>
                    </a:lnTo>
                    <a:lnTo>
                      <a:pt x="62" y="123"/>
                    </a:lnTo>
                    <a:lnTo>
                      <a:pt x="63" y="134"/>
                    </a:lnTo>
                    <a:lnTo>
                      <a:pt x="66" y="139"/>
                    </a:lnTo>
                    <a:lnTo>
                      <a:pt x="69" y="148"/>
                    </a:lnTo>
                    <a:lnTo>
                      <a:pt x="63" y="154"/>
                    </a:lnTo>
                    <a:lnTo>
                      <a:pt x="69" y="154"/>
                    </a:lnTo>
                    <a:lnTo>
                      <a:pt x="69" y="160"/>
                    </a:lnTo>
                    <a:lnTo>
                      <a:pt x="66" y="167"/>
                    </a:lnTo>
                    <a:lnTo>
                      <a:pt x="68" y="174"/>
                    </a:lnTo>
                    <a:lnTo>
                      <a:pt x="70" y="182"/>
                    </a:lnTo>
                    <a:lnTo>
                      <a:pt x="80" y="180"/>
                    </a:lnTo>
                    <a:lnTo>
                      <a:pt x="75" y="196"/>
                    </a:lnTo>
                    <a:lnTo>
                      <a:pt x="79" y="198"/>
                    </a:lnTo>
                    <a:lnTo>
                      <a:pt x="82" y="202"/>
                    </a:lnTo>
                    <a:lnTo>
                      <a:pt x="87" y="204"/>
                    </a:lnTo>
                    <a:lnTo>
                      <a:pt x="88" y="208"/>
                    </a:lnTo>
                    <a:lnTo>
                      <a:pt x="92" y="209"/>
                    </a:lnTo>
                    <a:lnTo>
                      <a:pt x="105" y="213"/>
                    </a:lnTo>
                    <a:lnTo>
                      <a:pt x="112" y="213"/>
                    </a:lnTo>
                    <a:lnTo>
                      <a:pt x="114" y="209"/>
                    </a:lnTo>
                    <a:lnTo>
                      <a:pt x="121" y="207"/>
                    </a:lnTo>
                    <a:lnTo>
                      <a:pt x="121" y="206"/>
                    </a:lnTo>
                    <a:lnTo>
                      <a:pt x="126" y="212"/>
                    </a:lnTo>
                    <a:lnTo>
                      <a:pt x="121" y="216"/>
                    </a:lnTo>
                    <a:lnTo>
                      <a:pt x="116" y="221"/>
                    </a:lnTo>
                    <a:lnTo>
                      <a:pt x="117" y="227"/>
                    </a:lnTo>
                    <a:lnTo>
                      <a:pt x="116" y="228"/>
                    </a:lnTo>
                    <a:lnTo>
                      <a:pt x="115" y="233"/>
                    </a:lnTo>
                    <a:lnTo>
                      <a:pt x="119" y="237"/>
                    </a:lnTo>
                    <a:lnTo>
                      <a:pt x="123" y="237"/>
                    </a:lnTo>
                    <a:lnTo>
                      <a:pt x="120" y="248"/>
                    </a:lnTo>
                    <a:lnTo>
                      <a:pt x="109" y="248"/>
                    </a:lnTo>
                    <a:lnTo>
                      <a:pt x="112" y="257"/>
                    </a:lnTo>
                    <a:lnTo>
                      <a:pt x="115" y="258"/>
                    </a:lnTo>
                    <a:lnTo>
                      <a:pt x="115" y="266"/>
                    </a:lnTo>
                    <a:lnTo>
                      <a:pt x="123" y="268"/>
                    </a:lnTo>
                    <a:lnTo>
                      <a:pt x="125" y="274"/>
                    </a:lnTo>
                    <a:lnTo>
                      <a:pt x="132" y="275"/>
                    </a:lnTo>
                    <a:lnTo>
                      <a:pt x="130" y="278"/>
                    </a:lnTo>
                    <a:lnTo>
                      <a:pt x="130" y="280"/>
                    </a:lnTo>
                    <a:lnTo>
                      <a:pt x="136" y="275"/>
                    </a:lnTo>
                    <a:lnTo>
                      <a:pt x="141" y="273"/>
                    </a:lnTo>
                    <a:lnTo>
                      <a:pt x="142" y="262"/>
                    </a:lnTo>
                    <a:lnTo>
                      <a:pt x="143" y="264"/>
                    </a:lnTo>
                    <a:lnTo>
                      <a:pt x="146" y="267"/>
                    </a:lnTo>
                    <a:lnTo>
                      <a:pt x="154" y="260"/>
                    </a:lnTo>
                    <a:lnTo>
                      <a:pt x="159" y="262"/>
                    </a:lnTo>
                    <a:lnTo>
                      <a:pt x="160" y="264"/>
                    </a:lnTo>
                    <a:lnTo>
                      <a:pt x="166" y="260"/>
                    </a:lnTo>
                    <a:lnTo>
                      <a:pt x="180" y="260"/>
                    </a:lnTo>
                    <a:lnTo>
                      <a:pt x="186" y="260"/>
                    </a:lnTo>
                    <a:lnTo>
                      <a:pt x="187" y="260"/>
                    </a:lnTo>
                    <a:lnTo>
                      <a:pt x="185" y="255"/>
                    </a:lnTo>
                    <a:lnTo>
                      <a:pt x="192" y="247"/>
                    </a:lnTo>
                    <a:lnTo>
                      <a:pt x="195" y="239"/>
                    </a:lnTo>
                    <a:lnTo>
                      <a:pt x="190" y="233"/>
                    </a:lnTo>
                    <a:lnTo>
                      <a:pt x="192" y="231"/>
                    </a:lnTo>
                    <a:lnTo>
                      <a:pt x="195" y="227"/>
                    </a:lnTo>
                    <a:lnTo>
                      <a:pt x="205" y="232"/>
                    </a:lnTo>
                    <a:lnTo>
                      <a:pt x="211" y="232"/>
                    </a:lnTo>
                    <a:lnTo>
                      <a:pt x="212" y="220"/>
                    </a:lnTo>
                    <a:lnTo>
                      <a:pt x="208" y="212"/>
                    </a:lnTo>
                    <a:lnTo>
                      <a:pt x="207" y="212"/>
                    </a:lnTo>
                    <a:lnTo>
                      <a:pt x="199" y="206"/>
                    </a:lnTo>
                    <a:lnTo>
                      <a:pt x="201" y="200"/>
                    </a:lnTo>
                    <a:lnTo>
                      <a:pt x="203" y="201"/>
                    </a:lnTo>
                    <a:lnTo>
                      <a:pt x="205" y="189"/>
                    </a:lnTo>
                    <a:lnTo>
                      <a:pt x="212" y="188"/>
                    </a:lnTo>
                    <a:lnTo>
                      <a:pt x="215" y="181"/>
                    </a:lnTo>
                    <a:lnTo>
                      <a:pt x="215" y="176"/>
                    </a:lnTo>
                    <a:lnTo>
                      <a:pt x="213" y="167"/>
                    </a:lnTo>
                    <a:lnTo>
                      <a:pt x="207" y="167"/>
                    </a:lnTo>
                    <a:lnTo>
                      <a:pt x="206" y="161"/>
                    </a:lnTo>
                    <a:lnTo>
                      <a:pt x="196" y="147"/>
                    </a:lnTo>
                    <a:lnTo>
                      <a:pt x="188" y="146"/>
                    </a:lnTo>
                    <a:lnTo>
                      <a:pt x="182" y="142"/>
                    </a:lnTo>
                    <a:lnTo>
                      <a:pt x="178" y="145"/>
                    </a:lnTo>
                    <a:lnTo>
                      <a:pt x="174" y="142"/>
                    </a:lnTo>
                    <a:lnTo>
                      <a:pt x="170" y="139"/>
                    </a:lnTo>
                    <a:lnTo>
                      <a:pt x="172" y="134"/>
                    </a:lnTo>
                    <a:lnTo>
                      <a:pt x="166" y="131"/>
                    </a:lnTo>
                    <a:lnTo>
                      <a:pt x="167" y="125"/>
                    </a:lnTo>
                    <a:lnTo>
                      <a:pt x="162" y="115"/>
                    </a:lnTo>
                    <a:lnTo>
                      <a:pt x="165" y="107"/>
                    </a:lnTo>
                    <a:lnTo>
                      <a:pt x="168" y="103"/>
                    </a:lnTo>
                    <a:lnTo>
                      <a:pt x="163" y="101"/>
                    </a:lnTo>
                    <a:lnTo>
                      <a:pt x="166" y="98"/>
                    </a:lnTo>
                    <a:lnTo>
                      <a:pt x="161" y="85"/>
                    </a:lnTo>
                    <a:lnTo>
                      <a:pt x="165" y="82"/>
                    </a:lnTo>
                    <a:lnTo>
                      <a:pt x="170" y="80"/>
                    </a:lnTo>
                    <a:lnTo>
                      <a:pt x="176" y="85"/>
                    </a:lnTo>
                    <a:lnTo>
                      <a:pt x="176" y="82"/>
                    </a:lnTo>
                    <a:lnTo>
                      <a:pt x="178" y="80"/>
                    </a:lnTo>
                    <a:lnTo>
                      <a:pt x="180" y="76"/>
                    </a:lnTo>
                    <a:lnTo>
                      <a:pt x="183" y="78"/>
                    </a:lnTo>
                    <a:lnTo>
                      <a:pt x="193" y="68"/>
                    </a:lnTo>
                    <a:lnTo>
                      <a:pt x="187" y="65"/>
                    </a:lnTo>
                    <a:lnTo>
                      <a:pt x="183" y="59"/>
                    </a:lnTo>
                    <a:lnTo>
                      <a:pt x="181" y="52"/>
                    </a:lnTo>
                    <a:lnTo>
                      <a:pt x="178" y="45"/>
                    </a:lnTo>
                    <a:lnTo>
                      <a:pt x="161" y="47"/>
                    </a:lnTo>
                    <a:lnTo>
                      <a:pt x="162" y="51"/>
                    </a:lnTo>
                    <a:lnTo>
                      <a:pt x="153" y="49"/>
                    </a:lnTo>
                    <a:lnTo>
                      <a:pt x="155" y="47"/>
                    </a:lnTo>
                    <a:lnTo>
                      <a:pt x="150" y="41"/>
                    </a:lnTo>
                    <a:lnTo>
                      <a:pt x="141" y="34"/>
                    </a:lnTo>
                    <a:lnTo>
                      <a:pt x="139" y="33"/>
                    </a:lnTo>
                    <a:lnTo>
                      <a:pt x="129" y="19"/>
                    </a:lnTo>
                    <a:lnTo>
                      <a:pt x="123" y="14"/>
                    </a:lnTo>
                    <a:lnTo>
                      <a:pt x="120" y="13"/>
                    </a:lnTo>
                    <a:lnTo>
                      <a:pt x="112" y="13"/>
                    </a:lnTo>
                    <a:lnTo>
                      <a:pt x="110" y="15"/>
                    </a:lnTo>
                    <a:lnTo>
                      <a:pt x="109" y="16"/>
                    </a:lnTo>
                    <a:lnTo>
                      <a:pt x="102" y="32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65" name="Freeform 53"/>
              <p:cNvSpPr>
                <a:spLocks/>
              </p:cNvSpPr>
              <p:nvPr/>
            </p:nvSpPr>
            <p:spPr bwMode="auto">
              <a:xfrm>
                <a:off x="4429" y="3071"/>
                <a:ext cx="23" cy="45"/>
              </a:xfrm>
              <a:custGeom>
                <a:avLst/>
                <a:gdLst>
                  <a:gd name="T0" fmla="*/ 32 w 68"/>
                  <a:gd name="T1" fmla="*/ 49 h 134"/>
                  <a:gd name="T2" fmla="*/ 26 w 68"/>
                  <a:gd name="T3" fmla="*/ 58 h 134"/>
                  <a:gd name="T4" fmla="*/ 18 w 68"/>
                  <a:gd name="T5" fmla="*/ 71 h 134"/>
                  <a:gd name="T6" fmla="*/ 18 w 68"/>
                  <a:gd name="T7" fmla="*/ 82 h 134"/>
                  <a:gd name="T8" fmla="*/ 14 w 68"/>
                  <a:gd name="T9" fmla="*/ 93 h 134"/>
                  <a:gd name="T10" fmla="*/ 18 w 68"/>
                  <a:gd name="T11" fmla="*/ 101 h 134"/>
                  <a:gd name="T12" fmla="*/ 19 w 68"/>
                  <a:gd name="T13" fmla="*/ 105 h 134"/>
                  <a:gd name="T14" fmla="*/ 15 w 68"/>
                  <a:gd name="T15" fmla="*/ 105 h 134"/>
                  <a:gd name="T16" fmla="*/ 6 w 68"/>
                  <a:gd name="T17" fmla="*/ 109 h 134"/>
                  <a:gd name="T18" fmla="*/ 0 w 68"/>
                  <a:gd name="T19" fmla="*/ 115 h 134"/>
                  <a:gd name="T20" fmla="*/ 5 w 68"/>
                  <a:gd name="T21" fmla="*/ 126 h 134"/>
                  <a:gd name="T22" fmla="*/ 15 w 68"/>
                  <a:gd name="T23" fmla="*/ 128 h 134"/>
                  <a:gd name="T24" fmla="*/ 19 w 68"/>
                  <a:gd name="T25" fmla="*/ 128 h 134"/>
                  <a:gd name="T26" fmla="*/ 21 w 68"/>
                  <a:gd name="T27" fmla="*/ 132 h 134"/>
                  <a:gd name="T28" fmla="*/ 24 w 68"/>
                  <a:gd name="T29" fmla="*/ 133 h 134"/>
                  <a:gd name="T30" fmla="*/ 27 w 68"/>
                  <a:gd name="T31" fmla="*/ 134 h 134"/>
                  <a:gd name="T32" fmla="*/ 30 w 68"/>
                  <a:gd name="T33" fmla="*/ 129 h 134"/>
                  <a:gd name="T34" fmla="*/ 28 w 68"/>
                  <a:gd name="T35" fmla="*/ 126 h 134"/>
                  <a:gd name="T36" fmla="*/ 30 w 68"/>
                  <a:gd name="T37" fmla="*/ 124 h 134"/>
                  <a:gd name="T38" fmla="*/ 33 w 68"/>
                  <a:gd name="T39" fmla="*/ 122 h 134"/>
                  <a:gd name="T40" fmla="*/ 30 w 68"/>
                  <a:gd name="T41" fmla="*/ 118 h 134"/>
                  <a:gd name="T42" fmla="*/ 28 w 68"/>
                  <a:gd name="T43" fmla="*/ 114 h 134"/>
                  <a:gd name="T44" fmla="*/ 28 w 68"/>
                  <a:gd name="T45" fmla="*/ 113 h 134"/>
                  <a:gd name="T46" fmla="*/ 33 w 68"/>
                  <a:gd name="T47" fmla="*/ 111 h 134"/>
                  <a:gd name="T48" fmla="*/ 38 w 68"/>
                  <a:gd name="T49" fmla="*/ 113 h 134"/>
                  <a:gd name="T50" fmla="*/ 48 w 68"/>
                  <a:gd name="T51" fmla="*/ 98 h 134"/>
                  <a:gd name="T52" fmla="*/ 51 w 68"/>
                  <a:gd name="T53" fmla="*/ 98 h 134"/>
                  <a:gd name="T54" fmla="*/ 52 w 68"/>
                  <a:gd name="T55" fmla="*/ 98 h 134"/>
                  <a:gd name="T56" fmla="*/ 52 w 68"/>
                  <a:gd name="T57" fmla="*/ 89 h 134"/>
                  <a:gd name="T58" fmla="*/ 51 w 68"/>
                  <a:gd name="T59" fmla="*/ 85 h 134"/>
                  <a:gd name="T60" fmla="*/ 53 w 68"/>
                  <a:gd name="T61" fmla="*/ 80 h 134"/>
                  <a:gd name="T62" fmla="*/ 52 w 68"/>
                  <a:gd name="T63" fmla="*/ 79 h 134"/>
                  <a:gd name="T64" fmla="*/ 59 w 68"/>
                  <a:gd name="T65" fmla="*/ 74 h 134"/>
                  <a:gd name="T66" fmla="*/ 57 w 68"/>
                  <a:gd name="T67" fmla="*/ 71 h 134"/>
                  <a:gd name="T68" fmla="*/ 61 w 68"/>
                  <a:gd name="T69" fmla="*/ 61 h 134"/>
                  <a:gd name="T70" fmla="*/ 61 w 68"/>
                  <a:gd name="T71" fmla="*/ 53 h 134"/>
                  <a:gd name="T72" fmla="*/ 48 w 68"/>
                  <a:gd name="T73" fmla="*/ 49 h 134"/>
                  <a:gd name="T74" fmla="*/ 52 w 68"/>
                  <a:gd name="T75" fmla="*/ 40 h 134"/>
                  <a:gd name="T76" fmla="*/ 51 w 68"/>
                  <a:gd name="T77" fmla="*/ 34 h 134"/>
                  <a:gd name="T78" fmla="*/ 58 w 68"/>
                  <a:gd name="T79" fmla="*/ 31 h 134"/>
                  <a:gd name="T80" fmla="*/ 63 w 68"/>
                  <a:gd name="T81" fmla="*/ 28 h 134"/>
                  <a:gd name="T82" fmla="*/ 63 w 68"/>
                  <a:gd name="T83" fmla="*/ 13 h 134"/>
                  <a:gd name="T84" fmla="*/ 63 w 68"/>
                  <a:gd name="T85" fmla="*/ 9 h 134"/>
                  <a:gd name="T86" fmla="*/ 68 w 68"/>
                  <a:gd name="T87" fmla="*/ 3 h 134"/>
                  <a:gd name="T88" fmla="*/ 66 w 68"/>
                  <a:gd name="T89" fmla="*/ 2 h 134"/>
                  <a:gd name="T90" fmla="*/ 47 w 68"/>
                  <a:gd name="T91" fmla="*/ 0 h 134"/>
                  <a:gd name="T92" fmla="*/ 38 w 68"/>
                  <a:gd name="T93" fmla="*/ 6 h 134"/>
                  <a:gd name="T94" fmla="*/ 38 w 68"/>
                  <a:gd name="T95" fmla="*/ 7 h 134"/>
                  <a:gd name="T96" fmla="*/ 25 w 68"/>
                  <a:gd name="T97" fmla="*/ 7 h 134"/>
                  <a:gd name="T98" fmla="*/ 25 w 68"/>
                  <a:gd name="T99" fmla="*/ 12 h 134"/>
                  <a:gd name="T100" fmla="*/ 25 w 68"/>
                  <a:gd name="T101" fmla="*/ 21 h 134"/>
                  <a:gd name="T102" fmla="*/ 21 w 68"/>
                  <a:gd name="T103" fmla="*/ 31 h 134"/>
                  <a:gd name="T104" fmla="*/ 14 w 68"/>
                  <a:gd name="T105" fmla="*/ 40 h 134"/>
                  <a:gd name="T106" fmla="*/ 15 w 68"/>
                  <a:gd name="T107" fmla="*/ 45 h 134"/>
                  <a:gd name="T108" fmla="*/ 26 w 68"/>
                  <a:gd name="T109" fmla="*/ 46 h 134"/>
                  <a:gd name="T110" fmla="*/ 32 w 68"/>
                  <a:gd name="T111" fmla="*/ 4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8" h="134">
                    <a:moveTo>
                      <a:pt x="32" y="49"/>
                    </a:moveTo>
                    <a:lnTo>
                      <a:pt x="26" y="58"/>
                    </a:lnTo>
                    <a:lnTo>
                      <a:pt x="18" y="71"/>
                    </a:lnTo>
                    <a:lnTo>
                      <a:pt x="18" y="82"/>
                    </a:lnTo>
                    <a:lnTo>
                      <a:pt x="14" y="93"/>
                    </a:lnTo>
                    <a:lnTo>
                      <a:pt x="18" y="101"/>
                    </a:lnTo>
                    <a:lnTo>
                      <a:pt x="19" y="105"/>
                    </a:lnTo>
                    <a:lnTo>
                      <a:pt x="15" y="105"/>
                    </a:lnTo>
                    <a:lnTo>
                      <a:pt x="6" y="109"/>
                    </a:lnTo>
                    <a:lnTo>
                      <a:pt x="0" y="115"/>
                    </a:lnTo>
                    <a:lnTo>
                      <a:pt x="5" y="126"/>
                    </a:lnTo>
                    <a:lnTo>
                      <a:pt x="15" y="128"/>
                    </a:lnTo>
                    <a:lnTo>
                      <a:pt x="19" y="128"/>
                    </a:lnTo>
                    <a:lnTo>
                      <a:pt x="21" y="132"/>
                    </a:lnTo>
                    <a:lnTo>
                      <a:pt x="24" y="133"/>
                    </a:lnTo>
                    <a:lnTo>
                      <a:pt x="27" y="134"/>
                    </a:lnTo>
                    <a:lnTo>
                      <a:pt x="30" y="129"/>
                    </a:lnTo>
                    <a:lnTo>
                      <a:pt x="28" y="126"/>
                    </a:lnTo>
                    <a:lnTo>
                      <a:pt x="30" y="124"/>
                    </a:lnTo>
                    <a:lnTo>
                      <a:pt x="33" y="122"/>
                    </a:lnTo>
                    <a:lnTo>
                      <a:pt x="30" y="118"/>
                    </a:lnTo>
                    <a:lnTo>
                      <a:pt x="28" y="114"/>
                    </a:lnTo>
                    <a:lnTo>
                      <a:pt x="28" y="113"/>
                    </a:lnTo>
                    <a:lnTo>
                      <a:pt x="33" y="111"/>
                    </a:lnTo>
                    <a:lnTo>
                      <a:pt x="38" y="113"/>
                    </a:lnTo>
                    <a:lnTo>
                      <a:pt x="48" y="98"/>
                    </a:lnTo>
                    <a:lnTo>
                      <a:pt x="51" y="98"/>
                    </a:lnTo>
                    <a:lnTo>
                      <a:pt x="52" y="98"/>
                    </a:lnTo>
                    <a:lnTo>
                      <a:pt x="52" y="89"/>
                    </a:lnTo>
                    <a:lnTo>
                      <a:pt x="51" y="85"/>
                    </a:lnTo>
                    <a:lnTo>
                      <a:pt x="53" y="80"/>
                    </a:lnTo>
                    <a:lnTo>
                      <a:pt x="52" y="79"/>
                    </a:lnTo>
                    <a:lnTo>
                      <a:pt x="59" y="74"/>
                    </a:lnTo>
                    <a:lnTo>
                      <a:pt x="57" y="71"/>
                    </a:lnTo>
                    <a:lnTo>
                      <a:pt x="61" y="61"/>
                    </a:lnTo>
                    <a:lnTo>
                      <a:pt x="61" y="53"/>
                    </a:lnTo>
                    <a:lnTo>
                      <a:pt x="48" y="49"/>
                    </a:lnTo>
                    <a:lnTo>
                      <a:pt x="52" y="40"/>
                    </a:lnTo>
                    <a:lnTo>
                      <a:pt x="51" y="34"/>
                    </a:lnTo>
                    <a:lnTo>
                      <a:pt x="58" y="31"/>
                    </a:lnTo>
                    <a:lnTo>
                      <a:pt x="63" y="28"/>
                    </a:lnTo>
                    <a:lnTo>
                      <a:pt x="63" y="13"/>
                    </a:lnTo>
                    <a:lnTo>
                      <a:pt x="63" y="9"/>
                    </a:lnTo>
                    <a:lnTo>
                      <a:pt x="68" y="3"/>
                    </a:lnTo>
                    <a:lnTo>
                      <a:pt x="66" y="2"/>
                    </a:lnTo>
                    <a:lnTo>
                      <a:pt x="47" y="0"/>
                    </a:lnTo>
                    <a:lnTo>
                      <a:pt x="38" y="6"/>
                    </a:lnTo>
                    <a:lnTo>
                      <a:pt x="38" y="7"/>
                    </a:lnTo>
                    <a:lnTo>
                      <a:pt x="25" y="7"/>
                    </a:lnTo>
                    <a:lnTo>
                      <a:pt x="25" y="12"/>
                    </a:lnTo>
                    <a:lnTo>
                      <a:pt x="25" y="21"/>
                    </a:lnTo>
                    <a:lnTo>
                      <a:pt x="21" y="31"/>
                    </a:lnTo>
                    <a:lnTo>
                      <a:pt x="14" y="40"/>
                    </a:lnTo>
                    <a:lnTo>
                      <a:pt x="15" y="45"/>
                    </a:lnTo>
                    <a:lnTo>
                      <a:pt x="26" y="46"/>
                    </a:lnTo>
                    <a:lnTo>
                      <a:pt x="32" y="49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66" name="Freeform 54"/>
              <p:cNvSpPr>
                <a:spLocks/>
              </p:cNvSpPr>
              <p:nvPr/>
            </p:nvSpPr>
            <p:spPr bwMode="auto">
              <a:xfrm>
                <a:off x="4351" y="2958"/>
                <a:ext cx="72" cy="98"/>
              </a:xfrm>
              <a:custGeom>
                <a:avLst/>
                <a:gdLst>
                  <a:gd name="T0" fmla="*/ 110 w 216"/>
                  <a:gd name="T1" fmla="*/ 246 h 294"/>
                  <a:gd name="T2" fmla="*/ 136 w 216"/>
                  <a:gd name="T3" fmla="*/ 237 h 294"/>
                  <a:gd name="T4" fmla="*/ 137 w 216"/>
                  <a:gd name="T5" fmla="*/ 227 h 294"/>
                  <a:gd name="T6" fmla="*/ 148 w 216"/>
                  <a:gd name="T7" fmla="*/ 214 h 294"/>
                  <a:gd name="T8" fmla="*/ 150 w 216"/>
                  <a:gd name="T9" fmla="*/ 201 h 294"/>
                  <a:gd name="T10" fmla="*/ 166 w 216"/>
                  <a:gd name="T11" fmla="*/ 189 h 294"/>
                  <a:gd name="T12" fmla="*/ 180 w 216"/>
                  <a:gd name="T13" fmla="*/ 169 h 294"/>
                  <a:gd name="T14" fmla="*/ 183 w 216"/>
                  <a:gd name="T15" fmla="*/ 140 h 294"/>
                  <a:gd name="T16" fmla="*/ 187 w 216"/>
                  <a:gd name="T17" fmla="*/ 129 h 294"/>
                  <a:gd name="T18" fmla="*/ 194 w 216"/>
                  <a:gd name="T19" fmla="*/ 125 h 294"/>
                  <a:gd name="T20" fmla="*/ 194 w 216"/>
                  <a:gd name="T21" fmla="*/ 115 h 294"/>
                  <a:gd name="T22" fmla="*/ 192 w 216"/>
                  <a:gd name="T23" fmla="*/ 111 h 294"/>
                  <a:gd name="T24" fmla="*/ 193 w 216"/>
                  <a:gd name="T25" fmla="*/ 95 h 294"/>
                  <a:gd name="T26" fmla="*/ 193 w 216"/>
                  <a:gd name="T27" fmla="*/ 89 h 294"/>
                  <a:gd name="T28" fmla="*/ 200 w 216"/>
                  <a:gd name="T29" fmla="*/ 76 h 294"/>
                  <a:gd name="T30" fmla="*/ 202 w 216"/>
                  <a:gd name="T31" fmla="*/ 49 h 294"/>
                  <a:gd name="T32" fmla="*/ 210 w 216"/>
                  <a:gd name="T33" fmla="*/ 47 h 294"/>
                  <a:gd name="T34" fmla="*/ 212 w 216"/>
                  <a:gd name="T35" fmla="*/ 33 h 294"/>
                  <a:gd name="T36" fmla="*/ 216 w 216"/>
                  <a:gd name="T37" fmla="*/ 26 h 294"/>
                  <a:gd name="T38" fmla="*/ 210 w 216"/>
                  <a:gd name="T39" fmla="*/ 26 h 294"/>
                  <a:gd name="T40" fmla="*/ 208 w 216"/>
                  <a:gd name="T41" fmla="*/ 23 h 294"/>
                  <a:gd name="T42" fmla="*/ 195 w 216"/>
                  <a:gd name="T43" fmla="*/ 21 h 294"/>
                  <a:gd name="T44" fmla="*/ 189 w 216"/>
                  <a:gd name="T45" fmla="*/ 20 h 294"/>
                  <a:gd name="T46" fmla="*/ 172 w 216"/>
                  <a:gd name="T47" fmla="*/ 14 h 294"/>
                  <a:gd name="T48" fmla="*/ 168 w 216"/>
                  <a:gd name="T49" fmla="*/ 1 h 294"/>
                  <a:gd name="T50" fmla="*/ 163 w 216"/>
                  <a:gd name="T51" fmla="*/ 5 h 294"/>
                  <a:gd name="T52" fmla="*/ 157 w 216"/>
                  <a:gd name="T53" fmla="*/ 8 h 294"/>
                  <a:gd name="T54" fmla="*/ 146 w 216"/>
                  <a:gd name="T55" fmla="*/ 16 h 294"/>
                  <a:gd name="T56" fmla="*/ 135 w 216"/>
                  <a:gd name="T57" fmla="*/ 26 h 294"/>
                  <a:gd name="T58" fmla="*/ 127 w 216"/>
                  <a:gd name="T59" fmla="*/ 29 h 294"/>
                  <a:gd name="T60" fmla="*/ 103 w 216"/>
                  <a:gd name="T61" fmla="*/ 26 h 294"/>
                  <a:gd name="T62" fmla="*/ 98 w 216"/>
                  <a:gd name="T63" fmla="*/ 33 h 294"/>
                  <a:gd name="T64" fmla="*/ 91 w 216"/>
                  <a:gd name="T65" fmla="*/ 38 h 294"/>
                  <a:gd name="T66" fmla="*/ 94 w 216"/>
                  <a:gd name="T67" fmla="*/ 41 h 294"/>
                  <a:gd name="T68" fmla="*/ 93 w 216"/>
                  <a:gd name="T69" fmla="*/ 45 h 294"/>
                  <a:gd name="T70" fmla="*/ 89 w 216"/>
                  <a:gd name="T71" fmla="*/ 58 h 294"/>
                  <a:gd name="T72" fmla="*/ 86 w 216"/>
                  <a:gd name="T73" fmla="*/ 66 h 294"/>
                  <a:gd name="T74" fmla="*/ 82 w 216"/>
                  <a:gd name="T75" fmla="*/ 73 h 294"/>
                  <a:gd name="T76" fmla="*/ 81 w 216"/>
                  <a:gd name="T77" fmla="*/ 94 h 294"/>
                  <a:gd name="T78" fmla="*/ 87 w 216"/>
                  <a:gd name="T79" fmla="*/ 106 h 294"/>
                  <a:gd name="T80" fmla="*/ 78 w 216"/>
                  <a:gd name="T81" fmla="*/ 125 h 294"/>
                  <a:gd name="T82" fmla="*/ 74 w 216"/>
                  <a:gd name="T83" fmla="*/ 144 h 294"/>
                  <a:gd name="T84" fmla="*/ 75 w 216"/>
                  <a:gd name="T85" fmla="*/ 164 h 294"/>
                  <a:gd name="T86" fmla="*/ 63 w 216"/>
                  <a:gd name="T87" fmla="*/ 172 h 294"/>
                  <a:gd name="T88" fmla="*/ 56 w 216"/>
                  <a:gd name="T89" fmla="*/ 178 h 294"/>
                  <a:gd name="T90" fmla="*/ 46 w 216"/>
                  <a:gd name="T91" fmla="*/ 200 h 294"/>
                  <a:gd name="T92" fmla="*/ 36 w 216"/>
                  <a:gd name="T93" fmla="*/ 205 h 294"/>
                  <a:gd name="T94" fmla="*/ 24 w 216"/>
                  <a:gd name="T95" fmla="*/ 218 h 294"/>
                  <a:gd name="T96" fmla="*/ 4 w 216"/>
                  <a:gd name="T97" fmla="*/ 234 h 294"/>
                  <a:gd name="T98" fmla="*/ 5 w 216"/>
                  <a:gd name="T99" fmla="*/ 251 h 294"/>
                  <a:gd name="T100" fmla="*/ 15 w 216"/>
                  <a:gd name="T101" fmla="*/ 260 h 294"/>
                  <a:gd name="T102" fmla="*/ 21 w 216"/>
                  <a:gd name="T103" fmla="*/ 265 h 294"/>
                  <a:gd name="T104" fmla="*/ 31 w 216"/>
                  <a:gd name="T105" fmla="*/ 278 h 294"/>
                  <a:gd name="T106" fmla="*/ 60 w 216"/>
                  <a:gd name="T107" fmla="*/ 277 h 294"/>
                  <a:gd name="T108" fmla="*/ 76 w 216"/>
                  <a:gd name="T109" fmla="*/ 285 h 294"/>
                  <a:gd name="T110" fmla="*/ 84 w 216"/>
                  <a:gd name="T111" fmla="*/ 294 h 294"/>
                  <a:gd name="T112" fmla="*/ 98 w 216"/>
                  <a:gd name="T113" fmla="*/ 287 h 294"/>
                  <a:gd name="T114" fmla="*/ 104 w 216"/>
                  <a:gd name="T115" fmla="*/ 277 h 294"/>
                  <a:gd name="T116" fmla="*/ 109 w 216"/>
                  <a:gd name="T117" fmla="*/ 248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16" h="294">
                    <a:moveTo>
                      <a:pt x="109" y="248"/>
                    </a:moveTo>
                    <a:lnTo>
                      <a:pt x="110" y="246"/>
                    </a:lnTo>
                    <a:lnTo>
                      <a:pt x="127" y="241"/>
                    </a:lnTo>
                    <a:lnTo>
                      <a:pt x="136" y="237"/>
                    </a:lnTo>
                    <a:lnTo>
                      <a:pt x="137" y="233"/>
                    </a:lnTo>
                    <a:lnTo>
                      <a:pt x="137" y="227"/>
                    </a:lnTo>
                    <a:lnTo>
                      <a:pt x="137" y="224"/>
                    </a:lnTo>
                    <a:lnTo>
                      <a:pt x="148" y="214"/>
                    </a:lnTo>
                    <a:lnTo>
                      <a:pt x="147" y="206"/>
                    </a:lnTo>
                    <a:lnTo>
                      <a:pt x="150" y="201"/>
                    </a:lnTo>
                    <a:lnTo>
                      <a:pt x="157" y="198"/>
                    </a:lnTo>
                    <a:lnTo>
                      <a:pt x="166" y="189"/>
                    </a:lnTo>
                    <a:lnTo>
                      <a:pt x="176" y="178"/>
                    </a:lnTo>
                    <a:lnTo>
                      <a:pt x="180" y="169"/>
                    </a:lnTo>
                    <a:lnTo>
                      <a:pt x="184" y="141"/>
                    </a:lnTo>
                    <a:lnTo>
                      <a:pt x="183" y="140"/>
                    </a:lnTo>
                    <a:lnTo>
                      <a:pt x="183" y="139"/>
                    </a:lnTo>
                    <a:lnTo>
                      <a:pt x="187" y="129"/>
                    </a:lnTo>
                    <a:lnTo>
                      <a:pt x="193" y="128"/>
                    </a:lnTo>
                    <a:lnTo>
                      <a:pt x="194" y="125"/>
                    </a:lnTo>
                    <a:lnTo>
                      <a:pt x="192" y="122"/>
                    </a:lnTo>
                    <a:lnTo>
                      <a:pt x="194" y="115"/>
                    </a:lnTo>
                    <a:lnTo>
                      <a:pt x="190" y="113"/>
                    </a:lnTo>
                    <a:lnTo>
                      <a:pt x="192" y="111"/>
                    </a:lnTo>
                    <a:lnTo>
                      <a:pt x="194" y="96"/>
                    </a:lnTo>
                    <a:lnTo>
                      <a:pt x="193" y="95"/>
                    </a:lnTo>
                    <a:lnTo>
                      <a:pt x="193" y="94"/>
                    </a:lnTo>
                    <a:lnTo>
                      <a:pt x="193" y="89"/>
                    </a:lnTo>
                    <a:lnTo>
                      <a:pt x="196" y="87"/>
                    </a:lnTo>
                    <a:lnTo>
                      <a:pt x="200" y="76"/>
                    </a:lnTo>
                    <a:lnTo>
                      <a:pt x="193" y="71"/>
                    </a:lnTo>
                    <a:lnTo>
                      <a:pt x="202" y="49"/>
                    </a:lnTo>
                    <a:lnTo>
                      <a:pt x="203" y="48"/>
                    </a:lnTo>
                    <a:lnTo>
                      <a:pt x="210" y="47"/>
                    </a:lnTo>
                    <a:lnTo>
                      <a:pt x="210" y="39"/>
                    </a:lnTo>
                    <a:lnTo>
                      <a:pt x="212" y="33"/>
                    </a:lnTo>
                    <a:lnTo>
                      <a:pt x="214" y="31"/>
                    </a:lnTo>
                    <a:lnTo>
                      <a:pt x="216" y="26"/>
                    </a:lnTo>
                    <a:lnTo>
                      <a:pt x="210" y="28"/>
                    </a:lnTo>
                    <a:lnTo>
                      <a:pt x="210" y="26"/>
                    </a:lnTo>
                    <a:lnTo>
                      <a:pt x="209" y="27"/>
                    </a:lnTo>
                    <a:lnTo>
                      <a:pt x="208" y="23"/>
                    </a:lnTo>
                    <a:lnTo>
                      <a:pt x="202" y="23"/>
                    </a:lnTo>
                    <a:lnTo>
                      <a:pt x="195" y="21"/>
                    </a:lnTo>
                    <a:lnTo>
                      <a:pt x="190" y="22"/>
                    </a:lnTo>
                    <a:lnTo>
                      <a:pt x="189" y="20"/>
                    </a:lnTo>
                    <a:lnTo>
                      <a:pt x="180" y="18"/>
                    </a:lnTo>
                    <a:lnTo>
                      <a:pt x="172" y="14"/>
                    </a:lnTo>
                    <a:lnTo>
                      <a:pt x="174" y="11"/>
                    </a:lnTo>
                    <a:lnTo>
                      <a:pt x="168" y="1"/>
                    </a:lnTo>
                    <a:lnTo>
                      <a:pt x="166" y="0"/>
                    </a:lnTo>
                    <a:lnTo>
                      <a:pt x="163" y="5"/>
                    </a:lnTo>
                    <a:lnTo>
                      <a:pt x="157" y="11"/>
                    </a:lnTo>
                    <a:lnTo>
                      <a:pt x="157" y="8"/>
                    </a:lnTo>
                    <a:lnTo>
                      <a:pt x="156" y="1"/>
                    </a:lnTo>
                    <a:lnTo>
                      <a:pt x="146" y="16"/>
                    </a:lnTo>
                    <a:lnTo>
                      <a:pt x="140" y="22"/>
                    </a:lnTo>
                    <a:lnTo>
                      <a:pt x="135" y="26"/>
                    </a:lnTo>
                    <a:lnTo>
                      <a:pt x="129" y="29"/>
                    </a:lnTo>
                    <a:lnTo>
                      <a:pt x="127" y="29"/>
                    </a:lnTo>
                    <a:lnTo>
                      <a:pt x="110" y="29"/>
                    </a:lnTo>
                    <a:lnTo>
                      <a:pt x="103" y="26"/>
                    </a:lnTo>
                    <a:lnTo>
                      <a:pt x="100" y="31"/>
                    </a:lnTo>
                    <a:lnTo>
                      <a:pt x="98" y="33"/>
                    </a:lnTo>
                    <a:lnTo>
                      <a:pt x="97" y="34"/>
                    </a:lnTo>
                    <a:lnTo>
                      <a:pt x="91" y="38"/>
                    </a:lnTo>
                    <a:lnTo>
                      <a:pt x="91" y="40"/>
                    </a:lnTo>
                    <a:lnTo>
                      <a:pt x="94" y="41"/>
                    </a:lnTo>
                    <a:lnTo>
                      <a:pt x="95" y="45"/>
                    </a:lnTo>
                    <a:lnTo>
                      <a:pt x="93" y="45"/>
                    </a:lnTo>
                    <a:lnTo>
                      <a:pt x="93" y="51"/>
                    </a:lnTo>
                    <a:lnTo>
                      <a:pt x="89" y="58"/>
                    </a:lnTo>
                    <a:lnTo>
                      <a:pt x="89" y="61"/>
                    </a:lnTo>
                    <a:lnTo>
                      <a:pt x="86" y="66"/>
                    </a:lnTo>
                    <a:lnTo>
                      <a:pt x="84" y="73"/>
                    </a:lnTo>
                    <a:lnTo>
                      <a:pt x="82" y="73"/>
                    </a:lnTo>
                    <a:lnTo>
                      <a:pt x="82" y="93"/>
                    </a:lnTo>
                    <a:lnTo>
                      <a:pt x="81" y="94"/>
                    </a:lnTo>
                    <a:lnTo>
                      <a:pt x="86" y="100"/>
                    </a:lnTo>
                    <a:lnTo>
                      <a:pt x="87" y="106"/>
                    </a:lnTo>
                    <a:lnTo>
                      <a:pt x="80" y="120"/>
                    </a:lnTo>
                    <a:lnTo>
                      <a:pt x="78" y="125"/>
                    </a:lnTo>
                    <a:lnTo>
                      <a:pt x="77" y="140"/>
                    </a:lnTo>
                    <a:lnTo>
                      <a:pt x="74" y="144"/>
                    </a:lnTo>
                    <a:lnTo>
                      <a:pt x="73" y="155"/>
                    </a:lnTo>
                    <a:lnTo>
                      <a:pt x="75" y="164"/>
                    </a:lnTo>
                    <a:lnTo>
                      <a:pt x="69" y="172"/>
                    </a:lnTo>
                    <a:lnTo>
                      <a:pt x="63" y="172"/>
                    </a:lnTo>
                    <a:lnTo>
                      <a:pt x="60" y="176"/>
                    </a:lnTo>
                    <a:lnTo>
                      <a:pt x="56" y="178"/>
                    </a:lnTo>
                    <a:lnTo>
                      <a:pt x="54" y="194"/>
                    </a:lnTo>
                    <a:lnTo>
                      <a:pt x="46" y="200"/>
                    </a:lnTo>
                    <a:lnTo>
                      <a:pt x="41" y="204"/>
                    </a:lnTo>
                    <a:lnTo>
                      <a:pt x="36" y="205"/>
                    </a:lnTo>
                    <a:lnTo>
                      <a:pt x="28" y="212"/>
                    </a:lnTo>
                    <a:lnTo>
                      <a:pt x="24" y="218"/>
                    </a:lnTo>
                    <a:lnTo>
                      <a:pt x="17" y="231"/>
                    </a:lnTo>
                    <a:lnTo>
                      <a:pt x="4" y="234"/>
                    </a:lnTo>
                    <a:lnTo>
                      <a:pt x="0" y="245"/>
                    </a:lnTo>
                    <a:lnTo>
                      <a:pt x="5" y="251"/>
                    </a:lnTo>
                    <a:lnTo>
                      <a:pt x="13" y="258"/>
                    </a:lnTo>
                    <a:lnTo>
                      <a:pt x="15" y="260"/>
                    </a:lnTo>
                    <a:lnTo>
                      <a:pt x="17" y="261"/>
                    </a:lnTo>
                    <a:lnTo>
                      <a:pt x="21" y="265"/>
                    </a:lnTo>
                    <a:lnTo>
                      <a:pt x="25" y="268"/>
                    </a:lnTo>
                    <a:lnTo>
                      <a:pt x="31" y="278"/>
                    </a:lnTo>
                    <a:lnTo>
                      <a:pt x="44" y="271"/>
                    </a:lnTo>
                    <a:lnTo>
                      <a:pt x="60" y="277"/>
                    </a:lnTo>
                    <a:lnTo>
                      <a:pt x="68" y="279"/>
                    </a:lnTo>
                    <a:lnTo>
                      <a:pt x="76" y="285"/>
                    </a:lnTo>
                    <a:lnTo>
                      <a:pt x="78" y="291"/>
                    </a:lnTo>
                    <a:lnTo>
                      <a:pt x="84" y="294"/>
                    </a:lnTo>
                    <a:lnTo>
                      <a:pt x="94" y="294"/>
                    </a:lnTo>
                    <a:lnTo>
                      <a:pt x="98" y="287"/>
                    </a:lnTo>
                    <a:lnTo>
                      <a:pt x="98" y="279"/>
                    </a:lnTo>
                    <a:lnTo>
                      <a:pt x="104" y="277"/>
                    </a:lnTo>
                    <a:lnTo>
                      <a:pt x="106" y="268"/>
                    </a:lnTo>
                    <a:lnTo>
                      <a:pt x="109" y="248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67" name="Freeform 55"/>
              <p:cNvSpPr>
                <a:spLocks/>
              </p:cNvSpPr>
              <p:nvPr/>
            </p:nvSpPr>
            <p:spPr bwMode="auto">
              <a:xfrm>
                <a:off x="4271" y="2896"/>
                <a:ext cx="56" cy="53"/>
              </a:xfrm>
              <a:custGeom>
                <a:avLst/>
                <a:gdLst>
                  <a:gd name="T0" fmla="*/ 75 w 169"/>
                  <a:gd name="T1" fmla="*/ 40 h 159"/>
                  <a:gd name="T2" fmla="*/ 69 w 169"/>
                  <a:gd name="T3" fmla="*/ 51 h 159"/>
                  <a:gd name="T4" fmla="*/ 56 w 169"/>
                  <a:gd name="T5" fmla="*/ 39 h 159"/>
                  <a:gd name="T6" fmla="*/ 48 w 169"/>
                  <a:gd name="T7" fmla="*/ 38 h 159"/>
                  <a:gd name="T8" fmla="*/ 42 w 169"/>
                  <a:gd name="T9" fmla="*/ 30 h 159"/>
                  <a:gd name="T10" fmla="*/ 49 w 169"/>
                  <a:gd name="T11" fmla="*/ 19 h 159"/>
                  <a:gd name="T12" fmla="*/ 45 w 169"/>
                  <a:gd name="T13" fmla="*/ 8 h 159"/>
                  <a:gd name="T14" fmla="*/ 35 w 169"/>
                  <a:gd name="T15" fmla="*/ 0 h 159"/>
                  <a:gd name="T16" fmla="*/ 30 w 169"/>
                  <a:gd name="T17" fmla="*/ 12 h 159"/>
                  <a:gd name="T18" fmla="*/ 30 w 169"/>
                  <a:gd name="T19" fmla="*/ 24 h 159"/>
                  <a:gd name="T20" fmla="*/ 27 w 169"/>
                  <a:gd name="T21" fmla="*/ 30 h 159"/>
                  <a:gd name="T22" fmla="*/ 17 w 169"/>
                  <a:gd name="T23" fmla="*/ 32 h 159"/>
                  <a:gd name="T24" fmla="*/ 11 w 169"/>
                  <a:gd name="T25" fmla="*/ 39 h 159"/>
                  <a:gd name="T26" fmla="*/ 12 w 169"/>
                  <a:gd name="T27" fmla="*/ 48 h 159"/>
                  <a:gd name="T28" fmla="*/ 21 w 169"/>
                  <a:gd name="T29" fmla="*/ 57 h 159"/>
                  <a:gd name="T30" fmla="*/ 20 w 169"/>
                  <a:gd name="T31" fmla="*/ 61 h 159"/>
                  <a:gd name="T32" fmla="*/ 12 w 169"/>
                  <a:gd name="T33" fmla="*/ 57 h 159"/>
                  <a:gd name="T34" fmla="*/ 11 w 169"/>
                  <a:gd name="T35" fmla="*/ 66 h 159"/>
                  <a:gd name="T36" fmla="*/ 4 w 169"/>
                  <a:gd name="T37" fmla="*/ 68 h 159"/>
                  <a:gd name="T38" fmla="*/ 7 w 169"/>
                  <a:gd name="T39" fmla="*/ 75 h 159"/>
                  <a:gd name="T40" fmla="*/ 1 w 169"/>
                  <a:gd name="T41" fmla="*/ 80 h 159"/>
                  <a:gd name="T42" fmla="*/ 11 w 169"/>
                  <a:gd name="T43" fmla="*/ 88 h 159"/>
                  <a:gd name="T44" fmla="*/ 14 w 169"/>
                  <a:gd name="T45" fmla="*/ 85 h 159"/>
                  <a:gd name="T46" fmla="*/ 28 w 169"/>
                  <a:gd name="T47" fmla="*/ 103 h 159"/>
                  <a:gd name="T48" fmla="*/ 34 w 169"/>
                  <a:gd name="T49" fmla="*/ 104 h 159"/>
                  <a:gd name="T50" fmla="*/ 42 w 169"/>
                  <a:gd name="T51" fmla="*/ 107 h 159"/>
                  <a:gd name="T52" fmla="*/ 57 w 169"/>
                  <a:gd name="T53" fmla="*/ 108 h 159"/>
                  <a:gd name="T54" fmla="*/ 67 w 169"/>
                  <a:gd name="T55" fmla="*/ 127 h 159"/>
                  <a:gd name="T56" fmla="*/ 76 w 169"/>
                  <a:gd name="T57" fmla="*/ 141 h 159"/>
                  <a:gd name="T58" fmla="*/ 93 w 169"/>
                  <a:gd name="T59" fmla="*/ 131 h 159"/>
                  <a:gd name="T60" fmla="*/ 93 w 169"/>
                  <a:gd name="T61" fmla="*/ 148 h 159"/>
                  <a:gd name="T62" fmla="*/ 129 w 169"/>
                  <a:gd name="T63" fmla="*/ 146 h 159"/>
                  <a:gd name="T64" fmla="*/ 128 w 169"/>
                  <a:gd name="T65" fmla="*/ 137 h 159"/>
                  <a:gd name="T66" fmla="*/ 146 w 169"/>
                  <a:gd name="T67" fmla="*/ 153 h 159"/>
                  <a:gd name="T68" fmla="*/ 153 w 169"/>
                  <a:gd name="T69" fmla="*/ 144 h 159"/>
                  <a:gd name="T70" fmla="*/ 169 w 169"/>
                  <a:gd name="T71" fmla="*/ 146 h 159"/>
                  <a:gd name="T72" fmla="*/ 161 w 169"/>
                  <a:gd name="T73" fmla="*/ 127 h 159"/>
                  <a:gd name="T74" fmla="*/ 157 w 169"/>
                  <a:gd name="T75" fmla="*/ 121 h 159"/>
                  <a:gd name="T76" fmla="*/ 148 w 169"/>
                  <a:gd name="T77" fmla="*/ 121 h 159"/>
                  <a:gd name="T78" fmla="*/ 138 w 169"/>
                  <a:gd name="T79" fmla="*/ 118 h 159"/>
                  <a:gd name="T80" fmla="*/ 128 w 169"/>
                  <a:gd name="T81" fmla="*/ 110 h 159"/>
                  <a:gd name="T82" fmla="*/ 128 w 169"/>
                  <a:gd name="T83" fmla="*/ 95 h 159"/>
                  <a:gd name="T84" fmla="*/ 121 w 169"/>
                  <a:gd name="T85" fmla="*/ 94 h 159"/>
                  <a:gd name="T86" fmla="*/ 117 w 169"/>
                  <a:gd name="T87" fmla="*/ 88 h 159"/>
                  <a:gd name="T88" fmla="*/ 116 w 169"/>
                  <a:gd name="T89" fmla="*/ 79 h 159"/>
                  <a:gd name="T90" fmla="*/ 107 w 169"/>
                  <a:gd name="T91" fmla="*/ 80 h 159"/>
                  <a:gd name="T92" fmla="*/ 102 w 169"/>
                  <a:gd name="T93" fmla="*/ 77 h 159"/>
                  <a:gd name="T94" fmla="*/ 95 w 169"/>
                  <a:gd name="T95" fmla="*/ 73 h 159"/>
                  <a:gd name="T96" fmla="*/ 89 w 169"/>
                  <a:gd name="T97" fmla="*/ 67 h 159"/>
                  <a:gd name="T98" fmla="*/ 84 w 169"/>
                  <a:gd name="T99" fmla="*/ 57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9" h="159">
                    <a:moveTo>
                      <a:pt x="82" y="50"/>
                    </a:moveTo>
                    <a:lnTo>
                      <a:pt x="80" y="44"/>
                    </a:lnTo>
                    <a:lnTo>
                      <a:pt x="75" y="40"/>
                    </a:lnTo>
                    <a:lnTo>
                      <a:pt x="74" y="39"/>
                    </a:lnTo>
                    <a:lnTo>
                      <a:pt x="73" y="48"/>
                    </a:lnTo>
                    <a:lnTo>
                      <a:pt x="69" y="51"/>
                    </a:lnTo>
                    <a:lnTo>
                      <a:pt x="64" y="47"/>
                    </a:lnTo>
                    <a:lnTo>
                      <a:pt x="57" y="46"/>
                    </a:lnTo>
                    <a:lnTo>
                      <a:pt x="56" y="39"/>
                    </a:lnTo>
                    <a:lnTo>
                      <a:pt x="55" y="40"/>
                    </a:lnTo>
                    <a:lnTo>
                      <a:pt x="48" y="35"/>
                    </a:lnTo>
                    <a:lnTo>
                      <a:pt x="48" y="38"/>
                    </a:lnTo>
                    <a:lnTo>
                      <a:pt x="45" y="37"/>
                    </a:lnTo>
                    <a:lnTo>
                      <a:pt x="44" y="35"/>
                    </a:lnTo>
                    <a:lnTo>
                      <a:pt x="42" y="30"/>
                    </a:lnTo>
                    <a:lnTo>
                      <a:pt x="44" y="26"/>
                    </a:lnTo>
                    <a:lnTo>
                      <a:pt x="45" y="21"/>
                    </a:lnTo>
                    <a:lnTo>
                      <a:pt x="49" y="19"/>
                    </a:lnTo>
                    <a:lnTo>
                      <a:pt x="49" y="17"/>
                    </a:lnTo>
                    <a:lnTo>
                      <a:pt x="50" y="8"/>
                    </a:lnTo>
                    <a:lnTo>
                      <a:pt x="45" y="8"/>
                    </a:lnTo>
                    <a:lnTo>
                      <a:pt x="44" y="5"/>
                    </a:lnTo>
                    <a:lnTo>
                      <a:pt x="43" y="1"/>
                    </a:lnTo>
                    <a:lnTo>
                      <a:pt x="35" y="0"/>
                    </a:lnTo>
                    <a:lnTo>
                      <a:pt x="35" y="4"/>
                    </a:lnTo>
                    <a:lnTo>
                      <a:pt x="30" y="7"/>
                    </a:lnTo>
                    <a:lnTo>
                      <a:pt x="30" y="12"/>
                    </a:lnTo>
                    <a:lnTo>
                      <a:pt x="28" y="13"/>
                    </a:lnTo>
                    <a:lnTo>
                      <a:pt x="32" y="18"/>
                    </a:lnTo>
                    <a:lnTo>
                      <a:pt x="30" y="24"/>
                    </a:lnTo>
                    <a:lnTo>
                      <a:pt x="27" y="24"/>
                    </a:lnTo>
                    <a:lnTo>
                      <a:pt x="28" y="25"/>
                    </a:lnTo>
                    <a:lnTo>
                      <a:pt x="27" y="30"/>
                    </a:lnTo>
                    <a:lnTo>
                      <a:pt x="22" y="26"/>
                    </a:lnTo>
                    <a:lnTo>
                      <a:pt x="20" y="31"/>
                    </a:lnTo>
                    <a:lnTo>
                      <a:pt x="17" y="32"/>
                    </a:lnTo>
                    <a:lnTo>
                      <a:pt x="16" y="34"/>
                    </a:lnTo>
                    <a:lnTo>
                      <a:pt x="20" y="39"/>
                    </a:lnTo>
                    <a:lnTo>
                      <a:pt x="11" y="39"/>
                    </a:lnTo>
                    <a:lnTo>
                      <a:pt x="12" y="40"/>
                    </a:lnTo>
                    <a:lnTo>
                      <a:pt x="14" y="47"/>
                    </a:lnTo>
                    <a:lnTo>
                      <a:pt x="12" y="48"/>
                    </a:lnTo>
                    <a:lnTo>
                      <a:pt x="16" y="53"/>
                    </a:lnTo>
                    <a:lnTo>
                      <a:pt x="20" y="58"/>
                    </a:lnTo>
                    <a:lnTo>
                      <a:pt x="21" y="57"/>
                    </a:lnTo>
                    <a:lnTo>
                      <a:pt x="22" y="59"/>
                    </a:lnTo>
                    <a:lnTo>
                      <a:pt x="18" y="61"/>
                    </a:lnTo>
                    <a:lnTo>
                      <a:pt x="20" y="61"/>
                    </a:lnTo>
                    <a:lnTo>
                      <a:pt x="18" y="64"/>
                    </a:lnTo>
                    <a:lnTo>
                      <a:pt x="16" y="61"/>
                    </a:lnTo>
                    <a:lnTo>
                      <a:pt x="12" y="57"/>
                    </a:lnTo>
                    <a:lnTo>
                      <a:pt x="5" y="60"/>
                    </a:lnTo>
                    <a:lnTo>
                      <a:pt x="8" y="62"/>
                    </a:lnTo>
                    <a:lnTo>
                      <a:pt x="11" y="66"/>
                    </a:lnTo>
                    <a:lnTo>
                      <a:pt x="10" y="68"/>
                    </a:lnTo>
                    <a:lnTo>
                      <a:pt x="5" y="67"/>
                    </a:lnTo>
                    <a:lnTo>
                      <a:pt x="4" y="68"/>
                    </a:lnTo>
                    <a:lnTo>
                      <a:pt x="7" y="74"/>
                    </a:lnTo>
                    <a:lnTo>
                      <a:pt x="8" y="75"/>
                    </a:lnTo>
                    <a:lnTo>
                      <a:pt x="7" y="75"/>
                    </a:lnTo>
                    <a:lnTo>
                      <a:pt x="7" y="77"/>
                    </a:lnTo>
                    <a:lnTo>
                      <a:pt x="5" y="77"/>
                    </a:lnTo>
                    <a:lnTo>
                      <a:pt x="1" y="80"/>
                    </a:lnTo>
                    <a:lnTo>
                      <a:pt x="0" y="85"/>
                    </a:lnTo>
                    <a:lnTo>
                      <a:pt x="3" y="86"/>
                    </a:lnTo>
                    <a:lnTo>
                      <a:pt x="11" y="88"/>
                    </a:lnTo>
                    <a:lnTo>
                      <a:pt x="11" y="86"/>
                    </a:lnTo>
                    <a:lnTo>
                      <a:pt x="12" y="85"/>
                    </a:lnTo>
                    <a:lnTo>
                      <a:pt x="14" y="85"/>
                    </a:lnTo>
                    <a:lnTo>
                      <a:pt x="21" y="92"/>
                    </a:lnTo>
                    <a:lnTo>
                      <a:pt x="25" y="100"/>
                    </a:lnTo>
                    <a:lnTo>
                      <a:pt x="28" y="103"/>
                    </a:lnTo>
                    <a:lnTo>
                      <a:pt x="31" y="103"/>
                    </a:lnTo>
                    <a:lnTo>
                      <a:pt x="31" y="105"/>
                    </a:lnTo>
                    <a:lnTo>
                      <a:pt x="34" y="104"/>
                    </a:lnTo>
                    <a:lnTo>
                      <a:pt x="34" y="110"/>
                    </a:lnTo>
                    <a:lnTo>
                      <a:pt x="35" y="108"/>
                    </a:lnTo>
                    <a:lnTo>
                      <a:pt x="42" y="107"/>
                    </a:lnTo>
                    <a:lnTo>
                      <a:pt x="45" y="104"/>
                    </a:lnTo>
                    <a:lnTo>
                      <a:pt x="53" y="107"/>
                    </a:lnTo>
                    <a:lnTo>
                      <a:pt x="57" y="108"/>
                    </a:lnTo>
                    <a:lnTo>
                      <a:pt x="62" y="114"/>
                    </a:lnTo>
                    <a:lnTo>
                      <a:pt x="63" y="117"/>
                    </a:lnTo>
                    <a:lnTo>
                      <a:pt x="67" y="127"/>
                    </a:lnTo>
                    <a:lnTo>
                      <a:pt x="67" y="130"/>
                    </a:lnTo>
                    <a:lnTo>
                      <a:pt x="69" y="131"/>
                    </a:lnTo>
                    <a:lnTo>
                      <a:pt x="76" y="141"/>
                    </a:lnTo>
                    <a:lnTo>
                      <a:pt x="85" y="138"/>
                    </a:lnTo>
                    <a:lnTo>
                      <a:pt x="88" y="128"/>
                    </a:lnTo>
                    <a:lnTo>
                      <a:pt x="93" y="131"/>
                    </a:lnTo>
                    <a:lnTo>
                      <a:pt x="94" y="132"/>
                    </a:lnTo>
                    <a:lnTo>
                      <a:pt x="94" y="140"/>
                    </a:lnTo>
                    <a:lnTo>
                      <a:pt x="93" y="148"/>
                    </a:lnTo>
                    <a:lnTo>
                      <a:pt x="103" y="151"/>
                    </a:lnTo>
                    <a:lnTo>
                      <a:pt x="117" y="158"/>
                    </a:lnTo>
                    <a:lnTo>
                      <a:pt x="129" y="146"/>
                    </a:lnTo>
                    <a:lnTo>
                      <a:pt x="124" y="139"/>
                    </a:lnTo>
                    <a:lnTo>
                      <a:pt x="126" y="138"/>
                    </a:lnTo>
                    <a:lnTo>
                      <a:pt x="128" y="137"/>
                    </a:lnTo>
                    <a:lnTo>
                      <a:pt x="129" y="138"/>
                    </a:lnTo>
                    <a:lnTo>
                      <a:pt x="135" y="146"/>
                    </a:lnTo>
                    <a:lnTo>
                      <a:pt x="146" y="153"/>
                    </a:lnTo>
                    <a:lnTo>
                      <a:pt x="148" y="159"/>
                    </a:lnTo>
                    <a:lnTo>
                      <a:pt x="150" y="150"/>
                    </a:lnTo>
                    <a:lnTo>
                      <a:pt x="153" y="144"/>
                    </a:lnTo>
                    <a:lnTo>
                      <a:pt x="154" y="144"/>
                    </a:lnTo>
                    <a:lnTo>
                      <a:pt x="164" y="152"/>
                    </a:lnTo>
                    <a:lnTo>
                      <a:pt x="169" y="146"/>
                    </a:lnTo>
                    <a:lnTo>
                      <a:pt x="162" y="135"/>
                    </a:lnTo>
                    <a:lnTo>
                      <a:pt x="166" y="131"/>
                    </a:lnTo>
                    <a:lnTo>
                      <a:pt x="161" y="127"/>
                    </a:lnTo>
                    <a:lnTo>
                      <a:pt x="161" y="126"/>
                    </a:lnTo>
                    <a:lnTo>
                      <a:pt x="161" y="120"/>
                    </a:lnTo>
                    <a:lnTo>
                      <a:pt x="157" y="121"/>
                    </a:lnTo>
                    <a:lnTo>
                      <a:pt x="155" y="120"/>
                    </a:lnTo>
                    <a:lnTo>
                      <a:pt x="151" y="123"/>
                    </a:lnTo>
                    <a:lnTo>
                      <a:pt x="148" y="121"/>
                    </a:lnTo>
                    <a:lnTo>
                      <a:pt x="148" y="120"/>
                    </a:lnTo>
                    <a:lnTo>
                      <a:pt x="141" y="119"/>
                    </a:lnTo>
                    <a:lnTo>
                      <a:pt x="138" y="118"/>
                    </a:lnTo>
                    <a:lnTo>
                      <a:pt x="133" y="108"/>
                    </a:lnTo>
                    <a:lnTo>
                      <a:pt x="127" y="111"/>
                    </a:lnTo>
                    <a:lnTo>
                      <a:pt x="128" y="110"/>
                    </a:lnTo>
                    <a:lnTo>
                      <a:pt x="129" y="104"/>
                    </a:lnTo>
                    <a:lnTo>
                      <a:pt x="134" y="99"/>
                    </a:lnTo>
                    <a:lnTo>
                      <a:pt x="128" y="95"/>
                    </a:lnTo>
                    <a:lnTo>
                      <a:pt x="123" y="97"/>
                    </a:lnTo>
                    <a:lnTo>
                      <a:pt x="122" y="93"/>
                    </a:lnTo>
                    <a:lnTo>
                      <a:pt x="121" y="94"/>
                    </a:lnTo>
                    <a:lnTo>
                      <a:pt x="117" y="93"/>
                    </a:lnTo>
                    <a:lnTo>
                      <a:pt x="117" y="90"/>
                    </a:lnTo>
                    <a:lnTo>
                      <a:pt x="117" y="88"/>
                    </a:lnTo>
                    <a:lnTo>
                      <a:pt x="114" y="85"/>
                    </a:lnTo>
                    <a:lnTo>
                      <a:pt x="116" y="81"/>
                    </a:lnTo>
                    <a:lnTo>
                      <a:pt x="116" y="79"/>
                    </a:lnTo>
                    <a:lnTo>
                      <a:pt x="111" y="81"/>
                    </a:lnTo>
                    <a:lnTo>
                      <a:pt x="109" y="80"/>
                    </a:lnTo>
                    <a:lnTo>
                      <a:pt x="107" y="80"/>
                    </a:lnTo>
                    <a:lnTo>
                      <a:pt x="103" y="81"/>
                    </a:lnTo>
                    <a:lnTo>
                      <a:pt x="102" y="79"/>
                    </a:lnTo>
                    <a:lnTo>
                      <a:pt x="102" y="77"/>
                    </a:lnTo>
                    <a:lnTo>
                      <a:pt x="100" y="74"/>
                    </a:lnTo>
                    <a:lnTo>
                      <a:pt x="98" y="75"/>
                    </a:lnTo>
                    <a:lnTo>
                      <a:pt x="95" y="73"/>
                    </a:lnTo>
                    <a:lnTo>
                      <a:pt x="90" y="73"/>
                    </a:lnTo>
                    <a:lnTo>
                      <a:pt x="91" y="68"/>
                    </a:lnTo>
                    <a:lnTo>
                      <a:pt x="89" y="67"/>
                    </a:lnTo>
                    <a:lnTo>
                      <a:pt x="87" y="64"/>
                    </a:lnTo>
                    <a:lnTo>
                      <a:pt x="83" y="59"/>
                    </a:lnTo>
                    <a:lnTo>
                      <a:pt x="84" y="57"/>
                    </a:lnTo>
                    <a:lnTo>
                      <a:pt x="82" y="5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68" name="Freeform 56"/>
              <p:cNvSpPr>
                <a:spLocks/>
              </p:cNvSpPr>
              <p:nvPr/>
            </p:nvSpPr>
            <p:spPr bwMode="auto">
              <a:xfrm>
                <a:off x="4284" y="2817"/>
                <a:ext cx="78" cy="85"/>
              </a:xfrm>
              <a:custGeom>
                <a:avLst/>
                <a:gdLst>
                  <a:gd name="T0" fmla="*/ 15 w 235"/>
                  <a:gd name="T1" fmla="*/ 170 h 256"/>
                  <a:gd name="T2" fmla="*/ 20 w 235"/>
                  <a:gd name="T3" fmla="*/ 179 h 256"/>
                  <a:gd name="T4" fmla="*/ 25 w 235"/>
                  <a:gd name="T5" fmla="*/ 192 h 256"/>
                  <a:gd name="T6" fmla="*/ 23 w 235"/>
                  <a:gd name="T7" fmla="*/ 204 h 256"/>
                  <a:gd name="T8" fmla="*/ 31 w 235"/>
                  <a:gd name="T9" fmla="*/ 218 h 256"/>
                  <a:gd name="T10" fmla="*/ 27 w 235"/>
                  <a:gd name="T11" fmla="*/ 226 h 256"/>
                  <a:gd name="T12" fmla="*/ 30 w 235"/>
                  <a:gd name="T13" fmla="*/ 243 h 256"/>
                  <a:gd name="T14" fmla="*/ 47 w 235"/>
                  <a:gd name="T15" fmla="*/ 236 h 256"/>
                  <a:gd name="T16" fmla="*/ 59 w 235"/>
                  <a:gd name="T17" fmla="*/ 245 h 256"/>
                  <a:gd name="T18" fmla="*/ 72 w 235"/>
                  <a:gd name="T19" fmla="*/ 243 h 256"/>
                  <a:gd name="T20" fmla="*/ 78 w 235"/>
                  <a:gd name="T21" fmla="*/ 234 h 256"/>
                  <a:gd name="T22" fmla="*/ 84 w 235"/>
                  <a:gd name="T23" fmla="*/ 238 h 256"/>
                  <a:gd name="T24" fmla="*/ 93 w 235"/>
                  <a:gd name="T25" fmla="*/ 254 h 256"/>
                  <a:gd name="T26" fmla="*/ 108 w 235"/>
                  <a:gd name="T27" fmla="*/ 250 h 256"/>
                  <a:gd name="T28" fmla="*/ 110 w 235"/>
                  <a:gd name="T29" fmla="*/ 245 h 256"/>
                  <a:gd name="T30" fmla="*/ 122 w 235"/>
                  <a:gd name="T31" fmla="*/ 254 h 256"/>
                  <a:gd name="T32" fmla="*/ 128 w 235"/>
                  <a:gd name="T33" fmla="*/ 245 h 256"/>
                  <a:gd name="T34" fmla="*/ 122 w 235"/>
                  <a:gd name="T35" fmla="*/ 228 h 256"/>
                  <a:gd name="T36" fmla="*/ 117 w 235"/>
                  <a:gd name="T37" fmla="*/ 214 h 256"/>
                  <a:gd name="T38" fmla="*/ 113 w 235"/>
                  <a:gd name="T39" fmla="*/ 200 h 256"/>
                  <a:gd name="T40" fmla="*/ 117 w 235"/>
                  <a:gd name="T41" fmla="*/ 187 h 256"/>
                  <a:gd name="T42" fmla="*/ 132 w 235"/>
                  <a:gd name="T43" fmla="*/ 179 h 256"/>
                  <a:gd name="T44" fmla="*/ 143 w 235"/>
                  <a:gd name="T45" fmla="*/ 165 h 256"/>
                  <a:gd name="T46" fmla="*/ 158 w 235"/>
                  <a:gd name="T47" fmla="*/ 160 h 256"/>
                  <a:gd name="T48" fmla="*/ 178 w 235"/>
                  <a:gd name="T49" fmla="*/ 140 h 256"/>
                  <a:gd name="T50" fmla="*/ 178 w 235"/>
                  <a:gd name="T51" fmla="*/ 117 h 256"/>
                  <a:gd name="T52" fmla="*/ 195 w 235"/>
                  <a:gd name="T53" fmla="*/ 98 h 256"/>
                  <a:gd name="T54" fmla="*/ 201 w 235"/>
                  <a:gd name="T55" fmla="*/ 85 h 256"/>
                  <a:gd name="T56" fmla="*/ 188 w 235"/>
                  <a:gd name="T57" fmla="*/ 61 h 256"/>
                  <a:gd name="T58" fmla="*/ 211 w 235"/>
                  <a:gd name="T59" fmla="*/ 42 h 256"/>
                  <a:gd name="T60" fmla="*/ 216 w 235"/>
                  <a:gd name="T61" fmla="*/ 34 h 256"/>
                  <a:gd name="T62" fmla="*/ 230 w 235"/>
                  <a:gd name="T63" fmla="*/ 20 h 256"/>
                  <a:gd name="T64" fmla="*/ 224 w 235"/>
                  <a:gd name="T65" fmla="*/ 15 h 256"/>
                  <a:gd name="T66" fmla="*/ 198 w 235"/>
                  <a:gd name="T67" fmla="*/ 11 h 256"/>
                  <a:gd name="T68" fmla="*/ 188 w 235"/>
                  <a:gd name="T69" fmla="*/ 5 h 256"/>
                  <a:gd name="T70" fmla="*/ 168 w 235"/>
                  <a:gd name="T71" fmla="*/ 0 h 256"/>
                  <a:gd name="T72" fmla="*/ 153 w 235"/>
                  <a:gd name="T73" fmla="*/ 10 h 256"/>
                  <a:gd name="T74" fmla="*/ 132 w 235"/>
                  <a:gd name="T75" fmla="*/ 17 h 256"/>
                  <a:gd name="T76" fmla="*/ 105 w 235"/>
                  <a:gd name="T77" fmla="*/ 15 h 256"/>
                  <a:gd name="T78" fmla="*/ 97 w 235"/>
                  <a:gd name="T79" fmla="*/ 12 h 256"/>
                  <a:gd name="T80" fmla="*/ 79 w 235"/>
                  <a:gd name="T81" fmla="*/ 10 h 256"/>
                  <a:gd name="T82" fmla="*/ 57 w 235"/>
                  <a:gd name="T83" fmla="*/ 11 h 256"/>
                  <a:gd name="T84" fmla="*/ 46 w 235"/>
                  <a:gd name="T85" fmla="*/ 18 h 256"/>
                  <a:gd name="T86" fmla="*/ 40 w 235"/>
                  <a:gd name="T87" fmla="*/ 25 h 256"/>
                  <a:gd name="T88" fmla="*/ 24 w 235"/>
                  <a:gd name="T89" fmla="*/ 30 h 256"/>
                  <a:gd name="T90" fmla="*/ 16 w 235"/>
                  <a:gd name="T91" fmla="*/ 44 h 256"/>
                  <a:gd name="T92" fmla="*/ 27 w 235"/>
                  <a:gd name="T93" fmla="*/ 55 h 256"/>
                  <a:gd name="T94" fmla="*/ 19 w 235"/>
                  <a:gd name="T95" fmla="*/ 77 h 256"/>
                  <a:gd name="T96" fmla="*/ 13 w 235"/>
                  <a:gd name="T97" fmla="*/ 85 h 256"/>
                  <a:gd name="T98" fmla="*/ 6 w 235"/>
                  <a:gd name="T99" fmla="*/ 88 h 256"/>
                  <a:gd name="T100" fmla="*/ 10 w 235"/>
                  <a:gd name="T101" fmla="*/ 106 h 256"/>
                  <a:gd name="T102" fmla="*/ 22 w 235"/>
                  <a:gd name="T103" fmla="*/ 117 h 256"/>
                  <a:gd name="T104" fmla="*/ 7 w 235"/>
                  <a:gd name="T105" fmla="*/ 124 h 256"/>
                  <a:gd name="T106" fmla="*/ 2 w 235"/>
                  <a:gd name="T107" fmla="*/ 130 h 256"/>
                  <a:gd name="T108" fmla="*/ 0 w 235"/>
                  <a:gd name="T109" fmla="*/ 139 h 256"/>
                  <a:gd name="T110" fmla="*/ 3 w 235"/>
                  <a:gd name="T111" fmla="*/ 152 h 256"/>
                  <a:gd name="T112" fmla="*/ 10 w 235"/>
                  <a:gd name="T113" fmla="*/ 161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35" h="256">
                    <a:moveTo>
                      <a:pt x="12" y="164"/>
                    </a:moveTo>
                    <a:lnTo>
                      <a:pt x="12" y="168"/>
                    </a:lnTo>
                    <a:lnTo>
                      <a:pt x="15" y="170"/>
                    </a:lnTo>
                    <a:lnTo>
                      <a:pt x="15" y="173"/>
                    </a:lnTo>
                    <a:lnTo>
                      <a:pt x="15" y="176"/>
                    </a:lnTo>
                    <a:lnTo>
                      <a:pt x="20" y="179"/>
                    </a:lnTo>
                    <a:lnTo>
                      <a:pt x="22" y="184"/>
                    </a:lnTo>
                    <a:lnTo>
                      <a:pt x="23" y="183"/>
                    </a:lnTo>
                    <a:lnTo>
                      <a:pt x="25" y="192"/>
                    </a:lnTo>
                    <a:lnTo>
                      <a:pt x="27" y="196"/>
                    </a:lnTo>
                    <a:lnTo>
                      <a:pt x="25" y="201"/>
                    </a:lnTo>
                    <a:lnTo>
                      <a:pt x="23" y="204"/>
                    </a:lnTo>
                    <a:lnTo>
                      <a:pt x="25" y="206"/>
                    </a:lnTo>
                    <a:lnTo>
                      <a:pt x="27" y="218"/>
                    </a:lnTo>
                    <a:lnTo>
                      <a:pt x="31" y="218"/>
                    </a:lnTo>
                    <a:lnTo>
                      <a:pt x="30" y="221"/>
                    </a:lnTo>
                    <a:lnTo>
                      <a:pt x="30" y="224"/>
                    </a:lnTo>
                    <a:lnTo>
                      <a:pt x="27" y="226"/>
                    </a:lnTo>
                    <a:lnTo>
                      <a:pt x="20" y="225"/>
                    </a:lnTo>
                    <a:lnTo>
                      <a:pt x="29" y="232"/>
                    </a:lnTo>
                    <a:lnTo>
                      <a:pt x="30" y="243"/>
                    </a:lnTo>
                    <a:lnTo>
                      <a:pt x="38" y="243"/>
                    </a:lnTo>
                    <a:lnTo>
                      <a:pt x="42" y="237"/>
                    </a:lnTo>
                    <a:lnTo>
                      <a:pt x="47" y="236"/>
                    </a:lnTo>
                    <a:lnTo>
                      <a:pt x="50" y="241"/>
                    </a:lnTo>
                    <a:lnTo>
                      <a:pt x="52" y="244"/>
                    </a:lnTo>
                    <a:lnTo>
                      <a:pt x="59" y="245"/>
                    </a:lnTo>
                    <a:lnTo>
                      <a:pt x="63" y="252"/>
                    </a:lnTo>
                    <a:lnTo>
                      <a:pt x="69" y="251"/>
                    </a:lnTo>
                    <a:lnTo>
                      <a:pt x="72" y="243"/>
                    </a:lnTo>
                    <a:lnTo>
                      <a:pt x="73" y="243"/>
                    </a:lnTo>
                    <a:lnTo>
                      <a:pt x="76" y="234"/>
                    </a:lnTo>
                    <a:lnTo>
                      <a:pt x="78" y="234"/>
                    </a:lnTo>
                    <a:lnTo>
                      <a:pt x="79" y="234"/>
                    </a:lnTo>
                    <a:lnTo>
                      <a:pt x="80" y="237"/>
                    </a:lnTo>
                    <a:lnTo>
                      <a:pt x="84" y="238"/>
                    </a:lnTo>
                    <a:lnTo>
                      <a:pt x="90" y="245"/>
                    </a:lnTo>
                    <a:lnTo>
                      <a:pt x="91" y="244"/>
                    </a:lnTo>
                    <a:lnTo>
                      <a:pt x="93" y="254"/>
                    </a:lnTo>
                    <a:lnTo>
                      <a:pt x="98" y="254"/>
                    </a:lnTo>
                    <a:lnTo>
                      <a:pt x="105" y="256"/>
                    </a:lnTo>
                    <a:lnTo>
                      <a:pt x="108" y="250"/>
                    </a:lnTo>
                    <a:lnTo>
                      <a:pt x="108" y="247"/>
                    </a:lnTo>
                    <a:lnTo>
                      <a:pt x="105" y="245"/>
                    </a:lnTo>
                    <a:lnTo>
                      <a:pt x="110" y="245"/>
                    </a:lnTo>
                    <a:lnTo>
                      <a:pt x="113" y="246"/>
                    </a:lnTo>
                    <a:lnTo>
                      <a:pt x="117" y="249"/>
                    </a:lnTo>
                    <a:lnTo>
                      <a:pt x="122" y="254"/>
                    </a:lnTo>
                    <a:lnTo>
                      <a:pt x="125" y="253"/>
                    </a:lnTo>
                    <a:lnTo>
                      <a:pt x="128" y="256"/>
                    </a:lnTo>
                    <a:lnTo>
                      <a:pt x="128" y="245"/>
                    </a:lnTo>
                    <a:lnTo>
                      <a:pt x="128" y="240"/>
                    </a:lnTo>
                    <a:lnTo>
                      <a:pt x="123" y="232"/>
                    </a:lnTo>
                    <a:lnTo>
                      <a:pt x="122" y="228"/>
                    </a:lnTo>
                    <a:lnTo>
                      <a:pt x="122" y="226"/>
                    </a:lnTo>
                    <a:lnTo>
                      <a:pt x="118" y="220"/>
                    </a:lnTo>
                    <a:lnTo>
                      <a:pt x="117" y="214"/>
                    </a:lnTo>
                    <a:lnTo>
                      <a:pt x="117" y="212"/>
                    </a:lnTo>
                    <a:lnTo>
                      <a:pt x="115" y="208"/>
                    </a:lnTo>
                    <a:lnTo>
                      <a:pt x="113" y="200"/>
                    </a:lnTo>
                    <a:lnTo>
                      <a:pt x="117" y="194"/>
                    </a:lnTo>
                    <a:lnTo>
                      <a:pt x="118" y="194"/>
                    </a:lnTo>
                    <a:lnTo>
                      <a:pt x="117" y="187"/>
                    </a:lnTo>
                    <a:lnTo>
                      <a:pt x="122" y="185"/>
                    </a:lnTo>
                    <a:lnTo>
                      <a:pt x="129" y="186"/>
                    </a:lnTo>
                    <a:lnTo>
                      <a:pt x="132" y="179"/>
                    </a:lnTo>
                    <a:lnTo>
                      <a:pt x="137" y="170"/>
                    </a:lnTo>
                    <a:lnTo>
                      <a:pt x="142" y="168"/>
                    </a:lnTo>
                    <a:lnTo>
                      <a:pt x="143" y="165"/>
                    </a:lnTo>
                    <a:lnTo>
                      <a:pt x="143" y="164"/>
                    </a:lnTo>
                    <a:lnTo>
                      <a:pt x="151" y="163"/>
                    </a:lnTo>
                    <a:lnTo>
                      <a:pt x="158" y="160"/>
                    </a:lnTo>
                    <a:lnTo>
                      <a:pt x="177" y="158"/>
                    </a:lnTo>
                    <a:lnTo>
                      <a:pt x="178" y="153"/>
                    </a:lnTo>
                    <a:lnTo>
                      <a:pt x="178" y="140"/>
                    </a:lnTo>
                    <a:lnTo>
                      <a:pt x="178" y="131"/>
                    </a:lnTo>
                    <a:lnTo>
                      <a:pt x="176" y="120"/>
                    </a:lnTo>
                    <a:lnTo>
                      <a:pt x="178" y="117"/>
                    </a:lnTo>
                    <a:lnTo>
                      <a:pt x="185" y="110"/>
                    </a:lnTo>
                    <a:lnTo>
                      <a:pt x="194" y="100"/>
                    </a:lnTo>
                    <a:lnTo>
                      <a:pt x="195" y="98"/>
                    </a:lnTo>
                    <a:lnTo>
                      <a:pt x="202" y="91"/>
                    </a:lnTo>
                    <a:lnTo>
                      <a:pt x="203" y="87"/>
                    </a:lnTo>
                    <a:lnTo>
                      <a:pt x="201" y="85"/>
                    </a:lnTo>
                    <a:lnTo>
                      <a:pt x="192" y="79"/>
                    </a:lnTo>
                    <a:lnTo>
                      <a:pt x="188" y="63"/>
                    </a:lnTo>
                    <a:lnTo>
                      <a:pt x="188" y="61"/>
                    </a:lnTo>
                    <a:lnTo>
                      <a:pt x="192" y="58"/>
                    </a:lnTo>
                    <a:lnTo>
                      <a:pt x="197" y="48"/>
                    </a:lnTo>
                    <a:lnTo>
                      <a:pt x="211" y="42"/>
                    </a:lnTo>
                    <a:lnTo>
                      <a:pt x="211" y="40"/>
                    </a:lnTo>
                    <a:lnTo>
                      <a:pt x="211" y="39"/>
                    </a:lnTo>
                    <a:lnTo>
                      <a:pt x="216" y="34"/>
                    </a:lnTo>
                    <a:lnTo>
                      <a:pt x="230" y="30"/>
                    </a:lnTo>
                    <a:lnTo>
                      <a:pt x="235" y="26"/>
                    </a:lnTo>
                    <a:lnTo>
                      <a:pt x="230" y="20"/>
                    </a:lnTo>
                    <a:lnTo>
                      <a:pt x="224" y="19"/>
                    </a:lnTo>
                    <a:lnTo>
                      <a:pt x="225" y="15"/>
                    </a:lnTo>
                    <a:lnTo>
                      <a:pt x="224" y="15"/>
                    </a:lnTo>
                    <a:lnTo>
                      <a:pt x="219" y="15"/>
                    </a:lnTo>
                    <a:lnTo>
                      <a:pt x="209" y="12"/>
                    </a:lnTo>
                    <a:lnTo>
                      <a:pt x="198" y="11"/>
                    </a:lnTo>
                    <a:lnTo>
                      <a:pt x="189" y="14"/>
                    </a:lnTo>
                    <a:lnTo>
                      <a:pt x="186" y="13"/>
                    </a:lnTo>
                    <a:lnTo>
                      <a:pt x="188" y="5"/>
                    </a:lnTo>
                    <a:lnTo>
                      <a:pt x="189" y="0"/>
                    </a:lnTo>
                    <a:lnTo>
                      <a:pt x="175" y="1"/>
                    </a:lnTo>
                    <a:lnTo>
                      <a:pt x="168" y="0"/>
                    </a:lnTo>
                    <a:lnTo>
                      <a:pt x="163" y="5"/>
                    </a:lnTo>
                    <a:lnTo>
                      <a:pt x="156" y="7"/>
                    </a:lnTo>
                    <a:lnTo>
                      <a:pt x="153" y="10"/>
                    </a:lnTo>
                    <a:lnTo>
                      <a:pt x="138" y="11"/>
                    </a:lnTo>
                    <a:lnTo>
                      <a:pt x="132" y="15"/>
                    </a:lnTo>
                    <a:lnTo>
                      <a:pt x="132" y="17"/>
                    </a:lnTo>
                    <a:lnTo>
                      <a:pt x="125" y="15"/>
                    </a:lnTo>
                    <a:lnTo>
                      <a:pt x="116" y="15"/>
                    </a:lnTo>
                    <a:lnTo>
                      <a:pt x="105" y="15"/>
                    </a:lnTo>
                    <a:lnTo>
                      <a:pt x="104" y="13"/>
                    </a:lnTo>
                    <a:lnTo>
                      <a:pt x="102" y="13"/>
                    </a:lnTo>
                    <a:lnTo>
                      <a:pt x="97" y="12"/>
                    </a:lnTo>
                    <a:lnTo>
                      <a:pt x="86" y="10"/>
                    </a:lnTo>
                    <a:lnTo>
                      <a:pt x="84" y="11"/>
                    </a:lnTo>
                    <a:lnTo>
                      <a:pt x="79" y="10"/>
                    </a:lnTo>
                    <a:lnTo>
                      <a:pt x="70" y="13"/>
                    </a:lnTo>
                    <a:lnTo>
                      <a:pt x="69" y="12"/>
                    </a:lnTo>
                    <a:lnTo>
                      <a:pt x="57" y="11"/>
                    </a:lnTo>
                    <a:lnTo>
                      <a:pt x="55" y="17"/>
                    </a:lnTo>
                    <a:lnTo>
                      <a:pt x="51" y="15"/>
                    </a:lnTo>
                    <a:lnTo>
                      <a:pt x="46" y="18"/>
                    </a:lnTo>
                    <a:lnTo>
                      <a:pt x="45" y="20"/>
                    </a:lnTo>
                    <a:lnTo>
                      <a:pt x="43" y="24"/>
                    </a:lnTo>
                    <a:lnTo>
                      <a:pt x="40" y="25"/>
                    </a:lnTo>
                    <a:lnTo>
                      <a:pt x="31" y="26"/>
                    </a:lnTo>
                    <a:lnTo>
                      <a:pt x="25" y="30"/>
                    </a:lnTo>
                    <a:lnTo>
                      <a:pt x="24" y="30"/>
                    </a:lnTo>
                    <a:lnTo>
                      <a:pt x="13" y="30"/>
                    </a:lnTo>
                    <a:lnTo>
                      <a:pt x="13" y="33"/>
                    </a:lnTo>
                    <a:lnTo>
                      <a:pt x="16" y="44"/>
                    </a:lnTo>
                    <a:lnTo>
                      <a:pt x="19" y="47"/>
                    </a:lnTo>
                    <a:lnTo>
                      <a:pt x="26" y="51"/>
                    </a:lnTo>
                    <a:lnTo>
                      <a:pt x="27" y="55"/>
                    </a:lnTo>
                    <a:lnTo>
                      <a:pt x="27" y="57"/>
                    </a:lnTo>
                    <a:lnTo>
                      <a:pt x="18" y="72"/>
                    </a:lnTo>
                    <a:lnTo>
                      <a:pt x="19" y="77"/>
                    </a:lnTo>
                    <a:lnTo>
                      <a:pt x="18" y="79"/>
                    </a:lnTo>
                    <a:lnTo>
                      <a:pt x="22" y="84"/>
                    </a:lnTo>
                    <a:lnTo>
                      <a:pt x="13" y="85"/>
                    </a:lnTo>
                    <a:lnTo>
                      <a:pt x="13" y="88"/>
                    </a:lnTo>
                    <a:lnTo>
                      <a:pt x="11" y="87"/>
                    </a:lnTo>
                    <a:lnTo>
                      <a:pt x="6" y="88"/>
                    </a:lnTo>
                    <a:lnTo>
                      <a:pt x="7" y="97"/>
                    </a:lnTo>
                    <a:lnTo>
                      <a:pt x="7" y="101"/>
                    </a:lnTo>
                    <a:lnTo>
                      <a:pt x="10" y="106"/>
                    </a:lnTo>
                    <a:lnTo>
                      <a:pt x="15" y="112"/>
                    </a:lnTo>
                    <a:lnTo>
                      <a:pt x="20" y="115"/>
                    </a:lnTo>
                    <a:lnTo>
                      <a:pt x="22" y="117"/>
                    </a:lnTo>
                    <a:lnTo>
                      <a:pt x="12" y="123"/>
                    </a:lnTo>
                    <a:lnTo>
                      <a:pt x="10" y="126"/>
                    </a:lnTo>
                    <a:lnTo>
                      <a:pt x="7" y="124"/>
                    </a:lnTo>
                    <a:lnTo>
                      <a:pt x="6" y="124"/>
                    </a:lnTo>
                    <a:lnTo>
                      <a:pt x="0" y="127"/>
                    </a:lnTo>
                    <a:lnTo>
                      <a:pt x="2" y="130"/>
                    </a:lnTo>
                    <a:lnTo>
                      <a:pt x="0" y="135"/>
                    </a:lnTo>
                    <a:lnTo>
                      <a:pt x="0" y="137"/>
                    </a:lnTo>
                    <a:lnTo>
                      <a:pt x="0" y="139"/>
                    </a:lnTo>
                    <a:lnTo>
                      <a:pt x="2" y="144"/>
                    </a:lnTo>
                    <a:lnTo>
                      <a:pt x="3" y="150"/>
                    </a:lnTo>
                    <a:lnTo>
                      <a:pt x="3" y="152"/>
                    </a:lnTo>
                    <a:lnTo>
                      <a:pt x="2" y="156"/>
                    </a:lnTo>
                    <a:lnTo>
                      <a:pt x="7" y="161"/>
                    </a:lnTo>
                    <a:lnTo>
                      <a:pt x="10" y="161"/>
                    </a:lnTo>
                    <a:lnTo>
                      <a:pt x="12" y="164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69" name="Freeform 57"/>
              <p:cNvSpPr>
                <a:spLocks/>
              </p:cNvSpPr>
              <p:nvPr/>
            </p:nvSpPr>
            <p:spPr bwMode="auto">
              <a:xfrm>
                <a:off x="4321" y="2783"/>
                <a:ext cx="97" cy="148"/>
              </a:xfrm>
              <a:custGeom>
                <a:avLst/>
                <a:gdLst>
                  <a:gd name="T0" fmla="*/ 157 w 289"/>
                  <a:gd name="T1" fmla="*/ 426 h 444"/>
                  <a:gd name="T2" fmla="*/ 145 w 289"/>
                  <a:gd name="T3" fmla="*/ 442 h 444"/>
                  <a:gd name="T4" fmla="*/ 131 w 289"/>
                  <a:gd name="T5" fmla="*/ 435 h 444"/>
                  <a:gd name="T6" fmla="*/ 112 w 289"/>
                  <a:gd name="T7" fmla="*/ 429 h 444"/>
                  <a:gd name="T8" fmla="*/ 111 w 289"/>
                  <a:gd name="T9" fmla="*/ 435 h 444"/>
                  <a:gd name="T10" fmla="*/ 92 w 289"/>
                  <a:gd name="T11" fmla="*/ 429 h 444"/>
                  <a:gd name="T12" fmla="*/ 76 w 289"/>
                  <a:gd name="T13" fmla="*/ 426 h 444"/>
                  <a:gd name="T14" fmla="*/ 62 w 289"/>
                  <a:gd name="T15" fmla="*/ 415 h 444"/>
                  <a:gd name="T16" fmla="*/ 44 w 289"/>
                  <a:gd name="T17" fmla="*/ 407 h 444"/>
                  <a:gd name="T18" fmla="*/ 26 w 289"/>
                  <a:gd name="T19" fmla="*/ 395 h 444"/>
                  <a:gd name="T20" fmla="*/ 13 w 289"/>
                  <a:gd name="T21" fmla="*/ 385 h 444"/>
                  <a:gd name="T22" fmla="*/ 15 w 289"/>
                  <a:gd name="T23" fmla="*/ 347 h 444"/>
                  <a:gd name="T24" fmla="*/ 9 w 289"/>
                  <a:gd name="T25" fmla="*/ 328 h 444"/>
                  <a:gd name="T26" fmla="*/ 2 w 289"/>
                  <a:gd name="T27" fmla="*/ 310 h 444"/>
                  <a:gd name="T28" fmla="*/ 4 w 289"/>
                  <a:gd name="T29" fmla="*/ 289 h 444"/>
                  <a:gd name="T30" fmla="*/ 24 w 289"/>
                  <a:gd name="T31" fmla="*/ 272 h 444"/>
                  <a:gd name="T32" fmla="*/ 38 w 289"/>
                  <a:gd name="T33" fmla="*/ 265 h 444"/>
                  <a:gd name="T34" fmla="*/ 65 w 289"/>
                  <a:gd name="T35" fmla="*/ 242 h 444"/>
                  <a:gd name="T36" fmla="*/ 72 w 289"/>
                  <a:gd name="T37" fmla="*/ 212 h 444"/>
                  <a:gd name="T38" fmla="*/ 90 w 289"/>
                  <a:gd name="T39" fmla="*/ 189 h 444"/>
                  <a:gd name="T40" fmla="*/ 75 w 289"/>
                  <a:gd name="T41" fmla="*/ 163 h 444"/>
                  <a:gd name="T42" fmla="*/ 98 w 289"/>
                  <a:gd name="T43" fmla="*/ 142 h 444"/>
                  <a:gd name="T44" fmla="*/ 122 w 289"/>
                  <a:gd name="T45" fmla="*/ 128 h 444"/>
                  <a:gd name="T46" fmla="*/ 111 w 289"/>
                  <a:gd name="T47" fmla="*/ 117 h 444"/>
                  <a:gd name="T48" fmla="*/ 97 w 289"/>
                  <a:gd name="T49" fmla="*/ 100 h 444"/>
                  <a:gd name="T50" fmla="*/ 98 w 289"/>
                  <a:gd name="T51" fmla="*/ 68 h 444"/>
                  <a:gd name="T52" fmla="*/ 115 w 289"/>
                  <a:gd name="T53" fmla="*/ 59 h 444"/>
                  <a:gd name="T54" fmla="*/ 128 w 289"/>
                  <a:gd name="T55" fmla="*/ 52 h 444"/>
                  <a:gd name="T56" fmla="*/ 137 w 289"/>
                  <a:gd name="T57" fmla="*/ 30 h 444"/>
                  <a:gd name="T58" fmla="*/ 169 w 289"/>
                  <a:gd name="T59" fmla="*/ 6 h 444"/>
                  <a:gd name="T60" fmla="*/ 191 w 289"/>
                  <a:gd name="T61" fmla="*/ 7 h 444"/>
                  <a:gd name="T62" fmla="*/ 208 w 289"/>
                  <a:gd name="T63" fmla="*/ 28 h 444"/>
                  <a:gd name="T64" fmla="*/ 211 w 289"/>
                  <a:gd name="T65" fmla="*/ 50 h 444"/>
                  <a:gd name="T66" fmla="*/ 202 w 289"/>
                  <a:gd name="T67" fmla="*/ 100 h 444"/>
                  <a:gd name="T68" fmla="*/ 182 w 289"/>
                  <a:gd name="T69" fmla="*/ 128 h 444"/>
                  <a:gd name="T70" fmla="*/ 188 w 289"/>
                  <a:gd name="T71" fmla="*/ 159 h 444"/>
                  <a:gd name="T72" fmla="*/ 191 w 289"/>
                  <a:gd name="T73" fmla="*/ 175 h 444"/>
                  <a:gd name="T74" fmla="*/ 196 w 289"/>
                  <a:gd name="T75" fmla="*/ 203 h 444"/>
                  <a:gd name="T76" fmla="*/ 203 w 289"/>
                  <a:gd name="T77" fmla="*/ 219 h 444"/>
                  <a:gd name="T78" fmla="*/ 231 w 289"/>
                  <a:gd name="T79" fmla="*/ 213 h 444"/>
                  <a:gd name="T80" fmla="*/ 247 w 289"/>
                  <a:gd name="T81" fmla="*/ 197 h 444"/>
                  <a:gd name="T82" fmla="*/ 268 w 289"/>
                  <a:gd name="T83" fmla="*/ 197 h 444"/>
                  <a:gd name="T84" fmla="*/ 278 w 289"/>
                  <a:gd name="T85" fmla="*/ 216 h 444"/>
                  <a:gd name="T86" fmla="*/ 227 w 289"/>
                  <a:gd name="T87" fmla="*/ 288 h 444"/>
                  <a:gd name="T88" fmla="*/ 230 w 289"/>
                  <a:gd name="T89" fmla="*/ 323 h 444"/>
                  <a:gd name="T90" fmla="*/ 227 w 289"/>
                  <a:gd name="T91" fmla="*/ 353 h 444"/>
                  <a:gd name="T92" fmla="*/ 235 w 289"/>
                  <a:gd name="T93" fmla="*/ 363 h 444"/>
                  <a:gd name="T94" fmla="*/ 214 w 289"/>
                  <a:gd name="T95" fmla="*/ 375 h 444"/>
                  <a:gd name="T96" fmla="*/ 176 w 289"/>
                  <a:gd name="T97" fmla="*/ 361 h 444"/>
                  <a:gd name="T98" fmla="*/ 182 w 289"/>
                  <a:gd name="T99" fmla="*/ 394 h 444"/>
                  <a:gd name="T100" fmla="*/ 175 w 289"/>
                  <a:gd name="T101" fmla="*/ 399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89" h="444">
                    <a:moveTo>
                      <a:pt x="162" y="409"/>
                    </a:moveTo>
                    <a:lnTo>
                      <a:pt x="159" y="425"/>
                    </a:lnTo>
                    <a:lnTo>
                      <a:pt x="162" y="426"/>
                    </a:lnTo>
                    <a:lnTo>
                      <a:pt x="157" y="426"/>
                    </a:lnTo>
                    <a:lnTo>
                      <a:pt x="156" y="429"/>
                    </a:lnTo>
                    <a:lnTo>
                      <a:pt x="150" y="427"/>
                    </a:lnTo>
                    <a:lnTo>
                      <a:pt x="150" y="439"/>
                    </a:lnTo>
                    <a:lnTo>
                      <a:pt x="145" y="442"/>
                    </a:lnTo>
                    <a:lnTo>
                      <a:pt x="138" y="444"/>
                    </a:lnTo>
                    <a:lnTo>
                      <a:pt x="137" y="439"/>
                    </a:lnTo>
                    <a:lnTo>
                      <a:pt x="135" y="435"/>
                    </a:lnTo>
                    <a:lnTo>
                      <a:pt x="131" y="435"/>
                    </a:lnTo>
                    <a:lnTo>
                      <a:pt x="129" y="434"/>
                    </a:lnTo>
                    <a:lnTo>
                      <a:pt x="123" y="425"/>
                    </a:lnTo>
                    <a:lnTo>
                      <a:pt x="119" y="425"/>
                    </a:lnTo>
                    <a:lnTo>
                      <a:pt x="112" y="429"/>
                    </a:lnTo>
                    <a:lnTo>
                      <a:pt x="111" y="432"/>
                    </a:lnTo>
                    <a:lnTo>
                      <a:pt x="111" y="434"/>
                    </a:lnTo>
                    <a:lnTo>
                      <a:pt x="110" y="434"/>
                    </a:lnTo>
                    <a:lnTo>
                      <a:pt x="111" y="435"/>
                    </a:lnTo>
                    <a:lnTo>
                      <a:pt x="103" y="432"/>
                    </a:lnTo>
                    <a:lnTo>
                      <a:pt x="101" y="432"/>
                    </a:lnTo>
                    <a:lnTo>
                      <a:pt x="99" y="431"/>
                    </a:lnTo>
                    <a:lnTo>
                      <a:pt x="92" y="429"/>
                    </a:lnTo>
                    <a:lnTo>
                      <a:pt x="91" y="429"/>
                    </a:lnTo>
                    <a:lnTo>
                      <a:pt x="89" y="428"/>
                    </a:lnTo>
                    <a:lnTo>
                      <a:pt x="83" y="427"/>
                    </a:lnTo>
                    <a:lnTo>
                      <a:pt x="76" y="426"/>
                    </a:lnTo>
                    <a:lnTo>
                      <a:pt x="72" y="420"/>
                    </a:lnTo>
                    <a:lnTo>
                      <a:pt x="70" y="416"/>
                    </a:lnTo>
                    <a:lnTo>
                      <a:pt x="65" y="415"/>
                    </a:lnTo>
                    <a:lnTo>
                      <a:pt x="62" y="415"/>
                    </a:lnTo>
                    <a:lnTo>
                      <a:pt x="56" y="415"/>
                    </a:lnTo>
                    <a:lnTo>
                      <a:pt x="52" y="412"/>
                    </a:lnTo>
                    <a:lnTo>
                      <a:pt x="46" y="411"/>
                    </a:lnTo>
                    <a:lnTo>
                      <a:pt x="44" y="407"/>
                    </a:lnTo>
                    <a:lnTo>
                      <a:pt x="39" y="403"/>
                    </a:lnTo>
                    <a:lnTo>
                      <a:pt x="38" y="401"/>
                    </a:lnTo>
                    <a:lnTo>
                      <a:pt x="30" y="398"/>
                    </a:lnTo>
                    <a:lnTo>
                      <a:pt x="26" y="395"/>
                    </a:lnTo>
                    <a:lnTo>
                      <a:pt x="20" y="393"/>
                    </a:lnTo>
                    <a:lnTo>
                      <a:pt x="18" y="392"/>
                    </a:lnTo>
                    <a:lnTo>
                      <a:pt x="17" y="386"/>
                    </a:lnTo>
                    <a:lnTo>
                      <a:pt x="13" y="385"/>
                    </a:lnTo>
                    <a:lnTo>
                      <a:pt x="15" y="382"/>
                    </a:lnTo>
                    <a:lnTo>
                      <a:pt x="16" y="371"/>
                    </a:lnTo>
                    <a:lnTo>
                      <a:pt x="15" y="358"/>
                    </a:lnTo>
                    <a:lnTo>
                      <a:pt x="15" y="347"/>
                    </a:lnTo>
                    <a:lnTo>
                      <a:pt x="15" y="342"/>
                    </a:lnTo>
                    <a:lnTo>
                      <a:pt x="10" y="334"/>
                    </a:lnTo>
                    <a:lnTo>
                      <a:pt x="9" y="330"/>
                    </a:lnTo>
                    <a:lnTo>
                      <a:pt x="9" y="328"/>
                    </a:lnTo>
                    <a:lnTo>
                      <a:pt x="5" y="322"/>
                    </a:lnTo>
                    <a:lnTo>
                      <a:pt x="4" y="316"/>
                    </a:lnTo>
                    <a:lnTo>
                      <a:pt x="4" y="314"/>
                    </a:lnTo>
                    <a:lnTo>
                      <a:pt x="2" y="310"/>
                    </a:lnTo>
                    <a:lnTo>
                      <a:pt x="0" y="302"/>
                    </a:lnTo>
                    <a:lnTo>
                      <a:pt x="4" y="296"/>
                    </a:lnTo>
                    <a:lnTo>
                      <a:pt x="5" y="296"/>
                    </a:lnTo>
                    <a:lnTo>
                      <a:pt x="4" y="289"/>
                    </a:lnTo>
                    <a:lnTo>
                      <a:pt x="9" y="287"/>
                    </a:lnTo>
                    <a:lnTo>
                      <a:pt x="16" y="288"/>
                    </a:lnTo>
                    <a:lnTo>
                      <a:pt x="19" y="281"/>
                    </a:lnTo>
                    <a:lnTo>
                      <a:pt x="24" y="272"/>
                    </a:lnTo>
                    <a:lnTo>
                      <a:pt x="29" y="270"/>
                    </a:lnTo>
                    <a:lnTo>
                      <a:pt x="30" y="267"/>
                    </a:lnTo>
                    <a:lnTo>
                      <a:pt x="30" y="266"/>
                    </a:lnTo>
                    <a:lnTo>
                      <a:pt x="38" y="265"/>
                    </a:lnTo>
                    <a:lnTo>
                      <a:pt x="45" y="262"/>
                    </a:lnTo>
                    <a:lnTo>
                      <a:pt x="64" y="260"/>
                    </a:lnTo>
                    <a:lnTo>
                      <a:pt x="65" y="255"/>
                    </a:lnTo>
                    <a:lnTo>
                      <a:pt x="65" y="242"/>
                    </a:lnTo>
                    <a:lnTo>
                      <a:pt x="65" y="233"/>
                    </a:lnTo>
                    <a:lnTo>
                      <a:pt x="63" y="222"/>
                    </a:lnTo>
                    <a:lnTo>
                      <a:pt x="65" y="219"/>
                    </a:lnTo>
                    <a:lnTo>
                      <a:pt x="72" y="212"/>
                    </a:lnTo>
                    <a:lnTo>
                      <a:pt x="81" y="202"/>
                    </a:lnTo>
                    <a:lnTo>
                      <a:pt x="82" y="200"/>
                    </a:lnTo>
                    <a:lnTo>
                      <a:pt x="89" y="193"/>
                    </a:lnTo>
                    <a:lnTo>
                      <a:pt x="90" y="189"/>
                    </a:lnTo>
                    <a:lnTo>
                      <a:pt x="88" y="187"/>
                    </a:lnTo>
                    <a:lnTo>
                      <a:pt x="79" y="181"/>
                    </a:lnTo>
                    <a:lnTo>
                      <a:pt x="75" y="165"/>
                    </a:lnTo>
                    <a:lnTo>
                      <a:pt x="75" y="163"/>
                    </a:lnTo>
                    <a:lnTo>
                      <a:pt x="79" y="160"/>
                    </a:lnTo>
                    <a:lnTo>
                      <a:pt x="84" y="150"/>
                    </a:lnTo>
                    <a:lnTo>
                      <a:pt x="98" y="144"/>
                    </a:lnTo>
                    <a:lnTo>
                      <a:pt x="98" y="142"/>
                    </a:lnTo>
                    <a:lnTo>
                      <a:pt x="98" y="141"/>
                    </a:lnTo>
                    <a:lnTo>
                      <a:pt x="103" y="136"/>
                    </a:lnTo>
                    <a:lnTo>
                      <a:pt x="117" y="132"/>
                    </a:lnTo>
                    <a:lnTo>
                      <a:pt x="122" y="128"/>
                    </a:lnTo>
                    <a:lnTo>
                      <a:pt x="117" y="122"/>
                    </a:lnTo>
                    <a:lnTo>
                      <a:pt x="111" y="121"/>
                    </a:lnTo>
                    <a:lnTo>
                      <a:pt x="112" y="117"/>
                    </a:lnTo>
                    <a:lnTo>
                      <a:pt x="111" y="117"/>
                    </a:lnTo>
                    <a:lnTo>
                      <a:pt x="106" y="117"/>
                    </a:lnTo>
                    <a:lnTo>
                      <a:pt x="96" y="114"/>
                    </a:lnTo>
                    <a:lnTo>
                      <a:pt x="101" y="106"/>
                    </a:lnTo>
                    <a:lnTo>
                      <a:pt x="97" y="100"/>
                    </a:lnTo>
                    <a:lnTo>
                      <a:pt x="95" y="96"/>
                    </a:lnTo>
                    <a:lnTo>
                      <a:pt x="95" y="88"/>
                    </a:lnTo>
                    <a:lnTo>
                      <a:pt x="92" y="75"/>
                    </a:lnTo>
                    <a:lnTo>
                      <a:pt x="98" y="68"/>
                    </a:lnTo>
                    <a:lnTo>
                      <a:pt x="99" y="67"/>
                    </a:lnTo>
                    <a:lnTo>
                      <a:pt x="111" y="64"/>
                    </a:lnTo>
                    <a:lnTo>
                      <a:pt x="111" y="62"/>
                    </a:lnTo>
                    <a:lnTo>
                      <a:pt x="115" y="59"/>
                    </a:lnTo>
                    <a:lnTo>
                      <a:pt x="116" y="59"/>
                    </a:lnTo>
                    <a:lnTo>
                      <a:pt x="124" y="55"/>
                    </a:lnTo>
                    <a:lnTo>
                      <a:pt x="128" y="54"/>
                    </a:lnTo>
                    <a:lnTo>
                      <a:pt x="128" y="52"/>
                    </a:lnTo>
                    <a:lnTo>
                      <a:pt x="131" y="47"/>
                    </a:lnTo>
                    <a:lnTo>
                      <a:pt x="135" y="39"/>
                    </a:lnTo>
                    <a:lnTo>
                      <a:pt x="137" y="36"/>
                    </a:lnTo>
                    <a:lnTo>
                      <a:pt x="137" y="30"/>
                    </a:lnTo>
                    <a:lnTo>
                      <a:pt x="144" y="26"/>
                    </a:lnTo>
                    <a:lnTo>
                      <a:pt x="146" y="24"/>
                    </a:lnTo>
                    <a:lnTo>
                      <a:pt x="154" y="22"/>
                    </a:lnTo>
                    <a:lnTo>
                      <a:pt x="169" y="6"/>
                    </a:lnTo>
                    <a:lnTo>
                      <a:pt x="171" y="6"/>
                    </a:lnTo>
                    <a:lnTo>
                      <a:pt x="182" y="0"/>
                    </a:lnTo>
                    <a:lnTo>
                      <a:pt x="189" y="4"/>
                    </a:lnTo>
                    <a:lnTo>
                      <a:pt x="191" y="7"/>
                    </a:lnTo>
                    <a:lnTo>
                      <a:pt x="195" y="4"/>
                    </a:lnTo>
                    <a:lnTo>
                      <a:pt x="209" y="11"/>
                    </a:lnTo>
                    <a:lnTo>
                      <a:pt x="212" y="21"/>
                    </a:lnTo>
                    <a:lnTo>
                      <a:pt x="208" y="28"/>
                    </a:lnTo>
                    <a:lnTo>
                      <a:pt x="212" y="34"/>
                    </a:lnTo>
                    <a:lnTo>
                      <a:pt x="214" y="43"/>
                    </a:lnTo>
                    <a:lnTo>
                      <a:pt x="210" y="48"/>
                    </a:lnTo>
                    <a:lnTo>
                      <a:pt x="211" y="50"/>
                    </a:lnTo>
                    <a:lnTo>
                      <a:pt x="203" y="64"/>
                    </a:lnTo>
                    <a:lnTo>
                      <a:pt x="208" y="74"/>
                    </a:lnTo>
                    <a:lnTo>
                      <a:pt x="207" y="80"/>
                    </a:lnTo>
                    <a:lnTo>
                      <a:pt x="202" y="100"/>
                    </a:lnTo>
                    <a:lnTo>
                      <a:pt x="192" y="107"/>
                    </a:lnTo>
                    <a:lnTo>
                      <a:pt x="185" y="114"/>
                    </a:lnTo>
                    <a:lnTo>
                      <a:pt x="186" y="126"/>
                    </a:lnTo>
                    <a:lnTo>
                      <a:pt x="182" y="128"/>
                    </a:lnTo>
                    <a:lnTo>
                      <a:pt x="178" y="137"/>
                    </a:lnTo>
                    <a:lnTo>
                      <a:pt x="176" y="146"/>
                    </a:lnTo>
                    <a:lnTo>
                      <a:pt x="186" y="148"/>
                    </a:lnTo>
                    <a:lnTo>
                      <a:pt x="188" y="159"/>
                    </a:lnTo>
                    <a:lnTo>
                      <a:pt x="186" y="162"/>
                    </a:lnTo>
                    <a:lnTo>
                      <a:pt x="190" y="166"/>
                    </a:lnTo>
                    <a:lnTo>
                      <a:pt x="192" y="174"/>
                    </a:lnTo>
                    <a:lnTo>
                      <a:pt x="191" y="175"/>
                    </a:lnTo>
                    <a:lnTo>
                      <a:pt x="188" y="180"/>
                    </a:lnTo>
                    <a:lnTo>
                      <a:pt x="190" y="185"/>
                    </a:lnTo>
                    <a:lnTo>
                      <a:pt x="191" y="202"/>
                    </a:lnTo>
                    <a:lnTo>
                      <a:pt x="196" y="203"/>
                    </a:lnTo>
                    <a:lnTo>
                      <a:pt x="203" y="208"/>
                    </a:lnTo>
                    <a:lnTo>
                      <a:pt x="198" y="210"/>
                    </a:lnTo>
                    <a:lnTo>
                      <a:pt x="202" y="219"/>
                    </a:lnTo>
                    <a:lnTo>
                      <a:pt x="203" y="219"/>
                    </a:lnTo>
                    <a:lnTo>
                      <a:pt x="214" y="217"/>
                    </a:lnTo>
                    <a:lnTo>
                      <a:pt x="219" y="214"/>
                    </a:lnTo>
                    <a:lnTo>
                      <a:pt x="229" y="210"/>
                    </a:lnTo>
                    <a:lnTo>
                      <a:pt x="231" y="213"/>
                    </a:lnTo>
                    <a:lnTo>
                      <a:pt x="235" y="202"/>
                    </a:lnTo>
                    <a:lnTo>
                      <a:pt x="237" y="202"/>
                    </a:lnTo>
                    <a:lnTo>
                      <a:pt x="245" y="199"/>
                    </a:lnTo>
                    <a:lnTo>
                      <a:pt x="247" y="197"/>
                    </a:lnTo>
                    <a:lnTo>
                      <a:pt x="254" y="199"/>
                    </a:lnTo>
                    <a:lnTo>
                      <a:pt x="262" y="199"/>
                    </a:lnTo>
                    <a:lnTo>
                      <a:pt x="264" y="202"/>
                    </a:lnTo>
                    <a:lnTo>
                      <a:pt x="268" y="197"/>
                    </a:lnTo>
                    <a:lnTo>
                      <a:pt x="275" y="200"/>
                    </a:lnTo>
                    <a:lnTo>
                      <a:pt x="284" y="199"/>
                    </a:lnTo>
                    <a:lnTo>
                      <a:pt x="289" y="201"/>
                    </a:lnTo>
                    <a:lnTo>
                      <a:pt x="278" y="216"/>
                    </a:lnTo>
                    <a:lnTo>
                      <a:pt x="267" y="236"/>
                    </a:lnTo>
                    <a:lnTo>
                      <a:pt x="256" y="250"/>
                    </a:lnTo>
                    <a:lnTo>
                      <a:pt x="244" y="267"/>
                    </a:lnTo>
                    <a:lnTo>
                      <a:pt x="227" y="288"/>
                    </a:lnTo>
                    <a:lnTo>
                      <a:pt x="228" y="299"/>
                    </a:lnTo>
                    <a:lnTo>
                      <a:pt x="228" y="305"/>
                    </a:lnTo>
                    <a:lnTo>
                      <a:pt x="229" y="318"/>
                    </a:lnTo>
                    <a:lnTo>
                      <a:pt x="230" y="323"/>
                    </a:lnTo>
                    <a:lnTo>
                      <a:pt x="230" y="336"/>
                    </a:lnTo>
                    <a:lnTo>
                      <a:pt x="231" y="351"/>
                    </a:lnTo>
                    <a:lnTo>
                      <a:pt x="225" y="351"/>
                    </a:lnTo>
                    <a:lnTo>
                      <a:pt x="227" y="353"/>
                    </a:lnTo>
                    <a:lnTo>
                      <a:pt x="234" y="353"/>
                    </a:lnTo>
                    <a:lnTo>
                      <a:pt x="234" y="361"/>
                    </a:lnTo>
                    <a:lnTo>
                      <a:pt x="235" y="361"/>
                    </a:lnTo>
                    <a:lnTo>
                      <a:pt x="235" y="363"/>
                    </a:lnTo>
                    <a:lnTo>
                      <a:pt x="230" y="372"/>
                    </a:lnTo>
                    <a:lnTo>
                      <a:pt x="223" y="374"/>
                    </a:lnTo>
                    <a:lnTo>
                      <a:pt x="218" y="373"/>
                    </a:lnTo>
                    <a:lnTo>
                      <a:pt x="214" y="375"/>
                    </a:lnTo>
                    <a:lnTo>
                      <a:pt x="203" y="372"/>
                    </a:lnTo>
                    <a:lnTo>
                      <a:pt x="196" y="365"/>
                    </a:lnTo>
                    <a:lnTo>
                      <a:pt x="176" y="360"/>
                    </a:lnTo>
                    <a:lnTo>
                      <a:pt x="176" y="361"/>
                    </a:lnTo>
                    <a:lnTo>
                      <a:pt x="181" y="366"/>
                    </a:lnTo>
                    <a:lnTo>
                      <a:pt x="176" y="374"/>
                    </a:lnTo>
                    <a:lnTo>
                      <a:pt x="182" y="386"/>
                    </a:lnTo>
                    <a:lnTo>
                      <a:pt x="182" y="394"/>
                    </a:lnTo>
                    <a:lnTo>
                      <a:pt x="181" y="393"/>
                    </a:lnTo>
                    <a:lnTo>
                      <a:pt x="181" y="395"/>
                    </a:lnTo>
                    <a:lnTo>
                      <a:pt x="177" y="396"/>
                    </a:lnTo>
                    <a:lnTo>
                      <a:pt x="175" y="399"/>
                    </a:lnTo>
                    <a:lnTo>
                      <a:pt x="170" y="398"/>
                    </a:lnTo>
                    <a:lnTo>
                      <a:pt x="169" y="407"/>
                    </a:lnTo>
                    <a:lnTo>
                      <a:pt x="162" y="409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70" name="Freeform 58"/>
              <p:cNvSpPr>
                <a:spLocks/>
              </p:cNvSpPr>
              <p:nvPr/>
            </p:nvSpPr>
            <p:spPr bwMode="auto">
              <a:xfrm>
                <a:off x="4285" y="2892"/>
                <a:ext cx="109" cy="73"/>
              </a:xfrm>
              <a:custGeom>
                <a:avLst/>
                <a:gdLst>
                  <a:gd name="T0" fmla="*/ 260 w 326"/>
                  <a:gd name="T1" fmla="*/ 135 h 219"/>
                  <a:gd name="T2" fmla="*/ 275 w 326"/>
                  <a:gd name="T3" fmla="*/ 145 h 219"/>
                  <a:gd name="T4" fmla="*/ 284 w 326"/>
                  <a:gd name="T5" fmla="*/ 140 h 219"/>
                  <a:gd name="T6" fmla="*/ 288 w 326"/>
                  <a:gd name="T7" fmla="*/ 147 h 219"/>
                  <a:gd name="T8" fmla="*/ 275 w 326"/>
                  <a:gd name="T9" fmla="*/ 160 h 219"/>
                  <a:gd name="T10" fmla="*/ 298 w 326"/>
                  <a:gd name="T11" fmla="*/ 173 h 219"/>
                  <a:gd name="T12" fmla="*/ 311 w 326"/>
                  <a:gd name="T13" fmla="*/ 173 h 219"/>
                  <a:gd name="T14" fmla="*/ 288 w 326"/>
                  <a:gd name="T15" fmla="*/ 189 h 219"/>
                  <a:gd name="T16" fmla="*/ 321 w 326"/>
                  <a:gd name="T17" fmla="*/ 194 h 219"/>
                  <a:gd name="T18" fmla="*/ 307 w 326"/>
                  <a:gd name="T19" fmla="*/ 205 h 219"/>
                  <a:gd name="T20" fmla="*/ 290 w 326"/>
                  <a:gd name="T21" fmla="*/ 219 h 219"/>
                  <a:gd name="T22" fmla="*/ 268 w 326"/>
                  <a:gd name="T23" fmla="*/ 201 h 219"/>
                  <a:gd name="T24" fmla="*/ 244 w 326"/>
                  <a:gd name="T25" fmla="*/ 197 h 219"/>
                  <a:gd name="T26" fmla="*/ 217 w 326"/>
                  <a:gd name="T27" fmla="*/ 182 h 219"/>
                  <a:gd name="T28" fmla="*/ 193 w 326"/>
                  <a:gd name="T29" fmla="*/ 184 h 219"/>
                  <a:gd name="T30" fmla="*/ 169 w 326"/>
                  <a:gd name="T31" fmla="*/ 179 h 219"/>
                  <a:gd name="T32" fmla="*/ 164 w 326"/>
                  <a:gd name="T33" fmla="*/ 161 h 219"/>
                  <a:gd name="T34" fmla="*/ 147 w 326"/>
                  <a:gd name="T35" fmla="*/ 146 h 219"/>
                  <a:gd name="T36" fmla="*/ 134 w 326"/>
                  <a:gd name="T37" fmla="*/ 145 h 219"/>
                  <a:gd name="T38" fmla="*/ 119 w 326"/>
                  <a:gd name="T39" fmla="*/ 140 h 219"/>
                  <a:gd name="T40" fmla="*/ 109 w 326"/>
                  <a:gd name="T41" fmla="*/ 137 h 219"/>
                  <a:gd name="T42" fmla="*/ 96 w 326"/>
                  <a:gd name="T43" fmla="*/ 132 h 219"/>
                  <a:gd name="T44" fmla="*/ 87 w 326"/>
                  <a:gd name="T45" fmla="*/ 118 h 219"/>
                  <a:gd name="T46" fmla="*/ 80 w 326"/>
                  <a:gd name="T47" fmla="*/ 107 h 219"/>
                  <a:gd name="T48" fmla="*/ 75 w 326"/>
                  <a:gd name="T49" fmla="*/ 102 h 219"/>
                  <a:gd name="T50" fmla="*/ 69 w 326"/>
                  <a:gd name="T51" fmla="*/ 95 h 219"/>
                  <a:gd name="T52" fmla="*/ 60 w 326"/>
                  <a:gd name="T53" fmla="*/ 93 h 219"/>
                  <a:gd name="T54" fmla="*/ 53 w 326"/>
                  <a:gd name="T55" fmla="*/ 87 h 219"/>
                  <a:gd name="T56" fmla="*/ 45 w 326"/>
                  <a:gd name="T57" fmla="*/ 78 h 219"/>
                  <a:gd name="T58" fmla="*/ 38 w 326"/>
                  <a:gd name="T59" fmla="*/ 58 h 219"/>
                  <a:gd name="T60" fmla="*/ 27 w 326"/>
                  <a:gd name="T61" fmla="*/ 65 h 219"/>
                  <a:gd name="T62" fmla="*/ 13 w 326"/>
                  <a:gd name="T63" fmla="*/ 54 h 219"/>
                  <a:gd name="T64" fmla="*/ 2 w 326"/>
                  <a:gd name="T65" fmla="*/ 49 h 219"/>
                  <a:gd name="T66" fmla="*/ 7 w 326"/>
                  <a:gd name="T67" fmla="*/ 33 h 219"/>
                  <a:gd name="T68" fmla="*/ 11 w 326"/>
                  <a:gd name="T69" fmla="*/ 15 h 219"/>
                  <a:gd name="T70" fmla="*/ 25 w 326"/>
                  <a:gd name="T71" fmla="*/ 7 h 219"/>
                  <a:gd name="T72" fmla="*/ 43 w 326"/>
                  <a:gd name="T73" fmla="*/ 11 h 219"/>
                  <a:gd name="T74" fmla="*/ 59 w 326"/>
                  <a:gd name="T75" fmla="*/ 27 h 219"/>
                  <a:gd name="T76" fmla="*/ 72 w 326"/>
                  <a:gd name="T77" fmla="*/ 9 h 219"/>
                  <a:gd name="T78" fmla="*/ 80 w 326"/>
                  <a:gd name="T79" fmla="*/ 13 h 219"/>
                  <a:gd name="T80" fmla="*/ 94 w 326"/>
                  <a:gd name="T81" fmla="*/ 29 h 219"/>
                  <a:gd name="T82" fmla="*/ 101 w 326"/>
                  <a:gd name="T83" fmla="*/ 20 h 219"/>
                  <a:gd name="T84" fmla="*/ 118 w 326"/>
                  <a:gd name="T85" fmla="*/ 29 h 219"/>
                  <a:gd name="T86" fmla="*/ 124 w 326"/>
                  <a:gd name="T87" fmla="*/ 55 h 219"/>
                  <a:gd name="T88" fmla="*/ 129 w 326"/>
                  <a:gd name="T89" fmla="*/ 66 h 219"/>
                  <a:gd name="T90" fmla="*/ 148 w 326"/>
                  <a:gd name="T91" fmla="*/ 76 h 219"/>
                  <a:gd name="T92" fmla="*/ 165 w 326"/>
                  <a:gd name="T93" fmla="*/ 88 h 219"/>
                  <a:gd name="T94" fmla="*/ 181 w 326"/>
                  <a:gd name="T95" fmla="*/ 93 h 219"/>
                  <a:gd name="T96" fmla="*/ 200 w 326"/>
                  <a:gd name="T97" fmla="*/ 102 h 219"/>
                  <a:gd name="T98" fmla="*/ 212 w 326"/>
                  <a:gd name="T99" fmla="*/ 105 h 219"/>
                  <a:gd name="T100" fmla="*/ 220 w 326"/>
                  <a:gd name="T101" fmla="*/ 105 h 219"/>
                  <a:gd name="T102" fmla="*/ 238 w 326"/>
                  <a:gd name="T103" fmla="*/ 107 h 219"/>
                  <a:gd name="T104" fmla="*/ 247 w 326"/>
                  <a:gd name="T105" fmla="*/ 117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26" h="219">
                    <a:moveTo>
                      <a:pt x="245" y="121"/>
                    </a:moveTo>
                    <a:lnTo>
                      <a:pt x="251" y="124"/>
                    </a:lnTo>
                    <a:lnTo>
                      <a:pt x="251" y="126"/>
                    </a:lnTo>
                    <a:lnTo>
                      <a:pt x="260" y="135"/>
                    </a:lnTo>
                    <a:lnTo>
                      <a:pt x="261" y="139"/>
                    </a:lnTo>
                    <a:lnTo>
                      <a:pt x="266" y="141"/>
                    </a:lnTo>
                    <a:lnTo>
                      <a:pt x="274" y="144"/>
                    </a:lnTo>
                    <a:lnTo>
                      <a:pt x="275" y="145"/>
                    </a:lnTo>
                    <a:lnTo>
                      <a:pt x="277" y="141"/>
                    </a:lnTo>
                    <a:lnTo>
                      <a:pt x="281" y="140"/>
                    </a:lnTo>
                    <a:lnTo>
                      <a:pt x="281" y="142"/>
                    </a:lnTo>
                    <a:lnTo>
                      <a:pt x="284" y="140"/>
                    </a:lnTo>
                    <a:lnTo>
                      <a:pt x="293" y="140"/>
                    </a:lnTo>
                    <a:lnTo>
                      <a:pt x="297" y="144"/>
                    </a:lnTo>
                    <a:lnTo>
                      <a:pt x="297" y="145"/>
                    </a:lnTo>
                    <a:lnTo>
                      <a:pt x="288" y="147"/>
                    </a:lnTo>
                    <a:lnTo>
                      <a:pt x="287" y="151"/>
                    </a:lnTo>
                    <a:lnTo>
                      <a:pt x="288" y="159"/>
                    </a:lnTo>
                    <a:lnTo>
                      <a:pt x="275" y="159"/>
                    </a:lnTo>
                    <a:lnTo>
                      <a:pt x="275" y="160"/>
                    </a:lnTo>
                    <a:lnTo>
                      <a:pt x="274" y="178"/>
                    </a:lnTo>
                    <a:lnTo>
                      <a:pt x="287" y="174"/>
                    </a:lnTo>
                    <a:lnTo>
                      <a:pt x="292" y="173"/>
                    </a:lnTo>
                    <a:lnTo>
                      <a:pt x="298" y="173"/>
                    </a:lnTo>
                    <a:lnTo>
                      <a:pt x="298" y="162"/>
                    </a:lnTo>
                    <a:lnTo>
                      <a:pt x="303" y="166"/>
                    </a:lnTo>
                    <a:lnTo>
                      <a:pt x="308" y="166"/>
                    </a:lnTo>
                    <a:lnTo>
                      <a:pt x="311" y="173"/>
                    </a:lnTo>
                    <a:lnTo>
                      <a:pt x="308" y="178"/>
                    </a:lnTo>
                    <a:lnTo>
                      <a:pt x="305" y="179"/>
                    </a:lnTo>
                    <a:lnTo>
                      <a:pt x="303" y="186"/>
                    </a:lnTo>
                    <a:lnTo>
                      <a:pt x="288" y="189"/>
                    </a:lnTo>
                    <a:lnTo>
                      <a:pt x="287" y="202"/>
                    </a:lnTo>
                    <a:lnTo>
                      <a:pt x="304" y="200"/>
                    </a:lnTo>
                    <a:lnTo>
                      <a:pt x="317" y="193"/>
                    </a:lnTo>
                    <a:lnTo>
                      <a:pt x="321" y="194"/>
                    </a:lnTo>
                    <a:lnTo>
                      <a:pt x="326" y="193"/>
                    </a:lnTo>
                    <a:lnTo>
                      <a:pt x="323" y="194"/>
                    </a:lnTo>
                    <a:lnTo>
                      <a:pt x="317" y="198"/>
                    </a:lnTo>
                    <a:lnTo>
                      <a:pt x="307" y="205"/>
                    </a:lnTo>
                    <a:lnTo>
                      <a:pt x="303" y="206"/>
                    </a:lnTo>
                    <a:lnTo>
                      <a:pt x="299" y="213"/>
                    </a:lnTo>
                    <a:lnTo>
                      <a:pt x="293" y="215"/>
                    </a:lnTo>
                    <a:lnTo>
                      <a:pt x="290" y="219"/>
                    </a:lnTo>
                    <a:lnTo>
                      <a:pt x="284" y="218"/>
                    </a:lnTo>
                    <a:lnTo>
                      <a:pt x="278" y="211"/>
                    </a:lnTo>
                    <a:lnTo>
                      <a:pt x="274" y="204"/>
                    </a:lnTo>
                    <a:lnTo>
                      <a:pt x="268" y="201"/>
                    </a:lnTo>
                    <a:lnTo>
                      <a:pt x="258" y="208"/>
                    </a:lnTo>
                    <a:lnTo>
                      <a:pt x="247" y="201"/>
                    </a:lnTo>
                    <a:lnTo>
                      <a:pt x="244" y="200"/>
                    </a:lnTo>
                    <a:lnTo>
                      <a:pt x="244" y="197"/>
                    </a:lnTo>
                    <a:lnTo>
                      <a:pt x="233" y="194"/>
                    </a:lnTo>
                    <a:lnTo>
                      <a:pt x="232" y="193"/>
                    </a:lnTo>
                    <a:lnTo>
                      <a:pt x="225" y="186"/>
                    </a:lnTo>
                    <a:lnTo>
                      <a:pt x="217" y="182"/>
                    </a:lnTo>
                    <a:lnTo>
                      <a:pt x="207" y="184"/>
                    </a:lnTo>
                    <a:lnTo>
                      <a:pt x="204" y="178"/>
                    </a:lnTo>
                    <a:lnTo>
                      <a:pt x="200" y="179"/>
                    </a:lnTo>
                    <a:lnTo>
                      <a:pt x="193" y="184"/>
                    </a:lnTo>
                    <a:lnTo>
                      <a:pt x="191" y="185"/>
                    </a:lnTo>
                    <a:lnTo>
                      <a:pt x="182" y="186"/>
                    </a:lnTo>
                    <a:lnTo>
                      <a:pt x="179" y="178"/>
                    </a:lnTo>
                    <a:lnTo>
                      <a:pt x="169" y="179"/>
                    </a:lnTo>
                    <a:lnTo>
                      <a:pt x="171" y="175"/>
                    </a:lnTo>
                    <a:lnTo>
                      <a:pt x="167" y="171"/>
                    </a:lnTo>
                    <a:lnTo>
                      <a:pt x="164" y="168"/>
                    </a:lnTo>
                    <a:lnTo>
                      <a:pt x="164" y="161"/>
                    </a:lnTo>
                    <a:lnTo>
                      <a:pt x="161" y="154"/>
                    </a:lnTo>
                    <a:lnTo>
                      <a:pt x="152" y="144"/>
                    </a:lnTo>
                    <a:lnTo>
                      <a:pt x="147" y="145"/>
                    </a:lnTo>
                    <a:lnTo>
                      <a:pt x="147" y="146"/>
                    </a:lnTo>
                    <a:lnTo>
                      <a:pt x="139" y="153"/>
                    </a:lnTo>
                    <a:lnTo>
                      <a:pt x="132" y="157"/>
                    </a:lnTo>
                    <a:lnTo>
                      <a:pt x="133" y="152"/>
                    </a:lnTo>
                    <a:lnTo>
                      <a:pt x="134" y="145"/>
                    </a:lnTo>
                    <a:lnTo>
                      <a:pt x="129" y="141"/>
                    </a:lnTo>
                    <a:lnTo>
                      <a:pt x="124" y="145"/>
                    </a:lnTo>
                    <a:lnTo>
                      <a:pt x="119" y="141"/>
                    </a:lnTo>
                    <a:lnTo>
                      <a:pt x="119" y="140"/>
                    </a:lnTo>
                    <a:lnTo>
                      <a:pt x="119" y="134"/>
                    </a:lnTo>
                    <a:lnTo>
                      <a:pt x="115" y="135"/>
                    </a:lnTo>
                    <a:lnTo>
                      <a:pt x="113" y="134"/>
                    </a:lnTo>
                    <a:lnTo>
                      <a:pt x="109" y="137"/>
                    </a:lnTo>
                    <a:lnTo>
                      <a:pt x="106" y="135"/>
                    </a:lnTo>
                    <a:lnTo>
                      <a:pt x="106" y="134"/>
                    </a:lnTo>
                    <a:lnTo>
                      <a:pt x="99" y="133"/>
                    </a:lnTo>
                    <a:lnTo>
                      <a:pt x="96" y="132"/>
                    </a:lnTo>
                    <a:lnTo>
                      <a:pt x="91" y="122"/>
                    </a:lnTo>
                    <a:lnTo>
                      <a:pt x="85" y="125"/>
                    </a:lnTo>
                    <a:lnTo>
                      <a:pt x="86" y="124"/>
                    </a:lnTo>
                    <a:lnTo>
                      <a:pt x="87" y="118"/>
                    </a:lnTo>
                    <a:lnTo>
                      <a:pt x="92" y="113"/>
                    </a:lnTo>
                    <a:lnTo>
                      <a:pt x="86" y="109"/>
                    </a:lnTo>
                    <a:lnTo>
                      <a:pt x="81" y="111"/>
                    </a:lnTo>
                    <a:lnTo>
                      <a:pt x="80" y="107"/>
                    </a:lnTo>
                    <a:lnTo>
                      <a:pt x="79" y="108"/>
                    </a:lnTo>
                    <a:lnTo>
                      <a:pt x="75" y="107"/>
                    </a:lnTo>
                    <a:lnTo>
                      <a:pt x="75" y="104"/>
                    </a:lnTo>
                    <a:lnTo>
                      <a:pt x="75" y="102"/>
                    </a:lnTo>
                    <a:lnTo>
                      <a:pt x="72" y="99"/>
                    </a:lnTo>
                    <a:lnTo>
                      <a:pt x="74" y="95"/>
                    </a:lnTo>
                    <a:lnTo>
                      <a:pt x="74" y="93"/>
                    </a:lnTo>
                    <a:lnTo>
                      <a:pt x="69" y="95"/>
                    </a:lnTo>
                    <a:lnTo>
                      <a:pt x="67" y="94"/>
                    </a:lnTo>
                    <a:lnTo>
                      <a:pt x="65" y="94"/>
                    </a:lnTo>
                    <a:lnTo>
                      <a:pt x="61" y="95"/>
                    </a:lnTo>
                    <a:lnTo>
                      <a:pt x="60" y="93"/>
                    </a:lnTo>
                    <a:lnTo>
                      <a:pt x="60" y="91"/>
                    </a:lnTo>
                    <a:lnTo>
                      <a:pt x="58" y="88"/>
                    </a:lnTo>
                    <a:lnTo>
                      <a:pt x="56" y="89"/>
                    </a:lnTo>
                    <a:lnTo>
                      <a:pt x="53" y="87"/>
                    </a:lnTo>
                    <a:lnTo>
                      <a:pt x="48" y="87"/>
                    </a:lnTo>
                    <a:lnTo>
                      <a:pt x="49" y="82"/>
                    </a:lnTo>
                    <a:lnTo>
                      <a:pt x="47" y="81"/>
                    </a:lnTo>
                    <a:lnTo>
                      <a:pt x="45" y="78"/>
                    </a:lnTo>
                    <a:lnTo>
                      <a:pt x="41" y="73"/>
                    </a:lnTo>
                    <a:lnTo>
                      <a:pt x="42" y="71"/>
                    </a:lnTo>
                    <a:lnTo>
                      <a:pt x="40" y="64"/>
                    </a:lnTo>
                    <a:lnTo>
                      <a:pt x="38" y="58"/>
                    </a:lnTo>
                    <a:lnTo>
                      <a:pt x="33" y="54"/>
                    </a:lnTo>
                    <a:lnTo>
                      <a:pt x="32" y="53"/>
                    </a:lnTo>
                    <a:lnTo>
                      <a:pt x="31" y="62"/>
                    </a:lnTo>
                    <a:lnTo>
                      <a:pt x="27" y="65"/>
                    </a:lnTo>
                    <a:lnTo>
                      <a:pt x="22" y="61"/>
                    </a:lnTo>
                    <a:lnTo>
                      <a:pt x="15" y="60"/>
                    </a:lnTo>
                    <a:lnTo>
                      <a:pt x="14" y="53"/>
                    </a:lnTo>
                    <a:lnTo>
                      <a:pt x="13" y="54"/>
                    </a:lnTo>
                    <a:lnTo>
                      <a:pt x="6" y="49"/>
                    </a:lnTo>
                    <a:lnTo>
                      <a:pt x="6" y="52"/>
                    </a:lnTo>
                    <a:lnTo>
                      <a:pt x="3" y="51"/>
                    </a:lnTo>
                    <a:lnTo>
                      <a:pt x="2" y="49"/>
                    </a:lnTo>
                    <a:lnTo>
                      <a:pt x="0" y="44"/>
                    </a:lnTo>
                    <a:lnTo>
                      <a:pt x="2" y="40"/>
                    </a:lnTo>
                    <a:lnTo>
                      <a:pt x="3" y="35"/>
                    </a:lnTo>
                    <a:lnTo>
                      <a:pt x="7" y="33"/>
                    </a:lnTo>
                    <a:lnTo>
                      <a:pt x="7" y="31"/>
                    </a:lnTo>
                    <a:lnTo>
                      <a:pt x="8" y="22"/>
                    </a:lnTo>
                    <a:lnTo>
                      <a:pt x="12" y="16"/>
                    </a:lnTo>
                    <a:lnTo>
                      <a:pt x="11" y="15"/>
                    </a:lnTo>
                    <a:lnTo>
                      <a:pt x="14" y="5"/>
                    </a:lnTo>
                    <a:lnTo>
                      <a:pt x="16" y="2"/>
                    </a:lnTo>
                    <a:lnTo>
                      <a:pt x="16" y="0"/>
                    </a:lnTo>
                    <a:lnTo>
                      <a:pt x="25" y="7"/>
                    </a:lnTo>
                    <a:lnTo>
                      <a:pt x="26" y="18"/>
                    </a:lnTo>
                    <a:lnTo>
                      <a:pt x="34" y="18"/>
                    </a:lnTo>
                    <a:lnTo>
                      <a:pt x="38" y="12"/>
                    </a:lnTo>
                    <a:lnTo>
                      <a:pt x="43" y="11"/>
                    </a:lnTo>
                    <a:lnTo>
                      <a:pt x="46" y="16"/>
                    </a:lnTo>
                    <a:lnTo>
                      <a:pt x="48" y="19"/>
                    </a:lnTo>
                    <a:lnTo>
                      <a:pt x="55" y="20"/>
                    </a:lnTo>
                    <a:lnTo>
                      <a:pt x="59" y="27"/>
                    </a:lnTo>
                    <a:lnTo>
                      <a:pt x="65" y="26"/>
                    </a:lnTo>
                    <a:lnTo>
                      <a:pt x="68" y="18"/>
                    </a:lnTo>
                    <a:lnTo>
                      <a:pt x="69" y="18"/>
                    </a:lnTo>
                    <a:lnTo>
                      <a:pt x="72" y="9"/>
                    </a:lnTo>
                    <a:lnTo>
                      <a:pt x="74" y="9"/>
                    </a:lnTo>
                    <a:lnTo>
                      <a:pt x="75" y="9"/>
                    </a:lnTo>
                    <a:lnTo>
                      <a:pt x="76" y="12"/>
                    </a:lnTo>
                    <a:lnTo>
                      <a:pt x="80" y="13"/>
                    </a:lnTo>
                    <a:lnTo>
                      <a:pt x="86" y="20"/>
                    </a:lnTo>
                    <a:lnTo>
                      <a:pt x="87" y="19"/>
                    </a:lnTo>
                    <a:lnTo>
                      <a:pt x="89" y="29"/>
                    </a:lnTo>
                    <a:lnTo>
                      <a:pt x="94" y="29"/>
                    </a:lnTo>
                    <a:lnTo>
                      <a:pt x="101" y="31"/>
                    </a:lnTo>
                    <a:lnTo>
                      <a:pt x="104" y="25"/>
                    </a:lnTo>
                    <a:lnTo>
                      <a:pt x="104" y="22"/>
                    </a:lnTo>
                    <a:lnTo>
                      <a:pt x="101" y="20"/>
                    </a:lnTo>
                    <a:lnTo>
                      <a:pt x="106" y="20"/>
                    </a:lnTo>
                    <a:lnTo>
                      <a:pt x="109" y="21"/>
                    </a:lnTo>
                    <a:lnTo>
                      <a:pt x="113" y="24"/>
                    </a:lnTo>
                    <a:lnTo>
                      <a:pt x="118" y="29"/>
                    </a:lnTo>
                    <a:lnTo>
                      <a:pt x="121" y="28"/>
                    </a:lnTo>
                    <a:lnTo>
                      <a:pt x="124" y="31"/>
                    </a:lnTo>
                    <a:lnTo>
                      <a:pt x="125" y="44"/>
                    </a:lnTo>
                    <a:lnTo>
                      <a:pt x="124" y="55"/>
                    </a:lnTo>
                    <a:lnTo>
                      <a:pt x="122" y="58"/>
                    </a:lnTo>
                    <a:lnTo>
                      <a:pt x="126" y="59"/>
                    </a:lnTo>
                    <a:lnTo>
                      <a:pt x="127" y="65"/>
                    </a:lnTo>
                    <a:lnTo>
                      <a:pt x="129" y="66"/>
                    </a:lnTo>
                    <a:lnTo>
                      <a:pt x="135" y="68"/>
                    </a:lnTo>
                    <a:lnTo>
                      <a:pt x="139" y="71"/>
                    </a:lnTo>
                    <a:lnTo>
                      <a:pt x="147" y="74"/>
                    </a:lnTo>
                    <a:lnTo>
                      <a:pt x="148" y="76"/>
                    </a:lnTo>
                    <a:lnTo>
                      <a:pt x="153" y="80"/>
                    </a:lnTo>
                    <a:lnTo>
                      <a:pt x="155" y="84"/>
                    </a:lnTo>
                    <a:lnTo>
                      <a:pt x="161" y="85"/>
                    </a:lnTo>
                    <a:lnTo>
                      <a:pt x="165" y="88"/>
                    </a:lnTo>
                    <a:lnTo>
                      <a:pt x="171" y="88"/>
                    </a:lnTo>
                    <a:lnTo>
                      <a:pt x="174" y="88"/>
                    </a:lnTo>
                    <a:lnTo>
                      <a:pt x="179" y="89"/>
                    </a:lnTo>
                    <a:lnTo>
                      <a:pt x="181" y="93"/>
                    </a:lnTo>
                    <a:lnTo>
                      <a:pt x="185" y="99"/>
                    </a:lnTo>
                    <a:lnTo>
                      <a:pt x="192" y="100"/>
                    </a:lnTo>
                    <a:lnTo>
                      <a:pt x="198" y="101"/>
                    </a:lnTo>
                    <a:lnTo>
                      <a:pt x="200" y="102"/>
                    </a:lnTo>
                    <a:lnTo>
                      <a:pt x="201" y="102"/>
                    </a:lnTo>
                    <a:lnTo>
                      <a:pt x="208" y="104"/>
                    </a:lnTo>
                    <a:lnTo>
                      <a:pt x="210" y="105"/>
                    </a:lnTo>
                    <a:lnTo>
                      <a:pt x="212" y="105"/>
                    </a:lnTo>
                    <a:lnTo>
                      <a:pt x="220" y="108"/>
                    </a:lnTo>
                    <a:lnTo>
                      <a:pt x="219" y="107"/>
                    </a:lnTo>
                    <a:lnTo>
                      <a:pt x="220" y="107"/>
                    </a:lnTo>
                    <a:lnTo>
                      <a:pt x="220" y="105"/>
                    </a:lnTo>
                    <a:lnTo>
                      <a:pt x="221" y="102"/>
                    </a:lnTo>
                    <a:lnTo>
                      <a:pt x="228" y="98"/>
                    </a:lnTo>
                    <a:lnTo>
                      <a:pt x="232" y="98"/>
                    </a:lnTo>
                    <a:lnTo>
                      <a:pt x="238" y="107"/>
                    </a:lnTo>
                    <a:lnTo>
                      <a:pt x="240" y="108"/>
                    </a:lnTo>
                    <a:lnTo>
                      <a:pt x="244" y="108"/>
                    </a:lnTo>
                    <a:lnTo>
                      <a:pt x="246" y="112"/>
                    </a:lnTo>
                    <a:lnTo>
                      <a:pt x="247" y="117"/>
                    </a:lnTo>
                    <a:lnTo>
                      <a:pt x="245" y="121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71" name="Freeform 59"/>
              <p:cNvSpPr>
                <a:spLocks/>
              </p:cNvSpPr>
              <p:nvPr/>
            </p:nvSpPr>
            <p:spPr bwMode="auto">
              <a:xfrm>
                <a:off x="4569" y="3832"/>
                <a:ext cx="65" cy="81"/>
              </a:xfrm>
              <a:custGeom>
                <a:avLst/>
                <a:gdLst>
                  <a:gd name="T0" fmla="*/ 146 w 193"/>
                  <a:gd name="T1" fmla="*/ 116 h 243"/>
                  <a:gd name="T2" fmla="*/ 150 w 193"/>
                  <a:gd name="T3" fmla="*/ 123 h 243"/>
                  <a:gd name="T4" fmla="*/ 148 w 193"/>
                  <a:gd name="T5" fmla="*/ 133 h 243"/>
                  <a:gd name="T6" fmla="*/ 155 w 193"/>
                  <a:gd name="T7" fmla="*/ 138 h 243"/>
                  <a:gd name="T8" fmla="*/ 168 w 193"/>
                  <a:gd name="T9" fmla="*/ 143 h 243"/>
                  <a:gd name="T10" fmla="*/ 181 w 193"/>
                  <a:gd name="T11" fmla="*/ 148 h 243"/>
                  <a:gd name="T12" fmla="*/ 189 w 193"/>
                  <a:gd name="T13" fmla="*/ 145 h 243"/>
                  <a:gd name="T14" fmla="*/ 193 w 193"/>
                  <a:gd name="T15" fmla="*/ 145 h 243"/>
                  <a:gd name="T16" fmla="*/ 189 w 193"/>
                  <a:gd name="T17" fmla="*/ 157 h 243"/>
                  <a:gd name="T18" fmla="*/ 193 w 193"/>
                  <a:gd name="T19" fmla="*/ 160 h 243"/>
                  <a:gd name="T20" fmla="*/ 180 w 193"/>
                  <a:gd name="T21" fmla="*/ 164 h 243"/>
                  <a:gd name="T22" fmla="*/ 170 w 193"/>
                  <a:gd name="T23" fmla="*/ 169 h 243"/>
                  <a:gd name="T24" fmla="*/ 166 w 193"/>
                  <a:gd name="T25" fmla="*/ 175 h 243"/>
                  <a:gd name="T26" fmla="*/ 162 w 193"/>
                  <a:gd name="T27" fmla="*/ 175 h 243"/>
                  <a:gd name="T28" fmla="*/ 154 w 193"/>
                  <a:gd name="T29" fmla="*/ 178 h 243"/>
                  <a:gd name="T30" fmla="*/ 153 w 193"/>
                  <a:gd name="T31" fmla="*/ 181 h 243"/>
                  <a:gd name="T32" fmla="*/ 140 w 193"/>
                  <a:gd name="T33" fmla="*/ 198 h 243"/>
                  <a:gd name="T34" fmla="*/ 134 w 193"/>
                  <a:gd name="T35" fmla="*/ 204 h 243"/>
                  <a:gd name="T36" fmla="*/ 131 w 193"/>
                  <a:gd name="T37" fmla="*/ 211 h 243"/>
                  <a:gd name="T38" fmla="*/ 137 w 193"/>
                  <a:gd name="T39" fmla="*/ 227 h 243"/>
                  <a:gd name="T40" fmla="*/ 130 w 193"/>
                  <a:gd name="T41" fmla="*/ 235 h 243"/>
                  <a:gd name="T42" fmla="*/ 73 w 193"/>
                  <a:gd name="T43" fmla="*/ 243 h 243"/>
                  <a:gd name="T44" fmla="*/ 62 w 193"/>
                  <a:gd name="T45" fmla="*/ 234 h 243"/>
                  <a:gd name="T46" fmla="*/ 40 w 193"/>
                  <a:gd name="T47" fmla="*/ 203 h 243"/>
                  <a:gd name="T48" fmla="*/ 11 w 193"/>
                  <a:gd name="T49" fmla="*/ 183 h 243"/>
                  <a:gd name="T50" fmla="*/ 11 w 193"/>
                  <a:gd name="T51" fmla="*/ 168 h 243"/>
                  <a:gd name="T52" fmla="*/ 1 w 193"/>
                  <a:gd name="T53" fmla="*/ 154 h 243"/>
                  <a:gd name="T54" fmla="*/ 0 w 193"/>
                  <a:gd name="T55" fmla="*/ 149 h 243"/>
                  <a:gd name="T56" fmla="*/ 3 w 193"/>
                  <a:gd name="T57" fmla="*/ 147 h 243"/>
                  <a:gd name="T58" fmla="*/ 10 w 193"/>
                  <a:gd name="T59" fmla="*/ 130 h 243"/>
                  <a:gd name="T60" fmla="*/ 11 w 193"/>
                  <a:gd name="T61" fmla="*/ 113 h 243"/>
                  <a:gd name="T62" fmla="*/ 9 w 193"/>
                  <a:gd name="T63" fmla="*/ 108 h 243"/>
                  <a:gd name="T64" fmla="*/ 17 w 193"/>
                  <a:gd name="T65" fmla="*/ 94 h 243"/>
                  <a:gd name="T66" fmla="*/ 20 w 193"/>
                  <a:gd name="T67" fmla="*/ 78 h 243"/>
                  <a:gd name="T68" fmla="*/ 23 w 193"/>
                  <a:gd name="T69" fmla="*/ 74 h 243"/>
                  <a:gd name="T70" fmla="*/ 27 w 193"/>
                  <a:gd name="T71" fmla="*/ 68 h 243"/>
                  <a:gd name="T72" fmla="*/ 20 w 193"/>
                  <a:gd name="T73" fmla="*/ 65 h 243"/>
                  <a:gd name="T74" fmla="*/ 28 w 193"/>
                  <a:gd name="T75" fmla="*/ 62 h 243"/>
                  <a:gd name="T76" fmla="*/ 42 w 193"/>
                  <a:gd name="T77" fmla="*/ 45 h 243"/>
                  <a:gd name="T78" fmla="*/ 61 w 193"/>
                  <a:gd name="T79" fmla="*/ 44 h 243"/>
                  <a:gd name="T80" fmla="*/ 67 w 193"/>
                  <a:gd name="T81" fmla="*/ 35 h 243"/>
                  <a:gd name="T82" fmla="*/ 73 w 193"/>
                  <a:gd name="T83" fmla="*/ 29 h 243"/>
                  <a:gd name="T84" fmla="*/ 81 w 193"/>
                  <a:gd name="T85" fmla="*/ 31 h 243"/>
                  <a:gd name="T86" fmla="*/ 83 w 193"/>
                  <a:gd name="T87" fmla="*/ 4 h 243"/>
                  <a:gd name="T88" fmla="*/ 89 w 193"/>
                  <a:gd name="T89" fmla="*/ 4 h 243"/>
                  <a:gd name="T90" fmla="*/ 100 w 193"/>
                  <a:gd name="T91" fmla="*/ 15 h 243"/>
                  <a:gd name="T92" fmla="*/ 103 w 193"/>
                  <a:gd name="T93" fmla="*/ 24 h 243"/>
                  <a:gd name="T94" fmla="*/ 110 w 193"/>
                  <a:gd name="T95" fmla="*/ 42 h 243"/>
                  <a:gd name="T96" fmla="*/ 124 w 193"/>
                  <a:gd name="T97" fmla="*/ 55 h 243"/>
                  <a:gd name="T98" fmla="*/ 130 w 193"/>
                  <a:gd name="T99" fmla="*/ 62 h 243"/>
                  <a:gd name="T100" fmla="*/ 157 w 193"/>
                  <a:gd name="T101" fmla="*/ 57 h 243"/>
                  <a:gd name="T102" fmla="*/ 162 w 193"/>
                  <a:gd name="T103" fmla="*/ 68 h 243"/>
                  <a:gd name="T104" fmla="*/ 166 w 193"/>
                  <a:gd name="T105" fmla="*/ 77 h 243"/>
                  <a:gd name="T106" fmla="*/ 171 w 193"/>
                  <a:gd name="T107" fmla="*/ 87 h 243"/>
                  <a:gd name="T108" fmla="*/ 180 w 193"/>
                  <a:gd name="T109" fmla="*/ 89 h 243"/>
                  <a:gd name="T110" fmla="*/ 177 w 193"/>
                  <a:gd name="T111" fmla="*/ 105 h 243"/>
                  <a:gd name="T112" fmla="*/ 171 w 193"/>
                  <a:gd name="T113" fmla="*/ 110 h 243"/>
                  <a:gd name="T114" fmla="*/ 164 w 193"/>
                  <a:gd name="T115" fmla="*/ 110 h 243"/>
                  <a:gd name="T116" fmla="*/ 163 w 193"/>
                  <a:gd name="T117" fmla="*/ 111 h 243"/>
                  <a:gd name="T118" fmla="*/ 147 w 193"/>
                  <a:gd name="T119" fmla="*/ 109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93" h="243">
                    <a:moveTo>
                      <a:pt x="147" y="109"/>
                    </a:moveTo>
                    <a:lnTo>
                      <a:pt x="146" y="116"/>
                    </a:lnTo>
                    <a:lnTo>
                      <a:pt x="149" y="117"/>
                    </a:lnTo>
                    <a:lnTo>
                      <a:pt x="150" y="123"/>
                    </a:lnTo>
                    <a:lnTo>
                      <a:pt x="151" y="125"/>
                    </a:lnTo>
                    <a:lnTo>
                      <a:pt x="148" y="133"/>
                    </a:lnTo>
                    <a:lnTo>
                      <a:pt x="151" y="137"/>
                    </a:lnTo>
                    <a:lnTo>
                      <a:pt x="155" y="138"/>
                    </a:lnTo>
                    <a:lnTo>
                      <a:pt x="155" y="141"/>
                    </a:lnTo>
                    <a:lnTo>
                      <a:pt x="168" y="143"/>
                    </a:lnTo>
                    <a:lnTo>
                      <a:pt x="180" y="145"/>
                    </a:lnTo>
                    <a:lnTo>
                      <a:pt x="181" y="148"/>
                    </a:lnTo>
                    <a:lnTo>
                      <a:pt x="188" y="142"/>
                    </a:lnTo>
                    <a:lnTo>
                      <a:pt x="189" y="145"/>
                    </a:lnTo>
                    <a:lnTo>
                      <a:pt x="191" y="144"/>
                    </a:lnTo>
                    <a:lnTo>
                      <a:pt x="193" y="145"/>
                    </a:lnTo>
                    <a:lnTo>
                      <a:pt x="186" y="154"/>
                    </a:lnTo>
                    <a:lnTo>
                      <a:pt x="189" y="157"/>
                    </a:lnTo>
                    <a:lnTo>
                      <a:pt x="191" y="160"/>
                    </a:lnTo>
                    <a:lnTo>
                      <a:pt x="193" y="160"/>
                    </a:lnTo>
                    <a:lnTo>
                      <a:pt x="184" y="166"/>
                    </a:lnTo>
                    <a:lnTo>
                      <a:pt x="180" y="164"/>
                    </a:lnTo>
                    <a:lnTo>
                      <a:pt x="174" y="168"/>
                    </a:lnTo>
                    <a:lnTo>
                      <a:pt x="170" y="169"/>
                    </a:lnTo>
                    <a:lnTo>
                      <a:pt x="168" y="173"/>
                    </a:lnTo>
                    <a:lnTo>
                      <a:pt x="166" y="175"/>
                    </a:lnTo>
                    <a:lnTo>
                      <a:pt x="162" y="173"/>
                    </a:lnTo>
                    <a:lnTo>
                      <a:pt x="162" y="175"/>
                    </a:lnTo>
                    <a:lnTo>
                      <a:pt x="155" y="177"/>
                    </a:lnTo>
                    <a:lnTo>
                      <a:pt x="154" y="178"/>
                    </a:lnTo>
                    <a:lnTo>
                      <a:pt x="154" y="180"/>
                    </a:lnTo>
                    <a:lnTo>
                      <a:pt x="153" y="181"/>
                    </a:lnTo>
                    <a:lnTo>
                      <a:pt x="143" y="190"/>
                    </a:lnTo>
                    <a:lnTo>
                      <a:pt x="140" y="198"/>
                    </a:lnTo>
                    <a:lnTo>
                      <a:pt x="137" y="201"/>
                    </a:lnTo>
                    <a:lnTo>
                      <a:pt x="134" y="204"/>
                    </a:lnTo>
                    <a:lnTo>
                      <a:pt x="135" y="206"/>
                    </a:lnTo>
                    <a:lnTo>
                      <a:pt x="131" y="211"/>
                    </a:lnTo>
                    <a:lnTo>
                      <a:pt x="140" y="210"/>
                    </a:lnTo>
                    <a:lnTo>
                      <a:pt x="137" y="227"/>
                    </a:lnTo>
                    <a:lnTo>
                      <a:pt x="135" y="236"/>
                    </a:lnTo>
                    <a:lnTo>
                      <a:pt x="130" y="235"/>
                    </a:lnTo>
                    <a:lnTo>
                      <a:pt x="97" y="235"/>
                    </a:lnTo>
                    <a:lnTo>
                      <a:pt x="73" y="243"/>
                    </a:lnTo>
                    <a:lnTo>
                      <a:pt x="64" y="236"/>
                    </a:lnTo>
                    <a:lnTo>
                      <a:pt x="62" y="234"/>
                    </a:lnTo>
                    <a:lnTo>
                      <a:pt x="54" y="214"/>
                    </a:lnTo>
                    <a:lnTo>
                      <a:pt x="40" y="203"/>
                    </a:lnTo>
                    <a:lnTo>
                      <a:pt x="28" y="204"/>
                    </a:lnTo>
                    <a:lnTo>
                      <a:pt x="11" y="183"/>
                    </a:lnTo>
                    <a:lnTo>
                      <a:pt x="11" y="177"/>
                    </a:lnTo>
                    <a:lnTo>
                      <a:pt x="11" y="168"/>
                    </a:lnTo>
                    <a:lnTo>
                      <a:pt x="4" y="156"/>
                    </a:lnTo>
                    <a:lnTo>
                      <a:pt x="1" y="154"/>
                    </a:lnTo>
                    <a:lnTo>
                      <a:pt x="2" y="156"/>
                    </a:lnTo>
                    <a:lnTo>
                      <a:pt x="0" y="149"/>
                    </a:lnTo>
                    <a:lnTo>
                      <a:pt x="4" y="143"/>
                    </a:lnTo>
                    <a:lnTo>
                      <a:pt x="3" y="147"/>
                    </a:lnTo>
                    <a:lnTo>
                      <a:pt x="11" y="138"/>
                    </a:lnTo>
                    <a:lnTo>
                      <a:pt x="10" y="130"/>
                    </a:lnTo>
                    <a:lnTo>
                      <a:pt x="16" y="121"/>
                    </a:lnTo>
                    <a:lnTo>
                      <a:pt x="11" y="113"/>
                    </a:lnTo>
                    <a:lnTo>
                      <a:pt x="11" y="110"/>
                    </a:lnTo>
                    <a:lnTo>
                      <a:pt x="9" y="108"/>
                    </a:lnTo>
                    <a:lnTo>
                      <a:pt x="15" y="100"/>
                    </a:lnTo>
                    <a:lnTo>
                      <a:pt x="17" y="94"/>
                    </a:lnTo>
                    <a:lnTo>
                      <a:pt x="20" y="82"/>
                    </a:lnTo>
                    <a:lnTo>
                      <a:pt x="20" y="78"/>
                    </a:lnTo>
                    <a:lnTo>
                      <a:pt x="23" y="75"/>
                    </a:lnTo>
                    <a:lnTo>
                      <a:pt x="23" y="74"/>
                    </a:lnTo>
                    <a:lnTo>
                      <a:pt x="23" y="69"/>
                    </a:lnTo>
                    <a:lnTo>
                      <a:pt x="27" y="68"/>
                    </a:lnTo>
                    <a:lnTo>
                      <a:pt x="20" y="67"/>
                    </a:lnTo>
                    <a:lnTo>
                      <a:pt x="20" y="65"/>
                    </a:lnTo>
                    <a:lnTo>
                      <a:pt x="27" y="64"/>
                    </a:lnTo>
                    <a:lnTo>
                      <a:pt x="28" y="62"/>
                    </a:lnTo>
                    <a:lnTo>
                      <a:pt x="30" y="60"/>
                    </a:lnTo>
                    <a:lnTo>
                      <a:pt x="42" y="45"/>
                    </a:lnTo>
                    <a:lnTo>
                      <a:pt x="47" y="47"/>
                    </a:lnTo>
                    <a:lnTo>
                      <a:pt x="61" y="44"/>
                    </a:lnTo>
                    <a:lnTo>
                      <a:pt x="62" y="42"/>
                    </a:lnTo>
                    <a:lnTo>
                      <a:pt x="67" y="35"/>
                    </a:lnTo>
                    <a:lnTo>
                      <a:pt x="67" y="30"/>
                    </a:lnTo>
                    <a:lnTo>
                      <a:pt x="73" y="29"/>
                    </a:lnTo>
                    <a:lnTo>
                      <a:pt x="78" y="32"/>
                    </a:lnTo>
                    <a:lnTo>
                      <a:pt x="81" y="31"/>
                    </a:lnTo>
                    <a:lnTo>
                      <a:pt x="89" y="18"/>
                    </a:lnTo>
                    <a:lnTo>
                      <a:pt x="83" y="4"/>
                    </a:lnTo>
                    <a:lnTo>
                      <a:pt x="88" y="0"/>
                    </a:lnTo>
                    <a:lnTo>
                      <a:pt x="89" y="4"/>
                    </a:lnTo>
                    <a:lnTo>
                      <a:pt x="98" y="4"/>
                    </a:lnTo>
                    <a:lnTo>
                      <a:pt x="100" y="15"/>
                    </a:lnTo>
                    <a:lnTo>
                      <a:pt x="102" y="17"/>
                    </a:lnTo>
                    <a:lnTo>
                      <a:pt x="103" y="24"/>
                    </a:lnTo>
                    <a:lnTo>
                      <a:pt x="107" y="35"/>
                    </a:lnTo>
                    <a:lnTo>
                      <a:pt x="110" y="42"/>
                    </a:lnTo>
                    <a:lnTo>
                      <a:pt x="121" y="51"/>
                    </a:lnTo>
                    <a:lnTo>
                      <a:pt x="124" y="55"/>
                    </a:lnTo>
                    <a:lnTo>
                      <a:pt x="127" y="52"/>
                    </a:lnTo>
                    <a:lnTo>
                      <a:pt x="130" y="62"/>
                    </a:lnTo>
                    <a:lnTo>
                      <a:pt x="138" y="63"/>
                    </a:lnTo>
                    <a:lnTo>
                      <a:pt x="157" y="57"/>
                    </a:lnTo>
                    <a:lnTo>
                      <a:pt x="160" y="60"/>
                    </a:lnTo>
                    <a:lnTo>
                      <a:pt x="162" y="68"/>
                    </a:lnTo>
                    <a:lnTo>
                      <a:pt x="166" y="73"/>
                    </a:lnTo>
                    <a:lnTo>
                      <a:pt x="166" y="77"/>
                    </a:lnTo>
                    <a:lnTo>
                      <a:pt x="173" y="83"/>
                    </a:lnTo>
                    <a:lnTo>
                      <a:pt x="171" y="87"/>
                    </a:lnTo>
                    <a:lnTo>
                      <a:pt x="175" y="84"/>
                    </a:lnTo>
                    <a:lnTo>
                      <a:pt x="180" y="89"/>
                    </a:lnTo>
                    <a:lnTo>
                      <a:pt x="176" y="94"/>
                    </a:lnTo>
                    <a:lnTo>
                      <a:pt x="177" y="105"/>
                    </a:lnTo>
                    <a:lnTo>
                      <a:pt x="174" y="109"/>
                    </a:lnTo>
                    <a:lnTo>
                      <a:pt x="171" y="110"/>
                    </a:lnTo>
                    <a:lnTo>
                      <a:pt x="168" y="110"/>
                    </a:lnTo>
                    <a:lnTo>
                      <a:pt x="164" y="110"/>
                    </a:lnTo>
                    <a:lnTo>
                      <a:pt x="162" y="108"/>
                    </a:lnTo>
                    <a:lnTo>
                      <a:pt x="163" y="111"/>
                    </a:lnTo>
                    <a:lnTo>
                      <a:pt x="153" y="111"/>
                    </a:lnTo>
                    <a:lnTo>
                      <a:pt x="147" y="109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72" name="Freeform 60"/>
              <p:cNvSpPr>
                <a:spLocks/>
              </p:cNvSpPr>
              <p:nvPr/>
            </p:nvSpPr>
            <p:spPr bwMode="auto">
              <a:xfrm>
                <a:off x="4521" y="4006"/>
                <a:ext cx="12" cy="13"/>
              </a:xfrm>
              <a:custGeom>
                <a:avLst/>
                <a:gdLst>
                  <a:gd name="T0" fmla="*/ 0 w 36"/>
                  <a:gd name="T1" fmla="*/ 14 h 39"/>
                  <a:gd name="T2" fmla="*/ 8 w 36"/>
                  <a:gd name="T3" fmla="*/ 25 h 39"/>
                  <a:gd name="T4" fmla="*/ 15 w 36"/>
                  <a:gd name="T5" fmla="*/ 33 h 39"/>
                  <a:gd name="T6" fmla="*/ 17 w 36"/>
                  <a:gd name="T7" fmla="*/ 38 h 39"/>
                  <a:gd name="T8" fmla="*/ 29 w 36"/>
                  <a:gd name="T9" fmla="*/ 39 h 39"/>
                  <a:gd name="T10" fmla="*/ 36 w 36"/>
                  <a:gd name="T11" fmla="*/ 32 h 39"/>
                  <a:gd name="T12" fmla="*/ 36 w 36"/>
                  <a:gd name="T13" fmla="*/ 18 h 39"/>
                  <a:gd name="T14" fmla="*/ 34 w 36"/>
                  <a:gd name="T15" fmla="*/ 14 h 39"/>
                  <a:gd name="T16" fmla="*/ 22 w 36"/>
                  <a:gd name="T17" fmla="*/ 5 h 39"/>
                  <a:gd name="T18" fmla="*/ 21 w 36"/>
                  <a:gd name="T19" fmla="*/ 6 h 39"/>
                  <a:gd name="T20" fmla="*/ 15 w 36"/>
                  <a:gd name="T21" fmla="*/ 4 h 39"/>
                  <a:gd name="T22" fmla="*/ 7 w 36"/>
                  <a:gd name="T23" fmla="*/ 0 h 39"/>
                  <a:gd name="T24" fmla="*/ 3 w 36"/>
                  <a:gd name="T25" fmla="*/ 2 h 39"/>
                  <a:gd name="T26" fmla="*/ 0 w 36"/>
                  <a:gd name="T27" fmla="*/ 1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" h="39">
                    <a:moveTo>
                      <a:pt x="0" y="14"/>
                    </a:moveTo>
                    <a:lnTo>
                      <a:pt x="8" y="25"/>
                    </a:lnTo>
                    <a:lnTo>
                      <a:pt x="15" y="33"/>
                    </a:lnTo>
                    <a:lnTo>
                      <a:pt x="17" y="38"/>
                    </a:lnTo>
                    <a:lnTo>
                      <a:pt x="29" y="39"/>
                    </a:lnTo>
                    <a:lnTo>
                      <a:pt x="36" y="32"/>
                    </a:lnTo>
                    <a:lnTo>
                      <a:pt x="36" y="18"/>
                    </a:lnTo>
                    <a:lnTo>
                      <a:pt x="34" y="14"/>
                    </a:lnTo>
                    <a:lnTo>
                      <a:pt x="22" y="5"/>
                    </a:lnTo>
                    <a:lnTo>
                      <a:pt x="21" y="6"/>
                    </a:lnTo>
                    <a:lnTo>
                      <a:pt x="15" y="4"/>
                    </a:lnTo>
                    <a:lnTo>
                      <a:pt x="7" y="0"/>
                    </a:lnTo>
                    <a:lnTo>
                      <a:pt x="3" y="2"/>
                    </a:lnTo>
                    <a:lnTo>
                      <a:pt x="0" y="14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73" name="Freeform 61"/>
              <p:cNvSpPr>
                <a:spLocks/>
              </p:cNvSpPr>
              <p:nvPr/>
            </p:nvSpPr>
            <p:spPr bwMode="auto">
              <a:xfrm>
                <a:off x="4555" y="3862"/>
                <a:ext cx="8" cy="7"/>
              </a:xfrm>
              <a:custGeom>
                <a:avLst/>
                <a:gdLst>
                  <a:gd name="T0" fmla="*/ 26 w 26"/>
                  <a:gd name="T1" fmla="*/ 18 h 19"/>
                  <a:gd name="T2" fmla="*/ 26 w 26"/>
                  <a:gd name="T3" fmla="*/ 11 h 19"/>
                  <a:gd name="T4" fmla="*/ 21 w 26"/>
                  <a:gd name="T5" fmla="*/ 9 h 19"/>
                  <a:gd name="T6" fmla="*/ 18 w 26"/>
                  <a:gd name="T7" fmla="*/ 6 h 19"/>
                  <a:gd name="T8" fmla="*/ 14 w 26"/>
                  <a:gd name="T9" fmla="*/ 9 h 19"/>
                  <a:gd name="T10" fmla="*/ 9 w 26"/>
                  <a:gd name="T11" fmla="*/ 0 h 19"/>
                  <a:gd name="T12" fmla="*/ 3 w 26"/>
                  <a:gd name="T13" fmla="*/ 3 h 19"/>
                  <a:gd name="T14" fmla="*/ 0 w 26"/>
                  <a:gd name="T15" fmla="*/ 5 h 19"/>
                  <a:gd name="T16" fmla="*/ 1 w 26"/>
                  <a:gd name="T17" fmla="*/ 7 h 19"/>
                  <a:gd name="T18" fmla="*/ 3 w 26"/>
                  <a:gd name="T19" fmla="*/ 14 h 19"/>
                  <a:gd name="T20" fmla="*/ 13 w 26"/>
                  <a:gd name="T21" fmla="*/ 13 h 19"/>
                  <a:gd name="T22" fmla="*/ 13 w 26"/>
                  <a:gd name="T23" fmla="*/ 16 h 19"/>
                  <a:gd name="T24" fmla="*/ 18 w 26"/>
                  <a:gd name="T25" fmla="*/ 13 h 19"/>
                  <a:gd name="T26" fmla="*/ 23 w 26"/>
                  <a:gd name="T27" fmla="*/ 19 h 19"/>
                  <a:gd name="T28" fmla="*/ 26 w 26"/>
                  <a:gd name="T29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" h="19">
                    <a:moveTo>
                      <a:pt x="26" y="18"/>
                    </a:moveTo>
                    <a:lnTo>
                      <a:pt x="26" y="11"/>
                    </a:lnTo>
                    <a:lnTo>
                      <a:pt x="21" y="9"/>
                    </a:lnTo>
                    <a:lnTo>
                      <a:pt x="18" y="6"/>
                    </a:lnTo>
                    <a:lnTo>
                      <a:pt x="14" y="9"/>
                    </a:lnTo>
                    <a:lnTo>
                      <a:pt x="9" y="0"/>
                    </a:lnTo>
                    <a:lnTo>
                      <a:pt x="3" y="3"/>
                    </a:lnTo>
                    <a:lnTo>
                      <a:pt x="0" y="5"/>
                    </a:lnTo>
                    <a:lnTo>
                      <a:pt x="1" y="7"/>
                    </a:lnTo>
                    <a:lnTo>
                      <a:pt x="3" y="14"/>
                    </a:lnTo>
                    <a:lnTo>
                      <a:pt x="13" y="13"/>
                    </a:lnTo>
                    <a:lnTo>
                      <a:pt x="13" y="16"/>
                    </a:lnTo>
                    <a:lnTo>
                      <a:pt x="18" y="13"/>
                    </a:lnTo>
                    <a:lnTo>
                      <a:pt x="23" y="19"/>
                    </a:lnTo>
                    <a:lnTo>
                      <a:pt x="26" y="18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74" name="Freeform 62"/>
              <p:cNvSpPr>
                <a:spLocks/>
              </p:cNvSpPr>
              <p:nvPr/>
            </p:nvSpPr>
            <p:spPr bwMode="auto">
              <a:xfrm>
                <a:off x="4532" y="3857"/>
                <a:ext cx="5" cy="6"/>
              </a:xfrm>
              <a:custGeom>
                <a:avLst/>
                <a:gdLst>
                  <a:gd name="T0" fmla="*/ 9 w 16"/>
                  <a:gd name="T1" fmla="*/ 1 h 19"/>
                  <a:gd name="T2" fmla="*/ 10 w 16"/>
                  <a:gd name="T3" fmla="*/ 9 h 19"/>
                  <a:gd name="T4" fmla="*/ 14 w 16"/>
                  <a:gd name="T5" fmla="*/ 17 h 19"/>
                  <a:gd name="T6" fmla="*/ 16 w 16"/>
                  <a:gd name="T7" fmla="*/ 19 h 19"/>
                  <a:gd name="T8" fmla="*/ 2 w 16"/>
                  <a:gd name="T9" fmla="*/ 14 h 19"/>
                  <a:gd name="T10" fmla="*/ 1 w 16"/>
                  <a:gd name="T11" fmla="*/ 3 h 19"/>
                  <a:gd name="T12" fmla="*/ 0 w 16"/>
                  <a:gd name="T13" fmla="*/ 0 h 19"/>
                  <a:gd name="T14" fmla="*/ 9 w 16"/>
                  <a:gd name="T15" fmla="*/ 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9">
                    <a:moveTo>
                      <a:pt x="9" y="1"/>
                    </a:moveTo>
                    <a:lnTo>
                      <a:pt x="10" y="9"/>
                    </a:lnTo>
                    <a:lnTo>
                      <a:pt x="14" y="17"/>
                    </a:lnTo>
                    <a:lnTo>
                      <a:pt x="16" y="19"/>
                    </a:lnTo>
                    <a:lnTo>
                      <a:pt x="2" y="14"/>
                    </a:lnTo>
                    <a:lnTo>
                      <a:pt x="1" y="3"/>
                    </a:lnTo>
                    <a:lnTo>
                      <a:pt x="0" y="0"/>
                    </a:lnTo>
                    <a:lnTo>
                      <a:pt x="9" y="1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75" name="Freeform 63"/>
              <p:cNvSpPr>
                <a:spLocks/>
              </p:cNvSpPr>
              <p:nvPr/>
            </p:nvSpPr>
            <p:spPr bwMode="auto">
              <a:xfrm>
                <a:off x="4570" y="3868"/>
                <a:ext cx="2" cy="8"/>
              </a:xfrm>
              <a:custGeom>
                <a:avLst/>
                <a:gdLst>
                  <a:gd name="T0" fmla="*/ 3 w 6"/>
                  <a:gd name="T1" fmla="*/ 5 h 24"/>
                  <a:gd name="T2" fmla="*/ 6 w 6"/>
                  <a:gd name="T3" fmla="*/ 2 h 24"/>
                  <a:gd name="T4" fmla="*/ 6 w 6"/>
                  <a:gd name="T5" fmla="*/ 0 h 24"/>
                  <a:gd name="T6" fmla="*/ 0 w 6"/>
                  <a:gd name="T7" fmla="*/ 6 h 24"/>
                  <a:gd name="T8" fmla="*/ 4 w 6"/>
                  <a:gd name="T9" fmla="*/ 24 h 24"/>
                  <a:gd name="T10" fmla="*/ 4 w 6"/>
                  <a:gd name="T11" fmla="*/ 11 h 24"/>
                  <a:gd name="T12" fmla="*/ 3 w 6"/>
                  <a:gd name="T13" fmla="*/ 5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4">
                    <a:moveTo>
                      <a:pt x="3" y="5"/>
                    </a:moveTo>
                    <a:lnTo>
                      <a:pt x="6" y="2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4" y="24"/>
                    </a:lnTo>
                    <a:lnTo>
                      <a:pt x="4" y="11"/>
                    </a:lnTo>
                    <a:lnTo>
                      <a:pt x="3" y="5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76" name="Freeform 64"/>
              <p:cNvSpPr>
                <a:spLocks/>
              </p:cNvSpPr>
              <p:nvPr/>
            </p:nvSpPr>
            <p:spPr bwMode="auto">
              <a:xfrm>
                <a:off x="4559" y="3853"/>
                <a:ext cx="3" cy="5"/>
              </a:xfrm>
              <a:custGeom>
                <a:avLst/>
                <a:gdLst>
                  <a:gd name="T0" fmla="*/ 2 w 8"/>
                  <a:gd name="T1" fmla="*/ 13 h 13"/>
                  <a:gd name="T2" fmla="*/ 8 w 8"/>
                  <a:gd name="T3" fmla="*/ 13 h 13"/>
                  <a:gd name="T4" fmla="*/ 4 w 8"/>
                  <a:gd name="T5" fmla="*/ 0 h 13"/>
                  <a:gd name="T6" fmla="*/ 1 w 8"/>
                  <a:gd name="T7" fmla="*/ 5 h 13"/>
                  <a:gd name="T8" fmla="*/ 0 w 8"/>
                  <a:gd name="T9" fmla="*/ 5 h 13"/>
                  <a:gd name="T10" fmla="*/ 2 w 8"/>
                  <a:gd name="T11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13">
                    <a:moveTo>
                      <a:pt x="2" y="13"/>
                    </a:moveTo>
                    <a:lnTo>
                      <a:pt x="8" y="13"/>
                    </a:lnTo>
                    <a:lnTo>
                      <a:pt x="4" y="0"/>
                    </a:lnTo>
                    <a:lnTo>
                      <a:pt x="1" y="5"/>
                    </a:lnTo>
                    <a:lnTo>
                      <a:pt x="0" y="5"/>
                    </a:lnTo>
                    <a:lnTo>
                      <a:pt x="2" y="13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77" name="Freeform 65"/>
              <p:cNvSpPr>
                <a:spLocks/>
              </p:cNvSpPr>
              <p:nvPr/>
            </p:nvSpPr>
            <p:spPr bwMode="auto">
              <a:xfrm>
                <a:off x="4754" y="3861"/>
                <a:ext cx="86" cy="117"/>
              </a:xfrm>
              <a:custGeom>
                <a:avLst/>
                <a:gdLst>
                  <a:gd name="T0" fmla="*/ 120 w 260"/>
                  <a:gd name="T1" fmla="*/ 57 h 351"/>
                  <a:gd name="T2" fmla="*/ 112 w 260"/>
                  <a:gd name="T3" fmla="*/ 66 h 351"/>
                  <a:gd name="T4" fmla="*/ 101 w 260"/>
                  <a:gd name="T5" fmla="*/ 89 h 351"/>
                  <a:gd name="T6" fmla="*/ 106 w 260"/>
                  <a:gd name="T7" fmla="*/ 108 h 351"/>
                  <a:gd name="T8" fmla="*/ 128 w 260"/>
                  <a:gd name="T9" fmla="*/ 107 h 351"/>
                  <a:gd name="T10" fmla="*/ 130 w 260"/>
                  <a:gd name="T11" fmla="*/ 121 h 351"/>
                  <a:gd name="T12" fmla="*/ 135 w 260"/>
                  <a:gd name="T13" fmla="*/ 143 h 351"/>
                  <a:gd name="T14" fmla="*/ 124 w 260"/>
                  <a:gd name="T15" fmla="*/ 176 h 351"/>
                  <a:gd name="T16" fmla="*/ 112 w 260"/>
                  <a:gd name="T17" fmla="*/ 171 h 351"/>
                  <a:gd name="T18" fmla="*/ 102 w 260"/>
                  <a:gd name="T19" fmla="*/ 162 h 351"/>
                  <a:gd name="T20" fmla="*/ 100 w 260"/>
                  <a:gd name="T21" fmla="*/ 154 h 351"/>
                  <a:gd name="T22" fmla="*/ 81 w 260"/>
                  <a:gd name="T23" fmla="*/ 163 h 351"/>
                  <a:gd name="T24" fmla="*/ 65 w 260"/>
                  <a:gd name="T25" fmla="*/ 161 h 351"/>
                  <a:gd name="T26" fmla="*/ 55 w 260"/>
                  <a:gd name="T27" fmla="*/ 161 h 351"/>
                  <a:gd name="T28" fmla="*/ 39 w 260"/>
                  <a:gd name="T29" fmla="*/ 174 h 351"/>
                  <a:gd name="T30" fmla="*/ 59 w 260"/>
                  <a:gd name="T31" fmla="*/ 198 h 351"/>
                  <a:gd name="T32" fmla="*/ 80 w 260"/>
                  <a:gd name="T33" fmla="*/ 206 h 351"/>
                  <a:gd name="T34" fmla="*/ 68 w 260"/>
                  <a:gd name="T35" fmla="*/ 222 h 351"/>
                  <a:gd name="T36" fmla="*/ 49 w 260"/>
                  <a:gd name="T37" fmla="*/ 234 h 351"/>
                  <a:gd name="T38" fmla="*/ 47 w 260"/>
                  <a:gd name="T39" fmla="*/ 245 h 351"/>
                  <a:gd name="T40" fmla="*/ 20 w 260"/>
                  <a:gd name="T41" fmla="*/ 240 h 351"/>
                  <a:gd name="T42" fmla="*/ 22 w 260"/>
                  <a:gd name="T43" fmla="*/ 258 h 351"/>
                  <a:gd name="T44" fmla="*/ 0 w 260"/>
                  <a:gd name="T45" fmla="*/ 263 h 351"/>
                  <a:gd name="T46" fmla="*/ 7 w 260"/>
                  <a:gd name="T47" fmla="*/ 292 h 351"/>
                  <a:gd name="T48" fmla="*/ 22 w 260"/>
                  <a:gd name="T49" fmla="*/ 298 h 351"/>
                  <a:gd name="T50" fmla="*/ 22 w 260"/>
                  <a:gd name="T51" fmla="*/ 336 h 351"/>
                  <a:gd name="T52" fmla="*/ 51 w 260"/>
                  <a:gd name="T53" fmla="*/ 342 h 351"/>
                  <a:gd name="T54" fmla="*/ 62 w 260"/>
                  <a:gd name="T55" fmla="*/ 349 h 351"/>
                  <a:gd name="T56" fmla="*/ 84 w 260"/>
                  <a:gd name="T57" fmla="*/ 335 h 351"/>
                  <a:gd name="T58" fmla="*/ 108 w 260"/>
                  <a:gd name="T59" fmla="*/ 326 h 351"/>
                  <a:gd name="T60" fmla="*/ 125 w 260"/>
                  <a:gd name="T61" fmla="*/ 328 h 351"/>
                  <a:gd name="T62" fmla="*/ 127 w 260"/>
                  <a:gd name="T63" fmla="*/ 320 h 351"/>
                  <a:gd name="T64" fmla="*/ 141 w 260"/>
                  <a:gd name="T65" fmla="*/ 318 h 351"/>
                  <a:gd name="T66" fmla="*/ 144 w 260"/>
                  <a:gd name="T67" fmla="*/ 293 h 351"/>
                  <a:gd name="T68" fmla="*/ 124 w 260"/>
                  <a:gd name="T69" fmla="*/ 289 h 351"/>
                  <a:gd name="T70" fmla="*/ 135 w 260"/>
                  <a:gd name="T71" fmla="*/ 271 h 351"/>
                  <a:gd name="T72" fmla="*/ 152 w 260"/>
                  <a:gd name="T73" fmla="*/ 255 h 351"/>
                  <a:gd name="T74" fmla="*/ 130 w 260"/>
                  <a:gd name="T75" fmla="*/ 248 h 351"/>
                  <a:gd name="T76" fmla="*/ 140 w 260"/>
                  <a:gd name="T77" fmla="*/ 225 h 351"/>
                  <a:gd name="T78" fmla="*/ 167 w 260"/>
                  <a:gd name="T79" fmla="*/ 213 h 351"/>
                  <a:gd name="T80" fmla="*/ 195 w 260"/>
                  <a:gd name="T81" fmla="*/ 229 h 351"/>
                  <a:gd name="T82" fmla="*/ 213 w 260"/>
                  <a:gd name="T83" fmla="*/ 179 h 351"/>
                  <a:gd name="T84" fmla="*/ 234 w 260"/>
                  <a:gd name="T85" fmla="*/ 149 h 351"/>
                  <a:gd name="T86" fmla="*/ 244 w 260"/>
                  <a:gd name="T87" fmla="*/ 112 h 351"/>
                  <a:gd name="T88" fmla="*/ 254 w 260"/>
                  <a:gd name="T89" fmla="*/ 67 h 351"/>
                  <a:gd name="T90" fmla="*/ 251 w 260"/>
                  <a:gd name="T91" fmla="*/ 46 h 351"/>
                  <a:gd name="T92" fmla="*/ 238 w 260"/>
                  <a:gd name="T93" fmla="*/ 34 h 351"/>
                  <a:gd name="T94" fmla="*/ 206 w 260"/>
                  <a:gd name="T95" fmla="*/ 22 h 351"/>
                  <a:gd name="T96" fmla="*/ 186 w 260"/>
                  <a:gd name="T97" fmla="*/ 25 h 351"/>
                  <a:gd name="T98" fmla="*/ 168 w 260"/>
                  <a:gd name="T99" fmla="*/ 3 h 351"/>
                  <a:gd name="T100" fmla="*/ 145 w 260"/>
                  <a:gd name="T101" fmla="*/ 13 h 351"/>
                  <a:gd name="T102" fmla="*/ 137 w 260"/>
                  <a:gd name="T103" fmla="*/ 9 h 351"/>
                  <a:gd name="T104" fmla="*/ 120 w 260"/>
                  <a:gd name="T105" fmla="*/ 7 h 351"/>
                  <a:gd name="T106" fmla="*/ 118 w 260"/>
                  <a:gd name="T107" fmla="*/ 25 h 351"/>
                  <a:gd name="T108" fmla="*/ 125 w 260"/>
                  <a:gd name="T109" fmla="*/ 42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60" h="351">
                    <a:moveTo>
                      <a:pt x="126" y="45"/>
                    </a:moveTo>
                    <a:lnTo>
                      <a:pt x="127" y="49"/>
                    </a:lnTo>
                    <a:lnTo>
                      <a:pt x="128" y="61"/>
                    </a:lnTo>
                    <a:lnTo>
                      <a:pt x="120" y="57"/>
                    </a:lnTo>
                    <a:lnTo>
                      <a:pt x="120" y="54"/>
                    </a:lnTo>
                    <a:lnTo>
                      <a:pt x="113" y="55"/>
                    </a:lnTo>
                    <a:lnTo>
                      <a:pt x="111" y="56"/>
                    </a:lnTo>
                    <a:lnTo>
                      <a:pt x="112" y="66"/>
                    </a:lnTo>
                    <a:lnTo>
                      <a:pt x="108" y="68"/>
                    </a:lnTo>
                    <a:lnTo>
                      <a:pt x="104" y="72"/>
                    </a:lnTo>
                    <a:lnTo>
                      <a:pt x="111" y="80"/>
                    </a:lnTo>
                    <a:lnTo>
                      <a:pt x="101" y="89"/>
                    </a:lnTo>
                    <a:lnTo>
                      <a:pt x="104" y="90"/>
                    </a:lnTo>
                    <a:lnTo>
                      <a:pt x="106" y="94"/>
                    </a:lnTo>
                    <a:lnTo>
                      <a:pt x="104" y="100"/>
                    </a:lnTo>
                    <a:lnTo>
                      <a:pt x="106" y="108"/>
                    </a:lnTo>
                    <a:lnTo>
                      <a:pt x="111" y="105"/>
                    </a:lnTo>
                    <a:lnTo>
                      <a:pt x="114" y="106"/>
                    </a:lnTo>
                    <a:lnTo>
                      <a:pt x="127" y="96"/>
                    </a:lnTo>
                    <a:lnTo>
                      <a:pt x="128" y="107"/>
                    </a:lnTo>
                    <a:lnTo>
                      <a:pt x="125" y="114"/>
                    </a:lnTo>
                    <a:lnTo>
                      <a:pt x="127" y="115"/>
                    </a:lnTo>
                    <a:lnTo>
                      <a:pt x="125" y="118"/>
                    </a:lnTo>
                    <a:lnTo>
                      <a:pt x="130" y="121"/>
                    </a:lnTo>
                    <a:lnTo>
                      <a:pt x="135" y="126"/>
                    </a:lnTo>
                    <a:lnTo>
                      <a:pt x="135" y="133"/>
                    </a:lnTo>
                    <a:lnTo>
                      <a:pt x="137" y="143"/>
                    </a:lnTo>
                    <a:lnTo>
                      <a:pt x="135" y="143"/>
                    </a:lnTo>
                    <a:lnTo>
                      <a:pt x="126" y="154"/>
                    </a:lnTo>
                    <a:lnTo>
                      <a:pt x="128" y="156"/>
                    </a:lnTo>
                    <a:lnTo>
                      <a:pt x="126" y="168"/>
                    </a:lnTo>
                    <a:lnTo>
                      <a:pt x="124" y="176"/>
                    </a:lnTo>
                    <a:lnTo>
                      <a:pt x="120" y="174"/>
                    </a:lnTo>
                    <a:lnTo>
                      <a:pt x="118" y="176"/>
                    </a:lnTo>
                    <a:lnTo>
                      <a:pt x="115" y="171"/>
                    </a:lnTo>
                    <a:lnTo>
                      <a:pt x="112" y="171"/>
                    </a:lnTo>
                    <a:lnTo>
                      <a:pt x="113" y="168"/>
                    </a:lnTo>
                    <a:lnTo>
                      <a:pt x="108" y="165"/>
                    </a:lnTo>
                    <a:lnTo>
                      <a:pt x="106" y="162"/>
                    </a:lnTo>
                    <a:lnTo>
                      <a:pt x="102" y="162"/>
                    </a:lnTo>
                    <a:lnTo>
                      <a:pt x="104" y="160"/>
                    </a:lnTo>
                    <a:lnTo>
                      <a:pt x="100" y="159"/>
                    </a:lnTo>
                    <a:lnTo>
                      <a:pt x="100" y="156"/>
                    </a:lnTo>
                    <a:lnTo>
                      <a:pt x="100" y="154"/>
                    </a:lnTo>
                    <a:lnTo>
                      <a:pt x="98" y="155"/>
                    </a:lnTo>
                    <a:lnTo>
                      <a:pt x="92" y="155"/>
                    </a:lnTo>
                    <a:lnTo>
                      <a:pt x="82" y="160"/>
                    </a:lnTo>
                    <a:lnTo>
                      <a:pt x="81" y="163"/>
                    </a:lnTo>
                    <a:lnTo>
                      <a:pt x="69" y="163"/>
                    </a:lnTo>
                    <a:lnTo>
                      <a:pt x="66" y="158"/>
                    </a:lnTo>
                    <a:lnTo>
                      <a:pt x="67" y="160"/>
                    </a:lnTo>
                    <a:lnTo>
                      <a:pt x="65" y="161"/>
                    </a:lnTo>
                    <a:lnTo>
                      <a:pt x="65" y="159"/>
                    </a:lnTo>
                    <a:lnTo>
                      <a:pt x="59" y="161"/>
                    </a:lnTo>
                    <a:lnTo>
                      <a:pt x="60" y="162"/>
                    </a:lnTo>
                    <a:lnTo>
                      <a:pt x="55" y="161"/>
                    </a:lnTo>
                    <a:lnTo>
                      <a:pt x="53" y="163"/>
                    </a:lnTo>
                    <a:lnTo>
                      <a:pt x="52" y="168"/>
                    </a:lnTo>
                    <a:lnTo>
                      <a:pt x="49" y="171"/>
                    </a:lnTo>
                    <a:lnTo>
                      <a:pt x="39" y="174"/>
                    </a:lnTo>
                    <a:lnTo>
                      <a:pt x="49" y="180"/>
                    </a:lnTo>
                    <a:lnTo>
                      <a:pt x="47" y="187"/>
                    </a:lnTo>
                    <a:lnTo>
                      <a:pt x="54" y="195"/>
                    </a:lnTo>
                    <a:lnTo>
                      <a:pt x="59" y="198"/>
                    </a:lnTo>
                    <a:lnTo>
                      <a:pt x="65" y="199"/>
                    </a:lnTo>
                    <a:lnTo>
                      <a:pt x="66" y="198"/>
                    </a:lnTo>
                    <a:lnTo>
                      <a:pt x="75" y="202"/>
                    </a:lnTo>
                    <a:lnTo>
                      <a:pt x="80" y="206"/>
                    </a:lnTo>
                    <a:lnTo>
                      <a:pt x="78" y="211"/>
                    </a:lnTo>
                    <a:lnTo>
                      <a:pt x="65" y="215"/>
                    </a:lnTo>
                    <a:lnTo>
                      <a:pt x="66" y="221"/>
                    </a:lnTo>
                    <a:lnTo>
                      <a:pt x="68" y="222"/>
                    </a:lnTo>
                    <a:lnTo>
                      <a:pt x="68" y="226"/>
                    </a:lnTo>
                    <a:lnTo>
                      <a:pt x="66" y="231"/>
                    </a:lnTo>
                    <a:lnTo>
                      <a:pt x="53" y="231"/>
                    </a:lnTo>
                    <a:lnTo>
                      <a:pt x="49" y="234"/>
                    </a:lnTo>
                    <a:lnTo>
                      <a:pt x="39" y="235"/>
                    </a:lnTo>
                    <a:lnTo>
                      <a:pt x="41" y="238"/>
                    </a:lnTo>
                    <a:lnTo>
                      <a:pt x="42" y="239"/>
                    </a:lnTo>
                    <a:lnTo>
                      <a:pt x="47" y="245"/>
                    </a:lnTo>
                    <a:lnTo>
                      <a:pt x="42" y="252"/>
                    </a:lnTo>
                    <a:lnTo>
                      <a:pt x="27" y="236"/>
                    </a:lnTo>
                    <a:lnTo>
                      <a:pt x="24" y="240"/>
                    </a:lnTo>
                    <a:lnTo>
                      <a:pt x="20" y="240"/>
                    </a:lnTo>
                    <a:lnTo>
                      <a:pt x="25" y="246"/>
                    </a:lnTo>
                    <a:lnTo>
                      <a:pt x="29" y="254"/>
                    </a:lnTo>
                    <a:lnTo>
                      <a:pt x="26" y="253"/>
                    </a:lnTo>
                    <a:lnTo>
                      <a:pt x="22" y="258"/>
                    </a:lnTo>
                    <a:lnTo>
                      <a:pt x="18" y="256"/>
                    </a:lnTo>
                    <a:lnTo>
                      <a:pt x="9" y="256"/>
                    </a:lnTo>
                    <a:lnTo>
                      <a:pt x="0" y="253"/>
                    </a:lnTo>
                    <a:lnTo>
                      <a:pt x="0" y="263"/>
                    </a:lnTo>
                    <a:lnTo>
                      <a:pt x="8" y="260"/>
                    </a:lnTo>
                    <a:lnTo>
                      <a:pt x="12" y="269"/>
                    </a:lnTo>
                    <a:lnTo>
                      <a:pt x="8" y="271"/>
                    </a:lnTo>
                    <a:lnTo>
                      <a:pt x="7" y="292"/>
                    </a:lnTo>
                    <a:lnTo>
                      <a:pt x="9" y="298"/>
                    </a:lnTo>
                    <a:lnTo>
                      <a:pt x="16" y="301"/>
                    </a:lnTo>
                    <a:lnTo>
                      <a:pt x="20" y="300"/>
                    </a:lnTo>
                    <a:lnTo>
                      <a:pt x="22" y="298"/>
                    </a:lnTo>
                    <a:lnTo>
                      <a:pt x="35" y="319"/>
                    </a:lnTo>
                    <a:lnTo>
                      <a:pt x="33" y="326"/>
                    </a:lnTo>
                    <a:lnTo>
                      <a:pt x="28" y="332"/>
                    </a:lnTo>
                    <a:lnTo>
                      <a:pt x="22" y="336"/>
                    </a:lnTo>
                    <a:lnTo>
                      <a:pt x="26" y="351"/>
                    </a:lnTo>
                    <a:lnTo>
                      <a:pt x="35" y="351"/>
                    </a:lnTo>
                    <a:lnTo>
                      <a:pt x="48" y="342"/>
                    </a:lnTo>
                    <a:lnTo>
                      <a:pt x="51" y="342"/>
                    </a:lnTo>
                    <a:lnTo>
                      <a:pt x="52" y="341"/>
                    </a:lnTo>
                    <a:lnTo>
                      <a:pt x="54" y="351"/>
                    </a:lnTo>
                    <a:lnTo>
                      <a:pt x="59" y="349"/>
                    </a:lnTo>
                    <a:lnTo>
                      <a:pt x="62" y="349"/>
                    </a:lnTo>
                    <a:lnTo>
                      <a:pt x="73" y="339"/>
                    </a:lnTo>
                    <a:lnTo>
                      <a:pt x="75" y="335"/>
                    </a:lnTo>
                    <a:lnTo>
                      <a:pt x="78" y="340"/>
                    </a:lnTo>
                    <a:lnTo>
                      <a:pt x="84" y="335"/>
                    </a:lnTo>
                    <a:lnTo>
                      <a:pt x="88" y="329"/>
                    </a:lnTo>
                    <a:lnTo>
                      <a:pt x="93" y="331"/>
                    </a:lnTo>
                    <a:lnTo>
                      <a:pt x="102" y="321"/>
                    </a:lnTo>
                    <a:lnTo>
                      <a:pt x="108" y="326"/>
                    </a:lnTo>
                    <a:lnTo>
                      <a:pt x="107" y="333"/>
                    </a:lnTo>
                    <a:lnTo>
                      <a:pt x="114" y="332"/>
                    </a:lnTo>
                    <a:lnTo>
                      <a:pt x="118" y="333"/>
                    </a:lnTo>
                    <a:lnTo>
                      <a:pt x="125" y="328"/>
                    </a:lnTo>
                    <a:lnTo>
                      <a:pt x="126" y="329"/>
                    </a:lnTo>
                    <a:lnTo>
                      <a:pt x="121" y="321"/>
                    </a:lnTo>
                    <a:lnTo>
                      <a:pt x="121" y="316"/>
                    </a:lnTo>
                    <a:lnTo>
                      <a:pt x="127" y="320"/>
                    </a:lnTo>
                    <a:lnTo>
                      <a:pt x="130" y="321"/>
                    </a:lnTo>
                    <a:lnTo>
                      <a:pt x="137" y="319"/>
                    </a:lnTo>
                    <a:lnTo>
                      <a:pt x="139" y="322"/>
                    </a:lnTo>
                    <a:lnTo>
                      <a:pt x="141" y="318"/>
                    </a:lnTo>
                    <a:lnTo>
                      <a:pt x="139" y="308"/>
                    </a:lnTo>
                    <a:lnTo>
                      <a:pt x="147" y="300"/>
                    </a:lnTo>
                    <a:lnTo>
                      <a:pt x="148" y="291"/>
                    </a:lnTo>
                    <a:lnTo>
                      <a:pt x="144" y="293"/>
                    </a:lnTo>
                    <a:lnTo>
                      <a:pt x="135" y="295"/>
                    </a:lnTo>
                    <a:lnTo>
                      <a:pt x="134" y="291"/>
                    </a:lnTo>
                    <a:lnTo>
                      <a:pt x="127" y="287"/>
                    </a:lnTo>
                    <a:lnTo>
                      <a:pt x="124" y="289"/>
                    </a:lnTo>
                    <a:lnTo>
                      <a:pt x="121" y="282"/>
                    </a:lnTo>
                    <a:lnTo>
                      <a:pt x="122" y="281"/>
                    </a:lnTo>
                    <a:lnTo>
                      <a:pt x="130" y="274"/>
                    </a:lnTo>
                    <a:lnTo>
                      <a:pt x="135" y="271"/>
                    </a:lnTo>
                    <a:lnTo>
                      <a:pt x="142" y="271"/>
                    </a:lnTo>
                    <a:lnTo>
                      <a:pt x="145" y="262"/>
                    </a:lnTo>
                    <a:lnTo>
                      <a:pt x="152" y="260"/>
                    </a:lnTo>
                    <a:lnTo>
                      <a:pt x="152" y="255"/>
                    </a:lnTo>
                    <a:lnTo>
                      <a:pt x="154" y="249"/>
                    </a:lnTo>
                    <a:lnTo>
                      <a:pt x="140" y="246"/>
                    </a:lnTo>
                    <a:lnTo>
                      <a:pt x="134" y="248"/>
                    </a:lnTo>
                    <a:lnTo>
                      <a:pt x="130" y="248"/>
                    </a:lnTo>
                    <a:lnTo>
                      <a:pt x="122" y="245"/>
                    </a:lnTo>
                    <a:lnTo>
                      <a:pt x="122" y="242"/>
                    </a:lnTo>
                    <a:lnTo>
                      <a:pt x="139" y="233"/>
                    </a:lnTo>
                    <a:lnTo>
                      <a:pt x="140" y="225"/>
                    </a:lnTo>
                    <a:lnTo>
                      <a:pt x="153" y="219"/>
                    </a:lnTo>
                    <a:lnTo>
                      <a:pt x="154" y="214"/>
                    </a:lnTo>
                    <a:lnTo>
                      <a:pt x="164" y="212"/>
                    </a:lnTo>
                    <a:lnTo>
                      <a:pt x="167" y="213"/>
                    </a:lnTo>
                    <a:lnTo>
                      <a:pt x="178" y="223"/>
                    </a:lnTo>
                    <a:lnTo>
                      <a:pt x="190" y="228"/>
                    </a:lnTo>
                    <a:lnTo>
                      <a:pt x="193" y="225"/>
                    </a:lnTo>
                    <a:lnTo>
                      <a:pt x="195" y="229"/>
                    </a:lnTo>
                    <a:lnTo>
                      <a:pt x="212" y="232"/>
                    </a:lnTo>
                    <a:lnTo>
                      <a:pt x="211" y="196"/>
                    </a:lnTo>
                    <a:lnTo>
                      <a:pt x="212" y="181"/>
                    </a:lnTo>
                    <a:lnTo>
                      <a:pt x="213" y="179"/>
                    </a:lnTo>
                    <a:lnTo>
                      <a:pt x="219" y="166"/>
                    </a:lnTo>
                    <a:lnTo>
                      <a:pt x="223" y="163"/>
                    </a:lnTo>
                    <a:lnTo>
                      <a:pt x="228" y="158"/>
                    </a:lnTo>
                    <a:lnTo>
                      <a:pt x="234" y="149"/>
                    </a:lnTo>
                    <a:lnTo>
                      <a:pt x="237" y="146"/>
                    </a:lnTo>
                    <a:lnTo>
                      <a:pt x="237" y="125"/>
                    </a:lnTo>
                    <a:lnTo>
                      <a:pt x="244" y="118"/>
                    </a:lnTo>
                    <a:lnTo>
                      <a:pt x="244" y="112"/>
                    </a:lnTo>
                    <a:lnTo>
                      <a:pt x="248" y="96"/>
                    </a:lnTo>
                    <a:lnTo>
                      <a:pt x="245" y="86"/>
                    </a:lnTo>
                    <a:lnTo>
                      <a:pt x="250" y="74"/>
                    </a:lnTo>
                    <a:lnTo>
                      <a:pt x="254" y="67"/>
                    </a:lnTo>
                    <a:lnTo>
                      <a:pt x="260" y="60"/>
                    </a:lnTo>
                    <a:lnTo>
                      <a:pt x="258" y="60"/>
                    </a:lnTo>
                    <a:lnTo>
                      <a:pt x="257" y="55"/>
                    </a:lnTo>
                    <a:lnTo>
                      <a:pt x="251" y="46"/>
                    </a:lnTo>
                    <a:lnTo>
                      <a:pt x="250" y="43"/>
                    </a:lnTo>
                    <a:lnTo>
                      <a:pt x="246" y="39"/>
                    </a:lnTo>
                    <a:lnTo>
                      <a:pt x="241" y="36"/>
                    </a:lnTo>
                    <a:lnTo>
                      <a:pt x="238" y="34"/>
                    </a:lnTo>
                    <a:lnTo>
                      <a:pt x="232" y="28"/>
                    </a:lnTo>
                    <a:lnTo>
                      <a:pt x="226" y="26"/>
                    </a:lnTo>
                    <a:lnTo>
                      <a:pt x="220" y="22"/>
                    </a:lnTo>
                    <a:lnTo>
                      <a:pt x="206" y="22"/>
                    </a:lnTo>
                    <a:lnTo>
                      <a:pt x="203" y="25"/>
                    </a:lnTo>
                    <a:lnTo>
                      <a:pt x="194" y="25"/>
                    </a:lnTo>
                    <a:lnTo>
                      <a:pt x="193" y="25"/>
                    </a:lnTo>
                    <a:lnTo>
                      <a:pt x="186" y="25"/>
                    </a:lnTo>
                    <a:lnTo>
                      <a:pt x="181" y="27"/>
                    </a:lnTo>
                    <a:lnTo>
                      <a:pt x="180" y="22"/>
                    </a:lnTo>
                    <a:lnTo>
                      <a:pt x="173" y="20"/>
                    </a:lnTo>
                    <a:lnTo>
                      <a:pt x="168" y="3"/>
                    </a:lnTo>
                    <a:lnTo>
                      <a:pt x="166" y="0"/>
                    </a:lnTo>
                    <a:lnTo>
                      <a:pt x="158" y="2"/>
                    </a:lnTo>
                    <a:lnTo>
                      <a:pt x="151" y="9"/>
                    </a:lnTo>
                    <a:lnTo>
                      <a:pt x="145" y="13"/>
                    </a:lnTo>
                    <a:lnTo>
                      <a:pt x="141" y="6"/>
                    </a:lnTo>
                    <a:lnTo>
                      <a:pt x="144" y="1"/>
                    </a:lnTo>
                    <a:lnTo>
                      <a:pt x="139" y="2"/>
                    </a:lnTo>
                    <a:lnTo>
                      <a:pt x="137" y="9"/>
                    </a:lnTo>
                    <a:lnTo>
                      <a:pt x="135" y="9"/>
                    </a:lnTo>
                    <a:lnTo>
                      <a:pt x="128" y="2"/>
                    </a:lnTo>
                    <a:lnTo>
                      <a:pt x="124" y="3"/>
                    </a:lnTo>
                    <a:lnTo>
                      <a:pt x="120" y="7"/>
                    </a:lnTo>
                    <a:lnTo>
                      <a:pt x="115" y="16"/>
                    </a:lnTo>
                    <a:lnTo>
                      <a:pt x="122" y="21"/>
                    </a:lnTo>
                    <a:lnTo>
                      <a:pt x="120" y="27"/>
                    </a:lnTo>
                    <a:lnTo>
                      <a:pt x="118" y="25"/>
                    </a:lnTo>
                    <a:lnTo>
                      <a:pt x="111" y="22"/>
                    </a:lnTo>
                    <a:lnTo>
                      <a:pt x="112" y="43"/>
                    </a:lnTo>
                    <a:lnTo>
                      <a:pt x="117" y="35"/>
                    </a:lnTo>
                    <a:lnTo>
                      <a:pt x="125" y="42"/>
                    </a:lnTo>
                    <a:lnTo>
                      <a:pt x="126" y="45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78" name="Freeform 66"/>
              <p:cNvSpPr>
                <a:spLocks/>
              </p:cNvSpPr>
              <p:nvPr/>
            </p:nvSpPr>
            <p:spPr bwMode="auto">
              <a:xfrm>
                <a:off x="4471" y="3101"/>
                <a:ext cx="93" cy="92"/>
              </a:xfrm>
              <a:custGeom>
                <a:avLst/>
                <a:gdLst>
                  <a:gd name="T0" fmla="*/ 217 w 280"/>
                  <a:gd name="T1" fmla="*/ 136 h 278"/>
                  <a:gd name="T2" fmla="*/ 226 w 280"/>
                  <a:gd name="T3" fmla="*/ 92 h 278"/>
                  <a:gd name="T4" fmla="*/ 243 w 280"/>
                  <a:gd name="T5" fmla="*/ 83 h 278"/>
                  <a:gd name="T6" fmla="*/ 260 w 280"/>
                  <a:gd name="T7" fmla="*/ 70 h 278"/>
                  <a:gd name="T8" fmla="*/ 264 w 280"/>
                  <a:gd name="T9" fmla="*/ 77 h 278"/>
                  <a:gd name="T10" fmla="*/ 270 w 280"/>
                  <a:gd name="T11" fmla="*/ 66 h 278"/>
                  <a:gd name="T12" fmla="*/ 270 w 280"/>
                  <a:gd name="T13" fmla="*/ 55 h 278"/>
                  <a:gd name="T14" fmla="*/ 254 w 280"/>
                  <a:gd name="T15" fmla="*/ 44 h 278"/>
                  <a:gd name="T16" fmla="*/ 235 w 280"/>
                  <a:gd name="T17" fmla="*/ 46 h 278"/>
                  <a:gd name="T18" fmla="*/ 220 w 280"/>
                  <a:gd name="T19" fmla="*/ 46 h 278"/>
                  <a:gd name="T20" fmla="*/ 194 w 280"/>
                  <a:gd name="T21" fmla="*/ 53 h 278"/>
                  <a:gd name="T22" fmla="*/ 178 w 280"/>
                  <a:gd name="T23" fmla="*/ 45 h 278"/>
                  <a:gd name="T24" fmla="*/ 159 w 280"/>
                  <a:gd name="T25" fmla="*/ 36 h 278"/>
                  <a:gd name="T26" fmla="*/ 145 w 280"/>
                  <a:gd name="T27" fmla="*/ 27 h 278"/>
                  <a:gd name="T28" fmla="*/ 119 w 280"/>
                  <a:gd name="T29" fmla="*/ 19 h 278"/>
                  <a:gd name="T30" fmla="*/ 91 w 280"/>
                  <a:gd name="T31" fmla="*/ 0 h 278"/>
                  <a:gd name="T32" fmla="*/ 73 w 280"/>
                  <a:gd name="T33" fmla="*/ 5 h 278"/>
                  <a:gd name="T34" fmla="*/ 65 w 280"/>
                  <a:gd name="T35" fmla="*/ 25 h 278"/>
                  <a:gd name="T36" fmla="*/ 56 w 280"/>
                  <a:gd name="T37" fmla="*/ 40 h 278"/>
                  <a:gd name="T38" fmla="*/ 51 w 280"/>
                  <a:gd name="T39" fmla="*/ 57 h 278"/>
                  <a:gd name="T40" fmla="*/ 60 w 280"/>
                  <a:gd name="T41" fmla="*/ 69 h 278"/>
                  <a:gd name="T42" fmla="*/ 40 w 280"/>
                  <a:gd name="T43" fmla="*/ 84 h 278"/>
                  <a:gd name="T44" fmla="*/ 25 w 280"/>
                  <a:gd name="T45" fmla="*/ 97 h 278"/>
                  <a:gd name="T46" fmla="*/ 34 w 280"/>
                  <a:gd name="T47" fmla="*/ 116 h 278"/>
                  <a:gd name="T48" fmla="*/ 20 w 280"/>
                  <a:gd name="T49" fmla="*/ 112 h 278"/>
                  <a:gd name="T50" fmla="*/ 3 w 280"/>
                  <a:gd name="T51" fmla="*/ 123 h 278"/>
                  <a:gd name="T52" fmla="*/ 11 w 280"/>
                  <a:gd name="T53" fmla="*/ 142 h 278"/>
                  <a:gd name="T54" fmla="*/ 23 w 280"/>
                  <a:gd name="T55" fmla="*/ 155 h 278"/>
                  <a:gd name="T56" fmla="*/ 40 w 280"/>
                  <a:gd name="T57" fmla="*/ 163 h 278"/>
                  <a:gd name="T58" fmla="*/ 42 w 280"/>
                  <a:gd name="T59" fmla="*/ 172 h 278"/>
                  <a:gd name="T60" fmla="*/ 46 w 280"/>
                  <a:gd name="T61" fmla="*/ 193 h 278"/>
                  <a:gd name="T62" fmla="*/ 61 w 280"/>
                  <a:gd name="T63" fmla="*/ 205 h 278"/>
                  <a:gd name="T64" fmla="*/ 81 w 280"/>
                  <a:gd name="T65" fmla="*/ 229 h 278"/>
                  <a:gd name="T66" fmla="*/ 101 w 280"/>
                  <a:gd name="T67" fmla="*/ 250 h 278"/>
                  <a:gd name="T68" fmla="*/ 117 w 280"/>
                  <a:gd name="T69" fmla="*/ 254 h 278"/>
                  <a:gd name="T70" fmla="*/ 128 w 280"/>
                  <a:gd name="T71" fmla="*/ 263 h 278"/>
                  <a:gd name="T72" fmla="*/ 142 w 280"/>
                  <a:gd name="T73" fmla="*/ 278 h 278"/>
                  <a:gd name="T74" fmla="*/ 153 w 280"/>
                  <a:gd name="T75" fmla="*/ 271 h 278"/>
                  <a:gd name="T76" fmla="*/ 179 w 280"/>
                  <a:gd name="T77" fmla="*/ 268 h 278"/>
                  <a:gd name="T78" fmla="*/ 190 w 280"/>
                  <a:gd name="T79" fmla="*/ 243 h 278"/>
                  <a:gd name="T80" fmla="*/ 218 w 280"/>
                  <a:gd name="T81" fmla="*/ 239 h 278"/>
                  <a:gd name="T82" fmla="*/ 237 w 280"/>
                  <a:gd name="T83" fmla="*/ 226 h 278"/>
                  <a:gd name="T84" fmla="*/ 224 w 280"/>
                  <a:gd name="T85" fmla="*/ 230 h 278"/>
                  <a:gd name="T86" fmla="*/ 212 w 280"/>
                  <a:gd name="T87" fmla="*/ 208 h 278"/>
                  <a:gd name="T88" fmla="*/ 194 w 280"/>
                  <a:gd name="T89" fmla="*/ 184 h 278"/>
                  <a:gd name="T90" fmla="*/ 180 w 280"/>
                  <a:gd name="T91" fmla="*/ 179 h 278"/>
                  <a:gd name="T92" fmla="*/ 201 w 280"/>
                  <a:gd name="T93" fmla="*/ 165 h 278"/>
                  <a:gd name="T94" fmla="*/ 214 w 280"/>
                  <a:gd name="T95" fmla="*/ 155 h 278"/>
                  <a:gd name="T96" fmla="*/ 202 w 280"/>
                  <a:gd name="T97" fmla="*/ 135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0" h="278">
                    <a:moveTo>
                      <a:pt x="202" y="135"/>
                    </a:moveTo>
                    <a:lnTo>
                      <a:pt x="214" y="133"/>
                    </a:lnTo>
                    <a:lnTo>
                      <a:pt x="217" y="136"/>
                    </a:lnTo>
                    <a:lnTo>
                      <a:pt x="222" y="120"/>
                    </a:lnTo>
                    <a:lnTo>
                      <a:pt x="234" y="104"/>
                    </a:lnTo>
                    <a:lnTo>
                      <a:pt x="226" y="92"/>
                    </a:lnTo>
                    <a:lnTo>
                      <a:pt x="230" y="91"/>
                    </a:lnTo>
                    <a:lnTo>
                      <a:pt x="234" y="89"/>
                    </a:lnTo>
                    <a:lnTo>
                      <a:pt x="243" y="83"/>
                    </a:lnTo>
                    <a:lnTo>
                      <a:pt x="244" y="76"/>
                    </a:lnTo>
                    <a:lnTo>
                      <a:pt x="255" y="76"/>
                    </a:lnTo>
                    <a:lnTo>
                      <a:pt x="260" y="70"/>
                    </a:lnTo>
                    <a:lnTo>
                      <a:pt x="263" y="69"/>
                    </a:lnTo>
                    <a:lnTo>
                      <a:pt x="264" y="76"/>
                    </a:lnTo>
                    <a:lnTo>
                      <a:pt x="264" y="77"/>
                    </a:lnTo>
                    <a:lnTo>
                      <a:pt x="270" y="77"/>
                    </a:lnTo>
                    <a:lnTo>
                      <a:pt x="268" y="66"/>
                    </a:lnTo>
                    <a:lnTo>
                      <a:pt x="270" y="66"/>
                    </a:lnTo>
                    <a:lnTo>
                      <a:pt x="274" y="68"/>
                    </a:lnTo>
                    <a:lnTo>
                      <a:pt x="280" y="65"/>
                    </a:lnTo>
                    <a:lnTo>
                      <a:pt x="270" y="55"/>
                    </a:lnTo>
                    <a:lnTo>
                      <a:pt x="268" y="52"/>
                    </a:lnTo>
                    <a:lnTo>
                      <a:pt x="261" y="47"/>
                    </a:lnTo>
                    <a:lnTo>
                      <a:pt x="254" y="44"/>
                    </a:lnTo>
                    <a:lnTo>
                      <a:pt x="246" y="45"/>
                    </a:lnTo>
                    <a:lnTo>
                      <a:pt x="246" y="49"/>
                    </a:lnTo>
                    <a:lnTo>
                      <a:pt x="235" y="46"/>
                    </a:lnTo>
                    <a:lnTo>
                      <a:pt x="230" y="52"/>
                    </a:lnTo>
                    <a:lnTo>
                      <a:pt x="228" y="57"/>
                    </a:lnTo>
                    <a:lnTo>
                      <a:pt x="220" y="46"/>
                    </a:lnTo>
                    <a:lnTo>
                      <a:pt x="213" y="49"/>
                    </a:lnTo>
                    <a:lnTo>
                      <a:pt x="204" y="49"/>
                    </a:lnTo>
                    <a:lnTo>
                      <a:pt x="194" y="53"/>
                    </a:lnTo>
                    <a:lnTo>
                      <a:pt x="191" y="50"/>
                    </a:lnTo>
                    <a:lnTo>
                      <a:pt x="186" y="47"/>
                    </a:lnTo>
                    <a:lnTo>
                      <a:pt x="178" y="45"/>
                    </a:lnTo>
                    <a:lnTo>
                      <a:pt x="169" y="45"/>
                    </a:lnTo>
                    <a:lnTo>
                      <a:pt x="159" y="37"/>
                    </a:lnTo>
                    <a:lnTo>
                      <a:pt x="159" y="36"/>
                    </a:lnTo>
                    <a:lnTo>
                      <a:pt x="149" y="31"/>
                    </a:lnTo>
                    <a:lnTo>
                      <a:pt x="149" y="26"/>
                    </a:lnTo>
                    <a:lnTo>
                      <a:pt x="145" y="27"/>
                    </a:lnTo>
                    <a:lnTo>
                      <a:pt x="138" y="25"/>
                    </a:lnTo>
                    <a:lnTo>
                      <a:pt x="128" y="27"/>
                    </a:lnTo>
                    <a:lnTo>
                      <a:pt x="119" y="19"/>
                    </a:lnTo>
                    <a:lnTo>
                      <a:pt x="113" y="13"/>
                    </a:lnTo>
                    <a:lnTo>
                      <a:pt x="105" y="10"/>
                    </a:lnTo>
                    <a:lnTo>
                      <a:pt x="91" y="0"/>
                    </a:lnTo>
                    <a:lnTo>
                      <a:pt x="86" y="2"/>
                    </a:lnTo>
                    <a:lnTo>
                      <a:pt x="79" y="0"/>
                    </a:lnTo>
                    <a:lnTo>
                      <a:pt x="73" y="5"/>
                    </a:lnTo>
                    <a:lnTo>
                      <a:pt x="73" y="15"/>
                    </a:lnTo>
                    <a:lnTo>
                      <a:pt x="68" y="12"/>
                    </a:lnTo>
                    <a:lnTo>
                      <a:pt x="65" y="25"/>
                    </a:lnTo>
                    <a:lnTo>
                      <a:pt x="59" y="26"/>
                    </a:lnTo>
                    <a:lnTo>
                      <a:pt x="59" y="36"/>
                    </a:lnTo>
                    <a:lnTo>
                      <a:pt x="56" y="40"/>
                    </a:lnTo>
                    <a:lnTo>
                      <a:pt x="53" y="43"/>
                    </a:lnTo>
                    <a:lnTo>
                      <a:pt x="55" y="51"/>
                    </a:lnTo>
                    <a:lnTo>
                      <a:pt x="51" y="57"/>
                    </a:lnTo>
                    <a:lnTo>
                      <a:pt x="54" y="62"/>
                    </a:lnTo>
                    <a:lnTo>
                      <a:pt x="56" y="63"/>
                    </a:lnTo>
                    <a:lnTo>
                      <a:pt x="60" y="69"/>
                    </a:lnTo>
                    <a:lnTo>
                      <a:pt x="60" y="75"/>
                    </a:lnTo>
                    <a:lnTo>
                      <a:pt x="53" y="77"/>
                    </a:lnTo>
                    <a:lnTo>
                      <a:pt x="40" y="84"/>
                    </a:lnTo>
                    <a:lnTo>
                      <a:pt x="43" y="89"/>
                    </a:lnTo>
                    <a:lnTo>
                      <a:pt x="36" y="92"/>
                    </a:lnTo>
                    <a:lnTo>
                      <a:pt x="25" y="97"/>
                    </a:lnTo>
                    <a:lnTo>
                      <a:pt x="29" y="102"/>
                    </a:lnTo>
                    <a:lnTo>
                      <a:pt x="34" y="110"/>
                    </a:lnTo>
                    <a:lnTo>
                      <a:pt x="34" y="116"/>
                    </a:lnTo>
                    <a:lnTo>
                      <a:pt x="33" y="116"/>
                    </a:lnTo>
                    <a:lnTo>
                      <a:pt x="32" y="116"/>
                    </a:lnTo>
                    <a:lnTo>
                      <a:pt x="20" y="112"/>
                    </a:lnTo>
                    <a:lnTo>
                      <a:pt x="18" y="115"/>
                    </a:lnTo>
                    <a:lnTo>
                      <a:pt x="14" y="120"/>
                    </a:lnTo>
                    <a:lnTo>
                      <a:pt x="3" y="123"/>
                    </a:lnTo>
                    <a:lnTo>
                      <a:pt x="0" y="128"/>
                    </a:lnTo>
                    <a:lnTo>
                      <a:pt x="9" y="138"/>
                    </a:lnTo>
                    <a:lnTo>
                      <a:pt x="11" y="142"/>
                    </a:lnTo>
                    <a:lnTo>
                      <a:pt x="19" y="143"/>
                    </a:lnTo>
                    <a:lnTo>
                      <a:pt x="20" y="150"/>
                    </a:lnTo>
                    <a:lnTo>
                      <a:pt x="23" y="155"/>
                    </a:lnTo>
                    <a:lnTo>
                      <a:pt x="31" y="161"/>
                    </a:lnTo>
                    <a:lnTo>
                      <a:pt x="35" y="159"/>
                    </a:lnTo>
                    <a:lnTo>
                      <a:pt x="40" y="163"/>
                    </a:lnTo>
                    <a:lnTo>
                      <a:pt x="45" y="162"/>
                    </a:lnTo>
                    <a:lnTo>
                      <a:pt x="41" y="168"/>
                    </a:lnTo>
                    <a:lnTo>
                      <a:pt x="42" y="172"/>
                    </a:lnTo>
                    <a:lnTo>
                      <a:pt x="40" y="182"/>
                    </a:lnTo>
                    <a:lnTo>
                      <a:pt x="39" y="188"/>
                    </a:lnTo>
                    <a:lnTo>
                      <a:pt x="46" y="193"/>
                    </a:lnTo>
                    <a:lnTo>
                      <a:pt x="51" y="199"/>
                    </a:lnTo>
                    <a:lnTo>
                      <a:pt x="59" y="204"/>
                    </a:lnTo>
                    <a:lnTo>
                      <a:pt x="61" y="205"/>
                    </a:lnTo>
                    <a:lnTo>
                      <a:pt x="75" y="217"/>
                    </a:lnTo>
                    <a:lnTo>
                      <a:pt x="76" y="219"/>
                    </a:lnTo>
                    <a:lnTo>
                      <a:pt x="81" y="229"/>
                    </a:lnTo>
                    <a:lnTo>
                      <a:pt x="87" y="229"/>
                    </a:lnTo>
                    <a:lnTo>
                      <a:pt x="96" y="244"/>
                    </a:lnTo>
                    <a:lnTo>
                      <a:pt x="101" y="250"/>
                    </a:lnTo>
                    <a:lnTo>
                      <a:pt x="106" y="248"/>
                    </a:lnTo>
                    <a:lnTo>
                      <a:pt x="109" y="249"/>
                    </a:lnTo>
                    <a:lnTo>
                      <a:pt x="117" y="254"/>
                    </a:lnTo>
                    <a:lnTo>
                      <a:pt x="125" y="254"/>
                    </a:lnTo>
                    <a:lnTo>
                      <a:pt x="127" y="261"/>
                    </a:lnTo>
                    <a:lnTo>
                      <a:pt x="128" y="263"/>
                    </a:lnTo>
                    <a:lnTo>
                      <a:pt x="129" y="265"/>
                    </a:lnTo>
                    <a:lnTo>
                      <a:pt x="131" y="268"/>
                    </a:lnTo>
                    <a:lnTo>
                      <a:pt x="142" y="278"/>
                    </a:lnTo>
                    <a:lnTo>
                      <a:pt x="145" y="272"/>
                    </a:lnTo>
                    <a:lnTo>
                      <a:pt x="151" y="274"/>
                    </a:lnTo>
                    <a:lnTo>
                      <a:pt x="153" y="271"/>
                    </a:lnTo>
                    <a:lnTo>
                      <a:pt x="161" y="275"/>
                    </a:lnTo>
                    <a:lnTo>
                      <a:pt x="172" y="269"/>
                    </a:lnTo>
                    <a:lnTo>
                      <a:pt x="179" y="268"/>
                    </a:lnTo>
                    <a:lnTo>
                      <a:pt x="185" y="249"/>
                    </a:lnTo>
                    <a:lnTo>
                      <a:pt x="185" y="243"/>
                    </a:lnTo>
                    <a:lnTo>
                      <a:pt x="190" y="243"/>
                    </a:lnTo>
                    <a:lnTo>
                      <a:pt x="200" y="248"/>
                    </a:lnTo>
                    <a:lnTo>
                      <a:pt x="210" y="241"/>
                    </a:lnTo>
                    <a:lnTo>
                      <a:pt x="218" y="239"/>
                    </a:lnTo>
                    <a:lnTo>
                      <a:pt x="232" y="231"/>
                    </a:lnTo>
                    <a:lnTo>
                      <a:pt x="233" y="231"/>
                    </a:lnTo>
                    <a:lnTo>
                      <a:pt x="237" y="226"/>
                    </a:lnTo>
                    <a:lnTo>
                      <a:pt x="228" y="218"/>
                    </a:lnTo>
                    <a:lnTo>
                      <a:pt x="226" y="224"/>
                    </a:lnTo>
                    <a:lnTo>
                      <a:pt x="224" y="230"/>
                    </a:lnTo>
                    <a:lnTo>
                      <a:pt x="213" y="226"/>
                    </a:lnTo>
                    <a:lnTo>
                      <a:pt x="210" y="221"/>
                    </a:lnTo>
                    <a:lnTo>
                      <a:pt x="212" y="208"/>
                    </a:lnTo>
                    <a:lnTo>
                      <a:pt x="204" y="196"/>
                    </a:lnTo>
                    <a:lnTo>
                      <a:pt x="195" y="198"/>
                    </a:lnTo>
                    <a:lnTo>
                      <a:pt x="194" y="184"/>
                    </a:lnTo>
                    <a:lnTo>
                      <a:pt x="191" y="184"/>
                    </a:lnTo>
                    <a:lnTo>
                      <a:pt x="182" y="185"/>
                    </a:lnTo>
                    <a:lnTo>
                      <a:pt x="180" y="179"/>
                    </a:lnTo>
                    <a:lnTo>
                      <a:pt x="188" y="171"/>
                    </a:lnTo>
                    <a:lnTo>
                      <a:pt x="199" y="170"/>
                    </a:lnTo>
                    <a:lnTo>
                      <a:pt x="201" y="165"/>
                    </a:lnTo>
                    <a:lnTo>
                      <a:pt x="211" y="157"/>
                    </a:lnTo>
                    <a:lnTo>
                      <a:pt x="214" y="157"/>
                    </a:lnTo>
                    <a:lnTo>
                      <a:pt x="214" y="155"/>
                    </a:lnTo>
                    <a:lnTo>
                      <a:pt x="211" y="152"/>
                    </a:lnTo>
                    <a:lnTo>
                      <a:pt x="199" y="144"/>
                    </a:lnTo>
                    <a:lnTo>
                      <a:pt x="202" y="135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79" name="Freeform 67"/>
              <p:cNvSpPr>
                <a:spLocks/>
              </p:cNvSpPr>
              <p:nvPr/>
            </p:nvSpPr>
            <p:spPr bwMode="auto">
              <a:xfrm>
                <a:off x="4545" y="3109"/>
                <a:ext cx="7" cy="6"/>
              </a:xfrm>
              <a:custGeom>
                <a:avLst/>
                <a:gdLst>
                  <a:gd name="T0" fmla="*/ 8 w 21"/>
                  <a:gd name="T1" fmla="*/ 16 h 16"/>
                  <a:gd name="T2" fmla="*/ 17 w 21"/>
                  <a:gd name="T3" fmla="*/ 10 h 16"/>
                  <a:gd name="T4" fmla="*/ 21 w 21"/>
                  <a:gd name="T5" fmla="*/ 9 h 16"/>
                  <a:gd name="T6" fmla="*/ 15 w 21"/>
                  <a:gd name="T7" fmla="*/ 0 h 16"/>
                  <a:gd name="T8" fmla="*/ 13 w 21"/>
                  <a:gd name="T9" fmla="*/ 3 h 16"/>
                  <a:gd name="T10" fmla="*/ 2 w 21"/>
                  <a:gd name="T11" fmla="*/ 0 h 16"/>
                  <a:gd name="T12" fmla="*/ 0 w 21"/>
                  <a:gd name="T13" fmla="*/ 6 h 16"/>
                  <a:gd name="T14" fmla="*/ 4 w 21"/>
                  <a:gd name="T15" fmla="*/ 12 h 16"/>
                  <a:gd name="T16" fmla="*/ 8 w 21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16">
                    <a:moveTo>
                      <a:pt x="8" y="16"/>
                    </a:moveTo>
                    <a:lnTo>
                      <a:pt x="17" y="10"/>
                    </a:lnTo>
                    <a:lnTo>
                      <a:pt x="21" y="9"/>
                    </a:lnTo>
                    <a:lnTo>
                      <a:pt x="15" y="0"/>
                    </a:lnTo>
                    <a:lnTo>
                      <a:pt x="13" y="3"/>
                    </a:lnTo>
                    <a:lnTo>
                      <a:pt x="2" y="0"/>
                    </a:lnTo>
                    <a:lnTo>
                      <a:pt x="0" y="6"/>
                    </a:lnTo>
                    <a:lnTo>
                      <a:pt x="4" y="12"/>
                    </a:lnTo>
                    <a:lnTo>
                      <a:pt x="8" y="16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80" name="Freeform 68"/>
              <p:cNvSpPr>
                <a:spLocks/>
              </p:cNvSpPr>
              <p:nvPr/>
            </p:nvSpPr>
            <p:spPr bwMode="auto">
              <a:xfrm>
                <a:off x="4414" y="2982"/>
                <a:ext cx="99" cy="95"/>
              </a:xfrm>
              <a:custGeom>
                <a:avLst/>
                <a:gdLst>
                  <a:gd name="T0" fmla="*/ 90 w 297"/>
                  <a:gd name="T1" fmla="*/ 102 h 286"/>
                  <a:gd name="T2" fmla="*/ 81 w 297"/>
                  <a:gd name="T3" fmla="*/ 108 h 286"/>
                  <a:gd name="T4" fmla="*/ 74 w 297"/>
                  <a:gd name="T5" fmla="*/ 107 h 286"/>
                  <a:gd name="T6" fmla="*/ 76 w 297"/>
                  <a:gd name="T7" fmla="*/ 118 h 286"/>
                  <a:gd name="T8" fmla="*/ 61 w 297"/>
                  <a:gd name="T9" fmla="*/ 138 h 286"/>
                  <a:gd name="T10" fmla="*/ 67 w 297"/>
                  <a:gd name="T11" fmla="*/ 146 h 286"/>
                  <a:gd name="T12" fmla="*/ 64 w 297"/>
                  <a:gd name="T13" fmla="*/ 167 h 286"/>
                  <a:gd name="T14" fmla="*/ 66 w 297"/>
                  <a:gd name="T15" fmla="*/ 186 h 286"/>
                  <a:gd name="T16" fmla="*/ 53 w 297"/>
                  <a:gd name="T17" fmla="*/ 194 h 286"/>
                  <a:gd name="T18" fmla="*/ 50 w 297"/>
                  <a:gd name="T19" fmla="*/ 203 h 286"/>
                  <a:gd name="T20" fmla="*/ 48 w 297"/>
                  <a:gd name="T21" fmla="*/ 216 h 286"/>
                  <a:gd name="T22" fmla="*/ 31 w 297"/>
                  <a:gd name="T23" fmla="*/ 231 h 286"/>
                  <a:gd name="T24" fmla="*/ 17 w 297"/>
                  <a:gd name="T25" fmla="*/ 221 h 286"/>
                  <a:gd name="T26" fmla="*/ 10 w 297"/>
                  <a:gd name="T27" fmla="*/ 234 h 286"/>
                  <a:gd name="T28" fmla="*/ 4 w 297"/>
                  <a:gd name="T29" fmla="*/ 267 h 286"/>
                  <a:gd name="T30" fmla="*/ 15 w 297"/>
                  <a:gd name="T31" fmla="*/ 271 h 286"/>
                  <a:gd name="T32" fmla="*/ 30 w 297"/>
                  <a:gd name="T33" fmla="*/ 280 h 286"/>
                  <a:gd name="T34" fmla="*/ 48 w 297"/>
                  <a:gd name="T35" fmla="*/ 269 h 286"/>
                  <a:gd name="T36" fmla="*/ 61 w 297"/>
                  <a:gd name="T37" fmla="*/ 261 h 286"/>
                  <a:gd name="T38" fmla="*/ 71 w 297"/>
                  <a:gd name="T39" fmla="*/ 275 h 286"/>
                  <a:gd name="T40" fmla="*/ 93 w 297"/>
                  <a:gd name="T41" fmla="*/ 268 h 286"/>
                  <a:gd name="T42" fmla="*/ 129 w 297"/>
                  <a:gd name="T43" fmla="*/ 271 h 286"/>
                  <a:gd name="T44" fmla="*/ 118 w 297"/>
                  <a:gd name="T45" fmla="*/ 260 h 286"/>
                  <a:gd name="T46" fmla="*/ 139 w 297"/>
                  <a:gd name="T47" fmla="*/ 249 h 286"/>
                  <a:gd name="T48" fmla="*/ 153 w 297"/>
                  <a:gd name="T49" fmla="*/ 233 h 286"/>
                  <a:gd name="T50" fmla="*/ 169 w 297"/>
                  <a:gd name="T51" fmla="*/ 229 h 286"/>
                  <a:gd name="T52" fmla="*/ 187 w 297"/>
                  <a:gd name="T53" fmla="*/ 235 h 286"/>
                  <a:gd name="T54" fmla="*/ 203 w 297"/>
                  <a:gd name="T55" fmla="*/ 248 h 286"/>
                  <a:gd name="T56" fmla="*/ 211 w 297"/>
                  <a:gd name="T57" fmla="*/ 237 h 286"/>
                  <a:gd name="T58" fmla="*/ 216 w 297"/>
                  <a:gd name="T59" fmla="*/ 227 h 286"/>
                  <a:gd name="T60" fmla="*/ 225 w 297"/>
                  <a:gd name="T61" fmla="*/ 220 h 286"/>
                  <a:gd name="T62" fmla="*/ 239 w 297"/>
                  <a:gd name="T63" fmla="*/ 210 h 286"/>
                  <a:gd name="T64" fmla="*/ 245 w 297"/>
                  <a:gd name="T65" fmla="*/ 204 h 286"/>
                  <a:gd name="T66" fmla="*/ 257 w 297"/>
                  <a:gd name="T67" fmla="*/ 191 h 286"/>
                  <a:gd name="T68" fmla="*/ 269 w 297"/>
                  <a:gd name="T69" fmla="*/ 190 h 286"/>
                  <a:gd name="T70" fmla="*/ 285 w 297"/>
                  <a:gd name="T71" fmla="*/ 170 h 286"/>
                  <a:gd name="T72" fmla="*/ 290 w 297"/>
                  <a:gd name="T73" fmla="*/ 163 h 286"/>
                  <a:gd name="T74" fmla="*/ 296 w 297"/>
                  <a:gd name="T75" fmla="*/ 147 h 286"/>
                  <a:gd name="T76" fmla="*/ 286 w 297"/>
                  <a:gd name="T77" fmla="*/ 133 h 286"/>
                  <a:gd name="T78" fmla="*/ 272 w 297"/>
                  <a:gd name="T79" fmla="*/ 118 h 286"/>
                  <a:gd name="T80" fmla="*/ 283 w 297"/>
                  <a:gd name="T81" fmla="*/ 97 h 286"/>
                  <a:gd name="T82" fmla="*/ 276 w 297"/>
                  <a:gd name="T83" fmla="*/ 91 h 286"/>
                  <a:gd name="T84" fmla="*/ 271 w 297"/>
                  <a:gd name="T85" fmla="*/ 87 h 286"/>
                  <a:gd name="T86" fmla="*/ 289 w 297"/>
                  <a:gd name="T87" fmla="*/ 70 h 286"/>
                  <a:gd name="T88" fmla="*/ 282 w 297"/>
                  <a:gd name="T89" fmla="*/ 64 h 286"/>
                  <a:gd name="T90" fmla="*/ 266 w 297"/>
                  <a:gd name="T91" fmla="*/ 58 h 286"/>
                  <a:gd name="T92" fmla="*/ 256 w 297"/>
                  <a:gd name="T93" fmla="*/ 68 h 286"/>
                  <a:gd name="T94" fmla="*/ 233 w 297"/>
                  <a:gd name="T95" fmla="*/ 44 h 286"/>
                  <a:gd name="T96" fmla="*/ 205 w 297"/>
                  <a:gd name="T97" fmla="*/ 28 h 286"/>
                  <a:gd name="T98" fmla="*/ 170 w 297"/>
                  <a:gd name="T99" fmla="*/ 11 h 286"/>
                  <a:gd name="T100" fmla="*/ 156 w 297"/>
                  <a:gd name="T101" fmla="*/ 18 h 286"/>
                  <a:gd name="T102" fmla="*/ 136 w 297"/>
                  <a:gd name="T103" fmla="*/ 38 h 286"/>
                  <a:gd name="T104" fmla="*/ 127 w 297"/>
                  <a:gd name="T105" fmla="*/ 18 h 286"/>
                  <a:gd name="T106" fmla="*/ 123 w 297"/>
                  <a:gd name="T107" fmla="*/ 2 h 286"/>
                  <a:gd name="T108" fmla="*/ 94 w 297"/>
                  <a:gd name="T109" fmla="*/ 9 h 286"/>
                  <a:gd name="T110" fmla="*/ 79 w 297"/>
                  <a:gd name="T111" fmla="*/ 61 h 286"/>
                  <a:gd name="T112" fmla="*/ 98 w 297"/>
                  <a:gd name="T113" fmla="*/ 77 h 286"/>
                  <a:gd name="T114" fmla="*/ 93 w 297"/>
                  <a:gd name="T115" fmla="*/ 90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97" h="286">
                    <a:moveTo>
                      <a:pt x="96" y="91"/>
                    </a:moveTo>
                    <a:lnTo>
                      <a:pt x="87" y="102"/>
                    </a:lnTo>
                    <a:lnTo>
                      <a:pt x="90" y="102"/>
                    </a:lnTo>
                    <a:lnTo>
                      <a:pt x="87" y="109"/>
                    </a:lnTo>
                    <a:lnTo>
                      <a:pt x="83" y="105"/>
                    </a:lnTo>
                    <a:lnTo>
                      <a:pt x="81" y="108"/>
                    </a:lnTo>
                    <a:lnTo>
                      <a:pt x="79" y="105"/>
                    </a:lnTo>
                    <a:lnTo>
                      <a:pt x="78" y="109"/>
                    </a:lnTo>
                    <a:lnTo>
                      <a:pt x="74" y="107"/>
                    </a:lnTo>
                    <a:lnTo>
                      <a:pt x="73" y="104"/>
                    </a:lnTo>
                    <a:lnTo>
                      <a:pt x="72" y="108"/>
                    </a:lnTo>
                    <a:lnTo>
                      <a:pt x="76" y="118"/>
                    </a:lnTo>
                    <a:lnTo>
                      <a:pt x="70" y="131"/>
                    </a:lnTo>
                    <a:lnTo>
                      <a:pt x="65" y="133"/>
                    </a:lnTo>
                    <a:lnTo>
                      <a:pt x="61" y="138"/>
                    </a:lnTo>
                    <a:lnTo>
                      <a:pt x="54" y="141"/>
                    </a:lnTo>
                    <a:lnTo>
                      <a:pt x="56" y="146"/>
                    </a:lnTo>
                    <a:lnTo>
                      <a:pt x="67" y="146"/>
                    </a:lnTo>
                    <a:lnTo>
                      <a:pt x="71" y="150"/>
                    </a:lnTo>
                    <a:lnTo>
                      <a:pt x="71" y="154"/>
                    </a:lnTo>
                    <a:lnTo>
                      <a:pt x="64" y="167"/>
                    </a:lnTo>
                    <a:lnTo>
                      <a:pt x="64" y="173"/>
                    </a:lnTo>
                    <a:lnTo>
                      <a:pt x="68" y="178"/>
                    </a:lnTo>
                    <a:lnTo>
                      <a:pt x="66" y="186"/>
                    </a:lnTo>
                    <a:lnTo>
                      <a:pt x="60" y="196"/>
                    </a:lnTo>
                    <a:lnTo>
                      <a:pt x="58" y="193"/>
                    </a:lnTo>
                    <a:lnTo>
                      <a:pt x="53" y="194"/>
                    </a:lnTo>
                    <a:lnTo>
                      <a:pt x="41" y="197"/>
                    </a:lnTo>
                    <a:lnTo>
                      <a:pt x="45" y="204"/>
                    </a:lnTo>
                    <a:lnTo>
                      <a:pt x="50" y="203"/>
                    </a:lnTo>
                    <a:lnTo>
                      <a:pt x="47" y="206"/>
                    </a:lnTo>
                    <a:lnTo>
                      <a:pt x="47" y="214"/>
                    </a:lnTo>
                    <a:lnTo>
                      <a:pt x="48" y="216"/>
                    </a:lnTo>
                    <a:lnTo>
                      <a:pt x="44" y="223"/>
                    </a:lnTo>
                    <a:lnTo>
                      <a:pt x="40" y="223"/>
                    </a:lnTo>
                    <a:lnTo>
                      <a:pt x="31" y="231"/>
                    </a:lnTo>
                    <a:lnTo>
                      <a:pt x="28" y="231"/>
                    </a:lnTo>
                    <a:lnTo>
                      <a:pt x="26" y="223"/>
                    </a:lnTo>
                    <a:lnTo>
                      <a:pt x="17" y="221"/>
                    </a:lnTo>
                    <a:lnTo>
                      <a:pt x="14" y="223"/>
                    </a:lnTo>
                    <a:lnTo>
                      <a:pt x="14" y="234"/>
                    </a:lnTo>
                    <a:lnTo>
                      <a:pt x="10" y="234"/>
                    </a:lnTo>
                    <a:lnTo>
                      <a:pt x="5" y="243"/>
                    </a:lnTo>
                    <a:lnTo>
                      <a:pt x="0" y="257"/>
                    </a:lnTo>
                    <a:lnTo>
                      <a:pt x="4" y="267"/>
                    </a:lnTo>
                    <a:lnTo>
                      <a:pt x="10" y="267"/>
                    </a:lnTo>
                    <a:lnTo>
                      <a:pt x="14" y="273"/>
                    </a:lnTo>
                    <a:lnTo>
                      <a:pt x="15" y="271"/>
                    </a:lnTo>
                    <a:lnTo>
                      <a:pt x="19" y="271"/>
                    </a:lnTo>
                    <a:lnTo>
                      <a:pt x="23" y="273"/>
                    </a:lnTo>
                    <a:lnTo>
                      <a:pt x="30" y="280"/>
                    </a:lnTo>
                    <a:lnTo>
                      <a:pt x="30" y="286"/>
                    </a:lnTo>
                    <a:lnTo>
                      <a:pt x="33" y="286"/>
                    </a:lnTo>
                    <a:lnTo>
                      <a:pt x="48" y="269"/>
                    </a:lnTo>
                    <a:lnTo>
                      <a:pt x="58" y="257"/>
                    </a:lnTo>
                    <a:lnTo>
                      <a:pt x="59" y="257"/>
                    </a:lnTo>
                    <a:lnTo>
                      <a:pt x="61" y="261"/>
                    </a:lnTo>
                    <a:lnTo>
                      <a:pt x="59" y="268"/>
                    </a:lnTo>
                    <a:lnTo>
                      <a:pt x="66" y="273"/>
                    </a:lnTo>
                    <a:lnTo>
                      <a:pt x="71" y="275"/>
                    </a:lnTo>
                    <a:lnTo>
                      <a:pt x="84" y="275"/>
                    </a:lnTo>
                    <a:lnTo>
                      <a:pt x="84" y="274"/>
                    </a:lnTo>
                    <a:lnTo>
                      <a:pt x="93" y="268"/>
                    </a:lnTo>
                    <a:lnTo>
                      <a:pt x="112" y="270"/>
                    </a:lnTo>
                    <a:lnTo>
                      <a:pt x="114" y="271"/>
                    </a:lnTo>
                    <a:lnTo>
                      <a:pt x="129" y="271"/>
                    </a:lnTo>
                    <a:lnTo>
                      <a:pt x="133" y="270"/>
                    </a:lnTo>
                    <a:lnTo>
                      <a:pt x="132" y="268"/>
                    </a:lnTo>
                    <a:lnTo>
                      <a:pt x="118" y="260"/>
                    </a:lnTo>
                    <a:lnTo>
                      <a:pt x="113" y="251"/>
                    </a:lnTo>
                    <a:lnTo>
                      <a:pt x="136" y="249"/>
                    </a:lnTo>
                    <a:lnTo>
                      <a:pt x="139" y="249"/>
                    </a:lnTo>
                    <a:lnTo>
                      <a:pt x="141" y="244"/>
                    </a:lnTo>
                    <a:lnTo>
                      <a:pt x="150" y="241"/>
                    </a:lnTo>
                    <a:lnTo>
                      <a:pt x="153" y="233"/>
                    </a:lnTo>
                    <a:lnTo>
                      <a:pt x="163" y="233"/>
                    </a:lnTo>
                    <a:lnTo>
                      <a:pt x="167" y="231"/>
                    </a:lnTo>
                    <a:lnTo>
                      <a:pt x="169" y="229"/>
                    </a:lnTo>
                    <a:lnTo>
                      <a:pt x="178" y="220"/>
                    </a:lnTo>
                    <a:lnTo>
                      <a:pt x="187" y="229"/>
                    </a:lnTo>
                    <a:lnTo>
                      <a:pt x="187" y="235"/>
                    </a:lnTo>
                    <a:lnTo>
                      <a:pt x="190" y="237"/>
                    </a:lnTo>
                    <a:lnTo>
                      <a:pt x="197" y="241"/>
                    </a:lnTo>
                    <a:lnTo>
                      <a:pt x="203" y="248"/>
                    </a:lnTo>
                    <a:lnTo>
                      <a:pt x="207" y="250"/>
                    </a:lnTo>
                    <a:lnTo>
                      <a:pt x="207" y="249"/>
                    </a:lnTo>
                    <a:lnTo>
                      <a:pt x="211" y="237"/>
                    </a:lnTo>
                    <a:lnTo>
                      <a:pt x="219" y="239"/>
                    </a:lnTo>
                    <a:lnTo>
                      <a:pt x="217" y="237"/>
                    </a:lnTo>
                    <a:lnTo>
                      <a:pt x="216" y="227"/>
                    </a:lnTo>
                    <a:lnTo>
                      <a:pt x="218" y="226"/>
                    </a:lnTo>
                    <a:lnTo>
                      <a:pt x="220" y="227"/>
                    </a:lnTo>
                    <a:lnTo>
                      <a:pt x="225" y="220"/>
                    </a:lnTo>
                    <a:lnTo>
                      <a:pt x="230" y="218"/>
                    </a:lnTo>
                    <a:lnTo>
                      <a:pt x="237" y="215"/>
                    </a:lnTo>
                    <a:lnTo>
                      <a:pt x="239" y="210"/>
                    </a:lnTo>
                    <a:lnTo>
                      <a:pt x="238" y="209"/>
                    </a:lnTo>
                    <a:lnTo>
                      <a:pt x="240" y="204"/>
                    </a:lnTo>
                    <a:lnTo>
                      <a:pt x="245" y="204"/>
                    </a:lnTo>
                    <a:lnTo>
                      <a:pt x="247" y="201"/>
                    </a:lnTo>
                    <a:lnTo>
                      <a:pt x="250" y="189"/>
                    </a:lnTo>
                    <a:lnTo>
                      <a:pt x="257" y="191"/>
                    </a:lnTo>
                    <a:lnTo>
                      <a:pt x="256" y="198"/>
                    </a:lnTo>
                    <a:lnTo>
                      <a:pt x="260" y="198"/>
                    </a:lnTo>
                    <a:lnTo>
                      <a:pt x="269" y="190"/>
                    </a:lnTo>
                    <a:lnTo>
                      <a:pt x="277" y="181"/>
                    </a:lnTo>
                    <a:lnTo>
                      <a:pt x="284" y="174"/>
                    </a:lnTo>
                    <a:lnTo>
                      <a:pt x="285" y="170"/>
                    </a:lnTo>
                    <a:lnTo>
                      <a:pt x="288" y="170"/>
                    </a:lnTo>
                    <a:lnTo>
                      <a:pt x="286" y="164"/>
                    </a:lnTo>
                    <a:lnTo>
                      <a:pt x="290" y="163"/>
                    </a:lnTo>
                    <a:lnTo>
                      <a:pt x="297" y="151"/>
                    </a:lnTo>
                    <a:lnTo>
                      <a:pt x="297" y="148"/>
                    </a:lnTo>
                    <a:lnTo>
                      <a:pt x="296" y="147"/>
                    </a:lnTo>
                    <a:lnTo>
                      <a:pt x="295" y="150"/>
                    </a:lnTo>
                    <a:lnTo>
                      <a:pt x="282" y="142"/>
                    </a:lnTo>
                    <a:lnTo>
                      <a:pt x="286" y="133"/>
                    </a:lnTo>
                    <a:lnTo>
                      <a:pt x="280" y="130"/>
                    </a:lnTo>
                    <a:lnTo>
                      <a:pt x="285" y="123"/>
                    </a:lnTo>
                    <a:lnTo>
                      <a:pt x="272" y="118"/>
                    </a:lnTo>
                    <a:lnTo>
                      <a:pt x="276" y="114"/>
                    </a:lnTo>
                    <a:lnTo>
                      <a:pt x="280" y="117"/>
                    </a:lnTo>
                    <a:lnTo>
                      <a:pt x="283" y="97"/>
                    </a:lnTo>
                    <a:lnTo>
                      <a:pt x="284" y="93"/>
                    </a:lnTo>
                    <a:lnTo>
                      <a:pt x="279" y="93"/>
                    </a:lnTo>
                    <a:lnTo>
                      <a:pt x="276" y="91"/>
                    </a:lnTo>
                    <a:lnTo>
                      <a:pt x="277" y="88"/>
                    </a:lnTo>
                    <a:lnTo>
                      <a:pt x="273" y="89"/>
                    </a:lnTo>
                    <a:lnTo>
                      <a:pt x="271" y="87"/>
                    </a:lnTo>
                    <a:lnTo>
                      <a:pt x="283" y="85"/>
                    </a:lnTo>
                    <a:lnTo>
                      <a:pt x="283" y="77"/>
                    </a:lnTo>
                    <a:lnTo>
                      <a:pt x="289" y="70"/>
                    </a:lnTo>
                    <a:lnTo>
                      <a:pt x="288" y="68"/>
                    </a:lnTo>
                    <a:lnTo>
                      <a:pt x="288" y="65"/>
                    </a:lnTo>
                    <a:lnTo>
                      <a:pt x="282" y="64"/>
                    </a:lnTo>
                    <a:lnTo>
                      <a:pt x="275" y="58"/>
                    </a:lnTo>
                    <a:lnTo>
                      <a:pt x="271" y="61"/>
                    </a:lnTo>
                    <a:lnTo>
                      <a:pt x="266" y="58"/>
                    </a:lnTo>
                    <a:lnTo>
                      <a:pt x="265" y="65"/>
                    </a:lnTo>
                    <a:lnTo>
                      <a:pt x="258" y="64"/>
                    </a:lnTo>
                    <a:lnTo>
                      <a:pt x="256" y="68"/>
                    </a:lnTo>
                    <a:lnTo>
                      <a:pt x="253" y="67"/>
                    </a:lnTo>
                    <a:lnTo>
                      <a:pt x="238" y="50"/>
                    </a:lnTo>
                    <a:lnTo>
                      <a:pt x="233" y="44"/>
                    </a:lnTo>
                    <a:lnTo>
                      <a:pt x="226" y="36"/>
                    </a:lnTo>
                    <a:lnTo>
                      <a:pt x="223" y="37"/>
                    </a:lnTo>
                    <a:lnTo>
                      <a:pt x="205" y="28"/>
                    </a:lnTo>
                    <a:lnTo>
                      <a:pt x="191" y="20"/>
                    </a:lnTo>
                    <a:lnTo>
                      <a:pt x="172" y="15"/>
                    </a:lnTo>
                    <a:lnTo>
                      <a:pt x="170" y="11"/>
                    </a:lnTo>
                    <a:lnTo>
                      <a:pt x="169" y="10"/>
                    </a:lnTo>
                    <a:lnTo>
                      <a:pt x="165" y="10"/>
                    </a:lnTo>
                    <a:lnTo>
                      <a:pt x="156" y="18"/>
                    </a:lnTo>
                    <a:lnTo>
                      <a:pt x="144" y="30"/>
                    </a:lnTo>
                    <a:lnTo>
                      <a:pt x="137" y="37"/>
                    </a:lnTo>
                    <a:lnTo>
                      <a:pt x="136" y="38"/>
                    </a:lnTo>
                    <a:lnTo>
                      <a:pt x="130" y="35"/>
                    </a:lnTo>
                    <a:lnTo>
                      <a:pt x="136" y="21"/>
                    </a:lnTo>
                    <a:lnTo>
                      <a:pt x="127" y="18"/>
                    </a:lnTo>
                    <a:lnTo>
                      <a:pt x="140" y="1"/>
                    </a:lnTo>
                    <a:lnTo>
                      <a:pt x="125" y="0"/>
                    </a:lnTo>
                    <a:lnTo>
                      <a:pt x="123" y="2"/>
                    </a:lnTo>
                    <a:lnTo>
                      <a:pt x="119" y="0"/>
                    </a:lnTo>
                    <a:lnTo>
                      <a:pt x="109" y="4"/>
                    </a:lnTo>
                    <a:lnTo>
                      <a:pt x="94" y="9"/>
                    </a:lnTo>
                    <a:lnTo>
                      <a:pt x="91" y="37"/>
                    </a:lnTo>
                    <a:lnTo>
                      <a:pt x="87" y="44"/>
                    </a:lnTo>
                    <a:lnTo>
                      <a:pt x="79" y="61"/>
                    </a:lnTo>
                    <a:lnTo>
                      <a:pt x="94" y="68"/>
                    </a:lnTo>
                    <a:lnTo>
                      <a:pt x="92" y="75"/>
                    </a:lnTo>
                    <a:lnTo>
                      <a:pt x="98" y="77"/>
                    </a:lnTo>
                    <a:lnTo>
                      <a:pt x="98" y="82"/>
                    </a:lnTo>
                    <a:lnTo>
                      <a:pt x="100" y="83"/>
                    </a:lnTo>
                    <a:lnTo>
                      <a:pt x="93" y="90"/>
                    </a:lnTo>
                    <a:lnTo>
                      <a:pt x="96" y="91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81" name="Freeform 69"/>
              <p:cNvSpPr>
                <a:spLocks/>
              </p:cNvSpPr>
              <p:nvPr/>
            </p:nvSpPr>
            <p:spPr bwMode="auto">
              <a:xfrm>
                <a:off x="4405" y="3055"/>
                <a:ext cx="100" cy="100"/>
              </a:xfrm>
              <a:custGeom>
                <a:avLst/>
                <a:gdLst>
                  <a:gd name="T0" fmla="*/ 91 w 299"/>
                  <a:gd name="T1" fmla="*/ 176 h 301"/>
                  <a:gd name="T2" fmla="*/ 99 w 299"/>
                  <a:gd name="T3" fmla="*/ 182 h 301"/>
                  <a:gd name="T4" fmla="*/ 102 w 299"/>
                  <a:gd name="T5" fmla="*/ 172 h 301"/>
                  <a:gd name="T6" fmla="*/ 100 w 299"/>
                  <a:gd name="T7" fmla="*/ 162 h 301"/>
                  <a:gd name="T8" fmla="*/ 110 w 299"/>
                  <a:gd name="T9" fmla="*/ 161 h 301"/>
                  <a:gd name="T10" fmla="*/ 124 w 299"/>
                  <a:gd name="T11" fmla="*/ 146 h 301"/>
                  <a:gd name="T12" fmla="*/ 125 w 299"/>
                  <a:gd name="T13" fmla="*/ 128 h 301"/>
                  <a:gd name="T14" fmla="*/ 129 w 299"/>
                  <a:gd name="T15" fmla="*/ 119 h 301"/>
                  <a:gd name="T16" fmla="*/ 120 w 299"/>
                  <a:gd name="T17" fmla="*/ 97 h 301"/>
                  <a:gd name="T18" fmla="*/ 130 w 299"/>
                  <a:gd name="T19" fmla="*/ 79 h 301"/>
                  <a:gd name="T20" fmla="*/ 135 w 299"/>
                  <a:gd name="T21" fmla="*/ 57 h 301"/>
                  <a:gd name="T22" fmla="*/ 159 w 299"/>
                  <a:gd name="T23" fmla="*/ 50 h 301"/>
                  <a:gd name="T24" fmla="*/ 139 w 299"/>
                  <a:gd name="T25" fmla="*/ 31 h 301"/>
                  <a:gd name="T26" fmla="*/ 167 w 299"/>
                  <a:gd name="T27" fmla="*/ 24 h 301"/>
                  <a:gd name="T28" fmla="*/ 189 w 299"/>
                  <a:gd name="T29" fmla="*/ 13 h 301"/>
                  <a:gd name="T30" fmla="*/ 204 w 299"/>
                  <a:gd name="T31" fmla="*/ 0 h 301"/>
                  <a:gd name="T32" fmla="*/ 216 w 299"/>
                  <a:gd name="T33" fmla="*/ 17 h 301"/>
                  <a:gd name="T34" fmla="*/ 233 w 299"/>
                  <a:gd name="T35" fmla="*/ 30 h 301"/>
                  <a:gd name="T36" fmla="*/ 244 w 299"/>
                  <a:gd name="T37" fmla="*/ 27 h 301"/>
                  <a:gd name="T38" fmla="*/ 259 w 299"/>
                  <a:gd name="T39" fmla="*/ 36 h 301"/>
                  <a:gd name="T40" fmla="*/ 259 w 299"/>
                  <a:gd name="T41" fmla="*/ 44 h 301"/>
                  <a:gd name="T42" fmla="*/ 279 w 299"/>
                  <a:gd name="T43" fmla="*/ 43 h 301"/>
                  <a:gd name="T44" fmla="*/ 299 w 299"/>
                  <a:gd name="T45" fmla="*/ 44 h 301"/>
                  <a:gd name="T46" fmla="*/ 284 w 299"/>
                  <a:gd name="T47" fmla="*/ 71 h 301"/>
                  <a:gd name="T48" fmla="*/ 272 w 299"/>
                  <a:gd name="T49" fmla="*/ 89 h 301"/>
                  <a:gd name="T50" fmla="*/ 272 w 299"/>
                  <a:gd name="T51" fmla="*/ 100 h 301"/>
                  <a:gd name="T52" fmla="*/ 288 w 299"/>
                  <a:gd name="T53" fmla="*/ 120 h 301"/>
                  <a:gd name="T54" fmla="*/ 283 w 299"/>
                  <a:gd name="T55" fmla="*/ 139 h 301"/>
                  <a:gd name="T56" fmla="*/ 270 w 299"/>
                  <a:gd name="T57" fmla="*/ 152 h 301"/>
                  <a:gd name="T58" fmla="*/ 256 w 299"/>
                  <a:gd name="T59" fmla="*/ 163 h 301"/>
                  <a:gd name="T60" fmla="*/ 250 w 299"/>
                  <a:gd name="T61" fmla="*/ 180 h 301"/>
                  <a:gd name="T62" fmla="*/ 251 w 299"/>
                  <a:gd name="T63" fmla="*/ 199 h 301"/>
                  <a:gd name="T64" fmla="*/ 257 w 299"/>
                  <a:gd name="T65" fmla="*/ 212 h 301"/>
                  <a:gd name="T66" fmla="*/ 240 w 299"/>
                  <a:gd name="T67" fmla="*/ 226 h 301"/>
                  <a:gd name="T68" fmla="*/ 226 w 299"/>
                  <a:gd name="T69" fmla="*/ 239 h 301"/>
                  <a:gd name="T70" fmla="*/ 230 w 299"/>
                  <a:gd name="T71" fmla="*/ 253 h 301"/>
                  <a:gd name="T72" fmla="*/ 215 w 299"/>
                  <a:gd name="T73" fmla="*/ 252 h 301"/>
                  <a:gd name="T74" fmla="*/ 197 w 299"/>
                  <a:gd name="T75" fmla="*/ 265 h 301"/>
                  <a:gd name="T76" fmla="*/ 188 w 299"/>
                  <a:gd name="T77" fmla="*/ 274 h 301"/>
                  <a:gd name="T78" fmla="*/ 169 w 299"/>
                  <a:gd name="T79" fmla="*/ 276 h 301"/>
                  <a:gd name="T80" fmla="*/ 160 w 299"/>
                  <a:gd name="T81" fmla="*/ 273 h 301"/>
                  <a:gd name="T82" fmla="*/ 144 w 299"/>
                  <a:gd name="T83" fmla="*/ 290 h 301"/>
                  <a:gd name="T84" fmla="*/ 139 w 299"/>
                  <a:gd name="T85" fmla="*/ 277 h 301"/>
                  <a:gd name="T86" fmla="*/ 132 w 299"/>
                  <a:gd name="T87" fmla="*/ 277 h 301"/>
                  <a:gd name="T88" fmla="*/ 116 w 299"/>
                  <a:gd name="T89" fmla="*/ 285 h 301"/>
                  <a:gd name="T90" fmla="*/ 96 w 299"/>
                  <a:gd name="T91" fmla="*/ 270 h 301"/>
                  <a:gd name="T92" fmla="*/ 72 w 299"/>
                  <a:gd name="T93" fmla="*/ 287 h 301"/>
                  <a:gd name="T94" fmla="*/ 53 w 299"/>
                  <a:gd name="T95" fmla="*/ 296 h 301"/>
                  <a:gd name="T96" fmla="*/ 41 w 299"/>
                  <a:gd name="T97" fmla="*/ 293 h 301"/>
                  <a:gd name="T98" fmla="*/ 38 w 299"/>
                  <a:gd name="T99" fmla="*/ 279 h 301"/>
                  <a:gd name="T100" fmla="*/ 39 w 299"/>
                  <a:gd name="T101" fmla="*/ 257 h 301"/>
                  <a:gd name="T102" fmla="*/ 32 w 299"/>
                  <a:gd name="T103" fmla="*/ 239 h 301"/>
                  <a:gd name="T104" fmla="*/ 47 w 299"/>
                  <a:gd name="T105" fmla="*/ 239 h 301"/>
                  <a:gd name="T106" fmla="*/ 51 w 299"/>
                  <a:gd name="T107" fmla="*/ 230 h 301"/>
                  <a:gd name="T108" fmla="*/ 58 w 299"/>
                  <a:gd name="T109" fmla="*/ 219 h 301"/>
                  <a:gd name="T110" fmla="*/ 49 w 299"/>
                  <a:gd name="T111" fmla="*/ 199 h 301"/>
                  <a:gd name="T112" fmla="*/ 24 w 299"/>
                  <a:gd name="T113" fmla="*/ 203 h 301"/>
                  <a:gd name="T114" fmla="*/ 12 w 299"/>
                  <a:gd name="T115" fmla="*/ 188 h 301"/>
                  <a:gd name="T116" fmla="*/ 5 w 299"/>
                  <a:gd name="T117" fmla="*/ 163 h 301"/>
                  <a:gd name="T118" fmla="*/ 19 w 299"/>
                  <a:gd name="T119" fmla="*/ 168 h 301"/>
                  <a:gd name="T120" fmla="*/ 33 w 299"/>
                  <a:gd name="T121" fmla="*/ 169 h 301"/>
                  <a:gd name="T122" fmla="*/ 63 w 299"/>
                  <a:gd name="T123" fmla="*/ 164 h 301"/>
                  <a:gd name="T124" fmla="*/ 77 w 299"/>
                  <a:gd name="T125" fmla="*/ 174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99" h="301">
                    <a:moveTo>
                      <a:pt x="77" y="174"/>
                    </a:moveTo>
                    <a:lnTo>
                      <a:pt x="87" y="176"/>
                    </a:lnTo>
                    <a:lnTo>
                      <a:pt x="91" y="176"/>
                    </a:lnTo>
                    <a:lnTo>
                      <a:pt x="93" y="180"/>
                    </a:lnTo>
                    <a:lnTo>
                      <a:pt x="96" y="181"/>
                    </a:lnTo>
                    <a:lnTo>
                      <a:pt x="99" y="182"/>
                    </a:lnTo>
                    <a:lnTo>
                      <a:pt x="102" y="177"/>
                    </a:lnTo>
                    <a:lnTo>
                      <a:pt x="100" y="174"/>
                    </a:lnTo>
                    <a:lnTo>
                      <a:pt x="102" y="172"/>
                    </a:lnTo>
                    <a:lnTo>
                      <a:pt x="105" y="170"/>
                    </a:lnTo>
                    <a:lnTo>
                      <a:pt x="102" y="166"/>
                    </a:lnTo>
                    <a:lnTo>
                      <a:pt x="100" y="162"/>
                    </a:lnTo>
                    <a:lnTo>
                      <a:pt x="100" y="161"/>
                    </a:lnTo>
                    <a:lnTo>
                      <a:pt x="105" y="159"/>
                    </a:lnTo>
                    <a:lnTo>
                      <a:pt x="110" y="161"/>
                    </a:lnTo>
                    <a:lnTo>
                      <a:pt x="120" y="146"/>
                    </a:lnTo>
                    <a:lnTo>
                      <a:pt x="123" y="146"/>
                    </a:lnTo>
                    <a:lnTo>
                      <a:pt x="124" y="146"/>
                    </a:lnTo>
                    <a:lnTo>
                      <a:pt x="124" y="137"/>
                    </a:lnTo>
                    <a:lnTo>
                      <a:pt x="123" y="133"/>
                    </a:lnTo>
                    <a:lnTo>
                      <a:pt x="125" y="128"/>
                    </a:lnTo>
                    <a:lnTo>
                      <a:pt x="124" y="127"/>
                    </a:lnTo>
                    <a:lnTo>
                      <a:pt x="131" y="122"/>
                    </a:lnTo>
                    <a:lnTo>
                      <a:pt x="129" y="119"/>
                    </a:lnTo>
                    <a:lnTo>
                      <a:pt x="133" y="109"/>
                    </a:lnTo>
                    <a:lnTo>
                      <a:pt x="133" y="101"/>
                    </a:lnTo>
                    <a:lnTo>
                      <a:pt x="120" y="97"/>
                    </a:lnTo>
                    <a:lnTo>
                      <a:pt x="124" y="88"/>
                    </a:lnTo>
                    <a:lnTo>
                      <a:pt x="123" y="82"/>
                    </a:lnTo>
                    <a:lnTo>
                      <a:pt x="130" y="79"/>
                    </a:lnTo>
                    <a:lnTo>
                      <a:pt x="135" y="76"/>
                    </a:lnTo>
                    <a:lnTo>
                      <a:pt x="135" y="61"/>
                    </a:lnTo>
                    <a:lnTo>
                      <a:pt x="135" y="57"/>
                    </a:lnTo>
                    <a:lnTo>
                      <a:pt x="140" y="51"/>
                    </a:lnTo>
                    <a:lnTo>
                      <a:pt x="155" y="51"/>
                    </a:lnTo>
                    <a:lnTo>
                      <a:pt x="159" y="50"/>
                    </a:lnTo>
                    <a:lnTo>
                      <a:pt x="158" y="48"/>
                    </a:lnTo>
                    <a:lnTo>
                      <a:pt x="144" y="40"/>
                    </a:lnTo>
                    <a:lnTo>
                      <a:pt x="139" y="31"/>
                    </a:lnTo>
                    <a:lnTo>
                      <a:pt x="162" y="29"/>
                    </a:lnTo>
                    <a:lnTo>
                      <a:pt x="165" y="29"/>
                    </a:lnTo>
                    <a:lnTo>
                      <a:pt x="167" y="24"/>
                    </a:lnTo>
                    <a:lnTo>
                      <a:pt x="176" y="21"/>
                    </a:lnTo>
                    <a:lnTo>
                      <a:pt x="179" y="13"/>
                    </a:lnTo>
                    <a:lnTo>
                      <a:pt x="189" y="13"/>
                    </a:lnTo>
                    <a:lnTo>
                      <a:pt x="193" y="11"/>
                    </a:lnTo>
                    <a:lnTo>
                      <a:pt x="195" y="9"/>
                    </a:lnTo>
                    <a:lnTo>
                      <a:pt x="204" y="0"/>
                    </a:lnTo>
                    <a:lnTo>
                      <a:pt x="213" y="9"/>
                    </a:lnTo>
                    <a:lnTo>
                      <a:pt x="213" y="15"/>
                    </a:lnTo>
                    <a:lnTo>
                      <a:pt x="216" y="17"/>
                    </a:lnTo>
                    <a:lnTo>
                      <a:pt x="223" y="21"/>
                    </a:lnTo>
                    <a:lnTo>
                      <a:pt x="229" y="28"/>
                    </a:lnTo>
                    <a:lnTo>
                      <a:pt x="233" y="30"/>
                    </a:lnTo>
                    <a:lnTo>
                      <a:pt x="233" y="29"/>
                    </a:lnTo>
                    <a:lnTo>
                      <a:pt x="239" y="31"/>
                    </a:lnTo>
                    <a:lnTo>
                      <a:pt x="244" y="27"/>
                    </a:lnTo>
                    <a:lnTo>
                      <a:pt x="257" y="28"/>
                    </a:lnTo>
                    <a:lnTo>
                      <a:pt x="259" y="30"/>
                    </a:lnTo>
                    <a:lnTo>
                      <a:pt x="259" y="36"/>
                    </a:lnTo>
                    <a:lnTo>
                      <a:pt x="256" y="40"/>
                    </a:lnTo>
                    <a:lnTo>
                      <a:pt x="251" y="47"/>
                    </a:lnTo>
                    <a:lnTo>
                      <a:pt x="259" y="44"/>
                    </a:lnTo>
                    <a:lnTo>
                      <a:pt x="268" y="50"/>
                    </a:lnTo>
                    <a:lnTo>
                      <a:pt x="272" y="50"/>
                    </a:lnTo>
                    <a:lnTo>
                      <a:pt x="279" y="43"/>
                    </a:lnTo>
                    <a:lnTo>
                      <a:pt x="289" y="43"/>
                    </a:lnTo>
                    <a:lnTo>
                      <a:pt x="297" y="42"/>
                    </a:lnTo>
                    <a:lnTo>
                      <a:pt x="299" y="44"/>
                    </a:lnTo>
                    <a:lnTo>
                      <a:pt x="298" y="46"/>
                    </a:lnTo>
                    <a:lnTo>
                      <a:pt x="292" y="59"/>
                    </a:lnTo>
                    <a:lnTo>
                      <a:pt x="284" y="71"/>
                    </a:lnTo>
                    <a:lnTo>
                      <a:pt x="278" y="82"/>
                    </a:lnTo>
                    <a:lnTo>
                      <a:pt x="271" y="83"/>
                    </a:lnTo>
                    <a:lnTo>
                      <a:pt x="272" y="89"/>
                    </a:lnTo>
                    <a:lnTo>
                      <a:pt x="270" y="89"/>
                    </a:lnTo>
                    <a:lnTo>
                      <a:pt x="269" y="93"/>
                    </a:lnTo>
                    <a:lnTo>
                      <a:pt x="272" y="100"/>
                    </a:lnTo>
                    <a:lnTo>
                      <a:pt x="282" y="108"/>
                    </a:lnTo>
                    <a:lnTo>
                      <a:pt x="278" y="114"/>
                    </a:lnTo>
                    <a:lnTo>
                      <a:pt x="288" y="120"/>
                    </a:lnTo>
                    <a:lnTo>
                      <a:pt x="288" y="129"/>
                    </a:lnTo>
                    <a:lnTo>
                      <a:pt x="288" y="137"/>
                    </a:lnTo>
                    <a:lnTo>
                      <a:pt x="283" y="139"/>
                    </a:lnTo>
                    <a:lnTo>
                      <a:pt x="276" y="137"/>
                    </a:lnTo>
                    <a:lnTo>
                      <a:pt x="270" y="142"/>
                    </a:lnTo>
                    <a:lnTo>
                      <a:pt x="270" y="152"/>
                    </a:lnTo>
                    <a:lnTo>
                      <a:pt x="265" y="149"/>
                    </a:lnTo>
                    <a:lnTo>
                      <a:pt x="262" y="162"/>
                    </a:lnTo>
                    <a:lnTo>
                      <a:pt x="256" y="163"/>
                    </a:lnTo>
                    <a:lnTo>
                      <a:pt x="256" y="173"/>
                    </a:lnTo>
                    <a:lnTo>
                      <a:pt x="253" y="177"/>
                    </a:lnTo>
                    <a:lnTo>
                      <a:pt x="250" y="180"/>
                    </a:lnTo>
                    <a:lnTo>
                      <a:pt x="252" y="188"/>
                    </a:lnTo>
                    <a:lnTo>
                      <a:pt x="248" y="194"/>
                    </a:lnTo>
                    <a:lnTo>
                      <a:pt x="251" y="199"/>
                    </a:lnTo>
                    <a:lnTo>
                      <a:pt x="253" y="200"/>
                    </a:lnTo>
                    <a:lnTo>
                      <a:pt x="257" y="206"/>
                    </a:lnTo>
                    <a:lnTo>
                      <a:pt x="257" y="212"/>
                    </a:lnTo>
                    <a:lnTo>
                      <a:pt x="250" y="214"/>
                    </a:lnTo>
                    <a:lnTo>
                      <a:pt x="237" y="221"/>
                    </a:lnTo>
                    <a:lnTo>
                      <a:pt x="240" y="226"/>
                    </a:lnTo>
                    <a:lnTo>
                      <a:pt x="233" y="229"/>
                    </a:lnTo>
                    <a:lnTo>
                      <a:pt x="222" y="234"/>
                    </a:lnTo>
                    <a:lnTo>
                      <a:pt x="226" y="239"/>
                    </a:lnTo>
                    <a:lnTo>
                      <a:pt x="231" y="247"/>
                    </a:lnTo>
                    <a:lnTo>
                      <a:pt x="231" y="253"/>
                    </a:lnTo>
                    <a:lnTo>
                      <a:pt x="230" y="253"/>
                    </a:lnTo>
                    <a:lnTo>
                      <a:pt x="229" y="253"/>
                    </a:lnTo>
                    <a:lnTo>
                      <a:pt x="217" y="249"/>
                    </a:lnTo>
                    <a:lnTo>
                      <a:pt x="215" y="252"/>
                    </a:lnTo>
                    <a:lnTo>
                      <a:pt x="211" y="257"/>
                    </a:lnTo>
                    <a:lnTo>
                      <a:pt x="200" y="260"/>
                    </a:lnTo>
                    <a:lnTo>
                      <a:pt x="197" y="265"/>
                    </a:lnTo>
                    <a:lnTo>
                      <a:pt x="196" y="265"/>
                    </a:lnTo>
                    <a:lnTo>
                      <a:pt x="192" y="268"/>
                    </a:lnTo>
                    <a:lnTo>
                      <a:pt x="188" y="274"/>
                    </a:lnTo>
                    <a:lnTo>
                      <a:pt x="185" y="272"/>
                    </a:lnTo>
                    <a:lnTo>
                      <a:pt x="171" y="276"/>
                    </a:lnTo>
                    <a:lnTo>
                      <a:pt x="169" y="276"/>
                    </a:lnTo>
                    <a:lnTo>
                      <a:pt x="167" y="273"/>
                    </a:lnTo>
                    <a:lnTo>
                      <a:pt x="160" y="266"/>
                    </a:lnTo>
                    <a:lnTo>
                      <a:pt x="160" y="273"/>
                    </a:lnTo>
                    <a:lnTo>
                      <a:pt x="155" y="281"/>
                    </a:lnTo>
                    <a:lnTo>
                      <a:pt x="155" y="282"/>
                    </a:lnTo>
                    <a:lnTo>
                      <a:pt x="144" y="290"/>
                    </a:lnTo>
                    <a:lnTo>
                      <a:pt x="140" y="289"/>
                    </a:lnTo>
                    <a:lnTo>
                      <a:pt x="133" y="288"/>
                    </a:lnTo>
                    <a:lnTo>
                      <a:pt x="139" y="277"/>
                    </a:lnTo>
                    <a:lnTo>
                      <a:pt x="137" y="277"/>
                    </a:lnTo>
                    <a:lnTo>
                      <a:pt x="136" y="275"/>
                    </a:lnTo>
                    <a:lnTo>
                      <a:pt x="132" y="277"/>
                    </a:lnTo>
                    <a:lnTo>
                      <a:pt x="124" y="290"/>
                    </a:lnTo>
                    <a:lnTo>
                      <a:pt x="118" y="293"/>
                    </a:lnTo>
                    <a:lnTo>
                      <a:pt x="116" y="285"/>
                    </a:lnTo>
                    <a:lnTo>
                      <a:pt x="106" y="277"/>
                    </a:lnTo>
                    <a:lnTo>
                      <a:pt x="104" y="273"/>
                    </a:lnTo>
                    <a:lnTo>
                      <a:pt x="96" y="270"/>
                    </a:lnTo>
                    <a:lnTo>
                      <a:pt x="92" y="266"/>
                    </a:lnTo>
                    <a:lnTo>
                      <a:pt x="73" y="277"/>
                    </a:lnTo>
                    <a:lnTo>
                      <a:pt x="72" y="287"/>
                    </a:lnTo>
                    <a:lnTo>
                      <a:pt x="67" y="301"/>
                    </a:lnTo>
                    <a:lnTo>
                      <a:pt x="59" y="300"/>
                    </a:lnTo>
                    <a:lnTo>
                      <a:pt x="53" y="296"/>
                    </a:lnTo>
                    <a:lnTo>
                      <a:pt x="49" y="299"/>
                    </a:lnTo>
                    <a:lnTo>
                      <a:pt x="45" y="296"/>
                    </a:lnTo>
                    <a:lnTo>
                      <a:pt x="41" y="293"/>
                    </a:lnTo>
                    <a:lnTo>
                      <a:pt x="43" y="288"/>
                    </a:lnTo>
                    <a:lnTo>
                      <a:pt x="37" y="285"/>
                    </a:lnTo>
                    <a:lnTo>
                      <a:pt x="38" y="279"/>
                    </a:lnTo>
                    <a:lnTo>
                      <a:pt x="33" y="269"/>
                    </a:lnTo>
                    <a:lnTo>
                      <a:pt x="36" y="261"/>
                    </a:lnTo>
                    <a:lnTo>
                      <a:pt x="39" y="257"/>
                    </a:lnTo>
                    <a:lnTo>
                      <a:pt x="34" y="255"/>
                    </a:lnTo>
                    <a:lnTo>
                      <a:pt x="37" y="252"/>
                    </a:lnTo>
                    <a:lnTo>
                      <a:pt x="32" y="239"/>
                    </a:lnTo>
                    <a:lnTo>
                      <a:pt x="36" y="236"/>
                    </a:lnTo>
                    <a:lnTo>
                      <a:pt x="41" y="234"/>
                    </a:lnTo>
                    <a:lnTo>
                      <a:pt x="47" y="239"/>
                    </a:lnTo>
                    <a:lnTo>
                      <a:pt x="47" y="236"/>
                    </a:lnTo>
                    <a:lnTo>
                      <a:pt x="49" y="234"/>
                    </a:lnTo>
                    <a:lnTo>
                      <a:pt x="51" y="230"/>
                    </a:lnTo>
                    <a:lnTo>
                      <a:pt x="54" y="232"/>
                    </a:lnTo>
                    <a:lnTo>
                      <a:pt x="64" y="222"/>
                    </a:lnTo>
                    <a:lnTo>
                      <a:pt x="58" y="219"/>
                    </a:lnTo>
                    <a:lnTo>
                      <a:pt x="54" y="213"/>
                    </a:lnTo>
                    <a:lnTo>
                      <a:pt x="52" y="206"/>
                    </a:lnTo>
                    <a:lnTo>
                      <a:pt x="49" y="199"/>
                    </a:lnTo>
                    <a:lnTo>
                      <a:pt x="32" y="201"/>
                    </a:lnTo>
                    <a:lnTo>
                      <a:pt x="33" y="205"/>
                    </a:lnTo>
                    <a:lnTo>
                      <a:pt x="24" y="203"/>
                    </a:lnTo>
                    <a:lnTo>
                      <a:pt x="26" y="201"/>
                    </a:lnTo>
                    <a:lnTo>
                      <a:pt x="21" y="195"/>
                    </a:lnTo>
                    <a:lnTo>
                      <a:pt x="12" y="188"/>
                    </a:lnTo>
                    <a:lnTo>
                      <a:pt x="10" y="187"/>
                    </a:lnTo>
                    <a:lnTo>
                      <a:pt x="0" y="173"/>
                    </a:lnTo>
                    <a:lnTo>
                      <a:pt x="5" y="163"/>
                    </a:lnTo>
                    <a:lnTo>
                      <a:pt x="5" y="162"/>
                    </a:lnTo>
                    <a:lnTo>
                      <a:pt x="7" y="163"/>
                    </a:lnTo>
                    <a:lnTo>
                      <a:pt x="19" y="168"/>
                    </a:lnTo>
                    <a:lnTo>
                      <a:pt x="30" y="164"/>
                    </a:lnTo>
                    <a:lnTo>
                      <a:pt x="29" y="172"/>
                    </a:lnTo>
                    <a:lnTo>
                      <a:pt x="33" y="169"/>
                    </a:lnTo>
                    <a:lnTo>
                      <a:pt x="41" y="168"/>
                    </a:lnTo>
                    <a:lnTo>
                      <a:pt x="53" y="169"/>
                    </a:lnTo>
                    <a:lnTo>
                      <a:pt x="63" y="164"/>
                    </a:lnTo>
                    <a:lnTo>
                      <a:pt x="66" y="159"/>
                    </a:lnTo>
                    <a:lnTo>
                      <a:pt x="72" y="163"/>
                    </a:lnTo>
                    <a:lnTo>
                      <a:pt x="77" y="174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82" name="Freeform 70"/>
              <p:cNvSpPr>
                <a:spLocks/>
              </p:cNvSpPr>
              <p:nvPr/>
            </p:nvSpPr>
            <p:spPr bwMode="auto">
              <a:xfrm>
                <a:off x="4495" y="3042"/>
                <a:ext cx="77" cy="76"/>
              </a:xfrm>
              <a:custGeom>
                <a:avLst/>
                <a:gdLst>
                  <a:gd name="T0" fmla="*/ 87 w 231"/>
                  <a:gd name="T1" fmla="*/ 212 h 228"/>
                  <a:gd name="T2" fmla="*/ 106 w 231"/>
                  <a:gd name="T3" fmla="*/ 220 h 228"/>
                  <a:gd name="T4" fmla="*/ 119 w 231"/>
                  <a:gd name="T5" fmla="*/ 225 h 228"/>
                  <a:gd name="T6" fmla="*/ 132 w 231"/>
                  <a:gd name="T7" fmla="*/ 224 h 228"/>
                  <a:gd name="T8" fmla="*/ 130 w 231"/>
                  <a:gd name="T9" fmla="*/ 210 h 228"/>
                  <a:gd name="T10" fmla="*/ 135 w 231"/>
                  <a:gd name="T11" fmla="*/ 200 h 228"/>
                  <a:gd name="T12" fmla="*/ 141 w 231"/>
                  <a:gd name="T13" fmla="*/ 187 h 228"/>
                  <a:gd name="T14" fmla="*/ 147 w 231"/>
                  <a:gd name="T15" fmla="*/ 175 h 228"/>
                  <a:gd name="T16" fmla="*/ 146 w 231"/>
                  <a:gd name="T17" fmla="*/ 165 h 228"/>
                  <a:gd name="T18" fmla="*/ 149 w 231"/>
                  <a:gd name="T19" fmla="*/ 157 h 228"/>
                  <a:gd name="T20" fmla="*/ 159 w 231"/>
                  <a:gd name="T21" fmla="*/ 162 h 228"/>
                  <a:gd name="T22" fmla="*/ 165 w 231"/>
                  <a:gd name="T23" fmla="*/ 161 h 228"/>
                  <a:gd name="T24" fmla="*/ 174 w 231"/>
                  <a:gd name="T25" fmla="*/ 162 h 228"/>
                  <a:gd name="T26" fmla="*/ 179 w 231"/>
                  <a:gd name="T27" fmla="*/ 155 h 228"/>
                  <a:gd name="T28" fmla="*/ 191 w 231"/>
                  <a:gd name="T29" fmla="*/ 148 h 228"/>
                  <a:gd name="T30" fmla="*/ 201 w 231"/>
                  <a:gd name="T31" fmla="*/ 146 h 228"/>
                  <a:gd name="T32" fmla="*/ 208 w 231"/>
                  <a:gd name="T33" fmla="*/ 142 h 228"/>
                  <a:gd name="T34" fmla="*/ 207 w 231"/>
                  <a:gd name="T35" fmla="*/ 132 h 228"/>
                  <a:gd name="T36" fmla="*/ 212 w 231"/>
                  <a:gd name="T37" fmla="*/ 124 h 228"/>
                  <a:gd name="T38" fmla="*/ 215 w 231"/>
                  <a:gd name="T39" fmla="*/ 117 h 228"/>
                  <a:gd name="T40" fmla="*/ 207 w 231"/>
                  <a:gd name="T41" fmla="*/ 102 h 228"/>
                  <a:gd name="T42" fmla="*/ 222 w 231"/>
                  <a:gd name="T43" fmla="*/ 94 h 228"/>
                  <a:gd name="T44" fmla="*/ 231 w 231"/>
                  <a:gd name="T45" fmla="*/ 87 h 228"/>
                  <a:gd name="T46" fmla="*/ 228 w 231"/>
                  <a:gd name="T47" fmla="*/ 74 h 228"/>
                  <a:gd name="T48" fmla="*/ 231 w 231"/>
                  <a:gd name="T49" fmla="*/ 66 h 228"/>
                  <a:gd name="T50" fmla="*/ 228 w 231"/>
                  <a:gd name="T51" fmla="*/ 62 h 228"/>
                  <a:gd name="T52" fmla="*/ 211 w 231"/>
                  <a:gd name="T53" fmla="*/ 42 h 228"/>
                  <a:gd name="T54" fmla="*/ 200 w 231"/>
                  <a:gd name="T55" fmla="*/ 54 h 228"/>
                  <a:gd name="T56" fmla="*/ 173 w 231"/>
                  <a:gd name="T57" fmla="*/ 39 h 228"/>
                  <a:gd name="T58" fmla="*/ 168 w 231"/>
                  <a:gd name="T59" fmla="*/ 44 h 228"/>
                  <a:gd name="T60" fmla="*/ 162 w 231"/>
                  <a:gd name="T61" fmla="*/ 44 h 228"/>
                  <a:gd name="T62" fmla="*/ 161 w 231"/>
                  <a:gd name="T63" fmla="*/ 36 h 228"/>
                  <a:gd name="T64" fmla="*/ 155 w 231"/>
                  <a:gd name="T65" fmla="*/ 31 h 228"/>
                  <a:gd name="T66" fmla="*/ 150 w 231"/>
                  <a:gd name="T67" fmla="*/ 33 h 228"/>
                  <a:gd name="T68" fmla="*/ 132 w 231"/>
                  <a:gd name="T69" fmla="*/ 16 h 228"/>
                  <a:gd name="T70" fmla="*/ 116 w 231"/>
                  <a:gd name="T71" fmla="*/ 2 h 228"/>
                  <a:gd name="T72" fmla="*/ 109 w 231"/>
                  <a:gd name="T73" fmla="*/ 1 h 228"/>
                  <a:gd name="T74" fmla="*/ 101 w 231"/>
                  <a:gd name="T75" fmla="*/ 13 h 228"/>
                  <a:gd name="T76" fmla="*/ 86 w 231"/>
                  <a:gd name="T77" fmla="*/ 38 h 228"/>
                  <a:gd name="T78" fmla="*/ 81 w 231"/>
                  <a:gd name="T79" fmla="*/ 45 h 228"/>
                  <a:gd name="T80" fmla="*/ 76 w 231"/>
                  <a:gd name="T81" fmla="*/ 48 h 228"/>
                  <a:gd name="T82" fmla="*/ 52 w 231"/>
                  <a:gd name="T83" fmla="*/ 52 h 228"/>
                  <a:gd name="T84" fmla="*/ 49 w 231"/>
                  <a:gd name="T85" fmla="*/ 52 h 228"/>
                  <a:gd name="T86" fmla="*/ 39 w 231"/>
                  <a:gd name="T87" fmla="*/ 59 h 228"/>
                  <a:gd name="T88" fmla="*/ 30 w 231"/>
                  <a:gd name="T89" fmla="*/ 55 h 228"/>
                  <a:gd name="T90" fmla="*/ 22 w 231"/>
                  <a:gd name="T91" fmla="*/ 67 h 228"/>
                  <a:gd name="T92" fmla="*/ 20 w 231"/>
                  <a:gd name="T93" fmla="*/ 81 h 228"/>
                  <a:gd name="T94" fmla="*/ 30 w 231"/>
                  <a:gd name="T95" fmla="*/ 82 h 228"/>
                  <a:gd name="T96" fmla="*/ 23 w 231"/>
                  <a:gd name="T97" fmla="*/ 97 h 228"/>
                  <a:gd name="T98" fmla="*/ 9 w 231"/>
                  <a:gd name="T99" fmla="*/ 120 h 228"/>
                  <a:gd name="T100" fmla="*/ 3 w 231"/>
                  <a:gd name="T101" fmla="*/ 127 h 228"/>
                  <a:gd name="T102" fmla="*/ 0 w 231"/>
                  <a:gd name="T103" fmla="*/ 131 h 228"/>
                  <a:gd name="T104" fmla="*/ 13 w 231"/>
                  <a:gd name="T105" fmla="*/ 146 h 228"/>
                  <a:gd name="T106" fmla="*/ 19 w 231"/>
                  <a:gd name="T107" fmla="*/ 158 h 228"/>
                  <a:gd name="T108" fmla="*/ 19 w 231"/>
                  <a:gd name="T109" fmla="*/ 175 h 228"/>
                  <a:gd name="T110" fmla="*/ 41 w 231"/>
                  <a:gd name="T111" fmla="*/ 188 h 228"/>
                  <a:gd name="T112" fmla="*/ 56 w 231"/>
                  <a:gd name="T113" fmla="*/ 202 h 228"/>
                  <a:gd name="T114" fmla="*/ 73 w 231"/>
                  <a:gd name="T115" fmla="*/ 202 h 228"/>
                  <a:gd name="T116" fmla="*/ 77 w 231"/>
                  <a:gd name="T117" fmla="*/ 206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1" h="228">
                    <a:moveTo>
                      <a:pt x="87" y="211"/>
                    </a:moveTo>
                    <a:lnTo>
                      <a:pt x="87" y="212"/>
                    </a:lnTo>
                    <a:lnTo>
                      <a:pt x="97" y="220"/>
                    </a:lnTo>
                    <a:lnTo>
                      <a:pt x="106" y="220"/>
                    </a:lnTo>
                    <a:lnTo>
                      <a:pt x="114" y="222"/>
                    </a:lnTo>
                    <a:lnTo>
                      <a:pt x="119" y="225"/>
                    </a:lnTo>
                    <a:lnTo>
                      <a:pt x="122" y="228"/>
                    </a:lnTo>
                    <a:lnTo>
                      <a:pt x="132" y="224"/>
                    </a:lnTo>
                    <a:lnTo>
                      <a:pt x="128" y="219"/>
                    </a:lnTo>
                    <a:lnTo>
                      <a:pt x="130" y="210"/>
                    </a:lnTo>
                    <a:lnTo>
                      <a:pt x="134" y="207"/>
                    </a:lnTo>
                    <a:lnTo>
                      <a:pt x="135" y="200"/>
                    </a:lnTo>
                    <a:lnTo>
                      <a:pt x="143" y="193"/>
                    </a:lnTo>
                    <a:lnTo>
                      <a:pt x="141" y="187"/>
                    </a:lnTo>
                    <a:lnTo>
                      <a:pt x="141" y="181"/>
                    </a:lnTo>
                    <a:lnTo>
                      <a:pt x="147" y="175"/>
                    </a:lnTo>
                    <a:lnTo>
                      <a:pt x="149" y="168"/>
                    </a:lnTo>
                    <a:lnTo>
                      <a:pt x="146" y="165"/>
                    </a:lnTo>
                    <a:lnTo>
                      <a:pt x="148" y="158"/>
                    </a:lnTo>
                    <a:lnTo>
                      <a:pt x="149" y="157"/>
                    </a:lnTo>
                    <a:lnTo>
                      <a:pt x="159" y="161"/>
                    </a:lnTo>
                    <a:lnTo>
                      <a:pt x="159" y="162"/>
                    </a:lnTo>
                    <a:lnTo>
                      <a:pt x="165" y="164"/>
                    </a:lnTo>
                    <a:lnTo>
                      <a:pt x="165" y="161"/>
                    </a:lnTo>
                    <a:lnTo>
                      <a:pt x="168" y="160"/>
                    </a:lnTo>
                    <a:lnTo>
                      <a:pt x="174" y="162"/>
                    </a:lnTo>
                    <a:lnTo>
                      <a:pt x="174" y="159"/>
                    </a:lnTo>
                    <a:lnTo>
                      <a:pt x="179" y="155"/>
                    </a:lnTo>
                    <a:lnTo>
                      <a:pt x="186" y="155"/>
                    </a:lnTo>
                    <a:lnTo>
                      <a:pt x="191" y="148"/>
                    </a:lnTo>
                    <a:lnTo>
                      <a:pt x="194" y="142"/>
                    </a:lnTo>
                    <a:lnTo>
                      <a:pt x="201" y="146"/>
                    </a:lnTo>
                    <a:lnTo>
                      <a:pt x="202" y="147"/>
                    </a:lnTo>
                    <a:lnTo>
                      <a:pt x="208" y="142"/>
                    </a:lnTo>
                    <a:lnTo>
                      <a:pt x="213" y="144"/>
                    </a:lnTo>
                    <a:lnTo>
                      <a:pt x="207" y="132"/>
                    </a:lnTo>
                    <a:lnTo>
                      <a:pt x="207" y="128"/>
                    </a:lnTo>
                    <a:lnTo>
                      <a:pt x="212" y="124"/>
                    </a:lnTo>
                    <a:lnTo>
                      <a:pt x="213" y="120"/>
                    </a:lnTo>
                    <a:lnTo>
                      <a:pt x="215" y="117"/>
                    </a:lnTo>
                    <a:lnTo>
                      <a:pt x="205" y="107"/>
                    </a:lnTo>
                    <a:lnTo>
                      <a:pt x="207" y="102"/>
                    </a:lnTo>
                    <a:lnTo>
                      <a:pt x="216" y="102"/>
                    </a:lnTo>
                    <a:lnTo>
                      <a:pt x="222" y="94"/>
                    </a:lnTo>
                    <a:lnTo>
                      <a:pt x="231" y="95"/>
                    </a:lnTo>
                    <a:lnTo>
                      <a:pt x="231" y="87"/>
                    </a:lnTo>
                    <a:lnTo>
                      <a:pt x="228" y="81"/>
                    </a:lnTo>
                    <a:lnTo>
                      <a:pt x="228" y="74"/>
                    </a:lnTo>
                    <a:lnTo>
                      <a:pt x="224" y="72"/>
                    </a:lnTo>
                    <a:lnTo>
                      <a:pt x="231" y="66"/>
                    </a:lnTo>
                    <a:lnTo>
                      <a:pt x="228" y="64"/>
                    </a:lnTo>
                    <a:lnTo>
                      <a:pt x="228" y="62"/>
                    </a:lnTo>
                    <a:lnTo>
                      <a:pt x="226" y="61"/>
                    </a:lnTo>
                    <a:lnTo>
                      <a:pt x="211" y="42"/>
                    </a:lnTo>
                    <a:lnTo>
                      <a:pt x="201" y="55"/>
                    </a:lnTo>
                    <a:lnTo>
                      <a:pt x="200" y="54"/>
                    </a:lnTo>
                    <a:lnTo>
                      <a:pt x="182" y="39"/>
                    </a:lnTo>
                    <a:lnTo>
                      <a:pt x="173" y="39"/>
                    </a:lnTo>
                    <a:lnTo>
                      <a:pt x="171" y="44"/>
                    </a:lnTo>
                    <a:lnTo>
                      <a:pt x="168" y="44"/>
                    </a:lnTo>
                    <a:lnTo>
                      <a:pt x="163" y="46"/>
                    </a:lnTo>
                    <a:lnTo>
                      <a:pt x="162" y="44"/>
                    </a:lnTo>
                    <a:lnTo>
                      <a:pt x="159" y="39"/>
                    </a:lnTo>
                    <a:lnTo>
                      <a:pt x="161" y="36"/>
                    </a:lnTo>
                    <a:lnTo>
                      <a:pt x="161" y="29"/>
                    </a:lnTo>
                    <a:lnTo>
                      <a:pt x="155" y="31"/>
                    </a:lnTo>
                    <a:lnTo>
                      <a:pt x="152" y="35"/>
                    </a:lnTo>
                    <a:lnTo>
                      <a:pt x="150" y="33"/>
                    </a:lnTo>
                    <a:lnTo>
                      <a:pt x="130" y="24"/>
                    </a:lnTo>
                    <a:lnTo>
                      <a:pt x="132" y="16"/>
                    </a:lnTo>
                    <a:lnTo>
                      <a:pt x="115" y="8"/>
                    </a:lnTo>
                    <a:lnTo>
                      <a:pt x="116" y="2"/>
                    </a:lnTo>
                    <a:lnTo>
                      <a:pt x="112" y="0"/>
                    </a:lnTo>
                    <a:lnTo>
                      <a:pt x="109" y="1"/>
                    </a:lnTo>
                    <a:lnTo>
                      <a:pt x="105" y="12"/>
                    </a:lnTo>
                    <a:lnTo>
                      <a:pt x="101" y="13"/>
                    </a:lnTo>
                    <a:lnTo>
                      <a:pt x="95" y="29"/>
                    </a:lnTo>
                    <a:lnTo>
                      <a:pt x="86" y="38"/>
                    </a:lnTo>
                    <a:lnTo>
                      <a:pt x="80" y="35"/>
                    </a:lnTo>
                    <a:lnTo>
                      <a:pt x="81" y="45"/>
                    </a:lnTo>
                    <a:lnTo>
                      <a:pt x="79" y="47"/>
                    </a:lnTo>
                    <a:lnTo>
                      <a:pt x="76" y="48"/>
                    </a:lnTo>
                    <a:lnTo>
                      <a:pt x="69" y="62"/>
                    </a:lnTo>
                    <a:lnTo>
                      <a:pt x="52" y="52"/>
                    </a:lnTo>
                    <a:lnTo>
                      <a:pt x="50" y="53"/>
                    </a:lnTo>
                    <a:lnTo>
                      <a:pt x="49" y="52"/>
                    </a:lnTo>
                    <a:lnTo>
                      <a:pt x="45" y="52"/>
                    </a:lnTo>
                    <a:lnTo>
                      <a:pt x="39" y="59"/>
                    </a:lnTo>
                    <a:lnTo>
                      <a:pt x="35" y="53"/>
                    </a:lnTo>
                    <a:lnTo>
                      <a:pt x="30" y="55"/>
                    </a:lnTo>
                    <a:lnTo>
                      <a:pt x="23" y="62"/>
                    </a:lnTo>
                    <a:lnTo>
                      <a:pt x="22" y="67"/>
                    </a:lnTo>
                    <a:lnTo>
                      <a:pt x="20" y="67"/>
                    </a:lnTo>
                    <a:lnTo>
                      <a:pt x="20" y="81"/>
                    </a:lnTo>
                    <a:lnTo>
                      <a:pt x="28" y="80"/>
                    </a:lnTo>
                    <a:lnTo>
                      <a:pt x="30" y="82"/>
                    </a:lnTo>
                    <a:lnTo>
                      <a:pt x="29" y="84"/>
                    </a:lnTo>
                    <a:lnTo>
                      <a:pt x="23" y="97"/>
                    </a:lnTo>
                    <a:lnTo>
                      <a:pt x="15" y="109"/>
                    </a:lnTo>
                    <a:lnTo>
                      <a:pt x="9" y="120"/>
                    </a:lnTo>
                    <a:lnTo>
                      <a:pt x="2" y="121"/>
                    </a:lnTo>
                    <a:lnTo>
                      <a:pt x="3" y="127"/>
                    </a:lnTo>
                    <a:lnTo>
                      <a:pt x="1" y="127"/>
                    </a:lnTo>
                    <a:lnTo>
                      <a:pt x="0" y="131"/>
                    </a:lnTo>
                    <a:lnTo>
                      <a:pt x="3" y="138"/>
                    </a:lnTo>
                    <a:lnTo>
                      <a:pt x="13" y="146"/>
                    </a:lnTo>
                    <a:lnTo>
                      <a:pt x="9" y="152"/>
                    </a:lnTo>
                    <a:lnTo>
                      <a:pt x="19" y="158"/>
                    </a:lnTo>
                    <a:lnTo>
                      <a:pt x="19" y="167"/>
                    </a:lnTo>
                    <a:lnTo>
                      <a:pt x="19" y="175"/>
                    </a:lnTo>
                    <a:lnTo>
                      <a:pt x="33" y="185"/>
                    </a:lnTo>
                    <a:lnTo>
                      <a:pt x="41" y="188"/>
                    </a:lnTo>
                    <a:lnTo>
                      <a:pt x="47" y="194"/>
                    </a:lnTo>
                    <a:lnTo>
                      <a:pt x="56" y="202"/>
                    </a:lnTo>
                    <a:lnTo>
                      <a:pt x="66" y="200"/>
                    </a:lnTo>
                    <a:lnTo>
                      <a:pt x="73" y="202"/>
                    </a:lnTo>
                    <a:lnTo>
                      <a:pt x="77" y="201"/>
                    </a:lnTo>
                    <a:lnTo>
                      <a:pt x="77" y="206"/>
                    </a:lnTo>
                    <a:lnTo>
                      <a:pt x="87" y="211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83" name="Freeform 71"/>
              <p:cNvSpPr>
                <a:spLocks/>
              </p:cNvSpPr>
              <p:nvPr/>
            </p:nvSpPr>
            <p:spPr bwMode="auto">
              <a:xfrm>
                <a:off x="4405" y="3189"/>
                <a:ext cx="106" cy="107"/>
              </a:xfrm>
              <a:custGeom>
                <a:avLst/>
                <a:gdLst>
                  <a:gd name="T0" fmla="*/ 18 w 317"/>
                  <a:gd name="T1" fmla="*/ 52 h 319"/>
                  <a:gd name="T2" fmla="*/ 18 w 317"/>
                  <a:gd name="T3" fmla="*/ 71 h 319"/>
                  <a:gd name="T4" fmla="*/ 10 w 317"/>
                  <a:gd name="T5" fmla="*/ 77 h 319"/>
                  <a:gd name="T6" fmla="*/ 9 w 317"/>
                  <a:gd name="T7" fmla="*/ 101 h 319"/>
                  <a:gd name="T8" fmla="*/ 16 w 317"/>
                  <a:gd name="T9" fmla="*/ 128 h 319"/>
                  <a:gd name="T10" fmla="*/ 8 w 317"/>
                  <a:gd name="T11" fmla="*/ 148 h 319"/>
                  <a:gd name="T12" fmla="*/ 52 w 317"/>
                  <a:gd name="T13" fmla="*/ 168 h 319"/>
                  <a:gd name="T14" fmla="*/ 85 w 317"/>
                  <a:gd name="T15" fmla="*/ 206 h 319"/>
                  <a:gd name="T16" fmla="*/ 112 w 317"/>
                  <a:gd name="T17" fmla="*/ 229 h 319"/>
                  <a:gd name="T18" fmla="*/ 126 w 317"/>
                  <a:gd name="T19" fmla="*/ 242 h 319"/>
                  <a:gd name="T20" fmla="*/ 126 w 317"/>
                  <a:gd name="T21" fmla="*/ 291 h 319"/>
                  <a:gd name="T22" fmla="*/ 108 w 317"/>
                  <a:gd name="T23" fmla="*/ 294 h 319"/>
                  <a:gd name="T24" fmla="*/ 122 w 317"/>
                  <a:gd name="T25" fmla="*/ 314 h 319"/>
                  <a:gd name="T26" fmla="*/ 136 w 317"/>
                  <a:gd name="T27" fmla="*/ 318 h 319"/>
                  <a:gd name="T28" fmla="*/ 141 w 317"/>
                  <a:gd name="T29" fmla="*/ 307 h 319"/>
                  <a:gd name="T30" fmla="*/ 161 w 317"/>
                  <a:gd name="T31" fmla="*/ 298 h 319"/>
                  <a:gd name="T32" fmla="*/ 211 w 317"/>
                  <a:gd name="T33" fmla="*/ 314 h 319"/>
                  <a:gd name="T34" fmla="*/ 223 w 317"/>
                  <a:gd name="T35" fmla="*/ 289 h 319"/>
                  <a:gd name="T36" fmla="*/ 260 w 317"/>
                  <a:gd name="T37" fmla="*/ 291 h 319"/>
                  <a:gd name="T38" fmla="*/ 247 w 317"/>
                  <a:gd name="T39" fmla="*/ 262 h 319"/>
                  <a:gd name="T40" fmla="*/ 249 w 317"/>
                  <a:gd name="T41" fmla="*/ 246 h 319"/>
                  <a:gd name="T42" fmla="*/ 258 w 317"/>
                  <a:gd name="T43" fmla="*/ 243 h 319"/>
                  <a:gd name="T44" fmla="*/ 272 w 317"/>
                  <a:gd name="T45" fmla="*/ 236 h 319"/>
                  <a:gd name="T46" fmla="*/ 288 w 317"/>
                  <a:gd name="T47" fmla="*/ 224 h 319"/>
                  <a:gd name="T48" fmla="*/ 298 w 317"/>
                  <a:gd name="T49" fmla="*/ 212 h 319"/>
                  <a:gd name="T50" fmla="*/ 313 w 317"/>
                  <a:gd name="T51" fmla="*/ 210 h 319"/>
                  <a:gd name="T52" fmla="*/ 305 w 317"/>
                  <a:gd name="T53" fmla="*/ 185 h 319"/>
                  <a:gd name="T54" fmla="*/ 317 w 317"/>
                  <a:gd name="T55" fmla="*/ 171 h 319"/>
                  <a:gd name="T56" fmla="*/ 301 w 317"/>
                  <a:gd name="T57" fmla="*/ 159 h 319"/>
                  <a:gd name="T58" fmla="*/ 280 w 317"/>
                  <a:gd name="T59" fmla="*/ 152 h 319"/>
                  <a:gd name="T60" fmla="*/ 262 w 317"/>
                  <a:gd name="T61" fmla="*/ 151 h 319"/>
                  <a:gd name="T62" fmla="*/ 262 w 317"/>
                  <a:gd name="T63" fmla="*/ 125 h 319"/>
                  <a:gd name="T64" fmla="*/ 262 w 317"/>
                  <a:gd name="T65" fmla="*/ 108 h 319"/>
                  <a:gd name="T66" fmla="*/ 245 w 317"/>
                  <a:gd name="T67" fmla="*/ 84 h 319"/>
                  <a:gd name="T68" fmla="*/ 231 w 317"/>
                  <a:gd name="T69" fmla="*/ 81 h 319"/>
                  <a:gd name="T70" fmla="*/ 203 w 317"/>
                  <a:gd name="T71" fmla="*/ 88 h 319"/>
                  <a:gd name="T72" fmla="*/ 188 w 317"/>
                  <a:gd name="T73" fmla="*/ 82 h 319"/>
                  <a:gd name="T74" fmla="*/ 191 w 317"/>
                  <a:gd name="T75" fmla="*/ 75 h 319"/>
                  <a:gd name="T76" fmla="*/ 187 w 317"/>
                  <a:gd name="T77" fmla="*/ 71 h 319"/>
                  <a:gd name="T78" fmla="*/ 185 w 317"/>
                  <a:gd name="T79" fmla="*/ 62 h 319"/>
                  <a:gd name="T80" fmla="*/ 187 w 317"/>
                  <a:gd name="T81" fmla="*/ 42 h 319"/>
                  <a:gd name="T82" fmla="*/ 178 w 317"/>
                  <a:gd name="T83" fmla="*/ 38 h 319"/>
                  <a:gd name="T84" fmla="*/ 168 w 317"/>
                  <a:gd name="T85" fmla="*/ 43 h 319"/>
                  <a:gd name="T86" fmla="*/ 135 w 317"/>
                  <a:gd name="T87" fmla="*/ 38 h 319"/>
                  <a:gd name="T88" fmla="*/ 118 w 317"/>
                  <a:gd name="T89" fmla="*/ 38 h 319"/>
                  <a:gd name="T90" fmla="*/ 102 w 317"/>
                  <a:gd name="T91" fmla="*/ 25 h 319"/>
                  <a:gd name="T92" fmla="*/ 98 w 317"/>
                  <a:gd name="T93" fmla="*/ 15 h 319"/>
                  <a:gd name="T94" fmla="*/ 88 w 317"/>
                  <a:gd name="T95" fmla="*/ 0 h 319"/>
                  <a:gd name="T96" fmla="*/ 70 w 317"/>
                  <a:gd name="T97" fmla="*/ 9 h 319"/>
                  <a:gd name="T98" fmla="*/ 50 w 317"/>
                  <a:gd name="T99" fmla="*/ 11 h 319"/>
                  <a:gd name="T100" fmla="*/ 29 w 317"/>
                  <a:gd name="T101" fmla="*/ 13 h 319"/>
                  <a:gd name="T102" fmla="*/ 13 w 317"/>
                  <a:gd name="T103" fmla="*/ 15 h 319"/>
                  <a:gd name="T104" fmla="*/ 6 w 317"/>
                  <a:gd name="T105" fmla="*/ 26 h 319"/>
                  <a:gd name="T106" fmla="*/ 3 w 317"/>
                  <a:gd name="T107" fmla="*/ 43 h 319"/>
                  <a:gd name="T108" fmla="*/ 11 w 317"/>
                  <a:gd name="T109" fmla="*/ 44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17" h="319">
                    <a:moveTo>
                      <a:pt x="11" y="44"/>
                    </a:moveTo>
                    <a:lnTo>
                      <a:pt x="18" y="49"/>
                    </a:lnTo>
                    <a:lnTo>
                      <a:pt x="18" y="52"/>
                    </a:lnTo>
                    <a:lnTo>
                      <a:pt x="18" y="63"/>
                    </a:lnTo>
                    <a:lnTo>
                      <a:pt x="23" y="65"/>
                    </a:lnTo>
                    <a:lnTo>
                      <a:pt x="18" y="71"/>
                    </a:lnTo>
                    <a:lnTo>
                      <a:pt x="8" y="68"/>
                    </a:lnTo>
                    <a:lnTo>
                      <a:pt x="6" y="72"/>
                    </a:lnTo>
                    <a:lnTo>
                      <a:pt x="10" y="77"/>
                    </a:lnTo>
                    <a:lnTo>
                      <a:pt x="4" y="85"/>
                    </a:lnTo>
                    <a:lnTo>
                      <a:pt x="8" y="93"/>
                    </a:lnTo>
                    <a:lnTo>
                      <a:pt x="9" y="101"/>
                    </a:lnTo>
                    <a:lnTo>
                      <a:pt x="16" y="108"/>
                    </a:lnTo>
                    <a:lnTo>
                      <a:pt x="19" y="118"/>
                    </a:lnTo>
                    <a:lnTo>
                      <a:pt x="16" y="128"/>
                    </a:lnTo>
                    <a:lnTo>
                      <a:pt x="17" y="133"/>
                    </a:lnTo>
                    <a:lnTo>
                      <a:pt x="15" y="144"/>
                    </a:lnTo>
                    <a:lnTo>
                      <a:pt x="8" y="148"/>
                    </a:lnTo>
                    <a:lnTo>
                      <a:pt x="4" y="150"/>
                    </a:lnTo>
                    <a:lnTo>
                      <a:pt x="22" y="161"/>
                    </a:lnTo>
                    <a:lnTo>
                      <a:pt x="52" y="168"/>
                    </a:lnTo>
                    <a:lnTo>
                      <a:pt x="73" y="179"/>
                    </a:lnTo>
                    <a:lnTo>
                      <a:pt x="82" y="196"/>
                    </a:lnTo>
                    <a:lnTo>
                      <a:pt x="85" y="206"/>
                    </a:lnTo>
                    <a:lnTo>
                      <a:pt x="106" y="216"/>
                    </a:lnTo>
                    <a:lnTo>
                      <a:pt x="105" y="221"/>
                    </a:lnTo>
                    <a:lnTo>
                      <a:pt x="112" y="229"/>
                    </a:lnTo>
                    <a:lnTo>
                      <a:pt x="116" y="242"/>
                    </a:lnTo>
                    <a:lnTo>
                      <a:pt x="121" y="244"/>
                    </a:lnTo>
                    <a:lnTo>
                      <a:pt x="126" y="242"/>
                    </a:lnTo>
                    <a:lnTo>
                      <a:pt x="136" y="259"/>
                    </a:lnTo>
                    <a:lnTo>
                      <a:pt x="134" y="283"/>
                    </a:lnTo>
                    <a:lnTo>
                      <a:pt x="126" y="291"/>
                    </a:lnTo>
                    <a:lnTo>
                      <a:pt x="118" y="290"/>
                    </a:lnTo>
                    <a:lnTo>
                      <a:pt x="112" y="287"/>
                    </a:lnTo>
                    <a:lnTo>
                      <a:pt x="108" y="294"/>
                    </a:lnTo>
                    <a:lnTo>
                      <a:pt x="108" y="298"/>
                    </a:lnTo>
                    <a:lnTo>
                      <a:pt x="110" y="305"/>
                    </a:lnTo>
                    <a:lnTo>
                      <a:pt x="122" y="314"/>
                    </a:lnTo>
                    <a:lnTo>
                      <a:pt x="125" y="319"/>
                    </a:lnTo>
                    <a:lnTo>
                      <a:pt x="128" y="318"/>
                    </a:lnTo>
                    <a:lnTo>
                      <a:pt x="136" y="318"/>
                    </a:lnTo>
                    <a:lnTo>
                      <a:pt x="136" y="315"/>
                    </a:lnTo>
                    <a:lnTo>
                      <a:pt x="142" y="310"/>
                    </a:lnTo>
                    <a:lnTo>
                      <a:pt x="141" y="307"/>
                    </a:lnTo>
                    <a:lnTo>
                      <a:pt x="141" y="304"/>
                    </a:lnTo>
                    <a:lnTo>
                      <a:pt x="144" y="301"/>
                    </a:lnTo>
                    <a:lnTo>
                      <a:pt x="161" y="298"/>
                    </a:lnTo>
                    <a:lnTo>
                      <a:pt x="165" y="303"/>
                    </a:lnTo>
                    <a:lnTo>
                      <a:pt x="172" y="302"/>
                    </a:lnTo>
                    <a:lnTo>
                      <a:pt x="211" y="314"/>
                    </a:lnTo>
                    <a:lnTo>
                      <a:pt x="214" y="304"/>
                    </a:lnTo>
                    <a:lnTo>
                      <a:pt x="219" y="295"/>
                    </a:lnTo>
                    <a:lnTo>
                      <a:pt x="223" y="289"/>
                    </a:lnTo>
                    <a:lnTo>
                      <a:pt x="231" y="291"/>
                    </a:lnTo>
                    <a:lnTo>
                      <a:pt x="239" y="289"/>
                    </a:lnTo>
                    <a:lnTo>
                      <a:pt x="260" y="291"/>
                    </a:lnTo>
                    <a:lnTo>
                      <a:pt x="260" y="270"/>
                    </a:lnTo>
                    <a:lnTo>
                      <a:pt x="250" y="266"/>
                    </a:lnTo>
                    <a:lnTo>
                      <a:pt x="247" y="262"/>
                    </a:lnTo>
                    <a:lnTo>
                      <a:pt x="243" y="258"/>
                    </a:lnTo>
                    <a:lnTo>
                      <a:pt x="250" y="250"/>
                    </a:lnTo>
                    <a:lnTo>
                      <a:pt x="249" y="246"/>
                    </a:lnTo>
                    <a:lnTo>
                      <a:pt x="248" y="241"/>
                    </a:lnTo>
                    <a:lnTo>
                      <a:pt x="255" y="239"/>
                    </a:lnTo>
                    <a:lnTo>
                      <a:pt x="258" y="243"/>
                    </a:lnTo>
                    <a:lnTo>
                      <a:pt x="263" y="239"/>
                    </a:lnTo>
                    <a:lnTo>
                      <a:pt x="268" y="239"/>
                    </a:lnTo>
                    <a:lnTo>
                      <a:pt x="272" y="236"/>
                    </a:lnTo>
                    <a:lnTo>
                      <a:pt x="278" y="232"/>
                    </a:lnTo>
                    <a:lnTo>
                      <a:pt x="277" y="229"/>
                    </a:lnTo>
                    <a:lnTo>
                      <a:pt x="288" y="224"/>
                    </a:lnTo>
                    <a:lnTo>
                      <a:pt x="294" y="224"/>
                    </a:lnTo>
                    <a:lnTo>
                      <a:pt x="298" y="215"/>
                    </a:lnTo>
                    <a:lnTo>
                      <a:pt x="298" y="212"/>
                    </a:lnTo>
                    <a:lnTo>
                      <a:pt x="307" y="214"/>
                    </a:lnTo>
                    <a:lnTo>
                      <a:pt x="311" y="211"/>
                    </a:lnTo>
                    <a:lnTo>
                      <a:pt x="313" y="210"/>
                    </a:lnTo>
                    <a:lnTo>
                      <a:pt x="313" y="202"/>
                    </a:lnTo>
                    <a:lnTo>
                      <a:pt x="308" y="198"/>
                    </a:lnTo>
                    <a:lnTo>
                      <a:pt x="305" y="185"/>
                    </a:lnTo>
                    <a:lnTo>
                      <a:pt x="311" y="185"/>
                    </a:lnTo>
                    <a:lnTo>
                      <a:pt x="315" y="176"/>
                    </a:lnTo>
                    <a:lnTo>
                      <a:pt x="317" y="171"/>
                    </a:lnTo>
                    <a:lnTo>
                      <a:pt x="307" y="166"/>
                    </a:lnTo>
                    <a:lnTo>
                      <a:pt x="307" y="164"/>
                    </a:lnTo>
                    <a:lnTo>
                      <a:pt x="301" y="159"/>
                    </a:lnTo>
                    <a:lnTo>
                      <a:pt x="296" y="156"/>
                    </a:lnTo>
                    <a:lnTo>
                      <a:pt x="285" y="151"/>
                    </a:lnTo>
                    <a:lnTo>
                      <a:pt x="280" y="152"/>
                    </a:lnTo>
                    <a:lnTo>
                      <a:pt x="272" y="155"/>
                    </a:lnTo>
                    <a:lnTo>
                      <a:pt x="268" y="151"/>
                    </a:lnTo>
                    <a:lnTo>
                      <a:pt x="262" y="151"/>
                    </a:lnTo>
                    <a:lnTo>
                      <a:pt x="263" y="148"/>
                    </a:lnTo>
                    <a:lnTo>
                      <a:pt x="265" y="129"/>
                    </a:lnTo>
                    <a:lnTo>
                      <a:pt x="262" y="125"/>
                    </a:lnTo>
                    <a:lnTo>
                      <a:pt x="260" y="119"/>
                    </a:lnTo>
                    <a:lnTo>
                      <a:pt x="262" y="116"/>
                    </a:lnTo>
                    <a:lnTo>
                      <a:pt x="262" y="108"/>
                    </a:lnTo>
                    <a:lnTo>
                      <a:pt x="257" y="92"/>
                    </a:lnTo>
                    <a:lnTo>
                      <a:pt x="254" y="92"/>
                    </a:lnTo>
                    <a:lnTo>
                      <a:pt x="245" y="84"/>
                    </a:lnTo>
                    <a:lnTo>
                      <a:pt x="234" y="85"/>
                    </a:lnTo>
                    <a:lnTo>
                      <a:pt x="234" y="83"/>
                    </a:lnTo>
                    <a:lnTo>
                      <a:pt x="231" y="81"/>
                    </a:lnTo>
                    <a:lnTo>
                      <a:pt x="224" y="85"/>
                    </a:lnTo>
                    <a:lnTo>
                      <a:pt x="216" y="88"/>
                    </a:lnTo>
                    <a:lnTo>
                      <a:pt x="203" y="88"/>
                    </a:lnTo>
                    <a:lnTo>
                      <a:pt x="183" y="83"/>
                    </a:lnTo>
                    <a:lnTo>
                      <a:pt x="185" y="81"/>
                    </a:lnTo>
                    <a:lnTo>
                      <a:pt x="188" y="82"/>
                    </a:lnTo>
                    <a:lnTo>
                      <a:pt x="190" y="78"/>
                    </a:lnTo>
                    <a:lnTo>
                      <a:pt x="188" y="75"/>
                    </a:lnTo>
                    <a:lnTo>
                      <a:pt x="191" y="75"/>
                    </a:lnTo>
                    <a:lnTo>
                      <a:pt x="189" y="73"/>
                    </a:lnTo>
                    <a:lnTo>
                      <a:pt x="190" y="71"/>
                    </a:lnTo>
                    <a:lnTo>
                      <a:pt x="187" y="71"/>
                    </a:lnTo>
                    <a:lnTo>
                      <a:pt x="187" y="66"/>
                    </a:lnTo>
                    <a:lnTo>
                      <a:pt x="183" y="63"/>
                    </a:lnTo>
                    <a:lnTo>
                      <a:pt x="185" y="62"/>
                    </a:lnTo>
                    <a:lnTo>
                      <a:pt x="185" y="57"/>
                    </a:lnTo>
                    <a:lnTo>
                      <a:pt x="187" y="52"/>
                    </a:lnTo>
                    <a:lnTo>
                      <a:pt x="187" y="42"/>
                    </a:lnTo>
                    <a:lnTo>
                      <a:pt x="179" y="39"/>
                    </a:lnTo>
                    <a:lnTo>
                      <a:pt x="179" y="38"/>
                    </a:lnTo>
                    <a:lnTo>
                      <a:pt x="178" y="38"/>
                    </a:lnTo>
                    <a:lnTo>
                      <a:pt x="175" y="40"/>
                    </a:lnTo>
                    <a:lnTo>
                      <a:pt x="171" y="38"/>
                    </a:lnTo>
                    <a:lnTo>
                      <a:pt x="168" y="43"/>
                    </a:lnTo>
                    <a:lnTo>
                      <a:pt x="159" y="42"/>
                    </a:lnTo>
                    <a:lnTo>
                      <a:pt x="146" y="38"/>
                    </a:lnTo>
                    <a:lnTo>
                      <a:pt x="135" y="38"/>
                    </a:lnTo>
                    <a:lnTo>
                      <a:pt x="132" y="42"/>
                    </a:lnTo>
                    <a:lnTo>
                      <a:pt x="122" y="40"/>
                    </a:lnTo>
                    <a:lnTo>
                      <a:pt x="118" y="38"/>
                    </a:lnTo>
                    <a:lnTo>
                      <a:pt x="105" y="40"/>
                    </a:lnTo>
                    <a:lnTo>
                      <a:pt x="99" y="29"/>
                    </a:lnTo>
                    <a:lnTo>
                      <a:pt x="102" y="25"/>
                    </a:lnTo>
                    <a:lnTo>
                      <a:pt x="98" y="20"/>
                    </a:lnTo>
                    <a:lnTo>
                      <a:pt x="98" y="18"/>
                    </a:lnTo>
                    <a:lnTo>
                      <a:pt x="98" y="15"/>
                    </a:lnTo>
                    <a:lnTo>
                      <a:pt x="99" y="2"/>
                    </a:lnTo>
                    <a:lnTo>
                      <a:pt x="96" y="4"/>
                    </a:lnTo>
                    <a:lnTo>
                      <a:pt x="88" y="0"/>
                    </a:lnTo>
                    <a:lnTo>
                      <a:pt x="86" y="3"/>
                    </a:lnTo>
                    <a:lnTo>
                      <a:pt x="79" y="4"/>
                    </a:lnTo>
                    <a:lnTo>
                      <a:pt x="70" y="9"/>
                    </a:lnTo>
                    <a:lnTo>
                      <a:pt x="57" y="11"/>
                    </a:lnTo>
                    <a:lnTo>
                      <a:pt x="56" y="11"/>
                    </a:lnTo>
                    <a:lnTo>
                      <a:pt x="50" y="11"/>
                    </a:lnTo>
                    <a:lnTo>
                      <a:pt x="36" y="11"/>
                    </a:lnTo>
                    <a:lnTo>
                      <a:pt x="30" y="15"/>
                    </a:lnTo>
                    <a:lnTo>
                      <a:pt x="29" y="13"/>
                    </a:lnTo>
                    <a:lnTo>
                      <a:pt x="24" y="11"/>
                    </a:lnTo>
                    <a:lnTo>
                      <a:pt x="16" y="18"/>
                    </a:lnTo>
                    <a:lnTo>
                      <a:pt x="13" y="15"/>
                    </a:lnTo>
                    <a:lnTo>
                      <a:pt x="12" y="13"/>
                    </a:lnTo>
                    <a:lnTo>
                      <a:pt x="11" y="24"/>
                    </a:lnTo>
                    <a:lnTo>
                      <a:pt x="6" y="26"/>
                    </a:lnTo>
                    <a:lnTo>
                      <a:pt x="0" y="31"/>
                    </a:lnTo>
                    <a:lnTo>
                      <a:pt x="2" y="37"/>
                    </a:lnTo>
                    <a:lnTo>
                      <a:pt x="3" y="43"/>
                    </a:lnTo>
                    <a:lnTo>
                      <a:pt x="0" y="45"/>
                    </a:lnTo>
                    <a:lnTo>
                      <a:pt x="8" y="46"/>
                    </a:lnTo>
                    <a:lnTo>
                      <a:pt x="11" y="44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84" name="Freeform 72"/>
              <p:cNvSpPr>
                <a:spLocks/>
              </p:cNvSpPr>
              <p:nvPr/>
            </p:nvSpPr>
            <p:spPr bwMode="auto">
              <a:xfrm>
                <a:off x="4420" y="3292"/>
                <a:ext cx="6" cy="9"/>
              </a:xfrm>
              <a:custGeom>
                <a:avLst/>
                <a:gdLst>
                  <a:gd name="T0" fmla="*/ 8 w 18"/>
                  <a:gd name="T1" fmla="*/ 1 h 27"/>
                  <a:gd name="T2" fmla="*/ 14 w 18"/>
                  <a:gd name="T3" fmla="*/ 7 h 27"/>
                  <a:gd name="T4" fmla="*/ 16 w 18"/>
                  <a:gd name="T5" fmla="*/ 13 h 27"/>
                  <a:gd name="T6" fmla="*/ 18 w 18"/>
                  <a:gd name="T7" fmla="*/ 19 h 27"/>
                  <a:gd name="T8" fmla="*/ 15 w 18"/>
                  <a:gd name="T9" fmla="*/ 27 h 27"/>
                  <a:gd name="T10" fmla="*/ 12 w 18"/>
                  <a:gd name="T11" fmla="*/ 25 h 27"/>
                  <a:gd name="T12" fmla="*/ 5 w 18"/>
                  <a:gd name="T13" fmla="*/ 15 h 27"/>
                  <a:gd name="T14" fmla="*/ 0 w 18"/>
                  <a:gd name="T15" fmla="*/ 13 h 27"/>
                  <a:gd name="T16" fmla="*/ 0 w 18"/>
                  <a:gd name="T17" fmla="*/ 8 h 27"/>
                  <a:gd name="T18" fmla="*/ 2 w 18"/>
                  <a:gd name="T19" fmla="*/ 8 h 27"/>
                  <a:gd name="T20" fmla="*/ 4 w 18"/>
                  <a:gd name="T21" fmla="*/ 0 h 27"/>
                  <a:gd name="T22" fmla="*/ 8 w 18"/>
                  <a:gd name="T23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" h="27">
                    <a:moveTo>
                      <a:pt x="8" y="1"/>
                    </a:moveTo>
                    <a:lnTo>
                      <a:pt x="14" y="7"/>
                    </a:lnTo>
                    <a:lnTo>
                      <a:pt x="16" y="13"/>
                    </a:lnTo>
                    <a:lnTo>
                      <a:pt x="18" y="19"/>
                    </a:lnTo>
                    <a:lnTo>
                      <a:pt x="15" y="27"/>
                    </a:lnTo>
                    <a:lnTo>
                      <a:pt x="12" y="25"/>
                    </a:lnTo>
                    <a:lnTo>
                      <a:pt x="5" y="15"/>
                    </a:lnTo>
                    <a:lnTo>
                      <a:pt x="0" y="13"/>
                    </a:lnTo>
                    <a:lnTo>
                      <a:pt x="0" y="8"/>
                    </a:lnTo>
                    <a:lnTo>
                      <a:pt x="2" y="8"/>
                    </a:lnTo>
                    <a:lnTo>
                      <a:pt x="4" y="0"/>
                    </a:lnTo>
                    <a:lnTo>
                      <a:pt x="8" y="1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85" name="Freeform 73"/>
              <p:cNvSpPr>
                <a:spLocks/>
              </p:cNvSpPr>
              <p:nvPr/>
            </p:nvSpPr>
            <p:spPr bwMode="auto">
              <a:xfrm>
                <a:off x="4483" y="3004"/>
                <a:ext cx="82" cy="68"/>
              </a:xfrm>
              <a:custGeom>
                <a:avLst/>
                <a:gdLst>
                  <a:gd name="T0" fmla="*/ 175 w 247"/>
                  <a:gd name="T1" fmla="*/ 32 h 202"/>
                  <a:gd name="T2" fmla="*/ 182 w 247"/>
                  <a:gd name="T3" fmla="*/ 30 h 202"/>
                  <a:gd name="T4" fmla="*/ 205 w 247"/>
                  <a:gd name="T5" fmla="*/ 3 h 202"/>
                  <a:gd name="T6" fmla="*/ 215 w 247"/>
                  <a:gd name="T7" fmla="*/ 2 h 202"/>
                  <a:gd name="T8" fmla="*/ 219 w 247"/>
                  <a:gd name="T9" fmla="*/ 7 h 202"/>
                  <a:gd name="T10" fmla="*/ 224 w 247"/>
                  <a:gd name="T11" fmla="*/ 74 h 202"/>
                  <a:gd name="T12" fmla="*/ 230 w 247"/>
                  <a:gd name="T13" fmla="*/ 103 h 202"/>
                  <a:gd name="T14" fmla="*/ 247 w 247"/>
                  <a:gd name="T15" fmla="*/ 156 h 202"/>
                  <a:gd name="T16" fmla="*/ 236 w 247"/>
                  <a:gd name="T17" fmla="*/ 168 h 202"/>
                  <a:gd name="T18" fmla="*/ 209 w 247"/>
                  <a:gd name="T19" fmla="*/ 153 h 202"/>
                  <a:gd name="T20" fmla="*/ 204 w 247"/>
                  <a:gd name="T21" fmla="*/ 158 h 202"/>
                  <a:gd name="T22" fmla="*/ 198 w 247"/>
                  <a:gd name="T23" fmla="*/ 158 h 202"/>
                  <a:gd name="T24" fmla="*/ 197 w 247"/>
                  <a:gd name="T25" fmla="*/ 150 h 202"/>
                  <a:gd name="T26" fmla="*/ 191 w 247"/>
                  <a:gd name="T27" fmla="*/ 145 h 202"/>
                  <a:gd name="T28" fmla="*/ 186 w 247"/>
                  <a:gd name="T29" fmla="*/ 147 h 202"/>
                  <a:gd name="T30" fmla="*/ 168 w 247"/>
                  <a:gd name="T31" fmla="*/ 130 h 202"/>
                  <a:gd name="T32" fmla="*/ 152 w 247"/>
                  <a:gd name="T33" fmla="*/ 116 h 202"/>
                  <a:gd name="T34" fmla="*/ 145 w 247"/>
                  <a:gd name="T35" fmla="*/ 115 h 202"/>
                  <a:gd name="T36" fmla="*/ 137 w 247"/>
                  <a:gd name="T37" fmla="*/ 127 h 202"/>
                  <a:gd name="T38" fmla="*/ 122 w 247"/>
                  <a:gd name="T39" fmla="*/ 152 h 202"/>
                  <a:gd name="T40" fmla="*/ 117 w 247"/>
                  <a:gd name="T41" fmla="*/ 159 h 202"/>
                  <a:gd name="T42" fmla="*/ 112 w 247"/>
                  <a:gd name="T43" fmla="*/ 162 h 202"/>
                  <a:gd name="T44" fmla="*/ 88 w 247"/>
                  <a:gd name="T45" fmla="*/ 166 h 202"/>
                  <a:gd name="T46" fmla="*/ 85 w 247"/>
                  <a:gd name="T47" fmla="*/ 166 h 202"/>
                  <a:gd name="T48" fmla="*/ 75 w 247"/>
                  <a:gd name="T49" fmla="*/ 173 h 202"/>
                  <a:gd name="T50" fmla="*/ 66 w 247"/>
                  <a:gd name="T51" fmla="*/ 169 h 202"/>
                  <a:gd name="T52" fmla="*/ 58 w 247"/>
                  <a:gd name="T53" fmla="*/ 181 h 202"/>
                  <a:gd name="T54" fmla="*/ 56 w 247"/>
                  <a:gd name="T55" fmla="*/ 195 h 202"/>
                  <a:gd name="T56" fmla="*/ 39 w 247"/>
                  <a:gd name="T57" fmla="*/ 202 h 202"/>
                  <a:gd name="T58" fmla="*/ 26 w 247"/>
                  <a:gd name="T59" fmla="*/ 196 h 202"/>
                  <a:gd name="T60" fmla="*/ 23 w 247"/>
                  <a:gd name="T61" fmla="*/ 192 h 202"/>
                  <a:gd name="T62" fmla="*/ 26 w 247"/>
                  <a:gd name="T63" fmla="*/ 182 h 202"/>
                  <a:gd name="T64" fmla="*/ 11 w 247"/>
                  <a:gd name="T65" fmla="*/ 179 h 202"/>
                  <a:gd name="T66" fmla="*/ 0 w 247"/>
                  <a:gd name="T67" fmla="*/ 181 h 202"/>
                  <a:gd name="T68" fmla="*/ 12 w 247"/>
                  <a:gd name="T69" fmla="*/ 171 h 202"/>
                  <a:gd name="T70" fmla="*/ 9 w 247"/>
                  <a:gd name="T71" fmla="*/ 159 h 202"/>
                  <a:gd name="T72" fmla="*/ 13 w 247"/>
                  <a:gd name="T73" fmla="*/ 159 h 202"/>
                  <a:gd name="T74" fmla="*/ 23 w 247"/>
                  <a:gd name="T75" fmla="*/ 150 h 202"/>
                  <a:gd name="T76" fmla="*/ 32 w 247"/>
                  <a:gd name="T77" fmla="*/ 142 h 202"/>
                  <a:gd name="T78" fmla="*/ 33 w 247"/>
                  <a:gd name="T79" fmla="*/ 136 h 202"/>
                  <a:gd name="T80" fmla="*/ 40 w 247"/>
                  <a:gd name="T81" fmla="*/ 133 h 202"/>
                  <a:gd name="T82" fmla="*/ 50 w 247"/>
                  <a:gd name="T83" fmla="*/ 123 h 202"/>
                  <a:gd name="T84" fmla="*/ 53 w 247"/>
                  <a:gd name="T85" fmla="*/ 130 h 202"/>
                  <a:gd name="T86" fmla="*/ 70 w 247"/>
                  <a:gd name="T87" fmla="*/ 113 h 202"/>
                  <a:gd name="T88" fmla="*/ 78 w 247"/>
                  <a:gd name="T89" fmla="*/ 102 h 202"/>
                  <a:gd name="T90" fmla="*/ 79 w 247"/>
                  <a:gd name="T91" fmla="*/ 96 h 202"/>
                  <a:gd name="T92" fmla="*/ 90 w 247"/>
                  <a:gd name="T93" fmla="*/ 83 h 202"/>
                  <a:gd name="T94" fmla="*/ 89 w 247"/>
                  <a:gd name="T95" fmla="*/ 79 h 202"/>
                  <a:gd name="T96" fmla="*/ 75 w 247"/>
                  <a:gd name="T97" fmla="*/ 74 h 202"/>
                  <a:gd name="T98" fmla="*/ 73 w 247"/>
                  <a:gd name="T99" fmla="*/ 62 h 202"/>
                  <a:gd name="T100" fmla="*/ 65 w 247"/>
                  <a:gd name="T101" fmla="*/ 50 h 202"/>
                  <a:gd name="T102" fmla="*/ 73 w 247"/>
                  <a:gd name="T103" fmla="*/ 49 h 202"/>
                  <a:gd name="T104" fmla="*/ 89 w 247"/>
                  <a:gd name="T105" fmla="*/ 26 h 202"/>
                  <a:gd name="T106" fmla="*/ 97 w 247"/>
                  <a:gd name="T107" fmla="*/ 27 h 202"/>
                  <a:gd name="T108" fmla="*/ 103 w 247"/>
                  <a:gd name="T109" fmla="*/ 20 h 202"/>
                  <a:gd name="T110" fmla="*/ 138 w 247"/>
                  <a:gd name="T111" fmla="*/ 19 h 202"/>
                  <a:gd name="T112" fmla="*/ 144 w 247"/>
                  <a:gd name="T113" fmla="*/ 23 h 202"/>
                  <a:gd name="T114" fmla="*/ 145 w 247"/>
                  <a:gd name="T115" fmla="*/ 26 h 202"/>
                  <a:gd name="T116" fmla="*/ 156 w 247"/>
                  <a:gd name="T117" fmla="*/ 27 h 202"/>
                  <a:gd name="T118" fmla="*/ 165 w 247"/>
                  <a:gd name="T119" fmla="*/ 29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47" h="202">
                    <a:moveTo>
                      <a:pt x="169" y="32"/>
                    </a:moveTo>
                    <a:lnTo>
                      <a:pt x="175" y="32"/>
                    </a:lnTo>
                    <a:lnTo>
                      <a:pt x="178" y="29"/>
                    </a:lnTo>
                    <a:lnTo>
                      <a:pt x="182" y="30"/>
                    </a:lnTo>
                    <a:lnTo>
                      <a:pt x="183" y="29"/>
                    </a:lnTo>
                    <a:lnTo>
                      <a:pt x="205" y="3"/>
                    </a:lnTo>
                    <a:lnTo>
                      <a:pt x="212" y="1"/>
                    </a:lnTo>
                    <a:lnTo>
                      <a:pt x="215" y="2"/>
                    </a:lnTo>
                    <a:lnTo>
                      <a:pt x="216" y="0"/>
                    </a:lnTo>
                    <a:lnTo>
                      <a:pt x="219" y="7"/>
                    </a:lnTo>
                    <a:lnTo>
                      <a:pt x="218" y="53"/>
                    </a:lnTo>
                    <a:lnTo>
                      <a:pt x="224" y="74"/>
                    </a:lnTo>
                    <a:lnTo>
                      <a:pt x="230" y="87"/>
                    </a:lnTo>
                    <a:lnTo>
                      <a:pt x="230" y="103"/>
                    </a:lnTo>
                    <a:lnTo>
                      <a:pt x="237" y="126"/>
                    </a:lnTo>
                    <a:lnTo>
                      <a:pt x="247" y="156"/>
                    </a:lnTo>
                    <a:lnTo>
                      <a:pt x="237" y="169"/>
                    </a:lnTo>
                    <a:lnTo>
                      <a:pt x="236" y="168"/>
                    </a:lnTo>
                    <a:lnTo>
                      <a:pt x="218" y="153"/>
                    </a:lnTo>
                    <a:lnTo>
                      <a:pt x="209" y="153"/>
                    </a:lnTo>
                    <a:lnTo>
                      <a:pt x="207" y="158"/>
                    </a:lnTo>
                    <a:lnTo>
                      <a:pt x="204" y="158"/>
                    </a:lnTo>
                    <a:lnTo>
                      <a:pt x="199" y="160"/>
                    </a:lnTo>
                    <a:lnTo>
                      <a:pt x="198" y="158"/>
                    </a:lnTo>
                    <a:lnTo>
                      <a:pt x="195" y="153"/>
                    </a:lnTo>
                    <a:lnTo>
                      <a:pt x="197" y="150"/>
                    </a:lnTo>
                    <a:lnTo>
                      <a:pt x="197" y="143"/>
                    </a:lnTo>
                    <a:lnTo>
                      <a:pt x="191" y="145"/>
                    </a:lnTo>
                    <a:lnTo>
                      <a:pt x="188" y="149"/>
                    </a:lnTo>
                    <a:lnTo>
                      <a:pt x="186" y="147"/>
                    </a:lnTo>
                    <a:lnTo>
                      <a:pt x="166" y="138"/>
                    </a:lnTo>
                    <a:lnTo>
                      <a:pt x="168" y="130"/>
                    </a:lnTo>
                    <a:lnTo>
                      <a:pt x="151" y="122"/>
                    </a:lnTo>
                    <a:lnTo>
                      <a:pt x="152" y="116"/>
                    </a:lnTo>
                    <a:lnTo>
                      <a:pt x="148" y="114"/>
                    </a:lnTo>
                    <a:lnTo>
                      <a:pt x="145" y="115"/>
                    </a:lnTo>
                    <a:lnTo>
                      <a:pt x="141" y="126"/>
                    </a:lnTo>
                    <a:lnTo>
                      <a:pt x="137" y="127"/>
                    </a:lnTo>
                    <a:lnTo>
                      <a:pt x="131" y="143"/>
                    </a:lnTo>
                    <a:lnTo>
                      <a:pt x="122" y="152"/>
                    </a:lnTo>
                    <a:lnTo>
                      <a:pt x="116" y="149"/>
                    </a:lnTo>
                    <a:lnTo>
                      <a:pt x="117" y="159"/>
                    </a:lnTo>
                    <a:lnTo>
                      <a:pt x="115" y="161"/>
                    </a:lnTo>
                    <a:lnTo>
                      <a:pt x="112" y="162"/>
                    </a:lnTo>
                    <a:lnTo>
                      <a:pt x="105" y="176"/>
                    </a:lnTo>
                    <a:lnTo>
                      <a:pt x="88" y="166"/>
                    </a:lnTo>
                    <a:lnTo>
                      <a:pt x="86" y="167"/>
                    </a:lnTo>
                    <a:lnTo>
                      <a:pt x="85" y="166"/>
                    </a:lnTo>
                    <a:lnTo>
                      <a:pt x="81" y="166"/>
                    </a:lnTo>
                    <a:lnTo>
                      <a:pt x="75" y="173"/>
                    </a:lnTo>
                    <a:lnTo>
                      <a:pt x="71" y="167"/>
                    </a:lnTo>
                    <a:lnTo>
                      <a:pt x="66" y="169"/>
                    </a:lnTo>
                    <a:lnTo>
                      <a:pt x="59" y="176"/>
                    </a:lnTo>
                    <a:lnTo>
                      <a:pt x="58" y="181"/>
                    </a:lnTo>
                    <a:lnTo>
                      <a:pt x="56" y="181"/>
                    </a:lnTo>
                    <a:lnTo>
                      <a:pt x="56" y="195"/>
                    </a:lnTo>
                    <a:lnTo>
                      <a:pt x="46" y="195"/>
                    </a:lnTo>
                    <a:lnTo>
                      <a:pt x="39" y="202"/>
                    </a:lnTo>
                    <a:lnTo>
                      <a:pt x="35" y="202"/>
                    </a:lnTo>
                    <a:lnTo>
                      <a:pt x="26" y="196"/>
                    </a:lnTo>
                    <a:lnTo>
                      <a:pt x="18" y="199"/>
                    </a:lnTo>
                    <a:lnTo>
                      <a:pt x="23" y="192"/>
                    </a:lnTo>
                    <a:lnTo>
                      <a:pt x="26" y="188"/>
                    </a:lnTo>
                    <a:lnTo>
                      <a:pt x="26" y="182"/>
                    </a:lnTo>
                    <a:lnTo>
                      <a:pt x="24" y="180"/>
                    </a:lnTo>
                    <a:lnTo>
                      <a:pt x="11" y="179"/>
                    </a:lnTo>
                    <a:lnTo>
                      <a:pt x="6" y="183"/>
                    </a:lnTo>
                    <a:lnTo>
                      <a:pt x="0" y="181"/>
                    </a:lnTo>
                    <a:lnTo>
                      <a:pt x="4" y="169"/>
                    </a:lnTo>
                    <a:lnTo>
                      <a:pt x="12" y="171"/>
                    </a:lnTo>
                    <a:lnTo>
                      <a:pt x="10" y="169"/>
                    </a:lnTo>
                    <a:lnTo>
                      <a:pt x="9" y="159"/>
                    </a:lnTo>
                    <a:lnTo>
                      <a:pt x="11" y="158"/>
                    </a:lnTo>
                    <a:lnTo>
                      <a:pt x="13" y="159"/>
                    </a:lnTo>
                    <a:lnTo>
                      <a:pt x="18" y="152"/>
                    </a:lnTo>
                    <a:lnTo>
                      <a:pt x="23" y="150"/>
                    </a:lnTo>
                    <a:lnTo>
                      <a:pt x="30" y="147"/>
                    </a:lnTo>
                    <a:lnTo>
                      <a:pt x="32" y="142"/>
                    </a:lnTo>
                    <a:lnTo>
                      <a:pt x="31" y="141"/>
                    </a:lnTo>
                    <a:lnTo>
                      <a:pt x="33" y="136"/>
                    </a:lnTo>
                    <a:lnTo>
                      <a:pt x="38" y="136"/>
                    </a:lnTo>
                    <a:lnTo>
                      <a:pt x="40" y="133"/>
                    </a:lnTo>
                    <a:lnTo>
                      <a:pt x="43" y="121"/>
                    </a:lnTo>
                    <a:lnTo>
                      <a:pt x="50" y="123"/>
                    </a:lnTo>
                    <a:lnTo>
                      <a:pt x="49" y="130"/>
                    </a:lnTo>
                    <a:lnTo>
                      <a:pt x="53" y="130"/>
                    </a:lnTo>
                    <a:lnTo>
                      <a:pt x="62" y="122"/>
                    </a:lnTo>
                    <a:lnTo>
                      <a:pt x="70" y="113"/>
                    </a:lnTo>
                    <a:lnTo>
                      <a:pt x="77" y="106"/>
                    </a:lnTo>
                    <a:lnTo>
                      <a:pt x="78" y="102"/>
                    </a:lnTo>
                    <a:lnTo>
                      <a:pt x="81" y="102"/>
                    </a:lnTo>
                    <a:lnTo>
                      <a:pt x="79" y="96"/>
                    </a:lnTo>
                    <a:lnTo>
                      <a:pt x="83" y="95"/>
                    </a:lnTo>
                    <a:lnTo>
                      <a:pt x="90" y="83"/>
                    </a:lnTo>
                    <a:lnTo>
                      <a:pt x="90" y="80"/>
                    </a:lnTo>
                    <a:lnTo>
                      <a:pt x="89" y="79"/>
                    </a:lnTo>
                    <a:lnTo>
                      <a:pt x="88" y="82"/>
                    </a:lnTo>
                    <a:lnTo>
                      <a:pt x="75" y="74"/>
                    </a:lnTo>
                    <a:lnTo>
                      <a:pt x="79" y="65"/>
                    </a:lnTo>
                    <a:lnTo>
                      <a:pt x="73" y="62"/>
                    </a:lnTo>
                    <a:lnTo>
                      <a:pt x="78" y="55"/>
                    </a:lnTo>
                    <a:lnTo>
                      <a:pt x="65" y="50"/>
                    </a:lnTo>
                    <a:lnTo>
                      <a:pt x="69" y="46"/>
                    </a:lnTo>
                    <a:lnTo>
                      <a:pt x="73" y="49"/>
                    </a:lnTo>
                    <a:lnTo>
                      <a:pt x="76" y="29"/>
                    </a:lnTo>
                    <a:lnTo>
                      <a:pt x="89" y="26"/>
                    </a:lnTo>
                    <a:lnTo>
                      <a:pt x="92" y="29"/>
                    </a:lnTo>
                    <a:lnTo>
                      <a:pt x="97" y="27"/>
                    </a:lnTo>
                    <a:lnTo>
                      <a:pt x="101" y="20"/>
                    </a:lnTo>
                    <a:lnTo>
                      <a:pt x="103" y="20"/>
                    </a:lnTo>
                    <a:lnTo>
                      <a:pt x="138" y="10"/>
                    </a:lnTo>
                    <a:lnTo>
                      <a:pt x="138" y="19"/>
                    </a:lnTo>
                    <a:lnTo>
                      <a:pt x="144" y="20"/>
                    </a:lnTo>
                    <a:lnTo>
                      <a:pt x="144" y="23"/>
                    </a:lnTo>
                    <a:lnTo>
                      <a:pt x="146" y="25"/>
                    </a:lnTo>
                    <a:lnTo>
                      <a:pt x="145" y="26"/>
                    </a:lnTo>
                    <a:lnTo>
                      <a:pt x="156" y="32"/>
                    </a:lnTo>
                    <a:lnTo>
                      <a:pt x="156" y="27"/>
                    </a:lnTo>
                    <a:lnTo>
                      <a:pt x="164" y="27"/>
                    </a:lnTo>
                    <a:lnTo>
                      <a:pt x="165" y="29"/>
                    </a:lnTo>
                    <a:lnTo>
                      <a:pt x="169" y="32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86" name="Freeform 74"/>
              <p:cNvSpPr>
                <a:spLocks/>
              </p:cNvSpPr>
              <p:nvPr/>
            </p:nvSpPr>
            <p:spPr bwMode="auto">
              <a:xfrm>
                <a:off x="4424" y="3143"/>
                <a:ext cx="102" cy="98"/>
              </a:xfrm>
              <a:custGeom>
                <a:avLst/>
                <a:gdLst>
                  <a:gd name="T0" fmla="*/ 207 w 308"/>
                  <a:gd name="T1" fmla="*/ 289 h 294"/>
                  <a:gd name="T2" fmla="*/ 225 w 308"/>
                  <a:gd name="T3" fmla="*/ 290 h 294"/>
                  <a:gd name="T4" fmla="*/ 248 w 308"/>
                  <a:gd name="T5" fmla="*/ 281 h 294"/>
                  <a:gd name="T6" fmla="*/ 260 w 308"/>
                  <a:gd name="T7" fmla="*/ 286 h 294"/>
                  <a:gd name="T8" fmla="*/ 283 w 308"/>
                  <a:gd name="T9" fmla="*/ 275 h 294"/>
                  <a:gd name="T10" fmla="*/ 295 w 308"/>
                  <a:gd name="T11" fmla="*/ 262 h 294"/>
                  <a:gd name="T12" fmla="*/ 302 w 308"/>
                  <a:gd name="T13" fmla="*/ 253 h 294"/>
                  <a:gd name="T14" fmla="*/ 299 w 308"/>
                  <a:gd name="T15" fmla="*/ 233 h 294"/>
                  <a:gd name="T16" fmla="*/ 305 w 308"/>
                  <a:gd name="T17" fmla="*/ 204 h 294"/>
                  <a:gd name="T18" fmla="*/ 296 w 308"/>
                  <a:gd name="T19" fmla="*/ 190 h 294"/>
                  <a:gd name="T20" fmla="*/ 289 w 308"/>
                  <a:gd name="T21" fmla="*/ 163 h 294"/>
                  <a:gd name="T22" fmla="*/ 294 w 308"/>
                  <a:gd name="T23" fmla="*/ 143 h 294"/>
                  <a:gd name="T24" fmla="*/ 283 w 308"/>
                  <a:gd name="T25" fmla="*/ 150 h 294"/>
                  <a:gd name="T26" fmla="*/ 269 w 308"/>
                  <a:gd name="T27" fmla="*/ 135 h 294"/>
                  <a:gd name="T28" fmla="*/ 258 w 308"/>
                  <a:gd name="T29" fmla="*/ 126 h 294"/>
                  <a:gd name="T30" fmla="*/ 242 w 308"/>
                  <a:gd name="T31" fmla="*/ 122 h 294"/>
                  <a:gd name="T32" fmla="*/ 222 w 308"/>
                  <a:gd name="T33" fmla="*/ 101 h 294"/>
                  <a:gd name="T34" fmla="*/ 202 w 308"/>
                  <a:gd name="T35" fmla="*/ 77 h 294"/>
                  <a:gd name="T36" fmla="*/ 187 w 308"/>
                  <a:gd name="T37" fmla="*/ 65 h 294"/>
                  <a:gd name="T38" fmla="*/ 183 w 308"/>
                  <a:gd name="T39" fmla="*/ 44 h 294"/>
                  <a:gd name="T40" fmla="*/ 181 w 308"/>
                  <a:gd name="T41" fmla="*/ 35 h 294"/>
                  <a:gd name="T42" fmla="*/ 164 w 308"/>
                  <a:gd name="T43" fmla="*/ 27 h 294"/>
                  <a:gd name="T44" fmla="*/ 152 w 308"/>
                  <a:gd name="T45" fmla="*/ 14 h 294"/>
                  <a:gd name="T46" fmla="*/ 140 w 308"/>
                  <a:gd name="T47" fmla="*/ 0 h 294"/>
                  <a:gd name="T48" fmla="*/ 129 w 308"/>
                  <a:gd name="T49" fmla="*/ 7 h 294"/>
                  <a:gd name="T50" fmla="*/ 111 w 308"/>
                  <a:gd name="T51" fmla="*/ 8 h 294"/>
                  <a:gd name="T52" fmla="*/ 99 w 308"/>
                  <a:gd name="T53" fmla="*/ 16 h 294"/>
                  <a:gd name="T54" fmla="*/ 84 w 308"/>
                  <a:gd name="T55" fmla="*/ 24 h 294"/>
                  <a:gd name="T56" fmla="*/ 81 w 308"/>
                  <a:gd name="T57" fmla="*/ 12 h 294"/>
                  <a:gd name="T58" fmla="*/ 68 w 308"/>
                  <a:gd name="T59" fmla="*/ 25 h 294"/>
                  <a:gd name="T60" fmla="*/ 50 w 308"/>
                  <a:gd name="T61" fmla="*/ 12 h 294"/>
                  <a:gd name="T62" fmla="*/ 36 w 308"/>
                  <a:gd name="T63" fmla="*/ 1 h 294"/>
                  <a:gd name="T64" fmla="*/ 11 w 308"/>
                  <a:gd name="T65" fmla="*/ 36 h 294"/>
                  <a:gd name="T66" fmla="*/ 28 w 308"/>
                  <a:gd name="T67" fmla="*/ 56 h 294"/>
                  <a:gd name="T68" fmla="*/ 27 w 308"/>
                  <a:gd name="T69" fmla="*/ 77 h 294"/>
                  <a:gd name="T70" fmla="*/ 16 w 308"/>
                  <a:gd name="T71" fmla="*/ 89 h 294"/>
                  <a:gd name="T72" fmla="*/ 23 w 308"/>
                  <a:gd name="T73" fmla="*/ 101 h 294"/>
                  <a:gd name="T74" fmla="*/ 20 w 308"/>
                  <a:gd name="T75" fmla="*/ 121 h 294"/>
                  <a:gd name="T76" fmla="*/ 5 w 308"/>
                  <a:gd name="T77" fmla="*/ 122 h 294"/>
                  <a:gd name="T78" fmla="*/ 0 w 308"/>
                  <a:gd name="T79" fmla="*/ 144 h 294"/>
                  <a:gd name="T80" fmla="*/ 24 w 308"/>
                  <a:gd name="T81" fmla="*/ 142 h 294"/>
                  <a:gd name="T82" fmla="*/ 41 w 308"/>
                  <a:gd name="T83" fmla="*/ 142 h 294"/>
                  <a:gd name="T84" fmla="*/ 43 w 308"/>
                  <a:gd name="T85" fmla="*/ 156 h 294"/>
                  <a:gd name="T86" fmla="*/ 44 w 308"/>
                  <a:gd name="T87" fmla="*/ 167 h 294"/>
                  <a:gd name="T88" fmla="*/ 67 w 308"/>
                  <a:gd name="T89" fmla="*/ 178 h 294"/>
                  <a:gd name="T90" fmla="*/ 91 w 308"/>
                  <a:gd name="T91" fmla="*/ 176 h 294"/>
                  <a:gd name="T92" fmla="*/ 116 w 308"/>
                  <a:gd name="T93" fmla="*/ 176 h 294"/>
                  <a:gd name="T94" fmla="*/ 124 w 308"/>
                  <a:gd name="T95" fmla="*/ 176 h 294"/>
                  <a:gd name="T96" fmla="*/ 132 w 308"/>
                  <a:gd name="T97" fmla="*/ 190 h 294"/>
                  <a:gd name="T98" fmla="*/ 128 w 308"/>
                  <a:gd name="T99" fmla="*/ 201 h 294"/>
                  <a:gd name="T100" fmla="*/ 135 w 308"/>
                  <a:gd name="T101" fmla="*/ 209 h 294"/>
                  <a:gd name="T102" fmla="*/ 133 w 308"/>
                  <a:gd name="T103" fmla="*/ 213 h 294"/>
                  <a:gd name="T104" fmla="*/ 130 w 308"/>
                  <a:gd name="T105" fmla="*/ 219 h 294"/>
                  <a:gd name="T106" fmla="*/ 161 w 308"/>
                  <a:gd name="T107" fmla="*/ 226 h 294"/>
                  <a:gd name="T108" fmla="*/ 179 w 308"/>
                  <a:gd name="T109" fmla="*/ 221 h 294"/>
                  <a:gd name="T110" fmla="*/ 199 w 308"/>
                  <a:gd name="T111" fmla="*/ 230 h 294"/>
                  <a:gd name="T112" fmla="*/ 207 w 308"/>
                  <a:gd name="T113" fmla="*/ 254 h 294"/>
                  <a:gd name="T114" fmla="*/ 210 w 308"/>
                  <a:gd name="T115" fmla="*/ 267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08" h="294">
                    <a:moveTo>
                      <a:pt x="210" y="267"/>
                    </a:moveTo>
                    <a:lnTo>
                      <a:pt x="208" y="286"/>
                    </a:lnTo>
                    <a:lnTo>
                      <a:pt x="207" y="289"/>
                    </a:lnTo>
                    <a:lnTo>
                      <a:pt x="213" y="289"/>
                    </a:lnTo>
                    <a:lnTo>
                      <a:pt x="217" y="293"/>
                    </a:lnTo>
                    <a:lnTo>
                      <a:pt x="225" y="290"/>
                    </a:lnTo>
                    <a:lnTo>
                      <a:pt x="230" y="289"/>
                    </a:lnTo>
                    <a:lnTo>
                      <a:pt x="241" y="294"/>
                    </a:lnTo>
                    <a:lnTo>
                      <a:pt x="248" y="281"/>
                    </a:lnTo>
                    <a:lnTo>
                      <a:pt x="249" y="280"/>
                    </a:lnTo>
                    <a:lnTo>
                      <a:pt x="259" y="290"/>
                    </a:lnTo>
                    <a:lnTo>
                      <a:pt x="260" y="286"/>
                    </a:lnTo>
                    <a:lnTo>
                      <a:pt x="262" y="279"/>
                    </a:lnTo>
                    <a:lnTo>
                      <a:pt x="272" y="274"/>
                    </a:lnTo>
                    <a:lnTo>
                      <a:pt x="283" y="275"/>
                    </a:lnTo>
                    <a:lnTo>
                      <a:pt x="283" y="271"/>
                    </a:lnTo>
                    <a:lnTo>
                      <a:pt x="286" y="270"/>
                    </a:lnTo>
                    <a:lnTo>
                      <a:pt x="295" y="262"/>
                    </a:lnTo>
                    <a:lnTo>
                      <a:pt x="302" y="262"/>
                    </a:lnTo>
                    <a:lnTo>
                      <a:pt x="302" y="260"/>
                    </a:lnTo>
                    <a:lnTo>
                      <a:pt x="302" y="253"/>
                    </a:lnTo>
                    <a:lnTo>
                      <a:pt x="300" y="249"/>
                    </a:lnTo>
                    <a:lnTo>
                      <a:pt x="295" y="247"/>
                    </a:lnTo>
                    <a:lnTo>
                      <a:pt x="299" y="233"/>
                    </a:lnTo>
                    <a:lnTo>
                      <a:pt x="300" y="220"/>
                    </a:lnTo>
                    <a:lnTo>
                      <a:pt x="305" y="206"/>
                    </a:lnTo>
                    <a:lnTo>
                      <a:pt x="305" y="204"/>
                    </a:lnTo>
                    <a:lnTo>
                      <a:pt x="308" y="189"/>
                    </a:lnTo>
                    <a:lnTo>
                      <a:pt x="301" y="184"/>
                    </a:lnTo>
                    <a:lnTo>
                      <a:pt x="296" y="190"/>
                    </a:lnTo>
                    <a:lnTo>
                      <a:pt x="293" y="182"/>
                    </a:lnTo>
                    <a:lnTo>
                      <a:pt x="294" y="177"/>
                    </a:lnTo>
                    <a:lnTo>
                      <a:pt x="289" y="163"/>
                    </a:lnTo>
                    <a:lnTo>
                      <a:pt x="292" y="156"/>
                    </a:lnTo>
                    <a:lnTo>
                      <a:pt x="302" y="147"/>
                    </a:lnTo>
                    <a:lnTo>
                      <a:pt x="294" y="143"/>
                    </a:lnTo>
                    <a:lnTo>
                      <a:pt x="292" y="146"/>
                    </a:lnTo>
                    <a:lnTo>
                      <a:pt x="286" y="144"/>
                    </a:lnTo>
                    <a:lnTo>
                      <a:pt x="283" y="150"/>
                    </a:lnTo>
                    <a:lnTo>
                      <a:pt x="272" y="140"/>
                    </a:lnTo>
                    <a:lnTo>
                      <a:pt x="270" y="137"/>
                    </a:lnTo>
                    <a:lnTo>
                      <a:pt x="269" y="135"/>
                    </a:lnTo>
                    <a:lnTo>
                      <a:pt x="268" y="133"/>
                    </a:lnTo>
                    <a:lnTo>
                      <a:pt x="266" y="126"/>
                    </a:lnTo>
                    <a:lnTo>
                      <a:pt x="258" y="126"/>
                    </a:lnTo>
                    <a:lnTo>
                      <a:pt x="250" y="121"/>
                    </a:lnTo>
                    <a:lnTo>
                      <a:pt x="247" y="120"/>
                    </a:lnTo>
                    <a:lnTo>
                      <a:pt x="242" y="122"/>
                    </a:lnTo>
                    <a:lnTo>
                      <a:pt x="237" y="116"/>
                    </a:lnTo>
                    <a:lnTo>
                      <a:pt x="228" y="101"/>
                    </a:lnTo>
                    <a:lnTo>
                      <a:pt x="222" y="101"/>
                    </a:lnTo>
                    <a:lnTo>
                      <a:pt x="217" y="91"/>
                    </a:lnTo>
                    <a:lnTo>
                      <a:pt x="216" y="89"/>
                    </a:lnTo>
                    <a:lnTo>
                      <a:pt x="202" y="77"/>
                    </a:lnTo>
                    <a:lnTo>
                      <a:pt x="200" y="76"/>
                    </a:lnTo>
                    <a:lnTo>
                      <a:pt x="192" y="71"/>
                    </a:lnTo>
                    <a:lnTo>
                      <a:pt x="187" y="65"/>
                    </a:lnTo>
                    <a:lnTo>
                      <a:pt x="180" y="60"/>
                    </a:lnTo>
                    <a:lnTo>
                      <a:pt x="181" y="54"/>
                    </a:lnTo>
                    <a:lnTo>
                      <a:pt x="183" y="44"/>
                    </a:lnTo>
                    <a:lnTo>
                      <a:pt x="182" y="40"/>
                    </a:lnTo>
                    <a:lnTo>
                      <a:pt x="186" y="34"/>
                    </a:lnTo>
                    <a:lnTo>
                      <a:pt x="181" y="35"/>
                    </a:lnTo>
                    <a:lnTo>
                      <a:pt x="176" y="31"/>
                    </a:lnTo>
                    <a:lnTo>
                      <a:pt x="172" y="33"/>
                    </a:lnTo>
                    <a:lnTo>
                      <a:pt x="164" y="27"/>
                    </a:lnTo>
                    <a:lnTo>
                      <a:pt x="161" y="22"/>
                    </a:lnTo>
                    <a:lnTo>
                      <a:pt x="160" y="15"/>
                    </a:lnTo>
                    <a:lnTo>
                      <a:pt x="152" y="14"/>
                    </a:lnTo>
                    <a:lnTo>
                      <a:pt x="150" y="10"/>
                    </a:lnTo>
                    <a:lnTo>
                      <a:pt x="141" y="0"/>
                    </a:lnTo>
                    <a:lnTo>
                      <a:pt x="140" y="0"/>
                    </a:lnTo>
                    <a:lnTo>
                      <a:pt x="136" y="3"/>
                    </a:lnTo>
                    <a:lnTo>
                      <a:pt x="132" y="9"/>
                    </a:lnTo>
                    <a:lnTo>
                      <a:pt x="129" y="7"/>
                    </a:lnTo>
                    <a:lnTo>
                      <a:pt x="115" y="11"/>
                    </a:lnTo>
                    <a:lnTo>
                      <a:pt x="113" y="11"/>
                    </a:lnTo>
                    <a:lnTo>
                      <a:pt x="111" y="8"/>
                    </a:lnTo>
                    <a:lnTo>
                      <a:pt x="104" y="1"/>
                    </a:lnTo>
                    <a:lnTo>
                      <a:pt x="104" y="8"/>
                    </a:lnTo>
                    <a:lnTo>
                      <a:pt x="99" y="16"/>
                    </a:lnTo>
                    <a:lnTo>
                      <a:pt x="99" y="17"/>
                    </a:lnTo>
                    <a:lnTo>
                      <a:pt x="88" y="25"/>
                    </a:lnTo>
                    <a:lnTo>
                      <a:pt x="84" y="24"/>
                    </a:lnTo>
                    <a:lnTo>
                      <a:pt x="77" y="23"/>
                    </a:lnTo>
                    <a:lnTo>
                      <a:pt x="83" y="12"/>
                    </a:lnTo>
                    <a:lnTo>
                      <a:pt x="81" y="12"/>
                    </a:lnTo>
                    <a:lnTo>
                      <a:pt x="80" y="10"/>
                    </a:lnTo>
                    <a:lnTo>
                      <a:pt x="76" y="12"/>
                    </a:lnTo>
                    <a:lnTo>
                      <a:pt x="68" y="25"/>
                    </a:lnTo>
                    <a:lnTo>
                      <a:pt x="62" y="28"/>
                    </a:lnTo>
                    <a:lnTo>
                      <a:pt x="60" y="20"/>
                    </a:lnTo>
                    <a:lnTo>
                      <a:pt x="50" y="12"/>
                    </a:lnTo>
                    <a:lnTo>
                      <a:pt x="48" y="8"/>
                    </a:lnTo>
                    <a:lnTo>
                      <a:pt x="40" y="5"/>
                    </a:lnTo>
                    <a:lnTo>
                      <a:pt x="36" y="1"/>
                    </a:lnTo>
                    <a:lnTo>
                      <a:pt x="17" y="12"/>
                    </a:lnTo>
                    <a:lnTo>
                      <a:pt x="16" y="22"/>
                    </a:lnTo>
                    <a:lnTo>
                      <a:pt x="11" y="36"/>
                    </a:lnTo>
                    <a:lnTo>
                      <a:pt x="21" y="50"/>
                    </a:lnTo>
                    <a:lnTo>
                      <a:pt x="22" y="56"/>
                    </a:lnTo>
                    <a:lnTo>
                      <a:pt x="28" y="56"/>
                    </a:lnTo>
                    <a:lnTo>
                      <a:pt x="30" y="65"/>
                    </a:lnTo>
                    <a:lnTo>
                      <a:pt x="30" y="70"/>
                    </a:lnTo>
                    <a:lnTo>
                      <a:pt x="27" y="77"/>
                    </a:lnTo>
                    <a:lnTo>
                      <a:pt x="20" y="78"/>
                    </a:lnTo>
                    <a:lnTo>
                      <a:pt x="18" y="90"/>
                    </a:lnTo>
                    <a:lnTo>
                      <a:pt x="16" y="89"/>
                    </a:lnTo>
                    <a:lnTo>
                      <a:pt x="14" y="95"/>
                    </a:lnTo>
                    <a:lnTo>
                      <a:pt x="22" y="101"/>
                    </a:lnTo>
                    <a:lnTo>
                      <a:pt x="23" y="101"/>
                    </a:lnTo>
                    <a:lnTo>
                      <a:pt x="27" y="109"/>
                    </a:lnTo>
                    <a:lnTo>
                      <a:pt x="26" y="121"/>
                    </a:lnTo>
                    <a:lnTo>
                      <a:pt x="20" y="121"/>
                    </a:lnTo>
                    <a:lnTo>
                      <a:pt x="10" y="116"/>
                    </a:lnTo>
                    <a:lnTo>
                      <a:pt x="7" y="120"/>
                    </a:lnTo>
                    <a:lnTo>
                      <a:pt x="5" y="122"/>
                    </a:lnTo>
                    <a:lnTo>
                      <a:pt x="10" y="128"/>
                    </a:lnTo>
                    <a:lnTo>
                      <a:pt x="7" y="136"/>
                    </a:lnTo>
                    <a:lnTo>
                      <a:pt x="0" y="144"/>
                    </a:lnTo>
                    <a:lnTo>
                      <a:pt x="2" y="149"/>
                    </a:lnTo>
                    <a:lnTo>
                      <a:pt x="15" y="147"/>
                    </a:lnTo>
                    <a:lnTo>
                      <a:pt x="24" y="142"/>
                    </a:lnTo>
                    <a:lnTo>
                      <a:pt x="31" y="141"/>
                    </a:lnTo>
                    <a:lnTo>
                      <a:pt x="33" y="138"/>
                    </a:lnTo>
                    <a:lnTo>
                      <a:pt x="41" y="142"/>
                    </a:lnTo>
                    <a:lnTo>
                      <a:pt x="44" y="140"/>
                    </a:lnTo>
                    <a:lnTo>
                      <a:pt x="43" y="153"/>
                    </a:lnTo>
                    <a:lnTo>
                      <a:pt x="43" y="156"/>
                    </a:lnTo>
                    <a:lnTo>
                      <a:pt x="43" y="158"/>
                    </a:lnTo>
                    <a:lnTo>
                      <a:pt x="47" y="163"/>
                    </a:lnTo>
                    <a:lnTo>
                      <a:pt x="44" y="167"/>
                    </a:lnTo>
                    <a:lnTo>
                      <a:pt x="50" y="178"/>
                    </a:lnTo>
                    <a:lnTo>
                      <a:pt x="63" y="176"/>
                    </a:lnTo>
                    <a:lnTo>
                      <a:pt x="67" y="178"/>
                    </a:lnTo>
                    <a:lnTo>
                      <a:pt x="77" y="180"/>
                    </a:lnTo>
                    <a:lnTo>
                      <a:pt x="80" y="176"/>
                    </a:lnTo>
                    <a:lnTo>
                      <a:pt x="91" y="176"/>
                    </a:lnTo>
                    <a:lnTo>
                      <a:pt x="104" y="180"/>
                    </a:lnTo>
                    <a:lnTo>
                      <a:pt x="113" y="181"/>
                    </a:lnTo>
                    <a:lnTo>
                      <a:pt x="116" y="176"/>
                    </a:lnTo>
                    <a:lnTo>
                      <a:pt x="120" y="178"/>
                    </a:lnTo>
                    <a:lnTo>
                      <a:pt x="123" y="176"/>
                    </a:lnTo>
                    <a:lnTo>
                      <a:pt x="124" y="176"/>
                    </a:lnTo>
                    <a:lnTo>
                      <a:pt x="124" y="177"/>
                    </a:lnTo>
                    <a:lnTo>
                      <a:pt x="132" y="180"/>
                    </a:lnTo>
                    <a:lnTo>
                      <a:pt x="132" y="190"/>
                    </a:lnTo>
                    <a:lnTo>
                      <a:pt x="130" y="195"/>
                    </a:lnTo>
                    <a:lnTo>
                      <a:pt x="130" y="200"/>
                    </a:lnTo>
                    <a:lnTo>
                      <a:pt x="128" y="201"/>
                    </a:lnTo>
                    <a:lnTo>
                      <a:pt x="132" y="204"/>
                    </a:lnTo>
                    <a:lnTo>
                      <a:pt x="132" y="209"/>
                    </a:lnTo>
                    <a:lnTo>
                      <a:pt x="135" y="209"/>
                    </a:lnTo>
                    <a:lnTo>
                      <a:pt x="134" y="211"/>
                    </a:lnTo>
                    <a:lnTo>
                      <a:pt x="136" y="213"/>
                    </a:lnTo>
                    <a:lnTo>
                      <a:pt x="133" y="213"/>
                    </a:lnTo>
                    <a:lnTo>
                      <a:pt x="135" y="216"/>
                    </a:lnTo>
                    <a:lnTo>
                      <a:pt x="133" y="220"/>
                    </a:lnTo>
                    <a:lnTo>
                      <a:pt x="130" y="219"/>
                    </a:lnTo>
                    <a:lnTo>
                      <a:pt x="128" y="221"/>
                    </a:lnTo>
                    <a:lnTo>
                      <a:pt x="148" y="226"/>
                    </a:lnTo>
                    <a:lnTo>
                      <a:pt x="161" y="226"/>
                    </a:lnTo>
                    <a:lnTo>
                      <a:pt x="169" y="223"/>
                    </a:lnTo>
                    <a:lnTo>
                      <a:pt x="176" y="219"/>
                    </a:lnTo>
                    <a:lnTo>
                      <a:pt x="179" y="221"/>
                    </a:lnTo>
                    <a:lnTo>
                      <a:pt x="179" y="223"/>
                    </a:lnTo>
                    <a:lnTo>
                      <a:pt x="190" y="222"/>
                    </a:lnTo>
                    <a:lnTo>
                      <a:pt x="199" y="230"/>
                    </a:lnTo>
                    <a:lnTo>
                      <a:pt x="202" y="230"/>
                    </a:lnTo>
                    <a:lnTo>
                      <a:pt x="207" y="246"/>
                    </a:lnTo>
                    <a:lnTo>
                      <a:pt x="207" y="254"/>
                    </a:lnTo>
                    <a:lnTo>
                      <a:pt x="205" y="257"/>
                    </a:lnTo>
                    <a:lnTo>
                      <a:pt x="207" y="263"/>
                    </a:lnTo>
                    <a:lnTo>
                      <a:pt x="210" y="267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87" name="Freeform 75"/>
              <p:cNvSpPr>
                <a:spLocks/>
              </p:cNvSpPr>
              <p:nvPr/>
            </p:nvSpPr>
            <p:spPr bwMode="auto">
              <a:xfrm>
                <a:off x="4476" y="3235"/>
                <a:ext cx="102" cy="88"/>
              </a:xfrm>
              <a:custGeom>
                <a:avLst/>
                <a:gdLst>
                  <a:gd name="T0" fmla="*/ 142 w 308"/>
                  <a:gd name="T1" fmla="*/ 59 h 266"/>
                  <a:gd name="T2" fmla="*/ 172 w 308"/>
                  <a:gd name="T3" fmla="*/ 72 h 266"/>
                  <a:gd name="T4" fmla="*/ 187 w 308"/>
                  <a:gd name="T5" fmla="*/ 67 h 266"/>
                  <a:gd name="T6" fmla="*/ 198 w 308"/>
                  <a:gd name="T7" fmla="*/ 69 h 266"/>
                  <a:gd name="T8" fmla="*/ 219 w 308"/>
                  <a:gd name="T9" fmla="*/ 72 h 266"/>
                  <a:gd name="T10" fmla="*/ 226 w 308"/>
                  <a:gd name="T11" fmla="*/ 82 h 266"/>
                  <a:gd name="T12" fmla="*/ 229 w 308"/>
                  <a:gd name="T13" fmla="*/ 92 h 266"/>
                  <a:gd name="T14" fmla="*/ 235 w 308"/>
                  <a:gd name="T15" fmla="*/ 107 h 266"/>
                  <a:gd name="T16" fmla="*/ 235 w 308"/>
                  <a:gd name="T17" fmla="*/ 115 h 266"/>
                  <a:gd name="T18" fmla="*/ 237 w 308"/>
                  <a:gd name="T19" fmla="*/ 126 h 266"/>
                  <a:gd name="T20" fmla="*/ 246 w 308"/>
                  <a:gd name="T21" fmla="*/ 130 h 266"/>
                  <a:gd name="T22" fmla="*/ 245 w 308"/>
                  <a:gd name="T23" fmla="*/ 134 h 266"/>
                  <a:gd name="T24" fmla="*/ 259 w 308"/>
                  <a:gd name="T25" fmla="*/ 140 h 266"/>
                  <a:gd name="T26" fmla="*/ 278 w 308"/>
                  <a:gd name="T27" fmla="*/ 133 h 266"/>
                  <a:gd name="T28" fmla="*/ 279 w 308"/>
                  <a:gd name="T29" fmla="*/ 143 h 266"/>
                  <a:gd name="T30" fmla="*/ 278 w 308"/>
                  <a:gd name="T31" fmla="*/ 160 h 266"/>
                  <a:gd name="T32" fmla="*/ 290 w 308"/>
                  <a:gd name="T33" fmla="*/ 165 h 266"/>
                  <a:gd name="T34" fmla="*/ 285 w 308"/>
                  <a:gd name="T35" fmla="*/ 171 h 266"/>
                  <a:gd name="T36" fmla="*/ 291 w 308"/>
                  <a:gd name="T37" fmla="*/ 178 h 266"/>
                  <a:gd name="T38" fmla="*/ 289 w 308"/>
                  <a:gd name="T39" fmla="*/ 185 h 266"/>
                  <a:gd name="T40" fmla="*/ 296 w 308"/>
                  <a:gd name="T41" fmla="*/ 198 h 266"/>
                  <a:gd name="T42" fmla="*/ 298 w 308"/>
                  <a:gd name="T43" fmla="*/ 207 h 266"/>
                  <a:gd name="T44" fmla="*/ 299 w 308"/>
                  <a:gd name="T45" fmla="*/ 219 h 266"/>
                  <a:gd name="T46" fmla="*/ 295 w 308"/>
                  <a:gd name="T47" fmla="*/ 233 h 266"/>
                  <a:gd name="T48" fmla="*/ 291 w 308"/>
                  <a:gd name="T49" fmla="*/ 242 h 266"/>
                  <a:gd name="T50" fmla="*/ 276 w 308"/>
                  <a:gd name="T51" fmla="*/ 252 h 266"/>
                  <a:gd name="T52" fmla="*/ 276 w 308"/>
                  <a:gd name="T53" fmla="*/ 223 h 266"/>
                  <a:gd name="T54" fmla="*/ 265 w 308"/>
                  <a:gd name="T55" fmla="*/ 240 h 266"/>
                  <a:gd name="T56" fmla="*/ 248 w 308"/>
                  <a:gd name="T57" fmla="*/ 265 h 266"/>
                  <a:gd name="T58" fmla="*/ 237 w 308"/>
                  <a:gd name="T59" fmla="*/ 256 h 266"/>
                  <a:gd name="T60" fmla="*/ 224 w 308"/>
                  <a:gd name="T61" fmla="*/ 253 h 266"/>
                  <a:gd name="T62" fmla="*/ 200 w 308"/>
                  <a:gd name="T63" fmla="*/ 262 h 266"/>
                  <a:gd name="T64" fmla="*/ 183 w 308"/>
                  <a:gd name="T65" fmla="*/ 260 h 266"/>
                  <a:gd name="T66" fmla="*/ 166 w 308"/>
                  <a:gd name="T67" fmla="*/ 264 h 266"/>
                  <a:gd name="T68" fmla="*/ 154 w 308"/>
                  <a:gd name="T69" fmla="*/ 247 h 266"/>
                  <a:gd name="T70" fmla="*/ 140 w 308"/>
                  <a:gd name="T71" fmla="*/ 236 h 266"/>
                  <a:gd name="T72" fmla="*/ 127 w 308"/>
                  <a:gd name="T73" fmla="*/ 233 h 266"/>
                  <a:gd name="T74" fmla="*/ 119 w 308"/>
                  <a:gd name="T75" fmla="*/ 245 h 266"/>
                  <a:gd name="T76" fmla="*/ 96 w 308"/>
                  <a:gd name="T77" fmla="*/ 260 h 266"/>
                  <a:gd name="T78" fmla="*/ 76 w 308"/>
                  <a:gd name="T79" fmla="*/ 245 h 266"/>
                  <a:gd name="T80" fmla="*/ 36 w 308"/>
                  <a:gd name="T81" fmla="*/ 196 h 266"/>
                  <a:gd name="T82" fmla="*/ 8 w 308"/>
                  <a:gd name="T83" fmla="*/ 159 h 266"/>
                  <a:gd name="T84" fmla="*/ 28 w 308"/>
                  <a:gd name="T85" fmla="*/ 153 h 266"/>
                  <a:gd name="T86" fmla="*/ 39 w 308"/>
                  <a:gd name="T87" fmla="*/ 130 h 266"/>
                  <a:gd name="T88" fmla="*/ 39 w 308"/>
                  <a:gd name="T89" fmla="*/ 114 h 266"/>
                  <a:gd name="T90" fmla="*/ 44 w 308"/>
                  <a:gd name="T91" fmla="*/ 103 h 266"/>
                  <a:gd name="T92" fmla="*/ 57 w 308"/>
                  <a:gd name="T93" fmla="*/ 103 h 266"/>
                  <a:gd name="T94" fmla="*/ 66 w 308"/>
                  <a:gd name="T95" fmla="*/ 93 h 266"/>
                  <a:gd name="T96" fmla="*/ 87 w 308"/>
                  <a:gd name="T97" fmla="*/ 79 h 266"/>
                  <a:gd name="T98" fmla="*/ 100 w 308"/>
                  <a:gd name="T99" fmla="*/ 75 h 266"/>
                  <a:gd name="T100" fmla="*/ 97 w 308"/>
                  <a:gd name="T101" fmla="*/ 62 h 266"/>
                  <a:gd name="T102" fmla="*/ 104 w 308"/>
                  <a:gd name="T103" fmla="*/ 40 h 266"/>
                  <a:gd name="T104" fmla="*/ 96 w 308"/>
                  <a:gd name="T105" fmla="*/ 28 h 266"/>
                  <a:gd name="T106" fmla="*/ 92 w 308"/>
                  <a:gd name="T107" fmla="*/ 7 h 266"/>
                  <a:gd name="T108" fmla="*/ 104 w 308"/>
                  <a:gd name="T109" fmla="*/ 12 h 266"/>
                  <a:gd name="T110" fmla="*/ 127 w 308"/>
                  <a:gd name="T111" fmla="*/ 1 h 266"/>
                  <a:gd name="T112" fmla="*/ 152 w 308"/>
                  <a:gd name="T113" fmla="*/ 28 h 266"/>
                  <a:gd name="T114" fmla="*/ 146 w 308"/>
                  <a:gd name="T115" fmla="*/ 42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08" h="266">
                    <a:moveTo>
                      <a:pt x="137" y="50"/>
                    </a:moveTo>
                    <a:lnTo>
                      <a:pt x="144" y="54"/>
                    </a:lnTo>
                    <a:lnTo>
                      <a:pt x="142" y="59"/>
                    </a:lnTo>
                    <a:lnTo>
                      <a:pt x="160" y="67"/>
                    </a:lnTo>
                    <a:lnTo>
                      <a:pt x="167" y="74"/>
                    </a:lnTo>
                    <a:lnTo>
                      <a:pt x="172" y="72"/>
                    </a:lnTo>
                    <a:lnTo>
                      <a:pt x="180" y="69"/>
                    </a:lnTo>
                    <a:lnTo>
                      <a:pt x="186" y="68"/>
                    </a:lnTo>
                    <a:lnTo>
                      <a:pt x="187" y="67"/>
                    </a:lnTo>
                    <a:lnTo>
                      <a:pt x="193" y="72"/>
                    </a:lnTo>
                    <a:lnTo>
                      <a:pt x="196" y="68"/>
                    </a:lnTo>
                    <a:lnTo>
                      <a:pt x="198" y="69"/>
                    </a:lnTo>
                    <a:lnTo>
                      <a:pt x="204" y="61"/>
                    </a:lnTo>
                    <a:lnTo>
                      <a:pt x="215" y="66"/>
                    </a:lnTo>
                    <a:lnTo>
                      <a:pt x="219" y="72"/>
                    </a:lnTo>
                    <a:lnTo>
                      <a:pt x="223" y="78"/>
                    </a:lnTo>
                    <a:lnTo>
                      <a:pt x="228" y="80"/>
                    </a:lnTo>
                    <a:lnTo>
                      <a:pt x="226" y="82"/>
                    </a:lnTo>
                    <a:lnTo>
                      <a:pt x="224" y="86"/>
                    </a:lnTo>
                    <a:lnTo>
                      <a:pt x="226" y="88"/>
                    </a:lnTo>
                    <a:lnTo>
                      <a:pt x="229" y="92"/>
                    </a:lnTo>
                    <a:lnTo>
                      <a:pt x="226" y="98"/>
                    </a:lnTo>
                    <a:lnTo>
                      <a:pt x="229" y="103"/>
                    </a:lnTo>
                    <a:lnTo>
                      <a:pt x="235" y="107"/>
                    </a:lnTo>
                    <a:lnTo>
                      <a:pt x="237" y="107"/>
                    </a:lnTo>
                    <a:lnTo>
                      <a:pt x="238" y="114"/>
                    </a:lnTo>
                    <a:lnTo>
                      <a:pt x="235" y="115"/>
                    </a:lnTo>
                    <a:lnTo>
                      <a:pt x="238" y="121"/>
                    </a:lnTo>
                    <a:lnTo>
                      <a:pt x="240" y="123"/>
                    </a:lnTo>
                    <a:lnTo>
                      <a:pt x="237" y="126"/>
                    </a:lnTo>
                    <a:lnTo>
                      <a:pt x="240" y="127"/>
                    </a:lnTo>
                    <a:lnTo>
                      <a:pt x="244" y="129"/>
                    </a:lnTo>
                    <a:lnTo>
                      <a:pt x="246" y="130"/>
                    </a:lnTo>
                    <a:lnTo>
                      <a:pt x="242" y="132"/>
                    </a:lnTo>
                    <a:lnTo>
                      <a:pt x="244" y="134"/>
                    </a:lnTo>
                    <a:lnTo>
                      <a:pt x="245" y="134"/>
                    </a:lnTo>
                    <a:lnTo>
                      <a:pt x="252" y="133"/>
                    </a:lnTo>
                    <a:lnTo>
                      <a:pt x="255" y="134"/>
                    </a:lnTo>
                    <a:lnTo>
                      <a:pt x="259" y="140"/>
                    </a:lnTo>
                    <a:lnTo>
                      <a:pt x="270" y="133"/>
                    </a:lnTo>
                    <a:lnTo>
                      <a:pt x="270" y="130"/>
                    </a:lnTo>
                    <a:lnTo>
                      <a:pt x="278" y="133"/>
                    </a:lnTo>
                    <a:lnTo>
                      <a:pt x="279" y="135"/>
                    </a:lnTo>
                    <a:lnTo>
                      <a:pt x="276" y="140"/>
                    </a:lnTo>
                    <a:lnTo>
                      <a:pt x="279" y="143"/>
                    </a:lnTo>
                    <a:lnTo>
                      <a:pt x="281" y="146"/>
                    </a:lnTo>
                    <a:lnTo>
                      <a:pt x="277" y="147"/>
                    </a:lnTo>
                    <a:lnTo>
                      <a:pt x="278" y="160"/>
                    </a:lnTo>
                    <a:lnTo>
                      <a:pt x="289" y="158"/>
                    </a:lnTo>
                    <a:lnTo>
                      <a:pt x="292" y="158"/>
                    </a:lnTo>
                    <a:lnTo>
                      <a:pt x="290" y="165"/>
                    </a:lnTo>
                    <a:lnTo>
                      <a:pt x="285" y="169"/>
                    </a:lnTo>
                    <a:lnTo>
                      <a:pt x="283" y="171"/>
                    </a:lnTo>
                    <a:lnTo>
                      <a:pt x="285" y="171"/>
                    </a:lnTo>
                    <a:lnTo>
                      <a:pt x="283" y="173"/>
                    </a:lnTo>
                    <a:lnTo>
                      <a:pt x="286" y="174"/>
                    </a:lnTo>
                    <a:lnTo>
                      <a:pt x="291" y="178"/>
                    </a:lnTo>
                    <a:lnTo>
                      <a:pt x="289" y="178"/>
                    </a:lnTo>
                    <a:lnTo>
                      <a:pt x="291" y="180"/>
                    </a:lnTo>
                    <a:lnTo>
                      <a:pt x="289" y="185"/>
                    </a:lnTo>
                    <a:lnTo>
                      <a:pt x="295" y="187"/>
                    </a:lnTo>
                    <a:lnTo>
                      <a:pt x="291" y="193"/>
                    </a:lnTo>
                    <a:lnTo>
                      <a:pt x="296" y="198"/>
                    </a:lnTo>
                    <a:lnTo>
                      <a:pt x="298" y="200"/>
                    </a:lnTo>
                    <a:lnTo>
                      <a:pt x="295" y="201"/>
                    </a:lnTo>
                    <a:lnTo>
                      <a:pt x="298" y="207"/>
                    </a:lnTo>
                    <a:lnTo>
                      <a:pt x="308" y="209"/>
                    </a:lnTo>
                    <a:lnTo>
                      <a:pt x="303" y="216"/>
                    </a:lnTo>
                    <a:lnTo>
                      <a:pt x="299" y="219"/>
                    </a:lnTo>
                    <a:lnTo>
                      <a:pt x="295" y="227"/>
                    </a:lnTo>
                    <a:lnTo>
                      <a:pt x="297" y="229"/>
                    </a:lnTo>
                    <a:lnTo>
                      <a:pt x="295" y="233"/>
                    </a:lnTo>
                    <a:lnTo>
                      <a:pt x="293" y="236"/>
                    </a:lnTo>
                    <a:lnTo>
                      <a:pt x="292" y="236"/>
                    </a:lnTo>
                    <a:lnTo>
                      <a:pt x="291" y="242"/>
                    </a:lnTo>
                    <a:lnTo>
                      <a:pt x="283" y="246"/>
                    </a:lnTo>
                    <a:lnTo>
                      <a:pt x="282" y="252"/>
                    </a:lnTo>
                    <a:lnTo>
                      <a:pt x="276" y="252"/>
                    </a:lnTo>
                    <a:lnTo>
                      <a:pt x="278" y="241"/>
                    </a:lnTo>
                    <a:lnTo>
                      <a:pt x="278" y="228"/>
                    </a:lnTo>
                    <a:lnTo>
                      <a:pt x="276" y="223"/>
                    </a:lnTo>
                    <a:lnTo>
                      <a:pt x="275" y="233"/>
                    </a:lnTo>
                    <a:lnTo>
                      <a:pt x="273" y="233"/>
                    </a:lnTo>
                    <a:lnTo>
                      <a:pt x="265" y="240"/>
                    </a:lnTo>
                    <a:lnTo>
                      <a:pt x="264" y="255"/>
                    </a:lnTo>
                    <a:lnTo>
                      <a:pt x="253" y="265"/>
                    </a:lnTo>
                    <a:lnTo>
                      <a:pt x="248" y="265"/>
                    </a:lnTo>
                    <a:lnTo>
                      <a:pt x="246" y="261"/>
                    </a:lnTo>
                    <a:lnTo>
                      <a:pt x="243" y="258"/>
                    </a:lnTo>
                    <a:lnTo>
                      <a:pt x="237" y="256"/>
                    </a:lnTo>
                    <a:lnTo>
                      <a:pt x="237" y="254"/>
                    </a:lnTo>
                    <a:lnTo>
                      <a:pt x="236" y="252"/>
                    </a:lnTo>
                    <a:lnTo>
                      <a:pt x="224" y="253"/>
                    </a:lnTo>
                    <a:lnTo>
                      <a:pt x="219" y="251"/>
                    </a:lnTo>
                    <a:lnTo>
                      <a:pt x="206" y="255"/>
                    </a:lnTo>
                    <a:lnTo>
                      <a:pt x="200" y="262"/>
                    </a:lnTo>
                    <a:lnTo>
                      <a:pt x="197" y="266"/>
                    </a:lnTo>
                    <a:lnTo>
                      <a:pt x="192" y="260"/>
                    </a:lnTo>
                    <a:lnTo>
                      <a:pt x="183" y="260"/>
                    </a:lnTo>
                    <a:lnTo>
                      <a:pt x="175" y="259"/>
                    </a:lnTo>
                    <a:lnTo>
                      <a:pt x="173" y="264"/>
                    </a:lnTo>
                    <a:lnTo>
                      <a:pt x="166" y="264"/>
                    </a:lnTo>
                    <a:lnTo>
                      <a:pt x="160" y="261"/>
                    </a:lnTo>
                    <a:lnTo>
                      <a:pt x="156" y="253"/>
                    </a:lnTo>
                    <a:lnTo>
                      <a:pt x="154" y="247"/>
                    </a:lnTo>
                    <a:lnTo>
                      <a:pt x="150" y="241"/>
                    </a:lnTo>
                    <a:lnTo>
                      <a:pt x="142" y="238"/>
                    </a:lnTo>
                    <a:lnTo>
                      <a:pt x="140" y="236"/>
                    </a:lnTo>
                    <a:lnTo>
                      <a:pt x="134" y="233"/>
                    </a:lnTo>
                    <a:lnTo>
                      <a:pt x="132" y="229"/>
                    </a:lnTo>
                    <a:lnTo>
                      <a:pt x="127" y="233"/>
                    </a:lnTo>
                    <a:lnTo>
                      <a:pt x="124" y="234"/>
                    </a:lnTo>
                    <a:lnTo>
                      <a:pt x="123" y="238"/>
                    </a:lnTo>
                    <a:lnTo>
                      <a:pt x="119" y="245"/>
                    </a:lnTo>
                    <a:lnTo>
                      <a:pt x="111" y="255"/>
                    </a:lnTo>
                    <a:lnTo>
                      <a:pt x="107" y="266"/>
                    </a:lnTo>
                    <a:lnTo>
                      <a:pt x="96" y="260"/>
                    </a:lnTo>
                    <a:lnTo>
                      <a:pt x="81" y="262"/>
                    </a:lnTo>
                    <a:lnTo>
                      <a:pt x="83" y="256"/>
                    </a:lnTo>
                    <a:lnTo>
                      <a:pt x="76" y="245"/>
                    </a:lnTo>
                    <a:lnTo>
                      <a:pt x="70" y="231"/>
                    </a:lnTo>
                    <a:lnTo>
                      <a:pt x="52" y="209"/>
                    </a:lnTo>
                    <a:lnTo>
                      <a:pt x="36" y="196"/>
                    </a:lnTo>
                    <a:lnTo>
                      <a:pt x="0" y="178"/>
                    </a:lnTo>
                    <a:lnTo>
                      <a:pt x="3" y="168"/>
                    </a:lnTo>
                    <a:lnTo>
                      <a:pt x="8" y="159"/>
                    </a:lnTo>
                    <a:lnTo>
                      <a:pt x="12" y="153"/>
                    </a:lnTo>
                    <a:lnTo>
                      <a:pt x="20" y="155"/>
                    </a:lnTo>
                    <a:lnTo>
                      <a:pt x="28" y="153"/>
                    </a:lnTo>
                    <a:lnTo>
                      <a:pt x="49" y="155"/>
                    </a:lnTo>
                    <a:lnTo>
                      <a:pt x="49" y="134"/>
                    </a:lnTo>
                    <a:lnTo>
                      <a:pt x="39" y="130"/>
                    </a:lnTo>
                    <a:lnTo>
                      <a:pt x="36" y="126"/>
                    </a:lnTo>
                    <a:lnTo>
                      <a:pt x="32" y="122"/>
                    </a:lnTo>
                    <a:lnTo>
                      <a:pt x="39" y="114"/>
                    </a:lnTo>
                    <a:lnTo>
                      <a:pt x="38" y="110"/>
                    </a:lnTo>
                    <a:lnTo>
                      <a:pt x="37" y="105"/>
                    </a:lnTo>
                    <a:lnTo>
                      <a:pt x="44" y="103"/>
                    </a:lnTo>
                    <a:lnTo>
                      <a:pt x="47" y="107"/>
                    </a:lnTo>
                    <a:lnTo>
                      <a:pt x="52" y="103"/>
                    </a:lnTo>
                    <a:lnTo>
                      <a:pt x="57" y="103"/>
                    </a:lnTo>
                    <a:lnTo>
                      <a:pt x="61" y="100"/>
                    </a:lnTo>
                    <a:lnTo>
                      <a:pt x="67" y="96"/>
                    </a:lnTo>
                    <a:lnTo>
                      <a:pt x="66" y="93"/>
                    </a:lnTo>
                    <a:lnTo>
                      <a:pt x="77" y="88"/>
                    </a:lnTo>
                    <a:lnTo>
                      <a:pt x="83" y="88"/>
                    </a:lnTo>
                    <a:lnTo>
                      <a:pt x="87" y="79"/>
                    </a:lnTo>
                    <a:lnTo>
                      <a:pt x="87" y="76"/>
                    </a:lnTo>
                    <a:lnTo>
                      <a:pt x="96" y="78"/>
                    </a:lnTo>
                    <a:lnTo>
                      <a:pt x="100" y="75"/>
                    </a:lnTo>
                    <a:lnTo>
                      <a:pt x="102" y="74"/>
                    </a:lnTo>
                    <a:lnTo>
                      <a:pt x="102" y="66"/>
                    </a:lnTo>
                    <a:lnTo>
                      <a:pt x="97" y="62"/>
                    </a:lnTo>
                    <a:lnTo>
                      <a:pt x="94" y="49"/>
                    </a:lnTo>
                    <a:lnTo>
                      <a:pt x="100" y="49"/>
                    </a:lnTo>
                    <a:lnTo>
                      <a:pt x="104" y="40"/>
                    </a:lnTo>
                    <a:lnTo>
                      <a:pt x="106" y="35"/>
                    </a:lnTo>
                    <a:lnTo>
                      <a:pt x="96" y="30"/>
                    </a:lnTo>
                    <a:lnTo>
                      <a:pt x="96" y="28"/>
                    </a:lnTo>
                    <a:lnTo>
                      <a:pt x="90" y="23"/>
                    </a:lnTo>
                    <a:lnTo>
                      <a:pt x="85" y="20"/>
                    </a:lnTo>
                    <a:lnTo>
                      <a:pt x="92" y="7"/>
                    </a:lnTo>
                    <a:lnTo>
                      <a:pt x="93" y="6"/>
                    </a:lnTo>
                    <a:lnTo>
                      <a:pt x="103" y="16"/>
                    </a:lnTo>
                    <a:lnTo>
                      <a:pt x="104" y="12"/>
                    </a:lnTo>
                    <a:lnTo>
                      <a:pt x="106" y="5"/>
                    </a:lnTo>
                    <a:lnTo>
                      <a:pt x="116" y="0"/>
                    </a:lnTo>
                    <a:lnTo>
                      <a:pt x="127" y="1"/>
                    </a:lnTo>
                    <a:lnTo>
                      <a:pt x="131" y="2"/>
                    </a:lnTo>
                    <a:lnTo>
                      <a:pt x="138" y="22"/>
                    </a:lnTo>
                    <a:lnTo>
                      <a:pt x="152" y="28"/>
                    </a:lnTo>
                    <a:lnTo>
                      <a:pt x="152" y="30"/>
                    </a:lnTo>
                    <a:lnTo>
                      <a:pt x="150" y="39"/>
                    </a:lnTo>
                    <a:lnTo>
                      <a:pt x="146" y="42"/>
                    </a:lnTo>
                    <a:lnTo>
                      <a:pt x="143" y="42"/>
                    </a:lnTo>
                    <a:lnTo>
                      <a:pt x="137" y="5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88" name="Freeform 76"/>
              <p:cNvSpPr>
                <a:spLocks/>
              </p:cNvSpPr>
              <p:nvPr/>
            </p:nvSpPr>
            <p:spPr bwMode="auto">
              <a:xfrm>
                <a:off x="4573" y="3290"/>
                <a:ext cx="2" cy="2"/>
              </a:xfrm>
              <a:custGeom>
                <a:avLst/>
                <a:gdLst>
                  <a:gd name="T0" fmla="*/ 5 w 6"/>
                  <a:gd name="T1" fmla="*/ 0 h 6"/>
                  <a:gd name="T2" fmla="*/ 6 w 6"/>
                  <a:gd name="T3" fmla="*/ 2 h 6"/>
                  <a:gd name="T4" fmla="*/ 3 w 6"/>
                  <a:gd name="T5" fmla="*/ 6 h 6"/>
                  <a:gd name="T6" fmla="*/ 0 w 6"/>
                  <a:gd name="T7" fmla="*/ 4 h 6"/>
                  <a:gd name="T8" fmla="*/ 5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5" y="0"/>
                    </a:moveTo>
                    <a:lnTo>
                      <a:pt x="6" y="2"/>
                    </a:lnTo>
                    <a:lnTo>
                      <a:pt x="3" y="6"/>
                    </a:lnTo>
                    <a:lnTo>
                      <a:pt x="0" y="4"/>
                    </a:lnTo>
                    <a:lnTo>
                      <a:pt x="5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89" name="Freeform 77"/>
              <p:cNvSpPr>
                <a:spLocks/>
              </p:cNvSpPr>
              <p:nvPr/>
            </p:nvSpPr>
            <p:spPr bwMode="auto">
              <a:xfrm>
                <a:off x="4397" y="3065"/>
                <a:ext cx="43" cy="47"/>
              </a:xfrm>
              <a:custGeom>
                <a:avLst/>
                <a:gdLst>
                  <a:gd name="T0" fmla="*/ 28 w 128"/>
                  <a:gd name="T1" fmla="*/ 30 h 142"/>
                  <a:gd name="T2" fmla="*/ 31 w 128"/>
                  <a:gd name="T3" fmla="*/ 47 h 142"/>
                  <a:gd name="T4" fmla="*/ 24 w 128"/>
                  <a:gd name="T5" fmla="*/ 53 h 142"/>
                  <a:gd name="T6" fmla="*/ 12 w 128"/>
                  <a:gd name="T7" fmla="*/ 71 h 142"/>
                  <a:gd name="T8" fmla="*/ 5 w 128"/>
                  <a:gd name="T9" fmla="*/ 96 h 142"/>
                  <a:gd name="T10" fmla="*/ 8 w 128"/>
                  <a:gd name="T11" fmla="*/ 112 h 142"/>
                  <a:gd name="T12" fmla="*/ 14 w 128"/>
                  <a:gd name="T13" fmla="*/ 112 h 142"/>
                  <a:gd name="T14" fmla="*/ 17 w 128"/>
                  <a:gd name="T15" fmla="*/ 114 h 142"/>
                  <a:gd name="T16" fmla="*/ 23 w 128"/>
                  <a:gd name="T17" fmla="*/ 122 h 142"/>
                  <a:gd name="T18" fmla="*/ 29 w 128"/>
                  <a:gd name="T19" fmla="*/ 132 h 142"/>
                  <a:gd name="T20" fmla="*/ 43 w 128"/>
                  <a:gd name="T21" fmla="*/ 138 h 142"/>
                  <a:gd name="T22" fmla="*/ 53 w 128"/>
                  <a:gd name="T23" fmla="*/ 142 h 142"/>
                  <a:gd name="T24" fmla="*/ 65 w 128"/>
                  <a:gd name="T25" fmla="*/ 138 h 142"/>
                  <a:gd name="T26" fmla="*/ 87 w 128"/>
                  <a:gd name="T27" fmla="*/ 134 h 142"/>
                  <a:gd name="T28" fmla="*/ 96 w 128"/>
                  <a:gd name="T29" fmla="*/ 133 h 142"/>
                  <a:gd name="T30" fmla="*/ 111 w 128"/>
                  <a:gd name="T31" fmla="*/ 123 h 142"/>
                  <a:gd name="T32" fmla="*/ 114 w 128"/>
                  <a:gd name="T33" fmla="*/ 119 h 142"/>
                  <a:gd name="T34" fmla="*/ 114 w 128"/>
                  <a:gd name="T35" fmla="*/ 100 h 142"/>
                  <a:gd name="T36" fmla="*/ 122 w 128"/>
                  <a:gd name="T37" fmla="*/ 76 h 142"/>
                  <a:gd name="T38" fmla="*/ 122 w 128"/>
                  <a:gd name="T39" fmla="*/ 64 h 142"/>
                  <a:gd name="T40" fmla="*/ 110 w 128"/>
                  <a:gd name="T41" fmla="*/ 58 h 142"/>
                  <a:gd name="T42" fmla="*/ 121 w 128"/>
                  <a:gd name="T43" fmla="*/ 39 h 142"/>
                  <a:gd name="T44" fmla="*/ 121 w 128"/>
                  <a:gd name="T45" fmla="*/ 25 h 142"/>
                  <a:gd name="T46" fmla="*/ 109 w 128"/>
                  <a:gd name="T47" fmla="*/ 18 h 142"/>
                  <a:gd name="T48" fmla="*/ 109 w 128"/>
                  <a:gd name="T49" fmla="*/ 7 h 142"/>
                  <a:gd name="T50" fmla="*/ 98 w 128"/>
                  <a:gd name="T51" fmla="*/ 19 h 142"/>
                  <a:gd name="T52" fmla="*/ 80 w 128"/>
                  <a:gd name="T53" fmla="*/ 36 h 142"/>
                  <a:gd name="T54" fmla="*/ 73 w 128"/>
                  <a:gd name="T55" fmla="*/ 23 h 142"/>
                  <a:gd name="T56" fmla="*/ 65 w 128"/>
                  <a:gd name="T57" fmla="*/ 21 h 142"/>
                  <a:gd name="T58" fmla="*/ 60 w 128"/>
                  <a:gd name="T59" fmla="*/ 17 h 142"/>
                  <a:gd name="T60" fmla="*/ 44 w 128"/>
                  <a:gd name="T61" fmla="*/ 10 h 142"/>
                  <a:gd name="T62" fmla="*/ 24 w 128"/>
                  <a:gd name="T63" fmla="*/ 0 h 142"/>
                  <a:gd name="T64" fmla="*/ 14 w 128"/>
                  <a:gd name="T65" fmla="*/ 0 h 142"/>
                  <a:gd name="T66" fmla="*/ 0 w 128"/>
                  <a:gd name="T67" fmla="*/ 5 h 142"/>
                  <a:gd name="T68" fmla="*/ 0 w 128"/>
                  <a:gd name="T69" fmla="*/ 14 h 142"/>
                  <a:gd name="T70" fmla="*/ 7 w 128"/>
                  <a:gd name="T71" fmla="*/ 19 h 142"/>
                  <a:gd name="T72" fmla="*/ 12 w 128"/>
                  <a:gd name="T73" fmla="*/ 19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8" h="142">
                    <a:moveTo>
                      <a:pt x="12" y="19"/>
                    </a:moveTo>
                    <a:lnTo>
                      <a:pt x="28" y="30"/>
                    </a:lnTo>
                    <a:lnTo>
                      <a:pt x="28" y="44"/>
                    </a:lnTo>
                    <a:lnTo>
                      <a:pt x="31" y="47"/>
                    </a:lnTo>
                    <a:lnTo>
                      <a:pt x="31" y="51"/>
                    </a:lnTo>
                    <a:lnTo>
                      <a:pt x="24" y="53"/>
                    </a:lnTo>
                    <a:lnTo>
                      <a:pt x="14" y="67"/>
                    </a:lnTo>
                    <a:lnTo>
                      <a:pt x="12" y="71"/>
                    </a:lnTo>
                    <a:lnTo>
                      <a:pt x="11" y="87"/>
                    </a:lnTo>
                    <a:lnTo>
                      <a:pt x="5" y="96"/>
                    </a:lnTo>
                    <a:lnTo>
                      <a:pt x="8" y="105"/>
                    </a:lnTo>
                    <a:lnTo>
                      <a:pt x="8" y="112"/>
                    </a:lnTo>
                    <a:lnTo>
                      <a:pt x="9" y="112"/>
                    </a:lnTo>
                    <a:lnTo>
                      <a:pt x="14" y="112"/>
                    </a:lnTo>
                    <a:lnTo>
                      <a:pt x="14" y="109"/>
                    </a:lnTo>
                    <a:lnTo>
                      <a:pt x="17" y="114"/>
                    </a:lnTo>
                    <a:lnTo>
                      <a:pt x="20" y="117"/>
                    </a:lnTo>
                    <a:lnTo>
                      <a:pt x="23" y="122"/>
                    </a:lnTo>
                    <a:lnTo>
                      <a:pt x="28" y="131"/>
                    </a:lnTo>
                    <a:lnTo>
                      <a:pt x="29" y="132"/>
                    </a:lnTo>
                    <a:lnTo>
                      <a:pt x="31" y="133"/>
                    </a:lnTo>
                    <a:lnTo>
                      <a:pt x="43" y="138"/>
                    </a:lnTo>
                    <a:lnTo>
                      <a:pt x="54" y="134"/>
                    </a:lnTo>
                    <a:lnTo>
                      <a:pt x="53" y="142"/>
                    </a:lnTo>
                    <a:lnTo>
                      <a:pt x="57" y="139"/>
                    </a:lnTo>
                    <a:lnTo>
                      <a:pt x="65" y="138"/>
                    </a:lnTo>
                    <a:lnTo>
                      <a:pt x="77" y="139"/>
                    </a:lnTo>
                    <a:lnTo>
                      <a:pt x="87" y="134"/>
                    </a:lnTo>
                    <a:lnTo>
                      <a:pt x="90" y="129"/>
                    </a:lnTo>
                    <a:lnTo>
                      <a:pt x="96" y="133"/>
                    </a:lnTo>
                    <a:lnTo>
                      <a:pt x="102" y="127"/>
                    </a:lnTo>
                    <a:lnTo>
                      <a:pt x="111" y="123"/>
                    </a:lnTo>
                    <a:lnTo>
                      <a:pt x="115" y="123"/>
                    </a:lnTo>
                    <a:lnTo>
                      <a:pt x="114" y="119"/>
                    </a:lnTo>
                    <a:lnTo>
                      <a:pt x="110" y="111"/>
                    </a:lnTo>
                    <a:lnTo>
                      <a:pt x="114" y="100"/>
                    </a:lnTo>
                    <a:lnTo>
                      <a:pt x="114" y="89"/>
                    </a:lnTo>
                    <a:lnTo>
                      <a:pt x="122" y="76"/>
                    </a:lnTo>
                    <a:lnTo>
                      <a:pt x="128" y="67"/>
                    </a:lnTo>
                    <a:lnTo>
                      <a:pt x="122" y="64"/>
                    </a:lnTo>
                    <a:lnTo>
                      <a:pt x="111" y="63"/>
                    </a:lnTo>
                    <a:lnTo>
                      <a:pt x="110" y="58"/>
                    </a:lnTo>
                    <a:lnTo>
                      <a:pt x="117" y="49"/>
                    </a:lnTo>
                    <a:lnTo>
                      <a:pt x="121" y="39"/>
                    </a:lnTo>
                    <a:lnTo>
                      <a:pt x="121" y="30"/>
                    </a:lnTo>
                    <a:lnTo>
                      <a:pt x="121" y="25"/>
                    </a:lnTo>
                    <a:lnTo>
                      <a:pt x="116" y="23"/>
                    </a:lnTo>
                    <a:lnTo>
                      <a:pt x="109" y="18"/>
                    </a:lnTo>
                    <a:lnTo>
                      <a:pt x="111" y="11"/>
                    </a:lnTo>
                    <a:lnTo>
                      <a:pt x="109" y="7"/>
                    </a:lnTo>
                    <a:lnTo>
                      <a:pt x="108" y="7"/>
                    </a:lnTo>
                    <a:lnTo>
                      <a:pt x="98" y="19"/>
                    </a:lnTo>
                    <a:lnTo>
                      <a:pt x="83" y="36"/>
                    </a:lnTo>
                    <a:lnTo>
                      <a:pt x="80" y="36"/>
                    </a:lnTo>
                    <a:lnTo>
                      <a:pt x="80" y="30"/>
                    </a:lnTo>
                    <a:lnTo>
                      <a:pt x="73" y="23"/>
                    </a:lnTo>
                    <a:lnTo>
                      <a:pt x="69" y="21"/>
                    </a:lnTo>
                    <a:lnTo>
                      <a:pt x="65" y="21"/>
                    </a:lnTo>
                    <a:lnTo>
                      <a:pt x="64" y="23"/>
                    </a:lnTo>
                    <a:lnTo>
                      <a:pt x="60" y="17"/>
                    </a:lnTo>
                    <a:lnTo>
                      <a:pt x="54" y="17"/>
                    </a:lnTo>
                    <a:lnTo>
                      <a:pt x="44" y="10"/>
                    </a:lnTo>
                    <a:lnTo>
                      <a:pt x="37" y="1"/>
                    </a:lnTo>
                    <a:lnTo>
                      <a:pt x="24" y="0"/>
                    </a:lnTo>
                    <a:lnTo>
                      <a:pt x="23" y="0"/>
                    </a:lnTo>
                    <a:lnTo>
                      <a:pt x="14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13"/>
                    </a:lnTo>
                    <a:lnTo>
                      <a:pt x="0" y="14"/>
                    </a:lnTo>
                    <a:lnTo>
                      <a:pt x="1" y="14"/>
                    </a:lnTo>
                    <a:lnTo>
                      <a:pt x="7" y="19"/>
                    </a:lnTo>
                    <a:lnTo>
                      <a:pt x="11" y="18"/>
                    </a:lnTo>
                    <a:lnTo>
                      <a:pt x="12" y="19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90" name="Freeform 78"/>
              <p:cNvSpPr>
                <a:spLocks/>
              </p:cNvSpPr>
              <p:nvPr/>
            </p:nvSpPr>
            <p:spPr bwMode="auto">
              <a:xfrm>
                <a:off x="4286" y="3029"/>
                <a:ext cx="57" cy="51"/>
              </a:xfrm>
              <a:custGeom>
                <a:avLst/>
                <a:gdLst>
                  <a:gd name="T0" fmla="*/ 127 w 173"/>
                  <a:gd name="T1" fmla="*/ 142 h 155"/>
                  <a:gd name="T2" fmla="*/ 122 w 173"/>
                  <a:gd name="T3" fmla="*/ 138 h 155"/>
                  <a:gd name="T4" fmla="*/ 113 w 173"/>
                  <a:gd name="T5" fmla="*/ 133 h 155"/>
                  <a:gd name="T6" fmla="*/ 106 w 173"/>
                  <a:gd name="T7" fmla="*/ 128 h 155"/>
                  <a:gd name="T8" fmla="*/ 103 w 173"/>
                  <a:gd name="T9" fmla="*/ 135 h 155"/>
                  <a:gd name="T10" fmla="*/ 107 w 173"/>
                  <a:gd name="T11" fmla="*/ 141 h 155"/>
                  <a:gd name="T12" fmla="*/ 109 w 173"/>
                  <a:gd name="T13" fmla="*/ 143 h 155"/>
                  <a:gd name="T14" fmla="*/ 110 w 173"/>
                  <a:gd name="T15" fmla="*/ 147 h 155"/>
                  <a:gd name="T16" fmla="*/ 97 w 173"/>
                  <a:gd name="T17" fmla="*/ 145 h 155"/>
                  <a:gd name="T18" fmla="*/ 84 w 173"/>
                  <a:gd name="T19" fmla="*/ 136 h 155"/>
                  <a:gd name="T20" fmla="*/ 72 w 173"/>
                  <a:gd name="T21" fmla="*/ 123 h 155"/>
                  <a:gd name="T22" fmla="*/ 57 w 173"/>
                  <a:gd name="T23" fmla="*/ 114 h 155"/>
                  <a:gd name="T24" fmla="*/ 49 w 173"/>
                  <a:gd name="T25" fmla="*/ 118 h 155"/>
                  <a:gd name="T26" fmla="*/ 40 w 173"/>
                  <a:gd name="T27" fmla="*/ 107 h 155"/>
                  <a:gd name="T28" fmla="*/ 33 w 173"/>
                  <a:gd name="T29" fmla="*/ 101 h 155"/>
                  <a:gd name="T30" fmla="*/ 27 w 173"/>
                  <a:gd name="T31" fmla="*/ 94 h 155"/>
                  <a:gd name="T32" fmla="*/ 14 w 173"/>
                  <a:gd name="T33" fmla="*/ 87 h 155"/>
                  <a:gd name="T34" fmla="*/ 17 w 173"/>
                  <a:gd name="T35" fmla="*/ 82 h 155"/>
                  <a:gd name="T36" fmla="*/ 30 w 173"/>
                  <a:gd name="T37" fmla="*/ 72 h 155"/>
                  <a:gd name="T38" fmla="*/ 26 w 173"/>
                  <a:gd name="T39" fmla="*/ 60 h 155"/>
                  <a:gd name="T40" fmla="*/ 17 w 173"/>
                  <a:gd name="T41" fmla="*/ 49 h 155"/>
                  <a:gd name="T42" fmla="*/ 12 w 173"/>
                  <a:gd name="T43" fmla="*/ 34 h 155"/>
                  <a:gd name="T44" fmla="*/ 11 w 173"/>
                  <a:gd name="T45" fmla="*/ 29 h 155"/>
                  <a:gd name="T46" fmla="*/ 5 w 173"/>
                  <a:gd name="T47" fmla="*/ 22 h 155"/>
                  <a:gd name="T48" fmla="*/ 4 w 173"/>
                  <a:gd name="T49" fmla="*/ 12 h 155"/>
                  <a:gd name="T50" fmla="*/ 25 w 173"/>
                  <a:gd name="T51" fmla="*/ 5 h 155"/>
                  <a:gd name="T52" fmla="*/ 32 w 173"/>
                  <a:gd name="T53" fmla="*/ 2 h 155"/>
                  <a:gd name="T54" fmla="*/ 40 w 173"/>
                  <a:gd name="T55" fmla="*/ 1 h 155"/>
                  <a:gd name="T56" fmla="*/ 54 w 173"/>
                  <a:gd name="T57" fmla="*/ 10 h 155"/>
                  <a:gd name="T58" fmla="*/ 64 w 173"/>
                  <a:gd name="T59" fmla="*/ 28 h 155"/>
                  <a:gd name="T60" fmla="*/ 76 w 173"/>
                  <a:gd name="T61" fmla="*/ 43 h 155"/>
                  <a:gd name="T62" fmla="*/ 91 w 173"/>
                  <a:gd name="T63" fmla="*/ 55 h 155"/>
                  <a:gd name="T64" fmla="*/ 100 w 173"/>
                  <a:gd name="T65" fmla="*/ 59 h 155"/>
                  <a:gd name="T66" fmla="*/ 111 w 173"/>
                  <a:gd name="T67" fmla="*/ 66 h 155"/>
                  <a:gd name="T68" fmla="*/ 118 w 173"/>
                  <a:gd name="T69" fmla="*/ 82 h 155"/>
                  <a:gd name="T70" fmla="*/ 115 w 173"/>
                  <a:gd name="T71" fmla="*/ 100 h 155"/>
                  <a:gd name="T72" fmla="*/ 123 w 173"/>
                  <a:gd name="T73" fmla="*/ 89 h 155"/>
                  <a:gd name="T74" fmla="*/ 132 w 173"/>
                  <a:gd name="T75" fmla="*/ 93 h 155"/>
                  <a:gd name="T76" fmla="*/ 133 w 173"/>
                  <a:gd name="T77" fmla="*/ 94 h 155"/>
                  <a:gd name="T78" fmla="*/ 124 w 173"/>
                  <a:gd name="T79" fmla="*/ 106 h 155"/>
                  <a:gd name="T80" fmla="*/ 142 w 173"/>
                  <a:gd name="T81" fmla="*/ 105 h 155"/>
                  <a:gd name="T82" fmla="*/ 149 w 173"/>
                  <a:gd name="T83" fmla="*/ 121 h 155"/>
                  <a:gd name="T84" fmla="*/ 149 w 173"/>
                  <a:gd name="T85" fmla="*/ 132 h 155"/>
                  <a:gd name="T86" fmla="*/ 158 w 173"/>
                  <a:gd name="T87" fmla="*/ 123 h 155"/>
                  <a:gd name="T88" fmla="*/ 173 w 173"/>
                  <a:gd name="T89" fmla="*/ 132 h 155"/>
                  <a:gd name="T90" fmla="*/ 163 w 173"/>
                  <a:gd name="T91" fmla="*/ 145 h 155"/>
                  <a:gd name="T92" fmla="*/ 159 w 173"/>
                  <a:gd name="T93" fmla="*/ 152 h 155"/>
                  <a:gd name="T94" fmla="*/ 153 w 173"/>
                  <a:gd name="T95" fmla="*/ 150 h 155"/>
                  <a:gd name="T96" fmla="*/ 147 w 173"/>
                  <a:gd name="T97" fmla="*/ 155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3" h="155">
                    <a:moveTo>
                      <a:pt x="138" y="150"/>
                    </a:moveTo>
                    <a:lnTo>
                      <a:pt x="127" y="142"/>
                    </a:lnTo>
                    <a:lnTo>
                      <a:pt x="127" y="140"/>
                    </a:lnTo>
                    <a:lnTo>
                      <a:pt x="122" y="138"/>
                    </a:lnTo>
                    <a:lnTo>
                      <a:pt x="118" y="135"/>
                    </a:lnTo>
                    <a:lnTo>
                      <a:pt x="113" y="133"/>
                    </a:lnTo>
                    <a:lnTo>
                      <a:pt x="109" y="127"/>
                    </a:lnTo>
                    <a:lnTo>
                      <a:pt x="106" y="128"/>
                    </a:lnTo>
                    <a:lnTo>
                      <a:pt x="105" y="128"/>
                    </a:lnTo>
                    <a:lnTo>
                      <a:pt x="103" y="135"/>
                    </a:lnTo>
                    <a:lnTo>
                      <a:pt x="103" y="138"/>
                    </a:lnTo>
                    <a:lnTo>
                      <a:pt x="107" y="141"/>
                    </a:lnTo>
                    <a:lnTo>
                      <a:pt x="107" y="143"/>
                    </a:lnTo>
                    <a:lnTo>
                      <a:pt x="109" y="143"/>
                    </a:lnTo>
                    <a:lnTo>
                      <a:pt x="110" y="145"/>
                    </a:lnTo>
                    <a:lnTo>
                      <a:pt x="110" y="147"/>
                    </a:lnTo>
                    <a:lnTo>
                      <a:pt x="105" y="150"/>
                    </a:lnTo>
                    <a:lnTo>
                      <a:pt x="97" y="145"/>
                    </a:lnTo>
                    <a:lnTo>
                      <a:pt x="86" y="138"/>
                    </a:lnTo>
                    <a:lnTo>
                      <a:pt x="84" y="136"/>
                    </a:lnTo>
                    <a:lnTo>
                      <a:pt x="80" y="134"/>
                    </a:lnTo>
                    <a:lnTo>
                      <a:pt x="72" y="123"/>
                    </a:lnTo>
                    <a:lnTo>
                      <a:pt x="69" y="123"/>
                    </a:lnTo>
                    <a:lnTo>
                      <a:pt x="57" y="114"/>
                    </a:lnTo>
                    <a:lnTo>
                      <a:pt x="53" y="114"/>
                    </a:lnTo>
                    <a:lnTo>
                      <a:pt x="49" y="118"/>
                    </a:lnTo>
                    <a:lnTo>
                      <a:pt x="47" y="118"/>
                    </a:lnTo>
                    <a:lnTo>
                      <a:pt x="40" y="107"/>
                    </a:lnTo>
                    <a:lnTo>
                      <a:pt x="39" y="102"/>
                    </a:lnTo>
                    <a:lnTo>
                      <a:pt x="33" y="101"/>
                    </a:lnTo>
                    <a:lnTo>
                      <a:pt x="31" y="100"/>
                    </a:lnTo>
                    <a:lnTo>
                      <a:pt x="27" y="94"/>
                    </a:lnTo>
                    <a:lnTo>
                      <a:pt x="25" y="92"/>
                    </a:lnTo>
                    <a:lnTo>
                      <a:pt x="14" y="87"/>
                    </a:lnTo>
                    <a:lnTo>
                      <a:pt x="14" y="86"/>
                    </a:lnTo>
                    <a:lnTo>
                      <a:pt x="17" y="82"/>
                    </a:lnTo>
                    <a:lnTo>
                      <a:pt x="19" y="72"/>
                    </a:lnTo>
                    <a:lnTo>
                      <a:pt x="30" y="72"/>
                    </a:lnTo>
                    <a:lnTo>
                      <a:pt x="31" y="66"/>
                    </a:lnTo>
                    <a:lnTo>
                      <a:pt x="26" y="60"/>
                    </a:lnTo>
                    <a:lnTo>
                      <a:pt x="17" y="50"/>
                    </a:lnTo>
                    <a:lnTo>
                      <a:pt x="17" y="49"/>
                    </a:lnTo>
                    <a:lnTo>
                      <a:pt x="10" y="43"/>
                    </a:lnTo>
                    <a:lnTo>
                      <a:pt x="12" y="34"/>
                    </a:lnTo>
                    <a:lnTo>
                      <a:pt x="16" y="33"/>
                    </a:lnTo>
                    <a:lnTo>
                      <a:pt x="11" y="29"/>
                    </a:lnTo>
                    <a:lnTo>
                      <a:pt x="9" y="23"/>
                    </a:lnTo>
                    <a:lnTo>
                      <a:pt x="5" y="22"/>
                    </a:lnTo>
                    <a:lnTo>
                      <a:pt x="0" y="15"/>
                    </a:lnTo>
                    <a:lnTo>
                      <a:pt x="4" y="12"/>
                    </a:lnTo>
                    <a:lnTo>
                      <a:pt x="11" y="6"/>
                    </a:lnTo>
                    <a:lnTo>
                      <a:pt x="25" y="5"/>
                    </a:lnTo>
                    <a:lnTo>
                      <a:pt x="26" y="0"/>
                    </a:lnTo>
                    <a:lnTo>
                      <a:pt x="32" y="2"/>
                    </a:lnTo>
                    <a:lnTo>
                      <a:pt x="33" y="5"/>
                    </a:lnTo>
                    <a:lnTo>
                      <a:pt x="40" y="1"/>
                    </a:lnTo>
                    <a:lnTo>
                      <a:pt x="46" y="7"/>
                    </a:lnTo>
                    <a:lnTo>
                      <a:pt x="54" y="10"/>
                    </a:lnTo>
                    <a:lnTo>
                      <a:pt x="60" y="28"/>
                    </a:lnTo>
                    <a:lnTo>
                      <a:pt x="64" y="28"/>
                    </a:lnTo>
                    <a:lnTo>
                      <a:pt x="71" y="29"/>
                    </a:lnTo>
                    <a:lnTo>
                      <a:pt x="76" y="43"/>
                    </a:lnTo>
                    <a:lnTo>
                      <a:pt x="84" y="48"/>
                    </a:lnTo>
                    <a:lnTo>
                      <a:pt x="91" y="55"/>
                    </a:lnTo>
                    <a:lnTo>
                      <a:pt x="99" y="60"/>
                    </a:lnTo>
                    <a:lnTo>
                      <a:pt x="100" y="59"/>
                    </a:lnTo>
                    <a:lnTo>
                      <a:pt x="103" y="61"/>
                    </a:lnTo>
                    <a:lnTo>
                      <a:pt x="111" y="66"/>
                    </a:lnTo>
                    <a:lnTo>
                      <a:pt x="115" y="81"/>
                    </a:lnTo>
                    <a:lnTo>
                      <a:pt x="118" y="82"/>
                    </a:lnTo>
                    <a:lnTo>
                      <a:pt x="112" y="95"/>
                    </a:lnTo>
                    <a:lnTo>
                      <a:pt x="115" y="100"/>
                    </a:lnTo>
                    <a:lnTo>
                      <a:pt x="122" y="90"/>
                    </a:lnTo>
                    <a:lnTo>
                      <a:pt x="123" y="89"/>
                    </a:lnTo>
                    <a:lnTo>
                      <a:pt x="127" y="88"/>
                    </a:lnTo>
                    <a:lnTo>
                      <a:pt x="132" y="93"/>
                    </a:lnTo>
                    <a:lnTo>
                      <a:pt x="135" y="94"/>
                    </a:lnTo>
                    <a:lnTo>
                      <a:pt x="133" y="94"/>
                    </a:lnTo>
                    <a:lnTo>
                      <a:pt x="124" y="103"/>
                    </a:lnTo>
                    <a:lnTo>
                      <a:pt x="124" y="106"/>
                    </a:lnTo>
                    <a:lnTo>
                      <a:pt x="133" y="105"/>
                    </a:lnTo>
                    <a:lnTo>
                      <a:pt x="142" y="105"/>
                    </a:lnTo>
                    <a:lnTo>
                      <a:pt x="147" y="107"/>
                    </a:lnTo>
                    <a:lnTo>
                      <a:pt x="149" y="121"/>
                    </a:lnTo>
                    <a:lnTo>
                      <a:pt x="152" y="126"/>
                    </a:lnTo>
                    <a:lnTo>
                      <a:pt x="149" y="132"/>
                    </a:lnTo>
                    <a:lnTo>
                      <a:pt x="151" y="134"/>
                    </a:lnTo>
                    <a:lnTo>
                      <a:pt x="158" y="123"/>
                    </a:lnTo>
                    <a:lnTo>
                      <a:pt x="167" y="125"/>
                    </a:lnTo>
                    <a:lnTo>
                      <a:pt x="173" y="132"/>
                    </a:lnTo>
                    <a:lnTo>
                      <a:pt x="172" y="135"/>
                    </a:lnTo>
                    <a:lnTo>
                      <a:pt x="163" y="145"/>
                    </a:lnTo>
                    <a:lnTo>
                      <a:pt x="162" y="147"/>
                    </a:lnTo>
                    <a:lnTo>
                      <a:pt x="159" y="152"/>
                    </a:lnTo>
                    <a:lnTo>
                      <a:pt x="159" y="153"/>
                    </a:lnTo>
                    <a:lnTo>
                      <a:pt x="153" y="150"/>
                    </a:lnTo>
                    <a:lnTo>
                      <a:pt x="152" y="150"/>
                    </a:lnTo>
                    <a:lnTo>
                      <a:pt x="147" y="155"/>
                    </a:lnTo>
                    <a:lnTo>
                      <a:pt x="138" y="15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91" name="Freeform 79"/>
              <p:cNvSpPr>
                <a:spLocks/>
              </p:cNvSpPr>
              <p:nvPr/>
            </p:nvSpPr>
            <p:spPr bwMode="auto">
              <a:xfrm>
                <a:off x="4537" y="3089"/>
                <a:ext cx="104" cy="71"/>
              </a:xfrm>
              <a:custGeom>
                <a:avLst/>
                <a:gdLst>
                  <a:gd name="T0" fmla="*/ 170 w 311"/>
                  <a:gd name="T1" fmla="*/ 55 h 213"/>
                  <a:gd name="T2" fmla="*/ 180 w 311"/>
                  <a:gd name="T3" fmla="*/ 41 h 213"/>
                  <a:gd name="T4" fmla="*/ 181 w 311"/>
                  <a:gd name="T5" fmla="*/ 34 h 213"/>
                  <a:gd name="T6" fmla="*/ 184 w 311"/>
                  <a:gd name="T7" fmla="*/ 15 h 213"/>
                  <a:gd name="T8" fmla="*/ 190 w 311"/>
                  <a:gd name="T9" fmla="*/ 0 h 213"/>
                  <a:gd name="T10" fmla="*/ 232 w 311"/>
                  <a:gd name="T11" fmla="*/ 18 h 213"/>
                  <a:gd name="T12" fmla="*/ 264 w 311"/>
                  <a:gd name="T13" fmla="*/ 46 h 213"/>
                  <a:gd name="T14" fmla="*/ 311 w 311"/>
                  <a:gd name="T15" fmla="*/ 84 h 213"/>
                  <a:gd name="T16" fmla="*/ 295 w 311"/>
                  <a:gd name="T17" fmla="*/ 93 h 213"/>
                  <a:gd name="T18" fmla="*/ 278 w 311"/>
                  <a:gd name="T19" fmla="*/ 94 h 213"/>
                  <a:gd name="T20" fmla="*/ 284 w 311"/>
                  <a:gd name="T21" fmla="*/ 103 h 213"/>
                  <a:gd name="T22" fmla="*/ 262 w 311"/>
                  <a:gd name="T23" fmla="*/ 121 h 213"/>
                  <a:gd name="T24" fmla="*/ 247 w 311"/>
                  <a:gd name="T25" fmla="*/ 144 h 213"/>
                  <a:gd name="T26" fmla="*/ 238 w 311"/>
                  <a:gd name="T27" fmla="*/ 147 h 213"/>
                  <a:gd name="T28" fmla="*/ 216 w 311"/>
                  <a:gd name="T29" fmla="*/ 171 h 213"/>
                  <a:gd name="T30" fmla="*/ 205 w 311"/>
                  <a:gd name="T31" fmla="*/ 179 h 213"/>
                  <a:gd name="T32" fmla="*/ 197 w 311"/>
                  <a:gd name="T33" fmla="*/ 191 h 213"/>
                  <a:gd name="T34" fmla="*/ 181 w 311"/>
                  <a:gd name="T35" fmla="*/ 199 h 213"/>
                  <a:gd name="T36" fmla="*/ 169 w 311"/>
                  <a:gd name="T37" fmla="*/ 207 h 213"/>
                  <a:gd name="T38" fmla="*/ 152 w 311"/>
                  <a:gd name="T39" fmla="*/ 211 h 213"/>
                  <a:gd name="T40" fmla="*/ 124 w 311"/>
                  <a:gd name="T41" fmla="*/ 180 h 213"/>
                  <a:gd name="T42" fmla="*/ 111 w 311"/>
                  <a:gd name="T43" fmla="*/ 175 h 213"/>
                  <a:gd name="T44" fmla="*/ 97 w 311"/>
                  <a:gd name="T45" fmla="*/ 167 h 213"/>
                  <a:gd name="T46" fmla="*/ 84 w 311"/>
                  <a:gd name="T47" fmla="*/ 177 h 213"/>
                  <a:gd name="T48" fmla="*/ 74 w 311"/>
                  <a:gd name="T49" fmla="*/ 173 h 213"/>
                  <a:gd name="T50" fmla="*/ 65 w 311"/>
                  <a:gd name="T51" fmla="*/ 160 h 213"/>
                  <a:gd name="T52" fmla="*/ 77 w 311"/>
                  <a:gd name="T53" fmla="*/ 141 h 213"/>
                  <a:gd name="T54" fmla="*/ 74 w 311"/>
                  <a:gd name="T55" fmla="*/ 140 h 213"/>
                  <a:gd name="T56" fmla="*/ 63 w 311"/>
                  <a:gd name="T57" fmla="*/ 141 h 213"/>
                  <a:gd name="T58" fmla="*/ 58 w 311"/>
                  <a:gd name="T59" fmla="*/ 146 h 213"/>
                  <a:gd name="T60" fmla="*/ 34 w 311"/>
                  <a:gd name="T61" fmla="*/ 139 h 213"/>
                  <a:gd name="T62" fmla="*/ 34 w 311"/>
                  <a:gd name="T63" fmla="*/ 124 h 213"/>
                  <a:gd name="T64" fmla="*/ 55 w 311"/>
                  <a:gd name="T65" fmla="*/ 111 h 213"/>
                  <a:gd name="T66" fmla="*/ 63 w 311"/>
                  <a:gd name="T67" fmla="*/ 104 h 213"/>
                  <a:gd name="T68" fmla="*/ 70 w 311"/>
                  <a:gd name="T69" fmla="*/ 112 h 213"/>
                  <a:gd name="T70" fmla="*/ 74 w 311"/>
                  <a:gd name="T71" fmla="*/ 103 h 213"/>
                  <a:gd name="T72" fmla="*/ 68 w 311"/>
                  <a:gd name="T73" fmla="*/ 87 h 213"/>
                  <a:gd name="T74" fmla="*/ 46 w 311"/>
                  <a:gd name="T75" fmla="*/ 80 h 213"/>
                  <a:gd name="T76" fmla="*/ 30 w 311"/>
                  <a:gd name="T77" fmla="*/ 87 h 213"/>
                  <a:gd name="T78" fmla="*/ 13 w 311"/>
                  <a:gd name="T79" fmla="*/ 84 h 213"/>
                  <a:gd name="T80" fmla="*/ 2 w 311"/>
                  <a:gd name="T81" fmla="*/ 70 h 213"/>
                  <a:gd name="T82" fmla="*/ 15 w 311"/>
                  <a:gd name="T83" fmla="*/ 53 h 213"/>
                  <a:gd name="T84" fmla="*/ 19 w 311"/>
                  <a:gd name="T85" fmla="*/ 35 h 213"/>
                  <a:gd name="T86" fmla="*/ 20 w 311"/>
                  <a:gd name="T87" fmla="*/ 18 h 213"/>
                  <a:gd name="T88" fmla="*/ 31 w 311"/>
                  <a:gd name="T89" fmla="*/ 22 h 213"/>
                  <a:gd name="T90" fmla="*/ 40 w 311"/>
                  <a:gd name="T91" fmla="*/ 20 h 213"/>
                  <a:gd name="T92" fmla="*/ 51 w 311"/>
                  <a:gd name="T93" fmla="*/ 15 h 213"/>
                  <a:gd name="T94" fmla="*/ 66 w 311"/>
                  <a:gd name="T95" fmla="*/ 2 h 213"/>
                  <a:gd name="T96" fmla="*/ 80 w 311"/>
                  <a:gd name="T97" fmla="*/ 2 h 213"/>
                  <a:gd name="T98" fmla="*/ 90 w 311"/>
                  <a:gd name="T99" fmla="*/ 6 h 213"/>
                  <a:gd name="T100" fmla="*/ 85 w 311"/>
                  <a:gd name="T101" fmla="*/ 26 h 213"/>
                  <a:gd name="T102" fmla="*/ 100 w 311"/>
                  <a:gd name="T103" fmla="*/ 25 h 213"/>
                  <a:gd name="T104" fmla="*/ 112 w 311"/>
                  <a:gd name="T105" fmla="*/ 28 h 213"/>
                  <a:gd name="T106" fmla="*/ 126 w 311"/>
                  <a:gd name="T107" fmla="*/ 28 h 213"/>
                  <a:gd name="T108" fmla="*/ 126 w 311"/>
                  <a:gd name="T109" fmla="*/ 39 h 213"/>
                  <a:gd name="T110" fmla="*/ 134 w 311"/>
                  <a:gd name="T111" fmla="*/ 38 h 213"/>
                  <a:gd name="T112" fmla="*/ 143 w 311"/>
                  <a:gd name="T113" fmla="*/ 40 h 213"/>
                  <a:gd name="T114" fmla="*/ 150 w 311"/>
                  <a:gd name="T115" fmla="*/ 47 h 213"/>
                  <a:gd name="T116" fmla="*/ 151 w 311"/>
                  <a:gd name="T117" fmla="*/ 57 h 213"/>
                  <a:gd name="T118" fmla="*/ 26 w 311"/>
                  <a:gd name="T119" fmla="*/ 73 h 213"/>
                  <a:gd name="T120" fmla="*/ 43 w 311"/>
                  <a:gd name="T121" fmla="*/ 70 h 213"/>
                  <a:gd name="T122" fmla="*/ 24 w 311"/>
                  <a:gd name="T123" fmla="*/ 61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1" h="213">
                    <a:moveTo>
                      <a:pt x="151" y="57"/>
                    </a:moveTo>
                    <a:lnTo>
                      <a:pt x="157" y="57"/>
                    </a:lnTo>
                    <a:lnTo>
                      <a:pt x="170" y="55"/>
                    </a:lnTo>
                    <a:lnTo>
                      <a:pt x="170" y="45"/>
                    </a:lnTo>
                    <a:lnTo>
                      <a:pt x="174" y="45"/>
                    </a:lnTo>
                    <a:lnTo>
                      <a:pt x="180" y="41"/>
                    </a:lnTo>
                    <a:lnTo>
                      <a:pt x="184" y="39"/>
                    </a:lnTo>
                    <a:lnTo>
                      <a:pt x="185" y="38"/>
                    </a:lnTo>
                    <a:lnTo>
                      <a:pt x="181" y="34"/>
                    </a:lnTo>
                    <a:lnTo>
                      <a:pt x="185" y="30"/>
                    </a:lnTo>
                    <a:lnTo>
                      <a:pt x="183" y="22"/>
                    </a:lnTo>
                    <a:lnTo>
                      <a:pt x="184" y="15"/>
                    </a:lnTo>
                    <a:lnTo>
                      <a:pt x="186" y="11"/>
                    </a:lnTo>
                    <a:lnTo>
                      <a:pt x="189" y="6"/>
                    </a:lnTo>
                    <a:lnTo>
                      <a:pt x="190" y="0"/>
                    </a:lnTo>
                    <a:lnTo>
                      <a:pt x="199" y="1"/>
                    </a:lnTo>
                    <a:lnTo>
                      <a:pt x="203" y="1"/>
                    </a:lnTo>
                    <a:lnTo>
                      <a:pt x="232" y="18"/>
                    </a:lnTo>
                    <a:lnTo>
                      <a:pt x="233" y="18"/>
                    </a:lnTo>
                    <a:lnTo>
                      <a:pt x="250" y="34"/>
                    </a:lnTo>
                    <a:lnTo>
                      <a:pt x="264" y="46"/>
                    </a:lnTo>
                    <a:lnTo>
                      <a:pt x="277" y="54"/>
                    </a:lnTo>
                    <a:lnTo>
                      <a:pt x="299" y="75"/>
                    </a:lnTo>
                    <a:lnTo>
                      <a:pt x="311" y="84"/>
                    </a:lnTo>
                    <a:lnTo>
                      <a:pt x="302" y="88"/>
                    </a:lnTo>
                    <a:lnTo>
                      <a:pt x="302" y="91"/>
                    </a:lnTo>
                    <a:lnTo>
                      <a:pt x="295" y="93"/>
                    </a:lnTo>
                    <a:lnTo>
                      <a:pt x="293" y="93"/>
                    </a:lnTo>
                    <a:lnTo>
                      <a:pt x="289" y="93"/>
                    </a:lnTo>
                    <a:lnTo>
                      <a:pt x="278" y="94"/>
                    </a:lnTo>
                    <a:lnTo>
                      <a:pt x="283" y="99"/>
                    </a:lnTo>
                    <a:lnTo>
                      <a:pt x="282" y="100"/>
                    </a:lnTo>
                    <a:lnTo>
                      <a:pt x="284" y="103"/>
                    </a:lnTo>
                    <a:lnTo>
                      <a:pt x="282" y="106"/>
                    </a:lnTo>
                    <a:lnTo>
                      <a:pt x="269" y="113"/>
                    </a:lnTo>
                    <a:lnTo>
                      <a:pt x="262" y="121"/>
                    </a:lnTo>
                    <a:lnTo>
                      <a:pt x="256" y="121"/>
                    </a:lnTo>
                    <a:lnTo>
                      <a:pt x="256" y="128"/>
                    </a:lnTo>
                    <a:lnTo>
                      <a:pt x="247" y="144"/>
                    </a:lnTo>
                    <a:lnTo>
                      <a:pt x="246" y="143"/>
                    </a:lnTo>
                    <a:lnTo>
                      <a:pt x="243" y="146"/>
                    </a:lnTo>
                    <a:lnTo>
                      <a:pt x="238" y="147"/>
                    </a:lnTo>
                    <a:lnTo>
                      <a:pt x="238" y="152"/>
                    </a:lnTo>
                    <a:lnTo>
                      <a:pt x="225" y="167"/>
                    </a:lnTo>
                    <a:lnTo>
                      <a:pt x="216" y="171"/>
                    </a:lnTo>
                    <a:lnTo>
                      <a:pt x="212" y="178"/>
                    </a:lnTo>
                    <a:lnTo>
                      <a:pt x="210" y="177"/>
                    </a:lnTo>
                    <a:lnTo>
                      <a:pt x="205" y="179"/>
                    </a:lnTo>
                    <a:lnTo>
                      <a:pt x="201" y="184"/>
                    </a:lnTo>
                    <a:lnTo>
                      <a:pt x="204" y="190"/>
                    </a:lnTo>
                    <a:lnTo>
                      <a:pt x="197" y="191"/>
                    </a:lnTo>
                    <a:lnTo>
                      <a:pt x="193" y="197"/>
                    </a:lnTo>
                    <a:lnTo>
                      <a:pt x="184" y="194"/>
                    </a:lnTo>
                    <a:lnTo>
                      <a:pt x="181" y="199"/>
                    </a:lnTo>
                    <a:lnTo>
                      <a:pt x="178" y="201"/>
                    </a:lnTo>
                    <a:lnTo>
                      <a:pt x="177" y="210"/>
                    </a:lnTo>
                    <a:lnTo>
                      <a:pt x="169" y="207"/>
                    </a:lnTo>
                    <a:lnTo>
                      <a:pt x="158" y="206"/>
                    </a:lnTo>
                    <a:lnTo>
                      <a:pt x="151" y="213"/>
                    </a:lnTo>
                    <a:lnTo>
                      <a:pt x="152" y="211"/>
                    </a:lnTo>
                    <a:lnTo>
                      <a:pt x="141" y="203"/>
                    </a:lnTo>
                    <a:lnTo>
                      <a:pt x="130" y="190"/>
                    </a:lnTo>
                    <a:lnTo>
                      <a:pt x="124" y="180"/>
                    </a:lnTo>
                    <a:lnTo>
                      <a:pt x="118" y="174"/>
                    </a:lnTo>
                    <a:lnTo>
                      <a:pt x="111" y="171"/>
                    </a:lnTo>
                    <a:lnTo>
                      <a:pt x="111" y="175"/>
                    </a:lnTo>
                    <a:lnTo>
                      <a:pt x="105" y="175"/>
                    </a:lnTo>
                    <a:lnTo>
                      <a:pt x="98" y="166"/>
                    </a:lnTo>
                    <a:lnTo>
                      <a:pt x="97" y="167"/>
                    </a:lnTo>
                    <a:lnTo>
                      <a:pt x="94" y="166"/>
                    </a:lnTo>
                    <a:lnTo>
                      <a:pt x="88" y="177"/>
                    </a:lnTo>
                    <a:lnTo>
                      <a:pt x="84" y="177"/>
                    </a:lnTo>
                    <a:lnTo>
                      <a:pt x="85" y="173"/>
                    </a:lnTo>
                    <a:lnTo>
                      <a:pt x="79" y="167"/>
                    </a:lnTo>
                    <a:lnTo>
                      <a:pt x="74" y="173"/>
                    </a:lnTo>
                    <a:lnTo>
                      <a:pt x="67" y="171"/>
                    </a:lnTo>
                    <a:lnTo>
                      <a:pt x="64" y="164"/>
                    </a:lnTo>
                    <a:lnTo>
                      <a:pt x="65" y="160"/>
                    </a:lnTo>
                    <a:lnTo>
                      <a:pt x="72" y="161"/>
                    </a:lnTo>
                    <a:lnTo>
                      <a:pt x="80" y="148"/>
                    </a:lnTo>
                    <a:lnTo>
                      <a:pt x="77" y="141"/>
                    </a:lnTo>
                    <a:lnTo>
                      <a:pt x="79" y="138"/>
                    </a:lnTo>
                    <a:lnTo>
                      <a:pt x="75" y="135"/>
                    </a:lnTo>
                    <a:lnTo>
                      <a:pt x="74" y="140"/>
                    </a:lnTo>
                    <a:lnTo>
                      <a:pt x="70" y="138"/>
                    </a:lnTo>
                    <a:lnTo>
                      <a:pt x="66" y="143"/>
                    </a:lnTo>
                    <a:lnTo>
                      <a:pt x="63" y="141"/>
                    </a:lnTo>
                    <a:lnTo>
                      <a:pt x="61" y="146"/>
                    </a:lnTo>
                    <a:lnTo>
                      <a:pt x="57" y="148"/>
                    </a:lnTo>
                    <a:lnTo>
                      <a:pt x="58" y="146"/>
                    </a:lnTo>
                    <a:lnTo>
                      <a:pt x="46" y="146"/>
                    </a:lnTo>
                    <a:lnTo>
                      <a:pt x="38" y="146"/>
                    </a:lnTo>
                    <a:lnTo>
                      <a:pt x="34" y="139"/>
                    </a:lnTo>
                    <a:lnTo>
                      <a:pt x="26" y="127"/>
                    </a:lnTo>
                    <a:lnTo>
                      <a:pt x="30" y="126"/>
                    </a:lnTo>
                    <a:lnTo>
                      <a:pt x="34" y="124"/>
                    </a:lnTo>
                    <a:lnTo>
                      <a:pt x="43" y="118"/>
                    </a:lnTo>
                    <a:lnTo>
                      <a:pt x="44" y="111"/>
                    </a:lnTo>
                    <a:lnTo>
                      <a:pt x="55" y="111"/>
                    </a:lnTo>
                    <a:lnTo>
                      <a:pt x="60" y="105"/>
                    </a:lnTo>
                    <a:lnTo>
                      <a:pt x="61" y="92"/>
                    </a:lnTo>
                    <a:lnTo>
                      <a:pt x="63" y="104"/>
                    </a:lnTo>
                    <a:lnTo>
                      <a:pt x="64" y="111"/>
                    </a:lnTo>
                    <a:lnTo>
                      <a:pt x="64" y="112"/>
                    </a:lnTo>
                    <a:lnTo>
                      <a:pt x="70" y="112"/>
                    </a:lnTo>
                    <a:lnTo>
                      <a:pt x="68" y="101"/>
                    </a:lnTo>
                    <a:lnTo>
                      <a:pt x="70" y="101"/>
                    </a:lnTo>
                    <a:lnTo>
                      <a:pt x="74" y="103"/>
                    </a:lnTo>
                    <a:lnTo>
                      <a:pt x="80" y="100"/>
                    </a:lnTo>
                    <a:lnTo>
                      <a:pt x="70" y="90"/>
                    </a:lnTo>
                    <a:lnTo>
                      <a:pt x="68" y="87"/>
                    </a:lnTo>
                    <a:lnTo>
                      <a:pt x="61" y="82"/>
                    </a:lnTo>
                    <a:lnTo>
                      <a:pt x="54" y="79"/>
                    </a:lnTo>
                    <a:lnTo>
                      <a:pt x="46" y="80"/>
                    </a:lnTo>
                    <a:lnTo>
                      <a:pt x="46" y="84"/>
                    </a:lnTo>
                    <a:lnTo>
                      <a:pt x="35" y="81"/>
                    </a:lnTo>
                    <a:lnTo>
                      <a:pt x="30" y="87"/>
                    </a:lnTo>
                    <a:lnTo>
                      <a:pt x="28" y="92"/>
                    </a:lnTo>
                    <a:lnTo>
                      <a:pt x="20" y="81"/>
                    </a:lnTo>
                    <a:lnTo>
                      <a:pt x="13" y="84"/>
                    </a:lnTo>
                    <a:lnTo>
                      <a:pt x="4" y="84"/>
                    </a:lnTo>
                    <a:lnTo>
                      <a:pt x="0" y="79"/>
                    </a:lnTo>
                    <a:lnTo>
                      <a:pt x="2" y="70"/>
                    </a:lnTo>
                    <a:lnTo>
                      <a:pt x="6" y="67"/>
                    </a:lnTo>
                    <a:lnTo>
                      <a:pt x="7" y="60"/>
                    </a:lnTo>
                    <a:lnTo>
                      <a:pt x="15" y="53"/>
                    </a:lnTo>
                    <a:lnTo>
                      <a:pt x="13" y="47"/>
                    </a:lnTo>
                    <a:lnTo>
                      <a:pt x="13" y="41"/>
                    </a:lnTo>
                    <a:lnTo>
                      <a:pt x="19" y="35"/>
                    </a:lnTo>
                    <a:lnTo>
                      <a:pt x="21" y="28"/>
                    </a:lnTo>
                    <a:lnTo>
                      <a:pt x="18" y="25"/>
                    </a:lnTo>
                    <a:lnTo>
                      <a:pt x="20" y="18"/>
                    </a:lnTo>
                    <a:lnTo>
                      <a:pt x="21" y="17"/>
                    </a:lnTo>
                    <a:lnTo>
                      <a:pt x="31" y="21"/>
                    </a:lnTo>
                    <a:lnTo>
                      <a:pt x="31" y="22"/>
                    </a:lnTo>
                    <a:lnTo>
                      <a:pt x="37" y="24"/>
                    </a:lnTo>
                    <a:lnTo>
                      <a:pt x="37" y="21"/>
                    </a:lnTo>
                    <a:lnTo>
                      <a:pt x="40" y="20"/>
                    </a:lnTo>
                    <a:lnTo>
                      <a:pt x="46" y="22"/>
                    </a:lnTo>
                    <a:lnTo>
                      <a:pt x="46" y="19"/>
                    </a:lnTo>
                    <a:lnTo>
                      <a:pt x="51" y="15"/>
                    </a:lnTo>
                    <a:lnTo>
                      <a:pt x="58" y="15"/>
                    </a:lnTo>
                    <a:lnTo>
                      <a:pt x="63" y="8"/>
                    </a:lnTo>
                    <a:lnTo>
                      <a:pt x="66" y="2"/>
                    </a:lnTo>
                    <a:lnTo>
                      <a:pt x="73" y="6"/>
                    </a:lnTo>
                    <a:lnTo>
                      <a:pt x="74" y="7"/>
                    </a:lnTo>
                    <a:lnTo>
                      <a:pt x="80" y="2"/>
                    </a:lnTo>
                    <a:lnTo>
                      <a:pt x="85" y="4"/>
                    </a:lnTo>
                    <a:lnTo>
                      <a:pt x="87" y="2"/>
                    </a:lnTo>
                    <a:lnTo>
                      <a:pt x="90" y="6"/>
                    </a:lnTo>
                    <a:lnTo>
                      <a:pt x="92" y="15"/>
                    </a:lnTo>
                    <a:lnTo>
                      <a:pt x="90" y="25"/>
                    </a:lnTo>
                    <a:lnTo>
                      <a:pt x="85" y="26"/>
                    </a:lnTo>
                    <a:lnTo>
                      <a:pt x="88" y="31"/>
                    </a:lnTo>
                    <a:lnTo>
                      <a:pt x="93" y="27"/>
                    </a:lnTo>
                    <a:lnTo>
                      <a:pt x="100" y="25"/>
                    </a:lnTo>
                    <a:lnTo>
                      <a:pt x="101" y="28"/>
                    </a:lnTo>
                    <a:lnTo>
                      <a:pt x="107" y="28"/>
                    </a:lnTo>
                    <a:lnTo>
                      <a:pt x="112" y="28"/>
                    </a:lnTo>
                    <a:lnTo>
                      <a:pt x="114" y="20"/>
                    </a:lnTo>
                    <a:lnTo>
                      <a:pt x="125" y="27"/>
                    </a:lnTo>
                    <a:lnTo>
                      <a:pt x="126" y="28"/>
                    </a:lnTo>
                    <a:lnTo>
                      <a:pt x="127" y="34"/>
                    </a:lnTo>
                    <a:lnTo>
                      <a:pt x="125" y="35"/>
                    </a:lnTo>
                    <a:lnTo>
                      <a:pt x="126" y="39"/>
                    </a:lnTo>
                    <a:lnTo>
                      <a:pt x="128" y="41"/>
                    </a:lnTo>
                    <a:lnTo>
                      <a:pt x="131" y="40"/>
                    </a:lnTo>
                    <a:lnTo>
                      <a:pt x="134" y="38"/>
                    </a:lnTo>
                    <a:lnTo>
                      <a:pt x="138" y="32"/>
                    </a:lnTo>
                    <a:lnTo>
                      <a:pt x="143" y="32"/>
                    </a:lnTo>
                    <a:lnTo>
                      <a:pt x="143" y="40"/>
                    </a:lnTo>
                    <a:lnTo>
                      <a:pt x="146" y="41"/>
                    </a:lnTo>
                    <a:lnTo>
                      <a:pt x="147" y="48"/>
                    </a:lnTo>
                    <a:lnTo>
                      <a:pt x="150" y="47"/>
                    </a:lnTo>
                    <a:lnTo>
                      <a:pt x="151" y="48"/>
                    </a:lnTo>
                    <a:lnTo>
                      <a:pt x="148" y="54"/>
                    </a:lnTo>
                    <a:lnTo>
                      <a:pt x="151" y="57"/>
                    </a:lnTo>
                    <a:lnTo>
                      <a:pt x="24" y="61"/>
                    </a:lnTo>
                    <a:lnTo>
                      <a:pt x="22" y="67"/>
                    </a:lnTo>
                    <a:lnTo>
                      <a:pt x="26" y="73"/>
                    </a:lnTo>
                    <a:lnTo>
                      <a:pt x="30" y="77"/>
                    </a:lnTo>
                    <a:lnTo>
                      <a:pt x="39" y="71"/>
                    </a:lnTo>
                    <a:lnTo>
                      <a:pt x="43" y="70"/>
                    </a:lnTo>
                    <a:lnTo>
                      <a:pt x="37" y="61"/>
                    </a:lnTo>
                    <a:lnTo>
                      <a:pt x="35" y="64"/>
                    </a:lnTo>
                    <a:lnTo>
                      <a:pt x="24" y="61"/>
                    </a:lnTo>
                    <a:lnTo>
                      <a:pt x="151" y="57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92" name="Freeform 80"/>
              <p:cNvSpPr>
                <a:spLocks/>
              </p:cNvSpPr>
              <p:nvPr/>
            </p:nvSpPr>
            <p:spPr bwMode="auto">
              <a:xfrm>
                <a:off x="4537" y="3089"/>
                <a:ext cx="104" cy="71"/>
              </a:xfrm>
              <a:custGeom>
                <a:avLst/>
                <a:gdLst>
                  <a:gd name="T0" fmla="*/ 170 w 311"/>
                  <a:gd name="T1" fmla="*/ 55 h 213"/>
                  <a:gd name="T2" fmla="*/ 180 w 311"/>
                  <a:gd name="T3" fmla="*/ 41 h 213"/>
                  <a:gd name="T4" fmla="*/ 181 w 311"/>
                  <a:gd name="T5" fmla="*/ 34 h 213"/>
                  <a:gd name="T6" fmla="*/ 184 w 311"/>
                  <a:gd name="T7" fmla="*/ 15 h 213"/>
                  <a:gd name="T8" fmla="*/ 190 w 311"/>
                  <a:gd name="T9" fmla="*/ 0 h 213"/>
                  <a:gd name="T10" fmla="*/ 232 w 311"/>
                  <a:gd name="T11" fmla="*/ 18 h 213"/>
                  <a:gd name="T12" fmla="*/ 264 w 311"/>
                  <a:gd name="T13" fmla="*/ 46 h 213"/>
                  <a:gd name="T14" fmla="*/ 311 w 311"/>
                  <a:gd name="T15" fmla="*/ 84 h 213"/>
                  <a:gd name="T16" fmla="*/ 295 w 311"/>
                  <a:gd name="T17" fmla="*/ 93 h 213"/>
                  <a:gd name="T18" fmla="*/ 278 w 311"/>
                  <a:gd name="T19" fmla="*/ 94 h 213"/>
                  <a:gd name="T20" fmla="*/ 284 w 311"/>
                  <a:gd name="T21" fmla="*/ 103 h 213"/>
                  <a:gd name="T22" fmla="*/ 262 w 311"/>
                  <a:gd name="T23" fmla="*/ 121 h 213"/>
                  <a:gd name="T24" fmla="*/ 247 w 311"/>
                  <a:gd name="T25" fmla="*/ 144 h 213"/>
                  <a:gd name="T26" fmla="*/ 238 w 311"/>
                  <a:gd name="T27" fmla="*/ 147 h 213"/>
                  <a:gd name="T28" fmla="*/ 216 w 311"/>
                  <a:gd name="T29" fmla="*/ 171 h 213"/>
                  <a:gd name="T30" fmla="*/ 205 w 311"/>
                  <a:gd name="T31" fmla="*/ 179 h 213"/>
                  <a:gd name="T32" fmla="*/ 197 w 311"/>
                  <a:gd name="T33" fmla="*/ 191 h 213"/>
                  <a:gd name="T34" fmla="*/ 181 w 311"/>
                  <a:gd name="T35" fmla="*/ 199 h 213"/>
                  <a:gd name="T36" fmla="*/ 169 w 311"/>
                  <a:gd name="T37" fmla="*/ 207 h 213"/>
                  <a:gd name="T38" fmla="*/ 152 w 311"/>
                  <a:gd name="T39" fmla="*/ 211 h 213"/>
                  <a:gd name="T40" fmla="*/ 124 w 311"/>
                  <a:gd name="T41" fmla="*/ 180 h 213"/>
                  <a:gd name="T42" fmla="*/ 111 w 311"/>
                  <a:gd name="T43" fmla="*/ 175 h 213"/>
                  <a:gd name="T44" fmla="*/ 97 w 311"/>
                  <a:gd name="T45" fmla="*/ 167 h 213"/>
                  <a:gd name="T46" fmla="*/ 84 w 311"/>
                  <a:gd name="T47" fmla="*/ 177 h 213"/>
                  <a:gd name="T48" fmla="*/ 74 w 311"/>
                  <a:gd name="T49" fmla="*/ 173 h 213"/>
                  <a:gd name="T50" fmla="*/ 65 w 311"/>
                  <a:gd name="T51" fmla="*/ 160 h 213"/>
                  <a:gd name="T52" fmla="*/ 77 w 311"/>
                  <a:gd name="T53" fmla="*/ 141 h 213"/>
                  <a:gd name="T54" fmla="*/ 74 w 311"/>
                  <a:gd name="T55" fmla="*/ 140 h 213"/>
                  <a:gd name="T56" fmla="*/ 63 w 311"/>
                  <a:gd name="T57" fmla="*/ 141 h 213"/>
                  <a:gd name="T58" fmla="*/ 58 w 311"/>
                  <a:gd name="T59" fmla="*/ 146 h 213"/>
                  <a:gd name="T60" fmla="*/ 34 w 311"/>
                  <a:gd name="T61" fmla="*/ 139 h 213"/>
                  <a:gd name="T62" fmla="*/ 34 w 311"/>
                  <a:gd name="T63" fmla="*/ 124 h 213"/>
                  <a:gd name="T64" fmla="*/ 55 w 311"/>
                  <a:gd name="T65" fmla="*/ 111 h 213"/>
                  <a:gd name="T66" fmla="*/ 63 w 311"/>
                  <a:gd name="T67" fmla="*/ 104 h 213"/>
                  <a:gd name="T68" fmla="*/ 70 w 311"/>
                  <a:gd name="T69" fmla="*/ 112 h 213"/>
                  <a:gd name="T70" fmla="*/ 74 w 311"/>
                  <a:gd name="T71" fmla="*/ 103 h 213"/>
                  <a:gd name="T72" fmla="*/ 68 w 311"/>
                  <a:gd name="T73" fmla="*/ 87 h 213"/>
                  <a:gd name="T74" fmla="*/ 46 w 311"/>
                  <a:gd name="T75" fmla="*/ 80 h 213"/>
                  <a:gd name="T76" fmla="*/ 30 w 311"/>
                  <a:gd name="T77" fmla="*/ 87 h 213"/>
                  <a:gd name="T78" fmla="*/ 13 w 311"/>
                  <a:gd name="T79" fmla="*/ 84 h 213"/>
                  <a:gd name="T80" fmla="*/ 2 w 311"/>
                  <a:gd name="T81" fmla="*/ 70 h 213"/>
                  <a:gd name="T82" fmla="*/ 15 w 311"/>
                  <a:gd name="T83" fmla="*/ 53 h 213"/>
                  <a:gd name="T84" fmla="*/ 19 w 311"/>
                  <a:gd name="T85" fmla="*/ 35 h 213"/>
                  <a:gd name="T86" fmla="*/ 20 w 311"/>
                  <a:gd name="T87" fmla="*/ 18 h 213"/>
                  <a:gd name="T88" fmla="*/ 31 w 311"/>
                  <a:gd name="T89" fmla="*/ 22 h 213"/>
                  <a:gd name="T90" fmla="*/ 40 w 311"/>
                  <a:gd name="T91" fmla="*/ 20 h 213"/>
                  <a:gd name="T92" fmla="*/ 51 w 311"/>
                  <a:gd name="T93" fmla="*/ 15 h 213"/>
                  <a:gd name="T94" fmla="*/ 66 w 311"/>
                  <a:gd name="T95" fmla="*/ 2 h 213"/>
                  <a:gd name="T96" fmla="*/ 80 w 311"/>
                  <a:gd name="T97" fmla="*/ 2 h 213"/>
                  <a:gd name="T98" fmla="*/ 90 w 311"/>
                  <a:gd name="T99" fmla="*/ 6 h 213"/>
                  <a:gd name="T100" fmla="*/ 85 w 311"/>
                  <a:gd name="T101" fmla="*/ 26 h 213"/>
                  <a:gd name="T102" fmla="*/ 100 w 311"/>
                  <a:gd name="T103" fmla="*/ 25 h 213"/>
                  <a:gd name="T104" fmla="*/ 112 w 311"/>
                  <a:gd name="T105" fmla="*/ 28 h 213"/>
                  <a:gd name="T106" fmla="*/ 126 w 311"/>
                  <a:gd name="T107" fmla="*/ 28 h 213"/>
                  <a:gd name="T108" fmla="*/ 126 w 311"/>
                  <a:gd name="T109" fmla="*/ 39 h 213"/>
                  <a:gd name="T110" fmla="*/ 134 w 311"/>
                  <a:gd name="T111" fmla="*/ 38 h 213"/>
                  <a:gd name="T112" fmla="*/ 143 w 311"/>
                  <a:gd name="T113" fmla="*/ 40 h 213"/>
                  <a:gd name="T114" fmla="*/ 150 w 311"/>
                  <a:gd name="T115" fmla="*/ 47 h 213"/>
                  <a:gd name="T116" fmla="*/ 151 w 311"/>
                  <a:gd name="T117" fmla="*/ 57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11" h="213">
                    <a:moveTo>
                      <a:pt x="151" y="57"/>
                    </a:moveTo>
                    <a:lnTo>
                      <a:pt x="157" y="57"/>
                    </a:lnTo>
                    <a:lnTo>
                      <a:pt x="170" y="55"/>
                    </a:lnTo>
                    <a:lnTo>
                      <a:pt x="170" y="45"/>
                    </a:lnTo>
                    <a:lnTo>
                      <a:pt x="174" y="45"/>
                    </a:lnTo>
                    <a:lnTo>
                      <a:pt x="180" y="41"/>
                    </a:lnTo>
                    <a:lnTo>
                      <a:pt x="184" y="39"/>
                    </a:lnTo>
                    <a:lnTo>
                      <a:pt x="185" y="38"/>
                    </a:lnTo>
                    <a:lnTo>
                      <a:pt x="181" y="34"/>
                    </a:lnTo>
                    <a:lnTo>
                      <a:pt x="185" y="30"/>
                    </a:lnTo>
                    <a:lnTo>
                      <a:pt x="183" y="22"/>
                    </a:lnTo>
                    <a:lnTo>
                      <a:pt x="184" y="15"/>
                    </a:lnTo>
                    <a:lnTo>
                      <a:pt x="186" y="11"/>
                    </a:lnTo>
                    <a:lnTo>
                      <a:pt x="189" y="6"/>
                    </a:lnTo>
                    <a:lnTo>
                      <a:pt x="190" y="0"/>
                    </a:lnTo>
                    <a:lnTo>
                      <a:pt x="199" y="1"/>
                    </a:lnTo>
                    <a:lnTo>
                      <a:pt x="203" y="1"/>
                    </a:lnTo>
                    <a:lnTo>
                      <a:pt x="232" y="18"/>
                    </a:lnTo>
                    <a:lnTo>
                      <a:pt x="233" y="18"/>
                    </a:lnTo>
                    <a:lnTo>
                      <a:pt x="250" y="34"/>
                    </a:lnTo>
                    <a:lnTo>
                      <a:pt x="264" y="46"/>
                    </a:lnTo>
                    <a:lnTo>
                      <a:pt x="277" y="54"/>
                    </a:lnTo>
                    <a:lnTo>
                      <a:pt x="299" y="75"/>
                    </a:lnTo>
                    <a:lnTo>
                      <a:pt x="311" y="84"/>
                    </a:lnTo>
                    <a:lnTo>
                      <a:pt x="302" y="88"/>
                    </a:lnTo>
                    <a:lnTo>
                      <a:pt x="302" y="91"/>
                    </a:lnTo>
                    <a:lnTo>
                      <a:pt x="295" y="93"/>
                    </a:lnTo>
                    <a:lnTo>
                      <a:pt x="293" y="93"/>
                    </a:lnTo>
                    <a:lnTo>
                      <a:pt x="289" y="93"/>
                    </a:lnTo>
                    <a:lnTo>
                      <a:pt x="278" y="94"/>
                    </a:lnTo>
                    <a:lnTo>
                      <a:pt x="283" y="99"/>
                    </a:lnTo>
                    <a:lnTo>
                      <a:pt x="282" y="100"/>
                    </a:lnTo>
                    <a:lnTo>
                      <a:pt x="284" y="103"/>
                    </a:lnTo>
                    <a:lnTo>
                      <a:pt x="282" y="106"/>
                    </a:lnTo>
                    <a:lnTo>
                      <a:pt x="269" y="113"/>
                    </a:lnTo>
                    <a:lnTo>
                      <a:pt x="262" y="121"/>
                    </a:lnTo>
                    <a:lnTo>
                      <a:pt x="256" y="121"/>
                    </a:lnTo>
                    <a:lnTo>
                      <a:pt x="256" y="128"/>
                    </a:lnTo>
                    <a:lnTo>
                      <a:pt x="247" y="144"/>
                    </a:lnTo>
                    <a:lnTo>
                      <a:pt x="246" y="143"/>
                    </a:lnTo>
                    <a:lnTo>
                      <a:pt x="243" y="146"/>
                    </a:lnTo>
                    <a:lnTo>
                      <a:pt x="238" y="147"/>
                    </a:lnTo>
                    <a:lnTo>
                      <a:pt x="238" y="152"/>
                    </a:lnTo>
                    <a:lnTo>
                      <a:pt x="225" y="167"/>
                    </a:lnTo>
                    <a:lnTo>
                      <a:pt x="216" y="171"/>
                    </a:lnTo>
                    <a:lnTo>
                      <a:pt x="212" y="178"/>
                    </a:lnTo>
                    <a:lnTo>
                      <a:pt x="210" y="177"/>
                    </a:lnTo>
                    <a:lnTo>
                      <a:pt x="205" y="179"/>
                    </a:lnTo>
                    <a:lnTo>
                      <a:pt x="201" y="184"/>
                    </a:lnTo>
                    <a:lnTo>
                      <a:pt x="204" y="190"/>
                    </a:lnTo>
                    <a:lnTo>
                      <a:pt x="197" y="191"/>
                    </a:lnTo>
                    <a:lnTo>
                      <a:pt x="193" y="197"/>
                    </a:lnTo>
                    <a:lnTo>
                      <a:pt x="184" y="194"/>
                    </a:lnTo>
                    <a:lnTo>
                      <a:pt x="181" y="199"/>
                    </a:lnTo>
                    <a:lnTo>
                      <a:pt x="178" y="201"/>
                    </a:lnTo>
                    <a:lnTo>
                      <a:pt x="177" y="210"/>
                    </a:lnTo>
                    <a:lnTo>
                      <a:pt x="169" y="207"/>
                    </a:lnTo>
                    <a:lnTo>
                      <a:pt x="158" y="206"/>
                    </a:lnTo>
                    <a:lnTo>
                      <a:pt x="151" y="213"/>
                    </a:lnTo>
                    <a:lnTo>
                      <a:pt x="152" y="211"/>
                    </a:lnTo>
                    <a:lnTo>
                      <a:pt x="141" y="203"/>
                    </a:lnTo>
                    <a:lnTo>
                      <a:pt x="130" y="190"/>
                    </a:lnTo>
                    <a:lnTo>
                      <a:pt x="124" y="180"/>
                    </a:lnTo>
                    <a:lnTo>
                      <a:pt x="118" y="174"/>
                    </a:lnTo>
                    <a:lnTo>
                      <a:pt x="111" y="171"/>
                    </a:lnTo>
                    <a:lnTo>
                      <a:pt x="111" y="175"/>
                    </a:lnTo>
                    <a:lnTo>
                      <a:pt x="105" y="175"/>
                    </a:lnTo>
                    <a:lnTo>
                      <a:pt x="98" y="166"/>
                    </a:lnTo>
                    <a:lnTo>
                      <a:pt x="97" y="167"/>
                    </a:lnTo>
                    <a:lnTo>
                      <a:pt x="94" y="166"/>
                    </a:lnTo>
                    <a:lnTo>
                      <a:pt x="88" y="177"/>
                    </a:lnTo>
                    <a:lnTo>
                      <a:pt x="84" y="177"/>
                    </a:lnTo>
                    <a:lnTo>
                      <a:pt x="85" y="173"/>
                    </a:lnTo>
                    <a:lnTo>
                      <a:pt x="79" y="167"/>
                    </a:lnTo>
                    <a:lnTo>
                      <a:pt x="74" y="173"/>
                    </a:lnTo>
                    <a:lnTo>
                      <a:pt x="67" y="171"/>
                    </a:lnTo>
                    <a:lnTo>
                      <a:pt x="64" y="164"/>
                    </a:lnTo>
                    <a:lnTo>
                      <a:pt x="65" y="160"/>
                    </a:lnTo>
                    <a:lnTo>
                      <a:pt x="72" y="161"/>
                    </a:lnTo>
                    <a:lnTo>
                      <a:pt x="80" y="148"/>
                    </a:lnTo>
                    <a:lnTo>
                      <a:pt x="77" y="141"/>
                    </a:lnTo>
                    <a:lnTo>
                      <a:pt x="79" y="138"/>
                    </a:lnTo>
                    <a:lnTo>
                      <a:pt x="75" y="135"/>
                    </a:lnTo>
                    <a:lnTo>
                      <a:pt x="74" y="140"/>
                    </a:lnTo>
                    <a:lnTo>
                      <a:pt x="70" y="138"/>
                    </a:lnTo>
                    <a:lnTo>
                      <a:pt x="66" y="143"/>
                    </a:lnTo>
                    <a:lnTo>
                      <a:pt x="63" y="141"/>
                    </a:lnTo>
                    <a:lnTo>
                      <a:pt x="61" y="146"/>
                    </a:lnTo>
                    <a:lnTo>
                      <a:pt x="57" y="148"/>
                    </a:lnTo>
                    <a:lnTo>
                      <a:pt x="58" y="146"/>
                    </a:lnTo>
                    <a:lnTo>
                      <a:pt x="46" y="146"/>
                    </a:lnTo>
                    <a:lnTo>
                      <a:pt x="38" y="146"/>
                    </a:lnTo>
                    <a:lnTo>
                      <a:pt x="34" y="139"/>
                    </a:lnTo>
                    <a:lnTo>
                      <a:pt x="26" y="127"/>
                    </a:lnTo>
                    <a:lnTo>
                      <a:pt x="30" y="126"/>
                    </a:lnTo>
                    <a:lnTo>
                      <a:pt x="34" y="124"/>
                    </a:lnTo>
                    <a:lnTo>
                      <a:pt x="43" y="118"/>
                    </a:lnTo>
                    <a:lnTo>
                      <a:pt x="44" y="111"/>
                    </a:lnTo>
                    <a:lnTo>
                      <a:pt x="55" y="111"/>
                    </a:lnTo>
                    <a:lnTo>
                      <a:pt x="60" y="105"/>
                    </a:lnTo>
                    <a:lnTo>
                      <a:pt x="61" y="92"/>
                    </a:lnTo>
                    <a:lnTo>
                      <a:pt x="63" y="104"/>
                    </a:lnTo>
                    <a:lnTo>
                      <a:pt x="64" y="111"/>
                    </a:lnTo>
                    <a:lnTo>
                      <a:pt x="64" y="112"/>
                    </a:lnTo>
                    <a:lnTo>
                      <a:pt x="70" y="112"/>
                    </a:lnTo>
                    <a:lnTo>
                      <a:pt x="68" y="101"/>
                    </a:lnTo>
                    <a:lnTo>
                      <a:pt x="70" y="101"/>
                    </a:lnTo>
                    <a:lnTo>
                      <a:pt x="74" y="103"/>
                    </a:lnTo>
                    <a:lnTo>
                      <a:pt x="80" y="100"/>
                    </a:lnTo>
                    <a:lnTo>
                      <a:pt x="70" y="90"/>
                    </a:lnTo>
                    <a:lnTo>
                      <a:pt x="68" y="87"/>
                    </a:lnTo>
                    <a:lnTo>
                      <a:pt x="61" y="82"/>
                    </a:lnTo>
                    <a:lnTo>
                      <a:pt x="54" y="79"/>
                    </a:lnTo>
                    <a:lnTo>
                      <a:pt x="46" y="80"/>
                    </a:lnTo>
                    <a:lnTo>
                      <a:pt x="46" y="84"/>
                    </a:lnTo>
                    <a:lnTo>
                      <a:pt x="35" y="81"/>
                    </a:lnTo>
                    <a:lnTo>
                      <a:pt x="30" y="87"/>
                    </a:lnTo>
                    <a:lnTo>
                      <a:pt x="28" y="92"/>
                    </a:lnTo>
                    <a:lnTo>
                      <a:pt x="20" y="81"/>
                    </a:lnTo>
                    <a:lnTo>
                      <a:pt x="13" y="84"/>
                    </a:lnTo>
                    <a:lnTo>
                      <a:pt x="4" y="84"/>
                    </a:lnTo>
                    <a:lnTo>
                      <a:pt x="0" y="79"/>
                    </a:lnTo>
                    <a:lnTo>
                      <a:pt x="2" y="70"/>
                    </a:lnTo>
                    <a:lnTo>
                      <a:pt x="6" y="67"/>
                    </a:lnTo>
                    <a:lnTo>
                      <a:pt x="7" y="60"/>
                    </a:lnTo>
                    <a:lnTo>
                      <a:pt x="15" y="53"/>
                    </a:lnTo>
                    <a:lnTo>
                      <a:pt x="13" y="47"/>
                    </a:lnTo>
                    <a:lnTo>
                      <a:pt x="13" y="41"/>
                    </a:lnTo>
                    <a:lnTo>
                      <a:pt x="19" y="35"/>
                    </a:lnTo>
                    <a:lnTo>
                      <a:pt x="21" y="28"/>
                    </a:lnTo>
                    <a:lnTo>
                      <a:pt x="18" y="25"/>
                    </a:lnTo>
                    <a:lnTo>
                      <a:pt x="20" y="18"/>
                    </a:lnTo>
                    <a:lnTo>
                      <a:pt x="21" y="17"/>
                    </a:lnTo>
                    <a:lnTo>
                      <a:pt x="31" y="21"/>
                    </a:lnTo>
                    <a:lnTo>
                      <a:pt x="31" y="22"/>
                    </a:lnTo>
                    <a:lnTo>
                      <a:pt x="37" y="24"/>
                    </a:lnTo>
                    <a:lnTo>
                      <a:pt x="37" y="21"/>
                    </a:lnTo>
                    <a:lnTo>
                      <a:pt x="40" y="20"/>
                    </a:lnTo>
                    <a:lnTo>
                      <a:pt x="46" y="22"/>
                    </a:lnTo>
                    <a:lnTo>
                      <a:pt x="46" y="19"/>
                    </a:lnTo>
                    <a:lnTo>
                      <a:pt x="51" y="15"/>
                    </a:lnTo>
                    <a:lnTo>
                      <a:pt x="58" y="15"/>
                    </a:lnTo>
                    <a:lnTo>
                      <a:pt x="63" y="8"/>
                    </a:lnTo>
                    <a:lnTo>
                      <a:pt x="66" y="2"/>
                    </a:lnTo>
                    <a:lnTo>
                      <a:pt x="73" y="6"/>
                    </a:lnTo>
                    <a:lnTo>
                      <a:pt x="74" y="7"/>
                    </a:lnTo>
                    <a:lnTo>
                      <a:pt x="80" y="2"/>
                    </a:lnTo>
                    <a:lnTo>
                      <a:pt x="85" y="4"/>
                    </a:lnTo>
                    <a:lnTo>
                      <a:pt x="87" y="2"/>
                    </a:lnTo>
                    <a:lnTo>
                      <a:pt x="90" y="6"/>
                    </a:lnTo>
                    <a:lnTo>
                      <a:pt x="92" y="15"/>
                    </a:lnTo>
                    <a:lnTo>
                      <a:pt x="90" y="25"/>
                    </a:lnTo>
                    <a:lnTo>
                      <a:pt x="85" y="26"/>
                    </a:lnTo>
                    <a:lnTo>
                      <a:pt x="88" y="31"/>
                    </a:lnTo>
                    <a:lnTo>
                      <a:pt x="93" y="27"/>
                    </a:lnTo>
                    <a:lnTo>
                      <a:pt x="100" y="25"/>
                    </a:lnTo>
                    <a:lnTo>
                      <a:pt x="101" y="28"/>
                    </a:lnTo>
                    <a:lnTo>
                      <a:pt x="107" y="28"/>
                    </a:lnTo>
                    <a:lnTo>
                      <a:pt x="112" y="28"/>
                    </a:lnTo>
                    <a:lnTo>
                      <a:pt x="114" y="20"/>
                    </a:lnTo>
                    <a:lnTo>
                      <a:pt x="125" y="27"/>
                    </a:lnTo>
                    <a:lnTo>
                      <a:pt x="126" y="28"/>
                    </a:lnTo>
                    <a:lnTo>
                      <a:pt x="127" y="34"/>
                    </a:lnTo>
                    <a:lnTo>
                      <a:pt x="125" y="35"/>
                    </a:lnTo>
                    <a:lnTo>
                      <a:pt x="126" y="39"/>
                    </a:lnTo>
                    <a:lnTo>
                      <a:pt x="128" y="41"/>
                    </a:lnTo>
                    <a:lnTo>
                      <a:pt x="131" y="40"/>
                    </a:lnTo>
                    <a:lnTo>
                      <a:pt x="134" y="38"/>
                    </a:lnTo>
                    <a:lnTo>
                      <a:pt x="138" y="32"/>
                    </a:lnTo>
                    <a:lnTo>
                      <a:pt x="143" y="32"/>
                    </a:lnTo>
                    <a:lnTo>
                      <a:pt x="143" y="40"/>
                    </a:lnTo>
                    <a:lnTo>
                      <a:pt x="146" y="41"/>
                    </a:lnTo>
                    <a:lnTo>
                      <a:pt x="147" y="48"/>
                    </a:lnTo>
                    <a:lnTo>
                      <a:pt x="150" y="47"/>
                    </a:lnTo>
                    <a:lnTo>
                      <a:pt x="151" y="48"/>
                    </a:lnTo>
                    <a:lnTo>
                      <a:pt x="148" y="54"/>
                    </a:lnTo>
                    <a:lnTo>
                      <a:pt x="151" y="57"/>
                    </a:lnTo>
                    <a:close/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93" name="Freeform 81"/>
              <p:cNvSpPr>
                <a:spLocks/>
              </p:cNvSpPr>
              <p:nvPr/>
            </p:nvSpPr>
            <p:spPr bwMode="auto">
              <a:xfrm>
                <a:off x="4545" y="3109"/>
                <a:ext cx="7" cy="6"/>
              </a:xfrm>
              <a:custGeom>
                <a:avLst/>
                <a:gdLst>
                  <a:gd name="T0" fmla="*/ 2 w 21"/>
                  <a:gd name="T1" fmla="*/ 0 h 16"/>
                  <a:gd name="T2" fmla="*/ 0 w 21"/>
                  <a:gd name="T3" fmla="*/ 6 h 16"/>
                  <a:gd name="T4" fmla="*/ 4 w 21"/>
                  <a:gd name="T5" fmla="*/ 12 h 16"/>
                  <a:gd name="T6" fmla="*/ 8 w 21"/>
                  <a:gd name="T7" fmla="*/ 16 h 16"/>
                  <a:gd name="T8" fmla="*/ 17 w 21"/>
                  <a:gd name="T9" fmla="*/ 10 h 16"/>
                  <a:gd name="T10" fmla="*/ 21 w 21"/>
                  <a:gd name="T11" fmla="*/ 9 h 16"/>
                  <a:gd name="T12" fmla="*/ 15 w 21"/>
                  <a:gd name="T13" fmla="*/ 0 h 16"/>
                  <a:gd name="T14" fmla="*/ 13 w 21"/>
                  <a:gd name="T15" fmla="*/ 3 h 16"/>
                  <a:gd name="T16" fmla="*/ 2 w 21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16">
                    <a:moveTo>
                      <a:pt x="2" y="0"/>
                    </a:moveTo>
                    <a:lnTo>
                      <a:pt x="0" y="6"/>
                    </a:lnTo>
                    <a:lnTo>
                      <a:pt x="4" y="12"/>
                    </a:lnTo>
                    <a:lnTo>
                      <a:pt x="8" y="16"/>
                    </a:lnTo>
                    <a:lnTo>
                      <a:pt x="17" y="10"/>
                    </a:lnTo>
                    <a:lnTo>
                      <a:pt x="21" y="9"/>
                    </a:lnTo>
                    <a:lnTo>
                      <a:pt x="15" y="0"/>
                    </a:lnTo>
                    <a:lnTo>
                      <a:pt x="13" y="3"/>
                    </a:lnTo>
                    <a:lnTo>
                      <a:pt x="2" y="0"/>
                    </a:lnTo>
                    <a:close/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94" name="Freeform 82"/>
              <p:cNvSpPr>
                <a:spLocks/>
              </p:cNvSpPr>
              <p:nvPr/>
            </p:nvSpPr>
            <p:spPr bwMode="auto">
              <a:xfrm>
                <a:off x="4570" y="3247"/>
                <a:ext cx="93" cy="84"/>
              </a:xfrm>
              <a:custGeom>
                <a:avLst/>
                <a:gdLst>
                  <a:gd name="T0" fmla="*/ 205 w 280"/>
                  <a:gd name="T1" fmla="*/ 35 h 250"/>
                  <a:gd name="T2" fmla="*/ 180 w 280"/>
                  <a:gd name="T3" fmla="*/ 44 h 250"/>
                  <a:gd name="T4" fmla="*/ 168 w 280"/>
                  <a:gd name="T5" fmla="*/ 40 h 250"/>
                  <a:gd name="T6" fmla="*/ 141 w 280"/>
                  <a:gd name="T7" fmla="*/ 51 h 250"/>
                  <a:gd name="T8" fmla="*/ 132 w 280"/>
                  <a:gd name="T9" fmla="*/ 68 h 250"/>
                  <a:gd name="T10" fmla="*/ 111 w 280"/>
                  <a:gd name="T11" fmla="*/ 80 h 250"/>
                  <a:gd name="T12" fmla="*/ 98 w 280"/>
                  <a:gd name="T13" fmla="*/ 87 h 250"/>
                  <a:gd name="T14" fmla="*/ 80 w 280"/>
                  <a:gd name="T15" fmla="*/ 91 h 250"/>
                  <a:gd name="T16" fmla="*/ 79 w 280"/>
                  <a:gd name="T17" fmla="*/ 105 h 250"/>
                  <a:gd name="T18" fmla="*/ 62 w 280"/>
                  <a:gd name="T19" fmla="*/ 111 h 250"/>
                  <a:gd name="T20" fmla="*/ 53 w 280"/>
                  <a:gd name="T21" fmla="*/ 111 h 250"/>
                  <a:gd name="T22" fmla="*/ 49 w 280"/>
                  <a:gd name="T23" fmla="*/ 129 h 250"/>
                  <a:gd name="T24" fmla="*/ 33 w 280"/>
                  <a:gd name="T25" fmla="*/ 137 h 250"/>
                  <a:gd name="T26" fmla="*/ 23 w 280"/>
                  <a:gd name="T27" fmla="*/ 134 h 250"/>
                  <a:gd name="T28" fmla="*/ 12 w 280"/>
                  <a:gd name="T29" fmla="*/ 135 h 250"/>
                  <a:gd name="T30" fmla="*/ 2 w 280"/>
                  <a:gd name="T31" fmla="*/ 131 h 250"/>
                  <a:gd name="T32" fmla="*/ 0 w 280"/>
                  <a:gd name="T33" fmla="*/ 135 h 250"/>
                  <a:gd name="T34" fmla="*/ 6 w 280"/>
                  <a:gd name="T35" fmla="*/ 140 h 250"/>
                  <a:gd name="T36" fmla="*/ 12 w 280"/>
                  <a:gd name="T37" fmla="*/ 149 h 250"/>
                  <a:gd name="T38" fmla="*/ 15 w 280"/>
                  <a:gd name="T39" fmla="*/ 162 h 250"/>
                  <a:gd name="T40" fmla="*/ 25 w 280"/>
                  <a:gd name="T41" fmla="*/ 171 h 250"/>
                  <a:gd name="T42" fmla="*/ 33 w 280"/>
                  <a:gd name="T43" fmla="*/ 171 h 250"/>
                  <a:gd name="T44" fmla="*/ 40 w 280"/>
                  <a:gd name="T45" fmla="*/ 178 h 250"/>
                  <a:gd name="T46" fmla="*/ 42 w 280"/>
                  <a:gd name="T47" fmla="*/ 183 h 250"/>
                  <a:gd name="T48" fmla="*/ 52 w 280"/>
                  <a:gd name="T49" fmla="*/ 187 h 250"/>
                  <a:gd name="T50" fmla="*/ 59 w 280"/>
                  <a:gd name="T51" fmla="*/ 194 h 250"/>
                  <a:gd name="T52" fmla="*/ 52 w 280"/>
                  <a:gd name="T53" fmla="*/ 211 h 250"/>
                  <a:gd name="T54" fmla="*/ 58 w 280"/>
                  <a:gd name="T55" fmla="*/ 218 h 250"/>
                  <a:gd name="T56" fmla="*/ 71 w 280"/>
                  <a:gd name="T57" fmla="*/ 224 h 250"/>
                  <a:gd name="T58" fmla="*/ 91 w 280"/>
                  <a:gd name="T59" fmla="*/ 217 h 250"/>
                  <a:gd name="T60" fmla="*/ 102 w 280"/>
                  <a:gd name="T61" fmla="*/ 213 h 250"/>
                  <a:gd name="T62" fmla="*/ 106 w 280"/>
                  <a:gd name="T63" fmla="*/ 224 h 250"/>
                  <a:gd name="T64" fmla="*/ 124 w 280"/>
                  <a:gd name="T65" fmla="*/ 236 h 250"/>
                  <a:gd name="T66" fmla="*/ 136 w 280"/>
                  <a:gd name="T67" fmla="*/ 240 h 250"/>
                  <a:gd name="T68" fmla="*/ 153 w 280"/>
                  <a:gd name="T69" fmla="*/ 240 h 250"/>
                  <a:gd name="T70" fmla="*/ 160 w 280"/>
                  <a:gd name="T71" fmla="*/ 235 h 250"/>
                  <a:gd name="T72" fmla="*/ 172 w 280"/>
                  <a:gd name="T73" fmla="*/ 237 h 250"/>
                  <a:gd name="T74" fmla="*/ 189 w 280"/>
                  <a:gd name="T75" fmla="*/ 221 h 250"/>
                  <a:gd name="T76" fmla="*/ 211 w 280"/>
                  <a:gd name="T77" fmla="*/ 227 h 250"/>
                  <a:gd name="T78" fmla="*/ 229 w 280"/>
                  <a:gd name="T79" fmla="*/ 235 h 250"/>
                  <a:gd name="T80" fmla="*/ 245 w 280"/>
                  <a:gd name="T81" fmla="*/ 236 h 250"/>
                  <a:gd name="T82" fmla="*/ 255 w 280"/>
                  <a:gd name="T83" fmla="*/ 222 h 250"/>
                  <a:gd name="T84" fmla="*/ 271 w 280"/>
                  <a:gd name="T85" fmla="*/ 216 h 250"/>
                  <a:gd name="T86" fmla="*/ 260 w 280"/>
                  <a:gd name="T87" fmla="*/ 201 h 250"/>
                  <a:gd name="T88" fmla="*/ 241 w 280"/>
                  <a:gd name="T89" fmla="*/ 189 h 250"/>
                  <a:gd name="T90" fmla="*/ 228 w 280"/>
                  <a:gd name="T91" fmla="*/ 161 h 250"/>
                  <a:gd name="T92" fmla="*/ 212 w 280"/>
                  <a:gd name="T93" fmla="*/ 151 h 250"/>
                  <a:gd name="T94" fmla="*/ 218 w 280"/>
                  <a:gd name="T95" fmla="*/ 133 h 250"/>
                  <a:gd name="T96" fmla="*/ 195 w 280"/>
                  <a:gd name="T97" fmla="*/ 114 h 250"/>
                  <a:gd name="T98" fmla="*/ 214 w 280"/>
                  <a:gd name="T99" fmla="*/ 101 h 250"/>
                  <a:gd name="T100" fmla="*/ 211 w 280"/>
                  <a:gd name="T101" fmla="*/ 87 h 250"/>
                  <a:gd name="T102" fmla="*/ 209 w 280"/>
                  <a:gd name="T103" fmla="*/ 77 h 250"/>
                  <a:gd name="T104" fmla="*/ 218 w 280"/>
                  <a:gd name="T105" fmla="*/ 62 h 250"/>
                  <a:gd name="T106" fmla="*/ 234 w 280"/>
                  <a:gd name="T107" fmla="*/ 62 h 250"/>
                  <a:gd name="T108" fmla="*/ 259 w 280"/>
                  <a:gd name="T109" fmla="*/ 62 h 250"/>
                  <a:gd name="T110" fmla="*/ 275 w 280"/>
                  <a:gd name="T111" fmla="*/ 56 h 250"/>
                  <a:gd name="T112" fmla="*/ 279 w 280"/>
                  <a:gd name="T113" fmla="*/ 37 h 250"/>
                  <a:gd name="T114" fmla="*/ 264 w 280"/>
                  <a:gd name="T115" fmla="*/ 28 h 250"/>
                  <a:gd name="T116" fmla="*/ 259 w 280"/>
                  <a:gd name="T117" fmla="*/ 11 h 250"/>
                  <a:gd name="T118" fmla="*/ 240 w 280"/>
                  <a:gd name="T119" fmla="*/ 0 h 250"/>
                  <a:gd name="T120" fmla="*/ 218 w 280"/>
                  <a:gd name="T121" fmla="*/ 10 h 250"/>
                  <a:gd name="T122" fmla="*/ 209 w 280"/>
                  <a:gd name="T123" fmla="*/ 31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80" h="250">
                    <a:moveTo>
                      <a:pt x="209" y="31"/>
                    </a:moveTo>
                    <a:lnTo>
                      <a:pt x="208" y="32"/>
                    </a:lnTo>
                    <a:lnTo>
                      <a:pt x="205" y="35"/>
                    </a:lnTo>
                    <a:lnTo>
                      <a:pt x="200" y="30"/>
                    </a:lnTo>
                    <a:lnTo>
                      <a:pt x="192" y="38"/>
                    </a:lnTo>
                    <a:lnTo>
                      <a:pt x="180" y="44"/>
                    </a:lnTo>
                    <a:lnTo>
                      <a:pt x="173" y="43"/>
                    </a:lnTo>
                    <a:lnTo>
                      <a:pt x="172" y="40"/>
                    </a:lnTo>
                    <a:lnTo>
                      <a:pt x="168" y="40"/>
                    </a:lnTo>
                    <a:lnTo>
                      <a:pt x="166" y="45"/>
                    </a:lnTo>
                    <a:lnTo>
                      <a:pt x="148" y="45"/>
                    </a:lnTo>
                    <a:lnTo>
                      <a:pt x="141" y="51"/>
                    </a:lnTo>
                    <a:lnTo>
                      <a:pt x="132" y="47"/>
                    </a:lnTo>
                    <a:lnTo>
                      <a:pt x="128" y="50"/>
                    </a:lnTo>
                    <a:lnTo>
                      <a:pt x="132" y="68"/>
                    </a:lnTo>
                    <a:lnTo>
                      <a:pt x="126" y="69"/>
                    </a:lnTo>
                    <a:lnTo>
                      <a:pt x="122" y="70"/>
                    </a:lnTo>
                    <a:lnTo>
                      <a:pt x="111" y="80"/>
                    </a:lnTo>
                    <a:lnTo>
                      <a:pt x="100" y="78"/>
                    </a:lnTo>
                    <a:lnTo>
                      <a:pt x="98" y="80"/>
                    </a:lnTo>
                    <a:lnTo>
                      <a:pt x="98" y="87"/>
                    </a:lnTo>
                    <a:lnTo>
                      <a:pt x="89" y="89"/>
                    </a:lnTo>
                    <a:lnTo>
                      <a:pt x="89" y="88"/>
                    </a:lnTo>
                    <a:lnTo>
                      <a:pt x="80" y="91"/>
                    </a:lnTo>
                    <a:lnTo>
                      <a:pt x="88" y="103"/>
                    </a:lnTo>
                    <a:lnTo>
                      <a:pt x="83" y="107"/>
                    </a:lnTo>
                    <a:lnTo>
                      <a:pt x="79" y="105"/>
                    </a:lnTo>
                    <a:lnTo>
                      <a:pt x="76" y="109"/>
                    </a:lnTo>
                    <a:lnTo>
                      <a:pt x="66" y="115"/>
                    </a:lnTo>
                    <a:lnTo>
                      <a:pt x="62" y="111"/>
                    </a:lnTo>
                    <a:lnTo>
                      <a:pt x="59" y="104"/>
                    </a:lnTo>
                    <a:lnTo>
                      <a:pt x="52" y="105"/>
                    </a:lnTo>
                    <a:lnTo>
                      <a:pt x="53" y="111"/>
                    </a:lnTo>
                    <a:lnTo>
                      <a:pt x="50" y="120"/>
                    </a:lnTo>
                    <a:lnTo>
                      <a:pt x="52" y="125"/>
                    </a:lnTo>
                    <a:lnTo>
                      <a:pt x="49" y="129"/>
                    </a:lnTo>
                    <a:lnTo>
                      <a:pt x="48" y="130"/>
                    </a:lnTo>
                    <a:lnTo>
                      <a:pt x="41" y="135"/>
                    </a:lnTo>
                    <a:lnTo>
                      <a:pt x="33" y="137"/>
                    </a:lnTo>
                    <a:lnTo>
                      <a:pt x="26" y="144"/>
                    </a:lnTo>
                    <a:lnTo>
                      <a:pt x="25" y="143"/>
                    </a:lnTo>
                    <a:lnTo>
                      <a:pt x="23" y="134"/>
                    </a:lnTo>
                    <a:lnTo>
                      <a:pt x="22" y="129"/>
                    </a:lnTo>
                    <a:lnTo>
                      <a:pt x="15" y="131"/>
                    </a:lnTo>
                    <a:lnTo>
                      <a:pt x="12" y="135"/>
                    </a:lnTo>
                    <a:lnTo>
                      <a:pt x="9" y="133"/>
                    </a:lnTo>
                    <a:lnTo>
                      <a:pt x="8" y="131"/>
                    </a:lnTo>
                    <a:lnTo>
                      <a:pt x="2" y="131"/>
                    </a:lnTo>
                    <a:lnTo>
                      <a:pt x="0" y="133"/>
                    </a:lnTo>
                    <a:lnTo>
                      <a:pt x="2" y="133"/>
                    </a:lnTo>
                    <a:lnTo>
                      <a:pt x="0" y="135"/>
                    </a:lnTo>
                    <a:lnTo>
                      <a:pt x="3" y="136"/>
                    </a:lnTo>
                    <a:lnTo>
                      <a:pt x="8" y="140"/>
                    </a:lnTo>
                    <a:lnTo>
                      <a:pt x="6" y="140"/>
                    </a:lnTo>
                    <a:lnTo>
                      <a:pt x="8" y="142"/>
                    </a:lnTo>
                    <a:lnTo>
                      <a:pt x="6" y="147"/>
                    </a:lnTo>
                    <a:lnTo>
                      <a:pt x="12" y="149"/>
                    </a:lnTo>
                    <a:lnTo>
                      <a:pt x="8" y="155"/>
                    </a:lnTo>
                    <a:lnTo>
                      <a:pt x="13" y="160"/>
                    </a:lnTo>
                    <a:lnTo>
                      <a:pt x="15" y="162"/>
                    </a:lnTo>
                    <a:lnTo>
                      <a:pt x="12" y="163"/>
                    </a:lnTo>
                    <a:lnTo>
                      <a:pt x="15" y="169"/>
                    </a:lnTo>
                    <a:lnTo>
                      <a:pt x="25" y="171"/>
                    </a:lnTo>
                    <a:lnTo>
                      <a:pt x="28" y="171"/>
                    </a:lnTo>
                    <a:lnTo>
                      <a:pt x="29" y="170"/>
                    </a:lnTo>
                    <a:lnTo>
                      <a:pt x="33" y="171"/>
                    </a:lnTo>
                    <a:lnTo>
                      <a:pt x="36" y="178"/>
                    </a:lnTo>
                    <a:lnTo>
                      <a:pt x="36" y="181"/>
                    </a:lnTo>
                    <a:lnTo>
                      <a:pt x="40" y="178"/>
                    </a:lnTo>
                    <a:lnTo>
                      <a:pt x="40" y="175"/>
                    </a:lnTo>
                    <a:lnTo>
                      <a:pt x="42" y="175"/>
                    </a:lnTo>
                    <a:lnTo>
                      <a:pt x="42" y="183"/>
                    </a:lnTo>
                    <a:lnTo>
                      <a:pt x="49" y="180"/>
                    </a:lnTo>
                    <a:lnTo>
                      <a:pt x="49" y="185"/>
                    </a:lnTo>
                    <a:lnTo>
                      <a:pt x="52" y="187"/>
                    </a:lnTo>
                    <a:lnTo>
                      <a:pt x="58" y="189"/>
                    </a:lnTo>
                    <a:lnTo>
                      <a:pt x="56" y="193"/>
                    </a:lnTo>
                    <a:lnTo>
                      <a:pt x="59" y="194"/>
                    </a:lnTo>
                    <a:lnTo>
                      <a:pt x="58" y="204"/>
                    </a:lnTo>
                    <a:lnTo>
                      <a:pt x="50" y="207"/>
                    </a:lnTo>
                    <a:lnTo>
                      <a:pt x="52" y="211"/>
                    </a:lnTo>
                    <a:lnTo>
                      <a:pt x="49" y="215"/>
                    </a:lnTo>
                    <a:lnTo>
                      <a:pt x="56" y="220"/>
                    </a:lnTo>
                    <a:lnTo>
                      <a:pt x="58" y="218"/>
                    </a:lnTo>
                    <a:lnTo>
                      <a:pt x="61" y="224"/>
                    </a:lnTo>
                    <a:lnTo>
                      <a:pt x="63" y="227"/>
                    </a:lnTo>
                    <a:lnTo>
                      <a:pt x="71" y="224"/>
                    </a:lnTo>
                    <a:lnTo>
                      <a:pt x="81" y="226"/>
                    </a:lnTo>
                    <a:lnTo>
                      <a:pt x="86" y="221"/>
                    </a:lnTo>
                    <a:lnTo>
                      <a:pt x="91" y="217"/>
                    </a:lnTo>
                    <a:lnTo>
                      <a:pt x="92" y="214"/>
                    </a:lnTo>
                    <a:lnTo>
                      <a:pt x="98" y="213"/>
                    </a:lnTo>
                    <a:lnTo>
                      <a:pt x="102" y="213"/>
                    </a:lnTo>
                    <a:lnTo>
                      <a:pt x="103" y="215"/>
                    </a:lnTo>
                    <a:lnTo>
                      <a:pt x="98" y="218"/>
                    </a:lnTo>
                    <a:lnTo>
                      <a:pt x="106" y="224"/>
                    </a:lnTo>
                    <a:lnTo>
                      <a:pt x="119" y="230"/>
                    </a:lnTo>
                    <a:lnTo>
                      <a:pt x="119" y="231"/>
                    </a:lnTo>
                    <a:lnTo>
                      <a:pt x="124" y="236"/>
                    </a:lnTo>
                    <a:lnTo>
                      <a:pt x="124" y="244"/>
                    </a:lnTo>
                    <a:lnTo>
                      <a:pt x="133" y="246"/>
                    </a:lnTo>
                    <a:lnTo>
                      <a:pt x="136" y="240"/>
                    </a:lnTo>
                    <a:lnTo>
                      <a:pt x="140" y="241"/>
                    </a:lnTo>
                    <a:lnTo>
                      <a:pt x="147" y="250"/>
                    </a:lnTo>
                    <a:lnTo>
                      <a:pt x="153" y="240"/>
                    </a:lnTo>
                    <a:lnTo>
                      <a:pt x="153" y="238"/>
                    </a:lnTo>
                    <a:lnTo>
                      <a:pt x="156" y="235"/>
                    </a:lnTo>
                    <a:lnTo>
                      <a:pt x="160" y="235"/>
                    </a:lnTo>
                    <a:lnTo>
                      <a:pt x="168" y="241"/>
                    </a:lnTo>
                    <a:lnTo>
                      <a:pt x="171" y="240"/>
                    </a:lnTo>
                    <a:lnTo>
                      <a:pt x="172" y="237"/>
                    </a:lnTo>
                    <a:lnTo>
                      <a:pt x="175" y="240"/>
                    </a:lnTo>
                    <a:lnTo>
                      <a:pt x="185" y="231"/>
                    </a:lnTo>
                    <a:lnTo>
                      <a:pt x="189" y="221"/>
                    </a:lnTo>
                    <a:lnTo>
                      <a:pt x="187" y="216"/>
                    </a:lnTo>
                    <a:lnTo>
                      <a:pt x="200" y="218"/>
                    </a:lnTo>
                    <a:lnTo>
                      <a:pt x="211" y="227"/>
                    </a:lnTo>
                    <a:lnTo>
                      <a:pt x="214" y="224"/>
                    </a:lnTo>
                    <a:lnTo>
                      <a:pt x="227" y="231"/>
                    </a:lnTo>
                    <a:lnTo>
                      <a:pt x="229" y="235"/>
                    </a:lnTo>
                    <a:lnTo>
                      <a:pt x="233" y="236"/>
                    </a:lnTo>
                    <a:lnTo>
                      <a:pt x="240" y="231"/>
                    </a:lnTo>
                    <a:lnTo>
                      <a:pt x="245" y="236"/>
                    </a:lnTo>
                    <a:lnTo>
                      <a:pt x="250" y="235"/>
                    </a:lnTo>
                    <a:lnTo>
                      <a:pt x="255" y="226"/>
                    </a:lnTo>
                    <a:lnTo>
                      <a:pt x="255" y="222"/>
                    </a:lnTo>
                    <a:lnTo>
                      <a:pt x="264" y="221"/>
                    </a:lnTo>
                    <a:lnTo>
                      <a:pt x="260" y="217"/>
                    </a:lnTo>
                    <a:lnTo>
                      <a:pt x="271" y="216"/>
                    </a:lnTo>
                    <a:lnTo>
                      <a:pt x="266" y="213"/>
                    </a:lnTo>
                    <a:lnTo>
                      <a:pt x="258" y="204"/>
                    </a:lnTo>
                    <a:lnTo>
                      <a:pt x="260" y="201"/>
                    </a:lnTo>
                    <a:lnTo>
                      <a:pt x="258" y="200"/>
                    </a:lnTo>
                    <a:lnTo>
                      <a:pt x="248" y="196"/>
                    </a:lnTo>
                    <a:lnTo>
                      <a:pt x="241" y="189"/>
                    </a:lnTo>
                    <a:lnTo>
                      <a:pt x="232" y="181"/>
                    </a:lnTo>
                    <a:lnTo>
                      <a:pt x="231" y="177"/>
                    </a:lnTo>
                    <a:lnTo>
                      <a:pt x="228" y="161"/>
                    </a:lnTo>
                    <a:lnTo>
                      <a:pt x="219" y="156"/>
                    </a:lnTo>
                    <a:lnTo>
                      <a:pt x="214" y="153"/>
                    </a:lnTo>
                    <a:lnTo>
                      <a:pt x="212" y="151"/>
                    </a:lnTo>
                    <a:lnTo>
                      <a:pt x="206" y="147"/>
                    </a:lnTo>
                    <a:lnTo>
                      <a:pt x="215" y="140"/>
                    </a:lnTo>
                    <a:lnTo>
                      <a:pt x="218" y="133"/>
                    </a:lnTo>
                    <a:lnTo>
                      <a:pt x="217" y="130"/>
                    </a:lnTo>
                    <a:lnTo>
                      <a:pt x="211" y="128"/>
                    </a:lnTo>
                    <a:lnTo>
                      <a:pt x="195" y="114"/>
                    </a:lnTo>
                    <a:lnTo>
                      <a:pt x="202" y="107"/>
                    </a:lnTo>
                    <a:lnTo>
                      <a:pt x="207" y="107"/>
                    </a:lnTo>
                    <a:lnTo>
                      <a:pt x="214" y="101"/>
                    </a:lnTo>
                    <a:lnTo>
                      <a:pt x="212" y="98"/>
                    </a:lnTo>
                    <a:lnTo>
                      <a:pt x="213" y="89"/>
                    </a:lnTo>
                    <a:lnTo>
                      <a:pt x="211" y="87"/>
                    </a:lnTo>
                    <a:lnTo>
                      <a:pt x="208" y="81"/>
                    </a:lnTo>
                    <a:lnTo>
                      <a:pt x="207" y="76"/>
                    </a:lnTo>
                    <a:lnTo>
                      <a:pt x="209" y="77"/>
                    </a:lnTo>
                    <a:lnTo>
                      <a:pt x="212" y="75"/>
                    </a:lnTo>
                    <a:lnTo>
                      <a:pt x="213" y="65"/>
                    </a:lnTo>
                    <a:lnTo>
                      <a:pt x="218" y="62"/>
                    </a:lnTo>
                    <a:lnTo>
                      <a:pt x="218" y="58"/>
                    </a:lnTo>
                    <a:lnTo>
                      <a:pt x="228" y="62"/>
                    </a:lnTo>
                    <a:lnTo>
                      <a:pt x="234" y="62"/>
                    </a:lnTo>
                    <a:lnTo>
                      <a:pt x="242" y="60"/>
                    </a:lnTo>
                    <a:lnTo>
                      <a:pt x="248" y="64"/>
                    </a:lnTo>
                    <a:lnTo>
                      <a:pt x="259" y="62"/>
                    </a:lnTo>
                    <a:lnTo>
                      <a:pt x="264" y="62"/>
                    </a:lnTo>
                    <a:lnTo>
                      <a:pt x="274" y="58"/>
                    </a:lnTo>
                    <a:lnTo>
                      <a:pt x="275" y="56"/>
                    </a:lnTo>
                    <a:lnTo>
                      <a:pt x="275" y="44"/>
                    </a:lnTo>
                    <a:lnTo>
                      <a:pt x="280" y="37"/>
                    </a:lnTo>
                    <a:lnTo>
                      <a:pt x="279" y="37"/>
                    </a:lnTo>
                    <a:lnTo>
                      <a:pt x="271" y="34"/>
                    </a:lnTo>
                    <a:lnTo>
                      <a:pt x="270" y="34"/>
                    </a:lnTo>
                    <a:lnTo>
                      <a:pt x="264" y="28"/>
                    </a:lnTo>
                    <a:lnTo>
                      <a:pt x="262" y="22"/>
                    </a:lnTo>
                    <a:lnTo>
                      <a:pt x="265" y="17"/>
                    </a:lnTo>
                    <a:lnTo>
                      <a:pt x="259" y="11"/>
                    </a:lnTo>
                    <a:lnTo>
                      <a:pt x="247" y="3"/>
                    </a:lnTo>
                    <a:lnTo>
                      <a:pt x="245" y="0"/>
                    </a:lnTo>
                    <a:lnTo>
                      <a:pt x="240" y="0"/>
                    </a:lnTo>
                    <a:lnTo>
                      <a:pt x="235" y="7"/>
                    </a:lnTo>
                    <a:lnTo>
                      <a:pt x="217" y="2"/>
                    </a:lnTo>
                    <a:lnTo>
                      <a:pt x="218" y="10"/>
                    </a:lnTo>
                    <a:lnTo>
                      <a:pt x="212" y="20"/>
                    </a:lnTo>
                    <a:lnTo>
                      <a:pt x="214" y="22"/>
                    </a:lnTo>
                    <a:lnTo>
                      <a:pt x="209" y="31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95" name="Freeform 83"/>
              <p:cNvSpPr>
                <a:spLocks/>
              </p:cNvSpPr>
              <p:nvPr/>
            </p:nvSpPr>
            <p:spPr bwMode="auto">
              <a:xfrm>
                <a:off x="4503" y="3304"/>
                <a:ext cx="149" cy="114"/>
              </a:xfrm>
              <a:custGeom>
                <a:avLst/>
                <a:gdLst>
                  <a:gd name="T0" fmla="*/ 79 w 449"/>
                  <a:gd name="T1" fmla="*/ 118 h 343"/>
                  <a:gd name="T2" fmla="*/ 31 w 449"/>
                  <a:gd name="T3" fmla="*/ 104 h 343"/>
                  <a:gd name="T4" fmla="*/ 0 w 449"/>
                  <a:gd name="T5" fmla="*/ 54 h 343"/>
                  <a:gd name="T6" fmla="*/ 38 w 449"/>
                  <a:gd name="T7" fmla="*/ 37 h 343"/>
                  <a:gd name="T8" fmla="*/ 51 w 449"/>
                  <a:gd name="T9" fmla="*/ 21 h 343"/>
                  <a:gd name="T10" fmla="*/ 69 w 449"/>
                  <a:gd name="T11" fmla="*/ 33 h 343"/>
                  <a:gd name="T12" fmla="*/ 85 w 449"/>
                  <a:gd name="T13" fmla="*/ 56 h 343"/>
                  <a:gd name="T14" fmla="*/ 111 w 449"/>
                  <a:gd name="T15" fmla="*/ 52 h 343"/>
                  <a:gd name="T16" fmla="*/ 138 w 449"/>
                  <a:gd name="T17" fmla="*/ 43 h 343"/>
                  <a:gd name="T18" fmla="*/ 156 w 449"/>
                  <a:gd name="T19" fmla="*/ 48 h 343"/>
                  <a:gd name="T20" fmla="*/ 172 w 449"/>
                  <a:gd name="T21" fmla="*/ 57 h 343"/>
                  <a:gd name="T22" fmla="*/ 194 w 449"/>
                  <a:gd name="T23" fmla="*/ 25 h 343"/>
                  <a:gd name="T24" fmla="*/ 195 w 449"/>
                  <a:gd name="T25" fmla="*/ 44 h 343"/>
                  <a:gd name="T26" fmla="*/ 211 w 449"/>
                  <a:gd name="T27" fmla="*/ 28 h 343"/>
                  <a:gd name="T28" fmla="*/ 214 w 449"/>
                  <a:gd name="T29" fmla="*/ 19 h 343"/>
                  <a:gd name="T30" fmla="*/ 230 w 449"/>
                  <a:gd name="T31" fmla="*/ 1 h 343"/>
                  <a:gd name="T32" fmla="*/ 238 w 449"/>
                  <a:gd name="T33" fmla="*/ 11 h 343"/>
                  <a:gd name="T34" fmla="*/ 244 w 449"/>
                  <a:gd name="T35" fmla="*/ 13 h 343"/>
                  <a:gd name="T36" fmla="*/ 260 w 449"/>
                  <a:gd name="T37" fmla="*/ 19 h 343"/>
                  <a:gd name="T38" fmla="*/ 252 w 449"/>
                  <a:gd name="T39" fmla="*/ 37 h 343"/>
                  <a:gd name="T40" fmla="*/ 260 w 449"/>
                  <a:gd name="T41" fmla="*/ 48 h 343"/>
                  <a:gd name="T42" fmla="*/ 283 w 449"/>
                  <a:gd name="T43" fmla="*/ 56 h 343"/>
                  <a:gd name="T44" fmla="*/ 300 w 449"/>
                  <a:gd name="T45" fmla="*/ 43 h 343"/>
                  <a:gd name="T46" fmla="*/ 308 w 449"/>
                  <a:gd name="T47" fmla="*/ 54 h 343"/>
                  <a:gd name="T48" fmla="*/ 326 w 449"/>
                  <a:gd name="T49" fmla="*/ 74 h 343"/>
                  <a:gd name="T50" fmla="*/ 349 w 449"/>
                  <a:gd name="T51" fmla="*/ 80 h 343"/>
                  <a:gd name="T52" fmla="*/ 362 w 449"/>
                  <a:gd name="T53" fmla="*/ 65 h 343"/>
                  <a:gd name="T54" fmla="*/ 371 w 449"/>
                  <a:gd name="T55" fmla="*/ 79 h 343"/>
                  <a:gd name="T56" fmla="*/ 378 w 449"/>
                  <a:gd name="T57" fmla="*/ 104 h 343"/>
                  <a:gd name="T58" fmla="*/ 393 w 449"/>
                  <a:gd name="T59" fmla="*/ 111 h 343"/>
                  <a:gd name="T60" fmla="*/ 446 w 449"/>
                  <a:gd name="T61" fmla="*/ 132 h 343"/>
                  <a:gd name="T62" fmla="*/ 435 w 449"/>
                  <a:gd name="T63" fmla="*/ 147 h 343"/>
                  <a:gd name="T64" fmla="*/ 417 w 449"/>
                  <a:gd name="T65" fmla="*/ 174 h 343"/>
                  <a:gd name="T66" fmla="*/ 386 w 449"/>
                  <a:gd name="T67" fmla="*/ 171 h 343"/>
                  <a:gd name="T68" fmla="*/ 367 w 449"/>
                  <a:gd name="T69" fmla="*/ 181 h 343"/>
                  <a:gd name="T70" fmla="*/ 374 w 449"/>
                  <a:gd name="T71" fmla="*/ 213 h 343"/>
                  <a:gd name="T72" fmla="*/ 391 w 449"/>
                  <a:gd name="T73" fmla="*/ 229 h 343"/>
                  <a:gd name="T74" fmla="*/ 397 w 449"/>
                  <a:gd name="T75" fmla="*/ 243 h 343"/>
                  <a:gd name="T76" fmla="*/ 410 w 449"/>
                  <a:gd name="T77" fmla="*/ 263 h 343"/>
                  <a:gd name="T78" fmla="*/ 415 w 449"/>
                  <a:gd name="T79" fmla="*/ 276 h 343"/>
                  <a:gd name="T80" fmla="*/ 396 w 449"/>
                  <a:gd name="T81" fmla="*/ 287 h 343"/>
                  <a:gd name="T82" fmla="*/ 375 w 449"/>
                  <a:gd name="T83" fmla="*/ 280 h 343"/>
                  <a:gd name="T84" fmla="*/ 361 w 449"/>
                  <a:gd name="T85" fmla="*/ 252 h 343"/>
                  <a:gd name="T86" fmla="*/ 347 w 449"/>
                  <a:gd name="T87" fmla="*/ 226 h 343"/>
                  <a:gd name="T88" fmla="*/ 324 w 449"/>
                  <a:gd name="T89" fmla="*/ 225 h 343"/>
                  <a:gd name="T90" fmla="*/ 322 w 449"/>
                  <a:gd name="T91" fmla="*/ 243 h 343"/>
                  <a:gd name="T92" fmla="*/ 314 w 449"/>
                  <a:gd name="T93" fmla="*/ 252 h 343"/>
                  <a:gd name="T94" fmla="*/ 303 w 449"/>
                  <a:gd name="T95" fmla="*/ 263 h 343"/>
                  <a:gd name="T96" fmla="*/ 290 w 449"/>
                  <a:gd name="T97" fmla="*/ 267 h 343"/>
                  <a:gd name="T98" fmla="*/ 267 w 449"/>
                  <a:gd name="T99" fmla="*/ 271 h 343"/>
                  <a:gd name="T100" fmla="*/ 262 w 449"/>
                  <a:gd name="T101" fmla="*/ 244 h 343"/>
                  <a:gd name="T102" fmla="*/ 229 w 449"/>
                  <a:gd name="T103" fmla="*/ 270 h 343"/>
                  <a:gd name="T104" fmla="*/ 255 w 449"/>
                  <a:gd name="T105" fmla="*/ 291 h 343"/>
                  <a:gd name="T106" fmla="*/ 284 w 449"/>
                  <a:gd name="T107" fmla="*/ 306 h 343"/>
                  <a:gd name="T108" fmla="*/ 289 w 449"/>
                  <a:gd name="T109" fmla="*/ 329 h 343"/>
                  <a:gd name="T110" fmla="*/ 297 w 449"/>
                  <a:gd name="T111" fmla="*/ 343 h 343"/>
                  <a:gd name="T112" fmla="*/ 256 w 449"/>
                  <a:gd name="T113" fmla="*/ 329 h 343"/>
                  <a:gd name="T114" fmla="*/ 182 w 449"/>
                  <a:gd name="T115" fmla="*/ 234 h 343"/>
                  <a:gd name="T116" fmla="*/ 144 w 449"/>
                  <a:gd name="T117" fmla="*/ 214 h 343"/>
                  <a:gd name="T118" fmla="*/ 141 w 449"/>
                  <a:gd name="T119" fmla="*/ 198 h 343"/>
                  <a:gd name="T120" fmla="*/ 117 w 449"/>
                  <a:gd name="T121" fmla="*/ 14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49" h="343">
                    <a:moveTo>
                      <a:pt x="95" y="133"/>
                    </a:moveTo>
                    <a:lnTo>
                      <a:pt x="91" y="132"/>
                    </a:lnTo>
                    <a:lnTo>
                      <a:pt x="86" y="125"/>
                    </a:lnTo>
                    <a:lnTo>
                      <a:pt x="79" y="118"/>
                    </a:lnTo>
                    <a:lnTo>
                      <a:pt x="72" y="117"/>
                    </a:lnTo>
                    <a:lnTo>
                      <a:pt x="68" y="110"/>
                    </a:lnTo>
                    <a:lnTo>
                      <a:pt x="53" y="100"/>
                    </a:lnTo>
                    <a:lnTo>
                      <a:pt x="31" y="104"/>
                    </a:lnTo>
                    <a:lnTo>
                      <a:pt x="25" y="92"/>
                    </a:lnTo>
                    <a:lnTo>
                      <a:pt x="24" y="91"/>
                    </a:lnTo>
                    <a:lnTo>
                      <a:pt x="13" y="73"/>
                    </a:lnTo>
                    <a:lnTo>
                      <a:pt x="0" y="54"/>
                    </a:lnTo>
                    <a:lnTo>
                      <a:pt x="15" y="52"/>
                    </a:lnTo>
                    <a:lnTo>
                      <a:pt x="26" y="58"/>
                    </a:lnTo>
                    <a:lnTo>
                      <a:pt x="30" y="47"/>
                    </a:lnTo>
                    <a:lnTo>
                      <a:pt x="38" y="37"/>
                    </a:lnTo>
                    <a:lnTo>
                      <a:pt x="42" y="30"/>
                    </a:lnTo>
                    <a:lnTo>
                      <a:pt x="43" y="26"/>
                    </a:lnTo>
                    <a:lnTo>
                      <a:pt x="46" y="25"/>
                    </a:lnTo>
                    <a:lnTo>
                      <a:pt x="51" y="21"/>
                    </a:lnTo>
                    <a:lnTo>
                      <a:pt x="53" y="25"/>
                    </a:lnTo>
                    <a:lnTo>
                      <a:pt x="59" y="28"/>
                    </a:lnTo>
                    <a:lnTo>
                      <a:pt x="61" y="30"/>
                    </a:lnTo>
                    <a:lnTo>
                      <a:pt x="69" y="33"/>
                    </a:lnTo>
                    <a:lnTo>
                      <a:pt x="73" y="39"/>
                    </a:lnTo>
                    <a:lnTo>
                      <a:pt x="75" y="45"/>
                    </a:lnTo>
                    <a:lnTo>
                      <a:pt x="79" y="53"/>
                    </a:lnTo>
                    <a:lnTo>
                      <a:pt x="85" y="56"/>
                    </a:lnTo>
                    <a:lnTo>
                      <a:pt x="92" y="56"/>
                    </a:lnTo>
                    <a:lnTo>
                      <a:pt x="94" y="51"/>
                    </a:lnTo>
                    <a:lnTo>
                      <a:pt x="102" y="52"/>
                    </a:lnTo>
                    <a:lnTo>
                      <a:pt x="111" y="52"/>
                    </a:lnTo>
                    <a:lnTo>
                      <a:pt x="116" y="58"/>
                    </a:lnTo>
                    <a:lnTo>
                      <a:pt x="119" y="54"/>
                    </a:lnTo>
                    <a:lnTo>
                      <a:pt x="125" y="47"/>
                    </a:lnTo>
                    <a:lnTo>
                      <a:pt x="138" y="43"/>
                    </a:lnTo>
                    <a:lnTo>
                      <a:pt x="143" y="45"/>
                    </a:lnTo>
                    <a:lnTo>
                      <a:pt x="155" y="44"/>
                    </a:lnTo>
                    <a:lnTo>
                      <a:pt x="156" y="46"/>
                    </a:lnTo>
                    <a:lnTo>
                      <a:pt x="156" y="48"/>
                    </a:lnTo>
                    <a:lnTo>
                      <a:pt x="162" y="50"/>
                    </a:lnTo>
                    <a:lnTo>
                      <a:pt x="165" y="53"/>
                    </a:lnTo>
                    <a:lnTo>
                      <a:pt x="167" y="57"/>
                    </a:lnTo>
                    <a:lnTo>
                      <a:pt x="172" y="57"/>
                    </a:lnTo>
                    <a:lnTo>
                      <a:pt x="183" y="47"/>
                    </a:lnTo>
                    <a:lnTo>
                      <a:pt x="184" y="32"/>
                    </a:lnTo>
                    <a:lnTo>
                      <a:pt x="192" y="25"/>
                    </a:lnTo>
                    <a:lnTo>
                      <a:pt x="194" y="25"/>
                    </a:lnTo>
                    <a:lnTo>
                      <a:pt x="195" y="15"/>
                    </a:lnTo>
                    <a:lnTo>
                      <a:pt x="197" y="20"/>
                    </a:lnTo>
                    <a:lnTo>
                      <a:pt x="197" y="33"/>
                    </a:lnTo>
                    <a:lnTo>
                      <a:pt x="195" y="44"/>
                    </a:lnTo>
                    <a:lnTo>
                      <a:pt x="201" y="44"/>
                    </a:lnTo>
                    <a:lnTo>
                      <a:pt x="202" y="38"/>
                    </a:lnTo>
                    <a:lnTo>
                      <a:pt x="210" y="34"/>
                    </a:lnTo>
                    <a:lnTo>
                      <a:pt x="211" y="28"/>
                    </a:lnTo>
                    <a:lnTo>
                      <a:pt x="212" y="28"/>
                    </a:lnTo>
                    <a:lnTo>
                      <a:pt x="214" y="25"/>
                    </a:lnTo>
                    <a:lnTo>
                      <a:pt x="216" y="21"/>
                    </a:lnTo>
                    <a:lnTo>
                      <a:pt x="214" y="19"/>
                    </a:lnTo>
                    <a:lnTo>
                      <a:pt x="218" y="11"/>
                    </a:lnTo>
                    <a:lnTo>
                      <a:pt x="222" y="8"/>
                    </a:lnTo>
                    <a:lnTo>
                      <a:pt x="227" y="1"/>
                    </a:lnTo>
                    <a:lnTo>
                      <a:pt x="230" y="1"/>
                    </a:lnTo>
                    <a:lnTo>
                      <a:pt x="231" y="0"/>
                    </a:lnTo>
                    <a:lnTo>
                      <a:pt x="235" y="1"/>
                    </a:lnTo>
                    <a:lnTo>
                      <a:pt x="238" y="8"/>
                    </a:lnTo>
                    <a:lnTo>
                      <a:pt x="238" y="11"/>
                    </a:lnTo>
                    <a:lnTo>
                      <a:pt x="242" y="8"/>
                    </a:lnTo>
                    <a:lnTo>
                      <a:pt x="242" y="5"/>
                    </a:lnTo>
                    <a:lnTo>
                      <a:pt x="244" y="5"/>
                    </a:lnTo>
                    <a:lnTo>
                      <a:pt x="244" y="13"/>
                    </a:lnTo>
                    <a:lnTo>
                      <a:pt x="251" y="10"/>
                    </a:lnTo>
                    <a:lnTo>
                      <a:pt x="251" y="15"/>
                    </a:lnTo>
                    <a:lnTo>
                      <a:pt x="254" y="17"/>
                    </a:lnTo>
                    <a:lnTo>
                      <a:pt x="260" y="19"/>
                    </a:lnTo>
                    <a:lnTo>
                      <a:pt x="258" y="23"/>
                    </a:lnTo>
                    <a:lnTo>
                      <a:pt x="261" y="24"/>
                    </a:lnTo>
                    <a:lnTo>
                      <a:pt x="260" y="34"/>
                    </a:lnTo>
                    <a:lnTo>
                      <a:pt x="252" y="37"/>
                    </a:lnTo>
                    <a:lnTo>
                      <a:pt x="254" y="41"/>
                    </a:lnTo>
                    <a:lnTo>
                      <a:pt x="251" y="45"/>
                    </a:lnTo>
                    <a:lnTo>
                      <a:pt x="258" y="50"/>
                    </a:lnTo>
                    <a:lnTo>
                      <a:pt x="260" y="48"/>
                    </a:lnTo>
                    <a:lnTo>
                      <a:pt x="263" y="54"/>
                    </a:lnTo>
                    <a:lnTo>
                      <a:pt x="265" y="57"/>
                    </a:lnTo>
                    <a:lnTo>
                      <a:pt x="273" y="54"/>
                    </a:lnTo>
                    <a:lnTo>
                      <a:pt x="283" y="56"/>
                    </a:lnTo>
                    <a:lnTo>
                      <a:pt x="288" y="51"/>
                    </a:lnTo>
                    <a:lnTo>
                      <a:pt x="293" y="47"/>
                    </a:lnTo>
                    <a:lnTo>
                      <a:pt x="294" y="44"/>
                    </a:lnTo>
                    <a:lnTo>
                      <a:pt x="300" y="43"/>
                    </a:lnTo>
                    <a:lnTo>
                      <a:pt x="304" y="43"/>
                    </a:lnTo>
                    <a:lnTo>
                      <a:pt x="305" y="45"/>
                    </a:lnTo>
                    <a:lnTo>
                      <a:pt x="300" y="48"/>
                    </a:lnTo>
                    <a:lnTo>
                      <a:pt x="308" y="54"/>
                    </a:lnTo>
                    <a:lnTo>
                      <a:pt x="321" y="60"/>
                    </a:lnTo>
                    <a:lnTo>
                      <a:pt x="321" y="61"/>
                    </a:lnTo>
                    <a:lnTo>
                      <a:pt x="326" y="66"/>
                    </a:lnTo>
                    <a:lnTo>
                      <a:pt x="326" y="74"/>
                    </a:lnTo>
                    <a:lnTo>
                      <a:pt x="335" y="76"/>
                    </a:lnTo>
                    <a:lnTo>
                      <a:pt x="338" y="70"/>
                    </a:lnTo>
                    <a:lnTo>
                      <a:pt x="342" y="71"/>
                    </a:lnTo>
                    <a:lnTo>
                      <a:pt x="349" y="80"/>
                    </a:lnTo>
                    <a:lnTo>
                      <a:pt x="355" y="70"/>
                    </a:lnTo>
                    <a:lnTo>
                      <a:pt x="355" y="68"/>
                    </a:lnTo>
                    <a:lnTo>
                      <a:pt x="358" y="65"/>
                    </a:lnTo>
                    <a:lnTo>
                      <a:pt x="362" y="65"/>
                    </a:lnTo>
                    <a:lnTo>
                      <a:pt x="370" y="71"/>
                    </a:lnTo>
                    <a:lnTo>
                      <a:pt x="373" y="70"/>
                    </a:lnTo>
                    <a:lnTo>
                      <a:pt x="371" y="78"/>
                    </a:lnTo>
                    <a:lnTo>
                      <a:pt x="371" y="79"/>
                    </a:lnTo>
                    <a:lnTo>
                      <a:pt x="370" y="84"/>
                    </a:lnTo>
                    <a:lnTo>
                      <a:pt x="371" y="90"/>
                    </a:lnTo>
                    <a:lnTo>
                      <a:pt x="371" y="96"/>
                    </a:lnTo>
                    <a:lnTo>
                      <a:pt x="378" y="104"/>
                    </a:lnTo>
                    <a:lnTo>
                      <a:pt x="378" y="106"/>
                    </a:lnTo>
                    <a:lnTo>
                      <a:pt x="387" y="111"/>
                    </a:lnTo>
                    <a:lnTo>
                      <a:pt x="390" y="111"/>
                    </a:lnTo>
                    <a:lnTo>
                      <a:pt x="393" y="111"/>
                    </a:lnTo>
                    <a:lnTo>
                      <a:pt x="394" y="105"/>
                    </a:lnTo>
                    <a:lnTo>
                      <a:pt x="422" y="120"/>
                    </a:lnTo>
                    <a:lnTo>
                      <a:pt x="431" y="124"/>
                    </a:lnTo>
                    <a:lnTo>
                      <a:pt x="446" y="132"/>
                    </a:lnTo>
                    <a:lnTo>
                      <a:pt x="449" y="134"/>
                    </a:lnTo>
                    <a:lnTo>
                      <a:pt x="443" y="143"/>
                    </a:lnTo>
                    <a:lnTo>
                      <a:pt x="441" y="146"/>
                    </a:lnTo>
                    <a:lnTo>
                      <a:pt x="435" y="147"/>
                    </a:lnTo>
                    <a:lnTo>
                      <a:pt x="435" y="153"/>
                    </a:lnTo>
                    <a:lnTo>
                      <a:pt x="423" y="164"/>
                    </a:lnTo>
                    <a:lnTo>
                      <a:pt x="419" y="169"/>
                    </a:lnTo>
                    <a:lnTo>
                      <a:pt x="417" y="174"/>
                    </a:lnTo>
                    <a:lnTo>
                      <a:pt x="410" y="173"/>
                    </a:lnTo>
                    <a:lnTo>
                      <a:pt x="400" y="173"/>
                    </a:lnTo>
                    <a:lnTo>
                      <a:pt x="391" y="169"/>
                    </a:lnTo>
                    <a:lnTo>
                      <a:pt x="386" y="171"/>
                    </a:lnTo>
                    <a:lnTo>
                      <a:pt x="383" y="179"/>
                    </a:lnTo>
                    <a:lnTo>
                      <a:pt x="376" y="179"/>
                    </a:lnTo>
                    <a:lnTo>
                      <a:pt x="374" y="183"/>
                    </a:lnTo>
                    <a:lnTo>
                      <a:pt x="367" y="181"/>
                    </a:lnTo>
                    <a:lnTo>
                      <a:pt x="368" y="186"/>
                    </a:lnTo>
                    <a:lnTo>
                      <a:pt x="362" y="204"/>
                    </a:lnTo>
                    <a:lnTo>
                      <a:pt x="366" y="203"/>
                    </a:lnTo>
                    <a:lnTo>
                      <a:pt x="374" y="213"/>
                    </a:lnTo>
                    <a:lnTo>
                      <a:pt x="380" y="214"/>
                    </a:lnTo>
                    <a:lnTo>
                      <a:pt x="382" y="220"/>
                    </a:lnTo>
                    <a:lnTo>
                      <a:pt x="389" y="223"/>
                    </a:lnTo>
                    <a:lnTo>
                      <a:pt x="391" y="229"/>
                    </a:lnTo>
                    <a:lnTo>
                      <a:pt x="390" y="234"/>
                    </a:lnTo>
                    <a:lnTo>
                      <a:pt x="393" y="238"/>
                    </a:lnTo>
                    <a:lnTo>
                      <a:pt x="399" y="242"/>
                    </a:lnTo>
                    <a:lnTo>
                      <a:pt x="397" y="243"/>
                    </a:lnTo>
                    <a:lnTo>
                      <a:pt x="406" y="245"/>
                    </a:lnTo>
                    <a:lnTo>
                      <a:pt x="408" y="250"/>
                    </a:lnTo>
                    <a:lnTo>
                      <a:pt x="409" y="262"/>
                    </a:lnTo>
                    <a:lnTo>
                      <a:pt x="410" y="263"/>
                    </a:lnTo>
                    <a:lnTo>
                      <a:pt x="409" y="263"/>
                    </a:lnTo>
                    <a:lnTo>
                      <a:pt x="408" y="267"/>
                    </a:lnTo>
                    <a:lnTo>
                      <a:pt x="409" y="273"/>
                    </a:lnTo>
                    <a:lnTo>
                      <a:pt x="415" y="276"/>
                    </a:lnTo>
                    <a:lnTo>
                      <a:pt x="413" y="278"/>
                    </a:lnTo>
                    <a:lnTo>
                      <a:pt x="402" y="284"/>
                    </a:lnTo>
                    <a:lnTo>
                      <a:pt x="400" y="289"/>
                    </a:lnTo>
                    <a:lnTo>
                      <a:pt x="396" y="287"/>
                    </a:lnTo>
                    <a:lnTo>
                      <a:pt x="394" y="290"/>
                    </a:lnTo>
                    <a:lnTo>
                      <a:pt x="387" y="284"/>
                    </a:lnTo>
                    <a:lnTo>
                      <a:pt x="380" y="277"/>
                    </a:lnTo>
                    <a:lnTo>
                      <a:pt x="375" y="280"/>
                    </a:lnTo>
                    <a:lnTo>
                      <a:pt x="367" y="276"/>
                    </a:lnTo>
                    <a:lnTo>
                      <a:pt x="371" y="270"/>
                    </a:lnTo>
                    <a:lnTo>
                      <a:pt x="361" y="253"/>
                    </a:lnTo>
                    <a:lnTo>
                      <a:pt x="361" y="252"/>
                    </a:lnTo>
                    <a:lnTo>
                      <a:pt x="348" y="240"/>
                    </a:lnTo>
                    <a:lnTo>
                      <a:pt x="349" y="234"/>
                    </a:lnTo>
                    <a:lnTo>
                      <a:pt x="350" y="232"/>
                    </a:lnTo>
                    <a:lnTo>
                      <a:pt x="347" y="226"/>
                    </a:lnTo>
                    <a:lnTo>
                      <a:pt x="330" y="226"/>
                    </a:lnTo>
                    <a:lnTo>
                      <a:pt x="330" y="230"/>
                    </a:lnTo>
                    <a:lnTo>
                      <a:pt x="328" y="229"/>
                    </a:lnTo>
                    <a:lnTo>
                      <a:pt x="324" y="225"/>
                    </a:lnTo>
                    <a:lnTo>
                      <a:pt x="322" y="225"/>
                    </a:lnTo>
                    <a:lnTo>
                      <a:pt x="317" y="229"/>
                    </a:lnTo>
                    <a:lnTo>
                      <a:pt x="322" y="232"/>
                    </a:lnTo>
                    <a:lnTo>
                      <a:pt x="322" y="243"/>
                    </a:lnTo>
                    <a:lnTo>
                      <a:pt x="318" y="244"/>
                    </a:lnTo>
                    <a:lnTo>
                      <a:pt x="316" y="247"/>
                    </a:lnTo>
                    <a:lnTo>
                      <a:pt x="314" y="247"/>
                    </a:lnTo>
                    <a:lnTo>
                      <a:pt x="314" y="252"/>
                    </a:lnTo>
                    <a:lnTo>
                      <a:pt x="310" y="254"/>
                    </a:lnTo>
                    <a:lnTo>
                      <a:pt x="310" y="260"/>
                    </a:lnTo>
                    <a:lnTo>
                      <a:pt x="308" y="260"/>
                    </a:lnTo>
                    <a:lnTo>
                      <a:pt x="303" y="263"/>
                    </a:lnTo>
                    <a:lnTo>
                      <a:pt x="295" y="279"/>
                    </a:lnTo>
                    <a:lnTo>
                      <a:pt x="293" y="276"/>
                    </a:lnTo>
                    <a:lnTo>
                      <a:pt x="287" y="277"/>
                    </a:lnTo>
                    <a:lnTo>
                      <a:pt x="290" y="267"/>
                    </a:lnTo>
                    <a:lnTo>
                      <a:pt x="284" y="271"/>
                    </a:lnTo>
                    <a:lnTo>
                      <a:pt x="278" y="271"/>
                    </a:lnTo>
                    <a:lnTo>
                      <a:pt x="280" y="269"/>
                    </a:lnTo>
                    <a:lnTo>
                      <a:pt x="267" y="271"/>
                    </a:lnTo>
                    <a:lnTo>
                      <a:pt x="265" y="269"/>
                    </a:lnTo>
                    <a:lnTo>
                      <a:pt x="264" y="245"/>
                    </a:lnTo>
                    <a:lnTo>
                      <a:pt x="264" y="247"/>
                    </a:lnTo>
                    <a:lnTo>
                      <a:pt x="262" y="244"/>
                    </a:lnTo>
                    <a:lnTo>
                      <a:pt x="260" y="242"/>
                    </a:lnTo>
                    <a:lnTo>
                      <a:pt x="236" y="260"/>
                    </a:lnTo>
                    <a:lnTo>
                      <a:pt x="237" y="265"/>
                    </a:lnTo>
                    <a:lnTo>
                      <a:pt x="229" y="270"/>
                    </a:lnTo>
                    <a:lnTo>
                      <a:pt x="238" y="276"/>
                    </a:lnTo>
                    <a:lnTo>
                      <a:pt x="241" y="278"/>
                    </a:lnTo>
                    <a:lnTo>
                      <a:pt x="245" y="291"/>
                    </a:lnTo>
                    <a:lnTo>
                      <a:pt x="255" y="291"/>
                    </a:lnTo>
                    <a:lnTo>
                      <a:pt x="255" y="292"/>
                    </a:lnTo>
                    <a:lnTo>
                      <a:pt x="267" y="296"/>
                    </a:lnTo>
                    <a:lnTo>
                      <a:pt x="273" y="303"/>
                    </a:lnTo>
                    <a:lnTo>
                      <a:pt x="284" y="306"/>
                    </a:lnTo>
                    <a:lnTo>
                      <a:pt x="285" y="312"/>
                    </a:lnTo>
                    <a:lnTo>
                      <a:pt x="290" y="316"/>
                    </a:lnTo>
                    <a:lnTo>
                      <a:pt x="291" y="323"/>
                    </a:lnTo>
                    <a:lnTo>
                      <a:pt x="289" y="329"/>
                    </a:lnTo>
                    <a:lnTo>
                      <a:pt x="293" y="330"/>
                    </a:lnTo>
                    <a:lnTo>
                      <a:pt x="300" y="337"/>
                    </a:lnTo>
                    <a:lnTo>
                      <a:pt x="300" y="340"/>
                    </a:lnTo>
                    <a:lnTo>
                      <a:pt x="297" y="343"/>
                    </a:lnTo>
                    <a:lnTo>
                      <a:pt x="271" y="325"/>
                    </a:lnTo>
                    <a:lnTo>
                      <a:pt x="260" y="326"/>
                    </a:lnTo>
                    <a:lnTo>
                      <a:pt x="258" y="329"/>
                    </a:lnTo>
                    <a:lnTo>
                      <a:pt x="256" y="329"/>
                    </a:lnTo>
                    <a:lnTo>
                      <a:pt x="236" y="294"/>
                    </a:lnTo>
                    <a:lnTo>
                      <a:pt x="216" y="270"/>
                    </a:lnTo>
                    <a:lnTo>
                      <a:pt x="196" y="247"/>
                    </a:lnTo>
                    <a:lnTo>
                      <a:pt x="182" y="234"/>
                    </a:lnTo>
                    <a:lnTo>
                      <a:pt x="170" y="226"/>
                    </a:lnTo>
                    <a:lnTo>
                      <a:pt x="159" y="220"/>
                    </a:lnTo>
                    <a:lnTo>
                      <a:pt x="147" y="216"/>
                    </a:lnTo>
                    <a:lnTo>
                      <a:pt x="144" y="214"/>
                    </a:lnTo>
                    <a:lnTo>
                      <a:pt x="141" y="213"/>
                    </a:lnTo>
                    <a:lnTo>
                      <a:pt x="142" y="212"/>
                    </a:lnTo>
                    <a:lnTo>
                      <a:pt x="141" y="203"/>
                    </a:lnTo>
                    <a:lnTo>
                      <a:pt x="141" y="198"/>
                    </a:lnTo>
                    <a:lnTo>
                      <a:pt x="137" y="183"/>
                    </a:lnTo>
                    <a:lnTo>
                      <a:pt x="129" y="164"/>
                    </a:lnTo>
                    <a:lnTo>
                      <a:pt x="123" y="156"/>
                    </a:lnTo>
                    <a:lnTo>
                      <a:pt x="117" y="147"/>
                    </a:lnTo>
                    <a:lnTo>
                      <a:pt x="114" y="144"/>
                    </a:lnTo>
                    <a:lnTo>
                      <a:pt x="95" y="133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96" name="Freeform 84"/>
              <p:cNvSpPr>
                <a:spLocks/>
              </p:cNvSpPr>
              <p:nvPr/>
            </p:nvSpPr>
            <p:spPr bwMode="auto">
              <a:xfrm>
                <a:off x="4728" y="3285"/>
                <a:ext cx="66" cy="89"/>
              </a:xfrm>
              <a:custGeom>
                <a:avLst/>
                <a:gdLst>
                  <a:gd name="T0" fmla="*/ 200 w 200"/>
                  <a:gd name="T1" fmla="*/ 143 h 265"/>
                  <a:gd name="T2" fmla="*/ 199 w 200"/>
                  <a:gd name="T3" fmla="*/ 155 h 265"/>
                  <a:gd name="T4" fmla="*/ 193 w 200"/>
                  <a:gd name="T5" fmla="*/ 164 h 265"/>
                  <a:gd name="T6" fmla="*/ 182 w 200"/>
                  <a:gd name="T7" fmla="*/ 174 h 265"/>
                  <a:gd name="T8" fmla="*/ 170 w 200"/>
                  <a:gd name="T9" fmla="*/ 190 h 265"/>
                  <a:gd name="T10" fmla="*/ 167 w 200"/>
                  <a:gd name="T11" fmla="*/ 201 h 265"/>
                  <a:gd name="T12" fmla="*/ 164 w 200"/>
                  <a:gd name="T13" fmla="*/ 208 h 265"/>
                  <a:gd name="T14" fmla="*/ 155 w 200"/>
                  <a:gd name="T15" fmla="*/ 213 h 265"/>
                  <a:gd name="T16" fmla="*/ 153 w 200"/>
                  <a:gd name="T17" fmla="*/ 215 h 265"/>
                  <a:gd name="T18" fmla="*/ 147 w 200"/>
                  <a:gd name="T19" fmla="*/ 229 h 265"/>
                  <a:gd name="T20" fmla="*/ 140 w 200"/>
                  <a:gd name="T21" fmla="*/ 240 h 265"/>
                  <a:gd name="T22" fmla="*/ 129 w 200"/>
                  <a:gd name="T23" fmla="*/ 248 h 265"/>
                  <a:gd name="T24" fmla="*/ 122 w 200"/>
                  <a:gd name="T25" fmla="*/ 257 h 265"/>
                  <a:gd name="T26" fmla="*/ 113 w 200"/>
                  <a:gd name="T27" fmla="*/ 262 h 265"/>
                  <a:gd name="T28" fmla="*/ 111 w 200"/>
                  <a:gd name="T29" fmla="*/ 257 h 265"/>
                  <a:gd name="T30" fmla="*/ 106 w 200"/>
                  <a:gd name="T31" fmla="*/ 240 h 265"/>
                  <a:gd name="T32" fmla="*/ 104 w 200"/>
                  <a:gd name="T33" fmla="*/ 232 h 265"/>
                  <a:gd name="T34" fmla="*/ 99 w 200"/>
                  <a:gd name="T35" fmla="*/ 227 h 265"/>
                  <a:gd name="T36" fmla="*/ 85 w 200"/>
                  <a:gd name="T37" fmla="*/ 222 h 265"/>
                  <a:gd name="T38" fmla="*/ 80 w 200"/>
                  <a:gd name="T39" fmla="*/ 219 h 265"/>
                  <a:gd name="T40" fmla="*/ 76 w 200"/>
                  <a:gd name="T41" fmla="*/ 225 h 265"/>
                  <a:gd name="T42" fmla="*/ 64 w 200"/>
                  <a:gd name="T43" fmla="*/ 212 h 265"/>
                  <a:gd name="T44" fmla="*/ 58 w 200"/>
                  <a:gd name="T45" fmla="*/ 206 h 265"/>
                  <a:gd name="T46" fmla="*/ 49 w 200"/>
                  <a:gd name="T47" fmla="*/ 213 h 265"/>
                  <a:gd name="T48" fmla="*/ 29 w 200"/>
                  <a:gd name="T49" fmla="*/ 208 h 265"/>
                  <a:gd name="T50" fmla="*/ 21 w 200"/>
                  <a:gd name="T51" fmla="*/ 212 h 265"/>
                  <a:gd name="T52" fmla="*/ 17 w 200"/>
                  <a:gd name="T53" fmla="*/ 215 h 265"/>
                  <a:gd name="T54" fmla="*/ 0 w 200"/>
                  <a:gd name="T55" fmla="*/ 194 h 265"/>
                  <a:gd name="T56" fmla="*/ 5 w 200"/>
                  <a:gd name="T57" fmla="*/ 192 h 265"/>
                  <a:gd name="T58" fmla="*/ 3 w 200"/>
                  <a:gd name="T59" fmla="*/ 159 h 265"/>
                  <a:gd name="T60" fmla="*/ 6 w 200"/>
                  <a:gd name="T61" fmla="*/ 153 h 265"/>
                  <a:gd name="T62" fmla="*/ 3 w 200"/>
                  <a:gd name="T63" fmla="*/ 139 h 265"/>
                  <a:gd name="T64" fmla="*/ 3 w 200"/>
                  <a:gd name="T65" fmla="*/ 133 h 265"/>
                  <a:gd name="T66" fmla="*/ 10 w 200"/>
                  <a:gd name="T67" fmla="*/ 129 h 265"/>
                  <a:gd name="T68" fmla="*/ 11 w 200"/>
                  <a:gd name="T69" fmla="*/ 112 h 265"/>
                  <a:gd name="T70" fmla="*/ 4 w 200"/>
                  <a:gd name="T71" fmla="*/ 100 h 265"/>
                  <a:gd name="T72" fmla="*/ 4 w 200"/>
                  <a:gd name="T73" fmla="*/ 92 h 265"/>
                  <a:gd name="T74" fmla="*/ 13 w 200"/>
                  <a:gd name="T75" fmla="*/ 84 h 265"/>
                  <a:gd name="T76" fmla="*/ 7 w 200"/>
                  <a:gd name="T77" fmla="*/ 76 h 265"/>
                  <a:gd name="T78" fmla="*/ 10 w 200"/>
                  <a:gd name="T79" fmla="*/ 69 h 265"/>
                  <a:gd name="T80" fmla="*/ 1 w 200"/>
                  <a:gd name="T81" fmla="*/ 63 h 265"/>
                  <a:gd name="T82" fmla="*/ 0 w 200"/>
                  <a:gd name="T83" fmla="*/ 48 h 265"/>
                  <a:gd name="T84" fmla="*/ 0 w 200"/>
                  <a:gd name="T85" fmla="*/ 42 h 265"/>
                  <a:gd name="T86" fmla="*/ 12 w 200"/>
                  <a:gd name="T87" fmla="*/ 36 h 265"/>
                  <a:gd name="T88" fmla="*/ 11 w 200"/>
                  <a:gd name="T89" fmla="*/ 30 h 265"/>
                  <a:gd name="T90" fmla="*/ 16 w 200"/>
                  <a:gd name="T91" fmla="*/ 21 h 265"/>
                  <a:gd name="T92" fmla="*/ 19 w 200"/>
                  <a:gd name="T93" fmla="*/ 19 h 265"/>
                  <a:gd name="T94" fmla="*/ 21 w 200"/>
                  <a:gd name="T95" fmla="*/ 17 h 265"/>
                  <a:gd name="T96" fmla="*/ 21 w 200"/>
                  <a:gd name="T97" fmla="*/ 10 h 265"/>
                  <a:gd name="T98" fmla="*/ 24 w 200"/>
                  <a:gd name="T99" fmla="*/ 6 h 265"/>
                  <a:gd name="T100" fmla="*/ 31 w 200"/>
                  <a:gd name="T101" fmla="*/ 7 h 265"/>
                  <a:gd name="T102" fmla="*/ 37 w 200"/>
                  <a:gd name="T103" fmla="*/ 7 h 265"/>
                  <a:gd name="T104" fmla="*/ 40 w 200"/>
                  <a:gd name="T105" fmla="*/ 9 h 265"/>
                  <a:gd name="T106" fmla="*/ 47 w 200"/>
                  <a:gd name="T107" fmla="*/ 3 h 265"/>
                  <a:gd name="T108" fmla="*/ 69 w 200"/>
                  <a:gd name="T109" fmla="*/ 15 h 265"/>
                  <a:gd name="T110" fmla="*/ 94 w 200"/>
                  <a:gd name="T111" fmla="*/ 33 h 265"/>
                  <a:gd name="T112" fmla="*/ 97 w 200"/>
                  <a:gd name="T113" fmla="*/ 36 h 265"/>
                  <a:gd name="T114" fmla="*/ 104 w 200"/>
                  <a:gd name="T115" fmla="*/ 50 h 265"/>
                  <a:gd name="T116" fmla="*/ 122 w 200"/>
                  <a:gd name="T117" fmla="*/ 67 h 265"/>
                  <a:gd name="T118" fmla="*/ 127 w 200"/>
                  <a:gd name="T119" fmla="*/ 77 h 265"/>
                  <a:gd name="T120" fmla="*/ 151 w 200"/>
                  <a:gd name="T121" fmla="*/ 92 h 265"/>
                  <a:gd name="T122" fmla="*/ 182 w 200"/>
                  <a:gd name="T123" fmla="*/ 103 h 265"/>
                  <a:gd name="T124" fmla="*/ 183 w 200"/>
                  <a:gd name="T125" fmla="*/ 129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00" h="265">
                    <a:moveTo>
                      <a:pt x="192" y="140"/>
                    </a:moveTo>
                    <a:lnTo>
                      <a:pt x="200" y="143"/>
                    </a:lnTo>
                    <a:lnTo>
                      <a:pt x="196" y="153"/>
                    </a:lnTo>
                    <a:lnTo>
                      <a:pt x="199" y="155"/>
                    </a:lnTo>
                    <a:lnTo>
                      <a:pt x="200" y="159"/>
                    </a:lnTo>
                    <a:lnTo>
                      <a:pt x="193" y="164"/>
                    </a:lnTo>
                    <a:lnTo>
                      <a:pt x="185" y="170"/>
                    </a:lnTo>
                    <a:lnTo>
                      <a:pt x="182" y="174"/>
                    </a:lnTo>
                    <a:lnTo>
                      <a:pt x="178" y="179"/>
                    </a:lnTo>
                    <a:lnTo>
                      <a:pt x="170" y="190"/>
                    </a:lnTo>
                    <a:lnTo>
                      <a:pt x="167" y="197"/>
                    </a:lnTo>
                    <a:lnTo>
                      <a:pt x="167" y="201"/>
                    </a:lnTo>
                    <a:lnTo>
                      <a:pt x="167" y="202"/>
                    </a:lnTo>
                    <a:lnTo>
                      <a:pt x="164" y="208"/>
                    </a:lnTo>
                    <a:lnTo>
                      <a:pt x="160" y="207"/>
                    </a:lnTo>
                    <a:lnTo>
                      <a:pt x="155" y="213"/>
                    </a:lnTo>
                    <a:lnTo>
                      <a:pt x="153" y="214"/>
                    </a:lnTo>
                    <a:lnTo>
                      <a:pt x="153" y="215"/>
                    </a:lnTo>
                    <a:lnTo>
                      <a:pt x="150" y="220"/>
                    </a:lnTo>
                    <a:lnTo>
                      <a:pt x="147" y="229"/>
                    </a:lnTo>
                    <a:lnTo>
                      <a:pt x="142" y="239"/>
                    </a:lnTo>
                    <a:lnTo>
                      <a:pt x="140" y="240"/>
                    </a:lnTo>
                    <a:lnTo>
                      <a:pt x="133" y="243"/>
                    </a:lnTo>
                    <a:lnTo>
                      <a:pt x="129" y="248"/>
                    </a:lnTo>
                    <a:lnTo>
                      <a:pt x="129" y="254"/>
                    </a:lnTo>
                    <a:lnTo>
                      <a:pt x="122" y="257"/>
                    </a:lnTo>
                    <a:lnTo>
                      <a:pt x="117" y="265"/>
                    </a:lnTo>
                    <a:lnTo>
                      <a:pt x="113" y="262"/>
                    </a:lnTo>
                    <a:lnTo>
                      <a:pt x="109" y="263"/>
                    </a:lnTo>
                    <a:lnTo>
                      <a:pt x="111" y="257"/>
                    </a:lnTo>
                    <a:lnTo>
                      <a:pt x="107" y="250"/>
                    </a:lnTo>
                    <a:lnTo>
                      <a:pt x="106" y="240"/>
                    </a:lnTo>
                    <a:lnTo>
                      <a:pt x="105" y="235"/>
                    </a:lnTo>
                    <a:lnTo>
                      <a:pt x="104" y="232"/>
                    </a:lnTo>
                    <a:lnTo>
                      <a:pt x="100" y="233"/>
                    </a:lnTo>
                    <a:lnTo>
                      <a:pt x="99" y="227"/>
                    </a:lnTo>
                    <a:lnTo>
                      <a:pt x="90" y="220"/>
                    </a:lnTo>
                    <a:lnTo>
                      <a:pt x="85" y="222"/>
                    </a:lnTo>
                    <a:lnTo>
                      <a:pt x="85" y="217"/>
                    </a:lnTo>
                    <a:lnTo>
                      <a:pt x="80" y="219"/>
                    </a:lnTo>
                    <a:lnTo>
                      <a:pt x="80" y="225"/>
                    </a:lnTo>
                    <a:lnTo>
                      <a:pt x="76" y="225"/>
                    </a:lnTo>
                    <a:lnTo>
                      <a:pt x="70" y="210"/>
                    </a:lnTo>
                    <a:lnTo>
                      <a:pt x="64" y="212"/>
                    </a:lnTo>
                    <a:lnTo>
                      <a:pt x="63" y="209"/>
                    </a:lnTo>
                    <a:lnTo>
                      <a:pt x="58" y="206"/>
                    </a:lnTo>
                    <a:lnTo>
                      <a:pt x="57" y="206"/>
                    </a:lnTo>
                    <a:lnTo>
                      <a:pt x="49" y="213"/>
                    </a:lnTo>
                    <a:lnTo>
                      <a:pt x="43" y="219"/>
                    </a:lnTo>
                    <a:lnTo>
                      <a:pt x="29" y="208"/>
                    </a:lnTo>
                    <a:lnTo>
                      <a:pt x="25" y="209"/>
                    </a:lnTo>
                    <a:lnTo>
                      <a:pt x="21" y="212"/>
                    </a:lnTo>
                    <a:lnTo>
                      <a:pt x="19" y="210"/>
                    </a:lnTo>
                    <a:lnTo>
                      <a:pt x="17" y="215"/>
                    </a:lnTo>
                    <a:lnTo>
                      <a:pt x="7" y="212"/>
                    </a:lnTo>
                    <a:lnTo>
                      <a:pt x="0" y="194"/>
                    </a:lnTo>
                    <a:lnTo>
                      <a:pt x="1" y="193"/>
                    </a:lnTo>
                    <a:lnTo>
                      <a:pt x="5" y="192"/>
                    </a:lnTo>
                    <a:lnTo>
                      <a:pt x="0" y="164"/>
                    </a:lnTo>
                    <a:lnTo>
                      <a:pt x="3" y="159"/>
                    </a:lnTo>
                    <a:lnTo>
                      <a:pt x="3" y="157"/>
                    </a:lnTo>
                    <a:lnTo>
                      <a:pt x="6" y="153"/>
                    </a:lnTo>
                    <a:lnTo>
                      <a:pt x="5" y="142"/>
                    </a:lnTo>
                    <a:lnTo>
                      <a:pt x="3" y="139"/>
                    </a:lnTo>
                    <a:lnTo>
                      <a:pt x="0" y="137"/>
                    </a:lnTo>
                    <a:lnTo>
                      <a:pt x="3" y="133"/>
                    </a:lnTo>
                    <a:lnTo>
                      <a:pt x="7" y="133"/>
                    </a:lnTo>
                    <a:lnTo>
                      <a:pt x="10" y="129"/>
                    </a:lnTo>
                    <a:lnTo>
                      <a:pt x="8" y="115"/>
                    </a:lnTo>
                    <a:lnTo>
                      <a:pt x="11" y="112"/>
                    </a:lnTo>
                    <a:lnTo>
                      <a:pt x="14" y="109"/>
                    </a:lnTo>
                    <a:lnTo>
                      <a:pt x="4" y="100"/>
                    </a:lnTo>
                    <a:lnTo>
                      <a:pt x="6" y="97"/>
                    </a:lnTo>
                    <a:lnTo>
                      <a:pt x="4" y="92"/>
                    </a:lnTo>
                    <a:lnTo>
                      <a:pt x="10" y="88"/>
                    </a:lnTo>
                    <a:lnTo>
                      <a:pt x="13" y="84"/>
                    </a:lnTo>
                    <a:lnTo>
                      <a:pt x="14" y="84"/>
                    </a:lnTo>
                    <a:lnTo>
                      <a:pt x="7" y="76"/>
                    </a:lnTo>
                    <a:lnTo>
                      <a:pt x="6" y="71"/>
                    </a:lnTo>
                    <a:lnTo>
                      <a:pt x="10" y="69"/>
                    </a:lnTo>
                    <a:lnTo>
                      <a:pt x="10" y="64"/>
                    </a:lnTo>
                    <a:lnTo>
                      <a:pt x="1" y="63"/>
                    </a:lnTo>
                    <a:lnTo>
                      <a:pt x="8" y="57"/>
                    </a:lnTo>
                    <a:lnTo>
                      <a:pt x="0" y="48"/>
                    </a:lnTo>
                    <a:lnTo>
                      <a:pt x="0" y="43"/>
                    </a:lnTo>
                    <a:lnTo>
                      <a:pt x="0" y="42"/>
                    </a:lnTo>
                    <a:lnTo>
                      <a:pt x="11" y="41"/>
                    </a:lnTo>
                    <a:lnTo>
                      <a:pt x="12" y="36"/>
                    </a:lnTo>
                    <a:lnTo>
                      <a:pt x="13" y="33"/>
                    </a:lnTo>
                    <a:lnTo>
                      <a:pt x="11" y="30"/>
                    </a:lnTo>
                    <a:lnTo>
                      <a:pt x="13" y="26"/>
                    </a:lnTo>
                    <a:lnTo>
                      <a:pt x="16" y="21"/>
                    </a:lnTo>
                    <a:lnTo>
                      <a:pt x="19" y="21"/>
                    </a:lnTo>
                    <a:lnTo>
                      <a:pt x="19" y="19"/>
                    </a:lnTo>
                    <a:lnTo>
                      <a:pt x="21" y="20"/>
                    </a:lnTo>
                    <a:lnTo>
                      <a:pt x="21" y="17"/>
                    </a:lnTo>
                    <a:lnTo>
                      <a:pt x="21" y="13"/>
                    </a:lnTo>
                    <a:lnTo>
                      <a:pt x="21" y="10"/>
                    </a:lnTo>
                    <a:lnTo>
                      <a:pt x="24" y="9"/>
                    </a:lnTo>
                    <a:lnTo>
                      <a:pt x="24" y="6"/>
                    </a:lnTo>
                    <a:lnTo>
                      <a:pt x="26" y="2"/>
                    </a:lnTo>
                    <a:lnTo>
                      <a:pt x="31" y="7"/>
                    </a:lnTo>
                    <a:lnTo>
                      <a:pt x="32" y="3"/>
                    </a:lnTo>
                    <a:lnTo>
                      <a:pt x="37" y="7"/>
                    </a:lnTo>
                    <a:lnTo>
                      <a:pt x="40" y="6"/>
                    </a:lnTo>
                    <a:lnTo>
                      <a:pt x="40" y="9"/>
                    </a:lnTo>
                    <a:lnTo>
                      <a:pt x="43" y="10"/>
                    </a:lnTo>
                    <a:lnTo>
                      <a:pt x="47" y="3"/>
                    </a:lnTo>
                    <a:lnTo>
                      <a:pt x="50" y="0"/>
                    </a:lnTo>
                    <a:lnTo>
                      <a:pt x="69" y="15"/>
                    </a:lnTo>
                    <a:lnTo>
                      <a:pt x="98" y="35"/>
                    </a:lnTo>
                    <a:lnTo>
                      <a:pt x="94" y="33"/>
                    </a:lnTo>
                    <a:lnTo>
                      <a:pt x="93" y="35"/>
                    </a:lnTo>
                    <a:lnTo>
                      <a:pt x="97" y="36"/>
                    </a:lnTo>
                    <a:lnTo>
                      <a:pt x="94" y="37"/>
                    </a:lnTo>
                    <a:lnTo>
                      <a:pt x="104" y="50"/>
                    </a:lnTo>
                    <a:lnTo>
                      <a:pt x="113" y="59"/>
                    </a:lnTo>
                    <a:lnTo>
                      <a:pt x="122" y="67"/>
                    </a:lnTo>
                    <a:lnTo>
                      <a:pt x="120" y="68"/>
                    </a:lnTo>
                    <a:lnTo>
                      <a:pt x="127" y="77"/>
                    </a:lnTo>
                    <a:lnTo>
                      <a:pt x="133" y="80"/>
                    </a:lnTo>
                    <a:lnTo>
                      <a:pt x="151" y="92"/>
                    </a:lnTo>
                    <a:lnTo>
                      <a:pt x="163" y="96"/>
                    </a:lnTo>
                    <a:lnTo>
                      <a:pt x="182" y="103"/>
                    </a:lnTo>
                    <a:lnTo>
                      <a:pt x="184" y="126"/>
                    </a:lnTo>
                    <a:lnTo>
                      <a:pt x="183" y="129"/>
                    </a:lnTo>
                    <a:lnTo>
                      <a:pt x="192" y="14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97" name="Freeform 85"/>
              <p:cNvSpPr>
                <a:spLocks/>
              </p:cNvSpPr>
              <p:nvPr/>
            </p:nvSpPr>
            <p:spPr bwMode="auto">
              <a:xfrm>
                <a:off x="4642" y="3176"/>
                <a:ext cx="70" cy="78"/>
              </a:xfrm>
              <a:custGeom>
                <a:avLst/>
                <a:gdLst>
                  <a:gd name="T0" fmla="*/ 48 w 209"/>
                  <a:gd name="T1" fmla="*/ 232 h 235"/>
                  <a:gd name="T2" fmla="*/ 30 w 209"/>
                  <a:gd name="T3" fmla="*/ 218 h 235"/>
                  <a:gd name="T4" fmla="*/ 23 w 209"/>
                  <a:gd name="T5" fmla="*/ 215 h 235"/>
                  <a:gd name="T6" fmla="*/ 0 w 209"/>
                  <a:gd name="T7" fmla="*/ 217 h 235"/>
                  <a:gd name="T8" fmla="*/ 1 w 209"/>
                  <a:gd name="T9" fmla="*/ 206 h 235"/>
                  <a:gd name="T10" fmla="*/ 12 w 209"/>
                  <a:gd name="T11" fmla="*/ 202 h 235"/>
                  <a:gd name="T12" fmla="*/ 17 w 209"/>
                  <a:gd name="T13" fmla="*/ 196 h 235"/>
                  <a:gd name="T14" fmla="*/ 17 w 209"/>
                  <a:gd name="T15" fmla="*/ 193 h 235"/>
                  <a:gd name="T16" fmla="*/ 21 w 209"/>
                  <a:gd name="T17" fmla="*/ 185 h 235"/>
                  <a:gd name="T18" fmla="*/ 15 w 209"/>
                  <a:gd name="T19" fmla="*/ 156 h 235"/>
                  <a:gd name="T20" fmla="*/ 9 w 209"/>
                  <a:gd name="T21" fmla="*/ 143 h 235"/>
                  <a:gd name="T22" fmla="*/ 15 w 209"/>
                  <a:gd name="T23" fmla="*/ 127 h 235"/>
                  <a:gd name="T24" fmla="*/ 17 w 209"/>
                  <a:gd name="T25" fmla="*/ 126 h 235"/>
                  <a:gd name="T26" fmla="*/ 30 w 209"/>
                  <a:gd name="T27" fmla="*/ 117 h 235"/>
                  <a:gd name="T28" fmla="*/ 36 w 209"/>
                  <a:gd name="T29" fmla="*/ 113 h 235"/>
                  <a:gd name="T30" fmla="*/ 51 w 209"/>
                  <a:gd name="T31" fmla="*/ 98 h 235"/>
                  <a:gd name="T32" fmla="*/ 56 w 209"/>
                  <a:gd name="T33" fmla="*/ 101 h 235"/>
                  <a:gd name="T34" fmla="*/ 63 w 209"/>
                  <a:gd name="T35" fmla="*/ 111 h 235"/>
                  <a:gd name="T36" fmla="*/ 76 w 209"/>
                  <a:gd name="T37" fmla="*/ 107 h 235"/>
                  <a:gd name="T38" fmla="*/ 80 w 209"/>
                  <a:gd name="T39" fmla="*/ 97 h 235"/>
                  <a:gd name="T40" fmla="*/ 84 w 209"/>
                  <a:gd name="T41" fmla="*/ 83 h 235"/>
                  <a:gd name="T42" fmla="*/ 76 w 209"/>
                  <a:gd name="T43" fmla="*/ 85 h 235"/>
                  <a:gd name="T44" fmla="*/ 68 w 209"/>
                  <a:gd name="T45" fmla="*/ 76 h 235"/>
                  <a:gd name="T46" fmla="*/ 70 w 209"/>
                  <a:gd name="T47" fmla="*/ 64 h 235"/>
                  <a:gd name="T48" fmla="*/ 71 w 209"/>
                  <a:gd name="T49" fmla="*/ 60 h 235"/>
                  <a:gd name="T50" fmla="*/ 75 w 209"/>
                  <a:gd name="T51" fmla="*/ 54 h 235"/>
                  <a:gd name="T52" fmla="*/ 86 w 209"/>
                  <a:gd name="T53" fmla="*/ 51 h 235"/>
                  <a:gd name="T54" fmla="*/ 95 w 209"/>
                  <a:gd name="T55" fmla="*/ 41 h 235"/>
                  <a:gd name="T56" fmla="*/ 95 w 209"/>
                  <a:gd name="T57" fmla="*/ 33 h 235"/>
                  <a:gd name="T58" fmla="*/ 103 w 209"/>
                  <a:gd name="T59" fmla="*/ 32 h 235"/>
                  <a:gd name="T60" fmla="*/ 111 w 209"/>
                  <a:gd name="T61" fmla="*/ 32 h 235"/>
                  <a:gd name="T62" fmla="*/ 120 w 209"/>
                  <a:gd name="T63" fmla="*/ 21 h 235"/>
                  <a:gd name="T64" fmla="*/ 124 w 209"/>
                  <a:gd name="T65" fmla="*/ 10 h 235"/>
                  <a:gd name="T66" fmla="*/ 134 w 209"/>
                  <a:gd name="T67" fmla="*/ 8 h 235"/>
                  <a:gd name="T68" fmla="*/ 155 w 209"/>
                  <a:gd name="T69" fmla="*/ 1 h 235"/>
                  <a:gd name="T70" fmla="*/ 169 w 209"/>
                  <a:gd name="T71" fmla="*/ 24 h 235"/>
                  <a:gd name="T72" fmla="*/ 179 w 209"/>
                  <a:gd name="T73" fmla="*/ 51 h 235"/>
                  <a:gd name="T74" fmla="*/ 187 w 209"/>
                  <a:gd name="T75" fmla="*/ 74 h 235"/>
                  <a:gd name="T76" fmla="*/ 189 w 209"/>
                  <a:gd name="T77" fmla="*/ 89 h 235"/>
                  <a:gd name="T78" fmla="*/ 194 w 209"/>
                  <a:gd name="T79" fmla="*/ 110 h 235"/>
                  <a:gd name="T80" fmla="*/ 200 w 209"/>
                  <a:gd name="T81" fmla="*/ 130 h 235"/>
                  <a:gd name="T82" fmla="*/ 202 w 209"/>
                  <a:gd name="T83" fmla="*/ 131 h 235"/>
                  <a:gd name="T84" fmla="*/ 209 w 209"/>
                  <a:gd name="T85" fmla="*/ 154 h 235"/>
                  <a:gd name="T86" fmla="*/ 199 w 209"/>
                  <a:gd name="T87" fmla="*/ 156 h 235"/>
                  <a:gd name="T88" fmla="*/ 183 w 209"/>
                  <a:gd name="T89" fmla="*/ 159 h 235"/>
                  <a:gd name="T90" fmla="*/ 166 w 209"/>
                  <a:gd name="T91" fmla="*/ 169 h 235"/>
                  <a:gd name="T92" fmla="*/ 159 w 209"/>
                  <a:gd name="T93" fmla="*/ 170 h 235"/>
                  <a:gd name="T94" fmla="*/ 148 w 209"/>
                  <a:gd name="T95" fmla="*/ 172 h 235"/>
                  <a:gd name="T96" fmla="*/ 147 w 209"/>
                  <a:gd name="T97" fmla="*/ 184 h 235"/>
                  <a:gd name="T98" fmla="*/ 135 w 209"/>
                  <a:gd name="T99" fmla="*/ 190 h 235"/>
                  <a:gd name="T100" fmla="*/ 127 w 209"/>
                  <a:gd name="T101" fmla="*/ 185 h 235"/>
                  <a:gd name="T102" fmla="*/ 110 w 209"/>
                  <a:gd name="T103" fmla="*/ 191 h 235"/>
                  <a:gd name="T104" fmla="*/ 100 w 209"/>
                  <a:gd name="T105" fmla="*/ 185 h 235"/>
                  <a:gd name="T106" fmla="*/ 90 w 209"/>
                  <a:gd name="T107" fmla="*/ 200 h 235"/>
                  <a:gd name="T108" fmla="*/ 87 w 209"/>
                  <a:gd name="T109" fmla="*/ 216 h 235"/>
                  <a:gd name="T110" fmla="*/ 73 w 209"/>
                  <a:gd name="T111" fmla="*/ 219 h 235"/>
                  <a:gd name="T112" fmla="*/ 68 w 209"/>
                  <a:gd name="T113" fmla="*/ 227 h 235"/>
                  <a:gd name="T114" fmla="*/ 49 w 209"/>
                  <a:gd name="T115" fmla="*/ 231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09" h="235">
                    <a:moveTo>
                      <a:pt x="49" y="231"/>
                    </a:moveTo>
                    <a:lnTo>
                      <a:pt x="48" y="232"/>
                    </a:lnTo>
                    <a:lnTo>
                      <a:pt x="42" y="226"/>
                    </a:lnTo>
                    <a:lnTo>
                      <a:pt x="30" y="218"/>
                    </a:lnTo>
                    <a:lnTo>
                      <a:pt x="28" y="215"/>
                    </a:lnTo>
                    <a:lnTo>
                      <a:pt x="23" y="215"/>
                    </a:lnTo>
                    <a:lnTo>
                      <a:pt x="18" y="222"/>
                    </a:lnTo>
                    <a:lnTo>
                      <a:pt x="0" y="217"/>
                    </a:lnTo>
                    <a:lnTo>
                      <a:pt x="3" y="209"/>
                    </a:lnTo>
                    <a:lnTo>
                      <a:pt x="1" y="206"/>
                    </a:lnTo>
                    <a:lnTo>
                      <a:pt x="11" y="203"/>
                    </a:lnTo>
                    <a:lnTo>
                      <a:pt x="12" y="202"/>
                    </a:lnTo>
                    <a:lnTo>
                      <a:pt x="14" y="206"/>
                    </a:lnTo>
                    <a:lnTo>
                      <a:pt x="17" y="196"/>
                    </a:lnTo>
                    <a:lnTo>
                      <a:pt x="20" y="196"/>
                    </a:lnTo>
                    <a:lnTo>
                      <a:pt x="17" y="193"/>
                    </a:lnTo>
                    <a:lnTo>
                      <a:pt x="21" y="190"/>
                    </a:lnTo>
                    <a:lnTo>
                      <a:pt x="21" y="185"/>
                    </a:lnTo>
                    <a:lnTo>
                      <a:pt x="12" y="165"/>
                    </a:lnTo>
                    <a:lnTo>
                      <a:pt x="15" y="156"/>
                    </a:lnTo>
                    <a:lnTo>
                      <a:pt x="12" y="149"/>
                    </a:lnTo>
                    <a:lnTo>
                      <a:pt x="9" y="143"/>
                    </a:lnTo>
                    <a:lnTo>
                      <a:pt x="8" y="133"/>
                    </a:lnTo>
                    <a:lnTo>
                      <a:pt x="15" y="127"/>
                    </a:lnTo>
                    <a:lnTo>
                      <a:pt x="17" y="127"/>
                    </a:lnTo>
                    <a:lnTo>
                      <a:pt x="17" y="126"/>
                    </a:lnTo>
                    <a:lnTo>
                      <a:pt x="22" y="125"/>
                    </a:lnTo>
                    <a:lnTo>
                      <a:pt x="30" y="117"/>
                    </a:lnTo>
                    <a:lnTo>
                      <a:pt x="33" y="112"/>
                    </a:lnTo>
                    <a:lnTo>
                      <a:pt x="36" y="113"/>
                    </a:lnTo>
                    <a:lnTo>
                      <a:pt x="40" y="106"/>
                    </a:lnTo>
                    <a:lnTo>
                      <a:pt x="51" y="98"/>
                    </a:lnTo>
                    <a:lnTo>
                      <a:pt x="54" y="97"/>
                    </a:lnTo>
                    <a:lnTo>
                      <a:pt x="56" y="101"/>
                    </a:lnTo>
                    <a:lnTo>
                      <a:pt x="56" y="107"/>
                    </a:lnTo>
                    <a:lnTo>
                      <a:pt x="63" y="111"/>
                    </a:lnTo>
                    <a:lnTo>
                      <a:pt x="70" y="106"/>
                    </a:lnTo>
                    <a:lnTo>
                      <a:pt x="76" y="107"/>
                    </a:lnTo>
                    <a:lnTo>
                      <a:pt x="77" y="105"/>
                    </a:lnTo>
                    <a:lnTo>
                      <a:pt x="80" y="97"/>
                    </a:lnTo>
                    <a:lnTo>
                      <a:pt x="78" y="92"/>
                    </a:lnTo>
                    <a:lnTo>
                      <a:pt x="84" y="83"/>
                    </a:lnTo>
                    <a:lnTo>
                      <a:pt x="82" y="83"/>
                    </a:lnTo>
                    <a:lnTo>
                      <a:pt x="76" y="85"/>
                    </a:lnTo>
                    <a:lnTo>
                      <a:pt x="69" y="80"/>
                    </a:lnTo>
                    <a:lnTo>
                      <a:pt x="68" y="76"/>
                    </a:lnTo>
                    <a:lnTo>
                      <a:pt x="71" y="66"/>
                    </a:lnTo>
                    <a:lnTo>
                      <a:pt x="70" y="64"/>
                    </a:lnTo>
                    <a:lnTo>
                      <a:pt x="69" y="59"/>
                    </a:lnTo>
                    <a:lnTo>
                      <a:pt x="71" y="60"/>
                    </a:lnTo>
                    <a:lnTo>
                      <a:pt x="74" y="56"/>
                    </a:lnTo>
                    <a:lnTo>
                      <a:pt x="75" y="54"/>
                    </a:lnTo>
                    <a:lnTo>
                      <a:pt x="77" y="51"/>
                    </a:lnTo>
                    <a:lnTo>
                      <a:pt x="86" y="51"/>
                    </a:lnTo>
                    <a:lnTo>
                      <a:pt x="95" y="47"/>
                    </a:lnTo>
                    <a:lnTo>
                      <a:pt x="95" y="41"/>
                    </a:lnTo>
                    <a:lnTo>
                      <a:pt x="97" y="37"/>
                    </a:lnTo>
                    <a:lnTo>
                      <a:pt x="95" y="33"/>
                    </a:lnTo>
                    <a:lnTo>
                      <a:pt x="97" y="32"/>
                    </a:lnTo>
                    <a:lnTo>
                      <a:pt x="103" y="32"/>
                    </a:lnTo>
                    <a:lnTo>
                      <a:pt x="106" y="31"/>
                    </a:lnTo>
                    <a:lnTo>
                      <a:pt x="111" y="32"/>
                    </a:lnTo>
                    <a:lnTo>
                      <a:pt x="116" y="32"/>
                    </a:lnTo>
                    <a:lnTo>
                      <a:pt x="120" y="21"/>
                    </a:lnTo>
                    <a:lnTo>
                      <a:pt x="117" y="11"/>
                    </a:lnTo>
                    <a:lnTo>
                      <a:pt x="124" y="10"/>
                    </a:lnTo>
                    <a:lnTo>
                      <a:pt x="131" y="8"/>
                    </a:lnTo>
                    <a:lnTo>
                      <a:pt x="134" y="8"/>
                    </a:lnTo>
                    <a:lnTo>
                      <a:pt x="142" y="7"/>
                    </a:lnTo>
                    <a:lnTo>
                      <a:pt x="155" y="1"/>
                    </a:lnTo>
                    <a:lnTo>
                      <a:pt x="159" y="0"/>
                    </a:lnTo>
                    <a:lnTo>
                      <a:pt x="169" y="24"/>
                    </a:lnTo>
                    <a:lnTo>
                      <a:pt x="173" y="37"/>
                    </a:lnTo>
                    <a:lnTo>
                      <a:pt x="179" y="51"/>
                    </a:lnTo>
                    <a:lnTo>
                      <a:pt x="183" y="65"/>
                    </a:lnTo>
                    <a:lnTo>
                      <a:pt x="187" y="74"/>
                    </a:lnTo>
                    <a:lnTo>
                      <a:pt x="188" y="84"/>
                    </a:lnTo>
                    <a:lnTo>
                      <a:pt x="189" y="89"/>
                    </a:lnTo>
                    <a:lnTo>
                      <a:pt x="190" y="93"/>
                    </a:lnTo>
                    <a:lnTo>
                      <a:pt x="194" y="110"/>
                    </a:lnTo>
                    <a:lnTo>
                      <a:pt x="199" y="129"/>
                    </a:lnTo>
                    <a:lnTo>
                      <a:pt x="200" y="130"/>
                    </a:lnTo>
                    <a:lnTo>
                      <a:pt x="201" y="132"/>
                    </a:lnTo>
                    <a:lnTo>
                      <a:pt x="202" y="131"/>
                    </a:lnTo>
                    <a:lnTo>
                      <a:pt x="203" y="142"/>
                    </a:lnTo>
                    <a:lnTo>
                      <a:pt x="209" y="154"/>
                    </a:lnTo>
                    <a:lnTo>
                      <a:pt x="201" y="156"/>
                    </a:lnTo>
                    <a:lnTo>
                      <a:pt x="199" y="156"/>
                    </a:lnTo>
                    <a:lnTo>
                      <a:pt x="184" y="159"/>
                    </a:lnTo>
                    <a:lnTo>
                      <a:pt x="183" y="159"/>
                    </a:lnTo>
                    <a:lnTo>
                      <a:pt x="179" y="163"/>
                    </a:lnTo>
                    <a:lnTo>
                      <a:pt x="166" y="169"/>
                    </a:lnTo>
                    <a:lnTo>
                      <a:pt x="164" y="169"/>
                    </a:lnTo>
                    <a:lnTo>
                      <a:pt x="159" y="170"/>
                    </a:lnTo>
                    <a:lnTo>
                      <a:pt x="153" y="170"/>
                    </a:lnTo>
                    <a:lnTo>
                      <a:pt x="148" y="172"/>
                    </a:lnTo>
                    <a:lnTo>
                      <a:pt x="148" y="177"/>
                    </a:lnTo>
                    <a:lnTo>
                      <a:pt x="147" y="184"/>
                    </a:lnTo>
                    <a:lnTo>
                      <a:pt x="143" y="185"/>
                    </a:lnTo>
                    <a:lnTo>
                      <a:pt x="135" y="190"/>
                    </a:lnTo>
                    <a:lnTo>
                      <a:pt x="128" y="190"/>
                    </a:lnTo>
                    <a:lnTo>
                      <a:pt x="127" y="185"/>
                    </a:lnTo>
                    <a:lnTo>
                      <a:pt x="123" y="186"/>
                    </a:lnTo>
                    <a:lnTo>
                      <a:pt x="110" y="191"/>
                    </a:lnTo>
                    <a:lnTo>
                      <a:pt x="107" y="190"/>
                    </a:lnTo>
                    <a:lnTo>
                      <a:pt x="100" y="185"/>
                    </a:lnTo>
                    <a:lnTo>
                      <a:pt x="98" y="189"/>
                    </a:lnTo>
                    <a:lnTo>
                      <a:pt x="90" y="200"/>
                    </a:lnTo>
                    <a:lnTo>
                      <a:pt x="90" y="210"/>
                    </a:lnTo>
                    <a:lnTo>
                      <a:pt x="87" y="216"/>
                    </a:lnTo>
                    <a:lnTo>
                      <a:pt x="80" y="217"/>
                    </a:lnTo>
                    <a:lnTo>
                      <a:pt x="73" y="219"/>
                    </a:lnTo>
                    <a:lnTo>
                      <a:pt x="70" y="230"/>
                    </a:lnTo>
                    <a:lnTo>
                      <a:pt x="68" y="227"/>
                    </a:lnTo>
                    <a:lnTo>
                      <a:pt x="56" y="235"/>
                    </a:lnTo>
                    <a:lnTo>
                      <a:pt x="49" y="231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98" name="Freeform 86"/>
              <p:cNvSpPr>
                <a:spLocks/>
              </p:cNvSpPr>
              <p:nvPr/>
            </p:nvSpPr>
            <p:spPr bwMode="auto">
              <a:xfrm>
                <a:off x="4626" y="3266"/>
                <a:ext cx="116" cy="117"/>
              </a:xfrm>
              <a:custGeom>
                <a:avLst/>
                <a:gdLst>
                  <a:gd name="T0" fmla="*/ 252 w 348"/>
                  <a:gd name="T1" fmla="*/ 165 h 351"/>
                  <a:gd name="T2" fmla="*/ 270 w 348"/>
                  <a:gd name="T3" fmla="*/ 180 h 351"/>
                  <a:gd name="T4" fmla="*/ 285 w 348"/>
                  <a:gd name="T5" fmla="*/ 200 h 351"/>
                  <a:gd name="T6" fmla="*/ 310 w 348"/>
                  <a:gd name="T7" fmla="*/ 200 h 351"/>
                  <a:gd name="T8" fmla="*/ 305 w 348"/>
                  <a:gd name="T9" fmla="*/ 222 h 351"/>
                  <a:gd name="T10" fmla="*/ 312 w 348"/>
                  <a:gd name="T11" fmla="*/ 270 h 351"/>
                  <a:gd name="T12" fmla="*/ 330 w 348"/>
                  <a:gd name="T13" fmla="*/ 267 h 351"/>
                  <a:gd name="T14" fmla="*/ 344 w 348"/>
                  <a:gd name="T15" fmla="*/ 285 h 351"/>
                  <a:gd name="T16" fmla="*/ 329 w 348"/>
                  <a:gd name="T17" fmla="*/ 290 h 351"/>
                  <a:gd name="T18" fmla="*/ 332 w 348"/>
                  <a:gd name="T19" fmla="*/ 315 h 351"/>
                  <a:gd name="T20" fmla="*/ 334 w 348"/>
                  <a:gd name="T21" fmla="*/ 325 h 351"/>
                  <a:gd name="T22" fmla="*/ 317 w 348"/>
                  <a:gd name="T23" fmla="*/ 326 h 351"/>
                  <a:gd name="T24" fmla="*/ 309 w 348"/>
                  <a:gd name="T25" fmla="*/ 330 h 351"/>
                  <a:gd name="T26" fmla="*/ 289 w 348"/>
                  <a:gd name="T27" fmla="*/ 343 h 351"/>
                  <a:gd name="T28" fmla="*/ 261 w 348"/>
                  <a:gd name="T29" fmla="*/ 343 h 351"/>
                  <a:gd name="T30" fmla="*/ 252 w 348"/>
                  <a:gd name="T31" fmla="*/ 332 h 351"/>
                  <a:gd name="T32" fmla="*/ 230 w 348"/>
                  <a:gd name="T33" fmla="*/ 327 h 351"/>
                  <a:gd name="T34" fmla="*/ 212 w 348"/>
                  <a:gd name="T35" fmla="*/ 323 h 351"/>
                  <a:gd name="T36" fmla="*/ 197 w 348"/>
                  <a:gd name="T37" fmla="*/ 311 h 351"/>
                  <a:gd name="T38" fmla="*/ 179 w 348"/>
                  <a:gd name="T39" fmla="*/ 308 h 351"/>
                  <a:gd name="T40" fmla="*/ 144 w 348"/>
                  <a:gd name="T41" fmla="*/ 315 h 351"/>
                  <a:gd name="T42" fmla="*/ 135 w 348"/>
                  <a:gd name="T43" fmla="*/ 305 h 351"/>
                  <a:gd name="T44" fmla="*/ 107 w 348"/>
                  <a:gd name="T45" fmla="*/ 293 h 351"/>
                  <a:gd name="T46" fmla="*/ 100 w 348"/>
                  <a:gd name="T47" fmla="*/ 290 h 351"/>
                  <a:gd name="T48" fmla="*/ 103 w 348"/>
                  <a:gd name="T49" fmla="*/ 263 h 351"/>
                  <a:gd name="T50" fmla="*/ 80 w 348"/>
                  <a:gd name="T51" fmla="*/ 246 h 351"/>
                  <a:gd name="T52" fmla="*/ 52 w 348"/>
                  <a:gd name="T53" fmla="*/ 234 h 351"/>
                  <a:gd name="T54" fmla="*/ 17 w 348"/>
                  <a:gd name="T55" fmla="*/ 225 h 351"/>
                  <a:gd name="T56" fmla="*/ 1 w 348"/>
                  <a:gd name="T57" fmla="*/ 204 h 351"/>
                  <a:gd name="T58" fmla="*/ 3 w 348"/>
                  <a:gd name="T59" fmla="*/ 184 h 351"/>
                  <a:gd name="T60" fmla="*/ 21 w 348"/>
                  <a:gd name="T61" fmla="*/ 165 h 351"/>
                  <a:gd name="T62" fmla="*/ 46 w 348"/>
                  <a:gd name="T63" fmla="*/ 168 h 351"/>
                  <a:gd name="T64" fmla="*/ 72 w 348"/>
                  <a:gd name="T65" fmla="*/ 175 h 351"/>
                  <a:gd name="T66" fmla="*/ 87 w 348"/>
                  <a:gd name="T67" fmla="*/ 166 h 351"/>
                  <a:gd name="T68" fmla="*/ 98 w 348"/>
                  <a:gd name="T69" fmla="*/ 157 h 351"/>
                  <a:gd name="T70" fmla="*/ 80 w 348"/>
                  <a:gd name="T71" fmla="*/ 140 h 351"/>
                  <a:gd name="T72" fmla="*/ 60 w 348"/>
                  <a:gd name="T73" fmla="*/ 105 h 351"/>
                  <a:gd name="T74" fmla="*/ 38 w 348"/>
                  <a:gd name="T75" fmla="*/ 91 h 351"/>
                  <a:gd name="T76" fmla="*/ 43 w 348"/>
                  <a:gd name="T77" fmla="*/ 72 h 351"/>
                  <a:gd name="T78" fmla="*/ 46 w 348"/>
                  <a:gd name="T79" fmla="*/ 45 h 351"/>
                  <a:gd name="T80" fmla="*/ 40 w 348"/>
                  <a:gd name="T81" fmla="*/ 25 h 351"/>
                  <a:gd name="T82" fmla="*/ 45 w 348"/>
                  <a:gd name="T83" fmla="*/ 9 h 351"/>
                  <a:gd name="T84" fmla="*/ 66 w 348"/>
                  <a:gd name="T85" fmla="*/ 6 h 351"/>
                  <a:gd name="T86" fmla="*/ 96 w 348"/>
                  <a:gd name="T87" fmla="*/ 6 h 351"/>
                  <a:gd name="T88" fmla="*/ 110 w 348"/>
                  <a:gd name="T89" fmla="*/ 9 h 351"/>
                  <a:gd name="T90" fmla="*/ 133 w 348"/>
                  <a:gd name="T91" fmla="*/ 44 h 351"/>
                  <a:gd name="T92" fmla="*/ 155 w 348"/>
                  <a:gd name="T93" fmla="*/ 54 h 351"/>
                  <a:gd name="T94" fmla="*/ 182 w 348"/>
                  <a:gd name="T95" fmla="*/ 59 h 351"/>
                  <a:gd name="T96" fmla="*/ 195 w 348"/>
                  <a:gd name="T97" fmla="*/ 58 h 351"/>
                  <a:gd name="T98" fmla="*/ 218 w 348"/>
                  <a:gd name="T99" fmla="*/ 71 h 351"/>
                  <a:gd name="T100" fmla="*/ 224 w 348"/>
                  <a:gd name="T101" fmla="*/ 88 h 351"/>
                  <a:gd name="T102" fmla="*/ 231 w 348"/>
                  <a:gd name="T103" fmla="*/ 111 h 351"/>
                  <a:gd name="T104" fmla="*/ 233 w 348"/>
                  <a:gd name="T105" fmla="*/ 134 h 351"/>
                  <a:gd name="T106" fmla="*/ 224 w 348"/>
                  <a:gd name="T107" fmla="*/ 147 h 351"/>
                  <a:gd name="T108" fmla="*/ 222 w 348"/>
                  <a:gd name="T109" fmla="*/ 17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48" h="351">
                    <a:moveTo>
                      <a:pt x="235" y="173"/>
                    </a:moveTo>
                    <a:lnTo>
                      <a:pt x="239" y="172"/>
                    </a:lnTo>
                    <a:lnTo>
                      <a:pt x="242" y="167"/>
                    </a:lnTo>
                    <a:lnTo>
                      <a:pt x="252" y="165"/>
                    </a:lnTo>
                    <a:lnTo>
                      <a:pt x="255" y="167"/>
                    </a:lnTo>
                    <a:lnTo>
                      <a:pt x="257" y="174"/>
                    </a:lnTo>
                    <a:lnTo>
                      <a:pt x="261" y="177"/>
                    </a:lnTo>
                    <a:lnTo>
                      <a:pt x="270" y="180"/>
                    </a:lnTo>
                    <a:lnTo>
                      <a:pt x="275" y="187"/>
                    </a:lnTo>
                    <a:lnTo>
                      <a:pt x="275" y="188"/>
                    </a:lnTo>
                    <a:lnTo>
                      <a:pt x="281" y="195"/>
                    </a:lnTo>
                    <a:lnTo>
                      <a:pt x="285" y="200"/>
                    </a:lnTo>
                    <a:lnTo>
                      <a:pt x="291" y="197"/>
                    </a:lnTo>
                    <a:lnTo>
                      <a:pt x="305" y="195"/>
                    </a:lnTo>
                    <a:lnTo>
                      <a:pt x="308" y="197"/>
                    </a:lnTo>
                    <a:lnTo>
                      <a:pt x="310" y="200"/>
                    </a:lnTo>
                    <a:lnTo>
                      <a:pt x="311" y="211"/>
                    </a:lnTo>
                    <a:lnTo>
                      <a:pt x="308" y="215"/>
                    </a:lnTo>
                    <a:lnTo>
                      <a:pt x="308" y="217"/>
                    </a:lnTo>
                    <a:lnTo>
                      <a:pt x="305" y="222"/>
                    </a:lnTo>
                    <a:lnTo>
                      <a:pt x="310" y="250"/>
                    </a:lnTo>
                    <a:lnTo>
                      <a:pt x="306" y="251"/>
                    </a:lnTo>
                    <a:lnTo>
                      <a:pt x="305" y="252"/>
                    </a:lnTo>
                    <a:lnTo>
                      <a:pt x="312" y="270"/>
                    </a:lnTo>
                    <a:lnTo>
                      <a:pt x="322" y="273"/>
                    </a:lnTo>
                    <a:lnTo>
                      <a:pt x="324" y="268"/>
                    </a:lnTo>
                    <a:lnTo>
                      <a:pt x="326" y="270"/>
                    </a:lnTo>
                    <a:lnTo>
                      <a:pt x="330" y="267"/>
                    </a:lnTo>
                    <a:lnTo>
                      <a:pt x="334" y="266"/>
                    </a:lnTo>
                    <a:lnTo>
                      <a:pt x="348" y="277"/>
                    </a:lnTo>
                    <a:lnTo>
                      <a:pt x="348" y="279"/>
                    </a:lnTo>
                    <a:lnTo>
                      <a:pt x="344" y="285"/>
                    </a:lnTo>
                    <a:lnTo>
                      <a:pt x="339" y="286"/>
                    </a:lnTo>
                    <a:lnTo>
                      <a:pt x="338" y="290"/>
                    </a:lnTo>
                    <a:lnTo>
                      <a:pt x="336" y="287"/>
                    </a:lnTo>
                    <a:lnTo>
                      <a:pt x="329" y="290"/>
                    </a:lnTo>
                    <a:lnTo>
                      <a:pt x="326" y="291"/>
                    </a:lnTo>
                    <a:lnTo>
                      <a:pt x="324" y="295"/>
                    </a:lnTo>
                    <a:lnTo>
                      <a:pt x="331" y="310"/>
                    </a:lnTo>
                    <a:lnTo>
                      <a:pt x="332" y="315"/>
                    </a:lnTo>
                    <a:lnTo>
                      <a:pt x="338" y="317"/>
                    </a:lnTo>
                    <a:lnTo>
                      <a:pt x="339" y="320"/>
                    </a:lnTo>
                    <a:lnTo>
                      <a:pt x="337" y="326"/>
                    </a:lnTo>
                    <a:lnTo>
                      <a:pt x="334" y="325"/>
                    </a:lnTo>
                    <a:lnTo>
                      <a:pt x="331" y="319"/>
                    </a:lnTo>
                    <a:lnTo>
                      <a:pt x="329" y="325"/>
                    </a:lnTo>
                    <a:lnTo>
                      <a:pt x="321" y="328"/>
                    </a:lnTo>
                    <a:lnTo>
                      <a:pt x="317" y="326"/>
                    </a:lnTo>
                    <a:lnTo>
                      <a:pt x="315" y="331"/>
                    </a:lnTo>
                    <a:lnTo>
                      <a:pt x="317" y="332"/>
                    </a:lnTo>
                    <a:lnTo>
                      <a:pt x="312" y="341"/>
                    </a:lnTo>
                    <a:lnTo>
                      <a:pt x="309" y="330"/>
                    </a:lnTo>
                    <a:lnTo>
                      <a:pt x="302" y="331"/>
                    </a:lnTo>
                    <a:lnTo>
                      <a:pt x="297" y="337"/>
                    </a:lnTo>
                    <a:lnTo>
                      <a:pt x="297" y="344"/>
                    </a:lnTo>
                    <a:lnTo>
                      <a:pt x="289" y="343"/>
                    </a:lnTo>
                    <a:lnTo>
                      <a:pt x="288" y="351"/>
                    </a:lnTo>
                    <a:lnTo>
                      <a:pt x="276" y="346"/>
                    </a:lnTo>
                    <a:lnTo>
                      <a:pt x="264" y="348"/>
                    </a:lnTo>
                    <a:lnTo>
                      <a:pt x="261" y="343"/>
                    </a:lnTo>
                    <a:lnTo>
                      <a:pt x="259" y="339"/>
                    </a:lnTo>
                    <a:lnTo>
                      <a:pt x="255" y="337"/>
                    </a:lnTo>
                    <a:lnTo>
                      <a:pt x="252" y="333"/>
                    </a:lnTo>
                    <a:lnTo>
                      <a:pt x="252" y="332"/>
                    </a:lnTo>
                    <a:lnTo>
                      <a:pt x="251" y="331"/>
                    </a:lnTo>
                    <a:lnTo>
                      <a:pt x="249" y="332"/>
                    </a:lnTo>
                    <a:lnTo>
                      <a:pt x="240" y="332"/>
                    </a:lnTo>
                    <a:lnTo>
                      <a:pt x="230" y="327"/>
                    </a:lnTo>
                    <a:lnTo>
                      <a:pt x="229" y="324"/>
                    </a:lnTo>
                    <a:lnTo>
                      <a:pt x="222" y="327"/>
                    </a:lnTo>
                    <a:lnTo>
                      <a:pt x="216" y="325"/>
                    </a:lnTo>
                    <a:lnTo>
                      <a:pt x="212" y="323"/>
                    </a:lnTo>
                    <a:lnTo>
                      <a:pt x="210" y="321"/>
                    </a:lnTo>
                    <a:lnTo>
                      <a:pt x="208" y="315"/>
                    </a:lnTo>
                    <a:lnTo>
                      <a:pt x="204" y="306"/>
                    </a:lnTo>
                    <a:lnTo>
                      <a:pt x="197" y="311"/>
                    </a:lnTo>
                    <a:lnTo>
                      <a:pt x="192" y="307"/>
                    </a:lnTo>
                    <a:lnTo>
                      <a:pt x="185" y="301"/>
                    </a:lnTo>
                    <a:lnTo>
                      <a:pt x="177" y="305"/>
                    </a:lnTo>
                    <a:lnTo>
                      <a:pt x="179" y="308"/>
                    </a:lnTo>
                    <a:lnTo>
                      <a:pt x="171" y="314"/>
                    </a:lnTo>
                    <a:lnTo>
                      <a:pt x="163" y="319"/>
                    </a:lnTo>
                    <a:lnTo>
                      <a:pt x="159" y="324"/>
                    </a:lnTo>
                    <a:lnTo>
                      <a:pt x="144" y="315"/>
                    </a:lnTo>
                    <a:lnTo>
                      <a:pt x="144" y="314"/>
                    </a:lnTo>
                    <a:lnTo>
                      <a:pt x="139" y="306"/>
                    </a:lnTo>
                    <a:lnTo>
                      <a:pt x="136" y="305"/>
                    </a:lnTo>
                    <a:lnTo>
                      <a:pt x="135" y="305"/>
                    </a:lnTo>
                    <a:lnTo>
                      <a:pt x="133" y="304"/>
                    </a:lnTo>
                    <a:lnTo>
                      <a:pt x="124" y="297"/>
                    </a:lnTo>
                    <a:lnTo>
                      <a:pt x="113" y="292"/>
                    </a:lnTo>
                    <a:lnTo>
                      <a:pt x="107" y="293"/>
                    </a:lnTo>
                    <a:lnTo>
                      <a:pt x="106" y="299"/>
                    </a:lnTo>
                    <a:lnTo>
                      <a:pt x="104" y="299"/>
                    </a:lnTo>
                    <a:lnTo>
                      <a:pt x="102" y="294"/>
                    </a:lnTo>
                    <a:lnTo>
                      <a:pt x="100" y="290"/>
                    </a:lnTo>
                    <a:lnTo>
                      <a:pt x="99" y="281"/>
                    </a:lnTo>
                    <a:lnTo>
                      <a:pt x="97" y="279"/>
                    </a:lnTo>
                    <a:lnTo>
                      <a:pt x="105" y="265"/>
                    </a:lnTo>
                    <a:lnTo>
                      <a:pt x="103" y="263"/>
                    </a:lnTo>
                    <a:lnTo>
                      <a:pt x="97" y="257"/>
                    </a:lnTo>
                    <a:lnTo>
                      <a:pt x="94" y="259"/>
                    </a:lnTo>
                    <a:lnTo>
                      <a:pt x="87" y="251"/>
                    </a:lnTo>
                    <a:lnTo>
                      <a:pt x="80" y="246"/>
                    </a:lnTo>
                    <a:lnTo>
                      <a:pt x="79" y="248"/>
                    </a:lnTo>
                    <a:lnTo>
                      <a:pt x="76" y="246"/>
                    </a:lnTo>
                    <a:lnTo>
                      <a:pt x="61" y="238"/>
                    </a:lnTo>
                    <a:lnTo>
                      <a:pt x="52" y="234"/>
                    </a:lnTo>
                    <a:lnTo>
                      <a:pt x="24" y="219"/>
                    </a:lnTo>
                    <a:lnTo>
                      <a:pt x="23" y="225"/>
                    </a:lnTo>
                    <a:lnTo>
                      <a:pt x="20" y="225"/>
                    </a:lnTo>
                    <a:lnTo>
                      <a:pt x="17" y="225"/>
                    </a:lnTo>
                    <a:lnTo>
                      <a:pt x="8" y="220"/>
                    </a:lnTo>
                    <a:lnTo>
                      <a:pt x="8" y="218"/>
                    </a:lnTo>
                    <a:lnTo>
                      <a:pt x="1" y="210"/>
                    </a:lnTo>
                    <a:lnTo>
                      <a:pt x="1" y="204"/>
                    </a:lnTo>
                    <a:lnTo>
                      <a:pt x="0" y="198"/>
                    </a:lnTo>
                    <a:lnTo>
                      <a:pt x="1" y="193"/>
                    </a:lnTo>
                    <a:lnTo>
                      <a:pt x="1" y="192"/>
                    </a:lnTo>
                    <a:lnTo>
                      <a:pt x="3" y="184"/>
                    </a:lnTo>
                    <a:lnTo>
                      <a:pt x="4" y="181"/>
                    </a:lnTo>
                    <a:lnTo>
                      <a:pt x="7" y="184"/>
                    </a:lnTo>
                    <a:lnTo>
                      <a:pt x="17" y="175"/>
                    </a:lnTo>
                    <a:lnTo>
                      <a:pt x="21" y="165"/>
                    </a:lnTo>
                    <a:lnTo>
                      <a:pt x="19" y="160"/>
                    </a:lnTo>
                    <a:lnTo>
                      <a:pt x="32" y="162"/>
                    </a:lnTo>
                    <a:lnTo>
                      <a:pt x="43" y="171"/>
                    </a:lnTo>
                    <a:lnTo>
                      <a:pt x="46" y="168"/>
                    </a:lnTo>
                    <a:lnTo>
                      <a:pt x="59" y="175"/>
                    </a:lnTo>
                    <a:lnTo>
                      <a:pt x="61" y="179"/>
                    </a:lnTo>
                    <a:lnTo>
                      <a:pt x="65" y="180"/>
                    </a:lnTo>
                    <a:lnTo>
                      <a:pt x="72" y="175"/>
                    </a:lnTo>
                    <a:lnTo>
                      <a:pt x="77" y="180"/>
                    </a:lnTo>
                    <a:lnTo>
                      <a:pt x="82" y="179"/>
                    </a:lnTo>
                    <a:lnTo>
                      <a:pt x="87" y="170"/>
                    </a:lnTo>
                    <a:lnTo>
                      <a:pt x="87" y="166"/>
                    </a:lnTo>
                    <a:lnTo>
                      <a:pt x="96" y="165"/>
                    </a:lnTo>
                    <a:lnTo>
                      <a:pt x="92" y="161"/>
                    </a:lnTo>
                    <a:lnTo>
                      <a:pt x="103" y="160"/>
                    </a:lnTo>
                    <a:lnTo>
                      <a:pt x="98" y="157"/>
                    </a:lnTo>
                    <a:lnTo>
                      <a:pt x="90" y="148"/>
                    </a:lnTo>
                    <a:lnTo>
                      <a:pt x="92" y="145"/>
                    </a:lnTo>
                    <a:lnTo>
                      <a:pt x="90" y="144"/>
                    </a:lnTo>
                    <a:lnTo>
                      <a:pt x="80" y="140"/>
                    </a:lnTo>
                    <a:lnTo>
                      <a:pt x="73" y="133"/>
                    </a:lnTo>
                    <a:lnTo>
                      <a:pt x="64" y="125"/>
                    </a:lnTo>
                    <a:lnTo>
                      <a:pt x="63" y="121"/>
                    </a:lnTo>
                    <a:lnTo>
                      <a:pt x="60" y="105"/>
                    </a:lnTo>
                    <a:lnTo>
                      <a:pt x="51" y="100"/>
                    </a:lnTo>
                    <a:lnTo>
                      <a:pt x="46" y="97"/>
                    </a:lnTo>
                    <a:lnTo>
                      <a:pt x="44" y="95"/>
                    </a:lnTo>
                    <a:lnTo>
                      <a:pt x="38" y="91"/>
                    </a:lnTo>
                    <a:lnTo>
                      <a:pt x="47" y="84"/>
                    </a:lnTo>
                    <a:lnTo>
                      <a:pt x="50" y="77"/>
                    </a:lnTo>
                    <a:lnTo>
                      <a:pt x="49" y="74"/>
                    </a:lnTo>
                    <a:lnTo>
                      <a:pt x="43" y="72"/>
                    </a:lnTo>
                    <a:lnTo>
                      <a:pt x="27" y="58"/>
                    </a:lnTo>
                    <a:lnTo>
                      <a:pt x="34" y="51"/>
                    </a:lnTo>
                    <a:lnTo>
                      <a:pt x="39" y="51"/>
                    </a:lnTo>
                    <a:lnTo>
                      <a:pt x="46" y="45"/>
                    </a:lnTo>
                    <a:lnTo>
                      <a:pt x="44" y="42"/>
                    </a:lnTo>
                    <a:lnTo>
                      <a:pt x="45" y="33"/>
                    </a:lnTo>
                    <a:lnTo>
                      <a:pt x="43" y="31"/>
                    </a:lnTo>
                    <a:lnTo>
                      <a:pt x="40" y="25"/>
                    </a:lnTo>
                    <a:lnTo>
                      <a:pt x="39" y="20"/>
                    </a:lnTo>
                    <a:lnTo>
                      <a:pt x="41" y="21"/>
                    </a:lnTo>
                    <a:lnTo>
                      <a:pt x="44" y="19"/>
                    </a:lnTo>
                    <a:lnTo>
                      <a:pt x="45" y="9"/>
                    </a:lnTo>
                    <a:lnTo>
                      <a:pt x="50" y="6"/>
                    </a:lnTo>
                    <a:lnTo>
                      <a:pt x="50" y="2"/>
                    </a:lnTo>
                    <a:lnTo>
                      <a:pt x="60" y="6"/>
                    </a:lnTo>
                    <a:lnTo>
                      <a:pt x="66" y="6"/>
                    </a:lnTo>
                    <a:lnTo>
                      <a:pt x="74" y="4"/>
                    </a:lnTo>
                    <a:lnTo>
                      <a:pt x="80" y="8"/>
                    </a:lnTo>
                    <a:lnTo>
                      <a:pt x="91" y="6"/>
                    </a:lnTo>
                    <a:lnTo>
                      <a:pt x="96" y="6"/>
                    </a:lnTo>
                    <a:lnTo>
                      <a:pt x="106" y="2"/>
                    </a:lnTo>
                    <a:lnTo>
                      <a:pt x="107" y="0"/>
                    </a:lnTo>
                    <a:lnTo>
                      <a:pt x="107" y="6"/>
                    </a:lnTo>
                    <a:lnTo>
                      <a:pt x="110" y="9"/>
                    </a:lnTo>
                    <a:lnTo>
                      <a:pt x="111" y="19"/>
                    </a:lnTo>
                    <a:lnTo>
                      <a:pt x="117" y="29"/>
                    </a:lnTo>
                    <a:lnTo>
                      <a:pt x="131" y="44"/>
                    </a:lnTo>
                    <a:lnTo>
                      <a:pt x="133" y="44"/>
                    </a:lnTo>
                    <a:lnTo>
                      <a:pt x="142" y="47"/>
                    </a:lnTo>
                    <a:lnTo>
                      <a:pt x="146" y="47"/>
                    </a:lnTo>
                    <a:lnTo>
                      <a:pt x="146" y="57"/>
                    </a:lnTo>
                    <a:lnTo>
                      <a:pt x="155" y="54"/>
                    </a:lnTo>
                    <a:lnTo>
                      <a:pt x="157" y="53"/>
                    </a:lnTo>
                    <a:lnTo>
                      <a:pt x="165" y="54"/>
                    </a:lnTo>
                    <a:lnTo>
                      <a:pt x="179" y="58"/>
                    </a:lnTo>
                    <a:lnTo>
                      <a:pt x="182" y="59"/>
                    </a:lnTo>
                    <a:lnTo>
                      <a:pt x="186" y="60"/>
                    </a:lnTo>
                    <a:lnTo>
                      <a:pt x="189" y="60"/>
                    </a:lnTo>
                    <a:lnTo>
                      <a:pt x="191" y="59"/>
                    </a:lnTo>
                    <a:lnTo>
                      <a:pt x="195" y="58"/>
                    </a:lnTo>
                    <a:lnTo>
                      <a:pt x="203" y="59"/>
                    </a:lnTo>
                    <a:lnTo>
                      <a:pt x="212" y="64"/>
                    </a:lnTo>
                    <a:lnTo>
                      <a:pt x="213" y="67"/>
                    </a:lnTo>
                    <a:lnTo>
                      <a:pt x="218" y="71"/>
                    </a:lnTo>
                    <a:lnTo>
                      <a:pt x="222" y="78"/>
                    </a:lnTo>
                    <a:lnTo>
                      <a:pt x="226" y="85"/>
                    </a:lnTo>
                    <a:lnTo>
                      <a:pt x="228" y="87"/>
                    </a:lnTo>
                    <a:lnTo>
                      <a:pt x="224" y="88"/>
                    </a:lnTo>
                    <a:lnTo>
                      <a:pt x="225" y="93"/>
                    </a:lnTo>
                    <a:lnTo>
                      <a:pt x="225" y="100"/>
                    </a:lnTo>
                    <a:lnTo>
                      <a:pt x="231" y="107"/>
                    </a:lnTo>
                    <a:lnTo>
                      <a:pt x="231" y="111"/>
                    </a:lnTo>
                    <a:lnTo>
                      <a:pt x="232" y="117"/>
                    </a:lnTo>
                    <a:lnTo>
                      <a:pt x="237" y="120"/>
                    </a:lnTo>
                    <a:lnTo>
                      <a:pt x="237" y="129"/>
                    </a:lnTo>
                    <a:lnTo>
                      <a:pt x="233" y="134"/>
                    </a:lnTo>
                    <a:lnTo>
                      <a:pt x="230" y="131"/>
                    </a:lnTo>
                    <a:lnTo>
                      <a:pt x="224" y="138"/>
                    </a:lnTo>
                    <a:lnTo>
                      <a:pt x="226" y="140"/>
                    </a:lnTo>
                    <a:lnTo>
                      <a:pt x="224" y="147"/>
                    </a:lnTo>
                    <a:lnTo>
                      <a:pt x="228" y="153"/>
                    </a:lnTo>
                    <a:lnTo>
                      <a:pt x="225" y="155"/>
                    </a:lnTo>
                    <a:lnTo>
                      <a:pt x="224" y="160"/>
                    </a:lnTo>
                    <a:lnTo>
                      <a:pt x="222" y="170"/>
                    </a:lnTo>
                    <a:lnTo>
                      <a:pt x="235" y="173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99" name="Freeform 87"/>
              <p:cNvSpPr>
                <a:spLocks/>
              </p:cNvSpPr>
              <p:nvPr/>
            </p:nvSpPr>
            <p:spPr bwMode="auto">
              <a:xfrm>
                <a:off x="4608" y="3153"/>
                <a:ext cx="87" cy="82"/>
              </a:xfrm>
              <a:custGeom>
                <a:avLst/>
                <a:gdLst>
                  <a:gd name="T0" fmla="*/ 101 w 263"/>
                  <a:gd name="T1" fmla="*/ 245 h 247"/>
                  <a:gd name="T2" fmla="*/ 116 w 263"/>
                  <a:gd name="T3" fmla="*/ 233 h 247"/>
                  <a:gd name="T4" fmla="*/ 113 w 263"/>
                  <a:gd name="T5" fmla="*/ 211 h 247"/>
                  <a:gd name="T6" fmla="*/ 121 w 263"/>
                  <a:gd name="T7" fmla="*/ 195 h 247"/>
                  <a:gd name="T8" fmla="*/ 134 w 263"/>
                  <a:gd name="T9" fmla="*/ 185 h 247"/>
                  <a:gd name="T10" fmla="*/ 144 w 263"/>
                  <a:gd name="T11" fmla="*/ 174 h 247"/>
                  <a:gd name="T12" fmla="*/ 160 w 263"/>
                  <a:gd name="T13" fmla="*/ 169 h 247"/>
                  <a:gd name="T14" fmla="*/ 174 w 263"/>
                  <a:gd name="T15" fmla="*/ 174 h 247"/>
                  <a:gd name="T16" fmla="*/ 184 w 263"/>
                  <a:gd name="T17" fmla="*/ 165 h 247"/>
                  <a:gd name="T18" fmla="*/ 186 w 263"/>
                  <a:gd name="T19" fmla="*/ 151 h 247"/>
                  <a:gd name="T20" fmla="*/ 172 w 263"/>
                  <a:gd name="T21" fmla="*/ 144 h 247"/>
                  <a:gd name="T22" fmla="*/ 173 w 263"/>
                  <a:gd name="T23" fmla="*/ 127 h 247"/>
                  <a:gd name="T24" fmla="*/ 179 w 263"/>
                  <a:gd name="T25" fmla="*/ 122 h 247"/>
                  <a:gd name="T26" fmla="*/ 199 w 263"/>
                  <a:gd name="T27" fmla="*/ 115 h 247"/>
                  <a:gd name="T28" fmla="*/ 199 w 263"/>
                  <a:gd name="T29" fmla="*/ 101 h 247"/>
                  <a:gd name="T30" fmla="*/ 210 w 263"/>
                  <a:gd name="T31" fmla="*/ 99 h 247"/>
                  <a:gd name="T32" fmla="*/ 224 w 263"/>
                  <a:gd name="T33" fmla="*/ 89 h 247"/>
                  <a:gd name="T34" fmla="*/ 235 w 263"/>
                  <a:gd name="T35" fmla="*/ 76 h 247"/>
                  <a:gd name="T36" fmla="*/ 259 w 263"/>
                  <a:gd name="T37" fmla="*/ 69 h 247"/>
                  <a:gd name="T38" fmla="*/ 252 w 263"/>
                  <a:gd name="T39" fmla="*/ 47 h 247"/>
                  <a:gd name="T40" fmla="*/ 228 w 263"/>
                  <a:gd name="T41" fmla="*/ 1 h 247"/>
                  <a:gd name="T42" fmla="*/ 230 w 263"/>
                  <a:gd name="T43" fmla="*/ 8 h 247"/>
                  <a:gd name="T44" fmla="*/ 239 w 263"/>
                  <a:gd name="T45" fmla="*/ 15 h 247"/>
                  <a:gd name="T46" fmla="*/ 218 w 263"/>
                  <a:gd name="T47" fmla="*/ 20 h 247"/>
                  <a:gd name="T48" fmla="*/ 218 w 263"/>
                  <a:gd name="T49" fmla="*/ 12 h 247"/>
                  <a:gd name="T50" fmla="*/ 188 w 263"/>
                  <a:gd name="T51" fmla="*/ 14 h 247"/>
                  <a:gd name="T52" fmla="*/ 173 w 263"/>
                  <a:gd name="T53" fmla="*/ 13 h 247"/>
                  <a:gd name="T54" fmla="*/ 152 w 263"/>
                  <a:gd name="T55" fmla="*/ 26 h 247"/>
                  <a:gd name="T56" fmla="*/ 141 w 263"/>
                  <a:gd name="T57" fmla="*/ 29 h 247"/>
                  <a:gd name="T58" fmla="*/ 127 w 263"/>
                  <a:gd name="T59" fmla="*/ 7 h 247"/>
                  <a:gd name="T60" fmla="*/ 115 w 263"/>
                  <a:gd name="T61" fmla="*/ 14 h 247"/>
                  <a:gd name="T62" fmla="*/ 92 w 263"/>
                  <a:gd name="T63" fmla="*/ 22 h 247"/>
                  <a:gd name="T64" fmla="*/ 86 w 263"/>
                  <a:gd name="T65" fmla="*/ 16 h 247"/>
                  <a:gd name="T66" fmla="*/ 74 w 263"/>
                  <a:gd name="T67" fmla="*/ 29 h 247"/>
                  <a:gd name="T68" fmla="*/ 67 w 263"/>
                  <a:gd name="T69" fmla="*/ 35 h 247"/>
                  <a:gd name="T70" fmla="*/ 63 w 263"/>
                  <a:gd name="T71" fmla="*/ 49 h 247"/>
                  <a:gd name="T72" fmla="*/ 60 w 263"/>
                  <a:gd name="T73" fmla="*/ 53 h 247"/>
                  <a:gd name="T74" fmla="*/ 45 w 263"/>
                  <a:gd name="T75" fmla="*/ 69 h 247"/>
                  <a:gd name="T76" fmla="*/ 22 w 263"/>
                  <a:gd name="T77" fmla="*/ 73 h 247"/>
                  <a:gd name="T78" fmla="*/ 19 w 263"/>
                  <a:gd name="T79" fmla="*/ 95 h 247"/>
                  <a:gd name="T80" fmla="*/ 11 w 263"/>
                  <a:gd name="T81" fmla="*/ 114 h 247"/>
                  <a:gd name="T82" fmla="*/ 5 w 263"/>
                  <a:gd name="T83" fmla="*/ 135 h 247"/>
                  <a:gd name="T84" fmla="*/ 19 w 263"/>
                  <a:gd name="T85" fmla="*/ 146 h 247"/>
                  <a:gd name="T86" fmla="*/ 21 w 263"/>
                  <a:gd name="T87" fmla="*/ 166 h 247"/>
                  <a:gd name="T88" fmla="*/ 18 w 263"/>
                  <a:gd name="T89" fmla="*/ 178 h 247"/>
                  <a:gd name="T90" fmla="*/ 26 w 263"/>
                  <a:gd name="T91" fmla="*/ 199 h 247"/>
                  <a:gd name="T92" fmla="*/ 34 w 263"/>
                  <a:gd name="T93" fmla="*/ 210 h 247"/>
                  <a:gd name="T94" fmla="*/ 42 w 263"/>
                  <a:gd name="T95" fmla="*/ 232 h 247"/>
                  <a:gd name="T96" fmla="*/ 47 w 263"/>
                  <a:gd name="T97" fmla="*/ 220 h 247"/>
                  <a:gd name="T98" fmla="*/ 60 w 263"/>
                  <a:gd name="T99" fmla="*/ 218 h 247"/>
                  <a:gd name="T100" fmla="*/ 75 w 263"/>
                  <a:gd name="T101" fmla="*/ 22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63" h="247">
                    <a:moveTo>
                      <a:pt x="81" y="226"/>
                    </a:moveTo>
                    <a:lnTo>
                      <a:pt x="95" y="247"/>
                    </a:lnTo>
                    <a:lnTo>
                      <a:pt x="101" y="245"/>
                    </a:lnTo>
                    <a:lnTo>
                      <a:pt x="105" y="245"/>
                    </a:lnTo>
                    <a:lnTo>
                      <a:pt x="113" y="241"/>
                    </a:lnTo>
                    <a:lnTo>
                      <a:pt x="116" y="233"/>
                    </a:lnTo>
                    <a:lnTo>
                      <a:pt x="119" y="224"/>
                    </a:lnTo>
                    <a:lnTo>
                      <a:pt x="116" y="217"/>
                    </a:lnTo>
                    <a:lnTo>
                      <a:pt x="113" y="211"/>
                    </a:lnTo>
                    <a:lnTo>
                      <a:pt x="112" y="201"/>
                    </a:lnTo>
                    <a:lnTo>
                      <a:pt x="119" y="195"/>
                    </a:lnTo>
                    <a:lnTo>
                      <a:pt x="121" y="195"/>
                    </a:lnTo>
                    <a:lnTo>
                      <a:pt x="121" y="194"/>
                    </a:lnTo>
                    <a:lnTo>
                      <a:pt x="126" y="193"/>
                    </a:lnTo>
                    <a:lnTo>
                      <a:pt x="134" y="185"/>
                    </a:lnTo>
                    <a:lnTo>
                      <a:pt x="137" y="180"/>
                    </a:lnTo>
                    <a:lnTo>
                      <a:pt x="140" y="181"/>
                    </a:lnTo>
                    <a:lnTo>
                      <a:pt x="144" y="174"/>
                    </a:lnTo>
                    <a:lnTo>
                      <a:pt x="155" y="166"/>
                    </a:lnTo>
                    <a:lnTo>
                      <a:pt x="158" y="165"/>
                    </a:lnTo>
                    <a:lnTo>
                      <a:pt x="160" y="169"/>
                    </a:lnTo>
                    <a:lnTo>
                      <a:pt x="160" y="175"/>
                    </a:lnTo>
                    <a:lnTo>
                      <a:pt x="167" y="179"/>
                    </a:lnTo>
                    <a:lnTo>
                      <a:pt x="174" y="174"/>
                    </a:lnTo>
                    <a:lnTo>
                      <a:pt x="180" y="175"/>
                    </a:lnTo>
                    <a:lnTo>
                      <a:pt x="181" y="173"/>
                    </a:lnTo>
                    <a:lnTo>
                      <a:pt x="184" y="165"/>
                    </a:lnTo>
                    <a:lnTo>
                      <a:pt x="182" y="160"/>
                    </a:lnTo>
                    <a:lnTo>
                      <a:pt x="188" y="151"/>
                    </a:lnTo>
                    <a:lnTo>
                      <a:pt x="186" y="151"/>
                    </a:lnTo>
                    <a:lnTo>
                      <a:pt x="180" y="153"/>
                    </a:lnTo>
                    <a:lnTo>
                      <a:pt x="173" y="148"/>
                    </a:lnTo>
                    <a:lnTo>
                      <a:pt x="172" y="144"/>
                    </a:lnTo>
                    <a:lnTo>
                      <a:pt x="175" y="134"/>
                    </a:lnTo>
                    <a:lnTo>
                      <a:pt x="174" y="132"/>
                    </a:lnTo>
                    <a:lnTo>
                      <a:pt x="173" y="127"/>
                    </a:lnTo>
                    <a:lnTo>
                      <a:pt x="175" y="128"/>
                    </a:lnTo>
                    <a:lnTo>
                      <a:pt x="178" y="124"/>
                    </a:lnTo>
                    <a:lnTo>
                      <a:pt x="179" y="122"/>
                    </a:lnTo>
                    <a:lnTo>
                      <a:pt x="181" y="119"/>
                    </a:lnTo>
                    <a:lnTo>
                      <a:pt x="190" y="119"/>
                    </a:lnTo>
                    <a:lnTo>
                      <a:pt x="199" y="115"/>
                    </a:lnTo>
                    <a:lnTo>
                      <a:pt x="199" y="109"/>
                    </a:lnTo>
                    <a:lnTo>
                      <a:pt x="201" y="105"/>
                    </a:lnTo>
                    <a:lnTo>
                      <a:pt x="199" y="101"/>
                    </a:lnTo>
                    <a:lnTo>
                      <a:pt x="201" y="100"/>
                    </a:lnTo>
                    <a:lnTo>
                      <a:pt x="207" y="100"/>
                    </a:lnTo>
                    <a:lnTo>
                      <a:pt x="210" y="99"/>
                    </a:lnTo>
                    <a:lnTo>
                      <a:pt x="215" y="100"/>
                    </a:lnTo>
                    <a:lnTo>
                      <a:pt x="220" y="100"/>
                    </a:lnTo>
                    <a:lnTo>
                      <a:pt x="224" y="89"/>
                    </a:lnTo>
                    <a:lnTo>
                      <a:pt x="221" y="79"/>
                    </a:lnTo>
                    <a:lnTo>
                      <a:pt x="228" y="78"/>
                    </a:lnTo>
                    <a:lnTo>
                      <a:pt x="235" y="76"/>
                    </a:lnTo>
                    <a:lnTo>
                      <a:pt x="238" y="76"/>
                    </a:lnTo>
                    <a:lnTo>
                      <a:pt x="246" y="75"/>
                    </a:lnTo>
                    <a:lnTo>
                      <a:pt x="259" y="69"/>
                    </a:lnTo>
                    <a:lnTo>
                      <a:pt x="263" y="68"/>
                    </a:lnTo>
                    <a:lnTo>
                      <a:pt x="260" y="62"/>
                    </a:lnTo>
                    <a:lnTo>
                      <a:pt x="252" y="47"/>
                    </a:lnTo>
                    <a:lnTo>
                      <a:pt x="245" y="26"/>
                    </a:lnTo>
                    <a:lnTo>
                      <a:pt x="234" y="0"/>
                    </a:lnTo>
                    <a:lnTo>
                      <a:pt x="228" y="1"/>
                    </a:lnTo>
                    <a:lnTo>
                      <a:pt x="222" y="5"/>
                    </a:lnTo>
                    <a:lnTo>
                      <a:pt x="222" y="6"/>
                    </a:lnTo>
                    <a:lnTo>
                      <a:pt x="230" y="8"/>
                    </a:lnTo>
                    <a:lnTo>
                      <a:pt x="232" y="11"/>
                    </a:lnTo>
                    <a:lnTo>
                      <a:pt x="238" y="9"/>
                    </a:lnTo>
                    <a:lnTo>
                      <a:pt x="239" y="15"/>
                    </a:lnTo>
                    <a:lnTo>
                      <a:pt x="231" y="20"/>
                    </a:lnTo>
                    <a:lnTo>
                      <a:pt x="227" y="21"/>
                    </a:lnTo>
                    <a:lnTo>
                      <a:pt x="218" y="20"/>
                    </a:lnTo>
                    <a:lnTo>
                      <a:pt x="215" y="16"/>
                    </a:lnTo>
                    <a:lnTo>
                      <a:pt x="220" y="9"/>
                    </a:lnTo>
                    <a:lnTo>
                      <a:pt x="218" y="12"/>
                    </a:lnTo>
                    <a:lnTo>
                      <a:pt x="202" y="12"/>
                    </a:lnTo>
                    <a:lnTo>
                      <a:pt x="197" y="11"/>
                    </a:lnTo>
                    <a:lnTo>
                      <a:pt x="188" y="14"/>
                    </a:lnTo>
                    <a:lnTo>
                      <a:pt x="180" y="13"/>
                    </a:lnTo>
                    <a:lnTo>
                      <a:pt x="178" y="9"/>
                    </a:lnTo>
                    <a:lnTo>
                      <a:pt x="173" y="13"/>
                    </a:lnTo>
                    <a:lnTo>
                      <a:pt x="168" y="14"/>
                    </a:lnTo>
                    <a:lnTo>
                      <a:pt x="166" y="16"/>
                    </a:lnTo>
                    <a:lnTo>
                      <a:pt x="152" y="26"/>
                    </a:lnTo>
                    <a:lnTo>
                      <a:pt x="152" y="28"/>
                    </a:lnTo>
                    <a:lnTo>
                      <a:pt x="146" y="31"/>
                    </a:lnTo>
                    <a:lnTo>
                      <a:pt x="141" y="29"/>
                    </a:lnTo>
                    <a:lnTo>
                      <a:pt x="132" y="19"/>
                    </a:lnTo>
                    <a:lnTo>
                      <a:pt x="132" y="14"/>
                    </a:lnTo>
                    <a:lnTo>
                      <a:pt x="127" y="7"/>
                    </a:lnTo>
                    <a:lnTo>
                      <a:pt x="129" y="4"/>
                    </a:lnTo>
                    <a:lnTo>
                      <a:pt x="120" y="5"/>
                    </a:lnTo>
                    <a:lnTo>
                      <a:pt x="115" y="14"/>
                    </a:lnTo>
                    <a:lnTo>
                      <a:pt x="111" y="21"/>
                    </a:lnTo>
                    <a:lnTo>
                      <a:pt x="105" y="21"/>
                    </a:lnTo>
                    <a:lnTo>
                      <a:pt x="92" y="22"/>
                    </a:lnTo>
                    <a:lnTo>
                      <a:pt x="91" y="21"/>
                    </a:lnTo>
                    <a:lnTo>
                      <a:pt x="88" y="21"/>
                    </a:lnTo>
                    <a:lnTo>
                      <a:pt x="86" y="16"/>
                    </a:lnTo>
                    <a:lnTo>
                      <a:pt x="75" y="14"/>
                    </a:lnTo>
                    <a:lnTo>
                      <a:pt x="69" y="22"/>
                    </a:lnTo>
                    <a:lnTo>
                      <a:pt x="74" y="29"/>
                    </a:lnTo>
                    <a:lnTo>
                      <a:pt x="73" y="32"/>
                    </a:lnTo>
                    <a:lnTo>
                      <a:pt x="69" y="31"/>
                    </a:lnTo>
                    <a:lnTo>
                      <a:pt x="67" y="35"/>
                    </a:lnTo>
                    <a:lnTo>
                      <a:pt x="68" y="41"/>
                    </a:lnTo>
                    <a:lnTo>
                      <a:pt x="62" y="45"/>
                    </a:lnTo>
                    <a:lnTo>
                      <a:pt x="63" y="49"/>
                    </a:lnTo>
                    <a:lnTo>
                      <a:pt x="60" y="51"/>
                    </a:lnTo>
                    <a:lnTo>
                      <a:pt x="61" y="52"/>
                    </a:lnTo>
                    <a:lnTo>
                      <a:pt x="60" y="53"/>
                    </a:lnTo>
                    <a:lnTo>
                      <a:pt x="52" y="65"/>
                    </a:lnTo>
                    <a:lnTo>
                      <a:pt x="46" y="65"/>
                    </a:lnTo>
                    <a:lnTo>
                      <a:pt x="45" y="69"/>
                    </a:lnTo>
                    <a:lnTo>
                      <a:pt x="43" y="71"/>
                    </a:lnTo>
                    <a:lnTo>
                      <a:pt x="23" y="78"/>
                    </a:lnTo>
                    <a:lnTo>
                      <a:pt x="22" y="73"/>
                    </a:lnTo>
                    <a:lnTo>
                      <a:pt x="15" y="79"/>
                    </a:lnTo>
                    <a:lnTo>
                      <a:pt x="19" y="93"/>
                    </a:lnTo>
                    <a:lnTo>
                      <a:pt x="19" y="95"/>
                    </a:lnTo>
                    <a:lnTo>
                      <a:pt x="15" y="95"/>
                    </a:lnTo>
                    <a:lnTo>
                      <a:pt x="11" y="100"/>
                    </a:lnTo>
                    <a:lnTo>
                      <a:pt x="11" y="114"/>
                    </a:lnTo>
                    <a:lnTo>
                      <a:pt x="7" y="122"/>
                    </a:lnTo>
                    <a:lnTo>
                      <a:pt x="0" y="126"/>
                    </a:lnTo>
                    <a:lnTo>
                      <a:pt x="5" y="135"/>
                    </a:lnTo>
                    <a:lnTo>
                      <a:pt x="9" y="134"/>
                    </a:lnTo>
                    <a:lnTo>
                      <a:pt x="15" y="135"/>
                    </a:lnTo>
                    <a:lnTo>
                      <a:pt x="19" y="146"/>
                    </a:lnTo>
                    <a:lnTo>
                      <a:pt x="20" y="146"/>
                    </a:lnTo>
                    <a:lnTo>
                      <a:pt x="18" y="159"/>
                    </a:lnTo>
                    <a:lnTo>
                      <a:pt x="21" y="166"/>
                    </a:lnTo>
                    <a:lnTo>
                      <a:pt x="22" y="174"/>
                    </a:lnTo>
                    <a:lnTo>
                      <a:pt x="20" y="173"/>
                    </a:lnTo>
                    <a:lnTo>
                      <a:pt x="18" y="178"/>
                    </a:lnTo>
                    <a:lnTo>
                      <a:pt x="22" y="190"/>
                    </a:lnTo>
                    <a:lnTo>
                      <a:pt x="19" y="195"/>
                    </a:lnTo>
                    <a:lnTo>
                      <a:pt x="26" y="199"/>
                    </a:lnTo>
                    <a:lnTo>
                      <a:pt x="34" y="205"/>
                    </a:lnTo>
                    <a:lnTo>
                      <a:pt x="33" y="206"/>
                    </a:lnTo>
                    <a:lnTo>
                      <a:pt x="34" y="210"/>
                    </a:lnTo>
                    <a:lnTo>
                      <a:pt x="43" y="211"/>
                    </a:lnTo>
                    <a:lnTo>
                      <a:pt x="40" y="224"/>
                    </a:lnTo>
                    <a:lnTo>
                      <a:pt x="42" y="232"/>
                    </a:lnTo>
                    <a:lnTo>
                      <a:pt x="47" y="232"/>
                    </a:lnTo>
                    <a:lnTo>
                      <a:pt x="49" y="221"/>
                    </a:lnTo>
                    <a:lnTo>
                      <a:pt x="47" y="220"/>
                    </a:lnTo>
                    <a:lnTo>
                      <a:pt x="51" y="215"/>
                    </a:lnTo>
                    <a:lnTo>
                      <a:pt x="53" y="220"/>
                    </a:lnTo>
                    <a:lnTo>
                      <a:pt x="60" y="218"/>
                    </a:lnTo>
                    <a:lnTo>
                      <a:pt x="65" y="213"/>
                    </a:lnTo>
                    <a:lnTo>
                      <a:pt x="73" y="221"/>
                    </a:lnTo>
                    <a:lnTo>
                      <a:pt x="75" y="220"/>
                    </a:lnTo>
                    <a:lnTo>
                      <a:pt x="76" y="222"/>
                    </a:lnTo>
                    <a:lnTo>
                      <a:pt x="81" y="226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00" name="Freeform 88"/>
              <p:cNvSpPr>
                <a:spLocks/>
              </p:cNvSpPr>
              <p:nvPr/>
            </p:nvSpPr>
            <p:spPr bwMode="auto">
              <a:xfrm>
                <a:off x="4697" y="3272"/>
                <a:ext cx="47" cy="61"/>
              </a:xfrm>
              <a:custGeom>
                <a:avLst/>
                <a:gdLst>
                  <a:gd name="T0" fmla="*/ 9 w 142"/>
                  <a:gd name="T1" fmla="*/ 59 h 181"/>
                  <a:gd name="T2" fmla="*/ 0 w 142"/>
                  <a:gd name="T3" fmla="*/ 48 h 181"/>
                  <a:gd name="T4" fmla="*/ 9 w 142"/>
                  <a:gd name="T5" fmla="*/ 34 h 181"/>
                  <a:gd name="T6" fmla="*/ 15 w 142"/>
                  <a:gd name="T7" fmla="*/ 20 h 181"/>
                  <a:gd name="T8" fmla="*/ 32 w 142"/>
                  <a:gd name="T9" fmla="*/ 22 h 181"/>
                  <a:gd name="T10" fmla="*/ 36 w 142"/>
                  <a:gd name="T11" fmla="*/ 13 h 181"/>
                  <a:gd name="T12" fmla="*/ 46 w 142"/>
                  <a:gd name="T13" fmla="*/ 12 h 181"/>
                  <a:gd name="T14" fmla="*/ 55 w 142"/>
                  <a:gd name="T15" fmla="*/ 5 h 181"/>
                  <a:gd name="T16" fmla="*/ 66 w 142"/>
                  <a:gd name="T17" fmla="*/ 1 h 181"/>
                  <a:gd name="T18" fmla="*/ 85 w 142"/>
                  <a:gd name="T19" fmla="*/ 6 h 181"/>
                  <a:gd name="T20" fmla="*/ 95 w 142"/>
                  <a:gd name="T21" fmla="*/ 2 h 181"/>
                  <a:gd name="T22" fmla="*/ 106 w 142"/>
                  <a:gd name="T23" fmla="*/ 6 h 181"/>
                  <a:gd name="T24" fmla="*/ 112 w 142"/>
                  <a:gd name="T25" fmla="*/ 7 h 181"/>
                  <a:gd name="T26" fmla="*/ 132 w 142"/>
                  <a:gd name="T27" fmla="*/ 29 h 181"/>
                  <a:gd name="T28" fmla="*/ 142 w 142"/>
                  <a:gd name="T29" fmla="*/ 39 h 181"/>
                  <a:gd name="T30" fmla="*/ 135 w 142"/>
                  <a:gd name="T31" fmla="*/ 49 h 181"/>
                  <a:gd name="T32" fmla="*/ 132 w 142"/>
                  <a:gd name="T33" fmla="*/ 45 h 181"/>
                  <a:gd name="T34" fmla="*/ 124 w 142"/>
                  <a:gd name="T35" fmla="*/ 42 h 181"/>
                  <a:gd name="T36" fmla="*/ 118 w 142"/>
                  <a:gd name="T37" fmla="*/ 41 h 181"/>
                  <a:gd name="T38" fmla="*/ 116 w 142"/>
                  <a:gd name="T39" fmla="*/ 48 h 181"/>
                  <a:gd name="T40" fmla="*/ 113 w 142"/>
                  <a:gd name="T41" fmla="*/ 52 h 181"/>
                  <a:gd name="T42" fmla="*/ 113 w 142"/>
                  <a:gd name="T43" fmla="*/ 59 h 181"/>
                  <a:gd name="T44" fmla="*/ 111 w 142"/>
                  <a:gd name="T45" fmla="*/ 60 h 181"/>
                  <a:gd name="T46" fmla="*/ 105 w 142"/>
                  <a:gd name="T47" fmla="*/ 65 h 181"/>
                  <a:gd name="T48" fmla="*/ 105 w 142"/>
                  <a:gd name="T49" fmla="*/ 72 h 181"/>
                  <a:gd name="T50" fmla="*/ 103 w 142"/>
                  <a:gd name="T51" fmla="*/ 80 h 181"/>
                  <a:gd name="T52" fmla="*/ 92 w 142"/>
                  <a:gd name="T53" fmla="*/ 82 h 181"/>
                  <a:gd name="T54" fmla="*/ 100 w 142"/>
                  <a:gd name="T55" fmla="*/ 96 h 181"/>
                  <a:gd name="T56" fmla="*/ 102 w 142"/>
                  <a:gd name="T57" fmla="*/ 103 h 181"/>
                  <a:gd name="T58" fmla="*/ 98 w 142"/>
                  <a:gd name="T59" fmla="*/ 110 h 181"/>
                  <a:gd name="T60" fmla="*/ 106 w 142"/>
                  <a:gd name="T61" fmla="*/ 123 h 181"/>
                  <a:gd name="T62" fmla="*/ 102 w 142"/>
                  <a:gd name="T63" fmla="*/ 127 h 181"/>
                  <a:gd name="T64" fmla="*/ 98 w 142"/>
                  <a:gd name="T65" fmla="*/ 136 h 181"/>
                  <a:gd name="T66" fmla="*/ 106 w 142"/>
                  <a:gd name="T67" fmla="*/ 148 h 181"/>
                  <a:gd name="T68" fmla="*/ 100 w 142"/>
                  <a:gd name="T69" fmla="*/ 154 h 181"/>
                  <a:gd name="T70" fmla="*/ 99 w 142"/>
                  <a:gd name="T71" fmla="*/ 172 h 181"/>
                  <a:gd name="T72" fmla="*/ 92 w 142"/>
                  <a:gd name="T73" fmla="*/ 176 h 181"/>
                  <a:gd name="T74" fmla="*/ 72 w 142"/>
                  <a:gd name="T75" fmla="*/ 181 h 181"/>
                  <a:gd name="T76" fmla="*/ 62 w 142"/>
                  <a:gd name="T77" fmla="*/ 169 h 181"/>
                  <a:gd name="T78" fmla="*/ 57 w 142"/>
                  <a:gd name="T79" fmla="*/ 161 h 181"/>
                  <a:gd name="T80" fmla="*/ 44 w 142"/>
                  <a:gd name="T81" fmla="*/ 155 h 181"/>
                  <a:gd name="T82" fmla="*/ 39 w 142"/>
                  <a:gd name="T83" fmla="*/ 146 h 181"/>
                  <a:gd name="T84" fmla="*/ 26 w 142"/>
                  <a:gd name="T85" fmla="*/ 153 h 181"/>
                  <a:gd name="T86" fmla="*/ 9 w 142"/>
                  <a:gd name="T87" fmla="*/ 151 h 181"/>
                  <a:gd name="T88" fmla="*/ 12 w 142"/>
                  <a:gd name="T89" fmla="*/ 136 h 181"/>
                  <a:gd name="T90" fmla="*/ 11 w 142"/>
                  <a:gd name="T91" fmla="*/ 128 h 181"/>
                  <a:gd name="T92" fmla="*/ 11 w 142"/>
                  <a:gd name="T93" fmla="*/ 119 h 181"/>
                  <a:gd name="T94" fmla="*/ 20 w 142"/>
                  <a:gd name="T95" fmla="*/ 115 h 181"/>
                  <a:gd name="T96" fmla="*/ 24 w 142"/>
                  <a:gd name="T97" fmla="*/ 101 h 181"/>
                  <a:gd name="T98" fmla="*/ 18 w 142"/>
                  <a:gd name="T99" fmla="*/ 92 h 181"/>
                  <a:gd name="T100" fmla="*/ 12 w 142"/>
                  <a:gd name="T101" fmla="*/ 81 h 181"/>
                  <a:gd name="T102" fmla="*/ 11 w 142"/>
                  <a:gd name="T103" fmla="*/ 69 h 181"/>
                  <a:gd name="T104" fmla="*/ 13 w 142"/>
                  <a:gd name="T105" fmla="*/ 66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42" h="181">
                    <a:moveTo>
                      <a:pt x="13" y="66"/>
                    </a:moveTo>
                    <a:lnTo>
                      <a:pt x="9" y="59"/>
                    </a:lnTo>
                    <a:lnTo>
                      <a:pt x="5" y="52"/>
                    </a:lnTo>
                    <a:lnTo>
                      <a:pt x="0" y="48"/>
                    </a:lnTo>
                    <a:lnTo>
                      <a:pt x="6" y="38"/>
                    </a:lnTo>
                    <a:lnTo>
                      <a:pt x="9" y="34"/>
                    </a:lnTo>
                    <a:lnTo>
                      <a:pt x="12" y="28"/>
                    </a:lnTo>
                    <a:lnTo>
                      <a:pt x="15" y="20"/>
                    </a:lnTo>
                    <a:lnTo>
                      <a:pt x="22" y="17"/>
                    </a:lnTo>
                    <a:lnTo>
                      <a:pt x="32" y="22"/>
                    </a:lnTo>
                    <a:lnTo>
                      <a:pt x="35" y="19"/>
                    </a:lnTo>
                    <a:lnTo>
                      <a:pt x="36" y="13"/>
                    </a:lnTo>
                    <a:lnTo>
                      <a:pt x="45" y="13"/>
                    </a:lnTo>
                    <a:lnTo>
                      <a:pt x="46" y="12"/>
                    </a:lnTo>
                    <a:lnTo>
                      <a:pt x="57" y="15"/>
                    </a:lnTo>
                    <a:lnTo>
                      <a:pt x="55" y="5"/>
                    </a:lnTo>
                    <a:lnTo>
                      <a:pt x="62" y="6"/>
                    </a:lnTo>
                    <a:lnTo>
                      <a:pt x="66" y="1"/>
                    </a:lnTo>
                    <a:lnTo>
                      <a:pt x="68" y="2"/>
                    </a:lnTo>
                    <a:lnTo>
                      <a:pt x="85" y="6"/>
                    </a:lnTo>
                    <a:lnTo>
                      <a:pt x="88" y="0"/>
                    </a:lnTo>
                    <a:lnTo>
                      <a:pt x="95" y="2"/>
                    </a:lnTo>
                    <a:lnTo>
                      <a:pt x="100" y="5"/>
                    </a:lnTo>
                    <a:lnTo>
                      <a:pt x="106" y="6"/>
                    </a:lnTo>
                    <a:lnTo>
                      <a:pt x="111" y="5"/>
                    </a:lnTo>
                    <a:lnTo>
                      <a:pt x="112" y="7"/>
                    </a:lnTo>
                    <a:lnTo>
                      <a:pt x="122" y="19"/>
                    </a:lnTo>
                    <a:lnTo>
                      <a:pt x="132" y="29"/>
                    </a:lnTo>
                    <a:lnTo>
                      <a:pt x="133" y="29"/>
                    </a:lnTo>
                    <a:lnTo>
                      <a:pt x="142" y="39"/>
                    </a:lnTo>
                    <a:lnTo>
                      <a:pt x="139" y="42"/>
                    </a:lnTo>
                    <a:lnTo>
                      <a:pt x="135" y="49"/>
                    </a:lnTo>
                    <a:lnTo>
                      <a:pt x="132" y="48"/>
                    </a:lnTo>
                    <a:lnTo>
                      <a:pt x="132" y="45"/>
                    </a:lnTo>
                    <a:lnTo>
                      <a:pt x="129" y="46"/>
                    </a:lnTo>
                    <a:lnTo>
                      <a:pt x="124" y="42"/>
                    </a:lnTo>
                    <a:lnTo>
                      <a:pt x="123" y="46"/>
                    </a:lnTo>
                    <a:lnTo>
                      <a:pt x="118" y="41"/>
                    </a:lnTo>
                    <a:lnTo>
                      <a:pt x="116" y="45"/>
                    </a:lnTo>
                    <a:lnTo>
                      <a:pt x="116" y="48"/>
                    </a:lnTo>
                    <a:lnTo>
                      <a:pt x="113" y="49"/>
                    </a:lnTo>
                    <a:lnTo>
                      <a:pt x="113" y="52"/>
                    </a:lnTo>
                    <a:lnTo>
                      <a:pt x="113" y="56"/>
                    </a:lnTo>
                    <a:lnTo>
                      <a:pt x="113" y="59"/>
                    </a:lnTo>
                    <a:lnTo>
                      <a:pt x="111" y="58"/>
                    </a:lnTo>
                    <a:lnTo>
                      <a:pt x="111" y="60"/>
                    </a:lnTo>
                    <a:lnTo>
                      <a:pt x="108" y="60"/>
                    </a:lnTo>
                    <a:lnTo>
                      <a:pt x="105" y="65"/>
                    </a:lnTo>
                    <a:lnTo>
                      <a:pt x="103" y="69"/>
                    </a:lnTo>
                    <a:lnTo>
                      <a:pt x="105" y="72"/>
                    </a:lnTo>
                    <a:lnTo>
                      <a:pt x="104" y="75"/>
                    </a:lnTo>
                    <a:lnTo>
                      <a:pt x="103" y="80"/>
                    </a:lnTo>
                    <a:lnTo>
                      <a:pt x="92" y="81"/>
                    </a:lnTo>
                    <a:lnTo>
                      <a:pt x="92" y="82"/>
                    </a:lnTo>
                    <a:lnTo>
                      <a:pt x="92" y="87"/>
                    </a:lnTo>
                    <a:lnTo>
                      <a:pt x="100" y="96"/>
                    </a:lnTo>
                    <a:lnTo>
                      <a:pt x="93" y="102"/>
                    </a:lnTo>
                    <a:lnTo>
                      <a:pt x="102" y="103"/>
                    </a:lnTo>
                    <a:lnTo>
                      <a:pt x="102" y="108"/>
                    </a:lnTo>
                    <a:lnTo>
                      <a:pt x="98" y="110"/>
                    </a:lnTo>
                    <a:lnTo>
                      <a:pt x="99" y="115"/>
                    </a:lnTo>
                    <a:lnTo>
                      <a:pt x="106" y="123"/>
                    </a:lnTo>
                    <a:lnTo>
                      <a:pt x="105" y="123"/>
                    </a:lnTo>
                    <a:lnTo>
                      <a:pt x="102" y="127"/>
                    </a:lnTo>
                    <a:lnTo>
                      <a:pt x="96" y="131"/>
                    </a:lnTo>
                    <a:lnTo>
                      <a:pt x="98" y="136"/>
                    </a:lnTo>
                    <a:lnTo>
                      <a:pt x="96" y="139"/>
                    </a:lnTo>
                    <a:lnTo>
                      <a:pt x="106" y="148"/>
                    </a:lnTo>
                    <a:lnTo>
                      <a:pt x="103" y="151"/>
                    </a:lnTo>
                    <a:lnTo>
                      <a:pt x="100" y="154"/>
                    </a:lnTo>
                    <a:lnTo>
                      <a:pt x="102" y="168"/>
                    </a:lnTo>
                    <a:lnTo>
                      <a:pt x="99" y="172"/>
                    </a:lnTo>
                    <a:lnTo>
                      <a:pt x="95" y="172"/>
                    </a:lnTo>
                    <a:lnTo>
                      <a:pt x="92" y="176"/>
                    </a:lnTo>
                    <a:lnTo>
                      <a:pt x="78" y="178"/>
                    </a:lnTo>
                    <a:lnTo>
                      <a:pt x="72" y="181"/>
                    </a:lnTo>
                    <a:lnTo>
                      <a:pt x="68" y="176"/>
                    </a:lnTo>
                    <a:lnTo>
                      <a:pt x="62" y="169"/>
                    </a:lnTo>
                    <a:lnTo>
                      <a:pt x="62" y="168"/>
                    </a:lnTo>
                    <a:lnTo>
                      <a:pt x="57" y="161"/>
                    </a:lnTo>
                    <a:lnTo>
                      <a:pt x="48" y="158"/>
                    </a:lnTo>
                    <a:lnTo>
                      <a:pt x="44" y="155"/>
                    </a:lnTo>
                    <a:lnTo>
                      <a:pt x="42" y="148"/>
                    </a:lnTo>
                    <a:lnTo>
                      <a:pt x="39" y="146"/>
                    </a:lnTo>
                    <a:lnTo>
                      <a:pt x="29" y="148"/>
                    </a:lnTo>
                    <a:lnTo>
                      <a:pt x="26" y="153"/>
                    </a:lnTo>
                    <a:lnTo>
                      <a:pt x="22" y="154"/>
                    </a:lnTo>
                    <a:lnTo>
                      <a:pt x="9" y="151"/>
                    </a:lnTo>
                    <a:lnTo>
                      <a:pt x="11" y="141"/>
                    </a:lnTo>
                    <a:lnTo>
                      <a:pt x="12" y="136"/>
                    </a:lnTo>
                    <a:lnTo>
                      <a:pt x="15" y="134"/>
                    </a:lnTo>
                    <a:lnTo>
                      <a:pt x="11" y="128"/>
                    </a:lnTo>
                    <a:lnTo>
                      <a:pt x="13" y="121"/>
                    </a:lnTo>
                    <a:lnTo>
                      <a:pt x="11" y="119"/>
                    </a:lnTo>
                    <a:lnTo>
                      <a:pt x="17" y="112"/>
                    </a:lnTo>
                    <a:lnTo>
                      <a:pt x="20" y="115"/>
                    </a:lnTo>
                    <a:lnTo>
                      <a:pt x="24" y="110"/>
                    </a:lnTo>
                    <a:lnTo>
                      <a:pt x="24" y="101"/>
                    </a:lnTo>
                    <a:lnTo>
                      <a:pt x="19" y="98"/>
                    </a:lnTo>
                    <a:lnTo>
                      <a:pt x="18" y="92"/>
                    </a:lnTo>
                    <a:lnTo>
                      <a:pt x="18" y="88"/>
                    </a:lnTo>
                    <a:lnTo>
                      <a:pt x="12" y="81"/>
                    </a:lnTo>
                    <a:lnTo>
                      <a:pt x="12" y="74"/>
                    </a:lnTo>
                    <a:lnTo>
                      <a:pt x="11" y="69"/>
                    </a:lnTo>
                    <a:lnTo>
                      <a:pt x="15" y="68"/>
                    </a:lnTo>
                    <a:lnTo>
                      <a:pt x="13" y="66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01" name="Freeform 89"/>
              <p:cNvSpPr>
                <a:spLocks/>
              </p:cNvSpPr>
              <p:nvPr/>
            </p:nvSpPr>
            <p:spPr bwMode="auto">
              <a:xfrm>
                <a:off x="4657" y="3227"/>
                <a:ext cx="77" cy="61"/>
              </a:xfrm>
              <a:custGeom>
                <a:avLst/>
                <a:gdLst>
                  <a:gd name="T0" fmla="*/ 164 w 230"/>
                  <a:gd name="T1" fmla="*/ 0 h 184"/>
                  <a:gd name="T2" fmla="*/ 154 w 230"/>
                  <a:gd name="T3" fmla="*/ 2 h 184"/>
                  <a:gd name="T4" fmla="*/ 138 w 230"/>
                  <a:gd name="T5" fmla="*/ 5 h 184"/>
                  <a:gd name="T6" fmla="*/ 121 w 230"/>
                  <a:gd name="T7" fmla="*/ 15 h 184"/>
                  <a:gd name="T8" fmla="*/ 114 w 230"/>
                  <a:gd name="T9" fmla="*/ 16 h 184"/>
                  <a:gd name="T10" fmla="*/ 103 w 230"/>
                  <a:gd name="T11" fmla="*/ 18 h 184"/>
                  <a:gd name="T12" fmla="*/ 102 w 230"/>
                  <a:gd name="T13" fmla="*/ 30 h 184"/>
                  <a:gd name="T14" fmla="*/ 90 w 230"/>
                  <a:gd name="T15" fmla="*/ 36 h 184"/>
                  <a:gd name="T16" fmla="*/ 82 w 230"/>
                  <a:gd name="T17" fmla="*/ 31 h 184"/>
                  <a:gd name="T18" fmla="*/ 65 w 230"/>
                  <a:gd name="T19" fmla="*/ 37 h 184"/>
                  <a:gd name="T20" fmla="*/ 55 w 230"/>
                  <a:gd name="T21" fmla="*/ 31 h 184"/>
                  <a:gd name="T22" fmla="*/ 45 w 230"/>
                  <a:gd name="T23" fmla="*/ 46 h 184"/>
                  <a:gd name="T24" fmla="*/ 42 w 230"/>
                  <a:gd name="T25" fmla="*/ 62 h 184"/>
                  <a:gd name="T26" fmla="*/ 28 w 230"/>
                  <a:gd name="T27" fmla="*/ 65 h 184"/>
                  <a:gd name="T28" fmla="*/ 23 w 230"/>
                  <a:gd name="T29" fmla="*/ 73 h 184"/>
                  <a:gd name="T30" fmla="*/ 4 w 230"/>
                  <a:gd name="T31" fmla="*/ 77 h 184"/>
                  <a:gd name="T32" fmla="*/ 0 w 230"/>
                  <a:gd name="T33" fmla="*/ 83 h 184"/>
                  <a:gd name="T34" fmla="*/ 8 w 230"/>
                  <a:gd name="T35" fmla="*/ 95 h 184"/>
                  <a:gd name="T36" fmla="*/ 17 w 230"/>
                  <a:gd name="T37" fmla="*/ 98 h 184"/>
                  <a:gd name="T38" fmla="*/ 13 w 230"/>
                  <a:gd name="T39" fmla="*/ 105 h 184"/>
                  <a:gd name="T40" fmla="*/ 13 w 230"/>
                  <a:gd name="T41" fmla="*/ 123 h 184"/>
                  <a:gd name="T42" fmla="*/ 17 w 230"/>
                  <a:gd name="T43" fmla="*/ 136 h 184"/>
                  <a:gd name="T44" fmla="*/ 37 w 230"/>
                  <a:gd name="T45" fmla="*/ 161 h 184"/>
                  <a:gd name="T46" fmla="*/ 48 w 230"/>
                  <a:gd name="T47" fmla="*/ 164 h 184"/>
                  <a:gd name="T48" fmla="*/ 52 w 230"/>
                  <a:gd name="T49" fmla="*/ 174 h 184"/>
                  <a:gd name="T50" fmla="*/ 63 w 230"/>
                  <a:gd name="T51" fmla="*/ 170 h 184"/>
                  <a:gd name="T52" fmla="*/ 85 w 230"/>
                  <a:gd name="T53" fmla="*/ 175 h 184"/>
                  <a:gd name="T54" fmla="*/ 92 w 230"/>
                  <a:gd name="T55" fmla="*/ 177 h 184"/>
                  <a:gd name="T56" fmla="*/ 97 w 230"/>
                  <a:gd name="T57" fmla="*/ 176 h 184"/>
                  <a:gd name="T58" fmla="*/ 109 w 230"/>
                  <a:gd name="T59" fmla="*/ 176 h 184"/>
                  <a:gd name="T60" fmla="*/ 119 w 230"/>
                  <a:gd name="T61" fmla="*/ 184 h 184"/>
                  <a:gd name="T62" fmla="*/ 128 w 230"/>
                  <a:gd name="T63" fmla="*/ 170 h 184"/>
                  <a:gd name="T64" fmla="*/ 134 w 230"/>
                  <a:gd name="T65" fmla="*/ 156 h 184"/>
                  <a:gd name="T66" fmla="*/ 151 w 230"/>
                  <a:gd name="T67" fmla="*/ 158 h 184"/>
                  <a:gd name="T68" fmla="*/ 155 w 230"/>
                  <a:gd name="T69" fmla="*/ 149 h 184"/>
                  <a:gd name="T70" fmla="*/ 165 w 230"/>
                  <a:gd name="T71" fmla="*/ 148 h 184"/>
                  <a:gd name="T72" fmla="*/ 174 w 230"/>
                  <a:gd name="T73" fmla="*/ 141 h 184"/>
                  <a:gd name="T74" fmla="*/ 185 w 230"/>
                  <a:gd name="T75" fmla="*/ 137 h 184"/>
                  <a:gd name="T76" fmla="*/ 204 w 230"/>
                  <a:gd name="T77" fmla="*/ 142 h 184"/>
                  <a:gd name="T78" fmla="*/ 214 w 230"/>
                  <a:gd name="T79" fmla="*/ 138 h 184"/>
                  <a:gd name="T80" fmla="*/ 225 w 230"/>
                  <a:gd name="T81" fmla="*/ 142 h 184"/>
                  <a:gd name="T82" fmla="*/ 215 w 230"/>
                  <a:gd name="T83" fmla="*/ 122 h 184"/>
                  <a:gd name="T84" fmla="*/ 182 w 230"/>
                  <a:gd name="T85" fmla="*/ 59 h 184"/>
                  <a:gd name="T86" fmla="*/ 175 w 230"/>
                  <a:gd name="T87" fmla="*/ 44 h 184"/>
                  <a:gd name="T88" fmla="*/ 168 w 230"/>
                  <a:gd name="T89" fmla="*/ 22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30" h="184">
                    <a:moveTo>
                      <a:pt x="168" y="22"/>
                    </a:moveTo>
                    <a:lnTo>
                      <a:pt x="164" y="0"/>
                    </a:lnTo>
                    <a:lnTo>
                      <a:pt x="156" y="2"/>
                    </a:lnTo>
                    <a:lnTo>
                      <a:pt x="154" y="2"/>
                    </a:lnTo>
                    <a:lnTo>
                      <a:pt x="139" y="5"/>
                    </a:lnTo>
                    <a:lnTo>
                      <a:pt x="138" y="5"/>
                    </a:lnTo>
                    <a:lnTo>
                      <a:pt x="134" y="9"/>
                    </a:lnTo>
                    <a:lnTo>
                      <a:pt x="121" y="15"/>
                    </a:lnTo>
                    <a:lnTo>
                      <a:pt x="119" y="15"/>
                    </a:lnTo>
                    <a:lnTo>
                      <a:pt x="114" y="16"/>
                    </a:lnTo>
                    <a:lnTo>
                      <a:pt x="108" y="16"/>
                    </a:lnTo>
                    <a:lnTo>
                      <a:pt x="103" y="18"/>
                    </a:lnTo>
                    <a:lnTo>
                      <a:pt x="103" y="23"/>
                    </a:lnTo>
                    <a:lnTo>
                      <a:pt x="102" y="30"/>
                    </a:lnTo>
                    <a:lnTo>
                      <a:pt x="98" y="31"/>
                    </a:lnTo>
                    <a:lnTo>
                      <a:pt x="90" y="36"/>
                    </a:lnTo>
                    <a:lnTo>
                      <a:pt x="83" y="36"/>
                    </a:lnTo>
                    <a:lnTo>
                      <a:pt x="82" y="31"/>
                    </a:lnTo>
                    <a:lnTo>
                      <a:pt x="78" y="32"/>
                    </a:lnTo>
                    <a:lnTo>
                      <a:pt x="65" y="37"/>
                    </a:lnTo>
                    <a:lnTo>
                      <a:pt x="62" y="36"/>
                    </a:lnTo>
                    <a:lnTo>
                      <a:pt x="55" y="31"/>
                    </a:lnTo>
                    <a:lnTo>
                      <a:pt x="53" y="35"/>
                    </a:lnTo>
                    <a:lnTo>
                      <a:pt x="45" y="46"/>
                    </a:lnTo>
                    <a:lnTo>
                      <a:pt x="45" y="56"/>
                    </a:lnTo>
                    <a:lnTo>
                      <a:pt x="42" y="62"/>
                    </a:lnTo>
                    <a:lnTo>
                      <a:pt x="35" y="63"/>
                    </a:lnTo>
                    <a:lnTo>
                      <a:pt x="28" y="65"/>
                    </a:lnTo>
                    <a:lnTo>
                      <a:pt x="25" y="76"/>
                    </a:lnTo>
                    <a:lnTo>
                      <a:pt x="23" y="73"/>
                    </a:lnTo>
                    <a:lnTo>
                      <a:pt x="11" y="81"/>
                    </a:lnTo>
                    <a:lnTo>
                      <a:pt x="4" y="77"/>
                    </a:lnTo>
                    <a:lnTo>
                      <a:pt x="3" y="78"/>
                    </a:lnTo>
                    <a:lnTo>
                      <a:pt x="0" y="83"/>
                    </a:lnTo>
                    <a:lnTo>
                      <a:pt x="2" y="89"/>
                    </a:lnTo>
                    <a:lnTo>
                      <a:pt x="8" y="95"/>
                    </a:lnTo>
                    <a:lnTo>
                      <a:pt x="9" y="95"/>
                    </a:lnTo>
                    <a:lnTo>
                      <a:pt x="17" y="98"/>
                    </a:lnTo>
                    <a:lnTo>
                      <a:pt x="18" y="98"/>
                    </a:lnTo>
                    <a:lnTo>
                      <a:pt x="13" y="105"/>
                    </a:lnTo>
                    <a:lnTo>
                      <a:pt x="13" y="117"/>
                    </a:lnTo>
                    <a:lnTo>
                      <a:pt x="13" y="123"/>
                    </a:lnTo>
                    <a:lnTo>
                      <a:pt x="16" y="126"/>
                    </a:lnTo>
                    <a:lnTo>
                      <a:pt x="17" y="136"/>
                    </a:lnTo>
                    <a:lnTo>
                      <a:pt x="23" y="146"/>
                    </a:lnTo>
                    <a:lnTo>
                      <a:pt x="37" y="161"/>
                    </a:lnTo>
                    <a:lnTo>
                      <a:pt x="39" y="161"/>
                    </a:lnTo>
                    <a:lnTo>
                      <a:pt x="48" y="164"/>
                    </a:lnTo>
                    <a:lnTo>
                      <a:pt x="52" y="164"/>
                    </a:lnTo>
                    <a:lnTo>
                      <a:pt x="52" y="174"/>
                    </a:lnTo>
                    <a:lnTo>
                      <a:pt x="61" y="171"/>
                    </a:lnTo>
                    <a:lnTo>
                      <a:pt x="63" y="170"/>
                    </a:lnTo>
                    <a:lnTo>
                      <a:pt x="71" y="171"/>
                    </a:lnTo>
                    <a:lnTo>
                      <a:pt x="85" y="175"/>
                    </a:lnTo>
                    <a:lnTo>
                      <a:pt x="88" y="176"/>
                    </a:lnTo>
                    <a:lnTo>
                      <a:pt x="92" y="177"/>
                    </a:lnTo>
                    <a:lnTo>
                      <a:pt x="95" y="177"/>
                    </a:lnTo>
                    <a:lnTo>
                      <a:pt x="97" y="176"/>
                    </a:lnTo>
                    <a:lnTo>
                      <a:pt x="101" y="175"/>
                    </a:lnTo>
                    <a:lnTo>
                      <a:pt x="109" y="176"/>
                    </a:lnTo>
                    <a:lnTo>
                      <a:pt x="118" y="181"/>
                    </a:lnTo>
                    <a:lnTo>
                      <a:pt x="119" y="184"/>
                    </a:lnTo>
                    <a:lnTo>
                      <a:pt x="125" y="174"/>
                    </a:lnTo>
                    <a:lnTo>
                      <a:pt x="128" y="170"/>
                    </a:lnTo>
                    <a:lnTo>
                      <a:pt x="131" y="164"/>
                    </a:lnTo>
                    <a:lnTo>
                      <a:pt x="134" y="156"/>
                    </a:lnTo>
                    <a:lnTo>
                      <a:pt x="141" y="153"/>
                    </a:lnTo>
                    <a:lnTo>
                      <a:pt x="151" y="158"/>
                    </a:lnTo>
                    <a:lnTo>
                      <a:pt x="154" y="155"/>
                    </a:lnTo>
                    <a:lnTo>
                      <a:pt x="155" y="149"/>
                    </a:lnTo>
                    <a:lnTo>
                      <a:pt x="164" y="149"/>
                    </a:lnTo>
                    <a:lnTo>
                      <a:pt x="165" y="148"/>
                    </a:lnTo>
                    <a:lnTo>
                      <a:pt x="176" y="151"/>
                    </a:lnTo>
                    <a:lnTo>
                      <a:pt x="174" y="141"/>
                    </a:lnTo>
                    <a:lnTo>
                      <a:pt x="181" y="142"/>
                    </a:lnTo>
                    <a:lnTo>
                      <a:pt x="185" y="137"/>
                    </a:lnTo>
                    <a:lnTo>
                      <a:pt x="187" y="138"/>
                    </a:lnTo>
                    <a:lnTo>
                      <a:pt x="204" y="142"/>
                    </a:lnTo>
                    <a:lnTo>
                      <a:pt x="207" y="136"/>
                    </a:lnTo>
                    <a:lnTo>
                      <a:pt x="214" y="138"/>
                    </a:lnTo>
                    <a:lnTo>
                      <a:pt x="219" y="141"/>
                    </a:lnTo>
                    <a:lnTo>
                      <a:pt x="225" y="142"/>
                    </a:lnTo>
                    <a:lnTo>
                      <a:pt x="230" y="141"/>
                    </a:lnTo>
                    <a:lnTo>
                      <a:pt x="215" y="122"/>
                    </a:lnTo>
                    <a:lnTo>
                      <a:pt x="198" y="93"/>
                    </a:lnTo>
                    <a:lnTo>
                      <a:pt x="182" y="59"/>
                    </a:lnTo>
                    <a:lnTo>
                      <a:pt x="179" y="53"/>
                    </a:lnTo>
                    <a:lnTo>
                      <a:pt x="175" y="44"/>
                    </a:lnTo>
                    <a:lnTo>
                      <a:pt x="170" y="31"/>
                    </a:lnTo>
                    <a:lnTo>
                      <a:pt x="168" y="22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02" name="Freeform 90"/>
              <p:cNvSpPr>
                <a:spLocks/>
              </p:cNvSpPr>
              <p:nvPr/>
            </p:nvSpPr>
            <p:spPr bwMode="auto">
              <a:xfrm>
                <a:off x="4773" y="3434"/>
                <a:ext cx="97" cy="74"/>
              </a:xfrm>
              <a:custGeom>
                <a:avLst/>
                <a:gdLst>
                  <a:gd name="T0" fmla="*/ 192 w 291"/>
                  <a:gd name="T1" fmla="*/ 41 h 222"/>
                  <a:gd name="T2" fmla="*/ 198 w 291"/>
                  <a:gd name="T3" fmla="*/ 19 h 222"/>
                  <a:gd name="T4" fmla="*/ 189 w 291"/>
                  <a:gd name="T5" fmla="*/ 8 h 222"/>
                  <a:gd name="T6" fmla="*/ 185 w 291"/>
                  <a:gd name="T7" fmla="*/ 0 h 222"/>
                  <a:gd name="T8" fmla="*/ 162 w 291"/>
                  <a:gd name="T9" fmla="*/ 10 h 222"/>
                  <a:gd name="T10" fmla="*/ 146 w 291"/>
                  <a:gd name="T11" fmla="*/ 6 h 222"/>
                  <a:gd name="T12" fmla="*/ 129 w 291"/>
                  <a:gd name="T13" fmla="*/ 6 h 222"/>
                  <a:gd name="T14" fmla="*/ 128 w 291"/>
                  <a:gd name="T15" fmla="*/ 30 h 222"/>
                  <a:gd name="T16" fmla="*/ 119 w 291"/>
                  <a:gd name="T17" fmla="*/ 41 h 222"/>
                  <a:gd name="T18" fmla="*/ 125 w 291"/>
                  <a:gd name="T19" fmla="*/ 54 h 222"/>
                  <a:gd name="T20" fmla="*/ 125 w 291"/>
                  <a:gd name="T21" fmla="*/ 69 h 222"/>
                  <a:gd name="T22" fmla="*/ 111 w 291"/>
                  <a:gd name="T23" fmla="*/ 79 h 222"/>
                  <a:gd name="T24" fmla="*/ 98 w 291"/>
                  <a:gd name="T25" fmla="*/ 85 h 222"/>
                  <a:gd name="T26" fmla="*/ 83 w 291"/>
                  <a:gd name="T27" fmla="*/ 92 h 222"/>
                  <a:gd name="T28" fmla="*/ 72 w 291"/>
                  <a:gd name="T29" fmla="*/ 94 h 222"/>
                  <a:gd name="T30" fmla="*/ 68 w 291"/>
                  <a:gd name="T31" fmla="*/ 90 h 222"/>
                  <a:gd name="T32" fmla="*/ 60 w 291"/>
                  <a:gd name="T33" fmla="*/ 102 h 222"/>
                  <a:gd name="T34" fmla="*/ 50 w 291"/>
                  <a:gd name="T35" fmla="*/ 103 h 222"/>
                  <a:gd name="T36" fmla="*/ 43 w 291"/>
                  <a:gd name="T37" fmla="*/ 87 h 222"/>
                  <a:gd name="T38" fmla="*/ 33 w 291"/>
                  <a:gd name="T39" fmla="*/ 89 h 222"/>
                  <a:gd name="T40" fmla="*/ 21 w 291"/>
                  <a:gd name="T41" fmla="*/ 94 h 222"/>
                  <a:gd name="T42" fmla="*/ 10 w 291"/>
                  <a:gd name="T43" fmla="*/ 88 h 222"/>
                  <a:gd name="T44" fmla="*/ 6 w 291"/>
                  <a:gd name="T45" fmla="*/ 99 h 222"/>
                  <a:gd name="T46" fmla="*/ 6 w 291"/>
                  <a:gd name="T47" fmla="*/ 119 h 222"/>
                  <a:gd name="T48" fmla="*/ 15 w 291"/>
                  <a:gd name="T49" fmla="*/ 138 h 222"/>
                  <a:gd name="T50" fmla="*/ 32 w 291"/>
                  <a:gd name="T51" fmla="*/ 147 h 222"/>
                  <a:gd name="T52" fmla="*/ 16 w 291"/>
                  <a:gd name="T53" fmla="*/ 145 h 222"/>
                  <a:gd name="T54" fmla="*/ 2 w 291"/>
                  <a:gd name="T55" fmla="*/ 152 h 222"/>
                  <a:gd name="T56" fmla="*/ 10 w 291"/>
                  <a:gd name="T57" fmla="*/ 165 h 222"/>
                  <a:gd name="T58" fmla="*/ 27 w 291"/>
                  <a:gd name="T59" fmla="*/ 175 h 222"/>
                  <a:gd name="T60" fmla="*/ 34 w 291"/>
                  <a:gd name="T61" fmla="*/ 178 h 222"/>
                  <a:gd name="T62" fmla="*/ 50 w 291"/>
                  <a:gd name="T63" fmla="*/ 173 h 222"/>
                  <a:gd name="T64" fmla="*/ 54 w 291"/>
                  <a:gd name="T65" fmla="*/ 186 h 222"/>
                  <a:gd name="T66" fmla="*/ 63 w 291"/>
                  <a:gd name="T67" fmla="*/ 187 h 222"/>
                  <a:gd name="T68" fmla="*/ 74 w 291"/>
                  <a:gd name="T69" fmla="*/ 187 h 222"/>
                  <a:gd name="T70" fmla="*/ 89 w 291"/>
                  <a:gd name="T71" fmla="*/ 188 h 222"/>
                  <a:gd name="T72" fmla="*/ 116 w 291"/>
                  <a:gd name="T73" fmla="*/ 192 h 222"/>
                  <a:gd name="T74" fmla="*/ 129 w 291"/>
                  <a:gd name="T75" fmla="*/ 198 h 222"/>
                  <a:gd name="T76" fmla="*/ 165 w 291"/>
                  <a:gd name="T77" fmla="*/ 201 h 222"/>
                  <a:gd name="T78" fmla="*/ 168 w 291"/>
                  <a:gd name="T79" fmla="*/ 213 h 222"/>
                  <a:gd name="T80" fmla="*/ 198 w 291"/>
                  <a:gd name="T81" fmla="*/ 219 h 222"/>
                  <a:gd name="T82" fmla="*/ 197 w 291"/>
                  <a:gd name="T83" fmla="*/ 195 h 222"/>
                  <a:gd name="T84" fmla="*/ 207 w 291"/>
                  <a:gd name="T85" fmla="*/ 187 h 222"/>
                  <a:gd name="T86" fmla="*/ 228 w 291"/>
                  <a:gd name="T87" fmla="*/ 173 h 222"/>
                  <a:gd name="T88" fmla="*/ 231 w 291"/>
                  <a:gd name="T89" fmla="*/ 160 h 222"/>
                  <a:gd name="T90" fmla="*/ 242 w 291"/>
                  <a:gd name="T91" fmla="*/ 158 h 222"/>
                  <a:gd name="T92" fmla="*/ 259 w 291"/>
                  <a:gd name="T93" fmla="*/ 161 h 222"/>
                  <a:gd name="T94" fmla="*/ 268 w 291"/>
                  <a:gd name="T95" fmla="*/ 149 h 222"/>
                  <a:gd name="T96" fmla="*/ 281 w 291"/>
                  <a:gd name="T97" fmla="*/ 136 h 222"/>
                  <a:gd name="T98" fmla="*/ 291 w 291"/>
                  <a:gd name="T99" fmla="*/ 113 h 222"/>
                  <a:gd name="T100" fmla="*/ 282 w 291"/>
                  <a:gd name="T101" fmla="*/ 88 h 222"/>
                  <a:gd name="T102" fmla="*/ 258 w 291"/>
                  <a:gd name="T103" fmla="*/ 81 h 222"/>
                  <a:gd name="T104" fmla="*/ 233 w 291"/>
                  <a:gd name="T105" fmla="*/ 76 h 222"/>
                  <a:gd name="T106" fmla="*/ 212 w 291"/>
                  <a:gd name="T107" fmla="*/ 75 h 222"/>
                  <a:gd name="T108" fmla="*/ 202 w 291"/>
                  <a:gd name="T109" fmla="*/ 67 h 222"/>
                  <a:gd name="T110" fmla="*/ 189 w 291"/>
                  <a:gd name="T111" fmla="*/ 55 h 222"/>
                  <a:gd name="T112" fmla="*/ 35 w 291"/>
                  <a:gd name="T113" fmla="*/ 102 h 222"/>
                  <a:gd name="T114" fmla="*/ 39 w 291"/>
                  <a:gd name="T115" fmla="*/ 12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91" h="222">
                    <a:moveTo>
                      <a:pt x="189" y="55"/>
                    </a:moveTo>
                    <a:lnTo>
                      <a:pt x="187" y="48"/>
                    </a:lnTo>
                    <a:lnTo>
                      <a:pt x="192" y="41"/>
                    </a:lnTo>
                    <a:lnTo>
                      <a:pt x="202" y="34"/>
                    </a:lnTo>
                    <a:lnTo>
                      <a:pt x="198" y="23"/>
                    </a:lnTo>
                    <a:lnTo>
                      <a:pt x="198" y="19"/>
                    </a:lnTo>
                    <a:lnTo>
                      <a:pt x="207" y="18"/>
                    </a:lnTo>
                    <a:lnTo>
                      <a:pt x="198" y="6"/>
                    </a:lnTo>
                    <a:lnTo>
                      <a:pt x="189" y="8"/>
                    </a:lnTo>
                    <a:lnTo>
                      <a:pt x="189" y="5"/>
                    </a:lnTo>
                    <a:lnTo>
                      <a:pt x="186" y="3"/>
                    </a:lnTo>
                    <a:lnTo>
                      <a:pt x="185" y="0"/>
                    </a:lnTo>
                    <a:lnTo>
                      <a:pt x="169" y="2"/>
                    </a:lnTo>
                    <a:lnTo>
                      <a:pt x="166" y="8"/>
                    </a:lnTo>
                    <a:lnTo>
                      <a:pt x="162" y="10"/>
                    </a:lnTo>
                    <a:lnTo>
                      <a:pt x="159" y="10"/>
                    </a:lnTo>
                    <a:lnTo>
                      <a:pt x="151" y="13"/>
                    </a:lnTo>
                    <a:lnTo>
                      <a:pt x="146" y="6"/>
                    </a:lnTo>
                    <a:lnTo>
                      <a:pt x="141" y="10"/>
                    </a:lnTo>
                    <a:lnTo>
                      <a:pt x="135" y="9"/>
                    </a:lnTo>
                    <a:lnTo>
                      <a:pt x="129" y="6"/>
                    </a:lnTo>
                    <a:lnTo>
                      <a:pt x="122" y="6"/>
                    </a:lnTo>
                    <a:lnTo>
                      <a:pt x="124" y="22"/>
                    </a:lnTo>
                    <a:lnTo>
                      <a:pt x="128" y="30"/>
                    </a:lnTo>
                    <a:lnTo>
                      <a:pt x="125" y="33"/>
                    </a:lnTo>
                    <a:lnTo>
                      <a:pt x="126" y="34"/>
                    </a:lnTo>
                    <a:lnTo>
                      <a:pt x="119" y="41"/>
                    </a:lnTo>
                    <a:lnTo>
                      <a:pt x="115" y="54"/>
                    </a:lnTo>
                    <a:lnTo>
                      <a:pt x="124" y="53"/>
                    </a:lnTo>
                    <a:lnTo>
                      <a:pt x="125" y="54"/>
                    </a:lnTo>
                    <a:lnTo>
                      <a:pt x="128" y="60"/>
                    </a:lnTo>
                    <a:lnTo>
                      <a:pt x="129" y="65"/>
                    </a:lnTo>
                    <a:lnTo>
                      <a:pt x="125" y="69"/>
                    </a:lnTo>
                    <a:lnTo>
                      <a:pt x="121" y="72"/>
                    </a:lnTo>
                    <a:lnTo>
                      <a:pt x="114" y="76"/>
                    </a:lnTo>
                    <a:lnTo>
                      <a:pt x="111" y="79"/>
                    </a:lnTo>
                    <a:lnTo>
                      <a:pt x="107" y="78"/>
                    </a:lnTo>
                    <a:lnTo>
                      <a:pt x="105" y="79"/>
                    </a:lnTo>
                    <a:lnTo>
                      <a:pt x="98" y="85"/>
                    </a:lnTo>
                    <a:lnTo>
                      <a:pt x="89" y="87"/>
                    </a:lnTo>
                    <a:lnTo>
                      <a:pt x="86" y="93"/>
                    </a:lnTo>
                    <a:lnTo>
                      <a:pt x="83" y="92"/>
                    </a:lnTo>
                    <a:lnTo>
                      <a:pt x="78" y="96"/>
                    </a:lnTo>
                    <a:lnTo>
                      <a:pt x="72" y="95"/>
                    </a:lnTo>
                    <a:lnTo>
                      <a:pt x="72" y="94"/>
                    </a:lnTo>
                    <a:lnTo>
                      <a:pt x="71" y="87"/>
                    </a:lnTo>
                    <a:lnTo>
                      <a:pt x="68" y="87"/>
                    </a:lnTo>
                    <a:lnTo>
                      <a:pt x="68" y="90"/>
                    </a:lnTo>
                    <a:lnTo>
                      <a:pt x="62" y="89"/>
                    </a:lnTo>
                    <a:lnTo>
                      <a:pt x="61" y="101"/>
                    </a:lnTo>
                    <a:lnTo>
                      <a:pt x="60" y="102"/>
                    </a:lnTo>
                    <a:lnTo>
                      <a:pt x="62" y="103"/>
                    </a:lnTo>
                    <a:lnTo>
                      <a:pt x="58" y="106"/>
                    </a:lnTo>
                    <a:lnTo>
                      <a:pt x="50" y="103"/>
                    </a:lnTo>
                    <a:lnTo>
                      <a:pt x="50" y="101"/>
                    </a:lnTo>
                    <a:lnTo>
                      <a:pt x="48" y="94"/>
                    </a:lnTo>
                    <a:lnTo>
                      <a:pt x="43" y="87"/>
                    </a:lnTo>
                    <a:lnTo>
                      <a:pt x="42" y="87"/>
                    </a:lnTo>
                    <a:lnTo>
                      <a:pt x="41" y="89"/>
                    </a:lnTo>
                    <a:lnTo>
                      <a:pt x="33" y="89"/>
                    </a:lnTo>
                    <a:lnTo>
                      <a:pt x="29" y="90"/>
                    </a:lnTo>
                    <a:lnTo>
                      <a:pt x="23" y="94"/>
                    </a:lnTo>
                    <a:lnTo>
                      <a:pt x="21" y="94"/>
                    </a:lnTo>
                    <a:lnTo>
                      <a:pt x="15" y="90"/>
                    </a:lnTo>
                    <a:lnTo>
                      <a:pt x="15" y="89"/>
                    </a:lnTo>
                    <a:lnTo>
                      <a:pt x="10" y="88"/>
                    </a:lnTo>
                    <a:lnTo>
                      <a:pt x="9" y="92"/>
                    </a:lnTo>
                    <a:lnTo>
                      <a:pt x="9" y="93"/>
                    </a:lnTo>
                    <a:lnTo>
                      <a:pt x="6" y="99"/>
                    </a:lnTo>
                    <a:lnTo>
                      <a:pt x="3" y="106"/>
                    </a:lnTo>
                    <a:lnTo>
                      <a:pt x="5" y="108"/>
                    </a:lnTo>
                    <a:lnTo>
                      <a:pt x="6" y="119"/>
                    </a:lnTo>
                    <a:lnTo>
                      <a:pt x="6" y="125"/>
                    </a:lnTo>
                    <a:lnTo>
                      <a:pt x="8" y="135"/>
                    </a:lnTo>
                    <a:lnTo>
                      <a:pt x="15" y="138"/>
                    </a:lnTo>
                    <a:lnTo>
                      <a:pt x="20" y="143"/>
                    </a:lnTo>
                    <a:lnTo>
                      <a:pt x="30" y="143"/>
                    </a:lnTo>
                    <a:lnTo>
                      <a:pt x="32" y="147"/>
                    </a:lnTo>
                    <a:lnTo>
                      <a:pt x="23" y="145"/>
                    </a:lnTo>
                    <a:lnTo>
                      <a:pt x="20" y="146"/>
                    </a:lnTo>
                    <a:lnTo>
                      <a:pt x="16" y="145"/>
                    </a:lnTo>
                    <a:lnTo>
                      <a:pt x="10" y="145"/>
                    </a:lnTo>
                    <a:lnTo>
                      <a:pt x="5" y="145"/>
                    </a:lnTo>
                    <a:lnTo>
                      <a:pt x="2" y="152"/>
                    </a:lnTo>
                    <a:lnTo>
                      <a:pt x="0" y="153"/>
                    </a:lnTo>
                    <a:lnTo>
                      <a:pt x="8" y="160"/>
                    </a:lnTo>
                    <a:lnTo>
                      <a:pt x="10" y="165"/>
                    </a:lnTo>
                    <a:lnTo>
                      <a:pt x="14" y="169"/>
                    </a:lnTo>
                    <a:lnTo>
                      <a:pt x="16" y="169"/>
                    </a:lnTo>
                    <a:lnTo>
                      <a:pt x="27" y="175"/>
                    </a:lnTo>
                    <a:lnTo>
                      <a:pt x="33" y="179"/>
                    </a:lnTo>
                    <a:lnTo>
                      <a:pt x="34" y="179"/>
                    </a:lnTo>
                    <a:lnTo>
                      <a:pt x="34" y="178"/>
                    </a:lnTo>
                    <a:lnTo>
                      <a:pt x="36" y="173"/>
                    </a:lnTo>
                    <a:lnTo>
                      <a:pt x="42" y="172"/>
                    </a:lnTo>
                    <a:lnTo>
                      <a:pt x="50" y="173"/>
                    </a:lnTo>
                    <a:lnTo>
                      <a:pt x="52" y="174"/>
                    </a:lnTo>
                    <a:lnTo>
                      <a:pt x="49" y="179"/>
                    </a:lnTo>
                    <a:lnTo>
                      <a:pt x="54" y="186"/>
                    </a:lnTo>
                    <a:lnTo>
                      <a:pt x="60" y="185"/>
                    </a:lnTo>
                    <a:lnTo>
                      <a:pt x="61" y="185"/>
                    </a:lnTo>
                    <a:lnTo>
                      <a:pt x="63" y="187"/>
                    </a:lnTo>
                    <a:lnTo>
                      <a:pt x="66" y="187"/>
                    </a:lnTo>
                    <a:lnTo>
                      <a:pt x="69" y="186"/>
                    </a:lnTo>
                    <a:lnTo>
                      <a:pt x="74" y="187"/>
                    </a:lnTo>
                    <a:lnTo>
                      <a:pt x="78" y="189"/>
                    </a:lnTo>
                    <a:lnTo>
                      <a:pt x="82" y="187"/>
                    </a:lnTo>
                    <a:lnTo>
                      <a:pt x="89" y="188"/>
                    </a:lnTo>
                    <a:lnTo>
                      <a:pt x="103" y="185"/>
                    </a:lnTo>
                    <a:lnTo>
                      <a:pt x="109" y="191"/>
                    </a:lnTo>
                    <a:lnTo>
                      <a:pt x="116" y="192"/>
                    </a:lnTo>
                    <a:lnTo>
                      <a:pt x="125" y="193"/>
                    </a:lnTo>
                    <a:lnTo>
                      <a:pt x="127" y="195"/>
                    </a:lnTo>
                    <a:lnTo>
                      <a:pt x="129" y="198"/>
                    </a:lnTo>
                    <a:lnTo>
                      <a:pt x="136" y="195"/>
                    </a:lnTo>
                    <a:lnTo>
                      <a:pt x="142" y="198"/>
                    </a:lnTo>
                    <a:lnTo>
                      <a:pt x="165" y="201"/>
                    </a:lnTo>
                    <a:lnTo>
                      <a:pt x="166" y="199"/>
                    </a:lnTo>
                    <a:lnTo>
                      <a:pt x="167" y="203"/>
                    </a:lnTo>
                    <a:lnTo>
                      <a:pt x="168" y="213"/>
                    </a:lnTo>
                    <a:lnTo>
                      <a:pt x="175" y="222"/>
                    </a:lnTo>
                    <a:lnTo>
                      <a:pt x="193" y="219"/>
                    </a:lnTo>
                    <a:lnTo>
                      <a:pt x="198" y="219"/>
                    </a:lnTo>
                    <a:lnTo>
                      <a:pt x="197" y="218"/>
                    </a:lnTo>
                    <a:lnTo>
                      <a:pt x="197" y="214"/>
                    </a:lnTo>
                    <a:lnTo>
                      <a:pt x="197" y="195"/>
                    </a:lnTo>
                    <a:lnTo>
                      <a:pt x="202" y="191"/>
                    </a:lnTo>
                    <a:lnTo>
                      <a:pt x="204" y="191"/>
                    </a:lnTo>
                    <a:lnTo>
                      <a:pt x="207" y="187"/>
                    </a:lnTo>
                    <a:lnTo>
                      <a:pt x="212" y="172"/>
                    </a:lnTo>
                    <a:lnTo>
                      <a:pt x="224" y="174"/>
                    </a:lnTo>
                    <a:lnTo>
                      <a:pt x="228" y="173"/>
                    </a:lnTo>
                    <a:lnTo>
                      <a:pt x="234" y="174"/>
                    </a:lnTo>
                    <a:lnTo>
                      <a:pt x="235" y="162"/>
                    </a:lnTo>
                    <a:lnTo>
                      <a:pt x="231" y="160"/>
                    </a:lnTo>
                    <a:lnTo>
                      <a:pt x="231" y="155"/>
                    </a:lnTo>
                    <a:lnTo>
                      <a:pt x="235" y="156"/>
                    </a:lnTo>
                    <a:lnTo>
                      <a:pt x="242" y="158"/>
                    </a:lnTo>
                    <a:lnTo>
                      <a:pt x="242" y="156"/>
                    </a:lnTo>
                    <a:lnTo>
                      <a:pt x="255" y="159"/>
                    </a:lnTo>
                    <a:lnTo>
                      <a:pt x="259" y="161"/>
                    </a:lnTo>
                    <a:lnTo>
                      <a:pt x="261" y="159"/>
                    </a:lnTo>
                    <a:lnTo>
                      <a:pt x="262" y="152"/>
                    </a:lnTo>
                    <a:lnTo>
                      <a:pt x="268" y="149"/>
                    </a:lnTo>
                    <a:lnTo>
                      <a:pt x="279" y="145"/>
                    </a:lnTo>
                    <a:lnTo>
                      <a:pt x="280" y="141"/>
                    </a:lnTo>
                    <a:lnTo>
                      <a:pt x="281" y="136"/>
                    </a:lnTo>
                    <a:lnTo>
                      <a:pt x="288" y="125"/>
                    </a:lnTo>
                    <a:lnTo>
                      <a:pt x="290" y="123"/>
                    </a:lnTo>
                    <a:lnTo>
                      <a:pt x="291" y="113"/>
                    </a:lnTo>
                    <a:lnTo>
                      <a:pt x="287" y="100"/>
                    </a:lnTo>
                    <a:lnTo>
                      <a:pt x="284" y="89"/>
                    </a:lnTo>
                    <a:lnTo>
                      <a:pt x="282" y="88"/>
                    </a:lnTo>
                    <a:lnTo>
                      <a:pt x="280" y="88"/>
                    </a:lnTo>
                    <a:lnTo>
                      <a:pt x="265" y="80"/>
                    </a:lnTo>
                    <a:lnTo>
                      <a:pt x="258" y="81"/>
                    </a:lnTo>
                    <a:lnTo>
                      <a:pt x="247" y="73"/>
                    </a:lnTo>
                    <a:lnTo>
                      <a:pt x="240" y="69"/>
                    </a:lnTo>
                    <a:lnTo>
                      <a:pt x="233" y="76"/>
                    </a:lnTo>
                    <a:lnTo>
                      <a:pt x="228" y="75"/>
                    </a:lnTo>
                    <a:lnTo>
                      <a:pt x="217" y="70"/>
                    </a:lnTo>
                    <a:lnTo>
                      <a:pt x="212" y="75"/>
                    </a:lnTo>
                    <a:lnTo>
                      <a:pt x="208" y="73"/>
                    </a:lnTo>
                    <a:lnTo>
                      <a:pt x="202" y="69"/>
                    </a:lnTo>
                    <a:lnTo>
                      <a:pt x="202" y="67"/>
                    </a:lnTo>
                    <a:lnTo>
                      <a:pt x="195" y="56"/>
                    </a:lnTo>
                    <a:lnTo>
                      <a:pt x="195" y="58"/>
                    </a:lnTo>
                    <a:lnTo>
                      <a:pt x="189" y="55"/>
                    </a:lnTo>
                    <a:lnTo>
                      <a:pt x="38" y="119"/>
                    </a:lnTo>
                    <a:lnTo>
                      <a:pt x="35" y="116"/>
                    </a:lnTo>
                    <a:lnTo>
                      <a:pt x="35" y="102"/>
                    </a:lnTo>
                    <a:lnTo>
                      <a:pt x="39" y="98"/>
                    </a:lnTo>
                    <a:lnTo>
                      <a:pt x="45" y="107"/>
                    </a:lnTo>
                    <a:lnTo>
                      <a:pt x="39" y="120"/>
                    </a:lnTo>
                    <a:lnTo>
                      <a:pt x="38" y="119"/>
                    </a:lnTo>
                    <a:lnTo>
                      <a:pt x="189" y="55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03" name="Freeform 91"/>
              <p:cNvSpPr>
                <a:spLocks/>
              </p:cNvSpPr>
              <p:nvPr/>
            </p:nvSpPr>
            <p:spPr bwMode="auto">
              <a:xfrm>
                <a:off x="4773" y="3434"/>
                <a:ext cx="97" cy="74"/>
              </a:xfrm>
              <a:custGeom>
                <a:avLst/>
                <a:gdLst>
                  <a:gd name="T0" fmla="*/ 192 w 291"/>
                  <a:gd name="T1" fmla="*/ 41 h 222"/>
                  <a:gd name="T2" fmla="*/ 198 w 291"/>
                  <a:gd name="T3" fmla="*/ 19 h 222"/>
                  <a:gd name="T4" fmla="*/ 189 w 291"/>
                  <a:gd name="T5" fmla="*/ 8 h 222"/>
                  <a:gd name="T6" fmla="*/ 185 w 291"/>
                  <a:gd name="T7" fmla="*/ 0 h 222"/>
                  <a:gd name="T8" fmla="*/ 162 w 291"/>
                  <a:gd name="T9" fmla="*/ 10 h 222"/>
                  <a:gd name="T10" fmla="*/ 146 w 291"/>
                  <a:gd name="T11" fmla="*/ 6 h 222"/>
                  <a:gd name="T12" fmla="*/ 129 w 291"/>
                  <a:gd name="T13" fmla="*/ 6 h 222"/>
                  <a:gd name="T14" fmla="*/ 128 w 291"/>
                  <a:gd name="T15" fmla="*/ 30 h 222"/>
                  <a:gd name="T16" fmla="*/ 119 w 291"/>
                  <a:gd name="T17" fmla="*/ 41 h 222"/>
                  <a:gd name="T18" fmla="*/ 125 w 291"/>
                  <a:gd name="T19" fmla="*/ 54 h 222"/>
                  <a:gd name="T20" fmla="*/ 125 w 291"/>
                  <a:gd name="T21" fmla="*/ 69 h 222"/>
                  <a:gd name="T22" fmla="*/ 111 w 291"/>
                  <a:gd name="T23" fmla="*/ 79 h 222"/>
                  <a:gd name="T24" fmla="*/ 98 w 291"/>
                  <a:gd name="T25" fmla="*/ 85 h 222"/>
                  <a:gd name="T26" fmla="*/ 83 w 291"/>
                  <a:gd name="T27" fmla="*/ 92 h 222"/>
                  <a:gd name="T28" fmla="*/ 72 w 291"/>
                  <a:gd name="T29" fmla="*/ 94 h 222"/>
                  <a:gd name="T30" fmla="*/ 68 w 291"/>
                  <a:gd name="T31" fmla="*/ 90 h 222"/>
                  <a:gd name="T32" fmla="*/ 60 w 291"/>
                  <a:gd name="T33" fmla="*/ 102 h 222"/>
                  <a:gd name="T34" fmla="*/ 50 w 291"/>
                  <a:gd name="T35" fmla="*/ 103 h 222"/>
                  <a:gd name="T36" fmla="*/ 43 w 291"/>
                  <a:gd name="T37" fmla="*/ 87 h 222"/>
                  <a:gd name="T38" fmla="*/ 33 w 291"/>
                  <a:gd name="T39" fmla="*/ 89 h 222"/>
                  <a:gd name="T40" fmla="*/ 21 w 291"/>
                  <a:gd name="T41" fmla="*/ 94 h 222"/>
                  <a:gd name="T42" fmla="*/ 10 w 291"/>
                  <a:gd name="T43" fmla="*/ 88 h 222"/>
                  <a:gd name="T44" fmla="*/ 6 w 291"/>
                  <a:gd name="T45" fmla="*/ 99 h 222"/>
                  <a:gd name="T46" fmla="*/ 6 w 291"/>
                  <a:gd name="T47" fmla="*/ 119 h 222"/>
                  <a:gd name="T48" fmla="*/ 15 w 291"/>
                  <a:gd name="T49" fmla="*/ 138 h 222"/>
                  <a:gd name="T50" fmla="*/ 32 w 291"/>
                  <a:gd name="T51" fmla="*/ 147 h 222"/>
                  <a:gd name="T52" fmla="*/ 16 w 291"/>
                  <a:gd name="T53" fmla="*/ 145 h 222"/>
                  <a:gd name="T54" fmla="*/ 2 w 291"/>
                  <a:gd name="T55" fmla="*/ 152 h 222"/>
                  <a:gd name="T56" fmla="*/ 10 w 291"/>
                  <a:gd name="T57" fmla="*/ 165 h 222"/>
                  <a:gd name="T58" fmla="*/ 27 w 291"/>
                  <a:gd name="T59" fmla="*/ 175 h 222"/>
                  <a:gd name="T60" fmla="*/ 34 w 291"/>
                  <a:gd name="T61" fmla="*/ 178 h 222"/>
                  <a:gd name="T62" fmla="*/ 50 w 291"/>
                  <a:gd name="T63" fmla="*/ 173 h 222"/>
                  <a:gd name="T64" fmla="*/ 54 w 291"/>
                  <a:gd name="T65" fmla="*/ 186 h 222"/>
                  <a:gd name="T66" fmla="*/ 63 w 291"/>
                  <a:gd name="T67" fmla="*/ 187 h 222"/>
                  <a:gd name="T68" fmla="*/ 74 w 291"/>
                  <a:gd name="T69" fmla="*/ 187 h 222"/>
                  <a:gd name="T70" fmla="*/ 89 w 291"/>
                  <a:gd name="T71" fmla="*/ 188 h 222"/>
                  <a:gd name="T72" fmla="*/ 116 w 291"/>
                  <a:gd name="T73" fmla="*/ 192 h 222"/>
                  <a:gd name="T74" fmla="*/ 129 w 291"/>
                  <a:gd name="T75" fmla="*/ 198 h 222"/>
                  <a:gd name="T76" fmla="*/ 165 w 291"/>
                  <a:gd name="T77" fmla="*/ 201 h 222"/>
                  <a:gd name="T78" fmla="*/ 168 w 291"/>
                  <a:gd name="T79" fmla="*/ 213 h 222"/>
                  <a:gd name="T80" fmla="*/ 198 w 291"/>
                  <a:gd name="T81" fmla="*/ 219 h 222"/>
                  <a:gd name="T82" fmla="*/ 197 w 291"/>
                  <a:gd name="T83" fmla="*/ 195 h 222"/>
                  <a:gd name="T84" fmla="*/ 207 w 291"/>
                  <a:gd name="T85" fmla="*/ 187 h 222"/>
                  <a:gd name="T86" fmla="*/ 228 w 291"/>
                  <a:gd name="T87" fmla="*/ 173 h 222"/>
                  <a:gd name="T88" fmla="*/ 231 w 291"/>
                  <a:gd name="T89" fmla="*/ 160 h 222"/>
                  <a:gd name="T90" fmla="*/ 242 w 291"/>
                  <a:gd name="T91" fmla="*/ 158 h 222"/>
                  <a:gd name="T92" fmla="*/ 259 w 291"/>
                  <a:gd name="T93" fmla="*/ 161 h 222"/>
                  <a:gd name="T94" fmla="*/ 268 w 291"/>
                  <a:gd name="T95" fmla="*/ 149 h 222"/>
                  <a:gd name="T96" fmla="*/ 281 w 291"/>
                  <a:gd name="T97" fmla="*/ 136 h 222"/>
                  <a:gd name="T98" fmla="*/ 291 w 291"/>
                  <a:gd name="T99" fmla="*/ 113 h 222"/>
                  <a:gd name="T100" fmla="*/ 282 w 291"/>
                  <a:gd name="T101" fmla="*/ 88 h 222"/>
                  <a:gd name="T102" fmla="*/ 258 w 291"/>
                  <a:gd name="T103" fmla="*/ 81 h 222"/>
                  <a:gd name="T104" fmla="*/ 233 w 291"/>
                  <a:gd name="T105" fmla="*/ 76 h 222"/>
                  <a:gd name="T106" fmla="*/ 212 w 291"/>
                  <a:gd name="T107" fmla="*/ 75 h 222"/>
                  <a:gd name="T108" fmla="*/ 202 w 291"/>
                  <a:gd name="T109" fmla="*/ 67 h 222"/>
                  <a:gd name="T110" fmla="*/ 189 w 291"/>
                  <a:gd name="T111" fmla="*/ 55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91" h="222">
                    <a:moveTo>
                      <a:pt x="189" y="55"/>
                    </a:moveTo>
                    <a:lnTo>
                      <a:pt x="187" y="48"/>
                    </a:lnTo>
                    <a:lnTo>
                      <a:pt x="192" y="41"/>
                    </a:lnTo>
                    <a:lnTo>
                      <a:pt x="202" y="34"/>
                    </a:lnTo>
                    <a:lnTo>
                      <a:pt x="198" y="23"/>
                    </a:lnTo>
                    <a:lnTo>
                      <a:pt x="198" y="19"/>
                    </a:lnTo>
                    <a:lnTo>
                      <a:pt x="207" y="18"/>
                    </a:lnTo>
                    <a:lnTo>
                      <a:pt x="198" y="6"/>
                    </a:lnTo>
                    <a:lnTo>
                      <a:pt x="189" y="8"/>
                    </a:lnTo>
                    <a:lnTo>
                      <a:pt x="189" y="5"/>
                    </a:lnTo>
                    <a:lnTo>
                      <a:pt x="186" y="3"/>
                    </a:lnTo>
                    <a:lnTo>
                      <a:pt x="185" y="0"/>
                    </a:lnTo>
                    <a:lnTo>
                      <a:pt x="169" y="2"/>
                    </a:lnTo>
                    <a:lnTo>
                      <a:pt x="166" y="8"/>
                    </a:lnTo>
                    <a:lnTo>
                      <a:pt x="162" y="10"/>
                    </a:lnTo>
                    <a:lnTo>
                      <a:pt x="159" y="10"/>
                    </a:lnTo>
                    <a:lnTo>
                      <a:pt x="151" y="13"/>
                    </a:lnTo>
                    <a:lnTo>
                      <a:pt x="146" y="6"/>
                    </a:lnTo>
                    <a:lnTo>
                      <a:pt x="141" y="10"/>
                    </a:lnTo>
                    <a:lnTo>
                      <a:pt x="135" y="9"/>
                    </a:lnTo>
                    <a:lnTo>
                      <a:pt x="129" y="6"/>
                    </a:lnTo>
                    <a:lnTo>
                      <a:pt x="122" y="6"/>
                    </a:lnTo>
                    <a:lnTo>
                      <a:pt x="124" y="22"/>
                    </a:lnTo>
                    <a:lnTo>
                      <a:pt x="128" y="30"/>
                    </a:lnTo>
                    <a:lnTo>
                      <a:pt x="125" y="33"/>
                    </a:lnTo>
                    <a:lnTo>
                      <a:pt x="126" y="34"/>
                    </a:lnTo>
                    <a:lnTo>
                      <a:pt x="119" y="41"/>
                    </a:lnTo>
                    <a:lnTo>
                      <a:pt x="115" y="54"/>
                    </a:lnTo>
                    <a:lnTo>
                      <a:pt x="124" y="53"/>
                    </a:lnTo>
                    <a:lnTo>
                      <a:pt x="125" y="54"/>
                    </a:lnTo>
                    <a:lnTo>
                      <a:pt x="128" y="60"/>
                    </a:lnTo>
                    <a:lnTo>
                      <a:pt x="129" y="65"/>
                    </a:lnTo>
                    <a:lnTo>
                      <a:pt x="125" y="69"/>
                    </a:lnTo>
                    <a:lnTo>
                      <a:pt x="121" y="72"/>
                    </a:lnTo>
                    <a:lnTo>
                      <a:pt x="114" y="76"/>
                    </a:lnTo>
                    <a:lnTo>
                      <a:pt x="111" y="79"/>
                    </a:lnTo>
                    <a:lnTo>
                      <a:pt x="107" y="78"/>
                    </a:lnTo>
                    <a:lnTo>
                      <a:pt x="105" y="79"/>
                    </a:lnTo>
                    <a:lnTo>
                      <a:pt x="98" y="85"/>
                    </a:lnTo>
                    <a:lnTo>
                      <a:pt x="89" y="87"/>
                    </a:lnTo>
                    <a:lnTo>
                      <a:pt x="86" y="93"/>
                    </a:lnTo>
                    <a:lnTo>
                      <a:pt x="83" y="92"/>
                    </a:lnTo>
                    <a:lnTo>
                      <a:pt x="78" y="96"/>
                    </a:lnTo>
                    <a:lnTo>
                      <a:pt x="72" y="95"/>
                    </a:lnTo>
                    <a:lnTo>
                      <a:pt x="72" y="94"/>
                    </a:lnTo>
                    <a:lnTo>
                      <a:pt x="71" y="87"/>
                    </a:lnTo>
                    <a:lnTo>
                      <a:pt x="68" y="87"/>
                    </a:lnTo>
                    <a:lnTo>
                      <a:pt x="68" y="90"/>
                    </a:lnTo>
                    <a:lnTo>
                      <a:pt x="62" y="89"/>
                    </a:lnTo>
                    <a:lnTo>
                      <a:pt x="61" y="101"/>
                    </a:lnTo>
                    <a:lnTo>
                      <a:pt x="60" y="102"/>
                    </a:lnTo>
                    <a:lnTo>
                      <a:pt x="62" y="103"/>
                    </a:lnTo>
                    <a:lnTo>
                      <a:pt x="58" y="106"/>
                    </a:lnTo>
                    <a:lnTo>
                      <a:pt x="50" y="103"/>
                    </a:lnTo>
                    <a:lnTo>
                      <a:pt x="50" y="101"/>
                    </a:lnTo>
                    <a:lnTo>
                      <a:pt x="48" y="94"/>
                    </a:lnTo>
                    <a:lnTo>
                      <a:pt x="43" y="87"/>
                    </a:lnTo>
                    <a:lnTo>
                      <a:pt x="42" y="87"/>
                    </a:lnTo>
                    <a:lnTo>
                      <a:pt x="41" y="89"/>
                    </a:lnTo>
                    <a:lnTo>
                      <a:pt x="33" y="89"/>
                    </a:lnTo>
                    <a:lnTo>
                      <a:pt x="29" y="90"/>
                    </a:lnTo>
                    <a:lnTo>
                      <a:pt x="23" y="94"/>
                    </a:lnTo>
                    <a:lnTo>
                      <a:pt x="21" y="94"/>
                    </a:lnTo>
                    <a:lnTo>
                      <a:pt x="15" y="90"/>
                    </a:lnTo>
                    <a:lnTo>
                      <a:pt x="15" y="89"/>
                    </a:lnTo>
                    <a:lnTo>
                      <a:pt x="10" y="88"/>
                    </a:lnTo>
                    <a:lnTo>
                      <a:pt x="9" y="92"/>
                    </a:lnTo>
                    <a:lnTo>
                      <a:pt x="9" y="93"/>
                    </a:lnTo>
                    <a:lnTo>
                      <a:pt x="6" y="99"/>
                    </a:lnTo>
                    <a:lnTo>
                      <a:pt x="3" y="106"/>
                    </a:lnTo>
                    <a:lnTo>
                      <a:pt x="5" y="108"/>
                    </a:lnTo>
                    <a:lnTo>
                      <a:pt x="6" y="119"/>
                    </a:lnTo>
                    <a:lnTo>
                      <a:pt x="6" y="125"/>
                    </a:lnTo>
                    <a:lnTo>
                      <a:pt x="8" y="135"/>
                    </a:lnTo>
                    <a:lnTo>
                      <a:pt x="15" y="138"/>
                    </a:lnTo>
                    <a:lnTo>
                      <a:pt x="20" y="143"/>
                    </a:lnTo>
                    <a:lnTo>
                      <a:pt x="30" y="143"/>
                    </a:lnTo>
                    <a:lnTo>
                      <a:pt x="32" y="147"/>
                    </a:lnTo>
                    <a:lnTo>
                      <a:pt x="23" y="145"/>
                    </a:lnTo>
                    <a:lnTo>
                      <a:pt x="20" y="146"/>
                    </a:lnTo>
                    <a:lnTo>
                      <a:pt x="16" y="145"/>
                    </a:lnTo>
                    <a:lnTo>
                      <a:pt x="10" y="145"/>
                    </a:lnTo>
                    <a:lnTo>
                      <a:pt x="5" y="145"/>
                    </a:lnTo>
                    <a:lnTo>
                      <a:pt x="2" y="152"/>
                    </a:lnTo>
                    <a:lnTo>
                      <a:pt x="0" y="153"/>
                    </a:lnTo>
                    <a:lnTo>
                      <a:pt x="8" y="160"/>
                    </a:lnTo>
                    <a:lnTo>
                      <a:pt x="10" y="165"/>
                    </a:lnTo>
                    <a:lnTo>
                      <a:pt x="14" y="169"/>
                    </a:lnTo>
                    <a:lnTo>
                      <a:pt x="16" y="169"/>
                    </a:lnTo>
                    <a:lnTo>
                      <a:pt x="27" y="175"/>
                    </a:lnTo>
                    <a:lnTo>
                      <a:pt x="33" y="179"/>
                    </a:lnTo>
                    <a:lnTo>
                      <a:pt x="34" y="179"/>
                    </a:lnTo>
                    <a:lnTo>
                      <a:pt x="34" y="178"/>
                    </a:lnTo>
                    <a:lnTo>
                      <a:pt x="36" y="173"/>
                    </a:lnTo>
                    <a:lnTo>
                      <a:pt x="42" y="172"/>
                    </a:lnTo>
                    <a:lnTo>
                      <a:pt x="50" y="173"/>
                    </a:lnTo>
                    <a:lnTo>
                      <a:pt x="52" y="174"/>
                    </a:lnTo>
                    <a:lnTo>
                      <a:pt x="49" y="179"/>
                    </a:lnTo>
                    <a:lnTo>
                      <a:pt x="54" y="186"/>
                    </a:lnTo>
                    <a:lnTo>
                      <a:pt x="60" y="185"/>
                    </a:lnTo>
                    <a:lnTo>
                      <a:pt x="61" y="185"/>
                    </a:lnTo>
                    <a:lnTo>
                      <a:pt x="63" y="187"/>
                    </a:lnTo>
                    <a:lnTo>
                      <a:pt x="66" y="187"/>
                    </a:lnTo>
                    <a:lnTo>
                      <a:pt x="69" y="186"/>
                    </a:lnTo>
                    <a:lnTo>
                      <a:pt x="74" y="187"/>
                    </a:lnTo>
                    <a:lnTo>
                      <a:pt x="78" y="189"/>
                    </a:lnTo>
                    <a:lnTo>
                      <a:pt x="82" y="187"/>
                    </a:lnTo>
                    <a:lnTo>
                      <a:pt x="89" y="188"/>
                    </a:lnTo>
                    <a:lnTo>
                      <a:pt x="103" y="185"/>
                    </a:lnTo>
                    <a:lnTo>
                      <a:pt x="109" y="191"/>
                    </a:lnTo>
                    <a:lnTo>
                      <a:pt x="116" y="192"/>
                    </a:lnTo>
                    <a:lnTo>
                      <a:pt x="125" y="193"/>
                    </a:lnTo>
                    <a:lnTo>
                      <a:pt x="127" y="195"/>
                    </a:lnTo>
                    <a:lnTo>
                      <a:pt x="129" y="198"/>
                    </a:lnTo>
                    <a:lnTo>
                      <a:pt x="136" y="195"/>
                    </a:lnTo>
                    <a:lnTo>
                      <a:pt x="142" y="198"/>
                    </a:lnTo>
                    <a:lnTo>
                      <a:pt x="165" y="201"/>
                    </a:lnTo>
                    <a:lnTo>
                      <a:pt x="166" y="199"/>
                    </a:lnTo>
                    <a:lnTo>
                      <a:pt x="167" y="203"/>
                    </a:lnTo>
                    <a:lnTo>
                      <a:pt x="168" y="213"/>
                    </a:lnTo>
                    <a:lnTo>
                      <a:pt x="175" y="222"/>
                    </a:lnTo>
                    <a:lnTo>
                      <a:pt x="193" y="219"/>
                    </a:lnTo>
                    <a:lnTo>
                      <a:pt x="198" y="219"/>
                    </a:lnTo>
                    <a:lnTo>
                      <a:pt x="197" y="218"/>
                    </a:lnTo>
                    <a:lnTo>
                      <a:pt x="197" y="214"/>
                    </a:lnTo>
                    <a:lnTo>
                      <a:pt x="197" y="195"/>
                    </a:lnTo>
                    <a:lnTo>
                      <a:pt x="202" y="191"/>
                    </a:lnTo>
                    <a:lnTo>
                      <a:pt x="204" y="191"/>
                    </a:lnTo>
                    <a:lnTo>
                      <a:pt x="207" y="187"/>
                    </a:lnTo>
                    <a:lnTo>
                      <a:pt x="212" y="172"/>
                    </a:lnTo>
                    <a:lnTo>
                      <a:pt x="224" y="174"/>
                    </a:lnTo>
                    <a:lnTo>
                      <a:pt x="228" y="173"/>
                    </a:lnTo>
                    <a:lnTo>
                      <a:pt x="234" y="174"/>
                    </a:lnTo>
                    <a:lnTo>
                      <a:pt x="235" y="162"/>
                    </a:lnTo>
                    <a:lnTo>
                      <a:pt x="231" y="160"/>
                    </a:lnTo>
                    <a:lnTo>
                      <a:pt x="231" y="155"/>
                    </a:lnTo>
                    <a:lnTo>
                      <a:pt x="235" y="156"/>
                    </a:lnTo>
                    <a:lnTo>
                      <a:pt x="242" y="158"/>
                    </a:lnTo>
                    <a:lnTo>
                      <a:pt x="242" y="156"/>
                    </a:lnTo>
                    <a:lnTo>
                      <a:pt x="255" y="159"/>
                    </a:lnTo>
                    <a:lnTo>
                      <a:pt x="259" y="161"/>
                    </a:lnTo>
                    <a:lnTo>
                      <a:pt x="261" y="159"/>
                    </a:lnTo>
                    <a:lnTo>
                      <a:pt x="262" y="152"/>
                    </a:lnTo>
                    <a:lnTo>
                      <a:pt x="268" y="149"/>
                    </a:lnTo>
                    <a:lnTo>
                      <a:pt x="279" y="145"/>
                    </a:lnTo>
                    <a:lnTo>
                      <a:pt x="280" y="141"/>
                    </a:lnTo>
                    <a:lnTo>
                      <a:pt x="281" y="136"/>
                    </a:lnTo>
                    <a:lnTo>
                      <a:pt x="288" y="125"/>
                    </a:lnTo>
                    <a:lnTo>
                      <a:pt x="290" y="123"/>
                    </a:lnTo>
                    <a:lnTo>
                      <a:pt x="291" y="113"/>
                    </a:lnTo>
                    <a:lnTo>
                      <a:pt x="287" y="100"/>
                    </a:lnTo>
                    <a:lnTo>
                      <a:pt x="284" y="89"/>
                    </a:lnTo>
                    <a:lnTo>
                      <a:pt x="282" y="88"/>
                    </a:lnTo>
                    <a:lnTo>
                      <a:pt x="280" y="88"/>
                    </a:lnTo>
                    <a:lnTo>
                      <a:pt x="265" y="80"/>
                    </a:lnTo>
                    <a:lnTo>
                      <a:pt x="258" y="81"/>
                    </a:lnTo>
                    <a:lnTo>
                      <a:pt x="247" y="73"/>
                    </a:lnTo>
                    <a:lnTo>
                      <a:pt x="240" y="69"/>
                    </a:lnTo>
                    <a:lnTo>
                      <a:pt x="233" y="76"/>
                    </a:lnTo>
                    <a:lnTo>
                      <a:pt x="228" y="75"/>
                    </a:lnTo>
                    <a:lnTo>
                      <a:pt x="217" y="70"/>
                    </a:lnTo>
                    <a:lnTo>
                      <a:pt x="212" y="75"/>
                    </a:lnTo>
                    <a:lnTo>
                      <a:pt x="208" y="73"/>
                    </a:lnTo>
                    <a:lnTo>
                      <a:pt x="202" y="69"/>
                    </a:lnTo>
                    <a:lnTo>
                      <a:pt x="202" y="67"/>
                    </a:lnTo>
                    <a:lnTo>
                      <a:pt x="195" y="56"/>
                    </a:lnTo>
                    <a:lnTo>
                      <a:pt x="195" y="58"/>
                    </a:lnTo>
                    <a:lnTo>
                      <a:pt x="189" y="55"/>
                    </a:lnTo>
                    <a:close/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04" name="Freeform 92"/>
              <p:cNvSpPr>
                <a:spLocks/>
              </p:cNvSpPr>
              <p:nvPr/>
            </p:nvSpPr>
            <p:spPr bwMode="auto">
              <a:xfrm>
                <a:off x="4785" y="3467"/>
                <a:ext cx="3" cy="7"/>
              </a:xfrm>
              <a:custGeom>
                <a:avLst/>
                <a:gdLst>
                  <a:gd name="T0" fmla="*/ 3 w 10"/>
                  <a:gd name="T1" fmla="*/ 21 h 22"/>
                  <a:gd name="T2" fmla="*/ 0 w 10"/>
                  <a:gd name="T3" fmla="*/ 18 h 22"/>
                  <a:gd name="T4" fmla="*/ 0 w 10"/>
                  <a:gd name="T5" fmla="*/ 4 h 22"/>
                  <a:gd name="T6" fmla="*/ 4 w 10"/>
                  <a:gd name="T7" fmla="*/ 0 h 22"/>
                  <a:gd name="T8" fmla="*/ 10 w 10"/>
                  <a:gd name="T9" fmla="*/ 9 h 22"/>
                  <a:gd name="T10" fmla="*/ 4 w 10"/>
                  <a:gd name="T11" fmla="*/ 22 h 22"/>
                  <a:gd name="T12" fmla="*/ 3 w 10"/>
                  <a:gd name="T13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22">
                    <a:moveTo>
                      <a:pt x="3" y="21"/>
                    </a:moveTo>
                    <a:lnTo>
                      <a:pt x="0" y="18"/>
                    </a:lnTo>
                    <a:lnTo>
                      <a:pt x="0" y="4"/>
                    </a:lnTo>
                    <a:lnTo>
                      <a:pt x="4" y="0"/>
                    </a:lnTo>
                    <a:lnTo>
                      <a:pt x="10" y="9"/>
                    </a:lnTo>
                    <a:lnTo>
                      <a:pt x="4" y="22"/>
                    </a:lnTo>
                    <a:lnTo>
                      <a:pt x="3" y="21"/>
                    </a:lnTo>
                    <a:close/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05" name="Freeform 93"/>
              <p:cNvSpPr>
                <a:spLocks/>
              </p:cNvSpPr>
              <p:nvPr/>
            </p:nvSpPr>
            <p:spPr bwMode="auto">
              <a:xfrm>
                <a:off x="4754" y="3408"/>
                <a:ext cx="76" cy="61"/>
              </a:xfrm>
              <a:custGeom>
                <a:avLst/>
                <a:gdLst>
                  <a:gd name="T0" fmla="*/ 74 w 228"/>
                  <a:gd name="T1" fmla="*/ 168 h 184"/>
                  <a:gd name="T2" fmla="*/ 88 w 228"/>
                  <a:gd name="T3" fmla="*/ 168 h 184"/>
                  <a:gd name="T4" fmla="*/ 101 w 228"/>
                  <a:gd name="T5" fmla="*/ 165 h 184"/>
                  <a:gd name="T6" fmla="*/ 109 w 228"/>
                  <a:gd name="T7" fmla="*/ 179 h 184"/>
                  <a:gd name="T8" fmla="*/ 121 w 228"/>
                  <a:gd name="T9" fmla="*/ 181 h 184"/>
                  <a:gd name="T10" fmla="*/ 121 w 228"/>
                  <a:gd name="T11" fmla="*/ 167 h 184"/>
                  <a:gd name="T12" fmla="*/ 130 w 228"/>
                  <a:gd name="T13" fmla="*/ 165 h 184"/>
                  <a:gd name="T14" fmla="*/ 137 w 228"/>
                  <a:gd name="T15" fmla="*/ 174 h 184"/>
                  <a:gd name="T16" fmla="*/ 148 w 228"/>
                  <a:gd name="T17" fmla="*/ 165 h 184"/>
                  <a:gd name="T18" fmla="*/ 166 w 228"/>
                  <a:gd name="T19" fmla="*/ 156 h 184"/>
                  <a:gd name="T20" fmla="*/ 180 w 228"/>
                  <a:gd name="T21" fmla="*/ 150 h 184"/>
                  <a:gd name="T22" fmla="*/ 187 w 228"/>
                  <a:gd name="T23" fmla="*/ 138 h 184"/>
                  <a:gd name="T24" fmla="*/ 174 w 228"/>
                  <a:gd name="T25" fmla="*/ 132 h 184"/>
                  <a:gd name="T26" fmla="*/ 184 w 228"/>
                  <a:gd name="T27" fmla="*/ 111 h 184"/>
                  <a:gd name="T28" fmla="*/ 181 w 228"/>
                  <a:gd name="T29" fmla="*/ 84 h 184"/>
                  <a:gd name="T30" fmla="*/ 200 w 228"/>
                  <a:gd name="T31" fmla="*/ 88 h 184"/>
                  <a:gd name="T32" fmla="*/ 218 w 228"/>
                  <a:gd name="T33" fmla="*/ 88 h 184"/>
                  <a:gd name="T34" fmla="*/ 228 w 228"/>
                  <a:gd name="T35" fmla="*/ 80 h 184"/>
                  <a:gd name="T36" fmla="*/ 223 w 228"/>
                  <a:gd name="T37" fmla="*/ 70 h 184"/>
                  <a:gd name="T38" fmla="*/ 205 w 228"/>
                  <a:gd name="T39" fmla="*/ 52 h 184"/>
                  <a:gd name="T40" fmla="*/ 214 w 228"/>
                  <a:gd name="T41" fmla="*/ 38 h 184"/>
                  <a:gd name="T42" fmla="*/ 214 w 228"/>
                  <a:gd name="T43" fmla="*/ 21 h 184"/>
                  <a:gd name="T44" fmla="*/ 198 w 228"/>
                  <a:gd name="T45" fmla="*/ 13 h 184"/>
                  <a:gd name="T46" fmla="*/ 191 w 228"/>
                  <a:gd name="T47" fmla="*/ 4 h 184"/>
                  <a:gd name="T48" fmla="*/ 180 w 228"/>
                  <a:gd name="T49" fmla="*/ 7 h 184"/>
                  <a:gd name="T50" fmla="*/ 150 w 228"/>
                  <a:gd name="T51" fmla="*/ 21 h 184"/>
                  <a:gd name="T52" fmla="*/ 125 w 228"/>
                  <a:gd name="T53" fmla="*/ 14 h 184"/>
                  <a:gd name="T54" fmla="*/ 117 w 228"/>
                  <a:gd name="T55" fmla="*/ 28 h 184"/>
                  <a:gd name="T56" fmla="*/ 89 w 228"/>
                  <a:gd name="T57" fmla="*/ 32 h 184"/>
                  <a:gd name="T58" fmla="*/ 75 w 228"/>
                  <a:gd name="T59" fmla="*/ 46 h 184"/>
                  <a:gd name="T60" fmla="*/ 68 w 228"/>
                  <a:gd name="T61" fmla="*/ 44 h 184"/>
                  <a:gd name="T62" fmla="*/ 51 w 228"/>
                  <a:gd name="T63" fmla="*/ 40 h 184"/>
                  <a:gd name="T64" fmla="*/ 35 w 228"/>
                  <a:gd name="T65" fmla="*/ 41 h 184"/>
                  <a:gd name="T66" fmla="*/ 32 w 228"/>
                  <a:gd name="T67" fmla="*/ 55 h 184"/>
                  <a:gd name="T68" fmla="*/ 20 w 228"/>
                  <a:gd name="T69" fmla="*/ 90 h 184"/>
                  <a:gd name="T70" fmla="*/ 22 w 228"/>
                  <a:gd name="T71" fmla="*/ 101 h 184"/>
                  <a:gd name="T72" fmla="*/ 28 w 228"/>
                  <a:gd name="T73" fmla="*/ 114 h 184"/>
                  <a:gd name="T74" fmla="*/ 33 w 228"/>
                  <a:gd name="T75" fmla="*/ 120 h 184"/>
                  <a:gd name="T76" fmla="*/ 20 w 228"/>
                  <a:gd name="T77" fmla="*/ 137 h 184"/>
                  <a:gd name="T78" fmla="*/ 0 w 228"/>
                  <a:gd name="T79" fmla="*/ 130 h 184"/>
                  <a:gd name="T80" fmla="*/ 12 w 228"/>
                  <a:gd name="T81" fmla="*/ 144 h 184"/>
                  <a:gd name="T82" fmla="*/ 24 w 228"/>
                  <a:gd name="T83" fmla="*/ 158 h 184"/>
                  <a:gd name="T84" fmla="*/ 29 w 228"/>
                  <a:gd name="T85" fmla="*/ 171 h 184"/>
                  <a:gd name="T86" fmla="*/ 38 w 228"/>
                  <a:gd name="T87" fmla="*/ 168 h 184"/>
                  <a:gd name="T88" fmla="*/ 47 w 228"/>
                  <a:gd name="T89" fmla="*/ 171 h 184"/>
                  <a:gd name="T90" fmla="*/ 54 w 228"/>
                  <a:gd name="T91" fmla="*/ 180 h 184"/>
                  <a:gd name="T92" fmla="*/ 65 w 228"/>
                  <a:gd name="T93" fmla="*/ 177 h 184"/>
                  <a:gd name="T94" fmla="*/ 69 w 228"/>
                  <a:gd name="T95" fmla="*/ 166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28" h="184">
                    <a:moveTo>
                      <a:pt x="69" y="166"/>
                    </a:moveTo>
                    <a:lnTo>
                      <a:pt x="74" y="167"/>
                    </a:lnTo>
                    <a:lnTo>
                      <a:pt x="74" y="168"/>
                    </a:lnTo>
                    <a:lnTo>
                      <a:pt x="80" y="172"/>
                    </a:lnTo>
                    <a:lnTo>
                      <a:pt x="82" y="172"/>
                    </a:lnTo>
                    <a:lnTo>
                      <a:pt x="88" y="168"/>
                    </a:lnTo>
                    <a:lnTo>
                      <a:pt x="92" y="167"/>
                    </a:lnTo>
                    <a:lnTo>
                      <a:pt x="100" y="167"/>
                    </a:lnTo>
                    <a:lnTo>
                      <a:pt x="101" y="165"/>
                    </a:lnTo>
                    <a:lnTo>
                      <a:pt x="102" y="165"/>
                    </a:lnTo>
                    <a:lnTo>
                      <a:pt x="107" y="172"/>
                    </a:lnTo>
                    <a:lnTo>
                      <a:pt x="109" y="179"/>
                    </a:lnTo>
                    <a:lnTo>
                      <a:pt x="109" y="181"/>
                    </a:lnTo>
                    <a:lnTo>
                      <a:pt x="117" y="184"/>
                    </a:lnTo>
                    <a:lnTo>
                      <a:pt x="121" y="181"/>
                    </a:lnTo>
                    <a:lnTo>
                      <a:pt x="119" y="180"/>
                    </a:lnTo>
                    <a:lnTo>
                      <a:pt x="120" y="179"/>
                    </a:lnTo>
                    <a:lnTo>
                      <a:pt x="121" y="167"/>
                    </a:lnTo>
                    <a:lnTo>
                      <a:pt x="127" y="168"/>
                    </a:lnTo>
                    <a:lnTo>
                      <a:pt x="127" y="165"/>
                    </a:lnTo>
                    <a:lnTo>
                      <a:pt x="130" y="165"/>
                    </a:lnTo>
                    <a:lnTo>
                      <a:pt x="131" y="172"/>
                    </a:lnTo>
                    <a:lnTo>
                      <a:pt x="131" y="173"/>
                    </a:lnTo>
                    <a:lnTo>
                      <a:pt x="137" y="174"/>
                    </a:lnTo>
                    <a:lnTo>
                      <a:pt x="142" y="170"/>
                    </a:lnTo>
                    <a:lnTo>
                      <a:pt x="145" y="171"/>
                    </a:lnTo>
                    <a:lnTo>
                      <a:pt x="148" y="165"/>
                    </a:lnTo>
                    <a:lnTo>
                      <a:pt x="157" y="163"/>
                    </a:lnTo>
                    <a:lnTo>
                      <a:pt x="164" y="157"/>
                    </a:lnTo>
                    <a:lnTo>
                      <a:pt x="166" y="156"/>
                    </a:lnTo>
                    <a:lnTo>
                      <a:pt x="170" y="157"/>
                    </a:lnTo>
                    <a:lnTo>
                      <a:pt x="173" y="154"/>
                    </a:lnTo>
                    <a:lnTo>
                      <a:pt x="180" y="150"/>
                    </a:lnTo>
                    <a:lnTo>
                      <a:pt x="184" y="147"/>
                    </a:lnTo>
                    <a:lnTo>
                      <a:pt x="188" y="143"/>
                    </a:lnTo>
                    <a:lnTo>
                      <a:pt x="187" y="138"/>
                    </a:lnTo>
                    <a:lnTo>
                      <a:pt x="184" y="132"/>
                    </a:lnTo>
                    <a:lnTo>
                      <a:pt x="183" y="131"/>
                    </a:lnTo>
                    <a:lnTo>
                      <a:pt x="174" y="132"/>
                    </a:lnTo>
                    <a:lnTo>
                      <a:pt x="178" y="119"/>
                    </a:lnTo>
                    <a:lnTo>
                      <a:pt x="185" y="112"/>
                    </a:lnTo>
                    <a:lnTo>
                      <a:pt x="184" y="111"/>
                    </a:lnTo>
                    <a:lnTo>
                      <a:pt x="187" y="108"/>
                    </a:lnTo>
                    <a:lnTo>
                      <a:pt x="183" y="100"/>
                    </a:lnTo>
                    <a:lnTo>
                      <a:pt x="181" y="84"/>
                    </a:lnTo>
                    <a:lnTo>
                      <a:pt x="188" y="84"/>
                    </a:lnTo>
                    <a:lnTo>
                      <a:pt x="194" y="87"/>
                    </a:lnTo>
                    <a:lnTo>
                      <a:pt x="200" y="88"/>
                    </a:lnTo>
                    <a:lnTo>
                      <a:pt x="205" y="84"/>
                    </a:lnTo>
                    <a:lnTo>
                      <a:pt x="210" y="91"/>
                    </a:lnTo>
                    <a:lnTo>
                      <a:pt x="218" y="88"/>
                    </a:lnTo>
                    <a:lnTo>
                      <a:pt x="221" y="88"/>
                    </a:lnTo>
                    <a:lnTo>
                      <a:pt x="225" y="86"/>
                    </a:lnTo>
                    <a:lnTo>
                      <a:pt x="228" y="80"/>
                    </a:lnTo>
                    <a:lnTo>
                      <a:pt x="225" y="78"/>
                    </a:lnTo>
                    <a:lnTo>
                      <a:pt x="226" y="75"/>
                    </a:lnTo>
                    <a:lnTo>
                      <a:pt x="223" y="70"/>
                    </a:lnTo>
                    <a:lnTo>
                      <a:pt x="223" y="66"/>
                    </a:lnTo>
                    <a:lnTo>
                      <a:pt x="206" y="60"/>
                    </a:lnTo>
                    <a:lnTo>
                      <a:pt x="205" y="52"/>
                    </a:lnTo>
                    <a:lnTo>
                      <a:pt x="204" y="45"/>
                    </a:lnTo>
                    <a:lnTo>
                      <a:pt x="208" y="39"/>
                    </a:lnTo>
                    <a:lnTo>
                      <a:pt x="214" y="38"/>
                    </a:lnTo>
                    <a:lnTo>
                      <a:pt x="211" y="30"/>
                    </a:lnTo>
                    <a:lnTo>
                      <a:pt x="214" y="27"/>
                    </a:lnTo>
                    <a:lnTo>
                      <a:pt x="214" y="21"/>
                    </a:lnTo>
                    <a:lnTo>
                      <a:pt x="213" y="21"/>
                    </a:lnTo>
                    <a:lnTo>
                      <a:pt x="200" y="18"/>
                    </a:lnTo>
                    <a:lnTo>
                      <a:pt x="198" y="13"/>
                    </a:lnTo>
                    <a:lnTo>
                      <a:pt x="194" y="13"/>
                    </a:lnTo>
                    <a:lnTo>
                      <a:pt x="194" y="10"/>
                    </a:lnTo>
                    <a:lnTo>
                      <a:pt x="191" y="4"/>
                    </a:lnTo>
                    <a:lnTo>
                      <a:pt x="188" y="0"/>
                    </a:lnTo>
                    <a:lnTo>
                      <a:pt x="181" y="4"/>
                    </a:lnTo>
                    <a:lnTo>
                      <a:pt x="180" y="7"/>
                    </a:lnTo>
                    <a:lnTo>
                      <a:pt x="172" y="11"/>
                    </a:lnTo>
                    <a:lnTo>
                      <a:pt x="155" y="15"/>
                    </a:lnTo>
                    <a:lnTo>
                      <a:pt x="150" y="21"/>
                    </a:lnTo>
                    <a:lnTo>
                      <a:pt x="146" y="24"/>
                    </a:lnTo>
                    <a:lnTo>
                      <a:pt x="145" y="25"/>
                    </a:lnTo>
                    <a:lnTo>
                      <a:pt x="125" y="14"/>
                    </a:lnTo>
                    <a:lnTo>
                      <a:pt x="120" y="17"/>
                    </a:lnTo>
                    <a:lnTo>
                      <a:pt x="118" y="27"/>
                    </a:lnTo>
                    <a:lnTo>
                      <a:pt x="117" y="28"/>
                    </a:lnTo>
                    <a:lnTo>
                      <a:pt x="104" y="33"/>
                    </a:lnTo>
                    <a:lnTo>
                      <a:pt x="100" y="30"/>
                    </a:lnTo>
                    <a:lnTo>
                      <a:pt x="89" y="32"/>
                    </a:lnTo>
                    <a:lnTo>
                      <a:pt x="88" y="37"/>
                    </a:lnTo>
                    <a:lnTo>
                      <a:pt x="87" y="35"/>
                    </a:lnTo>
                    <a:lnTo>
                      <a:pt x="75" y="46"/>
                    </a:lnTo>
                    <a:lnTo>
                      <a:pt x="72" y="47"/>
                    </a:lnTo>
                    <a:lnTo>
                      <a:pt x="67" y="45"/>
                    </a:lnTo>
                    <a:lnTo>
                      <a:pt x="68" y="44"/>
                    </a:lnTo>
                    <a:lnTo>
                      <a:pt x="61" y="37"/>
                    </a:lnTo>
                    <a:lnTo>
                      <a:pt x="57" y="41"/>
                    </a:lnTo>
                    <a:lnTo>
                      <a:pt x="51" y="40"/>
                    </a:lnTo>
                    <a:lnTo>
                      <a:pt x="44" y="40"/>
                    </a:lnTo>
                    <a:lnTo>
                      <a:pt x="41" y="43"/>
                    </a:lnTo>
                    <a:lnTo>
                      <a:pt x="35" y="41"/>
                    </a:lnTo>
                    <a:lnTo>
                      <a:pt x="29" y="46"/>
                    </a:lnTo>
                    <a:lnTo>
                      <a:pt x="25" y="55"/>
                    </a:lnTo>
                    <a:lnTo>
                      <a:pt x="32" y="55"/>
                    </a:lnTo>
                    <a:lnTo>
                      <a:pt x="39" y="72"/>
                    </a:lnTo>
                    <a:lnTo>
                      <a:pt x="28" y="75"/>
                    </a:lnTo>
                    <a:lnTo>
                      <a:pt x="20" y="90"/>
                    </a:lnTo>
                    <a:lnTo>
                      <a:pt x="19" y="93"/>
                    </a:lnTo>
                    <a:lnTo>
                      <a:pt x="20" y="103"/>
                    </a:lnTo>
                    <a:lnTo>
                      <a:pt x="22" y="101"/>
                    </a:lnTo>
                    <a:lnTo>
                      <a:pt x="25" y="106"/>
                    </a:lnTo>
                    <a:lnTo>
                      <a:pt x="26" y="107"/>
                    </a:lnTo>
                    <a:lnTo>
                      <a:pt x="28" y="114"/>
                    </a:lnTo>
                    <a:lnTo>
                      <a:pt x="32" y="117"/>
                    </a:lnTo>
                    <a:lnTo>
                      <a:pt x="32" y="120"/>
                    </a:lnTo>
                    <a:lnTo>
                      <a:pt x="33" y="120"/>
                    </a:lnTo>
                    <a:lnTo>
                      <a:pt x="31" y="128"/>
                    </a:lnTo>
                    <a:lnTo>
                      <a:pt x="26" y="128"/>
                    </a:lnTo>
                    <a:lnTo>
                      <a:pt x="20" y="137"/>
                    </a:lnTo>
                    <a:lnTo>
                      <a:pt x="14" y="132"/>
                    </a:lnTo>
                    <a:lnTo>
                      <a:pt x="8" y="127"/>
                    </a:lnTo>
                    <a:lnTo>
                      <a:pt x="0" y="130"/>
                    </a:lnTo>
                    <a:lnTo>
                      <a:pt x="5" y="136"/>
                    </a:lnTo>
                    <a:lnTo>
                      <a:pt x="12" y="139"/>
                    </a:lnTo>
                    <a:lnTo>
                      <a:pt x="12" y="144"/>
                    </a:lnTo>
                    <a:lnTo>
                      <a:pt x="24" y="147"/>
                    </a:lnTo>
                    <a:lnTo>
                      <a:pt x="24" y="150"/>
                    </a:lnTo>
                    <a:lnTo>
                      <a:pt x="24" y="158"/>
                    </a:lnTo>
                    <a:lnTo>
                      <a:pt x="25" y="161"/>
                    </a:lnTo>
                    <a:lnTo>
                      <a:pt x="18" y="166"/>
                    </a:lnTo>
                    <a:lnTo>
                      <a:pt x="29" y="171"/>
                    </a:lnTo>
                    <a:lnTo>
                      <a:pt x="36" y="170"/>
                    </a:lnTo>
                    <a:lnTo>
                      <a:pt x="36" y="168"/>
                    </a:lnTo>
                    <a:lnTo>
                      <a:pt x="38" y="168"/>
                    </a:lnTo>
                    <a:lnTo>
                      <a:pt x="44" y="167"/>
                    </a:lnTo>
                    <a:lnTo>
                      <a:pt x="47" y="170"/>
                    </a:lnTo>
                    <a:lnTo>
                      <a:pt x="47" y="171"/>
                    </a:lnTo>
                    <a:lnTo>
                      <a:pt x="49" y="178"/>
                    </a:lnTo>
                    <a:lnTo>
                      <a:pt x="52" y="183"/>
                    </a:lnTo>
                    <a:lnTo>
                      <a:pt x="54" y="180"/>
                    </a:lnTo>
                    <a:lnTo>
                      <a:pt x="61" y="183"/>
                    </a:lnTo>
                    <a:lnTo>
                      <a:pt x="62" y="184"/>
                    </a:lnTo>
                    <a:lnTo>
                      <a:pt x="65" y="177"/>
                    </a:lnTo>
                    <a:lnTo>
                      <a:pt x="68" y="171"/>
                    </a:lnTo>
                    <a:lnTo>
                      <a:pt x="68" y="170"/>
                    </a:lnTo>
                    <a:lnTo>
                      <a:pt x="69" y="166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06" name="Freeform 94"/>
              <p:cNvSpPr>
                <a:spLocks/>
              </p:cNvSpPr>
              <p:nvPr/>
            </p:nvSpPr>
            <p:spPr bwMode="auto">
              <a:xfrm>
                <a:off x="4785" y="3467"/>
                <a:ext cx="3" cy="7"/>
              </a:xfrm>
              <a:custGeom>
                <a:avLst/>
                <a:gdLst>
                  <a:gd name="T0" fmla="*/ 4 w 10"/>
                  <a:gd name="T1" fmla="*/ 0 h 22"/>
                  <a:gd name="T2" fmla="*/ 10 w 10"/>
                  <a:gd name="T3" fmla="*/ 9 h 22"/>
                  <a:gd name="T4" fmla="*/ 4 w 10"/>
                  <a:gd name="T5" fmla="*/ 22 h 22"/>
                  <a:gd name="T6" fmla="*/ 3 w 10"/>
                  <a:gd name="T7" fmla="*/ 21 h 22"/>
                  <a:gd name="T8" fmla="*/ 0 w 10"/>
                  <a:gd name="T9" fmla="*/ 18 h 22"/>
                  <a:gd name="T10" fmla="*/ 0 w 10"/>
                  <a:gd name="T11" fmla="*/ 4 h 22"/>
                  <a:gd name="T12" fmla="*/ 4 w 10"/>
                  <a:gd name="T13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22">
                    <a:moveTo>
                      <a:pt x="4" y="0"/>
                    </a:moveTo>
                    <a:lnTo>
                      <a:pt x="10" y="9"/>
                    </a:lnTo>
                    <a:lnTo>
                      <a:pt x="4" y="22"/>
                    </a:lnTo>
                    <a:lnTo>
                      <a:pt x="3" y="21"/>
                    </a:lnTo>
                    <a:lnTo>
                      <a:pt x="0" y="18"/>
                    </a:lnTo>
                    <a:lnTo>
                      <a:pt x="0" y="4"/>
                    </a:lnTo>
                    <a:lnTo>
                      <a:pt x="4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07" name="Freeform 95"/>
              <p:cNvSpPr>
                <a:spLocks/>
              </p:cNvSpPr>
              <p:nvPr/>
            </p:nvSpPr>
            <p:spPr bwMode="auto">
              <a:xfrm>
                <a:off x="4756" y="3333"/>
                <a:ext cx="75" cy="91"/>
              </a:xfrm>
              <a:custGeom>
                <a:avLst/>
                <a:gdLst>
                  <a:gd name="T0" fmla="*/ 140 w 226"/>
                  <a:gd name="T1" fmla="*/ 249 h 272"/>
                  <a:gd name="T2" fmla="*/ 114 w 226"/>
                  <a:gd name="T3" fmla="*/ 242 h 272"/>
                  <a:gd name="T4" fmla="*/ 98 w 226"/>
                  <a:gd name="T5" fmla="*/ 258 h 272"/>
                  <a:gd name="T6" fmla="*/ 82 w 226"/>
                  <a:gd name="T7" fmla="*/ 262 h 272"/>
                  <a:gd name="T8" fmla="*/ 66 w 226"/>
                  <a:gd name="T9" fmla="*/ 272 h 272"/>
                  <a:gd name="T10" fmla="*/ 55 w 226"/>
                  <a:gd name="T11" fmla="*/ 262 h 272"/>
                  <a:gd name="T12" fmla="*/ 38 w 226"/>
                  <a:gd name="T13" fmla="*/ 265 h 272"/>
                  <a:gd name="T14" fmla="*/ 29 w 226"/>
                  <a:gd name="T15" fmla="*/ 252 h 272"/>
                  <a:gd name="T16" fmla="*/ 13 w 226"/>
                  <a:gd name="T17" fmla="*/ 246 h 272"/>
                  <a:gd name="T18" fmla="*/ 1 w 226"/>
                  <a:gd name="T19" fmla="*/ 243 h 272"/>
                  <a:gd name="T20" fmla="*/ 15 w 226"/>
                  <a:gd name="T21" fmla="*/ 211 h 272"/>
                  <a:gd name="T22" fmla="*/ 25 w 226"/>
                  <a:gd name="T23" fmla="*/ 203 h 272"/>
                  <a:gd name="T24" fmla="*/ 34 w 226"/>
                  <a:gd name="T25" fmla="*/ 192 h 272"/>
                  <a:gd name="T26" fmla="*/ 39 w 226"/>
                  <a:gd name="T27" fmla="*/ 178 h 272"/>
                  <a:gd name="T28" fmla="*/ 30 w 226"/>
                  <a:gd name="T29" fmla="*/ 170 h 272"/>
                  <a:gd name="T30" fmla="*/ 18 w 226"/>
                  <a:gd name="T31" fmla="*/ 155 h 272"/>
                  <a:gd name="T32" fmla="*/ 34 w 226"/>
                  <a:gd name="T33" fmla="*/ 155 h 272"/>
                  <a:gd name="T34" fmla="*/ 38 w 226"/>
                  <a:gd name="T35" fmla="*/ 130 h 272"/>
                  <a:gd name="T36" fmla="*/ 38 w 226"/>
                  <a:gd name="T37" fmla="*/ 114 h 272"/>
                  <a:gd name="T38" fmla="*/ 49 w 226"/>
                  <a:gd name="T39" fmla="*/ 100 h 272"/>
                  <a:gd name="T40" fmla="*/ 63 w 226"/>
                  <a:gd name="T41" fmla="*/ 86 h 272"/>
                  <a:gd name="T42" fmla="*/ 69 w 226"/>
                  <a:gd name="T43" fmla="*/ 71 h 272"/>
                  <a:gd name="T44" fmla="*/ 80 w 226"/>
                  <a:gd name="T45" fmla="*/ 65 h 272"/>
                  <a:gd name="T46" fmla="*/ 83 w 226"/>
                  <a:gd name="T47" fmla="*/ 54 h 272"/>
                  <a:gd name="T48" fmla="*/ 98 w 226"/>
                  <a:gd name="T49" fmla="*/ 31 h 272"/>
                  <a:gd name="T50" fmla="*/ 116 w 226"/>
                  <a:gd name="T51" fmla="*/ 16 h 272"/>
                  <a:gd name="T52" fmla="*/ 116 w 226"/>
                  <a:gd name="T53" fmla="*/ 0 h 272"/>
                  <a:gd name="T54" fmla="*/ 180 w 226"/>
                  <a:gd name="T55" fmla="*/ 27 h 272"/>
                  <a:gd name="T56" fmla="*/ 204 w 226"/>
                  <a:gd name="T57" fmla="*/ 51 h 272"/>
                  <a:gd name="T58" fmla="*/ 220 w 226"/>
                  <a:gd name="T59" fmla="*/ 74 h 272"/>
                  <a:gd name="T60" fmla="*/ 209 w 226"/>
                  <a:gd name="T61" fmla="*/ 93 h 272"/>
                  <a:gd name="T62" fmla="*/ 208 w 226"/>
                  <a:gd name="T63" fmla="*/ 114 h 272"/>
                  <a:gd name="T64" fmla="*/ 209 w 226"/>
                  <a:gd name="T65" fmla="*/ 124 h 272"/>
                  <a:gd name="T66" fmla="*/ 226 w 226"/>
                  <a:gd name="T67" fmla="*/ 140 h 272"/>
                  <a:gd name="T68" fmla="*/ 209 w 226"/>
                  <a:gd name="T69" fmla="*/ 155 h 272"/>
                  <a:gd name="T70" fmla="*/ 194 w 226"/>
                  <a:gd name="T71" fmla="*/ 162 h 272"/>
                  <a:gd name="T72" fmla="*/ 187 w 226"/>
                  <a:gd name="T73" fmla="*/ 173 h 272"/>
                  <a:gd name="T74" fmla="*/ 177 w 226"/>
                  <a:gd name="T75" fmla="*/ 170 h 272"/>
                  <a:gd name="T76" fmla="*/ 161 w 226"/>
                  <a:gd name="T77" fmla="*/ 175 h 272"/>
                  <a:gd name="T78" fmla="*/ 165 w 226"/>
                  <a:gd name="T79" fmla="*/ 193 h 272"/>
                  <a:gd name="T80" fmla="*/ 164 w 226"/>
                  <a:gd name="T81" fmla="*/ 211 h 272"/>
                  <a:gd name="T82" fmla="*/ 175 w 226"/>
                  <a:gd name="T83" fmla="*/ 229 h 272"/>
                  <a:gd name="T84" fmla="*/ 149 w 226"/>
                  <a:gd name="T85" fmla="*/ 24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26" h="272">
                    <a:moveTo>
                      <a:pt x="149" y="240"/>
                    </a:moveTo>
                    <a:lnTo>
                      <a:pt x="144" y="246"/>
                    </a:lnTo>
                    <a:lnTo>
                      <a:pt x="140" y="249"/>
                    </a:lnTo>
                    <a:lnTo>
                      <a:pt x="139" y="250"/>
                    </a:lnTo>
                    <a:lnTo>
                      <a:pt x="119" y="239"/>
                    </a:lnTo>
                    <a:lnTo>
                      <a:pt x="114" y="242"/>
                    </a:lnTo>
                    <a:lnTo>
                      <a:pt x="112" y="252"/>
                    </a:lnTo>
                    <a:lnTo>
                      <a:pt x="111" y="253"/>
                    </a:lnTo>
                    <a:lnTo>
                      <a:pt x="98" y="258"/>
                    </a:lnTo>
                    <a:lnTo>
                      <a:pt x="94" y="255"/>
                    </a:lnTo>
                    <a:lnTo>
                      <a:pt x="83" y="257"/>
                    </a:lnTo>
                    <a:lnTo>
                      <a:pt x="82" y="262"/>
                    </a:lnTo>
                    <a:lnTo>
                      <a:pt x="81" y="260"/>
                    </a:lnTo>
                    <a:lnTo>
                      <a:pt x="69" y="271"/>
                    </a:lnTo>
                    <a:lnTo>
                      <a:pt x="66" y="272"/>
                    </a:lnTo>
                    <a:lnTo>
                      <a:pt x="61" y="270"/>
                    </a:lnTo>
                    <a:lnTo>
                      <a:pt x="62" y="269"/>
                    </a:lnTo>
                    <a:lnTo>
                      <a:pt x="55" y="262"/>
                    </a:lnTo>
                    <a:lnTo>
                      <a:pt x="51" y="266"/>
                    </a:lnTo>
                    <a:lnTo>
                      <a:pt x="45" y="265"/>
                    </a:lnTo>
                    <a:lnTo>
                      <a:pt x="38" y="265"/>
                    </a:lnTo>
                    <a:lnTo>
                      <a:pt x="30" y="258"/>
                    </a:lnTo>
                    <a:lnTo>
                      <a:pt x="29" y="256"/>
                    </a:lnTo>
                    <a:lnTo>
                      <a:pt x="29" y="252"/>
                    </a:lnTo>
                    <a:lnTo>
                      <a:pt x="23" y="249"/>
                    </a:lnTo>
                    <a:lnTo>
                      <a:pt x="15" y="248"/>
                    </a:lnTo>
                    <a:lnTo>
                      <a:pt x="13" y="246"/>
                    </a:lnTo>
                    <a:lnTo>
                      <a:pt x="10" y="244"/>
                    </a:lnTo>
                    <a:lnTo>
                      <a:pt x="7" y="245"/>
                    </a:lnTo>
                    <a:lnTo>
                      <a:pt x="1" y="243"/>
                    </a:lnTo>
                    <a:lnTo>
                      <a:pt x="0" y="239"/>
                    </a:lnTo>
                    <a:lnTo>
                      <a:pt x="5" y="218"/>
                    </a:lnTo>
                    <a:lnTo>
                      <a:pt x="15" y="211"/>
                    </a:lnTo>
                    <a:lnTo>
                      <a:pt x="20" y="213"/>
                    </a:lnTo>
                    <a:lnTo>
                      <a:pt x="21" y="212"/>
                    </a:lnTo>
                    <a:lnTo>
                      <a:pt x="25" y="203"/>
                    </a:lnTo>
                    <a:lnTo>
                      <a:pt x="27" y="205"/>
                    </a:lnTo>
                    <a:lnTo>
                      <a:pt x="27" y="200"/>
                    </a:lnTo>
                    <a:lnTo>
                      <a:pt x="34" y="192"/>
                    </a:lnTo>
                    <a:lnTo>
                      <a:pt x="34" y="185"/>
                    </a:lnTo>
                    <a:lnTo>
                      <a:pt x="40" y="182"/>
                    </a:lnTo>
                    <a:lnTo>
                      <a:pt x="39" y="178"/>
                    </a:lnTo>
                    <a:lnTo>
                      <a:pt x="36" y="176"/>
                    </a:lnTo>
                    <a:lnTo>
                      <a:pt x="32" y="176"/>
                    </a:lnTo>
                    <a:lnTo>
                      <a:pt x="30" y="170"/>
                    </a:lnTo>
                    <a:lnTo>
                      <a:pt x="22" y="165"/>
                    </a:lnTo>
                    <a:lnTo>
                      <a:pt x="15" y="167"/>
                    </a:lnTo>
                    <a:lnTo>
                      <a:pt x="18" y="155"/>
                    </a:lnTo>
                    <a:lnTo>
                      <a:pt x="23" y="156"/>
                    </a:lnTo>
                    <a:lnTo>
                      <a:pt x="29" y="151"/>
                    </a:lnTo>
                    <a:lnTo>
                      <a:pt x="34" y="155"/>
                    </a:lnTo>
                    <a:lnTo>
                      <a:pt x="42" y="144"/>
                    </a:lnTo>
                    <a:lnTo>
                      <a:pt x="42" y="133"/>
                    </a:lnTo>
                    <a:lnTo>
                      <a:pt x="38" y="130"/>
                    </a:lnTo>
                    <a:lnTo>
                      <a:pt x="29" y="125"/>
                    </a:lnTo>
                    <a:lnTo>
                      <a:pt x="33" y="122"/>
                    </a:lnTo>
                    <a:lnTo>
                      <a:pt x="38" y="114"/>
                    </a:lnTo>
                    <a:lnTo>
                      <a:pt x="45" y="111"/>
                    </a:lnTo>
                    <a:lnTo>
                      <a:pt x="45" y="105"/>
                    </a:lnTo>
                    <a:lnTo>
                      <a:pt x="49" y="100"/>
                    </a:lnTo>
                    <a:lnTo>
                      <a:pt x="56" y="97"/>
                    </a:lnTo>
                    <a:lnTo>
                      <a:pt x="58" y="96"/>
                    </a:lnTo>
                    <a:lnTo>
                      <a:pt x="63" y="86"/>
                    </a:lnTo>
                    <a:lnTo>
                      <a:pt x="66" y="77"/>
                    </a:lnTo>
                    <a:lnTo>
                      <a:pt x="69" y="72"/>
                    </a:lnTo>
                    <a:lnTo>
                      <a:pt x="69" y="71"/>
                    </a:lnTo>
                    <a:lnTo>
                      <a:pt x="71" y="70"/>
                    </a:lnTo>
                    <a:lnTo>
                      <a:pt x="76" y="64"/>
                    </a:lnTo>
                    <a:lnTo>
                      <a:pt x="80" y="65"/>
                    </a:lnTo>
                    <a:lnTo>
                      <a:pt x="83" y="59"/>
                    </a:lnTo>
                    <a:lnTo>
                      <a:pt x="83" y="58"/>
                    </a:lnTo>
                    <a:lnTo>
                      <a:pt x="83" y="54"/>
                    </a:lnTo>
                    <a:lnTo>
                      <a:pt x="86" y="47"/>
                    </a:lnTo>
                    <a:lnTo>
                      <a:pt x="94" y="36"/>
                    </a:lnTo>
                    <a:lnTo>
                      <a:pt x="98" y="31"/>
                    </a:lnTo>
                    <a:lnTo>
                      <a:pt x="101" y="27"/>
                    </a:lnTo>
                    <a:lnTo>
                      <a:pt x="109" y="21"/>
                    </a:lnTo>
                    <a:lnTo>
                      <a:pt x="116" y="16"/>
                    </a:lnTo>
                    <a:lnTo>
                      <a:pt x="115" y="12"/>
                    </a:lnTo>
                    <a:lnTo>
                      <a:pt x="112" y="10"/>
                    </a:lnTo>
                    <a:lnTo>
                      <a:pt x="116" y="0"/>
                    </a:lnTo>
                    <a:lnTo>
                      <a:pt x="131" y="10"/>
                    </a:lnTo>
                    <a:lnTo>
                      <a:pt x="151" y="19"/>
                    </a:lnTo>
                    <a:lnTo>
                      <a:pt x="180" y="27"/>
                    </a:lnTo>
                    <a:lnTo>
                      <a:pt x="180" y="31"/>
                    </a:lnTo>
                    <a:lnTo>
                      <a:pt x="188" y="34"/>
                    </a:lnTo>
                    <a:lnTo>
                      <a:pt x="204" y="51"/>
                    </a:lnTo>
                    <a:lnTo>
                      <a:pt x="220" y="56"/>
                    </a:lnTo>
                    <a:lnTo>
                      <a:pt x="219" y="58"/>
                    </a:lnTo>
                    <a:lnTo>
                      <a:pt x="220" y="74"/>
                    </a:lnTo>
                    <a:lnTo>
                      <a:pt x="214" y="83"/>
                    </a:lnTo>
                    <a:lnTo>
                      <a:pt x="208" y="92"/>
                    </a:lnTo>
                    <a:lnTo>
                      <a:pt x="209" y="93"/>
                    </a:lnTo>
                    <a:lnTo>
                      <a:pt x="213" y="100"/>
                    </a:lnTo>
                    <a:lnTo>
                      <a:pt x="212" y="110"/>
                    </a:lnTo>
                    <a:lnTo>
                      <a:pt x="208" y="114"/>
                    </a:lnTo>
                    <a:lnTo>
                      <a:pt x="209" y="118"/>
                    </a:lnTo>
                    <a:lnTo>
                      <a:pt x="213" y="124"/>
                    </a:lnTo>
                    <a:lnTo>
                      <a:pt x="209" y="124"/>
                    </a:lnTo>
                    <a:lnTo>
                      <a:pt x="214" y="136"/>
                    </a:lnTo>
                    <a:lnTo>
                      <a:pt x="224" y="139"/>
                    </a:lnTo>
                    <a:lnTo>
                      <a:pt x="226" y="140"/>
                    </a:lnTo>
                    <a:lnTo>
                      <a:pt x="215" y="145"/>
                    </a:lnTo>
                    <a:lnTo>
                      <a:pt x="211" y="149"/>
                    </a:lnTo>
                    <a:lnTo>
                      <a:pt x="209" y="155"/>
                    </a:lnTo>
                    <a:lnTo>
                      <a:pt x="207" y="151"/>
                    </a:lnTo>
                    <a:lnTo>
                      <a:pt x="206" y="155"/>
                    </a:lnTo>
                    <a:lnTo>
                      <a:pt x="194" y="162"/>
                    </a:lnTo>
                    <a:lnTo>
                      <a:pt x="193" y="167"/>
                    </a:lnTo>
                    <a:lnTo>
                      <a:pt x="188" y="167"/>
                    </a:lnTo>
                    <a:lnTo>
                      <a:pt x="187" y="173"/>
                    </a:lnTo>
                    <a:lnTo>
                      <a:pt x="184" y="173"/>
                    </a:lnTo>
                    <a:lnTo>
                      <a:pt x="179" y="171"/>
                    </a:lnTo>
                    <a:lnTo>
                      <a:pt x="177" y="170"/>
                    </a:lnTo>
                    <a:lnTo>
                      <a:pt x="168" y="164"/>
                    </a:lnTo>
                    <a:lnTo>
                      <a:pt x="167" y="166"/>
                    </a:lnTo>
                    <a:lnTo>
                      <a:pt x="161" y="175"/>
                    </a:lnTo>
                    <a:lnTo>
                      <a:pt x="165" y="178"/>
                    </a:lnTo>
                    <a:lnTo>
                      <a:pt x="165" y="187"/>
                    </a:lnTo>
                    <a:lnTo>
                      <a:pt x="165" y="193"/>
                    </a:lnTo>
                    <a:lnTo>
                      <a:pt x="164" y="198"/>
                    </a:lnTo>
                    <a:lnTo>
                      <a:pt x="162" y="204"/>
                    </a:lnTo>
                    <a:lnTo>
                      <a:pt x="164" y="211"/>
                    </a:lnTo>
                    <a:lnTo>
                      <a:pt x="169" y="213"/>
                    </a:lnTo>
                    <a:lnTo>
                      <a:pt x="182" y="225"/>
                    </a:lnTo>
                    <a:lnTo>
                      <a:pt x="175" y="229"/>
                    </a:lnTo>
                    <a:lnTo>
                      <a:pt x="174" y="232"/>
                    </a:lnTo>
                    <a:lnTo>
                      <a:pt x="166" y="236"/>
                    </a:lnTo>
                    <a:lnTo>
                      <a:pt x="149" y="24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08" name="Freeform 96"/>
              <p:cNvSpPr>
                <a:spLocks/>
              </p:cNvSpPr>
              <p:nvPr/>
            </p:nvSpPr>
            <p:spPr bwMode="auto">
              <a:xfrm>
                <a:off x="4765" y="3490"/>
                <a:ext cx="128" cy="110"/>
              </a:xfrm>
              <a:custGeom>
                <a:avLst/>
                <a:gdLst>
                  <a:gd name="T0" fmla="*/ 142 w 385"/>
                  <a:gd name="T1" fmla="*/ 24 h 330"/>
                  <a:gd name="T2" fmla="*/ 108 w 385"/>
                  <a:gd name="T3" fmla="*/ 19 h 330"/>
                  <a:gd name="T4" fmla="*/ 92 w 385"/>
                  <a:gd name="T5" fmla="*/ 19 h 330"/>
                  <a:gd name="T6" fmla="*/ 80 w 385"/>
                  <a:gd name="T7" fmla="*/ 18 h 330"/>
                  <a:gd name="T8" fmla="*/ 68 w 385"/>
                  <a:gd name="T9" fmla="*/ 4 h 330"/>
                  <a:gd name="T10" fmla="*/ 59 w 385"/>
                  <a:gd name="T11" fmla="*/ 11 h 330"/>
                  <a:gd name="T12" fmla="*/ 33 w 385"/>
                  <a:gd name="T13" fmla="*/ 0 h 330"/>
                  <a:gd name="T14" fmla="*/ 31 w 385"/>
                  <a:gd name="T15" fmla="*/ 19 h 330"/>
                  <a:gd name="T16" fmla="*/ 20 w 385"/>
                  <a:gd name="T17" fmla="*/ 27 h 330"/>
                  <a:gd name="T18" fmla="*/ 15 w 385"/>
                  <a:gd name="T19" fmla="*/ 44 h 330"/>
                  <a:gd name="T20" fmla="*/ 28 w 385"/>
                  <a:gd name="T21" fmla="*/ 48 h 330"/>
                  <a:gd name="T22" fmla="*/ 35 w 385"/>
                  <a:gd name="T23" fmla="*/ 61 h 330"/>
                  <a:gd name="T24" fmla="*/ 26 w 385"/>
                  <a:gd name="T25" fmla="*/ 70 h 330"/>
                  <a:gd name="T26" fmla="*/ 26 w 385"/>
                  <a:gd name="T27" fmla="*/ 85 h 330"/>
                  <a:gd name="T28" fmla="*/ 12 w 385"/>
                  <a:gd name="T29" fmla="*/ 79 h 330"/>
                  <a:gd name="T30" fmla="*/ 0 w 385"/>
                  <a:gd name="T31" fmla="*/ 83 h 330"/>
                  <a:gd name="T32" fmla="*/ 19 w 385"/>
                  <a:gd name="T33" fmla="*/ 93 h 330"/>
                  <a:gd name="T34" fmla="*/ 40 w 385"/>
                  <a:gd name="T35" fmla="*/ 84 h 330"/>
                  <a:gd name="T36" fmla="*/ 64 w 385"/>
                  <a:gd name="T37" fmla="*/ 84 h 330"/>
                  <a:gd name="T38" fmla="*/ 85 w 385"/>
                  <a:gd name="T39" fmla="*/ 66 h 330"/>
                  <a:gd name="T40" fmla="*/ 126 w 385"/>
                  <a:gd name="T41" fmla="*/ 117 h 330"/>
                  <a:gd name="T42" fmla="*/ 150 w 385"/>
                  <a:gd name="T43" fmla="*/ 191 h 330"/>
                  <a:gd name="T44" fmla="*/ 135 w 385"/>
                  <a:gd name="T45" fmla="*/ 221 h 330"/>
                  <a:gd name="T46" fmla="*/ 147 w 385"/>
                  <a:gd name="T47" fmla="*/ 243 h 330"/>
                  <a:gd name="T48" fmla="*/ 173 w 385"/>
                  <a:gd name="T49" fmla="*/ 263 h 330"/>
                  <a:gd name="T50" fmla="*/ 206 w 385"/>
                  <a:gd name="T51" fmla="*/ 279 h 330"/>
                  <a:gd name="T52" fmla="*/ 232 w 385"/>
                  <a:gd name="T53" fmla="*/ 303 h 330"/>
                  <a:gd name="T54" fmla="*/ 241 w 385"/>
                  <a:gd name="T55" fmla="*/ 316 h 330"/>
                  <a:gd name="T56" fmla="*/ 276 w 385"/>
                  <a:gd name="T57" fmla="*/ 330 h 330"/>
                  <a:gd name="T58" fmla="*/ 297 w 385"/>
                  <a:gd name="T59" fmla="*/ 305 h 330"/>
                  <a:gd name="T60" fmla="*/ 333 w 385"/>
                  <a:gd name="T61" fmla="*/ 300 h 330"/>
                  <a:gd name="T62" fmla="*/ 347 w 385"/>
                  <a:gd name="T63" fmla="*/ 304 h 330"/>
                  <a:gd name="T64" fmla="*/ 356 w 385"/>
                  <a:gd name="T65" fmla="*/ 279 h 330"/>
                  <a:gd name="T66" fmla="*/ 358 w 385"/>
                  <a:gd name="T67" fmla="*/ 259 h 330"/>
                  <a:gd name="T68" fmla="*/ 379 w 385"/>
                  <a:gd name="T69" fmla="*/ 244 h 330"/>
                  <a:gd name="T70" fmla="*/ 383 w 385"/>
                  <a:gd name="T71" fmla="*/ 224 h 330"/>
                  <a:gd name="T72" fmla="*/ 372 w 385"/>
                  <a:gd name="T73" fmla="*/ 213 h 330"/>
                  <a:gd name="T74" fmla="*/ 360 w 385"/>
                  <a:gd name="T75" fmla="*/ 203 h 330"/>
                  <a:gd name="T76" fmla="*/ 347 w 385"/>
                  <a:gd name="T77" fmla="*/ 176 h 330"/>
                  <a:gd name="T78" fmla="*/ 319 w 385"/>
                  <a:gd name="T79" fmla="*/ 147 h 330"/>
                  <a:gd name="T80" fmla="*/ 306 w 385"/>
                  <a:gd name="T81" fmla="*/ 126 h 330"/>
                  <a:gd name="T82" fmla="*/ 306 w 385"/>
                  <a:gd name="T83" fmla="*/ 106 h 330"/>
                  <a:gd name="T84" fmla="*/ 281 w 385"/>
                  <a:gd name="T85" fmla="*/ 93 h 330"/>
                  <a:gd name="T86" fmla="*/ 298 w 385"/>
                  <a:gd name="T87" fmla="*/ 73 h 330"/>
                  <a:gd name="T88" fmla="*/ 279 w 385"/>
                  <a:gd name="T89" fmla="*/ 61 h 330"/>
                  <a:gd name="T90" fmla="*/ 264 w 385"/>
                  <a:gd name="T91" fmla="*/ 32 h 330"/>
                  <a:gd name="T92" fmla="*/ 258 w 385"/>
                  <a:gd name="T93" fmla="*/ 19 h 330"/>
                  <a:gd name="T94" fmla="*/ 250 w 385"/>
                  <a:gd name="T95" fmla="*/ 6 h 330"/>
                  <a:gd name="T96" fmla="*/ 228 w 385"/>
                  <a:gd name="T97" fmla="*/ 23 h 330"/>
                  <a:gd name="T98" fmla="*/ 224 w 385"/>
                  <a:gd name="T99" fmla="*/ 51 h 330"/>
                  <a:gd name="T100" fmla="*/ 193 w 385"/>
                  <a:gd name="T101" fmla="*/ 35 h 330"/>
                  <a:gd name="T102" fmla="*/ 162 w 385"/>
                  <a:gd name="T103" fmla="*/ 27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85" h="330">
                    <a:moveTo>
                      <a:pt x="155" y="30"/>
                    </a:moveTo>
                    <a:lnTo>
                      <a:pt x="153" y="27"/>
                    </a:lnTo>
                    <a:lnTo>
                      <a:pt x="151" y="25"/>
                    </a:lnTo>
                    <a:lnTo>
                      <a:pt x="142" y="24"/>
                    </a:lnTo>
                    <a:lnTo>
                      <a:pt x="135" y="23"/>
                    </a:lnTo>
                    <a:lnTo>
                      <a:pt x="129" y="17"/>
                    </a:lnTo>
                    <a:lnTo>
                      <a:pt x="115" y="20"/>
                    </a:lnTo>
                    <a:lnTo>
                      <a:pt x="108" y="19"/>
                    </a:lnTo>
                    <a:lnTo>
                      <a:pt x="104" y="21"/>
                    </a:lnTo>
                    <a:lnTo>
                      <a:pt x="100" y="19"/>
                    </a:lnTo>
                    <a:lnTo>
                      <a:pt x="95" y="18"/>
                    </a:lnTo>
                    <a:lnTo>
                      <a:pt x="92" y="19"/>
                    </a:lnTo>
                    <a:lnTo>
                      <a:pt x="89" y="19"/>
                    </a:lnTo>
                    <a:lnTo>
                      <a:pt x="87" y="17"/>
                    </a:lnTo>
                    <a:lnTo>
                      <a:pt x="86" y="17"/>
                    </a:lnTo>
                    <a:lnTo>
                      <a:pt x="80" y="18"/>
                    </a:lnTo>
                    <a:lnTo>
                      <a:pt x="75" y="11"/>
                    </a:lnTo>
                    <a:lnTo>
                      <a:pt x="78" y="6"/>
                    </a:lnTo>
                    <a:lnTo>
                      <a:pt x="76" y="5"/>
                    </a:lnTo>
                    <a:lnTo>
                      <a:pt x="68" y="4"/>
                    </a:lnTo>
                    <a:lnTo>
                      <a:pt x="62" y="5"/>
                    </a:lnTo>
                    <a:lnTo>
                      <a:pt x="60" y="10"/>
                    </a:lnTo>
                    <a:lnTo>
                      <a:pt x="60" y="11"/>
                    </a:lnTo>
                    <a:lnTo>
                      <a:pt x="59" y="11"/>
                    </a:lnTo>
                    <a:lnTo>
                      <a:pt x="53" y="7"/>
                    </a:lnTo>
                    <a:lnTo>
                      <a:pt x="42" y="1"/>
                    </a:lnTo>
                    <a:lnTo>
                      <a:pt x="40" y="1"/>
                    </a:lnTo>
                    <a:lnTo>
                      <a:pt x="33" y="0"/>
                    </a:lnTo>
                    <a:lnTo>
                      <a:pt x="28" y="6"/>
                    </a:lnTo>
                    <a:lnTo>
                      <a:pt x="35" y="13"/>
                    </a:lnTo>
                    <a:lnTo>
                      <a:pt x="34" y="17"/>
                    </a:lnTo>
                    <a:lnTo>
                      <a:pt x="31" y="19"/>
                    </a:lnTo>
                    <a:lnTo>
                      <a:pt x="31" y="24"/>
                    </a:lnTo>
                    <a:lnTo>
                      <a:pt x="24" y="23"/>
                    </a:lnTo>
                    <a:lnTo>
                      <a:pt x="22" y="27"/>
                    </a:lnTo>
                    <a:lnTo>
                      <a:pt x="20" y="27"/>
                    </a:lnTo>
                    <a:lnTo>
                      <a:pt x="12" y="31"/>
                    </a:lnTo>
                    <a:lnTo>
                      <a:pt x="13" y="40"/>
                    </a:lnTo>
                    <a:lnTo>
                      <a:pt x="12" y="43"/>
                    </a:lnTo>
                    <a:lnTo>
                      <a:pt x="15" y="44"/>
                    </a:lnTo>
                    <a:lnTo>
                      <a:pt x="21" y="41"/>
                    </a:lnTo>
                    <a:lnTo>
                      <a:pt x="25" y="46"/>
                    </a:lnTo>
                    <a:lnTo>
                      <a:pt x="27" y="46"/>
                    </a:lnTo>
                    <a:lnTo>
                      <a:pt x="28" y="48"/>
                    </a:lnTo>
                    <a:lnTo>
                      <a:pt x="32" y="54"/>
                    </a:lnTo>
                    <a:lnTo>
                      <a:pt x="33" y="59"/>
                    </a:lnTo>
                    <a:lnTo>
                      <a:pt x="35" y="60"/>
                    </a:lnTo>
                    <a:lnTo>
                      <a:pt x="35" y="61"/>
                    </a:lnTo>
                    <a:lnTo>
                      <a:pt x="33" y="64"/>
                    </a:lnTo>
                    <a:lnTo>
                      <a:pt x="32" y="66"/>
                    </a:lnTo>
                    <a:lnTo>
                      <a:pt x="31" y="67"/>
                    </a:lnTo>
                    <a:lnTo>
                      <a:pt x="26" y="70"/>
                    </a:lnTo>
                    <a:lnTo>
                      <a:pt x="31" y="79"/>
                    </a:lnTo>
                    <a:lnTo>
                      <a:pt x="31" y="81"/>
                    </a:lnTo>
                    <a:lnTo>
                      <a:pt x="31" y="87"/>
                    </a:lnTo>
                    <a:lnTo>
                      <a:pt x="26" y="85"/>
                    </a:lnTo>
                    <a:lnTo>
                      <a:pt x="25" y="86"/>
                    </a:lnTo>
                    <a:lnTo>
                      <a:pt x="20" y="87"/>
                    </a:lnTo>
                    <a:lnTo>
                      <a:pt x="14" y="87"/>
                    </a:lnTo>
                    <a:lnTo>
                      <a:pt x="12" y="79"/>
                    </a:lnTo>
                    <a:lnTo>
                      <a:pt x="9" y="78"/>
                    </a:lnTo>
                    <a:lnTo>
                      <a:pt x="6" y="78"/>
                    </a:lnTo>
                    <a:lnTo>
                      <a:pt x="3" y="81"/>
                    </a:lnTo>
                    <a:lnTo>
                      <a:pt x="0" y="83"/>
                    </a:lnTo>
                    <a:lnTo>
                      <a:pt x="0" y="88"/>
                    </a:lnTo>
                    <a:lnTo>
                      <a:pt x="9" y="86"/>
                    </a:lnTo>
                    <a:lnTo>
                      <a:pt x="13" y="88"/>
                    </a:lnTo>
                    <a:lnTo>
                      <a:pt x="19" y="93"/>
                    </a:lnTo>
                    <a:lnTo>
                      <a:pt x="21" y="92"/>
                    </a:lnTo>
                    <a:lnTo>
                      <a:pt x="25" y="91"/>
                    </a:lnTo>
                    <a:lnTo>
                      <a:pt x="32" y="90"/>
                    </a:lnTo>
                    <a:lnTo>
                      <a:pt x="40" y="84"/>
                    </a:lnTo>
                    <a:lnTo>
                      <a:pt x="41" y="83"/>
                    </a:lnTo>
                    <a:lnTo>
                      <a:pt x="46" y="78"/>
                    </a:lnTo>
                    <a:lnTo>
                      <a:pt x="48" y="78"/>
                    </a:lnTo>
                    <a:lnTo>
                      <a:pt x="64" y="84"/>
                    </a:lnTo>
                    <a:lnTo>
                      <a:pt x="67" y="79"/>
                    </a:lnTo>
                    <a:lnTo>
                      <a:pt x="69" y="74"/>
                    </a:lnTo>
                    <a:lnTo>
                      <a:pt x="76" y="68"/>
                    </a:lnTo>
                    <a:lnTo>
                      <a:pt x="85" y="66"/>
                    </a:lnTo>
                    <a:lnTo>
                      <a:pt x="101" y="79"/>
                    </a:lnTo>
                    <a:lnTo>
                      <a:pt x="107" y="87"/>
                    </a:lnTo>
                    <a:lnTo>
                      <a:pt x="120" y="105"/>
                    </a:lnTo>
                    <a:lnTo>
                      <a:pt x="126" y="117"/>
                    </a:lnTo>
                    <a:lnTo>
                      <a:pt x="135" y="140"/>
                    </a:lnTo>
                    <a:lnTo>
                      <a:pt x="152" y="176"/>
                    </a:lnTo>
                    <a:lnTo>
                      <a:pt x="153" y="181"/>
                    </a:lnTo>
                    <a:lnTo>
                      <a:pt x="150" y="191"/>
                    </a:lnTo>
                    <a:lnTo>
                      <a:pt x="140" y="197"/>
                    </a:lnTo>
                    <a:lnTo>
                      <a:pt x="139" y="197"/>
                    </a:lnTo>
                    <a:lnTo>
                      <a:pt x="135" y="206"/>
                    </a:lnTo>
                    <a:lnTo>
                      <a:pt x="135" y="221"/>
                    </a:lnTo>
                    <a:lnTo>
                      <a:pt x="126" y="231"/>
                    </a:lnTo>
                    <a:lnTo>
                      <a:pt x="134" y="239"/>
                    </a:lnTo>
                    <a:lnTo>
                      <a:pt x="139" y="238"/>
                    </a:lnTo>
                    <a:lnTo>
                      <a:pt x="147" y="243"/>
                    </a:lnTo>
                    <a:lnTo>
                      <a:pt x="154" y="247"/>
                    </a:lnTo>
                    <a:lnTo>
                      <a:pt x="158" y="253"/>
                    </a:lnTo>
                    <a:lnTo>
                      <a:pt x="162" y="260"/>
                    </a:lnTo>
                    <a:lnTo>
                      <a:pt x="173" y="263"/>
                    </a:lnTo>
                    <a:lnTo>
                      <a:pt x="180" y="260"/>
                    </a:lnTo>
                    <a:lnTo>
                      <a:pt x="190" y="260"/>
                    </a:lnTo>
                    <a:lnTo>
                      <a:pt x="194" y="266"/>
                    </a:lnTo>
                    <a:lnTo>
                      <a:pt x="206" y="279"/>
                    </a:lnTo>
                    <a:lnTo>
                      <a:pt x="208" y="279"/>
                    </a:lnTo>
                    <a:lnTo>
                      <a:pt x="214" y="284"/>
                    </a:lnTo>
                    <a:lnTo>
                      <a:pt x="226" y="294"/>
                    </a:lnTo>
                    <a:lnTo>
                      <a:pt x="232" y="303"/>
                    </a:lnTo>
                    <a:lnTo>
                      <a:pt x="234" y="314"/>
                    </a:lnTo>
                    <a:lnTo>
                      <a:pt x="231" y="316"/>
                    </a:lnTo>
                    <a:lnTo>
                      <a:pt x="231" y="319"/>
                    </a:lnTo>
                    <a:lnTo>
                      <a:pt x="241" y="316"/>
                    </a:lnTo>
                    <a:lnTo>
                      <a:pt x="255" y="329"/>
                    </a:lnTo>
                    <a:lnTo>
                      <a:pt x="264" y="330"/>
                    </a:lnTo>
                    <a:lnTo>
                      <a:pt x="272" y="330"/>
                    </a:lnTo>
                    <a:lnTo>
                      <a:pt x="276" y="330"/>
                    </a:lnTo>
                    <a:lnTo>
                      <a:pt x="280" y="320"/>
                    </a:lnTo>
                    <a:lnTo>
                      <a:pt x="290" y="312"/>
                    </a:lnTo>
                    <a:lnTo>
                      <a:pt x="292" y="311"/>
                    </a:lnTo>
                    <a:lnTo>
                      <a:pt x="297" y="305"/>
                    </a:lnTo>
                    <a:lnTo>
                      <a:pt x="306" y="300"/>
                    </a:lnTo>
                    <a:lnTo>
                      <a:pt x="318" y="298"/>
                    </a:lnTo>
                    <a:lnTo>
                      <a:pt x="330" y="302"/>
                    </a:lnTo>
                    <a:lnTo>
                      <a:pt x="333" y="300"/>
                    </a:lnTo>
                    <a:lnTo>
                      <a:pt x="334" y="307"/>
                    </a:lnTo>
                    <a:lnTo>
                      <a:pt x="338" y="311"/>
                    </a:lnTo>
                    <a:lnTo>
                      <a:pt x="347" y="306"/>
                    </a:lnTo>
                    <a:lnTo>
                      <a:pt x="347" y="304"/>
                    </a:lnTo>
                    <a:lnTo>
                      <a:pt x="340" y="298"/>
                    </a:lnTo>
                    <a:lnTo>
                      <a:pt x="349" y="293"/>
                    </a:lnTo>
                    <a:lnTo>
                      <a:pt x="356" y="283"/>
                    </a:lnTo>
                    <a:lnTo>
                      <a:pt x="356" y="279"/>
                    </a:lnTo>
                    <a:lnTo>
                      <a:pt x="354" y="269"/>
                    </a:lnTo>
                    <a:lnTo>
                      <a:pt x="354" y="267"/>
                    </a:lnTo>
                    <a:lnTo>
                      <a:pt x="357" y="263"/>
                    </a:lnTo>
                    <a:lnTo>
                      <a:pt x="358" y="259"/>
                    </a:lnTo>
                    <a:lnTo>
                      <a:pt x="363" y="254"/>
                    </a:lnTo>
                    <a:lnTo>
                      <a:pt x="363" y="251"/>
                    </a:lnTo>
                    <a:lnTo>
                      <a:pt x="373" y="246"/>
                    </a:lnTo>
                    <a:lnTo>
                      <a:pt x="379" y="244"/>
                    </a:lnTo>
                    <a:lnTo>
                      <a:pt x="380" y="240"/>
                    </a:lnTo>
                    <a:lnTo>
                      <a:pt x="379" y="233"/>
                    </a:lnTo>
                    <a:lnTo>
                      <a:pt x="384" y="231"/>
                    </a:lnTo>
                    <a:lnTo>
                      <a:pt x="383" y="224"/>
                    </a:lnTo>
                    <a:lnTo>
                      <a:pt x="385" y="223"/>
                    </a:lnTo>
                    <a:lnTo>
                      <a:pt x="384" y="220"/>
                    </a:lnTo>
                    <a:lnTo>
                      <a:pt x="378" y="216"/>
                    </a:lnTo>
                    <a:lnTo>
                      <a:pt x="372" y="213"/>
                    </a:lnTo>
                    <a:lnTo>
                      <a:pt x="364" y="209"/>
                    </a:lnTo>
                    <a:lnTo>
                      <a:pt x="361" y="205"/>
                    </a:lnTo>
                    <a:lnTo>
                      <a:pt x="361" y="203"/>
                    </a:lnTo>
                    <a:lnTo>
                      <a:pt x="360" y="203"/>
                    </a:lnTo>
                    <a:lnTo>
                      <a:pt x="360" y="201"/>
                    </a:lnTo>
                    <a:lnTo>
                      <a:pt x="356" y="197"/>
                    </a:lnTo>
                    <a:lnTo>
                      <a:pt x="357" y="184"/>
                    </a:lnTo>
                    <a:lnTo>
                      <a:pt x="347" y="176"/>
                    </a:lnTo>
                    <a:lnTo>
                      <a:pt x="343" y="177"/>
                    </a:lnTo>
                    <a:lnTo>
                      <a:pt x="339" y="169"/>
                    </a:lnTo>
                    <a:lnTo>
                      <a:pt x="321" y="157"/>
                    </a:lnTo>
                    <a:lnTo>
                      <a:pt x="319" y="147"/>
                    </a:lnTo>
                    <a:lnTo>
                      <a:pt x="307" y="139"/>
                    </a:lnTo>
                    <a:lnTo>
                      <a:pt x="307" y="137"/>
                    </a:lnTo>
                    <a:lnTo>
                      <a:pt x="311" y="132"/>
                    </a:lnTo>
                    <a:lnTo>
                      <a:pt x="306" y="126"/>
                    </a:lnTo>
                    <a:lnTo>
                      <a:pt x="308" y="123"/>
                    </a:lnTo>
                    <a:lnTo>
                      <a:pt x="305" y="112"/>
                    </a:lnTo>
                    <a:lnTo>
                      <a:pt x="307" y="108"/>
                    </a:lnTo>
                    <a:lnTo>
                      <a:pt x="306" y="106"/>
                    </a:lnTo>
                    <a:lnTo>
                      <a:pt x="304" y="107"/>
                    </a:lnTo>
                    <a:lnTo>
                      <a:pt x="301" y="105"/>
                    </a:lnTo>
                    <a:lnTo>
                      <a:pt x="290" y="99"/>
                    </a:lnTo>
                    <a:lnTo>
                      <a:pt x="281" y="93"/>
                    </a:lnTo>
                    <a:lnTo>
                      <a:pt x="286" y="85"/>
                    </a:lnTo>
                    <a:lnTo>
                      <a:pt x="286" y="84"/>
                    </a:lnTo>
                    <a:lnTo>
                      <a:pt x="290" y="80"/>
                    </a:lnTo>
                    <a:lnTo>
                      <a:pt x="298" y="73"/>
                    </a:lnTo>
                    <a:lnTo>
                      <a:pt x="296" y="72"/>
                    </a:lnTo>
                    <a:lnTo>
                      <a:pt x="292" y="68"/>
                    </a:lnTo>
                    <a:lnTo>
                      <a:pt x="285" y="66"/>
                    </a:lnTo>
                    <a:lnTo>
                      <a:pt x="279" y="61"/>
                    </a:lnTo>
                    <a:lnTo>
                      <a:pt x="271" y="53"/>
                    </a:lnTo>
                    <a:lnTo>
                      <a:pt x="264" y="50"/>
                    </a:lnTo>
                    <a:lnTo>
                      <a:pt x="263" y="44"/>
                    </a:lnTo>
                    <a:lnTo>
                      <a:pt x="264" y="32"/>
                    </a:lnTo>
                    <a:lnTo>
                      <a:pt x="265" y="32"/>
                    </a:lnTo>
                    <a:lnTo>
                      <a:pt x="264" y="30"/>
                    </a:lnTo>
                    <a:lnTo>
                      <a:pt x="264" y="20"/>
                    </a:lnTo>
                    <a:lnTo>
                      <a:pt x="258" y="19"/>
                    </a:lnTo>
                    <a:lnTo>
                      <a:pt x="261" y="14"/>
                    </a:lnTo>
                    <a:lnTo>
                      <a:pt x="257" y="13"/>
                    </a:lnTo>
                    <a:lnTo>
                      <a:pt x="254" y="10"/>
                    </a:lnTo>
                    <a:lnTo>
                      <a:pt x="250" y="6"/>
                    </a:lnTo>
                    <a:lnTo>
                      <a:pt x="238" y="4"/>
                    </a:lnTo>
                    <a:lnTo>
                      <a:pt x="233" y="19"/>
                    </a:lnTo>
                    <a:lnTo>
                      <a:pt x="230" y="23"/>
                    </a:lnTo>
                    <a:lnTo>
                      <a:pt x="228" y="23"/>
                    </a:lnTo>
                    <a:lnTo>
                      <a:pt x="223" y="27"/>
                    </a:lnTo>
                    <a:lnTo>
                      <a:pt x="223" y="46"/>
                    </a:lnTo>
                    <a:lnTo>
                      <a:pt x="223" y="50"/>
                    </a:lnTo>
                    <a:lnTo>
                      <a:pt x="224" y="51"/>
                    </a:lnTo>
                    <a:lnTo>
                      <a:pt x="219" y="51"/>
                    </a:lnTo>
                    <a:lnTo>
                      <a:pt x="201" y="54"/>
                    </a:lnTo>
                    <a:lnTo>
                      <a:pt x="194" y="45"/>
                    </a:lnTo>
                    <a:lnTo>
                      <a:pt x="193" y="35"/>
                    </a:lnTo>
                    <a:lnTo>
                      <a:pt x="192" y="31"/>
                    </a:lnTo>
                    <a:lnTo>
                      <a:pt x="191" y="33"/>
                    </a:lnTo>
                    <a:lnTo>
                      <a:pt x="168" y="30"/>
                    </a:lnTo>
                    <a:lnTo>
                      <a:pt x="162" y="27"/>
                    </a:lnTo>
                    <a:lnTo>
                      <a:pt x="155" y="3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09" name="Freeform 97"/>
              <p:cNvSpPr>
                <a:spLocks/>
              </p:cNvSpPr>
              <p:nvPr/>
            </p:nvSpPr>
            <p:spPr bwMode="auto">
              <a:xfrm>
                <a:off x="4497" y="2741"/>
                <a:ext cx="103" cy="103"/>
              </a:xfrm>
              <a:custGeom>
                <a:avLst/>
                <a:gdLst>
                  <a:gd name="T0" fmla="*/ 64 w 311"/>
                  <a:gd name="T1" fmla="*/ 165 h 309"/>
                  <a:gd name="T2" fmla="*/ 49 w 311"/>
                  <a:gd name="T3" fmla="*/ 159 h 309"/>
                  <a:gd name="T4" fmla="*/ 47 w 311"/>
                  <a:gd name="T5" fmla="*/ 139 h 309"/>
                  <a:gd name="T6" fmla="*/ 39 w 311"/>
                  <a:gd name="T7" fmla="*/ 121 h 309"/>
                  <a:gd name="T8" fmla="*/ 47 w 311"/>
                  <a:gd name="T9" fmla="*/ 120 h 309"/>
                  <a:gd name="T10" fmla="*/ 51 w 311"/>
                  <a:gd name="T11" fmla="*/ 96 h 309"/>
                  <a:gd name="T12" fmla="*/ 53 w 311"/>
                  <a:gd name="T13" fmla="*/ 80 h 309"/>
                  <a:gd name="T14" fmla="*/ 46 w 311"/>
                  <a:gd name="T15" fmla="*/ 67 h 309"/>
                  <a:gd name="T16" fmla="*/ 84 w 311"/>
                  <a:gd name="T17" fmla="*/ 53 h 309"/>
                  <a:gd name="T18" fmla="*/ 99 w 311"/>
                  <a:gd name="T19" fmla="*/ 50 h 309"/>
                  <a:gd name="T20" fmla="*/ 114 w 311"/>
                  <a:gd name="T21" fmla="*/ 17 h 309"/>
                  <a:gd name="T22" fmla="*/ 114 w 311"/>
                  <a:gd name="T23" fmla="*/ 2 h 309"/>
                  <a:gd name="T24" fmla="*/ 136 w 311"/>
                  <a:gd name="T25" fmla="*/ 19 h 309"/>
                  <a:gd name="T26" fmla="*/ 150 w 311"/>
                  <a:gd name="T27" fmla="*/ 27 h 309"/>
                  <a:gd name="T28" fmla="*/ 159 w 311"/>
                  <a:gd name="T29" fmla="*/ 26 h 309"/>
                  <a:gd name="T30" fmla="*/ 181 w 311"/>
                  <a:gd name="T31" fmla="*/ 23 h 309"/>
                  <a:gd name="T32" fmla="*/ 199 w 311"/>
                  <a:gd name="T33" fmla="*/ 23 h 309"/>
                  <a:gd name="T34" fmla="*/ 213 w 311"/>
                  <a:gd name="T35" fmla="*/ 13 h 309"/>
                  <a:gd name="T36" fmla="*/ 247 w 311"/>
                  <a:gd name="T37" fmla="*/ 2 h 309"/>
                  <a:gd name="T38" fmla="*/ 261 w 311"/>
                  <a:gd name="T39" fmla="*/ 9 h 309"/>
                  <a:gd name="T40" fmla="*/ 286 w 311"/>
                  <a:gd name="T41" fmla="*/ 9 h 309"/>
                  <a:gd name="T42" fmla="*/ 303 w 311"/>
                  <a:gd name="T43" fmla="*/ 20 h 309"/>
                  <a:gd name="T44" fmla="*/ 306 w 311"/>
                  <a:gd name="T45" fmla="*/ 47 h 309"/>
                  <a:gd name="T46" fmla="*/ 300 w 311"/>
                  <a:gd name="T47" fmla="*/ 53 h 309"/>
                  <a:gd name="T48" fmla="*/ 275 w 311"/>
                  <a:gd name="T49" fmla="*/ 69 h 309"/>
                  <a:gd name="T50" fmla="*/ 273 w 311"/>
                  <a:gd name="T51" fmla="*/ 80 h 309"/>
                  <a:gd name="T52" fmla="*/ 250 w 311"/>
                  <a:gd name="T53" fmla="*/ 86 h 309"/>
                  <a:gd name="T54" fmla="*/ 245 w 311"/>
                  <a:gd name="T55" fmla="*/ 89 h 309"/>
                  <a:gd name="T56" fmla="*/ 232 w 311"/>
                  <a:gd name="T57" fmla="*/ 110 h 309"/>
                  <a:gd name="T58" fmla="*/ 225 w 311"/>
                  <a:gd name="T59" fmla="*/ 117 h 309"/>
                  <a:gd name="T60" fmla="*/ 214 w 311"/>
                  <a:gd name="T61" fmla="*/ 135 h 309"/>
                  <a:gd name="T62" fmla="*/ 202 w 311"/>
                  <a:gd name="T63" fmla="*/ 136 h 309"/>
                  <a:gd name="T64" fmla="*/ 195 w 311"/>
                  <a:gd name="T65" fmla="*/ 149 h 309"/>
                  <a:gd name="T66" fmla="*/ 194 w 311"/>
                  <a:gd name="T67" fmla="*/ 170 h 309"/>
                  <a:gd name="T68" fmla="*/ 210 w 311"/>
                  <a:gd name="T69" fmla="*/ 174 h 309"/>
                  <a:gd name="T70" fmla="*/ 223 w 311"/>
                  <a:gd name="T71" fmla="*/ 182 h 309"/>
                  <a:gd name="T72" fmla="*/ 238 w 311"/>
                  <a:gd name="T73" fmla="*/ 212 h 309"/>
                  <a:gd name="T74" fmla="*/ 235 w 311"/>
                  <a:gd name="T75" fmla="*/ 220 h 309"/>
                  <a:gd name="T76" fmla="*/ 213 w 311"/>
                  <a:gd name="T77" fmla="*/ 240 h 309"/>
                  <a:gd name="T78" fmla="*/ 207 w 311"/>
                  <a:gd name="T79" fmla="*/ 239 h 309"/>
                  <a:gd name="T80" fmla="*/ 199 w 311"/>
                  <a:gd name="T81" fmla="*/ 234 h 309"/>
                  <a:gd name="T82" fmla="*/ 175 w 311"/>
                  <a:gd name="T83" fmla="*/ 242 h 309"/>
                  <a:gd name="T84" fmla="*/ 160 w 311"/>
                  <a:gd name="T85" fmla="*/ 256 h 309"/>
                  <a:gd name="T86" fmla="*/ 143 w 311"/>
                  <a:gd name="T87" fmla="*/ 256 h 309"/>
                  <a:gd name="T88" fmla="*/ 129 w 311"/>
                  <a:gd name="T89" fmla="*/ 261 h 309"/>
                  <a:gd name="T90" fmla="*/ 120 w 311"/>
                  <a:gd name="T91" fmla="*/ 270 h 309"/>
                  <a:gd name="T92" fmla="*/ 109 w 311"/>
                  <a:gd name="T93" fmla="*/ 278 h 309"/>
                  <a:gd name="T94" fmla="*/ 96 w 311"/>
                  <a:gd name="T95" fmla="*/ 274 h 309"/>
                  <a:gd name="T96" fmla="*/ 80 w 311"/>
                  <a:gd name="T97" fmla="*/ 291 h 309"/>
                  <a:gd name="T98" fmla="*/ 70 w 311"/>
                  <a:gd name="T99" fmla="*/ 306 h 309"/>
                  <a:gd name="T100" fmla="*/ 49 w 311"/>
                  <a:gd name="T101" fmla="*/ 301 h 309"/>
                  <a:gd name="T102" fmla="*/ 31 w 311"/>
                  <a:gd name="T103" fmla="*/ 306 h 309"/>
                  <a:gd name="T104" fmla="*/ 29 w 311"/>
                  <a:gd name="T105" fmla="*/ 293 h 309"/>
                  <a:gd name="T106" fmla="*/ 17 w 311"/>
                  <a:gd name="T107" fmla="*/ 285 h 309"/>
                  <a:gd name="T108" fmla="*/ 4 w 311"/>
                  <a:gd name="T109" fmla="*/ 268 h 309"/>
                  <a:gd name="T110" fmla="*/ 4 w 311"/>
                  <a:gd name="T111" fmla="*/ 252 h 309"/>
                  <a:gd name="T112" fmla="*/ 11 w 311"/>
                  <a:gd name="T113" fmla="*/ 245 h 309"/>
                  <a:gd name="T114" fmla="*/ 9 w 311"/>
                  <a:gd name="T115" fmla="*/ 227 h 309"/>
                  <a:gd name="T116" fmla="*/ 26 w 311"/>
                  <a:gd name="T117" fmla="*/ 226 h 309"/>
                  <a:gd name="T118" fmla="*/ 44 w 311"/>
                  <a:gd name="T119" fmla="*/ 221 h 309"/>
                  <a:gd name="T120" fmla="*/ 68 w 311"/>
                  <a:gd name="T121" fmla="*/ 210 h 309"/>
                  <a:gd name="T122" fmla="*/ 75 w 311"/>
                  <a:gd name="T123" fmla="*/ 195 h 309"/>
                  <a:gd name="T124" fmla="*/ 80 w 311"/>
                  <a:gd name="T125" fmla="*/ 186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11" h="309">
                    <a:moveTo>
                      <a:pt x="75" y="166"/>
                    </a:moveTo>
                    <a:lnTo>
                      <a:pt x="71" y="166"/>
                    </a:lnTo>
                    <a:lnTo>
                      <a:pt x="64" y="165"/>
                    </a:lnTo>
                    <a:lnTo>
                      <a:pt x="62" y="155"/>
                    </a:lnTo>
                    <a:lnTo>
                      <a:pt x="56" y="157"/>
                    </a:lnTo>
                    <a:lnTo>
                      <a:pt x="49" y="159"/>
                    </a:lnTo>
                    <a:lnTo>
                      <a:pt x="46" y="153"/>
                    </a:lnTo>
                    <a:lnTo>
                      <a:pt x="50" y="145"/>
                    </a:lnTo>
                    <a:lnTo>
                      <a:pt x="47" y="139"/>
                    </a:lnTo>
                    <a:lnTo>
                      <a:pt x="37" y="132"/>
                    </a:lnTo>
                    <a:lnTo>
                      <a:pt x="29" y="125"/>
                    </a:lnTo>
                    <a:lnTo>
                      <a:pt x="39" y="121"/>
                    </a:lnTo>
                    <a:lnTo>
                      <a:pt x="43" y="117"/>
                    </a:lnTo>
                    <a:lnTo>
                      <a:pt x="43" y="116"/>
                    </a:lnTo>
                    <a:lnTo>
                      <a:pt x="47" y="120"/>
                    </a:lnTo>
                    <a:lnTo>
                      <a:pt x="50" y="103"/>
                    </a:lnTo>
                    <a:lnTo>
                      <a:pt x="49" y="102"/>
                    </a:lnTo>
                    <a:lnTo>
                      <a:pt x="51" y="96"/>
                    </a:lnTo>
                    <a:lnTo>
                      <a:pt x="59" y="90"/>
                    </a:lnTo>
                    <a:lnTo>
                      <a:pt x="62" y="85"/>
                    </a:lnTo>
                    <a:lnTo>
                      <a:pt x="53" y="80"/>
                    </a:lnTo>
                    <a:lnTo>
                      <a:pt x="41" y="79"/>
                    </a:lnTo>
                    <a:lnTo>
                      <a:pt x="43" y="69"/>
                    </a:lnTo>
                    <a:lnTo>
                      <a:pt x="46" y="67"/>
                    </a:lnTo>
                    <a:lnTo>
                      <a:pt x="71" y="57"/>
                    </a:lnTo>
                    <a:lnTo>
                      <a:pt x="80" y="57"/>
                    </a:lnTo>
                    <a:lnTo>
                      <a:pt x="84" y="53"/>
                    </a:lnTo>
                    <a:lnTo>
                      <a:pt x="90" y="53"/>
                    </a:lnTo>
                    <a:lnTo>
                      <a:pt x="94" y="56"/>
                    </a:lnTo>
                    <a:lnTo>
                      <a:pt x="99" y="50"/>
                    </a:lnTo>
                    <a:lnTo>
                      <a:pt x="108" y="33"/>
                    </a:lnTo>
                    <a:lnTo>
                      <a:pt x="108" y="28"/>
                    </a:lnTo>
                    <a:lnTo>
                      <a:pt x="114" y="17"/>
                    </a:lnTo>
                    <a:lnTo>
                      <a:pt x="115" y="15"/>
                    </a:lnTo>
                    <a:lnTo>
                      <a:pt x="114" y="8"/>
                    </a:lnTo>
                    <a:lnTo>
                      <a:pt x="114" y="2"/>
                    </a:lnTo>
                    <a:lnTo>
                      <a:pt x="134" y="16"/>
                    </a:lnTo>
                    <a:lnTo>
                      <a:pt x="135" y="17"/>
                    </a:lnTo>
                    <a:lnTo>
                      <a:pt x="136" y="19"/>
                    </a:lnTo>
                    <a:lnTo>
                      <a:pt x="143" y="17"/>
                    </a:lnTo>
                    <a:lnTo>
                      <a:pt x="149" y="23"/>
                    </a:lnTo>
                    <a:lnTo>
                      <a:pt x="150" y="27"/>
                    </a:lnTo>
                    <a:lnTo>
                      <a:pt x="150" y="29"/>
                    </a:lnTo>
                    <a:lnTo>
                      <a:pt x="150" y="34"/>
                    </a:lnTo>
                    <a:lnTo>
                      <a:pt x="159" y="26"/>
                    </a:lnTo>
                    <a:lnTo>
                      <a:pt x="163" y="24"/>
                    </a:lnTo>
                    <a:lnTo>
                      <a:pt x="168" y="21"/>
                    </a:lnTo>
                    <a:lnTo>
                      <a:pt x="181" y="23"/>
                    </a:lnTo>
                    <a:lnTo>
                      <a:pt x="186" y="19"/>
                    </a:lnTo>
                    <a:lnTo>
                      <a:pt x="193" y="19"/>
                    </a:lnTo>
                    <a:lnTo>
                      <a:pt x="199" y="23"/>
                    </a:lnTo>
                    <a:lnTo>
                      <a:pt x="207" y="20"/>
                    </a:lnTo>
                    <a:lnTo>
                      <a:pt x="205" y="14"/>
                    </a:lnTo>
                    <a:lnTo>
                      <a:pt x="213" y="13"/>
                    </a:lnTo>
                    <a:lnTo>
                      <a:pt x="225" y="2"/>
                    </a:lnTo>
                    <a:lnTo>
                      <a:pt x="233" y="0"/>
                    </a:lnTo>
                    <a:lnTo>
                      <a:pt x="247" y="2"/>
                    </a:lnTo>
                    <a:lnTo>
                      <a:pt x="252" y="8"/>
                    </a:lnTo>
                    <a:lnTo>
                      <a:pt x="259" y="12"/>
                    </a:lnTo>
                    <a:lnTo>
                      <a:pt x="261" y="9"/>
                    </a:lnTo>
                    <a:lnTo>
                      <a:pt x="276" y="8"/>
                    </a:lnTo>
                    <a:lnTo>
                      <a:pt x="282" y="10"/>
                    </a:lnTo>
                    <a:lnTo>
                      <a:pt x="286" y="9"/>
                    </a:lnTo>
                    <a:lnTo>
                      <a:pt x="301" y="13"/>
                    </a:lnTo>
                    <a:lnTo>
                      <a:pt x="306" y="17"/>
                    </a:lnTo>
                    <a:lnTo>
                      <a:pt x="303" y="20"/>
                    </a:lnTo>
                    <a:lnTo>
                      <a:pt x="306" y="29"/>
                    </a:lnTo>
                    <a:lnTo>
                      <a:pt x="309" y="36"/>
                    </a:lnTo>
                    <a:lnTo>
                      <a:pt x="306" y="47"/>
                    </a:lnTo>
                    <a:lnTo>
                      <a:pt x="311" y="53"/>
                    </a:lnTo>
                    <a:lnTo>
                      <a:pt x="306" y="54"/>
                    </a:lnTo>
                    <a:lnTo>
                      <a:pt x="300" y="53"/>
                    </a:lnTo>
                    <a:lnTo>
                      <a:pt x="291" y="59"/>
                    </a:lnTo>
                    <a:lnTo>
                      <a:pt x="276" y="64"/>
                    </a:lnTo>
                    <a:lnTo>
                      <a:pt x="275" y="69"/>
                    </a:lnTo>
                    <a:lnTo>
                      <a:pt x="282" y="75"/>
                    </a:lnTo>
                    <a:lnTo>
                      <a:pt x="283" y="83"/>
                    </a:lnTo>
                    <a:lnTo>
                      <a:pt x="273" y="80"/>
                    </a:lnTo>
                    <a:lnTo>
                      <a:pt x="268" y="83"/>
                    </a:lnTo>
                    <a:lnTo>
                      <a:pt x="260" y="80"/>
                    </a:lnTo>
                    <a:lnTo>
                      <a:pt x="250" y="86"/>
                    </a:lnTo>
                    <a:lnTo>
                      <a:pt x="248" y="83"/>
                    </a:lnTo>
                    <a:lnTo>
                      <a:pt x="246" y="87"/>
                    </a:lnTo>
                    <a:lnTo>
                      <a:pt x="245" y="89"/>
                    </a:lnTo>
                    <a:lnTo>
                      <a:pt x="238" y="97"/>
                    </a:lnTo>
                    <a:lnTo>
                      <a:pt x="238" y="102"/>
                    </a:lnTo>
                    <a:lnTo>
                      <a:pt x="232" y="110"/>
                    </a:lnTo>
                    <a:lnTo>
                      <a:pt x="227" y="112"/>
                    </a:lnTo>
                    <a:lnTo>
                      <a:pt x="228" y="119"/>
                    </a:lnTo>
                    <a:lnTo>
                      <a:pt x="225" y="117"/>
                    </a:lnTo>
                    <a:lnTo>
                      <a:pt x="225" y="122"/>
                    </a:lnTo>
                    <a:lnTo>
                      <a:pt x="215" y="126"/>
                    </a:lnTo>
                    <a:lnTo>
                      <a:pt x="214" y="135"/>
                    </a:lnTo>
                    <a:lnTo>
                      <a:pt x="210" y="135"/>
                    </a:lnTo>
                    <a:lnTo>
                      <a:pt x="203" y="134"/>
                    </a:lnTo>
                    <a:lnTo>
                      <a:pt x="202" y="136"/>
                    </a:lnTo>
                    <a:lnTo>
                      <a:pt x="197" y="139"/>
                    </a:lnTo>
                    <a:lnTo>
                      <a:pt x="196" y="148"/>
                    </a:lnTo>
                    <a:lnTo>
                      <a:pt x="195" y="149"/>
                    </a:lnTo>
                    <a:lnTo>
                      <a:pt x="192" y="152"/>
                    </a:lnTo>
                    <a:lnTo>
                      <a:pt x="187" y="160"/>
                    </a:lnTo>
                    <a:lnTo>
                      <a:pt x="194" y="170"/>
                    </a:lnTo>
                    <a:lnTo>
                      <a:pt x="202" y="176"/>
                    </a:lnTo>
                    <a:lnTo>
                      <a:pt x="207" y="175"/>
                    </a:lnTo>
                    <a:lnTo>
                      <a:pt x="210" y="174"/>
                    </a:lnTo>
                    <a:lnTo>
                      <a:pt x="212" y="175"/>
                    </a:lnTo>
                    <a:lnTo>
                      <a:pt x="210" y="181"/>
                    </a:lnTo>
                    <a:lnTo>
                      <a:pt x="223" y="182"/>
                    </a:lnTo>
                    <a:lnTo>
                      <a:pt x="225" y="195"/>
                    </a:lnTo>
                    <a:lnTo>
                      <a:pt x="238" y="206"/>
                    </a:lnTo>
                    <a:lnTo>
                      <a:pt x="238" y="212"/>
                    </a:lnTo>
                    <a:lnTo>
                      <a:pt x="238" y="213"/>
                    </a:lnTo>
                    <a:lnTo>
                      <a:pt x="236" y="218"/>
                    </a:lnTo>
                    <a:lnTo>
                      <a:pt x="235" y="220"/>
                    </a:lnTo>
                    <a:lnTo>
                      <a:pt x="226" y="228"/>
                    </a:lnTo>
                    <a:lnTo>
                      <a:pt x="223" y="229"/>
                    </a:lnTo>
                    <a:lnTo>
                      <a:pt x="213" y="240"/>
                    </a:lnTo>
                    <a:lnTo>
                      <a:pt x="209" y="246"/>
                    </a:lnTo>
                    <a:lnTo>
                      <a:pt x="210" y="240"/>
                    </a:lnTo>
                    <a:lnTo>
                      <a:pt x="207" y="239"/>
                    </a:lnTo>
                    <a:lnTo>
                      <a:pt x="207" y="234"/>
                    </a:lnTo>
                    <a:lnTo>
                      <a:pt x="203" y="233"/>
                    </a:lnTo>
                    <a:lnTo>
                      <a:pt x="199" y="234"/>
                    </a:lnTo>
                    <a:lnTo>
                      <a:pt x="190" y="230"/>
                    </a:lnTo>
                    <a:lnTo>
                      <a:pt x="182" y="233"/>
                    </a:lnTo>
                    <a:lnTo>
                      <a:pt x="175" y="242"/>
                    </a:lnTo>
                    <a:lnTo>
                      <a:pt x="169" y="248"/>
                    </a:lnTo>
                    <a:lnTo>
                      <a:pt x="167" y="252"/>
                    </a:lnTo>
                    <a:lnTo>
                      <a:pt x="160" y="256"/>
                    </a:lnTo>
                    <a:lnTo>
                      <a:pt x="150" y="260"/>
                    </a:lnTo>
                    <a:lnTo>
                      <a:pt x="149" y="259"/>
                    </a:lnTo>
                    <a:lnTo>
                      <a:pt x="143" y="256"/>
                    </a:lnTo>
                    <a:lnTo>
                      <a:pt x="143" y="259"/>
                    </a:lnTo>
                    <a:lnTo>
                      <a:pt x="135" y="262"/>
                    </a:lnTo>
                    <a:lnTo>
                      <a:pt x="129" y="261"/>
                    </a:lnTo>
                    <a:lnTo>
                      <a:pt x="124" y="263"/>
                    </a:lnTo>
                    <a:lnTo>
                      <a:pt x="122" y="269"/>
                    </a:lnTo>
                    <a:lnTo>
                      <a:pt x="120" y="270"/>
                    </a:lnTo>
                    <a:lnTo>
                      <a:pt x="115" y="275"/>
                    </a:lnTo>
                    <a:lnTo>
                      <a:pt x="112" y="276"/>
                    </a:lnTo>
                    <a:lnTo>
                      <a:pt x="109" y="278"/>
                    </a:lnTo>
                    <a:lnTo>
                      <a:pt x="104" y="273"/>
                    </a:lnTo>
                    <a:lnTo>
                      <a:pt x="101" y="276"/>
                    </a:lnTo>
                    <a:lnTo>
                      <a:pt x="96" y="274"/>
                    </a:lnTo>
                    <a:lnTo>
                      <a:pt x="96" y="275"/>
                    </a:lnTo>
                    <a:lnTo>
                      <a:pt x="84" y="280"/>
                    </a:lnTo>
                    <a:lnTo>
                      <a:pt x="80" y="291"/>
                    </a:lnTo>
                    <a:lnTo>
                      <a:pt x="80" y="298"/>
                    </a:lnTo>
                    <a:lnTo>
                      <a:pt x="81" y="302"/>
                    </a:lnTo>
                    <a:lnTo>
                      <a:pt x="70" y="306"/>
                    </a:lnTo>
                    <a:lnTo>
                      <a:pt x="57" y="308"/>
                    </a:lnTo>
                    <a:lnTo>
                      <a:pt x="51" y="307"/>
                    </a:lnTo>
                    <a:lnTo>
                      <a:pt x="49" y="301"/>
                    </a:lnTo>
                    <a:lnTo>
                      <a:pt x="46" y="299"/>
                    </a:lnTo>
                    <a:lnTo>
                      <a:pt x="37" y="309"/>
                    </a:lnTo>
                    <a:lnTo>
                      <a:pt x="31" y="306"/>
                    </a:lnTo>
                    <a:lnTo>
                      <a:pt x="35" y="296"/>
                    </a:lnTo>
                    <a:lnTo>
                      <a:pt x="35" y="293"/>
                    </a:lnTo>
                    <a:lnTo>
                      <a:pt x="29" y="293"/>
                    </a:lnTo>
                    <a:lnTo>
                      <a:pt x="27" y="289"/>
                    </a:lnTo>
                    <a:lnTo>
                      <a:pt x="20" y="288"/>
                    </a:lnTo>
                    <a:lnTo>
                      <a:pt x="17" y="285"/>
                    </a:lnTo>
                    <a:lnTo>
                      <a:pt x="14" y="279"/>
                    </a:lnTo>
                    <a:lnTo>
                      <a:pt x="14" y="275"/>
                    </a:lnTo>
                    <a:lnTo>
                      <a:pt x="4" y="268"/>
                    </a:lnTo>
                    <a:lnTo>
                      <a:pt x="6" y="267"/>
                    </a:lnTo>
                    <a:lnTo>
                      <a:pt x="0" y="255"/>
                    </a:lnTo>
                    <a:lnTo>
                      <a:pt x="4" y="252"/>
                    </a:lnTo>
                    <a:lnTo>
                      <a:pt x="0" y="248"/>
                    </a:lnTo>
                    <a:lnTo>
                      <a:pt x="7" y="245"/>
                    </a:lnTo>
                    <a:lnTo>
                      <a:pt x="11" y="245"/>
                    </a:lnTo>
                    <a:lnTo>
                      <a:pt x="8" y="239"/>
                    </a:lnTo>
                    <a:lnTo>
                      <a:pt x="4" y="228"/>
                    </a:lnTo>
                    <a:lnTo>
                      <a:pt x="9" y="227"/>
                    </a:lnTo>
                    <a:lnTo>
                      <a:pt x="21" y="221"/>
                    </a:lnTo>
                    <a:lnTo>
                      <a:pt x="23" y="222"/>
                    </a:lnTo>
                    <a:lnTo>
                      <a:pt x="26" y="226"/>
                    </a:lnTo>
                    <a:lnTo>
                      <a:pt x="30" y="221"/>
                    </a:lnTo>
                    <a:lnTo>
                      <a:pt x="42" y="222"/>
                    </a:lnTo>
                    <a:lnTo>
                      <a:pt x="44" y="221"/>
                    </a:lnTo>
                    <a:lnTo>
                      <a:pt x="50" y="220"/>
                    </a:lnTo>
                    <a:lnTo>
                      <a:pt x="64" y="215"/>
                    </a:lnTo>
                    <a:lnTo>
                      <a:pt x="68" y="210"/>
                    </a:lnTo>
                    <a:lnTo>
                      <a:pt x="67" y="209"/>
                    </a:lnTo>
                    <a:lnTo>
                      <a:pt x="71" y="203"/>
                    </a:lnTo>
                    <a:lnTo>
                      <a:pt x="75" y="195"/>
                    </a:lnTo>
                    <a:lnTo>
                      <a:pt x="81" y="196"/>
                    </a:lnTo>
                    <a:lnTo>
                      <a:pt x="84" y="187"/>
                    </a:lnTo>
                    <a:lnTo>
                      <a:pt x="80" y="186"/>
                    </a:lnTo>
                    <a:lnTo>
                      <a:pt x="70" y="176"/>
                    </a:lnTo>
                    <a:lnTo>
                      <a:pt x="75" y="166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10" name="Freeform 98"/>
              <p:cNvSpPr>
                <a:spLocks/>
              </p:cNvSpPr>
              <p:nvPr/>
            </p:nvSpPr>
            <p:spPr bwMode="auto">
              <a:xfrm>
                <a:off x="4660" y="2821"/>
                <a:ext cx="25" cy="49"/>
              </a:xfrm>
              <a:custGeom>
                <a:avLst/>
                <a:gdLst>
                  <a:gd name="T0" fmla="*/ 14 w 74"/>
                  <a:gd name="T1" fmla="*/ 84 h 145"/>
                  <a:gd name="T2" fmla="*/ 15 w 74"/>
                  <a:gd name="T3" fmla="*/ 94 h 145"/>
                  <a:gd name="T4" fmla="*/ 14 w 74"/>
                  <a:gd name="T5" fmla="*/ 111 h 145"/>
                  <a:gd name="T6" fmla="*/ 16 w 74"/>
                  <a:gd name="T7" fmla="*/ 113 h 145"/>
                  <a:gd name="T8" fmla="*/ 24 w 74"/>
                  <a:gd name="T9" fmla="*/ 114 h 145"/>
                  <a:gd name="T10" fmla="*/ 11 w 74"/>
                  <a:gd name="T11" fmla="*/ 119 h 145"/>
                  <a:gd name="T12" fmla="*/ 8 w 74"/>
                  <a:gd name="T13" fmla="*/ 125 h 145"/>
                  <a:gd name="T14" fmla="*/ 2 w 74"/>
                  <a:gd name="T15" fmla="*/ 143 h 145"/>
                  <a:gd name="T16" fmla="*/ 4 w 74"/>
                  <a:gd name="T17" fmla="*/ 145 h 145"/>
                  <a:gd name="T18" fmla="*/ 24 w 74"/>
                  <a:gd name="T19" fmla="*/ 137 h 145"/>
                  <a:gd name="T20" fmla="*/ 49 w 74"/>
                  <a:gd name="T21" fmla="*/ 127 h 145"/>
                  <a:gd name="T22" fmla="*/ 40 w 74"/>
                  <a:gd name="T23" fmla="*/ 117 h 145"/>
                  <a:gd name="T24" fmla="*/ 43 w 74"/>
                  <a:gd name="T25" fmla="*/ 109 h 145"/>
                  <a:gd name="T26" fmla="*/ 44 w 74"/>
                  <a:gd name="T27" fmla="*/ 103 h 145"/>
                  <a:gd name="T28" fmla="*/ 48 w 74"/>
                  <a:gd name="T29" fmla="*/ 99 h 145"/>
                  <a:gd name="T30" fmla="*/ 59 w 74"/>
                  <a:gd name="T31" fmla="*/ 105 h 145"/>
                  <a:gd name="T32" fmla="*/ 60 w 74"/>
                  <a:gd name="T33" fmla="*/ 98 h 145"/>
                  <a:gd name="T34" fmla="*/ 59 w 74"/>
                  <a:gd name="T35" fmla="*/ 84 h 145"/>
                  <a:gd name="T36" fmla="*/ 59 w 74"/>
                  <a:gd name="T37" fmla="*/ 71 h 145"/>
                  <a:gd name="T38" fmla="*/ 74 w 74"/>
                  <a:gd name="T39" fmla="*/ 44 h 145"/>
                  <a:gd name="T40" fmla="*/ 64 w 74"/>
                  <a:gd name="T41" fmla="*/ 26 h 145"/>
                  <a:gd name="T42" fmla="*/ 56 w 74"/>
                  <a:gd name="T43" fmla="*/ 30 h 145"/>
                  <a:gd name="T44" fmla="*/ 42 w 74"/>
                  <a:gd name="T45" fmla="*/ 32 h 145"/>
                  <a:gd name="T46" fmla="*/ 39 w 74"/>
                  <a:gd name="T47" fmla="*/ 27 h 145"/>
                  <a:gd name="T48" fmla="*/ 30 w 74"/>
                  <a:gd name="T49" fmla="*/ 20 h 145"/>
                  <a:gd name="T50" fmla="*/ 32 w 74"/>
                  <a:gd name="T51" fmla="*/ 14 h 145"/>
                  <a:gd name="T52" fmla="*/ 35 w 74"/>
                  <a:gd name="T53" fmla="*/ 0 h 145"/>
                  <a:gd name="T54" fmla="*/ 24 w 74"/>
                  <a:gd name="T55" fmla="*/ 18 h 145"/>
                  <a:gd name="T56" fmla="*/ 23 w 74"/>
                  <a:gd name="T57" fmla="*/ 26 h 145"/>
                  <a:gd name="T58" fmla="*/ 16 w 74"/>
                  <a:gd name="T59" fmla="*/ 37 h 145"/>
                  <a:gd name="T60" fmla="*/ 14 w 74"/>
                  <a:gd name="T61" fmla="*/ 40 h 145"/>
                  <a:gd name="T62" fmla="*/ 11 w 74"/>
                  <a:gd name="T63" fmla="*/ 47 h 145"/>
                  <a:gd name="T64" fmla="*/ 6 w 74"/>
                  <a:gd name="T65" fmla="*/ 56 h 145"/>
                  <a:gd name="T66" fmla="*/ 9 w 74"/>
                  <a:gd name="T67" fmla="*/ 64 h 145"/>
                  <a:gd name="T68" fmla="*/ 8 w 74"/>
                  <a:gd name="T69" fmla="*/ 76 h 145"/>
                  <a:gd name="T70" fmla="*/ 14 w 74"/>
                  <a:gd name="T71" fmla="*/ 83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4" h="145">
                    <a:moveTo>
                      <a:pt x="14" y="83"/>
                    </a:moveTo>
                    <a:lnTo>
                      <a:pt x="14" y="84"/>
                    </a:lnTo>
                    <a:lnTo>
                      <a:pt x="13" y="92"/>
                    </a:lnTo>
                    <a:lnTo>
                      <a:pt x="15" y="94"/>
                    </a:lnTo>
                    <a:lnTo>
                      <a:pt x="17" y="103"/>
                    </a:lnTo>
                    <a:lnTo>
                      <a:pt x="14" y="111"/>
                    </a:lnTo>
                    <a:lnTo>
                      <a:pt x="13" y="114"/>
                    </a:lnTo>
                    <a:lnTo>
                      <a:pt x="16" y="113"/>
                    </a:lnTo>
                    <a:lnTo>
                      <a:pt x="21" y="117"/>
                    </a:lnTo>
                    <a:lnTo>
                      <a:pt x="24" y="114"/>
                    </a:lnTo>
                    <a:lnTo>
                      <a:pt x="23" y="117"/>
                    </a:lnTo>
                    <a:lnTo>
                      <a:pt x="11" y="119"/>
                    </a:lnTo>
                    <a:lnTo>
                      <a:pt x="9" y="120"/>
                    </a:lnTo>
                    <a:lnTo>
                      <a:pt x="8" y="125"/>
                    </a:lnTo>
                    <a:lnTo>
                      <a:pt x="2" y="126"/>
                    </a:lnTo>
                    <a:lnTo>
                      <a:pt x="2" y="143"/>
                    </a:lnTo>
                    <a:lnTo>
                      <a:pt x="0" y="144"/>
                    </a:lnTo>
                    <a:lnTo>
                      <a:pt x="4" y="145"/>
                    </a:lnTo>
                    <a:lnTo>
                      <a:pt x="15" y="143"/>
                    </a:lnTo>
                    <a:lnTo>
                      <a:pt x="24" y="137"/>
                    </a:lnTo>
                    <a:lnTo>
                      <a:pt x="39" y="130"/>
                    </a:lnTo>
                    <a:lnTo>
                      <a:pt x="49" y="127"/>
                    </a:lnTo>
                    <a:lnTo>
                      <a:pt x="50" y="126"/>
                    </a:lnTo>
                    <a:lnTo>
                      <a:pt x="40" y="117"/>
                    </a:lnTo>
                    <a:lnTo>
                      <a:pt x="42" y="118"/>
                    </a:lnTo>
                    <a:lnTo>
                      <a:pt x="43" y="109"/>
                    </a:lnTo>
                    <a:lnTo>
                      <a:pt x="48" y="103"/>
                    </a:lnTo>
                    <a:lnTo>
                      <a:pt x="44" y="103"/>
                    </a:lnTo>
                    <a:lnTo>
                      <a:pt x="48" y="100"/>
                    </a:lnTo>
                    <a:lnTo>
                      <a:pt x="48" y="99"/>
                    </a:lnTo>
                    <a:lnTo>
                      <a:pt x="52" y="104"/>
                    </a:lnTo>
                    <a:lnTo>
                      <a:pt x="59" y="105"/>
                    </a:lnTo>
                    <a:lnTo>
                      <a:pt x="57" y="99"/>
                    </a:lnTo>
                    <a:lnTo>
                      <a:pt x="60" y="98"/>
                    </a:lnTo>
                    <a:lnTo>
                      <a:pt x="63" y="96"/>
                    </a:lnTo>
                    <a:lnTo>
                      <a:pt x="59" y="84"/>
                    </a:lnTo>
                    <a:lnTo>
                      <a:pt x="57" y="78"/>
                    </a:lnTo>
                    <a:lnTo>
                      <a:pt x="59" y="71"/>
                    </a:lnTo>
                    <a:lnTo>
                      <a:pt x="68" y="57"/>
                    </a:lnTo>
                    <a:lnTo>
                      <a:pt x="74" y="44"/>
                    </a:lnTo>
                    <a:lnTo>
                      <a:pt x="73" y="24"/>
                    </a:lnTo>
                    <a:lnTo>
                      <a:pt x="64" y="26"/>
                    </a:lnTo>
                    <a:lnTo>
                      <a:pt x="61" y="25"/>
                    </a:lnTo>
                    <a:lnTo>
                      <a:pt x="56" y="30"/>
                    </a:lnTo>
                    <a:lnTo>
                      <a:pt x="47" y="33"/>
                    </a:lnTo>
                    <a:lnTo>
                      <a:pt x="42" y="32"/>
                    </a:lnTo>
                    <a:lnTo>
                      <a:pt x="42" y="30"/>
                    </a:lnTo>
                    <a:lnTo>
                      <a:pt x="39" y="27"/>
                    </a:lnTo>
                    <a:lnTo>
                      <a:pt x="34" y="25"/>
                    </a:lnTo>
                    <a:lnTo>
                      <a:pt x="30" y="20"/>
                    </a:lnTo>
                    <a:lnTo>
                      <a:pt x="28" y="19"/>
                    </a:lnTo>
                    <a:lnTo>
                      <a:pt x="32" y="14"/>
                    </a:lnTo>
                    <a:lnTo>
                      <a:pt x="39" y="3"/>
                    </a:lnTo>
                    <a:lnTo>
                      <a:pt x="35" y="0"/>
                    </a:lnTo>
                    <a:lnTo>
                      <a:pt x="33" y="1"/>
                    </a:lnTo>
                    <a:lnTo>
                      <a:pt x="24" y="18"/>
                    </a:lnTo>
                    <a:lnTo>
                      <a:pt x="24" y="25"/>
                    </a:lnTo>
                    <a:lnTo>
                      <a:pt x="23" y="26"/>
                    </a:lnTo>
                    <a:lnTo>
                      <a:pt x="16" y="31"/>
                    </a:lnTo>
                    <a:lnTo>
                      <a:pt x="16" y="37"/>
                    </a:lnTo>
                    <a:lnTo>
                      <a:pt x="13" y="39"/>
                    </a:lnTo>
                    <a:lnTo>
                      <a:pt x="14" y="40"/>
                    </a:lnTo>
                    <a:lnTo>
                      <a:pt x="11" y="44"/>
                    </a:lnTo>
                    <a:lnTo>
                      <a:pt x="11" y="47"/>
                    </a:lnTo>
                    <a:lnTo>
                      <a:pt x="8" y="53"/>
                    </a:lnTo>
                    <a:lnTo>
                      <a:pt x="6" y="56"/>
                    </a:lnTo>
                    <a:lnTo>
                      <a:pt x="7" y="60"/>
                    </a:lnTo>
                    <a:lnTo>
                      <a:pt x="9" y="64"/>
                    </a:lnTo>
                    <a:lnTo>
                      <a:pt x="13" y="70"/>
                    </a:lnTo>
                    <a:lnTo>
                      <a:pt x="8" y="76"/>
                    </a:lnTo>
                    <a:lnTo>
                      <a:pt x="10" y="79"/>
                    </a:lnTo>
                    <a:lnTo>
                      <a:pt x="14" y="83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11" name="Freeform 99"/>
              <p:cNvSpPr>
                <a:spLocks/>
              </p:cNvSpPr>
              <p:nvPr/>
            </p:nvSpPr>
            <p:spPr bwMode="auto">
              <a:xfrm>
                <a:off x="4650" y="2861"/>
                <a:ext cx="5" cy="5"/>
              </a:xfrm>
              <a:custGeom>
                <a:avLst/>
                <a:gdLst>
                  <a:gd name="T0" fmla="*/ 10 w 14"/>
                  <a:gd name="T1" fmla="*/ 12 h 14"/>
                  <a:gd name="T2" fmla="*/ 13 w 14"/>
                  <a:gd name="T3" fmla="*/ 11 h 14"/>
                  <a:gd name="T4" fmla="*/ 14 w 14"/>
                  <a:gd name="T5" fmla="*/ 14 h 14"/>
                  <a:gd name="T6" fmla="*/ 0 w 14"/>
                  <a:gd name="T7" fmla="*/ 11 h 14"/>
                  <a:gd name="T8" fmla="*/ 2 w 14"/>
                  <a:gd name="T9" fmla="*/ 6 h 14"/>
                  <a:gd name="T10" fmla="*/ 5 w 14"/>
                  <a:gd name="T11" fmla="*/ 4 h 14"/>
                  <a:gd name="T12" fmla="*/ 7 w 14"/>
                  <a:gd name="T13" fmla="*/ 4 h 14"/>
                  <a:gd name="T14" fmla="*/ 12 w 14"/>
                  <a:gd name="T15" fmla="*/ 0 h 14"/>
                  <a:gd name="T16" fmla="*/ 11 w 14"/>
                  <a:gd name="T17" fmla="*/ 5 h 14"/>
                  <a:gd name="T18" fmla="*/ 14 w 14"/>
                  <a:gd name="T19" fmla="*/ 6 h 14"/>
                  <a:gd name="T20" fmla="*/ 13 w 14"/>
                  <a:gd name="T21" fmla="*/ 9 h 14"/>
                  <a:gd name="T22" fmla="*/ 7 w 14"/>
                  <a:gd name="T23" fmla="*/ 9 h 14"/>
                  <a:gd name="T24" fmla="*/ 7 w 14"/>
                  <a:gd name="T25" fmla="*/ 10 h 14"/>
                  <a:gd name="T26" fmla="*/ 10 w 14"/>
                  <a:gd name="T27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" h="14">
                    <a:moveTo>
                      <a:pt x="10" y="12"/>
                    </a:moveTo>
                    <a:lnTo>
                      <a:pt x="13" y="11"/>
                    </a:lnTo>
                    <a:lnTo>
                      <a:pt x="14" y="14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5" y="4"/>
                    </a:lnTo>
                    <a:lnTo>
                      <a:pt x="7" y="4"/>
                    </a:lnTo>
                    <a:lnTo>
                      <a:pt x="12" y="0"/>
                    </a:lnTo>
                    <a:lnTo>
                      <a:pt x="11" y="5"/>
                    </a:lnTo>
                    <a:lnTo>
                      <a:pt x="14" y="6"/>
                    </a:lnTo>
                    <a:lnTo>
                      <a:pt x="13" y="9"/>
                    </a:lnTo>
                    <a:lnTo>
                      <a:pt x="7" y="9"/>
                    </a:lnTo>
                    <a:lnTo>
                      <a:pt x="7" y="10"/>
                    </a:lnTo>
                    <a:lnTo>
                      <a:pt x="10" y="12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12" name="Freeform 100"/>
              <p:cNvSpPr>
                <a:spLocks/>
              </p:cNvSpPr>
              <p:nvPr/>
            </p:nvSpPr>
            <p:spPr bwMode="auto">
              <a:xfrm>
                <a:off x="4559" y="2775"/>
                <a:ext cx="64" cy="80"/>
              </a:xfrm>
              <a:custGeom>
                <a:avLst/>
                <a:gdLst>
                  <a:gd name="T0" fmla="*/ 185 w 192"/>
                  <a:gd name="T1" fmla="*/ 86 h 240"/>
                  <a:gd name="T2" fmla="*/ 177 w 192"/>
                  <a:gd name="T3" fmla="*/ 110 h 240"/>
                  <a:gd name="T4" fmla="*/ 171 w 192"/>
                  <a:gd name="T5" fmla="*/ 150 h 240"/>
                  <a:gd name="T6" fmla="*/ 169 w 192"/>
                  <a:gd name="T7" fmla="*/ 165 h 240"/>
                  <a:gd name="T8" fmla="*/ 174 w 192"/>
                  <a:gd name="T9" fmla="*/ 200 h 240"/>
                  <a:gd name="T10" fmla="*/ 188 w 192"/>
                  <a:gd name="T11" fmla="*/ 210 h 240"/>
                  <a:gd name="T12" fmla="*/ 186 w 192"/>
                  <a:gd name="T13" fmla="*/ 221 h 240"/>
                  <a:gd name="T14" fmla="*/ 179 w 192"/>
                  <a:gd name="T15" fmla="*/ 230 h 240"/>
                  <a:gd name="T16" fmla="*/ 169 w 192"/>
                  <a:gd name="T17" fmla="*/ 227 h 240"/>
                  <a:gd name="T18" fmla="*/ 158 w 192"/>
                  <a:gd name="T19" fmla="*/ 225 h 240"/>
                  <a:gd name="T20" fmla="*/ 157 w 192"/>
                  <a:gd name="T21" fmla="*/ 218 h 240"/>
                  <a:gd name="T22" fmla="*/ 142 w 192"/>
                  <a:gd name="T23" fmla="*/ 227 h 240"/>
                  <a:gd name="T24" fmla="*/ 132 w 192"/>
                  <a:gd name="T25" fmla="*/ 217 h 240"/>
                  <a:gd name="T26" fmla="*/ 114 w 192"/>
                  <a:gd name="T27" fmla="*/ 227 h 240"/>
                  <a:gd name="T28" fmla="*/ 98 w 192"/>
                  <a:gd name="T29" fmla="*/ 240 h 240"/>
                  <a:gd name="T30" fmla="*/ 94 w 192"/>
                  <a:gd name="T31" fmla="*/ 231 h 240"/>
                  <a:gd name="T32" fmla="*/ 87 w 192"/>
                  <a:gd name="T33" fmla="*/ 226 h 240"/>
                  <a:gd name="T34" fmla="*/ 79 w 192"/>
                  <a:gd name="T35" fmla="*/ 231 h 240"/>
                  <a:gd name="T36" fmla="*/ 72 w 192"/>
                  <a:gd name="T37" fmla="*/ 227 h 240"/>
                  <a:gd name="T38" fmla="*/ 66 w 192"/>
                  <a:gd name="T39" fmla="*/ 223 h 240"/>
                  <a:gd name="T40" fmla="*/ 61 w 192"/>
                  <a:gd name="T41" fmla="*/ 213 h 240"/>
                  <a:gd name="T42" fmla="*/ 58 w 192"/>
                  <a:gd name="T43" fmla="*/ 197 h 240"/>
                  <a:gd name="T44" fmla="*/ 41 w 192"/>
                  <a:gd name="T45" fmla="*/ 185 h 240"/>
                  <a:gd name="T46" fmla="*/ 31 w 192"/>
                  <a:gd name="T47" fmla="*/ 166 h 240"/>
                  <a:gd name="T48" fmla="*/ 22 w 192"/>
                  <a:gd name="T49" fmla="*/ 144 h 240"/>
                  <a:gd name="T50" fmla="*/ 39 w 192"/>
                  <a:gd name="T51" fmla="*/ 126 h 240"/>
                  <a:gd name="T52" fmla="*/ 51 w 192"/>
                  <a:gd name="T53" fmla="*/ 111 h 240"/>
                  <a:gd name="T54" fmla="*/ 38 w 192"/>
                  <a:gd name="T55" fmla="*/ 93 h 240"/>
                  <a:gd name="T56" fmla="*/ 25 w 192"/>
                  <a:gd name="T57" fmla="*/ 73 h 240"/>
                  <a:gd name="T58" fmla="*/ 15 w 192"/>
                  <a:gd name="T59" fmla="*/ 74 h 240"/>
                  <a:gd name="T60" fmla="*/ 5 w 192"/>
                  <a:gd name="T61" fmla="*/ 50 h 240"/>
                  <a:gd name="T62" fmla="*/ 10 w 192"/>
                  <a:gd name="T63" fmla="*/ 37 h 240"/>
                  <a:gd name="T64" fmla="*/ 23 w 192"/>
                  <a:gd name="T65" fmla="*/ 33 h 240"/>
                  <a:gd name="T66" fmla="*/ 38 w 192"/>
                  <a:gd name="T67" fmla="*/ 20 h 240"/>
                  <a:gd name="T68" fmla="*/ 40 w 192"/>
                  <a:gd name="T69" fmla="*/ 10 h 240"/>
                  <a:gd name="T70" fmla="*/ 52 w 192"/>
                  <a:gd name="T71" fmla="*/ 5 h 240"/>
                  <a:gd name="T72" fmla="*/ 63 w 192"/>
                  <a:gd name="T73" fmla="*/ 21 h 240"/>
                  <a:gd name="T74" fmla="*/ 81 w 192"/>
                  <a:gd name="T75" fmla="*/ 26 h 240"/>
                  <a:gd name="T76" fmla="*/ 96 w 192"/>
                  <a:gd name="T77" fmla="*/ 28 h 240"/>
                  <a:gd name="T78" fmla="*/ 111 w 192"/>
                  <a:gd name="T79" fmla="*/ 35 h 240"/>
                  <a:gd name="T80" fmla="*/ 131 w 192"/>
                  <a:gd name="T81" fmla="*/ 24 h 240"/>
                  <a:gd name="T82" fmla="*/ 160 w 192"/>
                  <a:gd name="T83" fmla="*/ 28 h 240"/>
                  <a:gd name="T84" fmla="*/ 168 w 192"/>
                  <a:gd name="T85" fmla="*/ 30 h 240"/>
                  <a:gd name="T86" fmla="*/ 184 w 192"/>
                  <a:gd name="T87" fmla="*/ 30 h 240"/>
                  <a:gd name="T88" fmla="*/ 182 w 192"/>
                  <a:gd name="T89" fmla="*/ 46 h 240"/>
                  <a:gd name="T90" fmla="*/ 188 w 192"/>
                  <a:gd name="T91" fmla="*/ 57 h 240"/>
                  <a:gd name="T92" fmla="*/ 182 w 192"/>
                  <a:gd name="T93" fmla="*/ 79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92" h="240">
                    <a:moveTo>
                      <a:pt x="178" y="79"/>
                    </a:moveTo>
                    <a:lnTo>
                      <a:pt x="184" y="84"/>
                    </a:lnTo>
                    <a:lnTo>
                      <a:pt x="185" y="86"/>
                    </a:lnTo>
                    <a:lnTo>
                      <a:pt x="180" y="101"/>
                    </a:lnTo>
                    <a:lnTo>
                      <a:pt x="179" y="104"/>
                    </a:lnTo>
                    <a:lnTo>
                      <a:pt x="177" y="110"/>
                    </a:lnTo>
                    <a:lnTo>
                      <a:pt x="172" y="137"/>
                    </a:lnTo>
                    <a:lnTo>
                      <a:pt x="171" y="144"/>
                    </a:lnTo>
                    <a:lnTo>
                      <a:pt x="171" y="150"/>
                    </a:lnTo>
                    <a:lnTo>
                      <a:pt x="173" y="152"/>
                    </a:lnTo>
                    <a:lnTo>
                      <a:pt x="171" y="159"/>
                    </a:lnTo>
                    <a:lnTo>
                      <a:pt x="169" y="165"/>
                    </a:lnTo>
                    <a:lnTo>
                      <a:pt x="167" y="174"/>
                    </a:lnTo>
                    <a:lnTo>
                      <a:pt x="168" y="184"/>
                    </a:lnTo>
                    <a:lnTo>
                      <a:pt x="174" y="200"/>
                    </a:lnTo>
                    <a:lnTo>
                      <a:pt x="178" y="203"/>
                    </a:lnTo>
                    <a:lnTo>
                      <a:pt x="181" y="205"/>
                    </a:lnTo>
                    <a:lnTo>
                      <a:pt x="188" y="210"/>
                    </a:lnTo>
                    <a:lnTo>
                      <a:pt x="189" y="224"/>
                    </a:lnTo>
                    <a:lnTo>
                      <a:pt x="188" y="225"/>
                    </a:lnTo>
                    <a:lnTo>
                      <a:pt x="186" y="221"/>
                    </a:lnTo>
                    <a:lnTo>
                      <a:pt x="182" y="220"/>
                    </a:lnTo>
                    <a:lnTo>
                      <a:pt x="182" y="229"/>
                    </a:lnTo>
                    <a:lnTo>
                      <a:pt x="179" y="230"/>
                    </a:lnTo>
                    <a:lnTo>
                      <a:pt x="175" y="231"/>
                    </a:lnTo>
                    <a:lnTo>
                      <a:pt x="173" y="225"/>
                    </a:lnTo>
                    <a:lnTo>
                      <a:pt x="169" y="227"/>
                    </a:lnTo>
                    <a:lnTo>
                      <a:pt x="166" y="229"/>
                    </a:lnTo>
                    <a:lnTo>
                      <a:pt x="161" y="227"/>
                    </a:lnTo>
                    <a:lnTo>
                      <a:pt x="158" y="225"/>
                    </a:lnTo>
                    <a:lnTo>
                      <a:pt x="160" y="220"/>
                    </a:lnTo>
                    <a:lnTo>
                      <a:pt x="160" y="219"/>
                    </a:lnTo>
                    <a:lnTo>
                      <a:pt x="157" y="218"/>
                    </a:lnTo>
                    <a:lnTo>
                      <a:pt x="148" y="220"/>
                    </a:lnTo>
                    <a:lnTo>
                      <a:pt x="145" y="224"/>
                    </a:lnTo>
                    <a:lnTo>
                      <a:pt x="142" y="227"/>
                    </a:lnTo>
                    <a:lnTo>
                      <a:pt x="138" y="229"/>
                    </a:lnTo>
                    <a:lnTo>
                      <a:pt x="138" y="220"/>
                    </a:lnTo>
                    <a:lnTo>
                      <a:pt x="132" y="217"/>
                    </a:lnTo>
                    <a:lnTo>
                      <a:pt x="121" y="227"/>
                    </a:lnTo>
                    <a:lnTo>
                      <a:pt x="118" y="223"/>
                    </a:lnTo>
                    <a:lnTo>
                      <a:pt x="114" y="227"/>
                    </a:lnTo>
                    <a:lnTo>
                      <a:pt x="108" y="234"/>
                    </a:lnTo>
                    <a:lnTo>
                      <a:pt x="105" y="237"/>
                    </a:lnTo>
                    <a:lnTo>
                      <a:pt x="98" y="240"/>
                    </a:lnTo>
                    <a:lnTo>
                      <a:pt x="95" y="236"/>
                    </a:lnTo>
                    <a:lnTo>
                      <a:pt x="95" y="234"/>
                    </a:lnTo>
                    <a:lnTo>
                      <a:pt x="94" y="231"/>
                    </a:lnTo>
                    <a:lnTo>
                      <a:pt x="92" y="230"/>
                    </a:lnTo>
                    <a:lnTo>
                      <a:pt x="89" y="229"/>
                    </a:lnTo>
                    <a:lnTo>
                      <a:pt x="87" y="226"/>
                    </a:lnTo>
                    <a:lnTo>
                      <a:pt x="81" y="223"/>
                    </a:lnTo>
                    <a:lnTo>
                      <a:pt x="80" y="230"/>
                    </a:lnTo>
                    <a:lnTo>
                      <a:pt x="79" y="231"/>
                    </a:lnTo>
                    <a:lnTo>
                      <a:pt x="75" y="229"/>
                    </a:lnTo>
                    <a:lnTo>
                      <a:pt x="73" y="229"/>
                    </a:lnTo>
                    <a:lnTo>
                      <a:pt x="72" y="227"/>
                    </a:lnTo>
                    <a:lnTo>
                      <a:pt x="72" y="226"/>
                    </a:lnTo>
                    <a:lnTo>
                      <a:pt x="69" y="227"/>
                    </a:lnTo>
                    <a:lnTo>
                      <a:pt x="66" y="223"/>
                    </a:lnTo>
                    <a:lnTo>
                      <a:pt x="68" y="220"/>
                    </a:lnTo>
                    <a:lnTo>
                      <a:pt x="66" y="214"/>
                    </a:lnTo>
                    <a:lnTo>
                      <a:pt x="61" y="213"/>
                    </a:lnTo>
                    <a:lnTo>
                      <a:pt x="60" y="205"/>
                    </a:lnTo>
                    <a:lnTo>
                      <a:pt x="55" y="199"/>
                    </a:lnTo>
                    <a:lnTo>
                      <a:pt x="58" y="197"/>
                    </a:lnTo>
                    <a:lnTo>
                      <a:pt x="54" y="192"/>
                    </a:lnTo>
                    <a:lnTo>
                      <a:pt x="48" y="189"/>
                    </a:lnTo>
                    <a:lnTo>
                      <a:pt x="41" y="185"/>
                    </a:lnTo>
                    <a:lnTo>
                      <a:pt x="40" y="181"/>
                    </a:lnTo>
                    <a:lnTo>
                      <a:pt x="32" y="180"/>
                    </a:lnTo>
                    <a:lnTo>
                      <a:pt x="31" y="166"/>
                    </a:lnTo>
                    <a:lnTo>
                      <a:pt x="27" y="153"/>
                    </a:lnTo>
                    <a:lnTo>
                      <a:pt x="22" y="145"/>
                    </a:lnTo>
                    <a:lnTo>
                      <a:pt x="22" y="144"/>
                    </a:lnTo>
                    <a:lnTo>
                      <a:pt x="26" y="138"/>
                    </a:lnTo>
                    <a:lnTo>
                      <a:pt x="36" y="127"/>
                    </a:lnTo>
                    <a:lnTo>
                      <a:pt x="39" y="126"/>
                    </a:lnTo>
                    <a:lnTo>
                      <a:pt x="48" y="118"/>
                    </a:lnTo>
                    <a:lnTo>
                      <a:pt x="49" y="116"/>
                    </a:lnTo>
                    <a:lnTo>
                      <a:pt x="51" y="111"/>
                    </a:lnTo>
                    <a:lnTo>
                      <a:pt x="51" y="110"/>
                    </a:lnTo>
                    <a:lnTo>
                      <a:pt x="51" y="104"/>
                    </a:lnTo>
                    <a:lnTo>
                      <a:pt x="38" y="93"/>
                    </a:lnTo>
                    <a:lnTo>
                      <a:pt x="36" y="80"/>
                    </a:lnTo>
                    <a:lnTo>
                      <a:pt x="23" y="79"/>
                    </a:lnTo>
                    <a:lnTo>
                      <a:pt x="25" y="73"/>
                    </a:lnTo>
                    <a:lnTo>
                      <a:pt x="23" y="72"/>
                    </a:lnTo>
                    <a:lnTo>
                      <a:pt x="20" y="73"/>
                    </a:lnTo>
                    <a:lnTo>
                      <a:pt x="15" y="74"/>
                    </a:lnTo>
                    <a:lnTo>
                      <a:pt x="7" y="68"/>
                    </a:lnTo>
                    <a:lnTo>
                      <a:pt x="0" y="58"/>
                    </a:lnTo>
                    <a:lnTo>
                      <a:pt x="5" y="50"/>
                    </a:lnTo>
                    <a:lnTo>
                      <a:pt x="8" y="47"/>
                    </a:lnTo>
                    <a:lnTo>
                      <a:pt x="9" y="46"/>
                    </a:lnTo>
                    <a:lnTo>
                      <a:pt x="10" y="37"/>
                    </a:lnTo>
                    <a:lnTo>
                      <a:pt x="15" y="34"/>
                    </a:lnTo>
                    <a:lnTo>
                      <a:pt x="16" y="32"/>
                    </a:lnTo>
                    <a:lnTo>
                      <a:pt x="23" y="33"/>
                    </a:lnTo>
                    <a:lnTo>
                      <a:pt x="27" y="33"/>
                    </a:lnTo>
                    <a:lnTo>
                      <a:pt x="28" y="24"/>
                    </a:lnTo>
                    <a:lnTo>
                      <a:pt x="38" y="20"/>
                    </a:lnTo>
                    <a:lnTo>
                      <a:pt x="38" y="15"/>
                    </a:lnTo>
                    <a:lnTo>
                      <a:pt x="41" y="17"/>
                    </a:lnTo>
                    <a:lnTo>
                      <a:pt x="40" y="10"/>
                    </a:lnTo>
                    <a:lnTo>
                      <a:pt x="45" y="8"/>
                    </a:lnTo>
                    <a:lnTo>
                      <a:pt x="51" y="0"/>
                    </a:lnTo>
                    <a:lnTo>
                      <a:pt x="52" y="5"/>
                    </a:lnTo>
                    <a:lnTo>
                      <a:pt x="58" y="6"/>
                    </a:lnTo>
                    <a:lnTo>
                      <a:pt x="56" y="12"/>
                    </a:lnTo>
                    <a:lnTo>
                      <a:pt x="63" y="21"/>
                    </a:lnTo>
                    <a:lnTo>
                      <a:pt x="68" y="18"/>
                    </a:lnTo>
                    <a:lnTo>
                      <a:pt x="81" y="21"/>
                    </a:lnTo>
                    <a:lnTo>
                      <a:pt x="81" y="26"/>
                    </a:lnTo>
                    <a:lnTo>
                      <a:pt x="89" y="26"/>
                    </a:lnTo>
                    <a:lnTo>
                      <a:pt x="91" y="30"/>
                    </a:lnTo>
                    <a:lnTo>
                      <a:pt x="96" y="28"/>
                    </a:lnTo>
                    <a:lnTo>
                      <a:pt x="104" y="26"/>
                    </a:lnTo>
                    <a:lnTo>
                      <a:pt x="107" y="27"/>
                    </a:lnTo>
                    <a:lnTo>
                      <a:pt x="111" y="35"/>
                    </a:lnTo>
                    <a:lnTo>
                      <a:pt x="124" y="28"/>
                    </a:lnTo>
                    <a:lnTo>
                      <a:pt x="133" y="25"/>
                    </a:lnTo>
                    <a:lnTo>
                      <a:pt x="131" y="24"/>
                    </a:lnTo>
                    <a:lnTo>
                      <a:pt x="142" y="23"/>
                    </a:lnTo>
                    <a:lnTo>
                      <a:pt x="149" y="27"/>
                    </a:lnTo>
                    <a:lnTo>
                      <a:pt x="160" y="28"/>
                    </a:lnTo>
                    <a:lnTo>
                      <a:pt x="160" y="33"/>
                    </a:lnTo>
                    <a:lnTo>
                      <a:pt x="167" y="31"/>
                    </a:lnTo>
                    <a:lnTo>
                      <a:pt x="168" y="30"/>
                    </a:lnTo>
                    <a:lnTo>
                      <a:pt x="171" y="26"/>
                    </a:lnTo>
                    <a:lnTo>
                      <a:pt x="179" y="31"/>
                    </a:lnTo>
                    <a:lnTo>
                      <a:pt x="184" y="30"/>
                    </a:lnTo>
                    <a:lnTo>
                      <a:pt x="187" y="34"/>
                    </a:lnTo>
                    <a:lnTo>
                      <a:pt x="186" y="41"/>
                    </a:lnTo>
                    <a:lnTo>
                      <a:pt x="182" y="46"/>
                    </a:lnTo>
                    <a:lnTo>
                      <a:pt x="188" y="52"/>
                    </a:lnTo>
                    <a:lnTo>
                      <a:pt x="192" y="55"/>
                    </a:lnTo>
                    <a:lnTo>
                      <a:pt x="188" y="57"/>
                    </a:lnTo>
                    <a:lnTo>
                      <a:pt x="187" y="67"/>
                    </a:lnTo>
                    <a:lnTo>
                      <a:pt x="185" y="71"/>
                    </a:lnTo>
                    <a:lnTo>
                      <a:pt x="182" y="79"/>
                    </a:lnTo>
                    <a:lnTo>
                      <a:pt x="181" y="77"/>
                    </a:lnTo>
                    <a:lnTo>
                      <a:pt x="178" y="79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13" name="Freeform 101"/>
              <p:cNvSpPr>
                <a:spLocks/>
              </p:cNvSpPr>
              <p:nvPr/>
            </p:nvSpPr>
            <p:spPr bwMode="auto">
              <a:xfrm>
                <a:off x="4504" y="2817"/>
                <a:ext cx="90" cy="71"/>
              </a:xfrm>
              <a:custGeom>
                <a:avLst/>
                <a:gdLst>
                  <a:gd name="T0" fmla="*/ 134 w 270"/>
                  <a:gd name="T1" fmla="*/ 197 h 212"/>
                  <a:gd name="T2" fmla="*/ 143 w 270"/>
                  <a:gd name="T3" fmla="*/ 212 h 212"/>
                  <a:gd name="T4" fmla="*/ 158 w 270"/>
                  <a:gd name="T5" fmla="*/ 197 h 212"/>
                  <a:gd name="T6" fmla="*/ 172 w 270"/>
                  <a:gd name="T7" fmla="*/ 197 h 212"/>
                  <a:gd name="T8" fmla="*/ 191 w 270"/>
                  <a:gd name="T9" fmla="*/ 201 h 212"/>
                  <a:gd name="T10" fmla="*/ 204 w 270"/>
                  <a:gd name="T11" fmla="*/ 197 h 212"/>
                  <a:gd name="T12" fmla="*/ 194 w 270"/>
                  <a:gd name="T13" fmla="*/ 178 h 212"/>
                  <a:gd name="T14" fmla="*/ 205 w 270"/>
                  <a:gd name="T15" fmla="*/ 170 h 212"/>
                  <a:gd name="T16" fmla="*/ 213 w 270"/>
                  <a:gd name="T17" fmla="*/ 164 h 212"/>
                  <a:gd name="T18" fmla="*/ 218 w 270"/>
                  <a:gd name="T19" fmla="*/ 152 h 212"/>
                  <a:gd name="T20" fmla="*/ 236 w 270"/>
                  <a:gd name="T21" fmla="*/ 151 h 212"/>
                  <a:gd name="T22" fmla="*/ 248 w 270"/>
                  <a:gd name="T23" fmla="*/ 154 h 212"/>
                  <a:gd name="T24" fmla="*/ 263 w 270"/>
                  <a:gd name="T25" fmla="*/ 144 h 212"/>
                  <a:gd name="T26" fmla="*/ 270 w 270"/>
                  <a:gd name="T27" fmla="*/ 142 h 212"/>
                  <a:gd name="T28" fmla="*/ 264 w 270"/>
                  <a:gd name="T29" fmla="*/ 133 h 212"/>
                  <a:gd name="T30" fmla="*/ 258 w 270"/>
                  <a:gd name="T31" fmla="*/ 129 h 212"/>
                  <a:gd name="T32" fmla="*/ 266 w 270"/>
                  <a:gd name="T33" fmla="*/ 121 h 212"/>
                  <a:gd name="T34" fmla="*/ 263 w 270"/>
                  <a:gd name="T35" fmla="*/ 112 h 212"/>
                  <a:gd name="T36" fmla="*/ 259 w 270"/>
                  <a:gd name="T37" fmla="*/ 103 h 212"/>
                  <a:gd name="T38" fmla="*/ 252 w 270"/>
                  <a:gd name="T39" fmla="*/ 98 h 212"/>
                  <a:gd name="T40" fmla="*/ 244 w 270"/>
                  <a:gd name="T41" fmla="*/ 103 h 212"/>
                  <a:gd name="T42" fmla="*/ 237 w 270"/>
                  <a:gd name="T43" fmla="*/ 99 h 212"/>
                  <a:gd name="T44" fmla="*/ 231 w 270"/>
                  <a:gd name="T45" fmla="*/ 95 h 212"/>
                  <a:gd name="T46" fmla="*/ 226 w 270"/>
                  <a:gd name="T47" fmla="*/ 85 h 212"/>
                  <a:gd name="T48" fmla="*/ 223 w 270"/>
                  <a:gd name="T49" fmla="*/ 69 h 212"/>
                  <a:gd name="T50" fmla="*/ 206 w 270"/>
                  <a:gd name="T51" fmla="*/ 57 h 212"/>
                  <a:gd name="T52" fmla="*/ 196 w 270"/>
                  <a:gd name="T53" fmla="*/ 38 h 212"/>
                  <a:gd name="T54" fmla="*/ 187 w 270"/>
                  <a:gd name="T55" fmla="*/ 16 h 212"/>
                  <a:gd name="T56" fmla="*/ 185 w 270"/>
                  <a:gd name="T57" fmla="*/ 4 h 212"/>
                  <a:gd name="T58" fmla="*/ 168 w 270"/>
                  <a:gd name="T59" fmla="*/ 0 h 212"/>
                  <a:gd name="T60" fmla="*/ 147 w 270"/>
                  <a:gd name="T61" fmla="*/ 18 h 212"/>
                  <a:gd name="T62" fmla="*/ 128 w 270"/>
                  <a:gd name="T63" fmla="*/ 30 h 212"/>
                  <a:gd name="T64" fmla="*/ 121 w 270"/>
                  <a:gd name="T65" fmla="*/ 29 h 212"/>
                  <a:gd name="T66" fmla="*/ 102 w 270"/>
                  <a:gd name="T67" fmla="*/ 33 h 212"/>
                  <a:gd name="T68" fmla="*/ 93 w 270"/>
                  <a:gd name="T69" fmla="*/ 45 h 212"/>
                  <a:gd name="T70" fmla="*/ 82 w 270"/>
                  <a:gd name="T71" fmla="*/ 43 h 212"/>
                  <a:gd name="T72" fmla="*/ 74 w 270"/>
                  <a:gd name="T73" fmla="*/ 45 h 212"/>
                  <a:gd name="T74" fmla="*/ 58 w 270"/>
                  <a:gd name="T75" fmla="*/ 68 h 212"/>
                  <a:gd name="T76" fmla="*/ 35 w 270"/>
                  <a:gd name="T77" fmla="*/ 78 h 212"/>
                  <a:gd name="T78" fmla="*/ 24 w 270"/>
                  <a:gd name="T79" fmla="*/ 69 h 212"/>
                  <a:gd name="T80" fmla="*/ 6 w 270"/>
                  <a:gd name="T81" fmla="*/ 83 h 212"/>
                  <a:gd name="T82" fmla="*/ 1 w 270"/>
                  <a:gd name="T83" fmla="*/ 92 h 212"/>
                  <a:gd name="T84" fmla="*/ 9 w 270"/>
                  <a:gd name="T85" fmla="*/ 112 h 212"/>
                  <a:gd name="T86" fmla="*/ 19 w 270"/>
                  <a:gd name="T87" fmla="*/ 110 h 212"/>
                  <a:gd name="T88" fmla="*/ 19 w 270"/>
                  <a:gd name="T89" fmla="*/ 131 h 212"/>
                  <a:gd name="T90" fmla="*/ 20 w 270"/>
                  <a:gd name="T91" fmla="*/ 151 h 212"/>
                  <a:gd name="T92" fmla="*/ 27 w 270"/>
                  <a:gd name="T93" fmla="*/ 154 h 212"/>
                  <a:gd name="T94" fmla="*/ 44 w 270"/>
                  <a:gd name="T95" fmla="*/ 182 h 212"/>
                  <a:gd name="T96" fmla="*/ 52 w 270"/>
                  <a:gd name="T97" fmla="*/ 178 h 212"/>
                  <a:gd name="T98" fmla="*/ 74 w 270"/>
                  <a:gd name="T99" fmla="*/ 177 h 212"/>
                  <a:gd name="T100" fmla="*/ 90 w 270"/>
                  <a:gd name="T101" fmla="*/ 171 h 212"/>
                  <a:gd name="T102" fmla="*/ 98 w 270"/>
                  <a:gd name="T103" fmla="*/ 177 h 212"/>
                  <a:gd name="T104" fmla="*/ 104 w 270"/>
                  <a:gd name="T105" fmla="*/ 184 h 212"/>
                  <a:gd name="T106" fmla="*/ 113 w 270"/>
                  <a:gd name="T107" fmla="*/ 189 h 212"/>
                  <a:gd name="T108" fmla="*/ 119 w 270"/>
                  <a:gd name="T109" fmla="*/ 194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70" h="212">
                    <a:moveTo>
                      <a:pt x="127" y="192"/>
                    </a:moveTo>
                    <a:lnTo>
                      <a:pt x="131" y="197"/>
                    </a:lnTo>
                    <a:lnTo>
                      <a:pt x="134" y="197"/>
                    </a:lnTo>
                    <a:lnTo>
                      <a:pt x="132" y="206"/>
                    </a:lnTo>
                    <a:lnTo>
                      <a:pt x="135" y="210"/>
                    </a:lnTo>
                    <a:lnTo>
                      <a:pt x="143" y="212"/>
                    </a:lnTo>
                    <a:lnTo>
                      <a:pt x="153" y="211"/>
                    </a:lnTo>
                    <a:lnTo>
                      <a:pt x="154" y="198"/>
                    </a:lnTo>
                    <a:lnTo>
                      <a:pt x="158" y="197"/>
                    </a:lnTo>
                    <a:lnTo>
                      <a:pt x="167" y="199"/>
                    </a:lnTo>
                    <a:lnTo>
                      <a:pt x="170" y="201"/>
                    </a:lnTo>
                    <a:lnTo>
                      <a:pt x="172" y="197"/>
                    </a:lnTo>
                    <a:lnTo>
                      <a:pt x="174" y="191"/>
                    </a:lnTo>
                    <a:lnTo>
                      <a:pt x="177" y="192"/>
                    </a:lnTo>
                    <a:lnTo>
                      <a:pt x="191" y="201"/>
                    </a:lnTo>
                    <a:lnTo>
                      <a:pt x="193" y="201"/>
                    </a:lnTo>
                    <a:lnTo>
                      <a:pt x="200" y="201"/>
                    </a:lnTo>
                    <a:lnTo>
                      <a:pt x="204" y="197"/>
                    </a:lnTo>
                    <a:lnTo>
                      <a:pt x="200" y="191"/>
                    </a:lnTo>
                    <a:lnTo>
                      <a:pt x="200" y="186"/>
                    </a:lnTo>
                    <a:lnTo>
                      <a:pt x="194" y="178"/>
                    </a:lnTo>
                    <a:lnTo>
                      <a:pt x="197" y="177"/>
                    </a:lnTo>
                    <a:lnTo>
                      <a:pt x="199" y="171"/>
                    </a:lnTo>
                    <a:lnTo>
                      <a:pt x="205" y="170"/>
                    </a:lnTo>
                    <a:lnTo>
                      <a:pt x="210" y="170"/>
                    </a:lnTo>
                    <a:lnTo>
                      <a:pt x="212" y="171"/>
                    </a:lnTo>
                    <a:lnTo>
                      <a:pt x="213" y="164"/>
                    </a:lnTo>
                    <a:lnTo>
                      <a:pt x="217" y="161"/>
                    </a:lnTo>
                    <a:lnTo>
                      <a:pt x="216" y="159"/>
                    </a:lnTo>
                    <a:lnTo>
                      <a:pt x="218" y="152"/>
                    </a:lnTo>
                    <a:lnTo>
                      <a:pt x="224" y="155"/>
                    </a:lnTo>
                    <a:lnTo>
                      <a:pt x="233" y="155"/>
                    </a:lnTo>
                    <a:lnTo>
                      <a:pt x="236" y="151"/>
                    </a:lnTo>
                    <a:lnTo>
                      <a:pt x="238" y="149"/>
                    </a:lnTo>
                    <a:lnTo>
                      <a:pt x="246" y="156"/>
                    </a:lnTo>
                    <a:lnTo>
                      <a:pt x="248" y="154"/>
                    </a:lnTo>
                    <a:lnTo>
                      <a:pt x="253" y="149"/>
                    </a:lnTo>
                    <a:lnTo>
                      <a:pt x="258" y="148"/>
                    </a:lnTo>
                    <a:lnTo>
                      <a:pt x="263" y="144"/>
                    </a:lnTo>
                    <a:lnTo>
                      <a:pt x="267" y="146"/>
                    </a:lnTo>
                    <a:lnTo>
                      <a:pt x="270" y="143"/>
                    </a:lnTo>
                    <a:lnTo>
                      <a:pt x="270" y="142"/>
                    </a:lnTo>
                    <a:lnTo>
                      <a:pt x="267" y="143"/>
                    </a:lnTo>
                    <a:lnTo>
                      <a:pt x="266" y="136"/>
                    </a:lnTo>
                    <a:lnTo>
                      <a:pt x="264" y="133"/>
                    </a:lnTo>
                    <a:lnTo>
                      <a:pt x="264" y="130"/>
                    </a:lnTo>
                    <a:lnTo>
                      <a:pt x="263" y="132"/>
                    </a:lnTo>
                    <a:lnTo>
                      <a:pt x="258" y="129"/>
                    </a:lnTo>
                    <a:lnTo>
                      <a:pt x="263" y="129"/>
                    </a:lnTo>
                    <a:lnTo>
                      <a:pt x="264" y="124"/>
                    </a:lnTo>
                    <a:lnTo>
                      <a:pt x="266" y="121"/>
                    </a:lnTo>
                    <a:lnTo>
                      <a:pt x="261" y="117"/>
                    </a:lnTo>
                    <a:lnTo>
                      <a:pt x="261" y="112"/>
                    </a:lnTo>
                    <a:lnTo>
                      <a:pt x="263" y="112"/>
                    </a:lnTo>
                    <a:lnTo>
                      <a:pt x="260" y="108"/>
                    </a:lnTo>
                    <a:lnTo>
                      <a:pt x="260" y="106"/>
                    </a:lnTo>
                    <a:lnTo>
                      <a:pt x="259" y="103"/>
                    </a:lnTo>
                    <a:lnTo>
                      <a:pt x="257" y="102"/>
                    </a:lnTo>
                    <a:lnTo>
                      <a:pt x="254" y="101"/>
                    </a:lnTo>
                    <a:lnTo>
                      <a:pt x="252" y="98"/>
                    </a:lnTo>
                    <a:lnTo>
                      <a:pt x="246" y="95"/>
                    </a:lnTo>
                    <a:lnTo>
                      <a:pt x="245" y="102"/>
                    </a:lnTo>
                    <a:lnTo>
                      <a:pt x="244" y="103"/>
                    </a:lnTo>
                    <a:lnTo>
                      <a:pt x="240" y="101"/>
                    </a:lnTo>
                    <a:lnTo>
                      <a:pt x="238" y="101"/>
                    </a:lnTo>
                    <a:lnTo>
                      <a:pt x="237" y="99"/>
                    </a:lnTo>
                    <a:lnTo>
                      <a:pt x="237" y="98"/>
                    </a:lnTo>
                    <a:lnTo>
                      <a:pt x="234" y="99"/>
                    </a:lnTo>
                    <a:lnTo>
                      <a:pt x="231" y="95"/>
                    </a:lnTo>
                    <a:lnTo>
                      <a:pt x="233" y="92"/>
                    </a:lnTo>
                    <a:lnTo>
                      <a:pt x="231" y="86"/>
                    </a:lnTo>
                    <a:lnTo>
                      <a:pt x="226" y="85"/>
                    </a:lnTo>
                    <a:lnTo>
                      <a:pt x="225" y="77"/>
                    </a:lnTo>
                    <a:lnTo>
                      <a:pt x="220" y="71"/>
                    </a:lnTo>
                    <a:lnTo>
                      <a:pt x="223" y="69"/>
                    </a:lnTo>
                    <a:lnTo>
                      <a:pt x="219" y="64"/>
                    </a:lnTo>
                    <a:lnTo>
                      <a:pt x="213" y="61"/>
                    </a:lnTo>
                    <a:lnTo>
                      <a:pt x="206" y="57"/>
                    </a:lnTo>
                    <a:lnTo>
                      <a:pt x="205" y="53"/>
                    </a:lnTo>
                    <a:lnTo>
                      <a:pt x="197" y="52"/>
                    </a:lnTo>
                    <a:lnTo>
                      <a:pt x="196" y="38"/>
                    </a:lnTo>
                    <a:lnTo>
                      <a:pt x="192" y="25"/>
                    </a:lnTo>
                    <a:lnTo>
                      <a:pt x="187" y="17"/>
                    </a:lnTo>
                    <a:lnTo>
                      <a:pt x="187" y="16"/>
                    </a:lnTo>
                    <a:lnTo>
                      <a:pt x="188" y="10"/>
                    </a:lnTo>
                    <a:lnTo>
                      <a:pt x="185" y="9"/>
                    </a:lnTo>
                    <a:lnTo>
                      <a:pt x="185" y="4"/>
                    </a:lnTo>
                    <a:lnTo>
                      <a:pt x="181" y="3"/>
                    </a:lnTo>
                    <a:lnTo>
                      <a:pt x="177" y="4"/>
                    </a:lnTo>
                    <a:lnTo>
                      <a:pt x="168" y="0"/>
                    </a:lnTo>
                    <a:lnTo>
                      <a:pt x="160" y="3"/>
                    </a:lnTo>
                    <a:lnTo>
                      <a:pt x="153" y="12"/>
                    </a:lnTo>
                    <a:lnTo>
                      <a:pt x="147" y="18"/>
                    </a:lnTo>
                    <a:lnTo>
                      <a:pt x="145" y="22"/>
                    </a:lnTo>
                    <a:lnTo>
                      <a:pt x="138" y="26"/>
                    </a:lnTo>
                    <a:lnTo>
                      <a:pt x="128" y="30"/>
                    </a:lnTo>
                    <a:lnTo>
                      <a:pt x="127" y="29"/>
                    </a:lnTo>
                    <a:lnTo>
                      <a:pt x="121" y="26"/>
                    </a:lnTo>
                    <a:lnTo>
                      <a:pt x="121" y="29"/>
                    </a:lnTo>
                    <a:lnTo>
                      <a:pt x="113" y="32"/>
                    </a:lnTo>
                    <a:lnTo>
                      <a:pt x="107" y="31"/>
                    </a:lnTo>
                    <a:lnTo>
                      <a:pt x="102" y="33"/>
                    </a:lnTo>
                    <a:lnTo>
                      <a:pt x="100" y="39"/>
                    </a:lnTo>
                    <a:lnTo>
                      <a:pt x="98" y="40"/>
                    </a:lnTo>
                    <a:lnTo>
                      <a:pt x="93" y="45"/>
                    </a:lnTo>
                    <a:lnTo>
                      <a:pt x="90" y="46"/>
                    </a:lnTo>
                    <a:lnTo>
                      <a:pt x="87" y="48"/>
                    </a:lnTo>
                    <a:lnTo>
                      <a:pt x="82" y="43"/>
                    </a:lnTo>
                    <a:lnTo>
                      <a:pt x="79" y="46"/>
                    </a:lnTo>
                    <a:lnTo>
                      <a:pt x="74" y="44"/>
                    </a:lnTo>
                    <a:lnTo>
                      <a:pt x="74" y="45"/>
                    </a:lnTo>
                    <a:lnTo>
                      <a:pt x="62" y="50"/>
                    </a:lnTo>
                    <a:lnTo>
                      <a:pt x="58" y="61"/>
                    </a:lnTo>
                    <a:lnTo>
                      <a:pt x="58" y="68"/>
                    </a:lnTo>
                    <a:lnTo>
                      <a:pt x="59" y="72"/>
                    </a:lnTo>
                    <a:lnTo>
                      <a:pt x="48" y="76"/>
                    </a:lnTo>
                    <a:lnTo>
                      <a:pt x="35" y="78"/>
                    </a:lnTo>
                    <a:lnTo>
                      <a:pt x="29" y="77"/>
                    </a:lnTo>
                    <a:lnTo>
                      <a:pt x="27" y="71"/>
                    </a:lnTo>
                    <a:lnTo>
                      <a:pt x="24" y="69"/>
                    </a:lnTo>
                    <a:lnTo>
                      <a:pt x="15" y="79"/>
                    </a:lnTo>
                    <a:lnTo>
                      <a:pt x="15" y="82"/>
                    </a:lnTo>
                    <a:lnTo>
                      <a:pt x="6" y="83"/>
                    </a:lnTo>
                    <a:lnTo>
                      <a:pt x="2" y="88"/>
                    </a:lnTo>
                    <a:lnTo>
                      <a:pt x="0" y="90"/>
                    </a:lnTo>
                    <a:lnTo>
                      <a:pt x="1" y="92"/>
                    </a:lnTo>
                    <a:lnTo>
                      <a:pt x="4" y="97"/>
                    </a:lnTo>
                    <a:lnTo>
                      <a:pt x="2" y="104"/>
                    </a:lnTo>
                    <a:lnTo>
                      <a:pt x="9" y="112"/>
                    </a:lnTo>
                    <a:lnTo>
                      <a:pt x="15" y="110"/>
                    </a:lnTo>
                    <a:lnTo>
                      <a:pt x="17" y="110"/>
                    </a:lnTo>
                    <a:lnTo>
                      <a:pt x="19" y="110"/>
                    </a:lnTo>
                    <a:lnTo>
                      <a:pt x="25" y="124"/>
                    </a:lnTo>
                    <a:lnTo>
                      <a:pt x="25" y="132"/>
                    </a:lnTo>
                    <a:lnTo>
                      <a:pt x="19" y="131"/>
                    </a:lnTo>
                    <a:lnTo>
                      <a:pt x="21" y="138"/>
                    </a:lnTo>
                    <a:lnTo>
                      <a:pt x="22" y="146"/>
                    </a:lnTo>
                    <a:lnTo>
                      <a:pt x="20" y="151"/>
                    </a:lnTo>
                    <a:lnTo>
                      <a:pt x="22" y="152"/>
                    </a:lnTo>
                    <a:lnTo>
                      <a:pt x="27" y="157"/>
                    </a:lnTo>
                    <a:lnTo>
                      <a:pt x="27" y="154"/>
                    </a:lnTo>
                    <a:lnTo>
                      <a:pt x="35" y="159"/>
                    </a:lnTo>
                    <a:lnTo>
                      <a:pt x="40" y="163"/>
                    </a:lnTo>
                    <a:lnTo>
                      <a:pt x="44" y="182"/>
                    </a:lnTo>
                    <a:lnTo>
                      <a:pt x="46" y="176"/>
                    </a:lnTo>
                    <a:lnTo>
                      <a:pt x="49" y="178"/>
                    </a:lnTo>
                    <a:lnTo>
                      <a:pt x="52" y="178"/>
                    </a:lnTo>
                    <a:lnTo>
                      <a:pt x="64" y="184"/>
                    </a:lnTo>
                    <a:lnTo>
                      <a:pt x="69" y="178"/>
                    </a:lnTo>
                    <a:lnTo>
                      <a:pt x="74" y="177"/>
                    </a:lnTo>
                    <a:lnTo>
                      <a:pt x="77" y="170"/>
                    </a:lnTo>
                    <a:lnTo>
                      <a:pt x="78" y="169"/>
                    </a:lnTo>
                    <a:lnTo>
                      <a:pt x="90" y="171"/>
                    </a:lnTo>
                    <a:lnTo>
                      <a:pt x="91" y="172"/>
                    </a:lnTo>
                    <a:lnTo>
                      <a:pt x="94" y="171"/>
                    </a:lnTo>
                    <a:lnTo>
                      <a:pt x="98" y="177"/>
                    </a:lnTo>
                    <a:lnTo>
                      <a:pt x="97" y="179"/>
                    </a:lnTo>
                    <a:lnTo>
                      <a:pt x="100" y="188"/>
                    </a:lnTo>
                    <a:lnTo>
                      <a:pt x="104" y="184"/>
                    </a:lnTo>
                    <a:lnTo>
                      <a:pt x="105" y="182"/>
                    </a:lnTo>
                    <a:lnTo>
                      <a:pt x="108" y="185"/>
                    </a:lnTo>
                    <a:lnTo>
                      <a:pt x="113" y="189"/>
                    </a:lnTo>
                    <a:lnTo>
                      <a:pt x="115" y="190"/>
                    </a:lnTo>
                    <a:lnTo>
                      <a:pt x="117" y="192"/>
                    </a:lnTo>
                    <a:lnTo>
                      <a:pt x="119" y="194"/>
                    </a:lnTo>
                    <a:lnTo>
                      <a:pt x="121" y="196"/>
                    </a:lnTo>
                    <a:lnTo>
                      <a:pt x="127" y="192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14" name="Freeform 102"/>
              <p:cNvSpPr>
                <a:spLocks/>
              </p:cNvSpPr>
              <p:nvPr/>
            </p:nvSpPr>
            <p:spPr bwMode="auto">
              <a:xfrm>
                <a:off x="4679" y="2853"/>
                <a:ext cx="33" cy="29"/>
              </a:xfrm>
              <a:custGeom>
                <a:avLst/>
                <a:gdLst>
                  <a:gd name="T0" fmla="*/ 26 w 97"/>
                  <a:gd name="T1" fmla="*/ 24 h 86"/>
                  <a:gd name="T2" fmla="*/ 39 w 97"/>
                  <a:gd name="T3" fmla="*/ 37 h 86"/>
                  <a:gd name="T4" fmla="*/ 45 w 97"/>
                  <a:gd name="T5" fmla="*/ 41 h 86"/>
                  <a:gd name="T6" fmla="*/ 55 w 97"/>
                  <a:gd name="T7" fmla="*/ 56 h 86"/>
                  <a:gd name="T8" fmla="*/ 51 w 97"/>
                  <a:gd name="T9" fmla="*/ 61 h 86"/>
                  <a:gd name="T10" fmla="*/ 48 w 97"/>
                  <a:gd name="T11" fmla="*/ 63 h 86"/>
                  <a:gd name="T12" fmla="*/ 56 w 97"/>
                  <a:gd name="T13" fmla="*/ 64 h 86"/>
                  <a:gd name="T14" fmla="*/ 57 w 97"/>
                  <a:gd name="T15" fmla="*/ 69 h 86"/>
                  <a:gd name="T16" fmla="*/ 59 w 97"/>
                  <a:gd name="T17" fmla="*/ 74 h 86"/>
                  <a:gd name="T18" fmla="*/ 68 w 97"/>
                  <a:gd name="T19" fmla="*/ 74 h 86"/>
                  <a:gd name="T20" fmla="*/ 64 w 97"/>
                  <a:gd name="T21" fmla="*/ 76 h 86"/>
                  <a:gd name="T22" fmla="*/ 58 w 97"/>
                  <a:gd name="T23" fmla="*/ 77 h 86"/>
                  <a:gd name="T24" fmla="*/ 46 w 97"/>
                  <a:gd name="T25" fmla="*/ 75 h 86"/>
                  <a:gd name="T26" fmla="*/ 40 w 97"/>
                  <a:gd name="T27" fmla="*/ 77 h 86"/>
                  <a:gd name="T28" fmla="*/ 45 w 97"/>
                  <a:gd name="T29" fmla="*/ 81 h 86"/>
                  <a:gd name="T30" fmla="*/ 53 w 97"/>
                  <a:gd name="T31" fmla="*/ 82 h 86"/>
                  <a:gd name="T32" fmla="*/ 69 w 97"/>
                  <a:gd name="T33" fmla="*/ 86 h 86"/>
                  <a:gd name="T34" fmla="*/ 71 w 97"/>
                  <a:gd name="T35" fmla="*/ 86 h 86"/>
                  <a:gd name="T36" fmla="*/ 79 w 97"/>
                  <a:gd name="T37" fmla="*/ 83 h 86"/>
                  <a:gd name="T38" fmla="*/ 85 w 97"/>
                  <a:gd name="T39" fmla="*/ 75 h 86"/>
                  <a:gd name="T40" fmla="*/ 97 w 97"/>
                  <a:gd name="T41" fmla="*/ 66 h 86"/>
                  <a:gd name="T42" fmla="*/ 92 w 97"/>
                  <a:gd name="T43" fmla="*/ 61 h 86"/>
                  <a:gd name="T44" fmla="*/ 90 w 97"/>
                  <a:gd name="T45" fmla="*/ 60 h 86"/>
                  <a:gd name="T46" fmla="*/ 73 w 97"/>
                  <a:gd name="T47" fmla="*/ 43 h 86"/>
                  <a:gd name="T48" fmla="*/ 73 w 97"/>
                  <a:gd name="T49" fmla="*/ 38 h 86"/>
                  <a:gd name="T50" fmla="*/ 62 w 97"/>
                  <a:gd name="T51" fmla="*/ 22 h 86"/>
                  <a:gd name="T52" fmla="*/ 50 w 97"/>
                  <a:gd name="T53" fmla="*/ 20 h 86"/>
                  <a:gd name="T54" fmla="*/ 42 w 97"/>
                  <a:gd name="T55" fmla="*/ 14 h 86"/>
                  <a:gd name="T56" fmla="*/ 26 w 97"/>
                  <a:gd name="T57" fmla="*/ 4 h 86"/>
                  <a:gd name="T58" fmla="*/ 16 w 97"/>
                  <a:gd name="T59" fmla="*/ 2 h 86"/>
                  <a:gd name="T60" fmla="*/ 6 w 97"/>
                  <a:gd name="T61" fmla="*/ 0 h 86"/>
                  <a:gd name="T62" fmla="*/ 3 w 97"/>
                  <a:gd name="T63" fmla="*/ 2 h 86"/>
                  <a:gd name="T64" fmla="*/ 0 w 97"/>
                  <a:gd name="T65" fmla="*/ 3 h 86"/>
                  <a:gd name="T66" fmla="*/ 2 w 97"/>
                  <a:gd name="T67" fmla="*/ 9 h 86"/>
                  <a:gd name="T68" fmla="*/ 15 w 97"/>
                  <a:gd name="T69" fmla="*/ 14 h 86"/>
                  <a:gd name="T70" fmla="*/ 26 w 97"/>
                  <a:gd name="T71" fmla="*/ 24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7" h="86">
                    <a:moveTo>
                      <a:pt x="26" y="24"/>
                    </a:moveTo>
                    <a:lnTo>
                      <a:pt x="39" y="37"/>
                    </a:lnTo>
                    <a:lnTo>
                      <a:pt x="45" y="41"/>
                    </a:lnTo>
                    <a:lnTo>
                      <a:pt x="55" y="56"/>
                    </a:lnTo>
                    <a:lnTo>
                      <a:pt x="51" y="61"/>
                    </a:lnTo>
                    <a:lnTo>
                      <a:pt x="48" y="63"/>
                    </a:lnTo>
                    <a:lnTo>
                      <a:pt x="56" y="64"/>
                    </a:lnTo>
                    <a:lnTo>
                      <a:pt x="57" y="69"/>
                    </a:lnTo>
                    <a:lnTo>
                      <a:pt x="59" y="74"/>
                    </a:lnTo>
                    <a:lnTo>
                      <a:pt x="68" y="74"/>
                    </a:lnTo>
                    <a:lnTo>
                      <a:pt x="64" y="76"/>
                    </a:lnTo>
                    <a:lnTo>
                      <a:pt x="58" y="77"/>
                    </a:lnTo>
                    <a:lnTo>
                      <a:pt x="46" y="75"/>
                    </a:lnTo>
                    <a:lnTo>
                      <a:pt x="40" y="77"/>
                    </a:lnTo>
                    <a:lnTo>
                      <a:pt x="45" y="81"/>
                    </a:lnTo>
                    <a:lnTo>
                      <a:pt x="53" y="82"/>
                    </a:lnTo>
                    <a:lnTo>
                      <a:pt x="69" y="86"/>
                    </a:lnTo>
                    <a:lnTo>
                      <a:pt x="71" y="86"/>
                    </a:lnTo>
                    <a:lnTo>
                      <a:pt x="79" y="83"/>
                    </a:lnTo>
                    <a:lnTo>
                      <a:pt x="85" y="75"/>
                    </a:lnTo>
                    <a:lnTo>
                      <a:pt x="97" y="66"/>
                    </a:lnTo>
                    <a:lnTo>
                      <a:pt x="92" y="61"/>
                    </a:lnTo>
                    <a:lnTo>
                      <a:pt x="90" y="60"/>
                    </a:lnTo>
                    <a:lnTo>
                      <a:pt x="73" y="43"/>
                    </a:lnTo>
                    <a:lnTo>
                      <a:pt x="73" y="38"/>
                    </a:lnTo>
                    <a:lnTo>
                      <a:pt x="62" y="22"/>
                    </a:lnTo>
                    <a:lnTo>
                      <a:pt x="50" y="20"/>
                    </a:lnTo>
                    <a:lnTo>
                      <a:pt x="42" y="14"/>
                    </a:lnTo>
                    <a:lnTo>
                      <a:pt x="26" y="4"/>
                    </a:lnTo>
                    <a:lnTo>
                      <a:pt x="16" y="2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0" y="3"/>
                    </a:lnTo>
                    <a:lnTo>
                      <a:pt x="2" y="9"/>
                    </a:lnTo>
                    <a:lnTo>
                      <a:pt x="15" y="14"/>
                    </a:lnTo>
                    <a:lnTo>
                      <a:pt x="26" y="24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15" name="Freeform 103"/>
              <p:cNvSpPr>
                <a:spLocks/>
              </p:cNvSpPr>
              <p:nvPr/>
            </p:nvSpPr>
            <p:spPr bwMode="auto">
              <a:xfrm>
                <a:off x="4576" y="2745"/>
                <a:ext cx="116" cy="129"/>
              </a:xfrm>
              <a:custGeom>
                <a:avLst/>
                <a:gdLst>
                  <a:gd name="T0" fmla="*/ 135 w 349"/>
                  <a:gd name="T1" fmla="*/ 130 h 387"/>
                  <a:gd name="T2" fmla="*/ 120 w 349"/>
                  <a:gd name="T3" fmla="*/ 115 h 387"/>
                  <a:gd name="T4" fmla="*/ 109 w 349"/>
                  <a:gd name="T5" fmla="*/ 117 h 387"/>
                  <a:gd name="T6" fmla="*/ 82 w 349"/>
                  <a:gd name="T7" fmla="*/ 114 h 387"/>
                  <a:gd name="T8" fmla="*/ 53 w 349"/>
                  <a:gd name="T9" fmla="*/ 115 h 387"/>
                  <a:gd name="T10" fmla="*/ 30 w 349"/>
                  <a:gd name="T11" fmla="*/ 115 h 387"/>
                  <a:gd name="T12" fmla="*/ 5 w 349"/>
                  <a:gd name="T13" fmla="*/ 101 h 387"/>
                  <a:gd name="T14" fmla="*/ 0 w 349"/>
                  <a:gd name="T15" fmla="*/ 84 h 387"/>
                  <a:gd name="T16" fmla="*/ 12 w 349"/>
                  <a:gd name="T17" fmla="*/ 73 h 387"/>
                  <a:gd name="T18" fmla="*/ 45 w 349"/>
                  <a:gd name="T19" fmla="*/ 70 h 387"/>
                  <a:gd name="T20" fmla="*/ 53 w 349"/>
                  <a:gd name="T21" fmla="*/ 46 h 387"/>
                  <a:gd name="T22" fmla="*/ 68 w 349"/>
                  <a:gd name="T23" fmla="*/ 34 h 387"/>
                  <a:gd name="T24" fmla="*/ 68 w 349"/>
                  <a:gd name="T25" fmla="*/ 4 h 387"/>
                  <a:gd name="T26" fmla="*/ 97 w 349"/>
                  <a:gd name="T27" fmla="*/ 8 h 387"/>
                  <a:gd name="T28" fmla="*/ 127 w 349"/>
                  <a:gd name="T29" fmla="*/ 15 h 387"/>
                  <a:gd name="T30" fmla="*/ 203 w 349"/>
                  <a:gd name="T31" fmla="*/ 29 h 387"/>
                  <a:gd name="T32" fmla="*/ 237 w 349"/>
                  <a:gd name="T33" fmla="*/ 36 h 387"/>
                  <a:gd name="T34" fmla="*/ 253 w 349"/>
                  <a:gd name="T35" fmla="*/ 27 h 387"/>
                  <a:gd name="T36" fmla="*/ 289 w 349"/>
                  <a:gd name="T37" fmla="*/ 31 h 387"/>
                  <a:gd name="T38" fmla="*/ 316 w 349"/>
                  <a:gd name="T39" fmla="*/ 40 h 387"/>
                  <a:gd name="T40" fmla="*/ 347 w 349"/>
                  <a:gd name="T41" fmla="*/ 61 h 387"/>
                  <a:gd name="T42" fmla="*/ 333 w 349"/>
                  <a:gd name="T43" fmla="*/ 79 h 387"/>
                  <a:gd name="T44" fmla="*/ 293 w 349"/>
                  <a:gd name="T45" fmla="*/ 102 h 387"/>
                  <a:gd name="T46" fmla="*/ 270 w 349"/>
                  <a:gd name="T47" fmla="*/ 110 h 387"/>
                  <a:gd name="T48" fmla="*/ 255 w 349"/>
                  <a:gd name="T49" fmla="*/ 134 h 387"/>
                  <a:gd name="T50" fmla="*/ 263 w 349"/>
                  <a:gd name="T51" fmla="*/ 157 h 387"/>
                  <a:gd name="T52" fmla="*/ 266 w 349"/>
                  <a:gd name="T53" fmla="*/ 170 h 387"/>
                  <a:gd name="T54" fmla="*/ 288 w 349"/>
                  <a:gd name="T55" fmla="*/ 165 h 387"/>
                  <a:gd name="T56" fmla="*/ 308 w 349"/>
                  <a:gd name="T57" fmla="*/ 177 h 387"/>
                  <a:gd name="T58" fmla="*/ 337 w 349"/>
                  <a:gd name="T59" fmla="*/ 182 h 387"/>
                  <a:gd name="T60" fmla="*/ 306 w 349"/>
                  <a:gd name="T61" fmla="*/ 216 h 387"/>
                  <a:gd name="T62" fmla="*/ 286 w 349"/>
                  <a:gd name="T63" fmla="*/ 230 h 387"/>
                  <a:gd name="T64" fmla="*/ 269 w 349"/>
                  <a:gd name="T65" fmla="*/ 260 h 387"/>
                  <a:gd name="T66" fmla="*/ 264 w 349"/>
                  <a:gd name="T67" fmla="*/ 273 h 387"/>
                  <a:gd name="T68" fmla="*/ 260 w 349"/>
                  <a:gd name="T69" fmla="*/ 289 h 387"/>
                  <a:gd name="T70" fmla="*/ 263 w 349"/>
                  <a:gd name="T71" fmla="*/ 308 h 387"/>
                  <a:gd name="T72" fmla="*/ 268 w 349"/>
                  <a:gd name="T73" fmla="*/ 323 h 387"/>
                  <a:gd name="T74" fmla="*/ 269 w 349"/>
                  <a:gd name="T75" fmla="*/ 342 h 387"/>
                  <a:gd name="T76" fmla="*/ 264 w 349"/>
                  <a:gd name="T77" fmla="*/ 348 h 387"/>
                  <a:gd name="T78" fmla="*/ 249 w 349"/>
                  <a:gd name="T79" fmla="*/ 353 h 387"/>
                  <a:gd name="T80" fmla="*/ 222 w 349"/>
                  <a:gd name="T81" fmla="*/ 345 h 387"/>
                  <a:gd name="T82" fmla="*/ 208 w 349"/>
                  <a:gd name="T83" fmla="*/ 338 h 387"/>
                  <a:gd name="T84" fmla="*/ 193 w 349"/>
                  <a:gd name="T85" fmla="*/ 341 h 387"/>
                  <a:gd name="T86" fmla="*/ 183 w 349"/>
                  <a:gd name="T87" fmla="*/ 341 h 387"/>
                  <a:gd name="T88" fmla="*/ 179 w 349"/>
                  <a:gd name="T89" fmla="*/ 350 h 387"/>
                  <a:gd name="T90" fmla="*/ 168 w 349"/>
                  <a:gd name="T91" fmla="*/ 358 h 387"/>
                  <a:gd name="T92" fmla="*/ 173 w 349"/>
                  <a:gd name="T93" fmla="*/ 368 h 387"/>
                  <a:gd name="T94" fmla="*/ 174 w 349"/>
                  <a:gd name="T95" fmla="*/ 387 h 387"/>
                  <a:gd name="T96" fmla="*/ 163 w 349"/>
                  <a:gd name="T97" fmla="*/ 376 h 387"/>
                  <a:gd name="T98" fmla="*/ 157 w 349"/>
                  <a:gd name="T99" fmla="*/ 365 h 387"/>
                  <a:gd name="T100" fmla="*/ 147 w 349"/>
                  <a:gd name="T101" fmla="*/ 348 h 387"/>
                  <a:gd name="T102" fmla="*/ 137 w 349"/>
                  <a:gd name="T103" fmla="*/ 332 h 387"/>
                  <a:gd name="T104" fmla="*/ 138 w 349"/>
                  <a:gd name="T105" fmla="*/ 321 h 387"/>
                  <a:gd name="T106" fmla="*/ 137 w 349"/>
                  <a:gd name="T107" fmla="*/ 318 h 387"/>
                  <a:gd name="T108" fmla="*/ 130 w 349"/>
                  <a:gd name="T109" fmla="*/ 294 h 387"/>
                  <a:gd name="T110" fmla="*/ 116 w 349"/>
                  <a:gd name="T111" fmla="*/ 263 h 387"/>
                  <a:gd name="T112" fmla="*/ 120 w 349"/>
                  <a:gd name="T113" fmla="*/ 239 h 387"/>
                  <a:gd name="T114" fmla="*/ 128 w 349"/>
                  <a:gd name="T115" fmla="*/ 193 h 387"/>
                  <a:gd name="T116" fmla="*/ 127 w 349"/>
                  <a:gd name="T117" fmla="*/ 168 h 387"/>
                  <a:gd name="T118" fmla="*/ 136 w 349"/>
                  <a:gd name="T119" fmla="*/ 156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49" h="387">
                    <a:moveTo>
                      <a:pt x="141" y="144"/>
                    </a:moveTo>
                    <a:lnTo>
                      <a:pt x="137" y="141"/>
                    </a:lnTo>
                    <a:lnTo>
                      <a:pt x="131" y="135"/>
                    </a:lnTo>
                    <a:lnTo>
                      <a:pt x="135" y="130"/>
                    </a:lnTo>
                    <a:lnTo>
                      <a:pt x="136" y="123"/>
                    </a:lnTo>
                    <a:lnTo>
                      <a:pt x="133" y="119"/>
                    </a:lnTo>
                    <a:lnTo>
                      <a:pt x="128" y="120"/>
                    </a:lnTo>
                    <a:lnTo>
                      <a:pt x="120" y="115"/>
                    </a:lnTo>
                    <a:lnTo>
                      <a:pt x="117" y="119"/>
                    </a:lnTo>
                    <a:lnTo>
                      <a:pt x="116" y="120"/>
                    </a:lnTo>
                    <a:lnTo>
                      <a:pt x="109" y="122"/>
                    </a:lnTo>
                    <a:lnTo>
                      <a:pt x="109" y="117"/>
                    </a:lnTo>
                    <a:lnTo>
                      <a:pt x="98" y="116"/>
                    </a:lnTo>
                    <a:lnTo>
                      <a:pt x="91" y="112"/>
                    </a:lnTo>
                    <a:lnTo>
                      <a:pt x="80" y="113"/>
                    </a:lnTo>
                    <a:lnTo>
                      <a:pt x="82" y="114"/>
                    </a:lnTo>
                    <a:lnTo>
                      <a:pt x="73" y="117"/>
                    </a:lnTo>
                    <a:lnTo>
                      <a:pt x="60" y="124"/>
                    </a:lnTo>
                    <a:lnTo>
                      <a:pt x="56" y="116"/>
                    </a:lnTo>
                    <a:lnTo>
                      <a:pt x="53" y="115"/>
                    </a:lnTo>
                    <a:lnTo>
                      <a:pt x="45" y="117"/>
                    </a:lnTo>
                    <a:lnTo>
                      <a:pt x="40" y="119"/>
                    </a:lnTo>
                    <a:lnTo>
                      <a:pt x="38" y="115"/>
                    </a:lnTo>
                    <a:lnTo>
                      <a:pt x="30" y="115"/>
                    </a:lnTo>
                    <a:lnTo>
                      <a:pt x="30" y="110"/>
                    </a:lnTo>
                    <a:lnTo>
                      <a:pt x="17" y="107"/>
                    </a:lnTo>
                    <a:lnTo>
                      <a:pt x="12" y="110"/>
                    </a:lnTo>
                    <a:lnTo>
                      <a:pt x="5" y="101"/>
                    </a:lnTo>
                    <a:lnTo>
                      <a:pt x="7" y="95"/>
                    </a:lnTo>
                    <a:lnTo>
                      <a:pt x="1" y="94"/>
                    </a:lnTo>
                    <a:lnTo>
                      <a:pt x="0" y="89"/>
                    </a:lnTo>
                    <a:lnTo>
                      <a:pt x="0" y="84"/>
                    </a:lnTo>
                    <a:lnTo>
                      <a:pt x="7" y="76"/>
                    </a:lnTo>
                    <a:lnTo>
                      <a:pt x="8" y="74"/>
                    </a:lnTo>
                    <a:lnTo>
                      <a:pt x="10" y="70"/>
                    </a:lnTo>
                    <a:lnTo>
                      <a:pt x="12" y="73"/>
                    </a:lnTo>
                    <a:lnTo>
                      <a:pt x="22" y="67"/>
                    </a:lnTo>
                    <a:lnTo>
                      <a:pt x="30" y="70"/>
                    </a:lnTo>
                    <a:lnTo>
                      <a:pt x="35" y="67"/>
                    </a:lnTo>
                    <a:lnTo>
                      <a:pt x="45" y="70"/>
                    </a:lnTo>
                    <a:lnTo>
                      <a:pt x="44" y="62"/>
                    </a:lnTo>
                    <a:lnTo>
                      <a:pt x="37" y="56"/>
                    </a:lnTo>
                    <a:lnTo>
                      <a:pt x="38" y="51"/>
                    </a:lnTo>
                    <a:lnTo>
                      <a:pt x="53" y="46"/>
                    </a:lnTo>
                    <a:lnTo>
                      <a:pt x="62" y="40"/>
                    </a:lnTo>
                    <a:lnTo>
                      <a:pt x="68" y="41"/>
                    </a:lnTo>
                    <a:lnTo>
                      <a:pt x="73" y="40"/>
                    </a:lnTo>
                    <a:lnTo>
                      <a:pt x="68" y="34"/>
                    </a:lnTo>
                    <a:lnTo>
                      <a:pt x="71" y="23"/>
                    </a:lnTo>
                    <a:lnTo>
                      <a:pt x="68" y="16"/>
                    </a:lnTo>
                    <a:lnTo>
                      <a:pt x="65" y="7"/>
                    </a:lnTo>
                    <a:lnTo>
                      <a:pt x="68" y="4"/>
                    </a:lnTo>
                    <a:lnTo>
                      <a:pt x="77" y="0"/>
                    </a:lnTo>
                    <a:lnTo>
                      <a:pt x="85" y="3"/>
                    </a:lnTo>
                    <a:lnTo>
                      <a:pt x="93" y="7"/>
                    </a:lnTo>
                    <a:lnTo>
                      <a:pt x="97" y="8"/>
                    </a:lnTo>
                    <a:lnTo>
                      <a:pt x="97" y="15"/>
                    </a:lnTo>
                    <a:lnTo>
                      <a:pt x="103" y="15"/>
                    </a:lnTo>
                    <a:lnTo>
                      <a:pt x="113" y="15"/>
                    </a:lnTo>
                    <a:lnTo>
                      <a:pt x="127" y="15"/>
                    </a:lnTo>
                    <a:lnTo>
                      <a:pt x="160" y="19"/>
                    </a:lnTo>
                    <a:lnTo>
                      <a:pt x="171" y="19"/>
                    </a:lnTo>
                    <a:lnTo>
                      <a:pt x="191" y="22"/>
                    </a:lnTo>
                    <a:lnTo>
                      <a:pt x="203" y="29"/>
                    </a:lnTo>
                    <a:lnTo>
                      <a:pt x="210" y="33"/>
                    </a:lnTo>
                    <a:lnTo>
                      <a:pt x="211" y="36"/>
                    </a:lnTo>
                    <a:lnTo>
                      <a:pt x="224" y="34"/>
                    </a:lnTo>
                    <a:lnTo>
                      <a:pt x="237" y="36"/>
                    </a:lnTo>
                    <a:lnTo>
                      <a:pt x="244" y="30"/>
                    </a:lnTo>
                    <a:lnTo>
                      <a:pt x="249" y="29"/>
                    </a:lnTo>
                    <a:lnTo>
                      <a:pt x="252" y="29"/>
                    </a:lnTo>
                    <a:lnTo>
                      <a:pt x="253" y="27"/>
                    </a:lnTo>
                    <a:lnTo>
                      <a:pt x="262" y="30"/>
                    </a:lnTo>
                    <a:lnTo>
                      <a:pt x="263" y="33"/>
                    </a:lnTo>
                    <a:lnTo>
                      <a:pt x="283" y="33"/>
                    </a:lnTo>
                    <a:lnTo>
                      <a:pt x="289" y="31"/>
                    </a:lnTo>
                    <a:lnTo>
                      <a:pt x="294" y="39"/>
                    </a:lnTo>
                    <a:lnTo>
                      <a:pt x="306" y="37"/>
                    </a:lnTo>
                    <a:lnTo>
                      <a:pt x="310" y="42"/>
                    </a:lnTo>
                    <a:lnTo>
                      <a:pt x="316" y="40"/>
                    </a:lnTo>
                    <a:lnTo>
                      <a:pt x="336" y="47"/>
                    </a:lnTo>
                    <a:lnTo>
                      <a:pt x="349" y="48"/>
                    </a:lnTo>
                    <a:lnTo>
                      <a:pt x="348" y="55"/>
                    </a:lnTo>
                    <a:lnTo>
                      <a:pt x="347" y="61"/>
                    </a:lnTo>
                    <a:lnTo>
                      <a:pt x="347" y="66"/>
                    </a:lnTo>
                    <a:lnTo>
                      <a:pt x="345" y="72"/>
                    </a:lnTo>
                    <a:lnTo>
                      <a:pt x="341" y="80"/>
                    </a:lnTo>
                    <a:lnTo>
                      <a:pt x="333" y="79"/>
                    </a:lnTo>
                    <a:lnTo>
                      <a:pt x="314" y="81"/>
                    </a:lnTo>
                    <a:lnTo>
                      <a:pt x="310" y="90"/>
                    </a:lnTo>
                    <a:lnTo>
                      <a:pt x="303" y="97"/>
                    </a:lnTo>
                    <a:lnTo>
                      <a:pt x="293" y="102"/>
                    </a:lnTo>
                    <a:lnTo>
                      <a:pt x="293" y="103"/>
                    </a:lnTo>
                    <a:lnTo>
                      <a:pt x="282" y="107"/>
                    </a:lnTo>
                    <a:lnTo>
                      <a:pt x="276" y="109"/>
                    </a:lnTo>
                    <a:lnTo>
                      <a:pt x="270" y="110"/>
                    </a:lnTo>
                    <a:lnTo>
                      <a:pt x="273" y="121"/>
                    </a:lnTo>
                    <a:lnTo>
                      <a:pt x="268" y="124"/>
                    </a:lnTo>
                    <a:lnTo>
                      <a:pt x="264" y="129"/>
                    </a:lnTo>
                    <a:lnTo>
                      <a:pt x="255" y="134"/>
                    </a:lnTo>
                    <a:lnTo>
                      <a:pt x="253" y="134"/>
                    </a:lnTo>
                    <a:lnTo>
                      <a:pt x="253" y="135"/>
                    </a:lnTo>
                    <a:lnTo>
                      <a:pt x="257" y="143"/>
                    </a:lnTo>
                    <a:lnTo>
                      <a:pt x="263" y="157"/>
                    </a:lnTo>
                    <a:lnTo>
                      <a:pt x="266" y="160"/>
                    </a:lnTo>
                    <a:lnTo>
                      <a:pt x="263" y="162"/>
                    </a:lnTo>
                    <a:lnTo>
                      <a:pt x="262" y="168"/>
                    </a:lnTo>
                    <a:lnTo>
                      <a:pt x="266" y="170"/>
                    </a:lnTo>
                    <a:lnTo>
                      <a:pt x="274" y="168"/>
                    </a:lnTo>
                    <a:lnTo>
                      <a:pt x="276" y="169"/>
                    </a:lnTo>
                    <a:lnTo>
                      <a:pt x="274" y="162"/>
                    </a:lnTo>
                    <a:lnTo>
                      <a:pt x="288" y="165"/>
                    </a:lnTo>
                    <a:lnTo>
                      <a:pt x="296" y="167"/>
                    </a:lnTo>
                    <a:lnTo>
                      <a:pt x="296" y="168"/>
                    </a:lnTo>
                    <a:lnTo>
                      <a:pt x="306" y="172"/>
                    </a:lnTo>
                    <a:lnTo>
                      <a:pt x="308" y="177"/>
                    </a:lnTo>
                    <a:lnTo>
                      <a:pt x="315" y="176"/>
                    </a:lnTo>
                    <a:lnTo>
                      <a:pt x="321" y="179"/>
                    </a:lnTo>
                    <a:lnTo>
                      <a:pt x="326" y="177"/>
                    </a:lnTo>
                    <a:lnTo>
                      <a:pt x="337" y="182"/>
                    </a:lnTo>
                    <a:lnTo>
                      <a:pt x="333" y="189"/>
                    </a:lnTo>
                    <a:lnTo>
                      <a:pt x="332" y="193"/>
                    </a:lnTo>
                    <a:lnTo>
                      <a:pt x="317" y="206"/>
                    </a:lnTo>
                    <a:lnTo>
                      <a:pt x="306" y="216"/>
                    </a:lnTo>
                    <a:lnTo>
                      <a:pt x="290" y="226"/>
                    </a:lnTo>
                    <a:lnTo>
                      <a:pt x="288" y="228"/>
                    </a:lnTo>
                    <a:lnTo>
                      <a:pt x="288" y="229"/>
                    </a:lnTo>
                    <a:lnTo>
                      <a:pt x="286" y="230"/>
                    </a:lnTo>
                    <a:lnTo>
                      <a:pt x="277" y="247"/>
                    </a:lnTo>
                    <a:lnTo>
                      <a:pt x="277" y="254"/>
                    </a:lnTo>
                    <a:lnTo>
                      <a:pt x="276" y="255"/>
                    </a:lnTo>
                    <a:lnTo>
                      <a:pt x="269" y="260"/>
                    </a:lnTo>
                    <a:lnTo>
                      <a:pt x="269" y="266"/>
                    </a:lnTo>
                    <a:lnTo>
                      <a:pt x="266" y="268"/>
                    </a:lnTo>
                    <a:lnTo>
                      <a:pt x="267" y="269"/>
                    </a:lnTo>
                    <a:lnTo>
                      <a:pt x="264" y="273"/>
                    </a:lnTo>
                    <a:lnTo>
                      <a:pt x="264" y="276"/>
                    </a:lnTo>
                    <a:lnTo>
                      <a:pt x="261" y="282"/>
                    </a:lnTo>
                    <a:lnTo>
                      <a:pt x="259" y="285"/>
                    </a:lnTo>
                    <a:lnTo>
                      <a:pt x="260" y="289"/>
                    </a:lnTo>
                    <a:lnTo>
                      <a:pt x="262" y="293"/>
                    </a:lnTo>
                    <a:lnTo>
                      <a:pt x="266" y="299"/>
                    </a:lnTo>
                    <a:lnTo>
                      <a:pt x="261" y="305"/>
                    </a:lnTo>
                    <a:lnTo>
                      <a:pt x="263" y="308"/>
                    </a:lnTo>
                    <a:lnTo>
                      <a:pt x="267" y="312"/>
                    </a:lnTo>
                    <a:lnTo>
                      <a:pt x="267" y="313"/>
                    </a:lnTo>
                    <a:lnTo>
                      <a:pt x="266" y="321"/>
                    </a:lnTo>
                    <a:lnTo>
                      <a:pt x="268" y="323"/>
                    </a:lnTo>
                    <a:lnTo>
                      <a:pt x="270" y="332"/>
                    </a:lnTo>
                    <a:lnTo>
                      <a:pt x="267" y="340"/>
                    </a:lnTo>
                    <a:lnTo>
                      <a:pt x="266" y="343"/>
                    </a:lnTo>
                    <a:lnTo>
                      <a:pt x="269" y="342"/>
                    </a:lnTo>
                    <a:lnTo>
                      <a:pt x="274" y="346"/>
                    </a:lnTo>
                    <a:lnTo>
                      <a:pt x="277" y="343"/>
                    </a:lnTo>
                    <a:lnTo>
                      <a:pt x="276" y="346"/>
                    </a:lnTo>
                    <a:lnTo>
                      <a:pt x="264" y="348"/>
                    </a:lnTo>
                    <a:lnTo>
                      <a:pt x="262" y="349"/>
                    </a:lnTo>
                    <a:lnTo>
                      <a:pt x="261" y="354"/>
                    </a:lnTo>
                    <a:lnTo>
                      <a:pt x="255" y="355"/>
                    </a:lnTo>
                    <a:lnTo>
                      <a:pt x="249" y="353"/>
                    </a:lnTo>
                    <a:lnTo>
                      <a:pt x="249" y="350"/>
                    </a:lnTo>
                    <a:lnTo>
                      <a:pt x="246" y="350"/>
                    </a:lnTo>
                    <a:lnTo>
                      <a:pt x="239" y="348"/>
                    </a:lnTo>
                    <a:lnTo>
                      <a:pt x="222" y="345"/>
                    </a:lnTo>
                    <a:lnTo>
                      <a:pt x="217" y="346"/>
                    </a:lnTo>
                    <a:lnTo>
                      <a:pt x="213" y="345"/>
                    </a:lnTo>
                    <a:lnTo>
                      <a:pt x="208" y="341"/>
                    </a:lnTo>
                    <a:lnTo>
                      <a:pt x="208" y="338"/>
                    </a:lnTo>
                    <a:lnTo>
                      <a:pt x="204" y="339"/>
                    </a:lnTo>
                    <a:lnTo>
                      <a:pt x="199" y="338"/>
                    </a:lnTo>
                    <a:lnTo>
                      <a:pt x="196" y="340"/>
                    </a:lnTo>
                    <a:lnTo>
                      <a:pt x="193" y="341"/>
                    </a:lnTo>
                    <a:lnTo>
                      <a:pt x="189" y="346"/>
                    </a:lnTo>
                    <a:lnTo>
                      <a:pt x="188" y="341"/>
                    </a:lnTo>
                    <a:lnTo>
                      <a:pt x="186" y="347"/>
                    </a:lnTo>
                    <a:lnTo>
                      <a:pt x="183" y="341"/>
                    </a:lnTo>
                    <a:lnTo>
                      <a:pt x="180" y="341"/>
                    </a:lnTo>
                    <a:lnTo>
                      <a:pt x="176" y="343"/>
                    </a:lnTo>
                    <a:lnTo>
                      <a:pt x="177" y="348"/>
                    </a:lnTo>
                    <a:lnTo>
                      <a:pt x="179" y="350"/>
                    </a:lnTo>
                    <a:lnTo>
                      <a:pt x="180" y="353"/>
                    </a:lnTo>
                    <a:lnTo>
                      <a:pt x="177" y="353"/>
                    </a:lnTo>
                    <a:lnTo>
                      <a:pt x="170" y="353"/>
                    </a:lnTo>
                    <a:lnTo>
                      <a:pt x="168" y="358"/>
                    </a:lnTo>
                    <a:lnTo>
                      <a:pt x="167" y="359"/>
                    </a:lnTo>
                    <a:lnTo>
                      <a:pt x="164" y="360"/>
                    </a:lnTo>
                    <a:lnTo>
                      <a:pt x="168" y="368"/>
                    </a:lnTo>
                    <a:lnTo>
                      <a:pt x="173" y="368"/>
                    </a:lnTo>
                    <a:lnTo>
                      <a:pt x="181" y="369"/>
                    </a:lnTo>
                    <a:lnTo>
                      <a:pt x="188" y="366"/>
                    </a:lnTo>
                    <a:lnTo>
                      <a:pt x="175" y="380"/>
                    </a:lnTo>
                    <a:lnTo>
                      <a:pt x="174" y="387"/>
                    </a:lnTo>
                    <a:lnTo>
                      <a:pt x="169" y="385"/>
                    </a:lnTo>
                    <a:lnTo>
                      <a:pt x="169" y="382"/>
                    </a:lnTo>
                    <a:lnTo>
                      <a:pt x="163" y="382"/>
                    </a:lnTo>
                    <a:lnTo>
                      <a:pt x="163" y="376"/>
                    </a:lnTo>
                    <a:lnTo>
                      <a:pt x="157" y="371"/>
                    </a:lnTo>
                    <a:lnTo>
                      <a:pt x="160" y="368"/>
                    </a:lnTo>
                    <a:lnTo>
                      <a:pt x="156" y="366"/>
                    </a:lnTo>
                    <a:lnTo>
                      <a:pt x="157" y="365"/>
                    </a:lnTo>
                    <a:lnTo>
                      <a:pt x="153" y="353"/>
                    </a:lnTo>
                    <a:lnTo>
                      <a:pt x="148" y="356"/>
                    </a:lnTo>
                    <a:lnTo>
                      <a:pt x="147" y="353"/>
                    </a:lnTo>
                    <a:lnTo>
                      <a:pt x="147" y="348"/>
                    </a:lnTo>
                    <a:lnTo>
                      <a:pt x="146" y="343"/>
                    </a:lnTo>
                    <a:lnTo>
                      <a:pt x="147" y="341"/>
                    </a:lnTo>
                    <a:lnTo>
                      <a:pt x="140" y="334"/>
                    </a:lnTo>
                    <a:lnTo>
                      <a:pt x="137" y="332"/>
                    </a:lnTo>
                    <a:lnTo>
                      <a:pt x="141" y="328"/>
                    </a:lnTo>
                    <a:lnTo>
                      <a:pt x="141" y="327"/>
                    </a:lnTo>
                    <a:lnTo>
                      <a:pt x="138" y="327"/>
                    </a:lnTo>
                    <a:lnTo>
                      <a:pt x="138" y="321"/>
                    </a:lnTo>
                    <a:lnTo>
                      <a:pt x="143" y="322"/>
                    </a:lnTo>
                    <a:lnTo>
                      <a:pt x="138" y="318"/>
                    </a:lnTo>
                    <a:lnTo>
                      <a:pt x="140" y="316"/>
                    </a:lnTo>
                    <a:lnTo>
                      <a:pt x="137" y="318"/>
                    </a:lnTo>
                    <a:lnTo>
                      <a:pt x="137" y="314"/>
                    </a:lnTo>
                    <a:lnTo>
                      <a:pt x="138" y="313"/>
                    </a:lnTo>
                    <a:lnTo>
                      <a:pt x="137" y="299"/>
                    </a:lnTo>
                    <a:lnTo>
                      <a:pt x="130" y="294"/>
                    </a:lnTo>
                    <a:lnTo>
                      <a:pt x="127" y="292"/>
                    </a:lnTo>
                    <a:lnTo>
                      <a:pt x="123" y="289"/>
                    </a:lnTo>
                    <a:lnTo>
                      <a:pt x="117" y="273"/>
                    </a:lnTo>
                    <a:lnTo>
                      <a:pt x="116" y="263"/>
                    </a:lnTo>
                    <a:lnTo>
                      <a:pt x="118" y="254"/>
                    </a:lnTo>
                    <a:lnTo>
                      <a:pt x="120" y="248"/>
                    </a:lnTo>
                    <a:lnTo>
                      <a:pt x="122" y="241"/>
                    </a:lnTo>
                    <a:lnTo>
                      <a:pt x="120" y="239"/>
                    </a:lnTo>
                    <a:lnTo>
                      <a:pt x="120" y="233"/>
                    </a:lnTo>
                    <a:lnTo>
                      <a:pt x="121" y="226"/>
                    </a:lnTo>
                    <a:lnTo>
                      <a:pt x="126" y="199"/>
                    </a:lnTo>
                    <a:lnTo>
                      <a:pt x="128" y="193"/>
                    </a:lnTo>
                    <a:lnTo>
                      <a:pt x="129" y="190"/>
                    </a:lnTo>
                    <a:lnTo>
                      <a:pt x="134" y="175"/>
                    </a:lnTo>
                    <a:lnTo>
                      <a:pt x="133" y="173"/>
                    </a:lnTo>
                    <a:lnTo>
                      <a:pt x="127" y="168"/>
                    </a:lnTo>
                    <a:lnTo>
                      <a:pt x="130" y="166"/>
                    </a:lnTo>
                    <a:lnTo>
                      <a:pt x="131" y="168"/>
                    </a:lnTo>
                    <a:lnTo>
                      <a:pt x="134" y="160"/>
                    </a:lnTo>
                    <a:lnTo>
                      <a:pt x="136" y="156"/>
                    </a:lnTo>
                    <a:lnTo>
                      <a:pt x="137" y="146"/>
                    </a:lnTo>
                    <a:lnTo>
                      <a:pt x="141" y="144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16" name="Freeform 104"/>
              <p:cNvSpPr>
                <a:spLocks/>
              </p:cNvSpPr>
              <p:nvPr/>
            </p:nvSpPr>
            <p:spPr bwMode="auto">
              <a:xfrm>
                <a:off x="4639" y="2863"/>
                <a:ext cx="2" cy="3"/>
              </a:xfrm>
              <a:custGeom>
                <a:avLst/>
                <a:gdLst>
                  <a:gd name="T0" fmla="*/ 4 w 7"/>
                  <a:gd name="T1" fmla="*/ 6 h 8"/>
                  <a:gd name="T2" fmla="*/ 4 w 7"/>
                  <a:gd name="T3" fmla="*/ 7 h 8"/>
                  <a:gd name="T4" fmla="*/ 1 w 7"/>
                  <a:gd name="T5" fmla="*/ 8 h 8"/>
                  <a:gd name="T6" fmla="*/ 4 w 7"/>
                  <a:gd name="T7" fmla="*/ 8 h 8"/>
                  <a:gd name="T8" fmla="*/ 7 w 7"/>
                  <a:gd name="T9" fmla="*/ 1 h 8"/>
                  <a:gd name="T10" fmla="*/ 2 w 7"/>
                  <a:gd name="T11" fmla="*/ 0 h 8"/>
                  <a:gd name="T12" fmla="*/ 0 w 7"/>
                  <a:gd name="T13" fmla="*/ 4 h 8"/>
                  <a:gd name="T14" fmla="*/ 0 w 7"/>
                  <a:gd name="T15" fmla="*/ 6 h 8"/>
                  <a:gd name="T16" fmla="*/ 4 w 7"/>
                  <a:gd name="T17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8">
                    <a:moveTo>
                      <a:pt x="4" y="6"/>
                    </a:moveTo>
                    <a:lnTo>
                      <a:pt x="4" y="7"/>
                    </a:lnTo>
                    <a:lnTo>
                      <a:pt x="1" y="8"/>
                    </a:lnTo>
                    <a:lnTo>
                      <a:pt x="4" y="8"/>
                    </a:lnTo>
                    <a:lnTo>
                      <a:pt x="7" y="1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4" y="6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17" name="Freeform 105"/>
              <p:cNvSpPr>
                <a:spLocks/>
              </p:cNvSpPr>
              <p:nvPr/>
            </p:nvSpPr>
            <p:spPr bwMode="auto">
              <a:xfrm>
                <a:off x="4525" y="2847"/>
                <a:ext cx="109" cy="102"/>
              </a:xfrm>
              <a:custGeom>
                <a:avLst/>
                <a:gdLst>
                  <a:gd name="T0" fmla="*/ 241 w 328"/>
                  <a:gd name="T1" fmla="*/ 3 h 307"/>
                  <a:gd name="T2" fmla="*/ 263 w 328"/>
                  <a:gd name="T3" fmla="*/ 2 h 307"/>
                  <a:gd name="T4" fmla="*/ 276 w 328"/>
                  <a:gd name="T5" fmla="*/ 8 h 307"/>
                  <a:gd name="T6" fmla="*/ 291 w 328"/>
                  <a:gd name="T7" fmla="*/ 8 h 307"/>
                  <a:gd name="T8" fmla="*/ 292 w 328"/>
                  <a:gd name="T9" fmla="*/ 21 h 307"/>
                  <a:gd name="T10" fmla="*/ 300 w 328"/>
                  <a:gd name="T11" fmla="*/ 37 h 307"/>
                  <a:gd name="T12" fmla="*/ 310 w 328"/>
                  <a:gd name="T13" fmla="*/ 60 h 307"/>
                  <a:gd name="T14" fmla="*/ 323 w 328"/>
                  <a:gd name="T15" fmla="*/ 79 h 307"/>
                  <a:gd name="T16" fmla="*/ 290 w 328"/>
                  <a:gd name="T17" fmla="*/ 88 h 307"/>
                  <a:gd name="T18" fmla="*/ 229 w 328"/>
                  <a:gd name="T19" fmla="*/ 120 h 307"/>
                  <a:gd name="T20" fmla="*/ 135 w 328"/>
                  <a:gd name="T21" fmla="*/ 163 h 307"/>
                  <a:gd name="T22" fmla="*/ 148 w 328"/>
                  <a:gd name="T23" fmla="*/ 140 h 307"/>
                  <a:gd name="T24" fmla="*/ 162 w 328"/>
                  <a:gd name="T25" fmla="*/ 137 h 307"/>
                  <a:gd name="T26" fmla="*/ 182 w 328"/>
                  <a:gd name="T27" fmla="*/ 119 h 307"/>
                  <a:gd name="T28" fmla="*/ 150 w 328"/>
                  <a:gd name="T29" fmla="*/ 117 h 307"/>
                  <a:gd name="T30" fmla="*/ 143 w 328"/>
                  <a:gd name="T31" fmla="*/ 133 h 307"/>
                  <a:gd name="T32" fmla="*/ 144 w 328"/>
                  <a:gd name="T33" fmla="*/ 143 h 307"/>
                  <a:gd name="T34" fmla="*/ 137 w 328"/>
                  <a:gd name="T35" fmla="*/ 146 h 307"/>
                  <a:gd name="T36" fmla="*/ 121 w 328"/>
                  <a:gd name="T37" fmla="*/ 137 h 307"/>
                  <a:gd name="T38" fmla="*/ 102 w 328"/>
                  <a:gd name="T39" fmla="*/ 143 h 307"/>
                  <a:gd name="T40" fmla="*/ 106 w 328"/>
                  <a:gd name="T41" fmla="*/ 156 h 307"/>
                  <a:gd name="T42" fmla="*/ 116 w 328"/>
                  <a:gd name="T43" fmla="*/ 162 h 307"/>
                  <a:gd name="T44" fmla="*/ 108 w 328"/>
                  <a:gd name="T45" fmla="*/ 163 h 307"/>
                  <a:gd name="T46" fmla="*/ 99 w 328"/>
                  <a:gd name="T47" fmla="*/ 159 h 307"/>
                  <a:gd name="T48" fmla="*/ 89 w 328"/>
                  <a:gd name="T49" fmla="*/ 150 h 307"/>
                  <a:gd name="T50" fmla="*/ 88 w 328"/>
                  <a:gd name="T51" fmla="*/ 176 h 307"/>
                  <a:gd name="T52" fmla="*/ 71 w 328"/>
                  <a:gd name="T53" fmla="*/ 216 h 307"/>
                  <a:gd name="T54" fmla="*/ 76 w 328"/>
                  <a:gd name="T55" fmla="*/ 230 h 307"/>
                  <a:gd name="T56" fmla="*/ 78 w 328"/>
                  <a:gd name="T57" fmla="*/ 248 h 307"/>
                  <a:gd name="T58" fmla="*/ 90 w 328"/>
                  <a:gd name="T59" fmla="*/ 242 h 307"/>
                  <a:gd name="T60" fmla="*/ 99 w 328"/>
                  <a:gd name="T61" fmla="*/ 259 h 307"/>
                  <a:gd name="T62" fmla="*/ 73 w 328"/>
                  <a:gd name="T63" fmla="*/ 288 h 307"/>
                  <a:gd name="T64" fmla="*/ 53 w 328"/>
                  <a:gd name="T65" fmla="*/ 305 h 307"/>
                  <a:gd name="T66" fmla="*/ 24 w 328"/>
                  <a:gd name="T67" fmla="*/ 278 h 307"/>
                  <a:gd name="T68" fmla="*/ 4 w 328"/>
                  <a:gd name="T69" fmla="*/ 258 h 307"/>
                  <a:gd name="T70" fmla="*/ 56 w 328"/>
                  <a:gd name="T71" fmla="*/ 246 h 307"/>
                  <a:gd name="T72" fmla="*/ 64 w 328"/>
                  <a:gd name="T73" fmla="*/ 212 h 307"/>
                  <a:gd name="T74" fmla="*/ 22 w 328"/>
                  <a:gd name="T75" fmla="*/ 208 h 307"/>
                  <a:gd name="T76" fmla="*/ 19 w 328"/>
                  <a:gd name="T77" fmla="*/ 187 h 307"/>
                  <a:gd name="T78" fmla="*/ 5 w 328"/>
                  <a:gd name="T79" fmla="*/ 172 h 307"/>
                  <a:gd name="T80" fmla="*/ 18 w 328"/>
                  <a:gd name="T81" fmla="*/ 155 h 307"/>
                  <a:gd name="T82" fmla="*/ 11 w 328"/>
                  <a:gd name="T83" fmla="*/ 132 h 307"/>
                  <a:gd name="T84" fmla="*/ 22 w 328"/>
                  <a:gd name="T85" fmla="*/ 109 h 307"/>
                  <a:gd name="T86" fmla="*/ 42 w 328"/>
                  <a:gd name="T87" fmla="*/ 95 h 307"/>
                  <a:gd name="T88" fmla="*/ 57 w 328"/>
                  <a:gd name="T89" fmla="*/ 105 h 307"/>
                  <a:gd name="T90" fmla="*/ 73 w 328"/>
                  <a:gd name="T91" fmla="*/ 121 h 307"/>
                  <a:gd name="T92" fmla="*/ 108 w 328"/>
                  <a:gd name="T93" fmla="*/ 112 h 307"/>
                  <a:gd name="T94" fmla="*/ 138 w 328"/>
                  <a:gd name="T95" fmla="*/ 112 h 307"/>
                  <a:gd name="T96" fmla="*/ 137 w 328"/>
                  <a:gd name="T97" fmla="*/ 82 h 307"/>
                  <a:gd name="T98" fmla="*/ 154 w 328"/>
                  <a:gd name="T99" fmla="*/ 70 h 307"/>
                  <a:gd name="T100" fmla="*/ 184 w 328"/>
                  <a:gd name="T101" fmla="*/ 67 h 307"/>
                  <a:gd name="T102" fmla="*/ 208 w 328"/>
                  <a:gd name="T103" fmla="*/ 54 h 307"/>
                  <a:gd name="T104" fmla="*/ 201 w 328"/>
                  <a:gd name="T105" fmla="*/ 43 h 307"/>
                  <a:gd name="T106" fmla="*/ 199 w 328"/>
                  <a:gd name="T107" fmla="*/ 23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8" h="307">
                    <a:moveTo>
                      <a:pt x="211" y="17"/>
                    </a:moveTo>
                    <a:lnTo>
                      <a:pt x="217" y="10"/>
                    </a:lnTo>
                    <a:lnTo>
                      <a:pt x="221" y="6"/>
                    </a:lnTo>
                    <a:lnTo>
                      <a:pt x="224" y="10"/>
                    </a:lnTo>
                    <a:lnTo>
                      <a:pt x="235" y="0"/>
                    </a:lnTo>
                    <a:lnTo>
                      <a:pt x="241" y="3"/>
                    </a:lnTo>
                    <a:lnTo>
                      <a:pt x="241" y="12"/>
                    </a:lnTo>
                    <a:lnTo>
                      <a:pt x="245" y="10"/>
                    </a:lnTo>
                    <a:lnTo>
                      <a:pt x="248" y="7"/>
                    </a:lnTo>
                    <a:lnTo>
                      <a:pt x="251" y="3"/>
                    </a:lnTo>
                    <a:lnTo>
                      <a:pt x="260" y="1"/>
                    </a:lnTo>
                    <a:lnTo>
                      <a:pt x="263" y="2"/>
                    </a:lnTo>
                    <a:lnTo>
                      <a:pt x="263" y="3"/>
                    </a:lnTo>
                    <a:lnTo>
                      <a:pt x="261" y="8"/>
                    </a:lnTo>
                    <a:lnTo>
                      <a:pt x="264" y="10"/>
                    </a:lnTo>
                    <a:lnTo>
                      <a:pt x="269" y="12"/>
                    </a:lnTo>
                    <a:lnTo>
                      <a:pt x="272" y="10"/>
                    </a:lnTo>
                    <a:lnTo>
                      <a:pt x="276" y="8"/>
                    </a:lnTo>
                    <a:lnTo>
                      <a:pt x="278" y="14"/>
                    </a:lnTo>
                    <a:lnTo>
                      <a:pt x="282" y="13"/>
                    </a:lnTo>
                    <a:lnTo>
                      <a:pt x="285" y="12"/>
                    </a:lnTo>
                    <a:lnTo>
                      <a:pt x="285" y="3"/>
                    </a:lnTo>
                    <a:lnTo>
                      <a:pt x="289" y="4"/>
                    </a:lnTo>
                    <a:lnTo>
                      <a:pt x="291" y="8"/>
                    </a:lnTo>
                    <a:lnTo>
                      <a:pt x="291" y="12"/>
                    </a:lnTo>
                    <a:lnTo>
                      <a:pt x="294" y="10"/>
                    </a:lnTo>
                    <a:lnTo>
                      <a:pt x="292" y="12"/>
                    </a:lnTo>
                    <a:lnTo>
                      <a:pt x="297" y="16"/>
                    </a:lnTo>
                    <a:lnTo>
                      <a:pt x="292" y="15"/>
                    </a:lnTo>
                    <a:lnTo>
                      <a:pt x="292" y="21"/>
                    </a:lnTo>
                    <a:lnTo>
                      <a:pt x="295" y="21"/>
                    </a:lnTo>
                    <a:lnTo>
                      <a:pt x="295" y="22"/>
                    </a:lnTo>
                    <a:lnTo>
                      <a:pt x="291" y="26"/>
                    </a:lnTo>
                    <a:lnTo>
                      <a:pt x="294" y="28"/>
                    </a:lnTo>
                    <a:lnTo>
                      <a:pt x="301" y="35"/>
                    </a:lnTo>
                    <a:lnTo>
                      <a:pt x="300" y="37"/>
                    </a:lnTo>
                    <a:lnTo>
                      <a:pt x="301" y="42"/>
                    </a:lnTo>
                    <a:lnTo>
                      <a:pt x="301" y="47"/>
                    </a:lnTo>
                    <a:lnTo>
                      <a:pt x="302" y="50"/>
                    </a:lnTo>
                    <a:lnTo>
                      <a:pt x="307" y="47"/>
                    </a:lnTo>
                    <a:lnTo>
                      <a:pt x="311" y="59"/>
                    </a:lnTo>
                    <a:lnTo>
                      <a:pt x="310" y="60"/>
                    </a:lnTo>
                    <a:lnTo>
                      <a:pt x="314" y="62"/>
                    </a:lnTo>
                    <a:lnTo>
                      <a:pt x="311" y="65"/>
                    </a:lnTo>
                    <a:lnTo>
                      <a:pt x="317" y="70"/>
                    </a:lnTo>
                    <a:lnTo>
                      <a:pt x="317" y="76"/>
                    </a:lnTo>
                    <a:lnTo>
                      <a:pt x="323" y="76"/>
                    </a:lnTo>
                    <a:lnTo>
                      <a:pt x="323" y="79"/>
                    </a:lnTo>
                    <a:lnTo>
                      <a:pt x="328" y="81"/>
                    </a:lnTo>
                    <a:lnTo>
                      <a:pt x="327" y="83"/>
                    </a:lnTo>
                    <a:lnTo>
                      <a:pt x="296" y="87"/>
                    </a:lnTo>
                    <a:lnTo>
                      <a:pt x="297" y="85"/>
                    </a:lnTo>
                    <a:lnTo>
                      <a:pt x="291" y="80"/>
                    </a:lnTo>
                    <a:lnTo>
                      <a:pt x="290" y="88"/>
                    </a:lnTo>
                    <a:lnTo>
                      <a:pt x="275" y="90"/>
                    </a:lnTo>
                    <a:lnTo>
                      <a:pt x="271" y="93"/>
                    </a:lnTo>
                    <a:lnTo>
                      <a:pt x="262" y="101"/>
                    </a:lnTo>
                    <a:lnTo>
                      <a:pt x="237" y="114"/>
                    </a:lnTo>
                    <a:lnTo>
                      <a:pt x="223" y="121"/>
                    </a:lnTo>
                    <a:lnTo>
                      <a:pt x="229" y="120"/>
                    </a:lnTo>
                    <a:lnTo>
                      <a:pt x="222" y="123"/>
                    </a:lnTo>
                    <a:lnTo>
                      <a:pt x="179" y="142"/>
                    </a:lnTo>
                    <a:lnTo>
                      <a:pt x="178" y="143"/>
                    </a:lnTo>
                    <a:lnTo>
                      <a:pt x="159" y="152"/>
                    </a:lnTo>
                    <a:lnTo>
                      <a:pt x="139" y="159"/>
                    </a:lnTo>
                    <a:lnTo>
                      <a:pt x="135" y="163"/>
                    </a:lnTo>
                    <a:lnTo>
                      <a:pt x="131" y="160"/>
                    </a:lnTo>
                    <a:lnTo>
                      <a:pt x="134" y="154"/>
                    </a:lnTo>
                    <a:lnTo>
                      <a:pt x="139" y="147"/>
                    </a:lnTo>
                    <a:lnTo>
                      <a:pt x="146" y="145"/>
                    </a:lnTo>
                    <a:lnTo>
                      <a:pt x="149" y="141"/>
                    </a:lnTo>
                    <a:lnTo>
                      <a:pt x="148" y="140"/>
                    </a:lnTo>
                    <a:lnTo>
                      <a:pt x="149" y="139"/>
                    </a:lnTo>
                    <a:lnTo>
                      <a:pt x="151" y="136"/>
                    </a:lnTo>
                    <a:lnTo>
                      <a:pt x="155" y="137"/>
                    </a:lnTo>
                    <a:lnTo>
                      <a:pt x="158" y="137"/>
                    </a:lnTo>
                    <a:lnTo>
                      <a:pt x="156" y="137"/>
                    </a:lnTo>
                    <a:lnTo>
                      <a:pt x="162" y="137"/>
                    </a:lnTo>
                    <a:lnTo>
                      <a:pt x="162" y="135"/>
                    </a:lnTo>
                    <a:lnTo>
                      <a:pt x="163" y="134"/>
                    </a:lnTo>
                    <a:lnTo>
                      <a:pt x="162" y="130"/>
                    </a:lnTo>
                    <a:lnTo>
                      <a:pt x="165" y="130"/>
                    </a:lnTo>
                    <a:lnTo>
                      <a:pt x="179" y="122"/>
                    </a:lnTo>
                    <a:lnTo>
                      <a:pt x="182" y="119"/>
                    </a:lnTo>
                    <a:lnTo>
                      <a:pt x="176" y="116"/>
                    </a:lnTo>
                    <a:lnTo>
                      <a:pt x="170" y="107"/>
                    </a:lnTo>
                    <a:lnTo>
                      <a:pt x="155" y="109"/>
                    </a:lnTo>
                    <a:lnTo>
                      <a:pt x="146" y="112"/>
                    </a:lnTo>
                    <a:lnTo>
                      <a:pt x="150" y="115"/>
                    </a:lnTo>
                    <a:lnTo>
                      <a:pt x="150" y="117"/>
                    </a:lnTo>
                    <a:lnTo>
                      <a:pt x="148" y="117"/>
                    </a:lnTo>
                    <a:lnTo>
                      <a:pt x="143" y="121"/>
                    </a:lnTo>
                    <a:lnTo>
                      <a:pt x="141" y="125"/>
                    </a:lnTo>
                    <a:lnTo>
                      <a:pt x="137" y="126"/>
                    </a:lnTo>
                    <a:lnTo>
                      <a:pt x="138" y="128"/>
                    </a:lnTo>
                    <a:lnTo>
                      <a:pt x="143" y="133"/>
                    </a:lnTo>
                    <a:lnTo>
                      <a:pt x="138" y="133"/>
                    </a:lnTo>
                    <a:lnTo>
                      <a:pt x="136" y="137"/>
                    </a:lnTo>
                    <a:lnTo>
                      <a:pt x="134" y="137"/>
                    </a:lnTo>
                    <a:lnTo>
                      <a:pt x="139" y="143"/>
                    </a:lnTo>
                    <a:lnTo>
                      <a:pt x="144" y="140"/>
                    </a:lnTo>
                    <a:lnTo>
                      <a:pt x="144" y="143"/>
                    </a:lnTo>
                    <a:lnTo>
                      <a:pt x="145" y="142"/>
                    </a:lnTo>
                    <a:lnTo>
                      <a:pt x="148" y="140"/>
                    </a:lnTo>
                    <a:lnTo>
                      <a:pt x="148" y="141"/>
                    </a:lnTo>
                    <a:lnTo>
                      <a:pt x="144" y="146"/>
                    </a:lnTo>
                    <a:lnTo>
                      <a:pt x="141" y="145"/>
                    </a:lnTo>
                    <a:lnTo>
                      <a:pt x="137" y="146"/>
                    </a:lnTo>
                    <a:lnTo>
                      <a:pt x="135" y="140"/>
                    </a:lnTo>
                    <a:lnTo>
                      <a:pt x="130" y="141"/>
                    </a:lnTo>
                    <a:lnTo>
                      <a:pt x="126" y="142"/>
                    </a:lnTo>
                    <a:lnTo>
                      <a:pt x="125" y="140"/>
                    </a:lnTo>
                    <a:lnTo>
                      <a:pt x="119" y="139"/>
                    </a:lnTo>
                    <a:lnTo>
                      <a:pt x="121" y="137"/>
                    </a:lnTo>
                    <a:lnTo>
                      <a:pt x="124" y="137"/>
                    </a:lnTo>
                    <a:lnTo>
                      <a:pt x="117" y="133"/>
                    </a:lnTo>
                    <a:lnTo>
                      <a:pt x="115" y="134"/>
                    </a:lnTo>
                    <a:lnTo>
                      <a:pt x="115" y="132"/>
                    </a:lnTo>
                    <a:lnTo>
                      <a:pt x="109" y="141"/>
                    </a:lnTo>
                    <a:lnTo>
                      <a:pt x="102" y="143"/>
                    </a:lnTo>
                    <a:lnTo>
                      <a:pt x="96" y="146"/>
                    </a:lnTo>
                    <a:lnTo>
                      <a:pt x="93" y="145"/>
                    </a:lnTo>
                    <a:lnTo>
                      <a:pt x="92" y="146"/>
                    </a:lnTo>
                    <a:lnTo>
                      <a:pt x="92" y="149"/>
                    </a:lnTo>
                    <a:lnTo>
                      <a:pt x="103" y="156"/>
                    </a:lnTo>
                    <a:lnTo>
                      <a:pt x="106" y="156"/>
                    </a:lnTo>
                    <a:lnTo>
                      <a:pt x="110" y="159"/>
                    </a:lnTo>
                    <a:lnTo>
                      <a:pt x="113" y="160"/>
                    </a:lnTo>
                    <a:lnTo>
                      <a:pt x="116" y="160"/>
                    </a:lnTo>
                    <a:lnTo>
                      <a:pt x="112" y="161"/>
                    </a:lnTo>
                    <a:lnTo>
                      <a:pt x="115" y="161"/>
                    </a:lnTo>
                    <a:lnTo>
                      <a:pt x="116" y="162"/>
                    </a:lnTo>
                    <a:lnTo>
                      <a:pt x="116" y="165"/>
                    </a:lnTo>
                    <a:lnTo>
                      <a:pt x="113" y="165"/>
                    </a:lnTo>
                    <a:lnTo>
                      <a:pt x="113" y="163"/>
                    </a:lnTo>
                    <a:lnTo>
                      <a:pt x="109" y="162"/>
                    </a:lnTo>
                    <a:lnTo>
                      <a:pt x="108" y="162"/>
                    </a:lnTo>
                    <a:lnTo>
                      <a:pt x="108" y="163"/>
                    </a:lnTo>
                    <a:lnTo>
                      <a:pt x="101" y="162"/>
                    </a:lnTo>
                    <a:lnTo>
                      <a:pt x="101" y="160"/>
                    </a:lnTo>
                    <a:lnTo>
                      <a:pt x="99" y="162"/>
                    </a:lnTo>
                    <a:lnTo>
                      <a:pt x="101" y="160"/>
                    </a:lnTo>
                    <a:lnTo>
                      <a:pt x="99" y="162"/>
                    </a:lnTo>
                    <a:lnTo>
                      <a:pt x="99" y="159"/>
                    </a:lnTo>
                    <a:lnTo>
                      <a:pt x="98" y="160"/>
                    </a:lnTo>
                    <a:lnTo>
                      <a:pt x="98" y="158"/>
                    </a:lnTo>
                    <a:lnTo>
                      <a:pt x="102" y="159"/>
                    </a:lnTo>
                    <a:lnTo>
                      <a:pt x="91" y="150"/>
                    </a:lnTo>
                    <a:lnTo>
                      <a:pt x="89" y="149"/>
                    </a:lnTo>
                    <a:lnTo>
                      <a:pt x="89" y="150"/>
                    </a:lnTo>
                    <a:lnTo>
                      <a:pt x="90" y="152"/>
                    </a:lnTo>
                    <a:lnTo>
                      <a:pt x="90" y="155"/>
                    </a:lnTo>
                    <a:lnTo>
                      <a:pt x="85" y="156"/>
                    </a:lnTo>
                    <a:lnTo>
                      <a:pt x="86" y="168"/>
                    </a:lnTo>
                    <a:lnTo>
                      <a:pt x="83" y="176"/>
                    </a:lnTo>
                    <a:lnTo>
                      <a:pt x="88" y="176"/>
                    </a:lnTo>
                    <a:lnTo>
                      <a:pt x="88" y="189"/>
                    </a:lnTo>
                    <a:lnTo>
                      <a:pt x="85" y="196"/>
                    </a:lnTo>
                    <a:lnTo>
                      <a:pt x="75" y="209"/>
                    </a:lnTo>
                    <a:lnTo>
                      <a:pt x="75" y="214"/>
                    </a:lnTo>
                    <a:lnTo>
                      <a:pt x="72" y="214"/>
                    </a:lnTo>
                    <a:lnTo>
                      <a:pt x="71" y="216"/>
                    </a:lnTo>
                    <a:lnTo>
                      <a:pt x="73" y="220"/>
                    </a:lnTo>
                    <a:lnTo>
                      <a:pt x="77" y="220"/>
                    </a:lnTo>
                    <a:lnTo>
                      <a:pt x="72" y="227"/>
                    </a:lnTo>
                    <a:lnTo>
                      <a:pt x="75" y="227"/>
                    </a:lnTo>
                    <a:lnTo>
                      <a:pt x="73" y="230"/>
                    </a:lnTo>
                    <a:lnTo>
                      <a:pt x="76" y="230"/>
                    </a:lnTo>
                    <a:lnTo>
                      <a:pt x="78" y="236"/>
                    </a:lnTo>
                    <a:lnTo>
                      <a:pt x="72" y="236"/>
                    </a:lnTo>
                    <a:lnTo>
                      <a:pt x="72" y="241"/>
                    </a:lnTo>
                    <a:lnTo>
                      <a:pt x="77" y="243"/>
                    </a:lnTo>
                    <a:lnTo>
                      <a:pt x="75" y="247"/>
                    </a:lnTo>
                    <a:lnTo>
                      <a:pt x="78" y="248"/>
                    </a:lnTo>
                    <a:lnTo>
                      <a:pt x="79" y="255"/>
                    </a:lnTo>
                    <a:lnTo>
                      <a:pt x="88" y="258"/>
                    </a:lnTo>
                    <a:lnTo>
                      <a:pt x="89" y="255"/>
                    </a:lnTo>
                    <a:lnTo>
                      <a:pt x="86" y="247"/>
                    </a:lnTo>
                    <a:lnTo>
                      <a:pt x="90" y="249"/>
                    </a:lnTo>
                    <a:lnTo>
                      <a:pt x="90" y="242"/>
                    </a:lnTo>
                    <a:lnTo>
                      <a:pt x="93" y="243"/>
                    </a:lnTo>
                    <a:lnTo>
                      <a:pt x="92" y="251"/>
                    </a:lnTo>
                    <a:lnTo>
                      <a:pt x="93" y="239"/>
                    </a:lnTo>
                    <a:lnTo>
                      <a:pt x="102" y="241"/>
                    </a:lnTo>
                    <a:lnTo>
                      <a:pt x="97" y="241"/>
                    </a:lnTo>
                    <a:lnTo>
                      <a:pt x="99" y="259"/>
                    </a:lnTo>
                    <a:lnTo>
                      <a:pt x="106" y="265"/>
                    </a:lnTo>
                    <a:lnTo>
                      <a:pt x="102" y="272"/>
                    </a:lnTo>
                    <a:lnTo>
                      <a:pt x="93" y="273"/>
                    </a:lnTo>
                    <a:lnTo>
                      <a:pt x="92" y="279"/>
                    </a:lnTo>
                    <a:lnTo>
                      <a:pt x="82" y="287"/>
                    </a:lnTo>
                    <a:lnTo>
                      <a:pt x="73" y="288"/>
                    </a:lnTo>
                    <a:lnTo>
                      <a:pt x="71" y="288"/>
                    </a:lnTo>
                    <a:lnTo>
                      <a:pt x="64" y="293"/>
                    </a:lnTo>
                    <a:lnTo>
                      <a:pt x="60" y="293"/>
                    </a:lnTo>
                    <a:lnTo>
                      <a:pt x="57" y="298"/>
                    </a:lnTo>
                    <a:lnTo>
                      <a:pt x="53" y="302"/>
                    </a:lnTo>
                    <a:lnTo>
                      <a:pt x="53" y="305"/>
                    </a:lnTo>
                    <a:lnTo>
                      <a:pt x="50" y="307"/>
                    </a:lnTo>
                    <a:lnTo>
                      <a:pt x="48" y="306"/>
                    </a:lnTo>
                    <a:lnTo>
                      <a:pt x="24" y="288"/>
                    </a:lnTo>
                    <a:lnTo>
                      <a:pt x="25" y="285"/>
                    </a:lnTo>
                    <a:lnTo>
                      <a:pt x="19" y="282"/>
                    </a:lnTo>
                    <a:lnTo>
                      <a:pt x="24" y="278"/>
                    </a:lnTo>
                    <a:lnTo>
                      <a:pt x="9" y="275"/>
                    </a:lnTo>
                    <a:lnTo>
                      <a:pt x="4" y="276"/>
                    </a:lnTo>
                    <a:lnTo>
                      <a:pt x="3" y="276"/>
                    </a:lnTo>
                    <a:lnTo>
                      <a:pt x="0" y="272"/>
                    </a:lnTo>
                    <a:lnTo>
                      <a:pt x="6" y="266"/>
                    </a:lnTo>
                    <a:lnTo>
                      <a:pt x="4" y="258"/>
                    </a:lnTo>
                    <a:lnTo>
                      <a:pt x="18" y="254"/>
                    </a:lnTo>
                    <a:lnTo>
                      <a:pt x="48" y="248"/>
                    </a:lnTo>
                    <a:lnTo>
                      <a:pt x="56" y="254"/>
                    </a:lnTo>
                    <a:lnTo>
                      <a:pt x="64" y="254"/>
                    </a:lnTo>
                    <a:lnTo>
                      <a:pt x="57" y="248"/>
                    </a:lnTo>
                    <a:lnTo>
                      <a:pt x="56" y="246"/>
                    </a:lnTo>
                    <a:lnTo>
                      <a:pt x="58" y="241"/>
                    </a:lnTo>
                    <a:lnTo>
                      <a:pt x="68" y="236"/>
                    </a:lnTo>
                    <a:lnTo>
                      <a:pt x="65" y="235"/>
                    </a:lnTo>
                    <a:lnTo>
                      <a:pt x="69" y="222"/>
                    </a:lnTo>
                    <a:lnTo>
                      <a:pt x="65" y="214"/>
                    </a:lnTo>
                    <a:lnTo>
                      <a:pt x="64" y="212"/>
                    </a:lnTo>
                    <a:lnTo>
                      <a:pt x="56" y="213"/>
                    </a:lnTo>
                    <a:lnTo>
                      <a:pt x="44" y="212"/>
                    </a:lnTo>
                    <a:lnTo>
                      <a:pt x="40" y="206"/>
                    </a:lnTo>
                    <a:lnTo>
                      <a:pt x="35" y="200"/>
                    </a:lnTo>
                    <a:lnTo>
                      <a:pt x="26" y="207"/>
                    </a:lnTo>
                    <a:lnTo>
                      <a:pt x="22" y="208"/>
                    </a:lnTo>
                    <a:lnTo>
                      <a:pt x="16" y="200"/>
                    </a:lnTo>
                    <a:lnTo>
                      <a:pt x="16" y="198"/>
                    </a:lnTo>
                    <a:lnTo>
                      <a:pt x="19" y="193"/>
                    </a:lnTo>
                    <a:lnTo>
                      <a:pt x="22" y="190"/>
                    </a:lnTo>
                    <a:lnTo>
                      <a:pt x="19" y="188"/>
                    </a:lnTo>
                    <a:lnTo>
                      <a:pt x="19" y="187"/>
                    </a:lnTo>
                    <a:lnTo>
                      <a:pt x="15" y="186"/>
                    </a:lnTo>
                    <a:lnTo>
                      <a:pt x="9" y="182"/>
                    </a:lnTo>
                    <a:lnTo>
                      <a:pt x="11" y="179"/>
                    </a:lnTo>
                    <a:lnTo>
                      <a:pt x="6" y="176"/>
                    </a:lnTo>
                    <a:lnTo>
                      <a:pt x="4" y="174"/>
                    </a:lnTo>
                    <a:lnTo>
                      <a:pt x="5" y="172"/>
                    </a:lnTo>
                    <a:lnTo>
                      <a:pt x="12" y="172"/>
                    </a:lnTo>
                    <a:lnTo>
                      <a:pt x="10" y="168"/>
                    </a:lnTo>
                    <a:lnTo>
                      <a:pt x="11" y="165"/>
                    </a:lnTo>
                    <a:lnTo>
                      <a:pt x="15" y="165"/>
                    </a:lnTo>
                    <a:lnTo>
                      <a:pt x="17" y="163"/>
                    </a:lnTo>
                    <a:lnTo>
                      <a:pt x="18" y="155"/>
                    </a:lnTo>
                    <a:lnTo>
                      <a:pt x="10" y="155"/>
                    </a:lnTo>
                    <a:lnTo>
                      <a:pt x="9" y="154"/>
                    </a:lnTo>
                    <a:lnTo>
                      <a:pt x="5" y="152"/>
                    </a:lnTo>
                    <a:lnTo>
                      <a:pt x="5" y="146"/>
                    </a:lnTo>
                    <a:lnTo>
                      <a:pt x="9" y="146"/>
                    </a:lnTo>
                    <a:lnTo>
                      <a:pt x="11" y="132"/>
                    </a:lnTo>
                    <a:lnTo>
                      <a:pt x="10" y="132"/>
                    </a:lnTo>
                    <a:lnTo>
                      <a:pt x="13" y="123"/>
                    </a:lnTo>
                    <a:lnTo>
                      <a:pt x="19" y="128"/>
                    </a:lnTo>
                    <a:lnTo>
                      <a:pt x="20" y="123"/>
                    </a:lnTo>
                    <a:lnTo>
                      <a:pt x="20" y="112"/>
                    </a:lnTo>
                    <a:lnTo>
                      <a:pt x="22" y="109"/>
                    </a:lnTo>
                    <a:lnTo>
                      <a:pt x="29" y="107"/>
                    </a:lnTo>
                    <a:lnTo>
                      <a:pt x="32" y="107"/>
                    </a:lnTo>
                    <a:lnTo>
                      <a:pt x="33" y="105"/>
                    </a:lnTo>
                    <a:lnTo>
                      <a:pt x="37" y="100"/>
                    </a:lnTo>
                    <a:lnTo>
                      <a:pt x="38" y="99"/>
                    </a:lnTo>
                    <a:lnTo>
                      <a:pt x="42" y="95"/>
                    </a:lnTo>
                    <a:lnTo>
                      <a:pt x="43" y="93"/>
                    </a:lnTo>
                    <a:lnTo>
                      <a:pt x="46" y="96"/>
                    </a:lnTo>
                    <a:lnTo>
                      <a:pt x="51" y="100"/>
                    </a:lnTo>
                    <a:lnTo>
                      <a:pt x="53" y="101"/>
                    </a:lnTo>
                    <a:lnTo>
                      <a:pt x="55" y="103"/>
                    </a:lnTo>
                    <a:lnTo>
                      <a:pt x="57" y="105"/>
                    </a:lnTo>
                    <a:lnTo>
                      <a:pt x="59" y="107"/>
                    </a:lnTo>
                    <a:lnTo>
                      <a:pt x="65" y="103"/>
                    </a:lnTo>
                    <a:lnTo>
                      <a:pt x="69" y="108"/>
                    </a:lnTo>
                    <a:lnTo>
                      <a:pt x="72" y="108"/>
                    </a:lnTo>
                    <a:lnTo>
                      <a:pt x="70" y="117"/>
                    </a:lnTo>
                    <a:lnTo>
                      <a:pt x="73" y="121"/>
                    </a:lnTo>
                    <a:lnTo>
                      <a:pt x="81" y="123"/>
                    </a:lnTo>
                    <a:lnTo>
                      <a:pt x="91" y="122"/>
                    </a:lnTo>
                    <a:lnTo>
                      <a:pt x="92" y="109"/>
                    </a:lnTo>
                    <a:lnTo>
                      <a:pt x="96" y="108"/>
                    </a:lnTo>
                    <a:lnTo>
                      <a:pt x="105" y="110"/>
                    </a:lnTo>
                    <a:lnTo>
                      <a:pt x="108" y="112"/>
                    </a:lnTo>
                    <a:lnTo>
                      <a:pt x="110" y="108"/>
                    </a:lnTo>
                    <a:lnTo>
                      <a:pt x="112" y="102"/>
                    </a:lnTo>
                    <a:lnTo>
                      <a:pt x="115" y="103"/>
                    </a:lnTo>
                    <a:lnTo>
                      <a:pt x="129" y="112"/>
                    </a:lnTo>
                    <a:lnTo>
                      <a:pt x="131" y="112"/>
                    </a:lnTo>
                    <a:lnTo>
                      <a:pt x="138" y="112"/>
                    </a:lnTo>
                    <a:lnTo>
                      <a:pt x="142" y="108"/>
                    </a:lnTo>
                    <a:lnTo>
                      <a:pt x="138" y="102"/>
                    </a:lnTo>
                    <a:lnTo>
                      <a:pt x="138" y="97"/>
                    </a:lnTo>
                    <a:lnTo>
                      <a:pt x="132" y="89"/>
                    </a:lnTo>
                    <a:lnTo>
                      <a:pt x="135" y="88"/>
                    </a:lnTo>
                    <a:lnTo>
                      <a:pt x="137" y="82"/>
                    </a:lnTo>
                    <a:lnTo>
                      <a:pt x="143" y="81"/>
                    </a:lnTo>
                    <a:lnTo>
                      <a:pt x="148" y="81"/>
                    </a:lnTo>
                    <a:lnTo>
                      <a:pt x="150" y="82"/>
                    </a:lnTo>
                    <a:lnTo>
                      <a:pt x="151" y="75"/>
                    </a:lnTo>
                    <a:lnTo>
                      <a:pt x="155" y="72"/>
                    </a:lnTo>
                    <a:lnTo>
                      <a:pt x="154" y="70"/>
                    </a:lnTo>
                    <a:lnTo>
                      <a:pt x="156" y="63"/>
                    </a:lnTo>
                    <a:lnTo>
                      <a:pt x="162" y="66"/>
                    </a:lnTo>
                    <a:lnTo>
                      <a:pt x="171" y="66"/>
                    </a:lnTo>
                    <a:lnTo>
                      <a:pt x="174" y="62"/>
                    </a:lnTo>
                    <a:lnTo>
                      <a:pt x="176" y="60"/>
                    </a:lnTo>
                    <a:lnTo>
                      <a:pt x="184" y="67"/>
                    </a:lnTo>
                    <a:lnTo>
                      <a:pt x="186" y="65"/>
                    </a:lnTo>
                    <a:lnTo>
                      <a:pt x="191" y="60"/>
                    </a:lnTo>
                    <a:lnTo>
                      <a:pt x="196" y="59"/>
                    </a:lnTo>
                    <a:lnTo>
                      <a:pt x="201" y="55"/>
                    </a:lnTo>
                    <a:lnTo>
                      <a:pt x="205" y="57"/>
                    </a:lnTo>
                    <a:lnTo>
                      <a:pt x="208" y="54"/>
                    </a:lnTo>
                    <a:lnTo>
                      <a:pt x="208" y="53"/>
                    </a:lnTo>
                    <a:lnTo>
                      <a:pt x="205" y="54"/>
                    </a:lnTo>
                    <a:lnTo>
                      <a:pt x="204" y="47"/>
                    </a:lnTo>
                    <a:lnTo>
                      <a:pt x="202" y="44"/>
                    </a:lnTo>
                    <a:lnTo>
                      <a:pt x="202" y="41"/>
                    </a:lnTo>
                    <a:lnTo>
                      <a:pt x="201" y="43"/>
                    </a:lnTo>
                    <a:lnTo>
                      <a:pt x="196" y="40"/>
                    </a:lnTo>
                    <a:lnTo>
                      <a:pt x="201" y="40"/>
                    </a:lnTo>
                    <a:lnTo>
                      <a:pt x="202" y="35"/>
                    </a:lnTo>
                    <a:lnTo>
                      <a:pt x="204" y="32"/>
                    </a:lnTo>
                    <a:lnTo>
                      <a:pt x="199" y="28"/>
                    </a:lnTo>
                    <a:lnTo>
                      <a:pt x="199" y="23"/>
                    </a:lnTo>
                    <a:lnTo>
                      <a:pt x="201" y="23"/>
                    </a:lnTo>
                    <a:lnTo>
                      <a:pt x="208" y="20"/>
                    </a:lnTo>
                    <a:lnTo>
                      <a:pt x="211" y="17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18" name="Freeform 106"/>
              <p:cNvSpPr>
                <a:spLocks/>
              </p:cNvSpPr>
              <p:nvPr/>
            </p:nvSpPr>
            <p:spPr bwMode="auto">
              <a:xfrm>
                <a:off x="4556" y="2901"/>
                <a:ext cx="10" cy="26"/>
              </a:xfrm>
              <a:custGeom>
                <a:avLst/>
                <a:gdLst>
                  <a:gd name="T0" fmla="*/ 16 w 32"/>
                  <a:gd name="T1" fmla="*/ 20 h 77"/>
                  <a:gd name="T2" fmla="*/ 25 w 32"/>
                  <a:gd name="T3" fmla="*/ 6 h 77"/>
                  <a:gd name="T4" fmla="*/ 30 w 32"/>
                  <a:gd name="T5" fmla="*/ 0 h 77"/>
                  <a:gd name="T6" fmla="*/ 32 w 32"/>
                  <a:gd name="T7" fmla="*/ 1 h 77"/>
                  <a:gd name="T8" fmla="*/ 20 w 32"/>
                  <a:gd name="T9" fmla="*/ 16 h 77"/>
                  <a:gd name="T10" fmla="*/ 17 w 32"/>
                  <a:gd name="T11" fmla="*/ 21 h 77"/>
                  <a:gd name="T12" fmla="*/ 13 w 32"/>
                  <a:gd name="T13" fmla="*/ 30 h 77"/>
                  <a:gd name="T14" fmla="*/ 12 w 32"/>
                  <a:gd name="T15" fmla="*/ 34 h 77"/>
                  <a:gd name="T16" fmla="*/ 11 w 32"/>
                  <a:gd name="T17" fmla="*/ 39 h 77"/>
                  <a:gd name="T18" fmla="*/ 5 w 32"/>
                  <a:gd name="T19" fmla="*/ 61 h 77"/>
                  <a:gd name="T20" fmla="*/ 4 w 32"/>
                  <a:gd name="T21" fmla="*/ 71 h 77"/>
                  <a:gd name="T22" fmla="*/ 2 w 32"/>
                  <a:gd name="T23" fmla="*/ 74 h 77"/>
                  <a:gd name="T24" fmla="*/ 3 w 32"/>
                  <a:gd name="T25" fmla="*/ 77 h 77"/>
                  <a:gd name="T26" fmla="*/ 0 w 32"/>
                  <a:gd name="T27" fmla="*/ 77 h 77"/>
                  <a:gd name="T28" fmla="*/ 0 w 32"/>
                  <a:gd name="T29" fmla="*/ 74 h 77"/>
                  <a:gd name="T30" fmla="*/ 4 w 32"/>
                  <a:gd name="T31" fmla="*/ 70 h 77"/>
                  <a:gd name="T32" fmla="*/ 4 w 32"/>
                  <a:gd name="T33" fmla="*/ 57 h 77"/>
                  <a:gd name="T34" fmla="*/ 9 w 32"/>
                  <a:gd name="T35" fmla="*/ 40 h 77"/>
                  <a:gd name="T36" fmla="*/ 10 w 32"/>
                  <a:gd name="T37" fmla="*/ 39 h 77"/>
                  <a:gd name="T38" fmla="*/ 8 w 32"/>
                  <a:gd name="T39" fmla="*/ 38 h 77"/>
                  <a:gd name="T40" fmla="*/ 9 w 32"/>
                  <a:gd name="T41" fmla="*/ 36 h 77"/>
                  <a:gd name="T42" fmla="*/ 6 w 32"/>
                  <a:gd name="T43" fmla="*/ 36 h 77"/>
                  <a:gd name="T44" fmla="*/ 9 w 32"/>
                  <a:gd name="T45" fmla="*/ 33 h 77"/>
                  <a:gd name="T46" fmla="*/ 13 w 32"/>
                  <a:gd name="T47" fmla="*/ 28 h 77"/>
                  <a:gd name="T48" fmla="*/ 16 w 32"/>
                  <a:gd name="T49" fmla="*/ 2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2" h="77">
                    <a:moveTo>
                      <a:pt x="16" y="20"/>
                    </a:moveTo>
                    <a:lnTo>
                      <a:pt x="25" y="6"/>
                    </a:lnTo>
                    <a:lnTo>
                      <a:pt x="30" y="0"/>
                    </a:lnTo>
                    <a:lnTo>
                      <a:pt x="32" y="1"/>
                    </a:lnTo>
                    <a:lnTo>
                      <a:pt x="20" y="16"/>
                    </a:lnTo>
                    <a:lnTo>
                      <a:pt x="17" y="21"/>
                    </a:lnTo>
                    <a:lnTo>
                      <a:pt x="13" y="30"/>
                    </a:lnTo>
                    <a:lnTo>
                      <a:pt x="12" y="34"/>
                    </a:lnTo>
                    <a:lnTo>
                      <a:pt x="11" y="39"/>
                    </a:lnTo>
                    <a:lnTo>
                      <a:pt x="5" y="61"/>
                    </a:lnTo>
                    <a:lnTo>
                      <a:pt x="4" y="71"/>
                    </a:lnTo>
                    <a:lnTo>
                      <a:pt x="2" y="74"/>
                    </a:lnTo>
                    <a:lnTo>
                      <a:pt x="3" y="77"/>
                    </a:lnTo>
                    <a:lnTo>
                      <a:pt x="0" y="77"/>
                    </a:lnTo>
                    <a:lnTo>
                      <a:pt x="0" y="74"/>
                    </a:lnTo>
                    <a:lnTo>
                      <a:pt x="4" y="70"/>
                    </a:lnTo>
                    <a:lnTo>
                      <a:pt x="4" y="57"/>
                    </a:lnTo>
                    <a:lnTo>
                      <a:pt x="9" y="40"/>
                    </a:lnTo>
                    <a:lnTo>
                      <a:pt x="10" y="39"/>
                    </a:lnTo>
                    <a:lnTo>
                      <a:pt x="8" y="38"/>
                    </a:lnTo>
                    <a:lnTo>
                      <a:pt x="9" y="36"/>
                    </a:lnTo>
                    <a:lnTo>
                      <a:pt x="6" y="36"/>
                    </a:lnTo>
                    <a:lnTo>
                      <a:pt x="9" y="33"/>
                    </a:lnTo>
                    <a:lnTo>
                      <a:pt x="13" y="28"/>
                    </a:lnTo>
                    <a:lnTo>
                      <a:pt x="16" y="2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19" name="Freeform 107"/>
              <p:cNvSpPr>
                <a:spLocks/>
              </p:cNvSpPr>
              <p:nvPr/>
            </p:nvSpPr>
            <p:spPr bwMode="auto">
              <a:xfrm>
                <a:off x="4518" y="3221"/>
                <a:ext cx="96" cy="74"/>
              </a:xfrm>
              <a:custGeom>
                <a:avLst/>
                <a:gdLst>
                  <a:gd name="T0" fmla="*/ 150 w 288"/>
                  <a:gd name="T1" fmla="*/ 94 h 222"/>
                  <a:gd name="T2" fmla="*/ 142 w 288"/>
                  <a:gd name="T3" fmla="*/ 101 h 222"/>
                  <a:gd name="T4" fmla="*/ 137 w 288"/>
                  <a:gd name="T5" fmla="*/ 93 h 222"/>
                  <a:gd name="T6" fmla="*/ 121 w 288"/>
                  <a:gd name="T7" fmla="*/ 80 h 222"/>
                  <a:gd name="T8" fmla="*/ 115 w 288"/>
                  <a:gd name="T9" fmla="*/ 61 h 222"/>
                  <a:gd name="T10" fmla="*/ 121 w 288"/>
                  <a:gd name="T11" fmla="*/ 46 h 222"/>
                  <a:gd name="T12" fmla="*/ 125 w 288"/>
                  <a:gd name="T13" fmla="*/ 25 h 222"/>
                  <a:gd name="T14" fmla="*/ 123 w 288"/>
                  <a:gd name="T15" fmla="*/ 10 h 222"/>
                  <a:gd name="T16" fmla="*/ 112 w 288"/>
                  <a:gd name="T17" fmla="*/ 8 h 222"/>
                  <a:gd name="T18" fmla="*/ 104 w 288"/>
                  <a:gd name="T19" fmla="*/ 8 h 222"/>
                  <a:gd name="T20" fmla="*/ 90 w 288"/>
                  <a:gd name="T21" fmla="*/ 2 h 222"/>
                  <a:gd name="T22" fmla="*/ 75 w 288"/>
                  <a:gd name="T23" fmla="*/ 0 h 222"/>
                  <a:gd name="T24" fmla="*/ 53 w 288"/>
                  <a:gd name="T25" fmla="*/ 0 h 222"/>
                  <a:gd name="T26" fmla="*/ 43 w 288"/>
                  <a:gd name="T27" fmla="*/ 3 h 222"/>
                  <a:gd name="T28" fmla="*/ 35 w 288"/>
                  <a:gd name="T29" fmla="*/ 14 h 222"/>
                  <a:gd name="T30" fmla="*/ 33 w 288"/>
                  <a:gd name="T31" fmla="*/ 19 h 222"/>
                  <a:gd name="T32" fmla="*/ 16 w 288"/>
                  <a:gd name="T33" fmla="*/ 30 h 222"/>
                  <a:gd name="T34" fmla="*/ 3 w 288"/>
                  <a:gd name="T35" fmla="*/ 36 h 222"/>
                  <a:gd name="T36" fmla="*/ 4 w 288"/>
                  <a:gd name="T37" fmla="*/ 42 h 222"/>
                  <a:gd name="T38" fmla="*/ 25 w 288"/>
                  <a:gd name="T39" fmla="*/ 70 h 222"/>
                  <a:gd name="T40" fmla="*/ 16 w 288"/>
                  <a:gd name="T41" fmla="*/ 82 h 222"/>
                  <a:gd name="T42" fmla="*/ 15 w 288"/>
                  <a:gd name="T43" fmla="*/ 99 h 222"/>
                  <a:gd name="T44" fmla="*/ 45 w 288"/>
                  <a:gd name="T45" fmla="*/ 112 h 222"/>
                  <a:gd name="T46" fmla="*/ 60 w 288"/>
                  <a:gd name="T47" fmla="*/ 107 h 222"/>
                  <a:gd name="T48" fmla="*/ 71 w 288"/>
                  <a:gd name="T49" fmla="*/ 109 h 222"/>
                  <a:gd name="T50" fmla="*/ 92 w 288"/>
                  <a:gd name="T51" fmla="*/ 112 h 222"/>
                  <a:gd name="T52" fmla="*/ 99 w 288"/>
                  <a:gd name="T53" fmla="*/ 122 h 222"/>
                  <a:gd name="T54" fmla="*/ 102 w 288"/>
                  <a:gd name="T55" fmla="*/ 132 h 222"/>
                  <a:gd name="T56" fmla="*/ 108 w 288"/>
                  <a:gd name="T57" fmla="*/ 147 h 222"/>
                  <a:gd name="T58" fmla="*/ 108 w 288"/>
                  <a:gd name="T59" fmla="*/ 155 h 222"/>
                  <a:gd name="T60" fmla="*/ 110 w 288"/>
                  <a:gd name="T61" fmla="*/ 166 h 222"/>
                  <a:gd name="T62" fmla="*/ 119 w 288"/>
                  <a:gd name="T63" fmla="*/ 170 h 222"/>
                  <a:gd name="T64" fmla="*/ 118 w 288"/>
                  <a:gd name="T65" fmla="*/ 174 h 222"/>
                  <a:gd name="T66" fmla="*/ 132 w 288"/>
                  <a:gd name="T67" fmla="*/ 180 h 222"/>
                  <a:gd name="T68" fmla="*/ 151 w 288"/>
                  <a:gd name="T69" fmla="*/ 173 h 222"/>
                  <a:gd name="T70" fmla="*/ 152 w 288"/>
                  <a:gd name="T71" fmla="*/ 183 h 222"/>
                  <a:gd name="T72" fmla="*/ 151 w 288"/>
                  <a:gd name="T73" fmla="*/ 200 h 222"/>
                  <a:gd name="T74" fmla="*/ 163 w 288"/>
                  <a:gd name="T75" fmla="*/ 205 h 222"/>
                  <a:gd name="T76" fmla="*/ 165 w 288"/>
                  <a:gd name="T77" fmla="*/ 211 h 222"/>
                  <a:gd name="T78" fmla="*/ 178 w 288"/>
                  <a:gd name="T79" fmla="*/ 207 h 222"/>
                  <a:gd name="T80" fmla="*/ 182 w 288"/>
                  <a:gd name="T81" fmla="*/ 222 h 222"/>
                  <a:gd name="T82" fmla="*/ 204 w 288"/>
                  <a:gd name="T83" fmla="*/ 208 h 222"/>
                  <a:gd name="T84" fmla="*/ 206 w 288"/>
                  <a:gd name="T85" fmla="*/ 198 h 222"/>
                  <a:gd name="T86" fmla="*/ 215 w 288"/>
                  <a:gd name="T87" fmla="*/ 182 h 222"/>
                  <a:gd name="T88" fmla="*/ 232 w 288"/>
                  <a:gd name="T89" fmla="*/ 187 h 222"/>
                  <a:gd name="T90" fmla="*/ 244 w 288"/>
                  <a:gd name="T91" fmla="*/ 181 h 222"/>
                  <a:gd name="T92" fmla="*/ 245 w 288"/>
                  <a:gd name="T93" fmla="*/ 167 h 222"/>
                  <a:gd name="T94" fmla="*/ 256 w 288"/>
                  <a:gd name="T95" fmla="*/ 156 h 222"/>
                  <a:gd name="T96" fmla="*/ 282 w 288"/>
                  <a:gd name="T97" fmla="*/ 147 h 222"/>
                  <a:gd name="T98" fmla="*/ 288 w 288"/>
                  <a:gd name="T99" fmla="*/ 125 h 222"/>
                  <a:gd name="T100" fmla="*/ 287 w 288"/>
                  <a:gd name="T101" fmla="*/ 115 h 222"/>
                  <a:gd name="T102" fmla="*/ 270 w 288"/>
                  <a:gd name="T103" fmla="*/ 105 h 222"/>
                  <a:gd name="T104" fmla="*/ 255 w 288"/>
                  <a:gd name="T105" fmla="*/ 115 h 222"/>
                  <a:gd name="T106" fmla="*/ 242 w 288"/>
                  <a:gd name="T107" fmla="*/ 128 h 222"/>
                  <a:gd name="T108" fmla="*/ 236 w 288"/>
                  <a:gd name="T109" fmla="*/ 125 h 222"/>
                  <a:gd name="T110" fmla="*/ 216 w 288"/>
                  <a:gd name="T111" fmla="*/ 106 h 222"/>
                  <a:gd name="T112" fmla="*/ 209 w 288"/>
                  <a:gd name="T113" fmla="*/ 103 h 222"/>
                  <a:gd name="T114" fmla="*/ 198 w 288"/>
                  <a:gd name="T115" fmla="*/ 90 h 222"/>
                  <a:gd name="T116" fmla="*/ 208 w 288"/>
                  <a:gd name="T117" fmla="*/ 85 h 222"/>
                  <a:gd name="T118" fmla="*/ 197 w 288"/>
                  <a:gd name="T119" fmla="*/ 83 h 222"/>
                  <a:gd name="T120" fmla="*/ 186 w 288"/>
                  <a:gd name="T121" fmla="*/ 88 h 222"/>
                  <a:gd name="T122" fmla="*/ 176 w 288"/>
                  <a:gd name="T123" fmla="*/ 80 h 222"/>
                  <a:gd name="T124" fmla="*/ 164 w 288"/>
                  <a:gd name="T125" fmla="*/ 9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88" h="222">
                    <a:moveTo>
                      <a:pt x="164" y="90"/>
                    </a:moveTo>
                    <a:lnTo>
                      <a:pt x="152" y="100"/>
                    </a:lnTo>
                    <a:lnTo>
                      <a:pt x="150" y="94"/>
                    </a:lnTo>
                    <a:lnTo>
                      <a:pt x="148" y="92"/>
                    </a:lnTo>
                    <a:lnTo>
                      <a:pt x="145" y="102"/>
                    </a:lnTo>
                    <a:lnTo>
                      <a:pt x="142" y="101"/>
                    </a:lnTo>
                    <a:lnTo>
                      <a:pt x="141" y="100"/>
                    </a:lnTo>
                    <a:lnTo>
                      <a:pt x="137" y="98"/>
                    </a:lnTo>
                    <a:lnTo>
                      <a:pt x="137" y="93"/>
                    </a:lnTo>
                    <a:lnTo>
                      <a:pt x="139" y="89"/>
                    </a:lnTo>
                    <a:lnTo>
                      <a:pt x="125" y="73"/>
                    </a:lnTo>
                    <a:lnTo>
                      <a:pt x="121" y="80"/>
                    </a:lnTo>
                    <a:lnTo>
                      <a:pt x="113" y="79"/>
                    </a:lnTo>
                    <a:lnTo>
                      <a:pt x="115" y="67"/>
                    </a:lnTo>
                    <a:lnTo>
                      <a:pt x="115" y="61"/>
                    </a:lnTo>
                    <a:lnTo>
                      <a:pt x="118" y="60"/>
                    </a:lnTo>
                    <a:lnTo>
                      <a:pt x="118" y="59"/>
                    </a:lnTo>
                    <a:lnTo>
                      <a:pt x="121" y="46"/>
                    </a:lnTo>
                    <a:lnTo>
                      <a:pt x="124" y="39"/>
                    </a:lnTo>
                    <a:lnTo>
                      <a:pt x="124" y="33"/>
                    </a:lnTo>
                    <a:lnTo>
                      <a:pt x="125" y="25"/>
                    </a:lnTo>
                    <a:lnTo>
                      <a:pt x="125" y="20"/>
                    </a:lnTo>
                    <a:lnTo>
                      <a:pt x="118" y="20"/>
                    </a:lnTo>
                    <a:lnTo>
                      <a:pt x="123" y="10"/>
                    </a:lnTo>
                    <a:lnTo>
                      <a:pt x="117" y="10"/>
                    </a:lnTo>
                    <a:lnTo>
                      <a:pt x="112" y="6"/>
                    </a:lnTo>
                    <a:lnTo>
                      <a:pt x="112" y="8"/>
                    </a:lnTo>
                    <a:lnTo>
                      <a:pt x="110" y="8"/>
                    </a:lnTo>
                    <a:lnTo>
                      <a:pt x="106" y="8"/>
                    </a:lnTo>
                    <a:lnTo>
                      <a:pt x="104" y="8"/>
                    </a:lnTo>
                    <a:lnTo>
                      <a:pt x="96" y="6"/>
                    </a:lnTo>
                    <a:lnTo>
                      <a:pt x="92" y="7"/>
                    </a:lnTo>
                    <a:lnTo>
                      <a:pt x="90" y="2"/>
                    </a:lnTo>
                    <a:lnTo>
                      <a:pt x="80" y="2"/>
                    </a:lnTo>
                    <a:lnTo>
                      <a:pt x="76" y="2"/>
                    </a:lnTo>
                    <a:lnTo>
                      <a:pt x="75" y="0"/>
                    </a:lnTo>
                    <a:lnTo>
                      <a:pt x="73" y="2"/>
                    </a:lnTo>
                    <a:lnTo>
                      <a:pt x="66" y="0"/>
                    </a:lnTo>
                    <a:lnTo>
                      <a:pt x="53" y="0"/>
                    </a:lnTo>
                    <a:lnTo>
                      <a:pt x="49" y="2"/>
                    </a:lnTo>
                    <a:lnTo>
                      <a:pt x="45" y="0"/>
                    </a:lnTo>
                    <a:lnTo>
                      <a:pt x="43" y="3"/>
                    </a:lnTo>
                    <a:lnTo>
                      <a:pt x="36" y="12"/>
                    </a:lnTo>
                    <a:lnTo>
                      <a:pt x="31" y="12"/>
                    </a:lnTo>
                    <a:lnTo>
                      <a:pt x="35" y="14"/>
                    </a:lnTo>
                    <a:lnTo>
                      <a:pt x="32" y="15"/>
                    </a:lnTo>
                    <a:lnTo>
                      <a:pt x="36" y="17"/>
                    </a:lnTo>
                    <a:lnTo>
                      <a:pt x="33" y="19"/>
                    </a:lnTo>
                    <a:lnTo>
                      <a:pt x="39" y="23"/>
                    </a:lnTo>
                    <a:lnTo>
                      <a:pt x="20" y="29"/>
                    </a:lnTo>
                    <a:lnTo>
                      <a:pt x="16" y="30"/>
                    </a:lnTo>
                    <a:lnTo>
                      <a:pt x="15" y="30"/>
                    </a:lnTo>
                    <a:lnTo>
                      <a:pt x="12" y="28"/>
                    </a:lnTo>
                    <a:lnTo>
                      <a:pt x="3" y="36"/>
                    </a:lnTo>
                    <a:lnTo>
                      <a:pt x="0" y="37"/>
                    </a:lnTo>
                    <a:lnTo>
                      <a:pt x="0" y="41"/>
                    </a:lnTo>
                    <a:lnTo>
                      <a:pt x="4" y="42"/>
                    </a:lnTo>
                    <a:lnTo>
                      <a:pt x="11" y="62"/>
                    </a:lnTo>
                    <a:lnTo>
                      <a:pt x="25" y="68"/>
                    </a:lnTo>
                    <a:lnTo>
                      <a:pt x="25" y="70"/>
                    </a:lnTo>
                    <a:lnTo>
                      <a:pt x="23" y="79"/>
                    </a:lnTo>
                    <a:lnTo>
                      <a:pt x="19" y="82"/>
                    </a:lnTo>
                    <a:lnTo>
                      <a:pt x="16" y="82"/>
                    </a:lnTo>
                    <a:lnTo>
                      <a:pt x="10" y="90"/>
                    </a:lnTo>
                    <a:lnTo>
                      <a:pt x="17" y="94"/>
                    </a:lnTo>
                    <a:lnTo>
                      <a:pt x="15" y="99"/>
                    </a:lnTo>
                    <a:lnTo>
                      <a:pt x="33" y="107"/>
                    </a:lnTo>
                    <a:lnTo>
                      <a:pt x="40" y="114"/>
                    </a:lnTo>
                    <a:lnTo>
                      <a:pt x="45" y="112"/>
                    </a:lnTo>
                    <a:lnTo>
                      <a:pt x="53" y="109"/>
                    </a:lnTo>
                    <a:lnTo>
                      <a:pt x="59" y="108"/>
                    </a:lnTo>
                    <a:lnTo>
                      <a:pt x="60" y="107"/>
                    </a:lnTo>
                    <a:lnTo>
                      <a:pt x="66" y="112"/>
                    </a:lnTo>
                    <a:lnTo>
                      <a:pt x="69" y="108"/>
                    </a:lnTo>
                    <a:lnTo>
                      <a:pt x="71" y="109"/>
                    </a:lnTo>
                    <a:lnTo>
                      <a:pt x="77" y="101"/>
                    </a:lnTo>
                    <a:lnTo>
                      <a:pt x="88" y="106"/>
                    </a:lnTo>
                    <a:lnTo>
                      <a:pt x="92" y="112"/>
                    </a:lnTo>
                    <a:lnTo>
                      <a:pt x="96" y="118"/>
                    </a:lnTo>
                    <a:lnTo>
                      <a:pt x="101" y="120"/>
                    </a:lnTo>
                    <a:lnTo>
                      <a:pt x="99" y="122"/>
                    </a:lnTo>
                    <a:lnTo>
                      <a:pt x="97" y="126"/>
                    </a:lnTo>
                    <a:lnTo>
                      <a:pt x="99" y="128"/>
                    </a:lnTo>
                    <a:lnTo>
                      <a:pt x="102" y="132"/>
                    </a:lnTo>
                    <a:lnTo>
                      <a:pt x="99" y="138"/>
                    </a:lnTo>
                    <a:lnTo>
                      <a:pt x="102" y="143"/>
                    </a:lnTo>
                    <a:lnTo>
                      <a:pt x="108" y="147"/>
                    </a:lnTo>
                    <a:lnTo>
                      <a:pt x="110" y="147"/>
                    </a:lnTo>
                    <a:lnTo>
                      <a:pt x="111" y="154"/>
                    </a:lnTo>
                    <a:lnTo>
                      <a:pt x="108" y="155"/>
                    </a:lnTo>
                    <a:lnTo>
                      <a:pt x="111" y="161"/>
                    </a:lnTo>
                    <a:lnTo>
                      <a:pt x="113" y="163"/>
                    </a:lnTo>
                    <a:lnTo>
                      <a:pt x="110" y="166"/>
                    </a:lnTo>
                    <a:lnTo>
                      <a:pt x="113" y="167"/>
                    </a:lnTo>
                    <a:lnTo>
                      <a:pt x="117" y="169"/>
                    </a:lnTo>
                    <a:lnTo>
                      <a:pt x="119" y="170"/>
                    </a:lnTo>
                    <a:lnTo>
                      <a:pt x="115" y="172"/>
                    </a:lnTo>
                    <a:lnTo>
                      <a:pt x="117" y="174"/>
                    </a:lnTo>
                    <a:lnTo>
                      <a:pt x="118" y="174"/>
                    </a:lnTo>
                    <a:lnTo>
                      <a:pt x="125" y="173"/>
                    </a:lnTo>
                    <a:lnTo>
                      <a:pt x="128" y="174"/>
                    </a:lnTo>
                    <a:lnTo>
                      <a:pt x="132" y="180"/>
                    </a:lnTo>
                    <a:lnTo>
                      <a:pt x="143" y="173"/>
                    </a:lnTo>
                    <a:lnTo>
                      <a:pt x="143" y="170"/>
                    </a:lnTo>
                    <a:lnTo>
                      <a:pt x="151" y="173"/>
                    </a:lnTo>
                    <a:lnTo>
                      <a:pt x="152" y="175"/>
                    </a:lnTo>
                    <a:lnTo>
                      <a:pt x="149" y="180"/>
                    </a:lnTo>
                    <a:lnTo>
                      <a:pt x="152" y="183"/>
                    </a:lnTo>
                    <a:lnTo>
                      <a:pt x="154" y="186"/>
                    </a:lnTo>
                    <a:lnTo>
                      <a:pt x="150" y="187"/>
                    </a:lnTo>
                    <a:lnTo>
                      <a:pt x="151" y="200"/>
                    </a:lnTo>
                    <a:lnTo>
                      <a:pt x="162" y="198"/>
                    </a:lnTo>
                    <a:lnTo>
                      <a:pt x="165" y="198"/>
                    </a:lnTo>
                    <a:lnTo>
                      <a:pt x="163" y="205"/>
                    </a:lnTo>
                    <a:lnTo>
                      <a:pt x="158" y="209"/>
                    </a:lnTo>
                    <a:lnTo>
                      <a:pt x="164" y="209"/>
                    </a:lnTo>
                    <a:lnTo>
                      <a:pt x="165" y="211"/>
                    </a:lnTo>
                    <a:lnTo>
                      <a:pt x="170" y="207"/>
                    </a:lnTo>
                    <a:lnTo>
                      <a:pt x="171" y="209"/>
                    </a:lnTo>
                    <a:lnTo>
                      <a:pt x="178" y="207"/>
                    </a:lnTo>
                    <a:lnTo>
                      <a:pt x="179" y="212"/>
                    </a:lnTo>
                    <a:lnTo>
                      <a:pt x="181" y="221"/>
                    </a:lnTo>
                    <a:lnTo>
                      <a:pt x="182" y="222"/>
                    </a:lnTo>
                    <a:lnTo>
                      <a:pt x="189" y="215"/>
                    </a:lnTo>
                    <a:lnTo>
                      <a:pt x="197" y="213"/>
                    </a:lnTo>
                    <a:lnTo>
                      <a:pt x="204" y="208"/>
                    </a:lnTo>
                    <a:lnTo>
                      <a:pt x="205" y="207"/>
                    </a:lnTo>
                    <a:lnTo>
                      <a:pt x="208" y="203"/>
                    </a:lnTo>
                    <a:lnTo>
                      <a:pt x="206" y="198"/>
                    </a:lnTo>
                    <a:lnTo>
                      <a:pt x="209" y="189"/>
                    </a:lnTo>
                    <a:lnTo>
                      <a:pt x="208" y="183"/>
                    </a:lnTo>
                    <a:lnTo>
                      <a:pt x="215" y="182"/>
                    </a:lnTo>
                    <a:lnTo>
                      <a:pt x="218" y="189"/>
                    </a:lnTo>
                    <a:lnTo>
                      <a:pt x="222" y="193"/>
                    </a:lnTo>
                    <a:lnTo>
                      <a:pt x="232" y="187"/>
                    </a:lnTo>
                    <a:lnTo>
                      <a:pt x="235" y="183"/>
                    </a:lnTo>
                    <a:lnTo>
                      <a:pt x="239" y="185"/>
                    </a:lnTo>
                    <a:lnTo>
                      <a:pt x="244" y="181"/>
                    </a:lnTo>
                    <a:lnTo>
                      <a:pt x="236" y="169"/>
                    </a:lnTo>
                    <a:lnTo>
                      <a:pt x="245" y="166"/>
                    </a:lnTo>
                    <a:lnTo>
                      <a:pt x="245" y="167"/>
                    </a:lnTo>
                    <a:lnTo>
                      <a:pt x="254" y="165"/>
                    </a:lnTo>
                    <a:lnTo>
                      <a:pt x="254" y="158"/>
                    </a:lnTo>
                    <a:lnTo>
                      <a:pt x="256" y="156"/>
                    </a:lnTo>
                    <a:lnTo>
                      <a:pt x="267" y="158"/>
                    </a:lnTo>
                    <a:lnTo>
                      <a:pt x="278" y="148"/>
                    </a:lnTo>
                    <a:lnTo>
                      <a:pt x="282" y="147"/>
                    </a:lnTo>
                    <a:lnTo>
                      <a:pt x="288" y="146"/>
                    </a:lnTo>
                    <a:lnTo>
                      <a:pt x="284" y="128"/>
                    </a:lnTo>
                    <a:lnTo>
                      <a:pt x="288" y="125"/>
                    </a:lnTo>
                    <a:lnTo>
                      <a:pt x="287" y="125"/>
                    </a:lnTo>
                    <a:lnTo>
                      <a:pt x="287" y="119"/>
                    </a:lnTo>
                    <a:lnTo>
                      <a:pt x="287" y="115"/>
                    </a:lnTo>
                    <a:lnTo>
                      <a:pt x="284" y="114"/>
                    </a:lnTo>
                    <a:lnTo>
                      <a:pt x="278" y="106"/>
                    </a:lnTo>
                    <a:lnTo>
                      <a:pt x="270" y="105"/>
                    </a:lnTo>
                    <a:lnTo>
                      <a:pt x="264" y="108"/>
                    </a:lnTo>
                    <a:lnTo>
                      <a:pt x="258" y="107"/>
                    </a:lnTo>
                    <a:lnTo>
                      <a:pt x="255" y="115"/>
                    </a:lnTo>
                    <a:lnTo>
                      <a:pt x="251" y="118"/>
                    </a:lnTo>
                    <a:lnTo>
                      <a:pt x="243" y="121"/>
                    </a:lnTo>
                    <a:lnTo>
                      <a:pt x="242" y="128"/>
                    </a:lnTo>
                    <a:lnTo>
                      <a:pt x="239" y="132"/>
                    </a:lnTo>
                    <a:lnTo>
                      <a:pt x="238" y="133"/>
                    </a:lnTo>
                    <a:lnTo>
                      <a:pt x="236" y="125"/>
                    </a:lnTo>
                    <a:lnTo>
                      <a:pt x="228" y="114"/>
                    </a:lnTo>
                    <a:lnTo>
                      <a:pt x="222" y="108"/>
                    </a:lnTo>
                    <a:lnTo>
                      <a:pt x="216" y="106"/>
                    </a:lnTo>
                    <a:lnTo>
                      <a:pt x="215" y="103"/>
                    </a:lnTo>
                    <a:lnTo>
                      <a:pt x="210" y="103"/>
                    </a:lnTo>
                    <a:lnTo>
                      <a:pt x="209" y="103"/>
                    </a:lnTo>
                    <a:lnTo>
                      <a:pt x="206" y="94"/>
                    </a:lnTo>
                    <a:lnTo>
                      <a:pt x="198" y="98"/>
                    </a:lnTo>
                    <a:lnTo>
                      <a:pt x="198" y="90"/>
                    </a:lnTo>
                    <a:lnTo>
                      <a:pt x="206" y="90"/>
                    </a:lnTo>
                    <a:lnTo>
                      <a:pt x="210" y="86"/>
                    </a:lnTo>
                    <a:lnTo>
                      <a:pt x="208" y="85"/>
                    </a:lnTo>
                    <a:lnTo>
                      <a:pt x="204" y="79"/>
                    </a:lnTo>
                    <a:lnTo>
                      <a:pt x="198" y="75"/>
                    </a:lnTo>
                    <a:lnTo>
                      <a:pt x="197" y="83"/>
                    </a:lnTo>
                    <a:lnTo>
                      <a:pt x="196" y="87"/>
                    </a:lnTo>
                    <a:lnTo>
                      <a:pt x="192" y="87"/>
                    </a:lnTo>
                    <a:lnTo>
                      <a:pt x="186" y="88"/>
                    </a:lnTo>
                    <a:lnTo>
                      <a:pt x="179" y="86"/>
                    </a:lnTo>
                    <a:lnTo>
                      <a:pt x="179" y="81"/>
                    </a:lnTo>
                    <a:lnTo>
                      <a:pt x="176" y="80"/>
                    </a:lnTo>
                    <a:lnTo>
                      <a:pt x="174" y="80"/>
                    </a:lnTo>
                    <a:lnTo>
                      <a:pt x="171" y="82"/>
                    </a:lnTo>
                    <a:lnTo>
                      <a:pt x="164" y="9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20" name="Freeform 108"/>
              <p:cNvSpPr>
                <a:spLocks/>
              </p:cNvSpPr>
              <p:nvPr/>
            </p:nvSpPr>
            <p:spPr bwMode="auto">
              <a:xfrm>
                <a:off x="4524" y="3225"/>
                <a:ext cx="4" cy="5"/>
              </a:xfrm>
              <a:custGeom>
                <a:avLst/>
                <a:gdLst>
                  <a:gd name="T0" fmla="*/ 2 w 12"/>
                  <a:gd name="T1" fmla="*/ 16 h 16"/>
                  <a:gd name="T2" fmla="*/ 8 w 12"/>
                  <a:gd name="T3" fmla="*/ 10 h 16"/>
                  <a:gd name="T4" fmla="*/ 12 w 12"/>
                  <a:gd name="T5" fmla="*/ 3 h 16"/>
                  <a:gd name="T6" fmla="*/ 1 w 12"/>
                  <a:gd name="T7" fmla="*/ 0 h 16"/>
                  <a:gd name="T8" fmla="*/ 0 w 12"/>
                  <a:gd name="T9" fmla="*/ 5 h 16"/>
                  <a:gd name="T10" fmla="*/ 2 w 12"/>
                  <a:gd name="T11" fmla="*/ 9 h 16"/>
                  <a:gd name="T12" fmla="*/ 2 w 12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6">
                    <a:moveTo>
                      <a:pt x="2" y="16"/>
                    </a:moveTo>
                    <a:lnTo>
                      <a:pt x="8" y="10"/>
                    </a:lnTo>
                    <a:lnTo>
                      <a:pt x="12" y="3"/>
                    </a:lnTo>
                    <a:lnTo>
                      <a:pt x="1" y="0"/>
                    </a:lnTo>
                    <a:lnTo>
                      <a:pt x="0" y="5"/>
                    </a:lnTo>
                    <a:lnTo>
                      <a:pt x="2" y="9"/>
                    </a:lnTo>
                    <a:lnTo>
                      <a:pt x="2" y="16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21" name="Freeform 109"/>
              <p:cNvSpPr>
                <a:spLocks/>
              </p:cNvSpPr>
              <p:nvPr/>
            </p:nvSpPr>
            <p:spPr bwMode="auto">
              <a:xfrm>
                <a:off x="4563" y="3064"/>
                <a:ext cx="38" cy="44"/>
              </a:xfrm>
              <a:custGeom>
                <a:avLst/>
                <a:gdLst>
                  <a:gd name="T0" fmla="*/ 26 w 113"/>
                  <a:gd name="T1" fmla="*/ 29 h 131"/>
                  <a:gd name="T2" fmla="*/ 11 w 113"/>
                  <a:gd name="T3" fmla="*/ 36 h 131"/>
                  <a:gd name="T4" fmla="*/ 0 w 113"/>
                  <a:gd name="T5" fmla="*/ 41 h 131"/>
                  <a:gd name="T6" fmla="*/ 8 w 113"/>
                  <a:gd name="T7" fmla="*/ 54 h 131"/>
                  <a:gd name="T8" fmla="*/ 2 w 113"/>
                  <a:gd name="T9" fmla="*/ 62 h 131"/>
                  <a:gd name="T10" fmla="*/ 8 w 113"/>
                  <a:gd name="T11" fmla="*/ 78 h 131"/>
                  <a:gd name="T12" fmla="*/ 13 w 113"/>
                  <a:gd name="T13" fmla="*/ 80 h 131"/>
                  <a:gd name="T14" fmla="*/ 16 w 113"/>
                  <a:gd name="T15" fmla="*/ 78 h 131"/>
                  <a:gd name="T16" fmla="*/ 27 w 113"/>
                  <a:gd name="T17" fmla="*/ 74 h 131"/>
                  <a:gd name="T18" fmla="*/ 43 w 113"/>
                  <a:gd name="T19" fmla="*/ 73 h 131"/>
                  <a:gd name="T20" fmla="*/ 44 w 113"/>
                  <a:gd name="T21" fmla="*/ 86 h 131"/>
                  <a:gd name="T22" fmla="*/ 37 w 113"/>
                  <a:gd name="T23" fmla="*/ 94 h 131"/>
                  <a:gd name="T24" fmla="*/ 49 w 113"/>
                  <a:gd name="T25" fmla="*/ 102 h 131"/>
                  <a:gd name="T26" fmla="*/ 48 w 113"/>
                  <a:gd name="T27" fmla="*/ 109 h 131"/>
                  <a:gd name="T28" fmla="*/ 51 w 113"/>
                  <a:gd name="T29" fmla="*/ 115 h 131"/>
                  <a:gd name="T30" fmla="*/ 57 w 113"/>
                  <a:gd name="T31" fmla="*/ 112 h 131"/>
                  <a:gd name="T32" fmla="*/ 66 w 113"/>
                  <a:gd name="T33" fmla="*/ 106 h 131"/>
                  <a:gd name="T34" fmla="*/ 69 w 113"/>
                  <a:gd name="T35" fmla="*/ 115 h 131"/>
                  <a:gd name="T36" fmla="*/ 73 w 113"/>
                  <a:gd name="T37" fmla="*/ 121 h 131"/>
                  <a:gd name="T38" fmla="*/ 71 w 113"/>
                  <a:gd name="T39" fmla="*/ 128 h 131"/>
                  <a:gd name="T40" fmla="*/ 80 w 113"/>
                  <a:gd name="T41" fmla="*/ 131 h 131"/>
                  <a:gd name="T42" fmla="*/ 93 w 113"/>
                  <a:gd name="T43" fmla="*/ 119 h 131"/>
                  <a:gd name="T44" fmla="*/ 103 w 113"/>
                  <a:gd name="T45" fmla="*/ 115 h 131"/>
                  <a:gd name="T46" fmla="*/ 108 w 113"/>
                  <a:gd name="T47" fmla="*/ 112 h 131"/>
                  <a:gd name="T48" fmla="*/ 108 w 113"/>
                  <a:gd name="T49" fmla="*/ 104 h 131"/>
                  <a:gd name="T50" fmla="*/ 107 w 113"/>
                  <a:gd name="T51" fmla="*/ 89 h 131"/>
                  <a:gd name="T52" fmla="*/ 112 w 113"/>
                  <a:gd name="T53" fmla="*/ 80 h 131"/>
                  <a:gd name="T54" fmla="*/ 112 w 113"/>
                  <a:gd name="T55" fmla="*/ 74 h 131"/>
                  <a:gd name="T56" fmla="*/ 94 w 113"/>
                  <a:gd name="T57" fmla="*/ 67 h 131"/>
                  <a:gd name="T58" fmla="*/ 62 w 113"/>
                  <a:gd name="T59" fmla="*/ 33 h 131"/>
                  <a:gd name="T60" fmla="*/ 41 w 113"/>
                  <a:gd name="T61" fmla="*/ 18 h 131"/>
                  <a:gd name="T62" fmla="*/ 19 w 113"/>
                  <a:gd name="T63" fmla="*/ 6 h 131"/>
                  <a:gd name="T64" fmla="*/ 23 w 113"/>
                  <a:gd name="T65" fmla="*/ 15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3" h="131">
                    <a:moveTo>
                      <a:pt x="26" y="21"/>
                    </a:moveTo>
                    <a:lnTo>
                      <a:pt x="26" y="29"/>
                    </a:lnTo>
                    <a:lnTo>
                      <a:pt x="17" y="28"/>
                    </a:lnTo>
                    <a:lnTo>
                      <a:pt x="11" y="36"/>
                    </a:lnTo>
                    <a:lnTo>
                      <a:pt x="2" y="36"/>
                    </a:lnTo>
                    <a:lnTo>
                      <a:pt x="0" y="41"/>
                    </a:lnTo>
                    <a:lnTo>
                      <a:pt x="10" y="51"/>
                    </a:lnTo>
                    <a:lnTo>
                      <a:pt x="8" y="54"/>
                    </a:lnTo>
                    <a:lnTo>
                      <a:pt x="7" y="58"/>
                    </a:lnTo>
                    <a:lnTo>
                      <a:pt x="2" y="62"/>
                    </a:lnTo>
                    <a:lnTo>
                      <a:pt x="2" y="66"/>
                    </a:lnTo>
                    <a:lnTo>
                      <a:pt x="8" y="78"/>
                    </a:lnTo>
                    <a:lnTo>
                      <a:pt x="10" y="76"/>
                    </a:lnTo>
                    <a:lnTo>
                      <a:pt x="13" y="80"/>
                    </a:lnTo>
                    <a:lnTo>
                      <a:pt x="15" y="80"/>
                    </a:lnTo>
                    <a:lnTo>
                      <a:pt x="16" y="78"/>
                    </a:lnTo>
                    <a:lnTo>
                      <a:pt x="22" y="79"/>
                    </a:lnTo>
                    <a:lnTo>
                      <a:pt x="27" y="74"/>
                    </a:lnTo>
                    <a:lnTo>
                      <a:pt x="43" y="66"/>
                    </a:lnTo>
                    <a:lnTo>
                      <a:pt x="43" y="73"/>
                    </a:lnTo>
                    <a:lnTo>
                      <a:pt x="42" y="79"/>
                    </a:lnTo>
                    <a:lnTo>
                      <a:pt x="44" y="86"/>
                    </a:lnTo>
                    <a:lnTo>
                      <a:pt x="41" y="93"/>
                    </a:lnTo>
                    <a:lnTo>
                      <a:pt x="37" y="94"/>
                    </a:lnTo>
                    <a:lnTo>
                      <a:pt x="48" y="101"/>
                    </a:lnTo>
                    <a:lnTo>
                      <a:pt x="49" y="102"/>
                    </a:lnTo>
                    <a:lnTo>
                      <a:pt x="50" y="108"/>
                    </a:lnTo>
                    <a:lnTo>
                      <a:pt x="48" y="109"/>
                    </a:lnTo>
                    <a:lnTo>
                      <a:pt x="49" y="113"/>
                    </a:lnTo>
                    <a:lnTo>
                      <a:pt x="51" y="115"/>
                    </a:lnTo>
                    <a:lnTo>
                      <a:pt x="54" y="114"/>
                    </a:lnTo>
                    <a:lnTo>
                      <a:pt x="57" y="112"/>
                    </a:lnTo>
                    <a:lnTo>
                      <a:pt x="61" y="106"/>
                    </a:lnTo>
                    <a:lnTo>
                      <a:pt x="66" y="106"/>
                    </a:lnTo>
                    <a:lnTo>
                      <a:pt x="66" y="114"/>
                    </a:lnTo>
                    <a:lnTo>
                      <a:pt x="69" y="115"/>
                    </a:lnTo>
                    <a:lnTo>
                      <a:pt x="70" y="122"/>
                    </a:lnTo>
                    <a:lnTo>
                      <a:pt x="73" y="121"/>
                    </a:lnTo>
                    <a:lnTo>
                      <a:pt x="74" y="122"/>
                    </a:lnTo>
                    <a:lnTo>
                      <a:pt x="71" y="128"/>
                    </a:lnTo>
                    <a:lnTo>
                      <a:pt x="74" y="131"/>
                    </a:lnTo>
                    <a:lnTo>
                      <a:pt x="80" y="131"/>
                    </a:lnTo>
                    <a:lnTo>
                      <a:pt x="93" y="129"/>
                    </a:lnTo>
                    <a:lnTo>
                      <a:pt x="93" y="119"/>
                    </a:lnTo>
                    <a:lnTo>
                      <a:pt x="97" y="119"/>
                    </a:lnTo>
                    <a:lnTo>
                      <a:pt x="103" y="115"/>
                    </a:lnTo>
                    <a:lnTo>
                      <a:pt x="107" y="113"/>
                    </a:lnTo>
                    <a:lnTo>
                      <a:pt x="108" y="112"/>
                    </a:lnTo>
                    <a:lnTo>
                      <a:pt x="104" y="108"/>
                    </a:lnTo>
                    <a:lnTo>
                      <a:pt x="108" y="104"/>
                    </a:lnTo>
                    <a:lnTo>
                      <a:pt x="106" y="96"/>
                    </a:lnTo>
                    <a:lnTo>
                      <a:pt x="107" y="89"/>
                    </a:lnTo>
                    <a:lnTo>
                      <a:pt x="109" y="85"/>
                    </a:lnTo>
                    <a:lnTo>
                      <a:pt x="112" y="80"/>
                    </a:lnTo>
                    <a:lnTo>
                      <a:pt x="113" y="74"/>
                    </a:lnTo>
                    <a:lnTo>
                      <a:pt x="112" y="74"/>
                    </a:lnTo>
                    <a:lnTo>
                      <a:pt x="103" y="73"/>
                    </a:lnTo>
                    <a:lnTo>
                      <a:pt x="94" y="67"/>
                    </a:lnTo>
                    <a:lnTo>
                      <a:pt x="77" y="53"/>
                    </a:lnTo>
                    <a:lnTo>
                      <a:pt x="62" y="33"/>
                    </a:lnTo>
                    <a:lnTo>
                      <a:pt x="57" y="33"/>
                    </a:lnTo>
                    <a:lnTo>
                      <a:pt x="41" y="18"/>
                    </a:lnTo>
                    <a:lnTo>
                      <a:pt x="26" y="0"/>
                    </a:lnTo>
                    <a:lnTo>
                      <a:pt x="19" y="6"/>
                    </a:lnTo>
                    <a:lnTo>
                      <a:pt x="23" y="8"/>
                    </a:lnTo>
                    <a:lnTo>
                      <a:pt x="23" y="15"/>
                    </a:lnTo>
                    <a:lnTo>
                      <a:pt x="26" y="21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22" name="Freeform 110"/>
              <p:cNvSpPr>
                <a:spLocks/>
              </p:cNvSpPr>
              <p:nvPr/>
            </p:nvSpPr>
            <p:spPr bwMode="auto">
              <a:xfrm>
                <a:off x="4600" y="3117"/>
                <a:ext cx="87" cy="70"/>
              </a:xfrm>
              <a:custGeom>
                <a:avLst/>
                <a:gdLst>
                  <a:gd name="T0" fmla="*/ 151 w 263"/>
                  <a:gd name="T1" fmla="*/ 115 h 209"/>
                  <a:gd name="T2" fmla="*/ 165 w 263"/>
                  <a:gd name="T3" fmla="*/ 137 h 209"/>
                  <a:gd name="T4" fmla="*/ 176 w 263"/>
                  <a:gd name="T5" fmla="*/ 134 h 209"/>
                  <a:gd name="T6" fmla="*/ 197 w 263"/>
                  <a:gd name="T7" fmla="*/ 121 h 209"/>
                  <a:gd name="T8" fmla="*/ 212 w 263"/>
                  <a:gd name="T9" fmla="*/ 122 h 209"/>
                  <a:gd name="T10" fmla="*/ 242 w 263"/>
                  <a:gd name="T11" fmla="*/ 120 h 209"/>
                  <a:gd name="T12" fmla="*/ 242 w 263"/>
                  <a:gd name="T13" fmla="*/ 128 h 209"/>
                  <a:gd name="T14" fmla="*/ 263 w 263"/>
                  <a:gd name="T15" fmla="*/ 123 h 209"/>
                  <a:gd name="T16" fmla="*/ 254 w 263"/>
                  <a:gd name="T17" fmla="*/ 116 h 209"/>
                  <a:gd name="T18" fmla="*/ 252 w 263"/>
                  <a:gd name="T19" fmla="*/ 109 h 209"/>
                  <a:gd name="T20" fmla="*/ 252 w 263"/>
                  <a:gd name="T21" fmla="*/ 90 h 209"/>
                  <a:gd name="T22" fmla="*/ 243 w 263"/>
                  <a:gd name="T23" fmla="*/ 73 h 209"/>
                  <a:gd name="T24" fmla="*/ 232 w 263"/>
                  <a:gd name="T25" fmla="*/ 59 h 209"/>
                  <a:gd name="T26" fmla="*/ 218 w 263"/>
                  <a:gd name="T27" fmla="*/ 49 h 209"/>
                  <a:gd name="T28" fmla="*/ 217 w 263"/>
                  <a:gd name="T29" fmla="*/ 53 h 209"/>
                  <a:gd name="T30" fmla="*/ 184 w 263"/>
                  <a:gd name="T31" fmla="*/ 43 h 209"/>
                  <a:gd name="T32" fmla="*/ 173 w 263"/>
                  <a:gd name="T33" fmla="*/ 37 h 209"/>
                  <a:gd name="T34" fmla="*/ 115 w 263"/>
                  <a:gd name="T35" fmla="*/ 4 h 209"/>
                  <a:gd name="T36" fmla="*/ 106 w 263"/>
                  <a:gd name="T37" fmla="*/ 9 h 209"/>
                  <a:gd name="T38" fmla="*/ 96 w 263"/>
                  <a:gd name="T39" fmla="*/ 15 h 209"/>
                  <a:gd name="T40" fmla="*/ 95 w 263"/>
                  <a:gd name="T41" fmla="*/ 22 h 209"/>
                  <a:gd name="T42" fmla="*/ 69 w 263"/>
                  <a:gd name="T43" fmla="*/ 37 h 209"/>
                  <a:gd name="T44" fmla="*/ 59 w 263"/>
                  <a:gd name="T45" fmla="*/ 59 h 209"/>
                  <a:gd name="T46" fmla="*/ 51 w 263"/>
                  <a:gd name="T47" fmla="*/ 68 h 209"/>
                  <a:gd name="T48" fmla="*/ 25 w 263"/>
                  <a:gd name="T49" fmla="*/ 94 h 209"/>
                  <a:gd name="T50" fmla="*/ 14 w 263"/>
                  <a:gd name="T51" fmla="*/ 100 h 209"/>
                  <a:gd name="T52" fmla="*/ 6 w 263"/>
                  <a:gd name="T53" fmla="*/ 113 h 209"/>
                  <a:gd name="T54" fmla="*/ 9 w 263"/>
                  <a:gd name="T55" fmla="*/ 123 h 209"/>
                  <a:gd name="T56" fmla="*/ 7 w 263"/>
                  <a:gd name="T57" fmla="*/ 135 h 209"/>
                  <a:gd name="T58" fmla="*/ 2 w 263"/>
                  <a:gd name="T59" fmla="*/ 141 h 209"/>
                  <a:gd name="T60" fmla="*/ 7 w 263"/>
                  <a:gd name="T61" fmla="*/ 150 h 209"/>
                  <a:gd name="T62" fmla="*/ 14 w 263"/>
                  <a:gd name="T63" fmla="*/ 161 h 209"/>
                  <a:gd name="T64" fmla="*/ 17 w 263"/>
                  <a:gd name="T65" fmla="*/ 187 h 209"/>
                  <a:gd name="T66" fmla="*/ 23 w 263"/>
                  <a:gd name="T67" fmla="*/ 194 h 209"/>
                  <a:gd name="T68" fmla="*/ 35 w 263"/>
                  <a:gd name="T69" fmla="*/ 208 h 209"/>
                  <a:gd name="T70" fmla="*/ 43 w 263"/>
                  <a:gd name="T71" fmla="*/ 201 h 209"/>
                  <a:gd name="T72" fmla="*/ 47 w 263"/>
                  <a:gd name="T73" fmla="*/ 186 h 209"/>
                  <a:gd name="T74" fmla="*/ 70 w 263"/>
                  <a:gd name="T75" fmla="*/ 173 h 209"/>
                  <a:gd name="T76" fmla="*/ 85 w 263"/>
                  <a:gd name="T77" fmla="*/ 160 h 209"/>
                  <a:gd name="T78" fmla="*/ 86 w 263"/>
                  <a:gd name="T79" fmla="*/ 153 h 209"/>
                  <a:gd name="T80" fmla="*/ 93 w 263"/>
                  <a:gd name="T81" fmla="*/ 139 h 209"/>
                  <a:gd name="T82" fmla="*/ 93 w 263"/>
                  <a:gd name="T83" fmla="*/ 130 h 209"/>
                  <a:gd name="T84" fmla="*/ 112 w 263"/>
                  <a:gd name="T85" fmla="*/ 129 h 209"/>
                  <a:gd name="T86" fmla="*/ 129 w 263"/>
                  <a:gd name="T87" fmla="*/ 129 h 209"/>
                  <a:gd name="T88" fmla="*/ 144 w 263"/>
                  <a:gd name="T89" fmla="*/ 113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63" h="209">
                    <a:moveTo>
                      <a:pt x="144" y="113"/>
                    </a:moveTo>
                    <a:lnTo>
                      <a:pt x="153" y="112"/>
                    </a:lnTo>
                    <a:lnTo>
                      <a:pt x="151" y="115"/>
                    </a:lnTo>
                    <a:lnTo>
                      <a:pt x="156" y="122"/>
                    </a:lnTo>
                    <a:lnTo>
                      <a:pt x="156" y="127"/>
                    </a:lnTo>
                    <a:lnTo>
                      <a:pt x="165" y="137"/>
                    </a:lnTo>
                    <a:lnTo>
                      <a:pt x="170" y="139"/>
                    </a:lnTo>
                    <a:lnTo>
                      <a:pt x="176" y="136"/>
                    </a:lnTo>
                    <a:lnTo>
                      <a:pt x="176" y="134"/>
                    </a:lnTo>
                    <a:lnTo>
                      <a:pt x="190" y="124"/>
                    </a:lnTo>
                    <a:lnTo>
                      <a:pt x="192" y="122"/>
                    </a:lnTo>
                    <a:lnTo>
                      <a:pt x="197" y="121"/>
                    </a:lnTo>
                    <a:lnTo>
                      <a:pt x="202" y="117"/>
                    </a:lnTo>
                    <a:lnTo>
                      <a:pt x="204" y="121"/>
                    </a:lnTo>
                    <a:lnTo>
                      <a:pt x="212" y="122"/>
                    </a:lnTo>
                    <a:lnTo>
                      <a:pt x="221" y="119"/>
                    </a:lnTo>
                    <a:lnTo>
                      <a:pt x="226" y="120"/>
                    </a:lnTo>
                    <a:lnTo>
                      <a:pt x="242" y="120"/>
                    </a:lnTo>
                    <a:lnTo>
                      <a:pt x="244" y="117"/>
                    </a:lnTo>
                    <a:lnTo>
                      <a:pt x="239" y="124"/>
                    </a:lnTo>
                    <a:lnTo>
                      <a:pt x="242" y="128"/>
                    </a:lnTo>
                    <a:lnTo>
                      <a:pt x="251" y="129"/>
                    </a:lnTo>
                    <a:lnTo>
                      <a:pt x="255" y="128"/>
                    </a:lnTo>
                    <a:lnTo>
                      <a:pt x="263" y="123"/>
                    </a:lnTo>
                    <a:lnTo>
                      <a:pt x="262" y="117"/>
                    </a:lnTo>
                    <a:lnTo>
                      <a:pt x="256" y="119"/>
                    </a:lnTo>
                    <a:lnTo>
                      <a:pt x="254" y="116"/>
                    </a:lnTo>
                    <a:lnTo>
                      <a:pt x="246" y="114"/>
                    </a:lnTo>
                    <a:lnTo>
                      <a:pt x="246" y="113"/>
                    </a:lnTo>
                    <a:lnTo>
                      <a:pt x="252" y="109"/>
                    </a:lnTo>
                    <a:lnTo>
                      <a:pt x="258" y="108"/>
                    </a:lnTo>
                    <a:lnTo>
                      <a:pt x="252" y="95"/>
                    </a:lnTo>
                    <a:lnTo>
                      <a:pt x="252" y="90"/>
                    </a:lnTo>
                    <a:lnTo>
                      <a:pt x="254" y="79"/>
                    </a:lnTo>
                    <a:lnTo>
                      <a:pt x="249" y="75"/>
                    </a:lnTo>
                    <a:lnTo>
                      <a:pt x="243" y="73"/>
                    </a:lnTo>
                    <a:lnTo>
                      <a:pt x="237" y="66"/>
                    </a:lnTo>
                    <a:lnTo>
                      <a:pt x="238" y="66"/>
                    </a:lnTo>
                    <a:lnTo>
                      <a:pt x="232" y="59"/>
                    </a:lnTo>
                    <a:lnTo>
                      <a:pt x="221" y="48"/>
                    </a:lnTo>
                    <a:lnTo>
                      <a:pt x="215" y="49"/>
                    </a:lnTo>
                    <a:lnTo>
                      <a:pt x="218" y="49"/>
                    </a:lnTo>
                    <a:lnTo>
                      <a:pt x="218" y="53"/>
                    </a:lnTo>
                    <a:lnTo>
                      <a:pt x="217" y="50"/>
                    </a:lnTo>
                    <a:lnTo>
                      <a:pt x="217" y="53"/>
                    </a:lnTo>
                    <a:lnTo>
                      <a:pt x="214" y="56"/>
                    </a:lnTo>
                    <a:lnTo>
                      <a:pt x="195" y="50"/>
                    </a:lnTo>
                    <a:lnTo>
                      <a:pt x="184" y="43"/>
                    </a:lnTo>
                    <a:lnTo>
                      <a:pt x="186" y="40"/>
                    </a:lnTo>
                    <a:lnTo>
                      <a:pt x="183" y="43"/>
                    </a:lnTo>
                    <a:lnTo>
                      <a:pt x="173" y="37"/>
                    </a:lnTo>
                    <a:lnTo>
                      <a:pt x="161" y="30"/>
                    </a:lnTo>
                    <a:lnTo>
                      <a:pt x="124" y="0"/>
                    </a:lnTo>
                    <a:lnTo>
                      <a:pt x="115" y="4"/>
                    </a:lnTo>
                    <a:lnTo>
                      <a:pt x="115" y="7"/>
                    </a:lnTo>
                    <a:lnTo>
                      <a:pt x="108" y="9"/>
                    </a:lnTo>
                    <a:lnTo>
                      <a:pt x="106" y="9"/>
                    </a:lnTo>
                    <a:lnTo>
                      <a:pt x="102" y="9"/>
                    </a:lnTo>
                    <a:lnTo>
                      <a:pt x="91" y="10"/>
                    </a:lnTo>
                    <a:lnTo>
                      <a:pt x="96" y="15"/>
                    </a:lnTo>
                    <a:lnTo>
                      <a:pt x="95" y="16"/>
                    </a:lnTo>
                    <a:lnTo>
                      <a:pt x="97" y="19"/>
                    </a:lnTo>
                    <a:lnTo>
                      <a:pt x="95" y="22"/>
                    </a:lnTo>
                    <a:lnTo>
                      <a:pt x="82" y="29"/>
                    </a:lnTo>
                    <a:lnTo>
                      <a:pt x="75" y="37"/>
                    </a:lnTo>
                    <a:lnTo>
                      <a:pt x="69" y="37"/>
                    </a:lnTo>
                    <a:lnTo>
                      <a:pt x="69" y="44"/>
                    </a:lnTo>
                    <a:lnTo>
                      <a:pt x="60" y="60"/>
                    </a:lnTo>
                    <a:lnTo>
                      <a:pt x="59" y="59"/>
                    </a:lnTo>
                    <a:lnTo>
                      <a:pt x="56" y="62"/>
                    </a:lnTo>
                    <a:lnTo>
                      <a:pt x="51" y="63"/>
                    </a:lnTo>
                    <a:lnTo>
                      <a:pt x="51" y="68"/>
                    </a:lnTo>
                    <a:lnTo>
                      <a:pt x="38" y="83"/>
                    </a:lnTo>
                    <a:lnTo>
                      <a:pt x="29" y="87"/>
                    </a:lnTo>
                    <a:lnTo>
                      <a:pt x="25" y="94"/>
                    </a:lnTo>
                    <a:lnTo>
                      <a:pt x="23" y="93"/>
                    </a:lnTo>
                    <a:lnTo>
                      <a:pt x="18" y="95"/>
                    </a:lnTo>
                    <a:lnTo>
                      <a:pt x="14" y="100"/>
                    </a:lnTo>
                    <a:lnTo>
                      <a:pt x="17" y="106"/>
                    </a:lnTo>
                    <a:lnTo>
                      <a:pt x="10" y="107"/>
                    </a:lnTo>
                    <a:lnTo>
                      <a:pt x="6" y="113"/>
                    </a:lnTo>
                    <a:lnTo>
                      <a:pt x="9" y="116"/>
                    </a:lnTo>
                    <a:lnTo>
                      <a:pt x="6" y="119"/>
                    </a:lnTo>
                    <a:lnTo>
                      <a:pt x="9" y="123"/>
                    </a:lnTo>
                    <a:lnTo>
                      <a:pt x="6" y="122"/>
                    </a:lnTo>
                    <a:lnTo>
                      <a:pt x="10" y="129"/>
                    </a:lnTo>
                    <a:lnTo>
                      <a:pt x="7" y="135"/>
                    </a:lnTo>
                    <a:lnTo>
                      <a:pt x="0" y="139"/>
                    </a:lnTo>
                    <a:lnTo>
                      <a:pt x="0" y="140"/>
                    </a:lnTo>
                    <a:lnTo>
                      <a:pt x="2" y="141"/>
                    </a:lnTo>
                    <a:lnTo>
                      <a:pt x="0" y="143"/>
                    </a:lnTo>
                    <a:lnTo>
                      <a:pt x="4" y="149"/>
                    </a:lnTo>
                    <a:lnTo>
                      <a:pt x="7" y="150"/>
                    </a:lnTo>
                    <a:lnTo>
                      <a:pt x="9" y="155"/>
                    </a:lnTo>
                    <a:lnTo>
                      <a:pt x="11" y="159"/>
                    </a:lnTo>
                    <a:lnTo>
                      <a:pt x="14" y="161"/>
                    </a:lnTo>
                    <a:lnTo>
                      <a:pt x="16" y="177"/>
                    </a:lnTo>
                    <a:lnTo>
                      <a:pt x="13" y="181"/>
                    </a:lnTo>
                    <a:lnTo>
                      <a:pt x="17" y="187"/>
                    </a:lnTo>
                    <a:lnTo>
                      <a:pt x="23" y="187"/>
                    </a:lnTo>
                    <a:lnTo>
                      <a:pt x="25" y="189"/>
                    </a:lnTo>
                    <a:lnTo>
                      <a:pt x="23" y="194"/>
                    </a:lnTo>
                    <a:lnTo>
                      <a:pt x="26" y="207"/>
                    </a:lnTo>
                    <a:lnTo>
                      <a:pt x="33" y="209"/>
                    </a:lnTo>
                    <a:lnTo>
                      <a:pt x="35" y="208"/>
                    </a:lnTo>
                    <a:lnTo>
                      <a:pt x="39" y="203"/>
                    </a:lnTo>
                    <a:lnTo>
                      <a:pt x="43" y="203"/>
                    </a:lnTo>
                    <a:lnTo>
                      <a:pt x="43" y="201"/>
                    </a:lnTo>
                    <a:lnTo>
                      <a:pt x="39" y="187"/>
                    </a:lnTo>
                    <a:lnTo>
                      <a:pt x="46" y="181"/>
                    </a:lnTo>
                    <a:lnTo>
                      <a:pt x="47" y="186"/>
                    </a:lnTo>
                    <a:lnTo>
                      <a:pt x="67" y="179"/>
                    </a:lnTo>
                    <a:lnTo>
                      <a:pt x="69" y="177"/>
                    </a:lnTo>
                    <a:lnTo>
                      <a:pt x="70" y="173"/>
                    </a:lnTo>
                    <a:lnTo>
                      <a:pt x="76" y="173"/>
                    </a:lnTo>
                    <a:lnTo>
                      <a:pt x="84" y="161"/>
                    </a:lnTo>
                    <a:lnTo>
                      <a:pt x="85" y="160"/>
                    </a:lnTo>
                    <a:lnTo>
                      <a:pt x="84" y="159"/>
                    </a:lnTo>
                    <a:lnTo>
                      <a:pt x="87" y="157"/>
                    </a:lnTo>
                    <a:lnTo>
                      <a:pt x="86" y="153"/>
                    </a:lnTo>
                    <a:lnTo>
                      <a:pt x="92" y="149"/>
                    </a:lnTo>
                    <a:lnTo>
                      <a:pt x="91" y="143"/>
                    </a:lnTo>
                    <a:lnTo>
                      <a:pt x="93" y="139"/>
                    </a:lnTo>
                    <a:lnTo>
                      <a:pt x="97" y="140"/>
                    </a:lnTo>
                    <a:lnTo>
                      <a:pt x="98" y="137"/>
                    </a:lnTo>
                    <a:lnTo>
                      <a:pt x="93" y="130"/>
                    </a:lnTo>
                    <a:lnTo>
                      <a:pt x="99" y="122"/>
                    </a:lnTo>
                    <a:lnTo>
                      <a:pt x="110" y="124"/>
                    </a:lnTo>
                    <a:lnTo>
                      <a:pt x="112" y="129"/>
                    </a:lnTo>
                    <a:lnTo>
                      <a:pt x="115" y="129"/>
                    </a:lnTo>
                    <a:lnTo>
                      <a:pt x="116" y="130"/>
                    </a:lnTo>
                    <a:lnTo>
                      <a:pt x="129" y="129"/>
                    </a:lnTo>
                    <a:lnTo>
                      <a:pt x="135" y="129"/>
                    </a:lnTo>
                    <a:lnTo>
                      <a:pt x="139" y="122"/>
                    </a:lnTo>
                    <a:lnTo>
                      <a:pt x="144" y="113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23" name="Freeform 111"/>
              <p:cNvSpPr>
                <a:spLocks/>
              </p:cNvSpPr>
              <p:nvPr/>
            </p:nvSpPr>
            <p:spPr bwMode="auto">
              <a:xfrm>
                <a:off x="4520" y="3134"/>
                <a:ext cx="129" cy="132"/>
              </a:xfrm>
              <a:custGeom>
                <a:avLst/>
                <a:gdLst>
                  <a:gd name="T0" fmla="*/ 84 w 388"/>
                  <a:gd name="T1" fmla="*/ 131 h 395"/>
                  <a:gd name="T2" fmla="*/ 37 w 388"/>
                  <a:gd name="T3" fmla="*/ 143 h 395"/>
                  <a:gd name="T4" fmla="*/ 3 w 388"/>
                  <a:gd name="T5" fmla="*/ 184 h 395"/>
                  <a:gd name="T6" fmla="*/ 12 w 388"/>
                  <a:gd name="T7" fmla="*/ 212 h 395"/>
                  <a:gd name="T8" fmla="*/ 10 w 388"/>
                  <a:gd name="T9" fmla="*/ 261 h 395"/>
                  <a:gd name="T10" fmla="*/ 19 w 388"/>
                  <a:gd name="T11" fmla="*/ 282 h 395"/>
                  <a:gd name="T12" fmla="*/ 10 w 388"/>
                  <a:gd name="T13" fmla="*/ 292 h 395"/>
                  <a:gd name="T14" fmla="*/ 26 w 388"/>
                  <a:gd name="T15" fmla="*/ 277 h 395"/>
                  <a:gd name="T16" fmla="*/ 39 w 388"/>
                  <a:gd name="T17" fmla="*/ 262 h 395"/>
                  <a:gd name="T18" fmla="*/ 69 w 388"/>
                  <a:gd name="T19" fmla="*/ 262 h 395"/>
                  <a:gd name="T20" fmla="*/ 90 w 388"/>
                  <a:gd name="T21" fmla="*/ 268 h 395"/>
                  <a:gd name="T22" fmla="*/ 106 w 388"/>
                  <a:gd name="T23" fmla="*/ 268 h 395"/>
                  <a:gd name="T24" fmla="*/ 119 w 388"/>
                  <a:gd name="T25" fmla="*/ 287 h 395"/>
                  <a:gd name="T26" fmla="*/ 112 w 388"/>
                  <a:gd name="T27" fmla="*/ 322 h 395"/>
                  <a:gd name="T28" fmla="*/ 119 w 388"/>
                  <a:gd name="T29" fmla="*/ 335 h 395"/>
                  <a:gd name="T30" fmla="*/ 136 w 388"/>
                  <a:gd name="T31" fmla="*/ 363 h 395"/>
                  <a:gd name="T32" fmla="*/ 158 w 388"/>
                  <a:gd name="T33" fmla="*/ 352 h 395"/>
                  <a:gd name="T34" fmla="*/ 173 w 388"/>
                  <a:gd name="T35" fmla="*/ 348 h 395"/>
                  <a:gd name="T36" fmla="*/ 192 w 388"/>
                  <a:gd name="T37" fmla="*/ 337 h 395"/>
                  <a:gd name="T38" fmla="*/ 192 w 388"/>
                  <a:gd name="T39" fmla="*/ 352 h 395"/>
                  <a:gd name="T40" fmla="*/ 209 w 388"/>
                  <a:gd name="T41" fmla="*/ 365 h 395"/>
                  <a:gd name="T42" fmla="*/ 232 w 388"/>
                  <a:gd name="T43" fmla="*/ 395 h 395"/>
                  <a:gd name="T44" fmla="*/ 249 w 388"/>
                  <a:gd name="T45" fmla="*/ 377 h 395"/>
                  <a:gd name="T46" fmla="*/ 278 w 388"/>
                  <a:gd name="T47" fmla="*/ 376 h 395"/>
                  <a:gd name="T48" fmla="*/ 291 w 388"/>
                  <a:gd name="T49" fmla="*/ 391 h 395"/>
                  <a:gd name="T50" fmla="*/ 323 w 388"/>
                  <a:gd name="T51" fmla="*/ 383 h 395"/>
                  <a:gd name="T52" fmla="*/ 358 w 388"/>
                  <a:gd name="T53" fmla="*/ 372 h 395"/>
                  <a:gd name="T54" fmla="*/ 367 w 388"/>
                  <a:gd name="T55" fmla="*/ 342 h 395"/>
                  <a:gd name="T56" fmla="*/ 381 w 388"/>
                  <a:gd name="T57" fmla="*/ 331 h 395"/>
                  <a:gd name="T58" fmla="*/ 388 w 388"/>
                  <a:gd name="T59" fmla="*/ 310 h 395"/>
                  <a:gd name="T60" fmla="*/ 358 w 388"/>
                  <a:gd name="T61" fmla="*/ 304 h 395"/>
                  <a:gd name="T62" fmla="*/ 328 w 388"/>
                  <a:gd name="T63" fmla="*/ 270 h 395"/>
                  <a:gd name="T64" fmla="*/ 312 w 388"/>
                  <a:gd name="T65" fmla="*/ 278 h 395"/>
                  <a:gd name="T66" fmla="*/ 297 w 388"/>
                  <a:gd name="T67" fmla="*/ 267 h 395"/>
                  <a:gd name="T68" fmla="*/ 285 w 388"/>
                  <a:gd name="T69" fmla="*/ 247 h 395"/>
                  <a:gd name="T70" fmla="*/ 281 w 388"/>
                  <a:gd name="T71" fmla="*/ 216 h 395"/>
                  <a:gd name="T72" fmla="*/ 268 w 388"/>
                  <a:gd name="T73" fmla="*/ 192 h 395"/>
                  <a:gd name="T74" fmla="*/ 272 w 388"/>
                  <a:gd name="T75" fmla="*/ 158 h 395"/>
                  <a:gd name="T76" fmla="*/ 256 w 388"/>
                  <a:gd name="T77" fmla="*/ 136 h 395"/>
                  <a:gd name="T78" fmla="*/ 248 w 388"/>
                  <a:gd name="T79" fmla="*/ 104 h 395"/>
                  <a:gd name="T80" fmla="*/ 239 w 388"/>
                  <a:gd name="T81" fmla="*/ 89 h 395"/>
                  <a:gd name="T82" fmla="*/ 248 w 388"/>
                  <a:gd name="T83" fmla="*/ 72 h 395"/>
                  <a:gd name="T84" fmla="*/ 233 w 388"/>
                  <a:gd name="T85" fmla="*/ 64 h 395"/>
                  <a:gd name="T86" fmla="*/ 203 w 388"/>
                  <a:gd name="T87" fmla="*/ 78 h 395"/>
                  <a:gd name="T88" fmla="*/ 170 w 388"/>
                  <a:gd name="T89" fmla="*/ 39 h 395"/>
                  <a:gd name="T90" fmla="*/ 149 w 388"/>
                  <a:gd name="T91" fmla="*/ 32 h 395"/>
                  <a:gd name="T92" fmla="*/ 131 w 388"/>
                  <a:gd name="T93" fmla="*/ 32 h 395"/>
                  <a:gd name="T94" fmla="*/ 124 w 388"/>
                  <a:gd name="T95" fmla="*/ 26 h 395"/>
                  <a:gd name="T96" fmla="*/ 126 w 388"/>
                  <a:gd name="T97" fmla="*/ 5 h 395"/>
                  <a:gd name="T98" fmla="*/ 109 w 388"/>
                  <a:gd name="T99" fmla="*/ 13 h 395"/>
                  <a:gd name="T100" fmla="*/ 74 w 388"/>
                  <a:gd name="T101" fmla="*/ 20 h 395"/>
                  <a:gd name="T102" fmla="*/ 63 w 388"/>
                  <a:gd name="T103" fmla="*/ 52 h 395"/>
                  <a:gd name="T104" fmla="*/ 51 w 388"/>
                  <a:gd name="T105" fmla="*/ 70 h 395"/>
                  <a:gd name="T106" fmla="*/ 46 w 388"/>
                  <a:gd name="T107" fmla="*/ 84 h 395"/>
                  <a:gd name="T108" fmla="*/ 65 w 388"/>
                  <a:gd name="T109" fmla="*/ 126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88" h="395">
                    <a:moveTo>
                      <a:pt x="78" y="124"/>
                    </a:moveTo>
                    <a:lnTo>
                      <a:pt x="80" y="118"/>
                    </a:lnTo>
                    <a:lnTo>
                      <a:pt x="89" y="126"/>
                    </a:lnTo>
                    <a:lnTo>
                      <a:pt x="85" y="131"/>
                    </a:lnTo>
                    <a:lnTo>
                      <a:pt x="84" y="131"/>
                    </a:lnTo>
                    <a:lnTo>
                      <a:pt x="70" y="139"/>
                    </a:lnTo>
                    <a:lnTo>
                      <a:pt x="62" y="141"/>
                    </a:lnTo>
                    <a:lnTo>
                      <a:pt x="52" y="148"/>
                    </a:lnTo>
                    <a:lnTo>
                      <a:pt x="42" y="143"/>
                    </a:lnTo>
                    <a:lnTo>
                      <a:pt x="37" y="143"/>
                    </a:lnTo>
                    <a:lnTo>
                      <a:pt x="37" y="149"/>
                    </a:lnTo>
                    <a:lnTo>
                      <a:pt x="31" y="168"/>
                    </a:lnTo>
                    <a:lnTo>
                      <a:pt x="24" y="169"/>
                    </a:lnTo>
                    <a:lnTo>
                      <a:pt x="13" y="175"/>
                    </a:lnTo>
                    <a:lnTo>
                      <a:pt x="3" y="184"/>
                    </a:lnTo>
                    <a:lnTo>
                      <a:pt x="0" y="191"/>
                    </a:lnTo>
                    <a:lnTo>
                      <a:pt x="5" y="205"/>
                    </a:lnTo>
                    <a:lnTo>
                      <a:pt x="4" y="210"/>
                    </a:lnTo>
                    <a:lnTo>
                      <a:pt x="7" y="218"/>
                    </a:lnTo>
                    <a:lnTo>
                      <a:pt x="12" y="212"/>
                    </a:lnTo>
                    <a:lnTo>
                      <a:pt x="19" y="217"/>
                    </a:lnTo>
                    <a:lnTo>
                      <a:pt x="16" y="232"/>
                    </a:lnTo>
                    <a:lnTo>
                      <a:pt x="16" y="234"/>
                    </a:lnTo>
                    <a:lnTo>
                      <a:pt x="11" y="248"/>
                    </a:lnTo>
                    <a:lnTo>
                      <a:pt x="10" y="261"/>
                    </a:lnTo>
                    <a:lnTo>
                      <a:pt x="6" y="275"/>
                    </a:lnTo>
                    <a:lnTo>
                      <a:pt x="11" y="277"/>
                    </a:lnTo>
                    <a:lnTo>
                      <a:pt x="12" y="272"/>
                    </a:lnTo>
                    <a:lnTo>
                      <a:pt x="23" y="275"/>
                    </a:lnTo>
                    <a:lnTo>
                      <a:pt x="19" y="282"/>
                    </a:lnTo>
                    <a:lnTo>
                      <a:pt x="13" y="288"/>
                    </a:lnTo>
                    <a:lnTo>
                      <a:pt x="13" y="290"/>
                    </a:lnTo>
                    <a:lnTo>
                      <a:pt x="6" y="290"/>
                    </a:lnTo>
                    <a:lnTo>
                      <a:pt x="9" y="292"/>
                    </a:lnTo>
                    <a:lnTo>
                      <a:pt x="10" y="292"/>
                    </a:lnTo>
                    <a:lnTo>
                      <a:pt x="14" y="291"/>
                    </a:lnTo>
                    <a:lnTo>
                      <a:pt x="33" y="285"/>
                    </a:lnTo>
                    <a:lnTo>
                      <a:pt x="27" y="281"/>
                    </a:lnTo>
                    <a:lnTo>
                      <a:pt x="30" y="279"/>
                    </a:lnTo>
                    <a:lnTo>
                      <a:pt x="26" y="277"/>
                    </a:lnTo>
                    <a:lnTo>
                      <a:pt x="29" y="276"/>
                    </a:lnTo>
                    <a:lnTo>
                      <a:pt x="25" y="274"/>
                    </a:lnTo>
                    <a:lnTo>
                      <a:pt x="30" y="274"/>
                    </a:lnTo>
                    <a:lnTo>
                      <a:pt x="37" y="265"/>
                    </a:lnTo>
                    <a:lnTo>
                      <a:pt x="39" y="262"/>
                    </a:lnTo>
                    <a:lnTo>
                      <a:pt x="43" y="264"/>
                    </a:lnTo>
                    <a:lnTo>
                      <a:pt x="47" y="262"/>
                    </a:lnTo>
                    <a:lnTo>
                      <a:pt x="60" y="262"/>
                    </a:lnTo>
                    <a:lnTo>
                      <a:pt x="67" y="264"/>
                    </a:lnTo>
                    <a:lnTo>
                      <a:pt x="69" y="262"/>
                    </a:lnTo>
                    <a:lnTo>
                      <a:pt x="70" y="264"/>
                    </a:lnTo>
                    <a:lnTo>
                      <a:pt x="74" y="264"/>
                    </a:lnTo>
                    <a:lnTo>
                      <a:pt x="84" y="264"/>
                    </a:lnTo>
                    <a:lnTo>
                      <a:pt x="86" y="269"/>
                    </a:lnTo>
                    <a:lnTo>
                      <a:pt x="90" y="268"/>
                    </a:lnTo>
                    <a:lnTo>
                      <a:pt x="98" y="270"/>
                    </a:lnTo>
                    <a:lnTo>
                      <a:pt x="100" y="270"/>
                    </a:lnTo>
                    <a:lnTo>
                      <a:pt x="104" y="270"/>
                    </a:lnTo>
                    <a:lnTo>
                      <a:pt x="106" y="270"/>
                    </a:lnTo>
                    <a:lnTo>
                      <a:pt x="106" y="268"/>
                    </a:lnTo>
                    <a:lnTo>
                      <a:pt x="111" y="272"/>
                    </a:lnTo>
                    <a:lnTo>
                      <a:pt x="117" y="272"/>
                    </a:lnTo>
                    <a:lnTo>
                      <a:pt x="112" y="282"/>
                    </a:lnTo>
                    <a:lnTo>
                      <a:pt x="119" y="282"/>
                    </a:lnTo>
                    <a:lnTo>
                      <a:pt x="119" y="287"/>
                    </a:lnTo>
                    <a:lnTo>
                      <a:pt x="118" y="295"/>
                    </a:lnTo>
                    <a:lnTo>
                      <a:pt x="118" y="301"/>
                    </a:lnTo>
                    <a:lnTo>
                      <a:pt x="115" y="308"/>
                    </a:lnTo>
                    <a:lnTo>
                      <a:pt x="112" y="321"/>
                    </a:lnTo>
                    <a:lnTo>
                      <a:pt x="112" y="322"/>
                    </a:lnTo>
                    <a:lnTo>
                      <a:pt x="109" y="323"/>
                    </a:lnTo>
                    <a:lnTo>
                      <a:pt x="109" y="329"/>
                    </a:lnTo>
                    <a:lnTo>
                      <a:pt x="107" y="341"/>
                    </a:lnTo>
                    <a:lnTo>
                      <a:pt x="115" y="342"/>
                    </a:lnTo>
                    <a:lnTo>
                      <a:pt x="119" y="335"/>
                    </a:lnTo>
                    <a:lnTo>
                      <a:pt x="133" y="351"/>
                    </a:lnTo>
                    <a:lnTo>
                      <a:pt x="131" y="355"/>
                    </a:lnTo>
                    <a:lnTo>
                      <a:pt x="131" y="360"/>
                    </a:lnTo>
                    <a:lnTo>
                      <a:pt x="135" y="362"/>
                    </a:lnTo>
                    <a:lnTo>
                      <a:pt x="136" y="363"/>
                    </a:lnTo>
                    <a:lnTo>
                      <a:pt x="139" y="364"/>
                    </a:lnTo>
                    <a:lnTo>
                      <a:pt x="142" y="354"/>
                    </a:lnTo>
                    <a:lnTo>
                      <a:pt x="144" y="356"/>
                    </a:lnTo>
                    <a:lnTo>
                      <a:pt x="146" y="362"/>
                    </a:lnTo>
                    <a:lnTo>
                      <a:pt x="158" y="352"/>
                    </a:lnTo>
                    <a:lnTo>
                      <a:pt x="165" y="344"/>
                    </a:lnTo>
                    <a:lnTo>
                      <a:pt x="168" y="342"/>
                    </a:lnTo>
                    <a:lnTo>
                      <a:pt x="170" y="342"/>
                    </a:lnTo>
                    <a:lnTo>
                      <a:pt x="173" y="343"/>
                    </a:lnTo>
                    <a:lnTo>
                      <a:pt x="173" y="348"/>
                    </a:lnTo>
                    <a:lnTo>
                      <a:pt x="180" y="350"/>
                    </a:lnTo>
                    <a:lnTo>
                      <a:pt x="186" y="349"/>
                    </a:lnTo>
                    <a:lnTo>
                      <a:pt x="190" y="349"/>
                    </a:lnTo>
                    <a:lnTo>
                      <a:pt x="191" y="345"/>
                    </a:lnTo>
                    <a:lnTo>
                      <a:pt x="192" y="337"/>
                    </a:lnTo>
                    <a:lnTo>
                      <a:pt x="198" y="341"/>
                    </a:lnTo>
                    <a:lnTo>
                      <a:pt x="202" y="347"/>
                    </a:lnTo>
                    <a:lnTo>
                      <a:pt x="204" y="348"/>
                    </a:lnTo>
                    <a:lnTo>
                      <a:pt x="200" y="352"/>
                    </a:lnTo>
                    <a:lnTo>
                      <a:pt x="192" y="352"/>
                    </a:lnTo>
                    <a:lnTo>
                      <a:pt x="192" y="360"/>
                    </a:lnTo>
                    <a:lnTo>
                      <a:pt x="200" y="356"/>
                    </a:lnTo>
                    <a:lnTo>
                      <a:pt x="203" y="365"/>
                    </a:lnTo>
                    <a:lnTo>
                      <a:pt x="204" y="365"/>
                    </a:lnTo>
                    <a:lnTo>
                      <a:pt x="209" y="365"/>
                    </a:lnTo>
                    <a:lnTo>
                      <a:pt x="210" y="368"/>
                    </a:lnTo>
                    <a:lnTo>
                      <a:pt x="216" y="370"/>
                    </a:lnTo>
                    <a:lnTo>
                      <a:pt x="222" y="376"/>
                    </a:lnTo>
                    <a:lnTo>
                      <a:pt x="230" y="387"/>
                    </a:lnTo>
                    <a:lnTo>
                      <a:pt x="232" y="395"/>
                    </a:lnTo>
                    <a:lnTo>
                      <a:pt x="233" y="394"/>
                    </a:lnTo>
                    <a:lnTo>
                      <a:pt x="236" y="390"/>
                    </a:lnTo>
                    <a:lnTo>
                      <a:pt x="237" y="383"/>
                    </a:lnTo>
                    <a:lnTo>
                      <a:pt x="245" y="380"/>
                    </a:lnTo>
                    <a:lnTo>
                      <a:pt x="249" y="377"/>
                    </a:lnTo>
                    <a:lnTo>
                      <a:pt x="252" y="369"/>
                    </a:lnTo>
                    <a:lnTo>
                      <a:pt x="258" y="370"/>
                    </a:lnTo>
                    <a:lnTo>
                      <a:pt x="264" y="367"/>
                    </a:lnTo>
                    <a:lnTo>
                      <a:pt x="272" y="368"/>
                    </a:lnTo>
                    <a:lnTo>
                      <a:pt x="278" y="376"/>
                    </a:lnTo>
                    <a:lnTo>
                      <a:pt x="281" y="377"/>
                    </a:lnTo>
                    <a:lnTo>
                      <a:pt x="281" y="381"/>
                    </a:lnTo>
                    <a:lnTo>
                      <a:pt x="281" y="387"/>
                    </a:lnTo>
                    <a:lnTo>
                      <a:pt x="282" y="387"/>
                    </a:lnTo>
                    <a:lnTo>
                      <a:pt x="291" y="391"/>
                    </a:lnTo>
                    <a:lnTo>
                      <a:pt x="298" y="385"/>
                    </a:lnTo>
                    <a:lnTo>
                      <a:pt x="316" y="385"/>
                    </a:lnTo>
                    <a:lnTo>
                      <a:pt x="318" y="380"/>
                    </a:lnTo>
                    <a:lnTo>
                      <a:pt x="322" y="380"/>
                    </a:lnTo>
                    <a:lnTo>
                      <a:pt x="323" y="383"/>
                    </a:lnTo>
                    <a:lnTo>
                      <a:pt x="330" y="384"/>
                    </a:lnTo>
                    <a:lnTo>
                      <a:pt x="342" y="378"/>
                    </a:lnTo>
                    <a:lnTo>
                      <a:pt x="350" y="370"/>
                    </a:lnTo>
                    <a:lnTo>
                      <a:pt x="355" y="375"/>
                    </a:lnTo>
                    <a:lnTo>
                      <a:pt x="358" y="372"/>
                    </a:lnTo>
                    <a:lnTo>
                      <a:pt x="359" y="371"/>
                    </a:lnTo>
                    <a:lnTo>
                      <a:pt x="364" y="362"/>
                    </a:lnTo>
                    <a:lnTo>
                      <a:pt x="362" y="360"/>
                    </a:lnTo>
                    <a:lnTo>
                      <a:pt x="368" y="350"/>
                    </a:lnTo>
                    <a:lnTo>
                      <a:pt x="367" y="342"/>
                    </a:lnTo>
                    <a:lnTo>
                      <a:pt x="370" y="334"/>
                    </a:lnTo>
                    <a:lnTo>
                      <a:pt x="368" y="331"/>
                    </a:lnTo>
                    <a:lnTo>
                      <a:pt x="378" y="328"/>
                    </a:lnTo>
                    <a:lnTo>
                      <a:pt x="379" y="327"/>
                    </a:lnTo>
                    <a:lnTo>
                      <a:pt x="381" y="331"/>
                    </a:lnTo>
                    <a:lnTo>
                      <a:pt x="384" y="321"/>
                    </a:lnTo>
                    <a:lnTo>
                      <a:pt x="387" y="321"/>
                    </a:lnTo>
                    <a:lnTo>
                      <a:pt x="384" y="318"/>
                    </a:lnTo>
                    <a:lnTo>
                      <a:pt x="388" y="315"/>
                    </a:lnTo>
                    <a:lnTo>
                      <a:pt x="388" y="310"/>
                    </a:lnTo>
                    <a:lnTo>
                      <a:pt x="379" y="290"/>
                    </a:lnTo>
                    <a:lnTo>
                      <a:pt x="376" y="298"/>
                    </a:lnTo>
                    <a:lnTo>
                      <a:pt x="368" y="302"/>
                    </a:lnTo>
                    <a:lnTo>
                      <a:pt x="364" y="302"/>
                    </a:lnTo>
                    <a:lnTo>
                      <a:pt x="358" y="304"/>
                    </a:lnTo>
                    <a:lnTo>
                      <a:pt x="344" y="283"/>
                    </a:lnTo>
                    <a:lnTo>
                      <a:pt x="339" y="279"/>
                    </a:lnTo>
                    <a:lnTo>
                      <a:pt x="338" y="277"/>
                    </a:lnTo>
                    <a:lnTo>
                      <a:pt x="336" y="278"/>
                    </a:lnTo>
                    <a:lnTo>
                      <a:pt x="328" y="270"/>
                    </a:lnTo>
                    <a:lnTo>
                      <a:pt x="323" y="275"/>
                    </a:lnTo>
                    <a:lnTo>
                      <a:pt x="316" y="277"/>
                    </a:lnTo>
                    <a:lnTo>
                      <a:pt x="314" y="272"/>
                    </a:lnTo>
                    <a:lnTo>
                      <a:pt x="310" y="277"/>
                    </a:lnTo>
                    <a:lnTo>
                      <a:pt x="312" y="278"/>
                    </a:lnTo>
                    <a:lnTo>
                      <a:pt x="310" y="289"/>
                    </a:lnTo>
                    <a:lnTo>
                      <a:pt x="305" y="289"/>
                    </a:lnTo>
                    <a:lnTo>
                      <a:pt x="303" y="281"/>
                    </a:lnTo>
                    <a:lnTo>
                      <a:pt x="306" y="268"/>
                    </a:lnTo>
                    <a:lnTo>
                      <a:pt x="297" y="267"/>
                    </a:lnTo>
                    <a:lnTo>
                      <a:pt x="296" y="263"/>
                    </a:lnTo>
                    <a:lnTo>
                      <a:pt x="297" y="262"/>
                    </a:lnTo>
                    <a:lnTo>
                      <a:pt x="289" y="256"/>
                    </a:lnTo>
                    <a:lnTo>
                      <a:pt x="282" y="252"/>
                    </a:lnTo>
                    <a:lnTo>
                      <a:pt x="285" y="247"/>
                    </a:lnTo>
                    <a:lnTo>
                      <a:pt x="281" y="235"/>
                    </a:lnTo>
                    <a:lnTo>
                      <a:pt x="283" y="230"/>
                    </a:lnTo>
                    <a:lnTo>
                      <a:pt x="285" y="231"/>
                    </a:lnTo>
                    <a:lnTo>
                      <a:pt x="284" y="223"/>
                    </a:lnTo>
                    <a:lnTo>
                      <a:pt x="281" y="216"/>
                    </a:lnTo>
                    <a:lnTo>
                      <a:pt x="283" y="203"/>
                    </a:lnTo>
                    <a:lnTo>
                      <a:pt x="282" y="203"/>
                    </a:lnTo>
                    <a:lnTo>
                      <a:pt x="278" y="192"/>
                    </a:lnTo>
                    <a:lnTo>
                      <a:pt x="272" y="191"/>
                    </a:lnTo>
                    <a:lnTo>
                      <a:pt x="268" y="192"/>
                    </a:lnTo>
                    <a:lnTo>
                      <a:pt x="263" y="183"/>
                    </a:lnTo>
                    <a:lnTo>
                      <a:pt x="270" y="179"/>
                    </a:lnTo>
                    <a:lnTo>
                      <a:pt x="274" y="171"/>
                    </a:lnTo>
                    <a:lnTo>
                      <a:pt x="274" y="157"/>
                    </a:lnTo>
                    <a:lnTo>
                      <a:pt x="272" y="158"/>
                    </a:lnTo>
                    <a:lnTo>
                      <a:pt x="265" y="156"/>
                    </a:lnTo>
                    <a:lnTo>
                      <a:pt x="262" y="143"/>
                    </a:lnTo>
                    <a:lnTo>
                      <a:pt x="264" y="138"/>
                    </a:lnTo>
                    <a:lnTo>
                      <a:pt x="262" y="136"/>
                    </a:lnTo>
                    <a:lnTo>
                      <a:pt x="256" y="136"/>
                    </a:lnTo>
                    <a:lnTo>
                      <a:pt x="252" y="130"/>
                    </a:lnTo>
                    <a:lnTo>
                      <a:pt x="255" y="126"/>
                    </a:lnTo>
                    <a:lnTo>
                      <a:pt x="253" y="110"/>
                    </a:lnTo>
                    <a:lnTo>
                      <a:pt x="250" y="108"/>
                    </a:lnTo>
                    <a:lnTo>
                      <a:pt x="248" y="104"/>
                    </a:lnTo>
                    <a:lnTo>
                      <a:pt x="246" y="99"/>
                    </a:lnTo>
                    <a:lnTo>
                      <a:pt x="243" y="98"/>
                    </a:lnTo>
                    <a:lnTo>
                      <a:pt x="239" y="92"/>
                    </a:lnTo>
                    <a:lnTo>
                      <a:pt x="241" y="90"/>
                    </a:lnTo>
                    <a:lnTo>
                      <a:pt x="239" y="89"/>
                    </a:lnTo>
                    <a:lnTo>
                      <a:pt x="239" y="88"/>
                    </a:lnTo>
                    <a:lnTo>
                      <a:pt x="246" y="84"/>
                    </a:lnTo>
                    <a:lnTo>
                      <a:pt x="249" y="78"/>
                    </a:lnTo>
                    <a:lnTo>
                      <a:pt x="245" y="71"/>
                    </a:lnTo>
                    <a:lnTo>
                      <a:pt x="248" y="72"/>
                    </a:lnTo>
                    <a:lnTo>
                      <a:pt x="245" y="68"/>
                    </a:lnTo>
                    <a:lnTo>
                      <a:pt x="248" y="65"/>
                    </a:lnTo>
                    <a:lnTo>
                      <a:pt x="245" y="62"/>
                    </a:lnTo>
                    <a:lnTo>
                      <a:pt x="236" y="59"/>
                    </a:lnTo>
                    <a:lnTo>
                      <a:pt x="233" y="64"/>
                    </a:lnTo>
                    <a:lnTo>
                      <a:pt x="230" y="66"/>
                    </a:lnTo>
                    <a:lnTo>
                      <a:pt x="229" y="75"/>
                    </a:lnTo>
                    <a:lnTo>
                      <a:pt x="221" y="72"/>
                    </a:lnTo>
                    <a:lnTo>
                      <a:pt x="210" y="71"/>
                    </a:lnTo>
                    <a:lnTo>
                      <a:pt x="203" y="78"/>
                    </a:lnTo>
                    <a:lnTo>
                      <a:pt x="204" y="76"/>
                    </a:lnTo>
                    <a:lnTo>
                      <a:pt x="193" y="68"/>
                    </a:lnTo>
                    <a:lnTo>
                      <a:pt x="182" y="55"/>
                    </a:lnTo>
                    <a:lnTo>
                      <a:pt x="176" y="45"/>
                    </a:lnTo>
                    <a:lnTo>
                      <a:pt x="170" y="39"/>
                    </a:lnTo>
                    <a:lnTo>
                      <a:pt x="163" y="36"/>
                    </a:lnTo>
                    <a:lnTo>
                      <a:pt x="163" y="40"/>
                    </a:lnTo>
                    <a:lnTo>
                      <a:pt x="157" y="40"/>
                    </a:lnTo>
                    <a:lnTo>
                      <a:pt x="150" y="31"/>
                    </a:lnTo>
                    <a:lnTo>
                      <a:pt x="149" y="32"/>
                    </a:lnTo>
                    <a:lnTo>
                      <a:pt x="146" y="31"/>
                    </a:lnTo>
                    <a:lnTo>
                      <a:pt x="140" y="42"/>
                    </a:lnTo>
                    <a:lnTo>
                      <a:pt x="136" y="42"/>
                    </a:lnTo>
                    <a:lnTo>
                      <a:pt x="137" y="38"/>
                    </a:lnTo>
                    <a:lnTo>
                      <a:pt x="131" y="32"/>
                    </a:lnTo>
                    <a:lnTo>
                      <a:pt x="126" y="38"/>
                    </a:lnTo>
                    <a:lnTo>
                      <a:pt x="119" y="36"/>
                    </a:lnTo>
                    <a:lnTo>
                      <a:pt x="116" y="29"/>
                    </a:lnTo>
                    <a:lnTo>
                      <a:pt x="117" y="25"/>
                    </a:lnTo>
                    <a:lnTo>
                      <a:pt x="124" y="26"/>
                    </a:lnTo>
                    <a:lnTo>
                      <a:pt x="132" y="13"/>
                    </a:lnTo>
                    <a:lnTo>
                      <a:pt x="129" y="6"/>
                    </a:lnTo>
                    <a:lnTo>
                      <a:pt x="131" y="3"/>
                    </a:lnTo>
                    <a:lnTo>
                      <a:pt x="127" y="0"/>
                    </a:lnTo>
                    <a:lnTo>
                      <a:pt x="126" y="5"/>
                    </a:lnTo>
                    <a:lnTo>
                      <a:pt x="122" y="3"/>
                    </a:lnTo>
                    <a:lnTo>
                      <a:pt x="118" y="8"/>
                    </a:lnTo>
                    <a:lnTo>
                      <a:pt x="115" y="6"/>
                    </a:lnTo>
                    <a:lnTo>
                      <a:pt x="113" y="11"/>
                    </a:lnTo>
                    <a:lnTo>
                      <a:pt x="109" y="13"/>
                    </a:lnTo>
                    <a:lnTo>
                      <a:pt x="110" y="11"/>
                    </a:lnTo>
                    <a:lnTo>
                      <a:pt x="98" y="11"/>
                    </a:lnTo>
                    <a:lnTo>
                      <a:pt x="90" y="11"/>
                    </a:lnTo>
                    <a:lnTo>
                      <a:pt x="86" y="4"/>
                    </a:lnTo>
                    <a:lnTo>
                      <a:pt x="74" y="20"/>
                    </a:lnTo>
                    <a:lnTo>
                      <a:pt x="69" y="36"/>
                    </a:lnTo>
                    <a:lnTo>
                      <a:pt x="66" y="33"/>
                    </a:lnTo>
                    <a:lnTo>
                      <a:pt x="54" y="35"/>
                    </a:lnTo>
                    <a:lnTo>
                      <a:pt x="51" y="44"/>
                    </a:lnTo>
                    <a:lnTo>
                      <a:pt x="63" y="52"/>
                    </a:lnTo>
                    <a:lnTo>
                      <a:pt x="66" y="55"/>
                    </a:lnTo>
                    <a:lnTo>
                      <a:pt x="66" y="57"/>
                    </a:lnTo>
                    <a:lnTo>
                      <a:pt x="63" y="57"/>
                    </a:lnTo>
                    <a:lnTo>
                      <a:pt x="53" y="65"/>
                    </a:lnTo>
                    <a:lnTo>
                      <a:pt x="51" y="70"/>
                    </a:lnTo>
                    <a:lnTo>
                      <a:pt x="40" y="71"/>
                    </a:lnTo>
                    <a:lnTo>
                      <a:pt x="32" y="79"/>
                    </a:lnTo>
                    <a:lnTo>
                      <a:pt x="34" y="85"/>
                    </a:lnTo>
                    <a:lnTo>
                      <a:pt x="43" y="84"/>
                    </a:lnTo>
                    <a:lnTo>
                      <a:pt x="46" y="84"/>
                    </a:lnTo>
                    <a:lnTo>
                      <a:pt x="47" y="98"/>
                    </a:lnTo>
                    <a:lnTo>
                      <a:pt x="56" y="96"/>
                    </a:lnTo>
                    <a:lnTo>
                      <a:pt x="64" y="108"/>
                    </a:lnTo>
                    <a:lnTo>
                      <a:pt x="62" y="121"/>
                    </a:lnTo>
                    <a:lnTo>
                      <a:pt x="65" y="126"/>
                    </a:lnTo>
                    <a:lnTo>
                      <a:pt x="76" y="130"/>
                    </a:lnTo>
                    <a:lnTo>
                      <a:pt x="78" y="124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24" name="Freeform 112"/>
              <p:cNvSpPr>
                <a:spLocks/>
              </p:cNvSpPr>
              <p:nvPr/>
            </p:nvSpPr>
            <p:spPr bwMode="auto">
              <a:xfrm>
                <a:off x="4697" y="3406"/>
                <a:ext cx="74" cy="78"/>
              </a:xfrm>
              <a:custGeom>
                <a:avLst/>
                <a:gdLst>
                  <a:gd name="T0" fmla="*/ 100 w 222"/>
                  <a:gd name="T1" fmla="*/ 204 h 234"/>
                  <a:gd name="T2" fmla="*/ 82 w 222"/>
                  <a:gd name="T3" fmla="*/ 213 h 234"/>
                  <a:gd name="T4" fmla="*/ 78 w 222"/>
                  <a:gd name="T5" fmla="*/ 234 h 234"/>
                  <a:gd name="T6" fmla="*/ 40 w 222"/>
                  <a:gd name="T7" fmla="*/ 166 h 234"/>
                  <a:gd name="T8" fmla="*/ 15 w 222"/>
                  <a:gd name="T9" fmla="*/ 124 h 234"/>
                  <a:gd name="T10" fmla="*/ 12 w 222"/>
                  <a:gd name="T11" fmla="*/ 99 h 234"/>
                  <a:gd name="T12" fmla="*/ 20 w 222"/>
                  <a:gd name="T13" fmla="*/ 93 h 234"/>
                  <a:gd name="T14" fmla="*/ 19 w 222"/>
                  <a:gd name="T15" fmla="*/ 86 h 234"/>
                  <a:gd name="T16" fmla="*/ 37 w 222"/>
                  <a:gd name="T17" fmla="*/ 80 h 234"/>
                  <a:gd name="T18" fmla="*/ 32 w 222"/>
                  <a:gd name="T19" fmla="*/ 57 h 234"/>
                  <a:gd name="T20" fmla="*/ 33 w 222"/>
                  <a:gd name="T21" fmla="*/ 42 h 234"/>
                  <a:gd name="T22" fmla="*/ 29 w 222"/>
                  <a:gd name="T23" fmla="*/ 34 h 234"/>
                  <a:gd name="T24" fmla="*/ 42 w 222"/>
                  <a:gd name="T25" fmla="*/ 30 h 234"/>
                  <a:gd name="T26" fmla="*/ 62 w 222"/>
                  <a:gd name="T27" fmla="*/ 17 h 234"/>
                  <a:gd name="T28" fmla="*/ 69 w 222"/>
                  <a:gd name="T29" fmla="*/ 30 h 234"/>
                  <a:gd name="T30" fmla="*/ 80 w 222"/>
                  <a:gd name="T31" fmla="*/ 44 h 234"/>
                  <a:gd name="T32" fmla="*/ 102 w 222"/>
                  <a:gd name="T33" fmla="*/ 45 h 234"/>
                  <a:gd name="T34" fmla="*/ 91 w 222"/>
                  <a:gd name="T35" fmla="*/ 22 h 234"/>
                  <a:gd name="T36" fmla="*/ 98 w 222"/>
                  <a:gd name="T37" fmla="*/ 10 h 234"/>
                  <a:gd name="T38" fmla="*/ 116 w 222"/>
                  <a:gd name="T39" fmla="*/ 11 h 234"/>
                  <a:gd name="T40" fmla="*/ 125 w 222"/>
                  <a:gd name="T41" fmla="*/ 2 h 234"/>
                  <a:gd name="T42" fmla="*/ 142 w 222"/>
                  <a:gd name="T43" fmla="*/ 8 h 234"/>
                  <a:gd name="T44" fmla="*/ 150 w 222"/>
                  <a:gd name="T45" fmla="*/ 13 h 234"/>
                  <a:gd name="T46" fmla="*/ 177 w 222"/>
                  <a:gd name="T47" fmla="*/ 25 h 234"/>
                  <a:gd name="T48" fmla="*/ 189 w 222"/>
                  <a:gd name="T49" fmla="*/ 28 h 234"/>
                  <a:gd name="T50" fmla="*/ 205 w 222"/>
                  <a:gd name="T51" fmla="*/ 34 h 234"/>
                  <a:gd name="T52" fmla="*/ 214 w 222"/>
                  <a:gd name="T53" fmla="*/ 47 h 234"/>
                  <a:gd name="T54" fmla="*/ 199 w 222"/>
                  <a:gd name="T55" fmla="*/ 53 h 234"/>
                  <a:gd name="T56" fmla="*/ 209 w 222"/>
                  <a:gd name="T57" fmla="*/ 79 h 234"/>
                  <a:gd name="T58" fmla="*/ 189 w 222"/>
                  <a:gd name="T59" fmla="*/ 100 h 234"/>
                  <a:gd name="T60" fmla="*/ 195 w 222"/>
                  <a:gd name="T61" fmla="*/ 113 h 234"/>
                  <a:gd name="T62" fmla="*/ 202 w 222"/>
                  <a:gd name="T63" fmla="*/ 124 h 234"/>
                  <a:gd name="T64" fmla="*/ 201 w 222"/>
                  <a:gd name="T65" fmla="*/ 135 h 234"/>
                  <a:gd name="T66" fmla="*/ 184 w 222"/>
                  <a:gd name="T67" fmla="*/ 139 h 234"/>
                  <a:gd name="T68" fmla="*/ 175 w 222"/>
                  <a:gd name="T69" fmla="*/ 143 h 234"/>
                  <a:gd name="T70" fmla="*/ 194 w 222"/>
                  <a:gd name="T71" fmla="*/ 154 h 234"/>
                  <a:gd name="T72" fmla="*/ 195 w 222"/>
                  <a:gd name="T73" fmla="*/ 168 h 234"/>
                  <a:gd name="T74" fmla="*/ 206 w 222"/>
                  <a:gd name="T75" fmla="*/ 177 h 234"/>
                  <a:gd name="T76" fmla="*/ 214 w 222"/>
                  <a:gd name="T77" fmla="*/ 174 h 234"/>
                  <a:gd name="T78" fmla="*/ 219 w 222"/>
                  <a:gd name="T79" fmla="*/ 185 h 234"/>
                  <a:gd name="T80" fmla="*/ 222 w 222"/>
                  <a:gd name="T81" fmla="*/ 194 h 234"/>
                  <a:gd name="T82" fmla="*/ 205 w 222"/>
                  <a:gd name="T83" fmla="*/ 203 h 234"/>
                  <a:gd name="T84" fmla="*/ 188 w 222"/>
                  <a:gd name="T85" fmla="*/ 196 h 234"/>
                  <a:gd name="T86" fmla="*/ 152 w 222"/>
                  <a:gd name="T87" fmla="*/ 194 h 234"/>
                  <a:gd name="T88" fmla="*/ 150 w 222"/>
                  <a:gd name="T89" fmla="*/ 208 h 234"/>
                  <a:gd name="T90" fmla="*/ 144 w 222"/>
                  <a:gd name="T91" fmla="*/ 214 h 234"/>
                  <a:gd name="T92" fmla="*/ 138 w 222"/>
                  <a:gd name="T93" fmla="*/ 212 h 234"/>
                  <a:gd name="T94" fmla="*/ 130 w 222"/>
                  <a:gd name="T95" fmla="*/ 214 h 234"/>
                  <a:gd name="T96" fmla="*/ 117 w 222"/>
                  <a:gd name="T97" fmla="*/ 217 h 234"/>
                  <a:gd name="T98" fmla="*/ 106 w 222"/>
                  <a:gd name="T99" fmla="*/ 216 h 234"/>
                  <a:gd name="T100" fmla="*/ 109 w 222"/>
                  <a:gd name="T101" fmla="*/ 20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22" h="234">
                    <a:moveTo>
                      <a:pt x="105" y="204"/>
                    </a:moveTo>
                    <a:lnTo>
                      <a:pt x="104" y="204"/>
                    </a:lnTo>
                    <a:lnTo>
                      <a:pt x="100" y="204"/>
                    </a:lnTo>
                    <a:lnTo>
                      <a:pt x="97" y="210"/>
                    </a:lnTo>
                    <a:lnTo>
                      <a:pt x="85" y="211"/>
                    </a:lnTo>
                    <a:lnTo>
                      <a:pt x="82" y="213"/>
                    </a:lnTo>
                    <a:lnTo>
                      <a:pt x="75" y="214"/>
                    </a:lnTo>
                    <a:lnTo>
                      <a:pt x="73" y="216"/>
                    </a:lnTo>
                    <a:lnTo>
                      <a:pt x="78" y="234"/>
                    </a:lnTo>
                    <a:lnTo>
                      <a:pt x="65" y="208"/>
                    </a:lnTo>
                    <a:lnTo>
                      <a:pt x="48" y="188"/>
                    </a:lnTo>
                    <a:lnTo>
                      <a:pt x="40" y="166"/>
                    </a:lnTo>
                    <a:lnTo>
                      <a:pt x="26" y="141"/>
                    </a:lnTo>
                    <a:lnTo>
                      <a:pt x="23" y="135"/>
                    </a:lnTo>
                    <a:lnTo>
                      <a:pt x="15" y="124"/>
                    </a:lnTo>
                    <a:lnTo>
                      <a:pt x="0" y="110"/>
                    </a:lnTo>
                    <a:lnTo>
                      <a:pt x="4" y="101"/>
                    </a:lnTo>
                    <a:lnTo>
                      <a:pt x="12" y="99"/>
                    </a:lnTo>
                    <a:lnTo>
                      <a:pt x="17" y="101"/>
                    </a:lnTo>
                    <a:lnTo>
                      <a:pt x="20" y="97"/>
                    </a:lnTo>
                    <a:lnTo>
                      <a:pt x="20" y="93"/>
                    </a:lnTo>
                    <a:lnTo>
                      <a:pt x="23" y="93"/>
                    </a:lnTo>
                    <a:lnTo>
                      <a:pt x="19" y="92"/>
                    </a:lnTo>
                    <a:lnTo>
                      <a:pt x="19" y="86"/>
                    </a:lnTo>
                    <a:lnTo>
                      <a:pt x="26" y="82"/>
                    </a:lnTo>
                    <a:lnTo>
                      <a:pt x="30" y="82"/>
                    </a:lnTo>
                    <a:lnTo>
                      <a:pt x="37" y="80"/>
                    </a:lnTo>
                    <a:lnTo>
                      <a:pt x="37" y="73"/>
                    </a:lnTo>
                    <a:lnTo>
                      <a:pt x="33" y="65"/>
                    </a:lnTo>
                    <a:lnTo>
                      <a:pt x="32" y="57"/>
                    </a:lnTo>
                    <a:lnTo>
                      <a:pt x="32" y="51"/>
                    </a:lnTo>
                    <a:lnTo>
                      <a:pt x="36" y="46"/>
                    </a:lnTo>
                    <a:lnTo>
                      <a:pt x="33" y="42"/>
                    </a:lnTo>
                    <a:lnTo>
                      <a:pt x="31" y="40"/>
                    </a:lnTo>
                    <a:lnTo>
                      <a:pt x="29" y="37"/>
                    </a:lnTo>
                    <a:lnTo>
                      <a:pt x="29" y="34"/>
                    </a:lnTo>
                    <a:lnTo>
                      <a:pt x="37" y="31"/>
                    </a:lnTo>
                    <a:lnTo>
                      <a:pt x="40" y="31"/>
                    </a:lnTo>
                    <a:lnTo>
                      <a:pt x="42" y="30"/>
                    </a:lnTo>
                    <a:lnTo>
                      <a:pt x="49" y="25"/>
                    </a:lnTo>
                    <a:lnTo>
                      <a:pt x="59" y="17"/>
                    </a:lnTo>
                    <a:lnTo>
                      <a:pt x="62" y="17"/>
                    </a:lnTo>
                    <a:lnTo>
                      <a:pt x="71" y="22"/>
                    </a:lnTo>
                    <a:lnTo>
                      <a:pt x="71" y="25"/>
                    </a:lnTo>
                    <a:lnTo>
                      <a:pt x="69" y="30"/>
                    </a:lnTo>
                    <a:lnTo>
                      <a:pt x="77" y="37"/>
                    </a:lnTo>
                    <a:lnTo>
                      <a:pt x="78" y="40"/>
                    </a:lnTo>
                    <a:lnTo>
                      <a:pt x="80" y="44"/>
                    </a:lnTo>
                    <a:lnTo>
                      <a:pt x="93" y="41"/>
                    </a:lnTo>
                    <a:lnTo>
                      <a:pt x="100" y="46"/>
                    </a:lnTo>
                    <a:lnTo>
                      <a:pt x="102" y="45"/>
                    </a:lnTo>
                    <a:lnTo>
                      <a:pt x="99" y="42"/>
                    </a:lnTo>
                    <a:lnTo>
                      <a:pt x="99" y="33"/>
                    </a:lnTo>
                    <a:lnTo>
                      <a:pt x="91" y="22"/>
                    </a:lnTo>
                    <a:lnTo>
                      <a:pt x="93" y="18"/>
                    </a:lnTo>
                    <a:lnTo>
                      <a:pt x="92" y="18"/>
                    </a:lnTo>
                    <a:lnTo>
                      <a:pt x="98" y="10"/>
                    </a:lnTo>
                    <a:lnTo>
                      <a:pt x="103" y="2"/>
                    </a:lnTo>
                    <a:lnTo>
                      <a:pt x="104" y="0"/>
                    </a:lnTo>
                    <a:lnTo>
                      <a:pt x="116" y="11"/>
                    </a:lnTo>
                    <a:lnTo>
                      <a:pt x="116" y="10"/>
                    </a:lnTo>
                    <a:lnTo>
                      <a:pt x="118" y="2"/>
                    </a:lnTo>
                    <a:lnTo>
                      <a:pt x="125" y="2"/>
                    </a:lnTo>
                    <a:lnTo>
                      <a:pt x="130" y="4"/>
                    </a:lnTo>
                    <a:lnTo>
                      <a:pt x="138" y="5"/>
                    </a:lnTo>
                    <a:lnTo>
                      <a:pt x="142" y="8"/>
                    </a:lnTo>
                    <a:lnTo>
                      <a:pt x="149" y="8"/>
                    </a:lnTo>
                    <a:lnTo>
                      <a:pt x="151" y="11"/>
                    </a:lnTo>
                    <a:lnTo>
                      <a:pt x="150" y="13"/>
                    </a:lnTo>
                    <a:lnTo>
                      <a:pt x="165" y="20"/>
                    </a:lnTo>
                    <a:lnTo>
                      <a:pt x="170" y="22"/>
                    </a:lnTo>
                    <a:lnTo>
                      <a:pt x="177" y="25"/>
                    </a:lnTo>
                    <a:lnTo>
                      <a:pt x="183" y="27"/>
                    </a:lnTo>
                    <a:lnTo>
                      <a:pt x="186" y="26"/>
                    </a:lnTo>
                    <a:lnTo>
                      <a:pt x="189" y="28"/>
                    </a:lnTo>
                    <a:lnTo>
                      <a:pt x="191" y="30"/>
                    </a:lnTo>
                    <a:lnTo>
                      <a:pt x="199" y="31"/>
                    </a:lnTo>
                    <a:lnTo>
                      <a:pt x="205" y="34"/>
                    </a:lnTo>
                    <a:lnTo>
                      <a:pt x="205" y="38"/>
                    </a:lnTo>
                    <a:lnTo>
                      <a:pt x="206" y="40"/>
                    </a:lnTo>
                    <a:lnTo>
                      <a:pt x="214" y="47"/>
                    </a:lnTo>
                    <a:lnTo>
                      <a:pt x="211" y="50"/>
                    </a:lnTo>
                    <a:lnTo>
                      <a:pt x="205" y="48"/>
                    </a:lnTo>
                    <a:lnTo>
                      <a:pt x="199" y="53"/>
                    </a:lnTo>
                    <a:lnTo>
                      <a:pt x="195" y="62"/>
                    </a:lnTo>
                    <a:lnTo>
                      <a:pt x="202" y="62"/>
                    </a:lnTo>
                    <a:lnTo>
                      <a:pt x="209" y="79"/>
                    </a:lnTo>
                    <a:lnTo>
                      <a:pt x="198" y="82"/>
                    </a:lnTo>
                    <a:lnTo>
                      <a:pt x="190" y="97"/>
                    </a:lnTo>
                    <a:lnTo>
                      <a:pt x="189" y="100"/>
                    </a:lnTo>
                    <a:lnTo>
                      <a:pt x="190" y="110"/>
                    </a:lnTo>
                    <a:lnTo>
                      <a:pt x="192" y="108"/>
                    </a:lnTo>
                    <a:lnTo>
                      <a:pt x="195" y="113"/>
                    </a:lnTo>
                    <a:lnTo>
                      <a:pt x="196" y="114"/>
                    </a:lnTo>
                    <a:lnTo>
                      <a:pt x="198" y="121"/>
                    </a:lnTo>
                    <a:lnTo>
                      <a:pt x="202" y="124"/>
                    </a:lnTo>
                    <a:lnTo>
                      <a:pt x="202" y="127"/>
                    </a:lnTo>
                    <a:lnTo>
                      <a:pt x="203" y="127"/>
                    </a:lnTo>
                    <a:lnTo>
                      <a:pt x="201" y="135"/>
                    </a:lnTo>
                    <a:lnTo>
                      <a:pt x="196" y="135"/>
                    </a:lnTo>
                    <a:lnTo>
                      <a:pt x="190" y="144"/>
                    </a:lnTo>
                    <a:lnTo>
                      <a:pt x="184" y="139"/>
                    </a:lnTo>
                    <a:lnTo>
                      <a:pt x="178" y="134"/>
                    </a:lnTo>
                    <a:lnTo>
                      <a:pt x="170" y="137"/>
                    </a:lnTo>
                    <a:lnTo>
                      <a:pt x="175" y="143"/>
                    </a:lnTo>
                    <a:lnTo>
                      <a:pt x="182" y="146"/>
                    </a:lnTo>
                    <a:lnTo>
                      <a:pt x="182" y="151"/>
                    </a:lnTo>
                    <a:lnTo>
                      <a:pt x="194" y="154"/>
                    </a:lnTo>
                    <a:lnTo>
                      <a:pt x="194" y="157"/>
                    </a:lnTo>
                    <a:lnTo>
                      <a:pt x="194" y="165"/>
                    </a:lnTo>
                    <a:lnTo>
                      <a:pt x="195" y="168"/>
                    </a:lnTo>
                    <a:lnTo>
                      <a:pt x="188" y="173"/>
                    </a:lnTo>
                    <a:lnTo>
                      <a:pt x="199" y="178"/>
                    </a:lnTo>
                    <a:lnTo>
                      <a:pt x="206" y="177"/>
                    </a:lnTo>
                    <a:lnTo>
                      <a:pt x="206" y="175"/>
                    </a:lnTo>
                    <a:lnTo>
                      <a:pt x="208" y="175"/>
                    </a:lnTo>
                    <a:lnTo>
                      <a:pt x="214" y="174"/>
                    </a:lnTo>
                    <a:lnTo>
                      <a:pt x="217" y="177"/>
                    </a:lnTo>
                    <a:lnTo>
                      <a:pt x="217" y="178"/>
                    </a:lnTo>
                    <a:lnTo>
                      <a:pt x="219" y="185"/>
                    </a:lnTo>
                    <a:lnTo>
                      <a:pt x="222" y="190"/>
                    </a:lnTo>
                    <a:lnTo>
                      <a:pt x="222" y="193"/>
                    </a:lnTo>
                    <a:lnTo>
                      <a:pt x="222" y="194"/>
                    </a:lnTo>
                    <a:lnTo>
                      <a:pt x="218" y="199"/>
                    </a:lnTo>
                    <a:lnTo>
                      <a:pt x="210" y="198"/>
                    </a:lnTo>
                    <a:lnTo>
                      <a:pt x="205" y="203"/>
                    </a:lnTo>
                    <a:lnTo>
                      <a:pt x="198" y="201"/>
                    </a:lnTo>
                    <a:lnTo>
                      <a:pt x="186" y="201"/>
                    </a:lnTo>
                    <a:lnTo>
                      <a:pt x="188" y="196"/>
                    </a:lnTo>
                    <a:lnTo>
                      <a:pt x="171" y="194"/>
                    </a:lnTo>
                    <a:lnTo>
                      <a:pt x="164" y="194"/>
                    </a:lnTo>
                    <a:lnTo>
                      <a:pt x="152" y="194"/>
                    </a:lnTo>
                    <a:lnTo>
                      <a:pt x="152" y="198"/>
                    </a:lnTo>
                    <a:lnTo>
                      <a:pt x="152" y="206"/>
                    </a:lnTo>
                    <a:lnTo>
                      <a:pt x="150" y="208"/>
                    </a:lnTo>
                    <a:lnTo>
                      <a:pt x="144" y="210"/>
                    </a:lnTo>
                    <a:lnTo>
                      <a:pt x="144" y="211"/>
                    </a:lnTo>
                    <a:lnTo>
                      <a:pt x="144" y="214"/>
                    </a:lnTo>
                    <a:lnTo>
                      <a:pt x="143" y="214"/>
                    </a:lnTo>
                    <a:lnTo>
                      <a:pt x="141" y="216"/>
                    </a:lnTo>
                    <a:lnTo>
                      <a:pt x="138" y="212"/>
                    </a:lnTo>
                    <a:lnTo>
                      <a:pt x="135" y="212"/>
                    </a:lnTo>
                    <a:lnTo>
                      <a:pt x="132" y="214"/>
                    </a:lnTo>
                    <a:lnTo>
                      <a:pt x="130" y="214"/>
                    </a:lnTo>
                    <a:lnTo>
                      <a:pt x="125" y="213"/>
                    </a:lnTo>
                    <a:lnTo>
                      <a:pt x="118" y="212"/>
                    </a:lnTo>
                    <a:lnTo>
                      <a:pt x="117" y="217"/>
                    </a:lnTo>
                    <a:lnTo>
                      <a:pt x="117" y="213"/>
                    </a:lnTo>
                    <a:lnTo>
                      <a:pt x="112" y="216"/>
                    </a:lnTo>
                    <a:lnTo>
                      <a:pt x="106" y="216"/>
                    </a:lnTo>
                    <a:lnTo>
                      <a:pt x="111" y="212"/>
                    </a:lnTo>
                    <a:lnTo>
                      <a:pt x="110" y="208"/>
                    </a:lnTo>
                    <a:lnTo>
                      <a:pt x="109" y="204"/>
                    </a:lnTo>
                    <a:lnTo>
                      <a:pt x="108" y="204"/>
                    </a:lnTo>
                    <a:lnTo>
                      <a:pt x="105" y="204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25" name="Freeform 113"/>
              <p:cNvSpPr>
                <a:spLocks/>
              </p:cNvSpPr>
              <p:nvPr/>
            </p:nvSpPr>
            <p:spPr bwMode="auto">
              <a:xfrm>
                <a:off x="4623" y="3348"/>
                <a:ext cx="100" cy="84"/>
              </a:xfrm>
              <a:custGeom>
                <a:avLst/>
                <a:gdLst>
                  <a:gd name="T0" fmla="*/ 293 w 298"/>
                  <a:gd name="T1" fmla="*/ 141 h 252"/>
                  <a:gd name="T2" fmla="*/ 289 w 298"/>
                  <a:gd name="T3" fmla="*/ 122 h 252"/>
                  <a:gd name="T4" fmla="*/ 272 w 298"/>
                  <a:gd name="T5" fmla="*/ 102 h 252"/>
                  <a:gd name="T6" fmla="*/ 263 w 298"/>
                  <a:gd name="T7" fmla="*/ 91 h 252"/>
                  <a:gd name="T8" fmla="*/ 259 w 298"/>
                  <a:gd name="T9" fmla="*/ 85 h 252"/>
                  <a:gd name="T10" fmla="*/ 238 w 298"/>
                  <a:gd name="T11" fmla="*/ 81 h 252"/>
                  <a:gd name="T12" fmla="*/ 224 w 298"/>
                  <a:gd name="T13" fmla="*/ 79 h 252"/>
                  <a:gd name="T14" fmla="*/ 216 w 298"/>
                  <a:gd name="T15" fmla="*/ 69 h 252"/>
                  <a:gd name="T16" fmla="*/ 200 w 298"/>
                  <a:gd name="T17" fmla="*/ 61 h 252"/>
                  <a:gd name="T18" fmla="*/ 187 w 298"/>
                  <a:gd name="T19" fmla="*/ 62 h 252"/>
                  <a:gd name="T20" fmla="*/ 167 w 298"/>
                  <a:gd name="T21" fmla="*/ 78 h 252"/>
                  <a:gd name="T22" fmla="*/ 147 w 298"/>
                  <a:gd name="T23" fmla="*/ 60 h 252"/>
                  <a:gd name="T24" fmla="*/ 141 w 298"/>
                  <a:gd name="T25" fmla="*/ 58 h 252"/>
                  <a:gd name="T26" fmla="*/ 115 w 298"/>
                  <a:gd name="T27" fmla="*/ 47 h 252"/>
                  <a:gd name="T28" fmla="*/ 110 w 298"/>
                  <a:gd name="T29" fmla="*/ 48 h 252"/>
                  <a:gd name="T30" fmla="*/ 105 w 298"/>
                  <a:gd name="T31" fmla="*/ 33 h 252"/>
                  <a:gd name="T32" fmla="*/ 105 w 298"/>
                  <a:gd name="T33" fmla="*/ 11 h 252"/>
                  <a:gd name="T34" fmla="*/ 88 w 298"/>
                  <a:gd name="T35" fmla="*/ 0 h 252"/>
                  <a:gd name="T36" fmla="*/ 79 w 298"/>
                  <a:gd name="T37" fmla="*/ 14 h 252"/>
                  <a:gd name="T38" fmla="*/ 61 w 298"/>
                  <a:gd name="T39" fmla="*/ 32 h 252"/>
                  <a:gd name="T40" fmla="*/ 48 w 298"/>
                  <a:gd name="T41" fmla="*/ 41 h 252"/>
                  <a:gd name="T42" fmla="*/ 24 w 298"/>
                  <a:gd name="T43" fmla="*/ 39 h 252"/>
                  <a:gd name="T44" fmla="*/ 12 w 298"/>
                  <a:gd name="T45" fmla="*/ 51 h 252"/>
                  <a:gd name="T46" fmla="*/ 0 w 298"/>
                  <a:gd name="T47" fmla="*/ 72 h 252"/>
                  <a:gd name="T48" fmla="*/ 18 w 298"/>
                  <a:gd name="T49" fmla="*/ 82 h 252"/>
                  <a:gd name="T50" fmla="*/ 29 w 298"/>
                  <a:gd name="T51" fmla="*/ 97 h 252"/>
                  <a:gd name="T52" fmla="*/ 37 w 298"/>
                  <a:gd name="T53" fmla="*/ 110 h 252"/>
                  <a:gd name="T54" fmla="*/ 46 w 298"/>
                  <a:gd name="T55" fmla="*/ 118 h 252"/>
                  <a:gd name="T56" fmla="*/ 47 w 298"/>
                  <a:gd name="T57" fmla="*/ 131 h 252"/>
                  <a:gd name="T58" fmla="*/ 53 w 298"/>
                  <a:gd name="T59" fmla="*/ 144 h 252"/>
                  <a:gd name="T60" fmla="*/ 62 w 298"/>
                  <a:gd name="T61" fmla="*/ 158 h 252"/>
                  <a:gd name="T62" fmla="*/ 82 w 298"/>
                  <a:gd name="T63" fmla="*/ 173 h 252"/>
                  <a:gd name="T64" fmla="*/ 79 w 298"/>
                  <a:gd name="T65" fmla="*/ 194 h 252"/>
                  <a:gd name="T66" fmla="*/ 90 w 298"/>
                  <a:gd name="T67" fmla="*/ 213 h 252"/>
                  <a:gd name="T68" fmla="*/ 118 w 298"/>
                  <a:gd name="T69" fmla="*/ 213 h 252"/>
                  <a:gd name="T70" fmla="*/ 128 w 298"/>
                  <a:gd name="T71" fmla="*/ 204 h 252"/>
                  <a:gd name="T72" fmla="*/ 130 w 298"/>
                  <a:gd name="T73" fmla="*/ 188 h 252"/>
                  <a:gd name="T74" fmla="*/ 150 w 298"/>
                  <a:gd name="T75" fmla="*/ 201 h 252"/>
                  <a:gd name="T76" fmla="*/ 160 w 298"/>
                  <a:gd name="T77" fmla="*/ 208 h 252"/>
                  <a:gd name="T78" fmla="*/ 164 w 298"/>
                  <a:gd name="T79" fmla="*/ 226 h 252"/>
                  <a:gd name="T80" fmla="*/ 183 w 298"/>
                  <a:gd name="T81" fmla="*/ 246 h 252"/>
                  <a:gd name="T82" fmla="*/ 194 w 298"/>
                  <a:gd name="T83" fmla="*/ 235 h 252"/>
                  <a:gd name="T84" fmla="*/ 206 w 298"/>
                  <a:gd name="T85" fmla="*/ 230 h 252"/>
                  <a:gd name="T86" fmla="*/ 218 w 298"/>
                  <a:gd name="T87" fmla="*/ 247 h 252"/>
                  <a:gd name="T88" fmla="*/ 228 w 298"/>
                  <a:gd name="T89" fmla="*/ 248 h 252"/>
                  <a:gd name="T90" fmla="*/ 239 w 298"/>
                  <a:gd name="T91" fmla="*/ 238 h 252"/>
                  <a:gd name="T92" fmla="*/ 253 w 298"/>
                  <a:gd name="T93" fmla="*/ 230 h 252"/>
                  <a:gd name="T94" fmla="*/ 254 w 298"/>
                  <a:gd name="T95" fmla="*/ 215 h 252"/>
                  <a:gd name="T96" fmla="*/ 250 w 298"/>
                  <a:gd name="T97" fmla="*/ 207 h 252"/>
                  <a:gd name="T98" fmla="*/ 263 w 298"/>
                  <a:gd name="T99" fmla="*/ 203 h 252"/>
                  <a:gd name="T100" fmla="*/ 283 w 298"/>
                  <a:gd name="T101" fmla="*/ 190 h 252"/>
                  <a:gd name="T102" fmla="*/ 283 w 298"/>
                  <a:gd name="T103" fmla="*/ 177 h 252"/>
                  <a:gd name="T104" fmla="*/ 298 w 298"/>
                  <a:gd name="T105" fmla="*/ 166 h 252"/>
                  <a:gd name="T106" fmla="*/ 297 w 298"/>
                  <a:gd name="T107" fmla="*/ 154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8" h="252">
                    <a:moveTo>
                      <a:pt x="290" y="148"/>
                    </a:moveTo>
                    <a:lnTo>
                      <a:pt x="289" y="145"/>
                    </a:lnTo>
                    <a:lnTo>
                      <a:pt x="293" y="141"/>
                    </a:lnTo>
                    <a:lnTo>
                      <a:pt x="291" y="131"/>
                    </a:lnTo>
                    <a:lnTo>
                      <a:pt x="289" y="128"/>
                    </a:lnTo>
                    <a:lnTo>
                      <a:pt x="289" y="122"/>
                    </a:lnTo>
                    <a:lnTo>
                      <a:pt x="286" y="117"/>
                    </a:lnTo>
                    <a:lnTo>
                      <a:pt x="283" y="112"/>
                    </a:lnTo>
                    <a:lnTo>
                      <a:pt x="272" y="102"/>
                    </a:lnTo>
                    <a:lnTo>
                      <a:pt x="269" y="97"/>
                    </a:lnTo>
                    <a:lnTo>
                      <a:pt x="267" y="93"/>
                    </a:lnTo>
                    <a:lnTo>
                      <a:pt x="263" y="91"/>
                    </a:lnTo>
                    <a:lnTo>
                      <a:pt x="260" y="87"/>
                    </a:lnTo>
                    <a:lnTo>
                      <a:pt x="260" y="86"/>
                    </a:lnTo>
                    <a:lnTo>
                      <a:pt x="259" y="85"/>
                    </a:lnTo>
                    <a:lnTo>
                      <a:pt x="257" y="86"/>
                    </a:lnTo>
                    <a:lnTo>
                      <a:pt x="248" y="86"/>
                    </a:lnTo>
                    <a:lnTo>
                      <a:pt x="238" y="81"/>
                    </a:lnTo>
                    <a:lnTo>
                      <a:pt x="237" y="78"/>
                    </a:lnTo>
                    <a:lnTo>
                      <a:pt x="230" y="81"/>
                    </a:lnTo>
                    <a:lnTo>
                      <a:pt x="224" y="79"/>
                    </a:lnTo>
                    <a:lnTo>
                      <a:pt x="220" y="77"/>
                    </a:lnTo>
                    <a:lnTo>
                      <a:pt x="218" y="75"/>
                    </a:lnTo>
                    <a:lnTo>
                      <a:pt x="216" y="69"/>
                    </a:lnTo>
                    <a:lnTo>
                      <a:pt x="212" y="60"/>
                    </a:lnTo>
                    <a:lnTo>
                      <a:pt x="205" y="65"/>
                    </a:lnTo>
                    <a:lnTo>
                      <a:pt x="200" y="61"/>
                    </a:lnTo>
                    <a:lnTo>
                      <a:pt x="193" y="55"/>
                    </a:lnTo>
                    <a:lnTo>
                      <a:pt x="185" y="59"/>
                    </a:lnTo>
                    <a:lnTo>
                      <a:pt x="187" y="62"/>
                    </a:lnTo>
                    <a:lnTo>
                      <a:pt x="179" y="68"/>
                    </a:lnTo>
                    <a:lnTo>
                      <a:pt x="171" y="73"/>
                    </a:lnTo>
                    <a:lnTo>
                      <a:pt x="167" y="78"/>
                    </a:lnTo>
                    <a:lnTo>
                      <a:pt x="152" y="69"/>
                    </a:lnTo>
                    <a:lnTo>
                      <a:pt x="152" y="68"/>
                    </a:lnTo>
                    <a:lnTo>
                      <a:pt x="147" y="60"/>
                    </a:lnTo>
                    <a:lnTo>
                      <a:pt x="144" y="59"/>
                    </a:lnTo>
                    <a:lnTo>
                      <a:pt x="143" y="59"/>
                    </a:lnTo>
                    <a:lnTo>
                      <a:pt x="141" y="58"/>
                    </a:lnTo>
                    <a:lnTo>
                      <a:pt x="132" y="51"/>
                    </a:lnTo>
                    <a:lnTo>
                      <a:pt x="121" y="46"/>
                    </a:lnTo>
                    <a:lnTo>
                      <a:pt x="115" y="47"/>
                    </a:lnTo>
                    <a:lnTo>
                      <a:pt x="114" y="53"/>
                    </a:lnTo>
                    <a:lnTo>
                      <a:pt x="112" y="53"/>
                    </a:lnTo>
                    <a:lnTo>
                      <a:pt x="110" y="48"/>
                    </a:lnTo>
                    <a:lnTo>
                      <a:pt x="108" y="44"/>
                    </a:lnTo>
                    <a:lnTo>
                      <a:pt x="107" y="35"/>
                    </a:lnTo>
                    <a:lnTo>
                      <a:pt x="105" y="33"/>
                    </a:lnTo>
                    <a:lnTo>
                      <a:pt x="113" y="19"/>
                    </a:lnTo>
                    <a:lnTo>
                      <a:pt x="111" y="17"/>
                    </a:lnTo>
                    <a:lnTo>
                      <a:pt x="105" y="11"/>
                    </a:lnTo>
                    <a:lnTo>
                      <a:pt x="102" y="13"/>
                    </a:lnTo>
                    <a:lnTo>
                      <a:pt x="95" y="5"/>
                    </a:lnTo>
                    <a:lnTo>
                      <a:pt x="88" y="0"/>
                    </a:lnTo>
                    <a:lnTo>
                      <a:pt x="87" y="2"/>
                    </a:lnTo>
                    <a:lnTo>
                      <a:pt x="81" y="11"/>
                    </a:lnTo>
                    <a:lnTo>
                      <a:pt x="79" y="14"/>
                    </a:lnTo>
                    <a:lnTo>
                      <a:pt x="73" y="15"/>
                    </a:lnTo>
                    <a:lnTo>
                      <a:pt x="73" y="21"/>
                    </a:lnTo>
                    <a:lnTo>
                      <a:pt x="61" y="32"/>
                    </a:lnTo>
                    <a:lnTo>
                      <a:pt x="57" y="37"/>
                    </a:lnTo>
                    <a:lnTo>
                      <a:pt x="55" y="42"/>
                    </a:lnTo>
                    <a:lnTo>
                      <a:pt x="48" y="41"/>
                    </a:lnTo>
                    <a:lnTo>
                      <a:pt x="38" y="41"/>
                    </a:lnTo>
                    <a:lnTo>
                      <a:pt x="29" y="37"/>
                    </a:lnTo>
                    <a:lnTo>
                      <a:pt x="24" y="39"/>
                    </a:lnTo>
                    <a:lnTo>
                      <a:pt x="21" y="47"/>
                    </a:lnTo>
                    <a:lnTo>
                      <a:pt x="14" y="47"/>
                    </a:lnTo>
                    <a:lnTo>
                      <a:pt x="12" y="51"/>
                    </a:lnTo>
                    <a:lnTo>
                      <a:pt x="5" y="49"/>
                    </a:lnTo>
                    <a:lnTo>
                      <a:pt x="6" y="54"/>
                    </a:lnTo>
                    <a:lnTo>
                      <a:pt x="0" y="72"/>
                    </a:lnTo>
                    <a:lnTo>
                      <a:pt x="4" y="71"/>
                    </a:lnTo>
                    <a:lnTo>
                      <a:pt x="12" y="81"/>
                    </a:lnTo>
                    <a:lnTo>
                      <a:pt x="18" y="82"/>
                    </a:lnTo>
                    <a:lnTo>
                      <a:pt x="20" y="88"/>
                    </a:lnTo>
                    <a:lnTo>
                      <a:pt x="27" y="91"/>
                    </a:lnTo>
                    <a:lnTo>
                      <a:pt x="29" y="97"/>
                    </a:lnTo>
                    <a:lnTo>
                      <a:pt x="28" y="102"/>
                    </a:lnTo>
                    <a:lnTo>
                      <a:pt x="31" y="106"/>
                    </a:lnTo>
                    <a:lnTo>
                      <a:pt x="37" y="110"/>
                    </a:lnTo>
                    <a:lnTo>
                      <a:pt x="35" y="111"/>
                    </a:lnTo>
                    <a:lnTo>
                      <a:pt x="44" y="113"/>
                    </a:lnTo>
                    <a:lnTo>
                      <a:pt x="46" y="118"/>
                    </a:lnTo>
                    <a:lnTo>
                      <a:pt x="47" y="130"/>
                    </a:lnTo>
                    <a:lnTo>
                      <a:pt x="48" y="131"/>
                    </a:lnTo>
                    <a:lnTo>
                      <a:pt x="47" y="131"/>
                    </a:lnTo>
                    <a:lnTo>
                      <a:pt x="46" y="135"/>
                    </a:lnTo>
                    <a:lnTo>
                      <a:pt x="47" y="141"/>
                    </a:lnTo>
                    <a:lnTo>
                      <a:pt x="53" y="144"/>
                    </a:lnTo>
                    <a:lnTo>
                      <a:pt x="59" y="142"/>
                    </a:lnTo>
                    <a:lnTo>
                      <a:pt x="60" y="145"/>
                    </a:lnTo>
                    <a:lnTo>
                      <a:pt x="62" y="158"/>
                    </a:lnTo>
                    <a:lnTo>
                      <a:pt x="66" y="160"/>
                    </a:lnTo>
                    <a:lnTo>
                      <a:pt x="75" y="161"/>
                    </a:lnTo>
                    <a:lnTo>
                      <a:pt x="82" y="173"/>
                    </a:lnTo>
                    <a:lnTo>
                      <a:pt x="86" y="181"/>
                    </a:lnTo>
                    <a:lnTo>
                      <a:pt x="87" y="190"/>
                    </a:lnTo>
                    <a:lnTo>
                      <a:pt x="79" y="194"/>
                    </a:lnTo>
                    <a:lnTo>
                      <a:pt x="75" y="201"/>
                    </a:lnTo>
                    <a:lnTo>
                      <a:pt x="87" y="206"/>
                    </a:lnTo>
                    <a:lnTo>
                      <a:pt x="90" y="213"/>
                    </a:lnTo>
                    <a:lnTo>
                      <a:pt x="102" y="212"/>
                    </a:lnTo>
                    <a:lnTo>
                      <a:pt x="106" y="214"/>
                    </a:lnTo>
                    <a:lnTo>
                      <a:pt x="118" y="213"/>
                    </a:lnTo>
                    <a:lnTo>
                      <a:pt x="120" y="214"/>
                    </a:lnTo>
                    <a:lnTo>
                      <a:pt x="125" y="213"/>
                    </a:lnTo>
                    <a:lnTo>
                      <a:pt x="128" y="204"/>
                    </a:lnTo>
                    <a:lnTo>
                      <a:pt x="125" y="192"/>
                    </a:lnTo>
                    <a:lnTo>
                      <a:pt x="127" y="190"/>
                    </a:lnTo>
                    <a:lnTo>
                      <a:pt x="130" y="188"/>
                    </a:lnTo>
                    <a:lnTo>
                      <a:pt x="135" y="195"/>
                    </a:lnTo>
                    <a:lnTo>
                      <a:pt x="143" y="200"/>
                    </a:lnTo>
                    <a:lnTo>
                      <a:pt x="150" y="201"/>
                    </a:lnTo>
                    <a:lnTo>
                      <a:pt x="150" y="205"/>
                    </a:lnTo>
                    <a:lnTo>
                      <a:pt x="160" y="206"/>
                    </a:lnTo>
                    <a:lnTo>
                      <a:pt x="160" y="208"/>
                    </a:lnTo>
                    <a:lnTo>
                      <a:pt x="164" y="214"/>
                    </a:lnTo>
                    <a:lnTo>
                      <a:pt x="168" y="221"/>
                    </a:lnTo>
                    <a:lnTo>
                      <a:pt x="164" y="226"/>
                    </a:lnTo>
                    <a:lnTo>
                      <a:pt x="173" y="233"/>
                    </a:lnTo>
                    <a:lnTo>
                      <a:pt x="175" y="238"/>
                    </a:lnTo>
                    <a:lnTo>
                      <a:pt x="183" y="246"/>
                    </a:lnTo>
                    <a:lnTo>
                      <a:pt x="190" y="246"/>
                    </a:lnTo>
                    <a:lnTo>
                      <a:pt x="191" y="238"/>
                    </a:lnTo>
                    <a:lnTo>
                      <a:pt x="194" y="235"/>
                    </a:lnTo>
                    <a:lnTo>
                      <a:pt x="200" y="235"/>
                    </a:lnTo>
                    <a:lnTo>
                      <a:pt x="205" y="230"/>
                    </a:lnTo>
                    <a:lnTo>
                      <a:pt x="206" y="230"/>
                    </a:lnTo>
                    <a:lnTo>
                      <a:pt x="208" y="239"/>
                    </a:lnTo>
                    <a:lnTo>
                      <a:pt x="214" y="241"/>
                    </a:lnTo>
                    <a:lnTo>
                      <a:pt x="218" y="247"/>
                    </a:lnTo>
                    <a:lnTo>
                      <a:pt x="219" y="248"/>
                    </a:lnTo>
                    <a:lnTo>
                      <a:pt x="221" y="252"/>
                    </a:lnTo>
                    <a:lnTo>
                      <a:pt x="228" y="248"/>
                    </a:lnTo>
                    <a:lnTo>
                      <a:pt x="231" y="245"/>
                    </a:lnTo>
                    <a:lnTo>
                      <a:pt x="237" y="245"/>
                    </a:lnTo>
                    <a:lnTo>
                      <a:pt x="239" y="238"/>
                    </a:lnTo>
                    <a:lnTo>
                      <a:pt x="244" y="240"/>
                    </a:lnTo>
                    <a:lnTo>
                      <a:pt x="254" y="238"/>
                    </a:lnTo>
                    <a:lnTo>
                      <a:pt x="253" y="230"/>
                    </a:lnTo>
                    <a:lnTo>
                      <a:pt x="253" y="224"/>
                    </a:lnTo>
                    <a:lnTo>
                      <a:pt x="257" y="219"/>
                    </a:lnTo>
                    <a:lnTo>
                      <a:pt x="254" y="215"/>
                    </a:lnTo>
                    <a:lnTo>
                      <a:pt x="252" y="213"/>
                    </a:lnTo>
                    <a:lnTo>
                      <a:pt x="250" y="210"/>
                    </a:lnTo>
                    <a:lnTo>
                      <a:pt x="250" y="207"/>
                    </a:lnTo>
                    <a:lnTo>
                      <a:pt x="258" y="204"/>
                    </a:lnTo>
                    <a:lnTo>
                      <a:pt x="261" y="204"/>
                    </a:lnTo>
                    <a:lnTo>
                      <a:pt x="263" y="203"/>
                    </a:lnTo>
                    <a:lnTo>
                      <a:pt x="270" y="198"/>
                    </a:lnTo>
                    <a:lnTo>
                      <a:pt x="280" y="190"/>
                    </a:lnTo>
                    <a:lnTo>
                      <a:pt x="283" y="190"/>
                    </a:lnTo>
                    <a:lnTo>
                      <a:pt x="287" y="181"/>
                    </a:lnTo>
                    <a:lnTo>
                      <a:pt x="281" y="178"/>
                    </a:lnTo>
                    <a:lnTo>
                      <a:pt x="283" y="177"/>
                    </a:lnTo>
                    <a:lnTo>
                      <a:pt x="289" y="170"/>
                    </a:lnTo>
                    <a:lnTo>
                      <a:pt x="294" y="167"/>
                    </a:lnTo>
                    <a:lnTo>
                      <a:pt x="298" y="166"/>
                    </a:lnTo>
                    <a:lnTo>
                      <a:pt x="291" y="160"/>
                    </a:lnTo>
                    <a:lnTo>
                      <a:pt x="296" y="159"/>
                    </a:lnTo>
                    <a:lnTo>
                      <a:pt x="297" y="154"/>
                    </a:lnTo>
                    <a:lnTo>
                      <a:pt x="290" y="148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26" name="Freeform 114"/>
              <p:cNvSpPr>
                <a:spLocks/>
              </p:cNvSpPr>
              <p:nvPr/>
            </p:nvSpPr>
            <p:spPr bwMode="auto">
              <a:xfrm>
                <a:off x="4714" y="3354"/>
                <a:ext cx="56" cy="67"/>
              </a:xfrm>
              <a:custGeom>
                <a:avLst/>
                <a:gdLst>
                  <a:gd name="T0" fmla="*/ 52 w 167"/>
                  <a:gd name="T1" fmla="*/ 157 h 201"/>
                  <a:gd name="T2" fmla="*/ 65 w 167"/>
                  <a:gd name="T3" fmla="*/ 166 h 201"/>
                  <a:gd name="T4" fmla="*/ 67 w 167"/>
                  <a:gd name="T5" fmla="*/ 157 h 201"/>
                  <a:gd name="T6" fmla="*/ 79 w 167"/>
                  <a:gd name="T7" fmla="*/ 159 h 201"/>
                  <a:gd name="T8" fmla="*/ 91 w 167"/>
                  <a:gd name="T9" fmla="*/ 163 h 201"/>
                  <a:gd name="T10" fmla="*/ 100 w 167"/>
                  <a:gd name="T11" fmla="*/ 166 h 201"/>
                  <a:gd name="T12" fmla="*/ 114 w 167"/>
                  <a:gd name="T13" fmla="*/ 175 h 201"/>
                  <a:gd name="T14" fmla="*/ 126 w 167"/>
                  <a:gd name="T15" fmla="*/ 180 h 201"/>
                  <a:gd name="T16" fmla="*/ 130 w 167"/>
                  <a:gd name="T17" fmla="*/ 155 h 201"/>
                  <a:gd name="T18" fmla="*/ 145 w 167"/>
                  <a:gd name="T19" fmla="*/ 150 h 201"/>
                  <a:gd name="T20" fmla="*/ 150 w 167"/>
                  <a:gd name="T21" fmla="*/ 140 h 201"/>
                  <a:gd name="T22" fmla="*/ 152 w 167"/>
                  <a:gd name="T23" fmla="*/ 137 h 201"/>
                  <a:gd name="T24" fmla="*/ 159 w 167"/>
                  <a:gd name="T25" fmla="*/ 122 h 201"/>
                  <a:gd name="T26" fmla="*/ 164 w 167"/>
                  <a:gd name="T27" fmla="*/ 115 h 201"/>
                  <a:gd name="T28" fmla="*/ 157 w 167"/>
                  <a:gd name="T29" fmla="*/ 113 h 201"/>
                  <a:gd name="T30" fmla="*/ 147 w 167"/>
                  <a:gd name="T31" fmla="*/ 102 h 201"/>
                  <a:gd name="T32" fmla="*/ 143 w 167"/>
                  <a:gd name="T33" fmla="*/ 92 h 201"/>
                  <a:gd name="T34" fmla="*/ 154 w 167"/>
                  <a:gd name="T35" fmla="*/ 88 h 201"/>
                  <a:gd name="T36" fmla="*/ 167 w 167"/>
                  <a:gd name="T37" fmla="*/ 81 h 201"/>
                  <a:gd name="T38" fmla="*/ 163 w 167"/>
                  <a:gd name="T39" fmla="*/ 67 h 201"/>
                  <a:gd name="T40" fmla="*/ 158 w 167"/>
                  <a:gd name="T41" fmla="*/ 59 h 201"/>
                  <a:gd name="T42" fmla="*/ 150 w 167"/>
                  <a:gd name="T43" fmla="*/ 57 h 201"/>
                  <a:gd name="T44" fmla="*/ 148 w 167"/>
                  <a:gd name="T45" fmla="*/ 44 h 201"/>
                  <a:gd name="T46" fmla="*/ 146 w 167"/>
                  <a:gd name="T47" fmla="*/ 29 h 201"/>
                  <a:gd name="T48" fmla="*/ 141 w 167"/>
                  <a:gd name="T49" fmla="*/ 27 h 201"/>
                  <a:gd name="T50" fmla="*/ 131 w 167"/>
                  <a:gd name="T51" fmla="*/ 14 h 201"/>
                  <a:gd name="T52" fmla="*/ 126 w 167"/>
                  <a:gd name="T53" fmla="*/ 11 h 201"/>
                  <a:gd name="T54" fmla="*/ 121 w 167"/>
                  <a:gd name="T55" fmla="*/ 19 h 201"/>
                  <a:gd name="T56" fmla="*/ 111 w 167"/>
                  <a:gd name="T57" fmla="*/ 4 h 201"/>
                  <a:gd name="T58" fmla="*/ 104 w 167"/>
                  <a:gd name="T59" fmla="*/ 3 h 201"/>
                  <a:gd name="T60" fmla="*/ 98 w 167"/>
                  <a:gd name="T61" fmla="*/ 0 h 201"/>
                  <a:gd name="T62" fmla="*/ 84 w 167"/>
                  <a:gd name="T63" fmla="*/ 13 h 201"/>
                  <a:gd name="T64" fmla="*/ 80 w 167"/>
                  <a:gd name="T65" fmla="*/ 21 h 201"/>
                  <a:gd name="T66" fmla="*/ 74 w 167"/>
                  <a:gd name="T67" fmla="*/ 26 h 201"/>
                  <a:gd name="T68" fmla="*/ 65 w 167"/>
                  <a:gd name="T69" fmla="*/ 26 h 201"/>
                  <a:gd name="T70" fmla="*/ 60 w 167"/>
                  <a:gd name="T71" fmla="*/ 31 h 201"/>
                  <a:gd name="T72" fmla="*/ 68 w 167"/>
                  <a:gd name="T73" fmla="*/ 51 h 201"/>
                  <a:gd name="T74" fmla="*/ 75 w 167"/>
                  <a:gd name="T75" fmla="*/ 56 h 201"/>
                  <a:gd name="T76" fmla="*/ 70 w 167"/>
                  <a:gd name="T77" fmla="*/ 61 h 201"/>
                  <a:gd name="T78" fmla="*/ 65 w 167"/>
                  <a:gd name="T79" fmla="*/ 61 h 201"/>
                  <a:gd name="T80" fmla="*/ 53 w 167"/>
                  <a:gd name="T81" fmla="*/ 62 h 201"/>
                  <a:gd name="T82" fmla="*/ 53 w 167"/>
                  <a:gd name="T83" fmla="*/ 68 h 201"/>
                  <a:gd name="T84" fmla="*/ 45 w 167"/>
                  <a:gd name="T85" fmla="*/ 66 h 201"/>
                  <a:gd name="T86" fmla="*/ 33 w 167"/>
                  <a:gd name="T87" fmla="*/ 73 h 201"/>
                  <a:gd name="T88" fmla="*/ 25 w 167"/>
                  <a:gd name="T89" fmla="*/ 79 h 201"/>
                  <a:gd name="T90" fmla="*/ 12 w 167"/>
                  <a:gd name="T91" fmla="*/ 82 h 201"/>
                  <a:gd name="T92" fmla="*/ 11 w 167"/>
                  <a:gd name="T93" fmla="*/ 94 h 201"/>
                  <a:gd name="T94" fmla="*/ 17 w 167"/>
                  <a:gd name="T95" fmla="*/ 104 h 201"/>
                  <a:gd name="T96" fmla="*/ 19 w 167"/>
                  <a:gd name="T97" fmla="*/ 113 h 201"/>
                  <a:gd name="T98" fmla="*/ 17 w 167"/>
                  <a:gd name="T99" fmla="*/ 127 h 201"/>
                  <a:gd name="T100" fmla="*/ 25 w 167"/>
                  <a:gd name="T101" fmla="*/ 136 h 201"/>
                  <a:gd name="T102" fmla="*/ 19 w 167"/>
                  <a:gd name="T103" fmla="*/ 142 h 201"/>
                  <a:gd name="T104" fmla="*/ 22 w 167"/>
                  <a:gd name="T105" fmla="*/ 149 h 201"/>
                  <a:gd name="T106" fmla="*/ 11 w 167"/>
                  <a:gd name="T107" fmla="*/ 159 h 201"/>
                  <a:gd name="T108" fmla="*/ 15 w 167"/>
                  <a:gd name="T109" fmla="*/ 163 h 201"/>
                  <a:gd name="T110" fmla="*/ 20 w 167"/>
                  <a:gd name="T111" fmla="*/ 177 h 201"/>
                  <a:gd name="T112" fmla="*/ 18 w 167"/>
                  <a:gd name="T113" fmla="*/ 185 h 201"/>
                  <a:gd name="T114" fmla="*/ 27 w 167"/>
                  <a:gd name="T115" fmla="*/ 195 h 201"/>
                  <a:gd name="T116" fmla="*/ 42 w 167"/>
                  <a:gd name="T117" fmla="*/ 196 h 201"/>
                  <a:gd name="T118" fmla="*/ 51 w 167"/>
                  <a:gd name="T119" fmla="*/ 200 h 201"/>
                  <a:gd name="T120" fmla="*/ 48 w 167"/>
                  <a:gd name="T121" fmla="*/ 188 h 201"/>
                  <a:gd name="T122" fmla="*/ 42 w 167"/>
                  <a:gd name="T123" fmla="*/ 173 h 201"/>
                  <a:gd name="T124" fmla="*/ 47 w 167"/>
                  <a:gd name="T125" fmla="*/ 165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67" h="201">
                    <a:moveTo>
                      <a:pt x="47" y="165"/>
                    </a:moveTo>
                    <a:lnTo>
                      <a:pt x="52" y="157"/>
                    </a:lnTo>
                    <a:lnTo>
                      <a:pt x="53" y="155"/>
                    </a:lnTo>
                    <a:lnTo>
                      <a:pt x="65" y="166"/>
                    </a:lnTo>
                    <a:lnTo>
                      <a:pt x="65" y="165"/>
                    </a:lnTo>
                    <a:lnTo>
                      <a:pt x="67" y="157"/>
                    </a:lnTo>
                    <a:lnTo>
                      <a:pt x="74" y="157"/>
                    </a:lnTo>
                    <a:lnTo>
                      <a:pt x="79" y="159"/>
                    </a:lnTo>
                    <a:lnTo>
                      <a:pt x="87" y="160"/>
                    </a:lnTo>
                    <a:lnTo>
                      <a:pt x="91" y="163"/>
                    </a:lnTo>
                    <a:lnTo>
                      <a:pt x="98" y="163"/>
                    </a:lnTo>
                    <a:lnTo>
                      <a:pt x="100" y="166"/>
                    </a:lnTo>
                    <a:lnTo>
                      <a:pt x="99" y="168"/>
                    </a:lnTo>
                    <a:lnTo>
                      <a:pt x="114" y="175"/>
                    </a:lnTo>
                    <a:lnTo>
                      <a:pt x="119" y="177"/>
                    </a:lnTo>
                    <a:lnTo>
                      <a:pt x="126" y="180"/>
                    </a:lnTo>
                    <a:lnTo>
                      <a:pt x="125" y="176"/>
                    </a:lnTo>
                    <a:lnTo>
                      <a:pt x="130" y="155"/>
                    </a:lnTo>
                    <a:lnTo>
                      <a:pt x="140" y="148"/>
                    </a:lnTo>
                    <a:lnTo>
                      <a:pt x="145" y="150"/>
                    </a:lnTo>
                    <a:lnTo>
                      <a:pt x="146" y="149"/>
                    </a:lnTo>
                    <a:lnTo>
                      <a:pt x="150" y="140"/>
                    </a:lnTo>
                    <a:lnTo>
                      <a:pt x="152" y="142"/>
                    </a:lnTo>
                    <a:lnTo>
                      <a:pt x="152" y="137"/>
                    </a:lnTo>
                    <a:lnTo>
                      <a:pt x="159" y="129"/>
                    </a:lnTo>
                    <a:lnTo>
                      <a:pt x="159" y="122"/>
                    </a:lnTo>
                    <a:lnTo>
                      <a:pt x="165" y="119"/>
                    </a:lnTo>
                    <a:lnTo>
                      <a:pt x="164" y="115"/>
                    </a:lnTo>
                    <a:lnTo>
                      <a:pt x="161" y="113"/>
                    </a:lnTo>
                    <a:lnTo>
                      <a:pt x="157" y="113"/>
                    </a:lnTo>
                    <a:lnTo>
                      <a:pt x="155" y="107"/>
                    </a:lnTo>
                    <a:lnTo>
                      <a:pt x="147" y="102"/>
                    </a:lnTo>
                    <a:lnTo>
                      <a:pt x="140" y="104"/>
                    </a:lnTo>
                    <a:lnTo>
                      <a:pt x="143" y="92"/>
                    </a:lnTo>
                    <a:lnTo>
                      <a:pt x="148" y="93"/>
                    </a:lnTo>
                    <a:lnTo>
                      <a:pt x="154" y="88"/>
                    </a:lnTo>
                    <a:lnTo>
                      <a:pt x="159" y="92"/>
                    </a:lnTo>
                    <a:lnTo>
                      <a:pt x="167" y="81"/>
                    </a:lnTo>
                    <a:lnTo>
                      <a:pt x="167" y="70"/>
                    </a:lnTo>
                    <a:lnTo>
                      <a:pt x="163" y="67"/>
                    </a:lnTo>
                    <a:lnTo>
                      <a:pt x="154" y="62"/>
                    </a:lnTo>
                    <a:lnTo>
                      <a:pt x="158" y="59"/>
                    </a:lnTo>
                    <a:lnTo>
                      <a:pt x="154" y="56"/>
                    </a:lnTo>
                    <a:lnTo>
                      <a:pt x="150" y="57"/>
                    </a:lnTo>
                    <a:lnTo>
                      <a:pt x="152" y="51"/>
                    </a:lnTo>
                    <a:lnTo>
                      <a:pt x="148" y="44"/>
                    </a:lnTo>
                    <a:lnTo>
                      <a:pt x="147" y="34"/>
                    </a:lnTo>
                    <a:lnTo>
                      <a:pt x="146" y="29"/>
                    </a:lnTo>
                    <a:lnTo>
                      <a:pt x="145" y="26"/>
                    </a:lnTo>
                    <a:lnTo>
                      <a:pt x="141" y="27"/>
                    </a:lnTo>
                    <a:lnTo>
                      <a:pt x="140" y="21"/>
                    </a:lnTo>
                    <a:lnTo>
                      <a:pt x="131" y="14"/>
                    </a:lnTo>
                    <a:lnTo>
                      <a:pt x="126" y="16"/>
                    </a:lnTo>
                    <a:lnTo>
                      <a:pt x="126" y="11"/>
                    </a:lnTo>
                    <a:lnTo>
                      <a:pt x="121" y="13"/>
                    </a:lnTo>
                    <a:lnTo>
                      <a:pt x="121" y="19"/>
                    </a:lnTo>
                    <a:lnTo>
                      <a:pt x="117" y="19"/>
                    </a:lnTo>
                    <a:lnTo>
                      <a:pt x="111" y="4"/>
                    </a:lnTo>
                    <a:lnTo>
                      <a:pt x="105" y="6"/>
                    </a:lnTo>
                    <a:lnTo>
                      <a:pt x="104" y="3"/>
                    </a:lnTo>
                    <a:lnTo>
                      <a:pt x="99" y="0"/>
                    </a:lnTo>
                    <a:lnTo>
                      <a:pt x="98" y="0"/>
                    </a:lnTo>
                    <a:lnTo>
                      <a:pt x="90" y="7"/>
                    </a:lnTo>
                    <a:lnTo>
                      <a:pt x="84" y="13"/>
                    </a:lnTo>
                    <a:lnTo>
                      <a:pt x="84" y="15"/>
                    </a:lnTo>
                    <a:lnTo>
                      <a:pt x="80" y="21"/>
                    </a:lnTo>
                    <a:lnTo>
                      <a:pt x="75" y="22"/>
                    </a:lnTo>
                    <a:lnTo>
                      <a:pt x="74" y="26"/>
                    </a:lnTo>
                    <a:lnTo>
                      <a:pt x="72" y="23"/>
                    </a:lnTo>
                    <a:lnTo>
                      <a:pt x="65" y="26"/>
                    </a:lnTo>
                    <a:lnTo>
                      <a:pt x="62" y="27"/>
                    </a:lnTo>
                    <a:lnTo>
                      <a:pt x="60" y="31"/>
                    </a:lnTo>
                    <a:lnTo>
                      <a:pt x="67" y="46"/>
                    </a:lnTo>
                    <a:lnTo>
                      <a:pt x="68" y="51"/>
                    </a:lnTo>
                    <a:lnTo>
                      <a:pt x="74" y="53"/>
                    </a:lnTo>
                    <a:lnTo>
                      <a:pt x="75" y="56"/>
                    </a:lnTo>
                    <a:lnTo>
                      <a:pt x="73" y="62"/>
                    </a:lnTo>
                    <a:lnTo>
                      <a:pt x="70" y="61"/>
                    </a:lnTo>
                    <a:lnTo>
                      <a:pt x="67" y="55"/>
                    </a:lnTo>
                    <a:lnTo>
                      <a:pt x="65" y="61"/>
                    </a:lnTo>
                    <a:lnTo>
                      <a:pt x="57" y="64"/>
                    </a:lnTo>
                    <a:lnTo>
                      <a:pt x="53" y="62"/>
                    </a:lnTo>
                    <a:lnTo>
                      <a:pt x="51" y="67"/>
                    </a:lnTo>
                    <a:lnTo>
                      <a:pt x="53" y="68"/>
                    </a:lnTo>
                    <a:lnTo>
                      <a:pt x="48" y="77"/>
                    </a:lnTo>
                    <a:lnTo>
                      <a:pt x="45" y="66"/>
                    </a:lnTo>
                    <a:lnTo>
                      <a:pt x="38" y="67"/>
                    </a:lnTo>
                    <a:lnTo>
                      <a:pt x="33" y="73"/>
                    </a:lnTo>
                    <a:lnTo>
                      <a:pt x="33" y="80"/>
                    </a:lnTo>
                    <a:lnTo>
                      <a:pt x="25" y="79"/>
                    </a:lnTo>
                    <a:lnTo>
                      <a:pt x="24" y="87"/>
                    </a:lnTo>
                    <a:lnTo>
                      <a:pt x="12" y="82"/>
                    </a:lnTo>
                    <a:lnTo>
                      <a:pt x="0" y="84"/>
                    </a:lnTo>
                    <a:lnTo>
                      <a:pt x="11" y="94"/>
                    </a:lnTo>
                    <a:lnTo>
                      <a:pt x="14" y="99"/>
                    </a:lnTo>
                    <a:lnTo>
                      <a:pt x="17" y="104"/>
                    </a:lnTo>
                    <a:lnTo>
                      <a:pt x="17" y="110"/>
                    </a:lnTo>
                    <a:lnTo>
                      <a:pt x="19" y="113"/>
                    </a:lnTo>
                    <a:lnTo>
                      <a:pt x="21" y="123"/>
                    </a:lnTo>
                    <a:lnTo>
                      <a:pt x="17" y="127"/>
                    </a:lnTo>
                    <a:lnTo>
                      <a:pt x="18" y="130"/>
                    </a:lnTo>
                    <a:lnTo>
                      <a:pt x="25" y="136"/>
                    </a:lnTo>
                    <a:lnTo>
                      <a:pt x="24" y="141"/>
                    </a:lnTo>
                    <a:lnTo>
                      <a:pt x="19" y="142"/>
                    </a:lnTo>
                    <a:lnTo>
                      <a:pt x="26" y="148"/>
                    </a:lnTo>
                    <a:lnTo>
                      <a:pt x="22" y="149"/>
                    </a:lnTo>
                    <a:lnTo>
                      <a:pt x="17" y="152"/>
                    </a:lnTo>
                    <a:lnTo>
                      <a:pt x="11" y="159"/>
                    </a:lnTo>
                    <a:lnTo>
                      <a:pt x="9" y="160"/>
                    </a:lnTo>
                    <a:lnTo>
                      <a:pt x="15" y="163"/>
                    </a:lnTo>
                    <a:lnTo>
                      <a:pt x="11" y="172"/>
                    </a:lnTo>
                    <a:lnTo>
                      <a:pt x="20" y="177"/>
                    </a:lnTo>
                    <a:lnTo>
                      <a:pt x="20" y="180"/>
                    </a:lnTo>
                    <a:lnTo>
                      <a:pt x="18" y="185"/>
                    </a:lnTo>
                    <a:lnTo>
                      <a:pt x="26" y="192"/>
                    </a:lnTo>
                    <a:lnTo>
                      <a:pt x="27" y="195"/>
                    </a:lnTo>
                    <a:lnTo>
                      <a:pt x="29" y="199"/>
                    </a:lnTo>
                    <a:lnTo>
                      <a:pt x="42" y="196"/>
                    </a:lnTo>
                    <a:lnTo>
                      <a:pt x="49" y="201"/>
                    </a:lnTo>
                    <a:lnTo>
                      <a:pt x="51" y="200"/>
                    </a:lnTo>
                    <a:lnTo>
                      <a:pt x="48" y="197"/>
                    </a:lnTo>
                    <a:lnTo>
                      <a:pt x="48" y="188"/>
                    </a:lnTo>
                    <a:lnTo>
                      <a:pt x="40" y="177"/>
                    </a:lnTo>
                    <a:lnTo>
                      <a:pt x="42" y="173"/>
                    </a:lnTo>
                    <a:lnTo>
                      <a:pt x="41" y="173"/>
                    </a:lnTo>
                    <a:lnTo>
                      <a:pt x="47" y="165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27" name="Freeform 115"/>
              <p:cNvSpPr>
                <a:spLocks/>
              </p:cNvSpPr>
              <p:nvPr/>
            </p:nvSpPr>
            <p:spPr bwMode="auto">
              <a:xfrm>
                <a:off x="4579" y="3379"/>
                <a:ext cx="130" cy="65"/>
              </a:xfrm>
              <a:custGeom>
                <a:avLst/>
                <a:gdLst>
                  <a:gd name="T0" fmla="*/ 79 w 391"/>
                  <a:gd name="T1" fmla="*/ 35 h 195"/>
                  <a:gd name="T2" fmla="*/ 85 w 391"/>
                  <a:gd name="T3" fmla="*/ 27 h 195"/>
                  <a:gd name="T4" fmla="*/ 89 w 391"/>
                  <a:gd name="T5" fmla="*/ 19 h 195"/>
                  <a:gd name="T6" fmla="*/ 88 w 391"/>
                  <a:gd name="T7" fmla="*/ 4 h 195"/>
                  <a:gd name="T8" fmla="*/ 99 w 391"/>
                  <a:gd name="T9" fmla="*/ 4 h 195"/>
                  <a:gd name="T10" fmla="*/ 118 w 391"/>
                  <a:gd name="T11" fmla="*/ 1 h 195"/>
                  <a:gd name="T12" fmla="*/ 119 w 391"/>
                  <a:gd name="T13" fmla="*/ 15 h 195"/>
                  <a:gd name="T14" fmla="*/ 142 w 391"/>
                  <a:gd name="T15" fmla="*/ 45 h 195"/>
                  <a:gd name="T16" fmla="*/ 151 w 391"/>
                  <a:gd name="T17" fmla="*/ 52 h 195"/>
                  <a:gd name="T18" fmla="*/ 167 w 391"/>
                  <a:gd name="T19" fmla="*/ 62 h 195"/>
                  <a:gd name="T20" fmla="*/ 184 w 391"/>
                  <a:gd name="T21" fmla="*/ 53 h 195"/>
                  <a:gd name="T22" fmla="*/ 193 w 391"/>
                  <a:gd name="T23" fmla="*/ 52 h 195"/>
                  <a:gd name="T24" fmla="*/ 208 w 391"/>
                  <a:gd name="T25" fmla="*/ 68 h 195"/>
                  <a:gd name="T26" fmla="*/ 220 w 391"/>
                  <a:gd name="T27" fmla="*/ 97 h 195"/>
                  <a:gd name="T28" fmla="*/ 220 w 391"/>
                  <a:gd name="T29" fmla="*/ 113 h 195"/>
                  <a:gd name="T30" fmla="*/ 239 w 391"/>
                  <a:gd name="T31" fmla="*/ 121 h 195"/>
                  <a:gd name="T32" fmla="*/ 258 w 391"/>
                  <a:gd name="T33" fmla="*/ 120 h 195"/>
                  <a:gd name="T34" fmla="*/ 260 w 391"/>
                  <a:gd name="T35" fmla="*/ 97 h 195"/>
                  <a:gd name="T36" fmla="*/ 276 w 391"/>
                  <a:gd name="T37" fmla="*/ 107 h 195"/>
                  <a:gd name="T38" fmla="*/ 293 w 391"/>
                  <a:gd name="T39" fmla="*/ 113 h 195"/>
                  <a:gd name="T40" fmla="*/ 301 w 391"/>
                  <a:gd name="T41" fmla="*/ 128 h 195"/>
                  <a:gd name="T42" fmla="*/ 308 w 391"/>
                  <a:gd name="T43" fmla="*/ 145 h 195"/>
                  <a:gd name="T44" fmla="*/ 324 w 391"/>
                  <a:gd name="T45" fmla="*/ 145 h 195"/>
                  <a:gd name="T46" fmla="*/ 338 w 391"/>
                  <a:gd name="T47" fmla="*/ 137 h 195"/>
                  <a:gd name="T48" fmla="*/ 347 w 391"/>
                  <a:gd name="T49" fmla="*/ 148 h 195"/>
                  <a:gd name="T50" fmla="*/ 354 w 391"/>
                  <a:gd name="T51" fmla="*/ 159 h 195"/>
                  <a:gd name="T52" fmla="*/ 370 w 391"/>
                  <a:gd name="T53" fmla="*/ 152 h 195"/>
                  <a:gd name="T54" fmla="*/ 387 w 391"/>
                  <a:gd name="T55" fmla="*/ 145 h 195"/>
                  <a:gd name="T56" fmla="*/ 384 w 391"/>
                  <a:gd name="T57" fmla="*/ 162 h 195"/>
                  <a:gd name="T58" fmla="*/ 373 w 391"/>
                  <a:gd name="T59" fmla="*/ 172 h 195"/>
                  <a:gd name="T60" fmla="*/ 374 w 391"/>
                  <a:gd name="T61" fmla="*/ 177 h 195"/>
                  <a:gd name="T62" fmla="*/ 358 w 391"/>
                  <a:gd name="T63" fmla="*/ 181 h 195"/>
                  <a:gd name="T64" fmla="*/ 333 w 391"/>
                  <a:gd name="T65" fmla="*/ 180 h 195"/>
                  <a:gd name="T66" fmla="*/ 298 w 391"/>
                  <a:gd name="T67" fmla="*/ 188 h 195"/>
                  <a:gd name="T68" fmla="*/ 291 w 391"/>
                  <a:gd name="T69" fmla="*/ 193 h 195"/>
                  <a:gd name="T70" fmla="*/ 274 w 391"/>
                  <a:gd name="T71" fmla="*/ 184 h 195"/>
                  <a:gd name="T72" fmla="*/ 251 w 391"/>
                  <a:gd name="T73" fmla="*/ 171 h 195"/>
                  <a:gd name="T74" fmla="*/ 210 w 391"/>
                  <a:gd name="T75" fmla="*/ 165 h 195"/>
                  <a:gd name="T76" fmla="*/ 161 w 391"/>
                  <a:gd name="T77" fmla="*/ 188 h 195"/>
                  <a:gd name="T78" fmla="*/ 129 w 391"/>
                  <a:gd name="T79" fmla="*/ 146 h 195"/>
                  <a:gd name="T80" fmla="*/ 71 w 391"/>
                  <a:gd name="T81" fmla="*/ 115 h 195"/>
                  <a:gd name="T82" fmla="*/ 60 w 391"/>
                  <a:gd name="T83" fmla="*/ 104 h 195"/>
                  <a:gd name="T84" fmla="*/ 56 w 391"/>
                  <a:gd name="T85" fmla="*/ 87 h 195"/>
                  <a:gd name="T86" fmla="*/ 38 w 391"/>
                  <a:gd name="T87" fmla="*/ 71 h 195"/>
                  <a:gd name="T88" fmla="*/ 16 w 391"/>
                  <a:gd name="T89" fmla="*/ 66 h 195"/>
                  <a:gd name="T90" fmla="*/ 0 w 391"/>
                  <a:gd name="T91" fmla="*/ 45 h 195"/>
                  <a:gd name="T92" fmla="*/ 31 w 391"/>
                  <a:gd name="T93" fmla="*/ 17 h 195"/>
                  <a:gd name="T94" fmla="*/ 35 w 391"/>
                  <a:gd name="T95" fmla="*/ 20 h 195"/>
                  <a:gd name="T96" fmla="*/ 51 w 391"/>
                  <a:gd name="T97" fmla="*/ 44 h 195"/>
                  <a:gd name="T98" fmla="*/ 61 w 391"/>
                  <a:gd name="T99" fmla="*/ 42 h 195"/>
                  <a:gd name="T100" fmla="*/ 66 w 391"/>
                  <a:gd name="T101" fmla="*/ 54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91" h="195">
                    <a:moveTo>
                      <a:pt x="66" y="54"/>
                    </a:moveTo>
                    <a:lnTo>
                      <a:pt x="74" y="38"/>
                    </a:lnTo>
                    <a:lnTo>
                      <a:pt x="79" y="35"/>
                    </a:lnTo>
                    <a:lnTo>
                      <a:pt x="81" y="35"/>
                    </a:lnTo>
                    <a:lnTo>
                      <a:pt x="81" y="29"/>
                    </a:lnTo>
                    <a:lnTo>
                      <a:pt x="85" y="27"/>
                    </a:lnTo>
                    <a:lnTo>
                      <a:pt x="85" y="22"/>
                    </a:lnTo>
                    <a:lnTo>
                      <a:pt x="87" y="22"/>
                    </a:lnTo>
                    <a:lnTo>
                      <a:pt x="89" y="19"/>
                    </a:lnTo>
                    <a:lnTo>
                      <a:pt x="93" y="18"/>
                    </a:lnTo>
                    <a:lnTo>
                      <a:pt x="93" y="7"/>
                    </a:lnTo>
                    <a:lnTo>
                      <a:pt x="88" y="4"/>
                    </a:lnTo>
                    <a:lnTo>
                      <a:pt x="93" y="0"/>
                    </a:lnTo>
                    <a:lnTo>
                      <a:pt x="95" y="0"/>
                    </a:lnTo>
                    <a:lnTo>
                      <a:pt x="99" y="4"/>
                    </a:lnTo>
                    <a:lnTo>
                      <a:pt x="101" y="5"/>
                    </a:lnTo>
                    <a:lnTo>
                      <a:pt x="101" y="1"/>
                    </a:lnTo>
                    <a:lnTo>
                      <a:pt x="118" y="1"/>
                    </a:lnTo>
                    <a:lnTo>
                      <a:pt x="121" y="7"/>
                    </a:lnTo>
                    <a:lnTo>
                      <a:pt x="120" y="9"/>
                    </a:lnTo>
                    <a:lnTo>
                      <a:pt x="119" y="15"/>
                    </a:lnTo>
                    <a:lnTo>
                      <a:pt x="132" y="27"/>
                    </a:lnTo>
                    <a:lnTo>
                      <a:pt x="132" y="28"/>
                    </a:lnTo>
                    <a:lnTo>
                      <a:pt x="142" y="45"/>
                    </a:lnTo>
                    <a:lnTo>
                      <a:pt x="138" y="51"/>
                    </a:lnTo>
                    <a:lnTo>
                      <a:pt x="146" y="55"/>
                    </a:lnTo>
                    <a:lnTo>
                      <a:pt x="151" y="52"/>
                    </a:lnTo>
                    <a:lnTo>
                      <a:pt x="158" y="59"/>
                    </a:lnTo>
                    <a:lnTo>
                      <a:pt x="165" y="65"/>
                    </a:lnTo>
                    <a:lnTo>
                      <a:pt x="167" y="62"/>
                    </a:lnTo>
                    <a:lnTo>
                      <a:pt x="171" y="64"/>
                    </a:lnTo>
                    <a:lnTo>
                      <a:pt x="173" y="59"/>
                    </a:lnTo>
                    <a:lnTo>
                      <a:pt x="184" y="53"/>
                    </a:lnTo>
                    <a:lnTo>
                      <a:pt x="186" y="51"/>
                    </a:lnTo>
                    <a:lnTo>
                      <a:pt x="192" y="49"/>
                    </a:lnTo>
                    <a:lnTo>
                      <a:pt x="193" y="52"/>
                    </a:lnTo>
                    <a:lnTo>
                      <a:pt x="195" y="65"/>
                    </a:lnTo>
                    <a:lnTo>
                      <a:pt x="199" y="67"/>
                    </a:lnTo>
                    <a:lnTo>
                      <a:pt x="208" y="68"/>
                    </a:lnTo>
                    <a:lnTo>
                      <a:pt x="215" y="80"/>
                    </a:lnTo>
                    <a:lnTo>
                      <a:pt x="219" y="88"/>
                    </a:lnTo>
                    <a:lnTo>
                      <a:pt x="220" y="97"/>
                    </a:lnTo>
                    <a:lnTo>
                      <a:pt x="212" y="101"/>
                    </a:lnTo>
                    <a:lnTo>
                      <a:pt x="208" y="108"/>
                    </a:lnTo>
                    <a:lnTo>
                      <a:pt x="220" y="113"/>
                    </a:lnTo>
                    <a:lnTo>
                      <a:pt x="223" y="120"/>
                    </a:lnTo>
                    <a:lnTo>
                      <a:pt x="235" y="119"/>
                    </a:lnTo>
                    <a:lnTo>
                      <a:pt x="239" y="121"/>
                    </a:lnTo>
                    <a:lnTo>
                      <a:pt x="251" y="120"/>
                    </a:lnTo>
                    <a:lnTo>
                      <a:pt x="253" y="121"/>
                    </a:lnTo>
                    <a:lnTo>
                      <a:pt x="258" y="120"/>
                    </a:lnTo>
                    <a:lnTo>
                      <a:pt x="261" y="111"/>
                    </a:lnTo>
                    <a:lnTo>
                      <a:pt x="258" y="99"/>
                    </a:lnTo>
                    <a:lnTo>
                      <a:pt x="260" y="97"/>
                    </a:lnTo>
                    <a:lnTo>
                      <a:pt x="263" y="95"/>
                    </a:lnTo>
                    <a:lnTo>
                      <a:pt x="268" y="102"/>
                    </a:lnTo>
                    <a:lnTo>
                      <a:pt x="276" y="107"/>
                    </a:lnTo>
                    <a:lnTo>
                      <a:pt x="283" y="108"/>
                    </a:lnTo>
                    <a:lnTo>
                      <a:pt x="283" y="112"/>
                    </a:lnTo>
                    <a:lnTo>
                      <a:pt x="293" y="113"/>
                    </a:lnTo>
                    <a:lnTo>
                      <a:pt x="293" y="115"/>
                    </a:lnTo>
                    <a:lnTo>
                      <a:pt x="297" y="121"/>
                    </a:lnTo>
                    <a:lnTo>
                      <a:pt x="301" y="128"/>
                    </a:lnTo>
                    <a:lnTo>
                      <a:pt x="297" y="133"/>
                    </a:lnTo>
                    <a:lnTo>
                      <a:pt x="306" y="140"/>
                    </a:lnTo>
                    <a:lnTo>
                      <a:pt x="308" y="145"/>
                    </a:lnTo>
                    <a:lnTo>
                      <a:pt x="316" y="153"/>
                    </a:lnTo>
                    <a:lnTo>
                      <a:pt x="323" y="153"/>
                    </a:lnTo>
                    <a:lnTo>
                      <a:pt x="324" y="145"/>
                    </a:lnTo>
                    <a:lnTo>
                      <a:pt x="327" y="142"/>
                    </a:lnTo>
                    <a:lnTo>
                      <a:pt x="333" y="142"/>
                    </a:lnTo>
                    <a:lnTo>
                      <a:pt x="338" y="137"/>
                    </a:lnTo>
                    <a:lnTo>
                      <a:pt x="339" y="137"/>
                    </a:lnTo>
                    <a:lnTo>
                      <a:pt x="341" y="146"/>
                    </a:lnTo>
                    <a:lnTo>
                      <a:pt x="347" y="148"/>
                    </a:lnTo>
                    <a:lnTo>
                      <a:pt x="351" y="154"/>
                    </a:lnTo>
                    <a:lnTo>
                      <a:pt x="352" y="155"/>
                    </a:lnTo>
                    <a:lnTo>
                      <a:pt x="354" y="159"/>
                    </a:lnTo>
                    <a:lnTo>
                      <a:pt x="361" y="155"/>
                    </a:lnTo>
                    <a:lnTo>
                      <a:pt x="364" y="152"/>
                    </a:lnTo>
                    <a:lnTo>
                      <a:pt x="370" y="152"/>
                    </a:lnTo>
                    <a:lnTo>
                      <a:pt x="372" y="145"/>
                    </a:lnTo>
                    <a:lnTo>
                      <a:pt x="377" y="147"/>
                    </a:lnTo>
                    <a:lnTo>
                      <a:pt x="387" y="145"/>
                    </a:lnTo>
                    <a:lnTo>
                      <a:pt x="391" y="153"/>
                    </a:lnTo>
                    <a:lnTo>
                      <a:pt x="391" y="160"/>
                    </a:lnTo>
                    <a:lnTo>
                      <a:pt x="384" y="162"/>
                    </a:lnTo>
                    <a:lnTo>
                      <a:pt x="380" y="162"/>
                    </a:lnTo>
                    <a:lnTo>
                      <a:pt x="373" y="166"/>
                    </a:lnTo>
                    <a:lnTo>
                      <a:pt x="373" y="172"/>
                    </a:lnTo>
                    <a:lnTo>
                      <a:pt x="377" y="173"/>
                    </a:lnTo>
                    <a:lnTo>
                      <a:pt x="374" y="173"/>
                    </a:lnTo>
                    <a:lnTo>
                      <a:pt x="374" y="177"/>
                    </a:lnTo>
                    <a:lnTo>
                      <a:pt x="371" y="181"/>
                    </a:lnTo>
                    <a:lnTo>
                      <a:pt x="366" y="179"/>
                    </a:lnTo>
                    <a:lnTo>
                      <a:pt x="358" y="181"/>
                    </a:lnTo>
                    <a:lnTo>
                      <a:pt x="354" y="190"/>
                    </a:lnTo>
                    <a:lnTo>
                      <a:pt x="338" y="178"/>
                    </a:lnTo>
                    <a:lnTo>
                      <a:pt x="333" y="180"/>
                    </a:lnTo>
                    <a:lnTo>
                      <a:pt x="316" y="174"/>
                    </a:lnTo>
                    <a:lnTo>
                      <a:pt x="301" y="181"/>
                    </a:lnTo>
                    <a:lnTo>
                      <a:pt x="298" y="188"/>
                    </a:lnTo>
                    <a:lnTo>
                      <a:pt x="304" y="195"/>
                    </a:lnTo>
                    <a:lnTo>
                      <a:pt x="299" y="195"/>
                    </a:lnTo>
                    <a:lnTo>
                      <a:pt x="291" y="193"/>
                    </a:lnTo>
                    <a:lnTo>
                      <a:pt x="283" y="190"/>
                    </a:lnTo>
                    <a:lnTo>
                      <a:pt x="280" y="188"/>
                    </a:lnTo>
                    <a:lnTo>
                      <a:pt x="274" y="184"/>
                    </a:lnTo>
                    <a:lnTo>
                      <a:pt x="272" y="183"/>
                    </a:lnTo>
                    <a:lnTo>
                      <a:pt x="271" y="183"/>
                    </a:lnTo>
                    <a:lnTo>
                      <a:pt x="251" y="171"/>
                    </a:lnTo>
                    <a:lnTo>
                      <a:pt x="244" y="166"/>
                    </a:lnTo>
                    <a:lnTo>
                      <a:pt x="217" y="160"/>
                    </a:lnTo>
                    <a:lnTo>
                      <a:pt x="210" y="165"/>
                    </a:lnTo>
                    <a:lnTo>
                      <a:pt x="194" y="166"/>
                    </a:lnTo>
                    <a:lnTo>
                      <a:pt x="174" y="175"/>
                    </a:lnTo>
                    <a:lnTo>
                      <a:pt x="161" y="188"/>
                    </a:lnTo>
                    <a:lnTo>
                      <a:pt x="149" y="188"/>
                    </a:lnTo>
                    <a:lnTo>
                      <a:pt x="146" y="180"/>
                    </a:lnTo>
                    <a:lnTo>
                      <a:pt x="129" y="146"/>
                    </a:lnTo>
                    <a:lnTo>
                      <a:pt x="112" y="127"/>
                    </a:lnTo>
                    <a:lnTo>
                      <a:pt x="94" y="117"/>
                    </a:lnTo>
                    <a:lnTo>
                      <a:pt x="71" y="115"/>
                    </a:lnTo>
                    <a:lnTo>
                      <a:pt x="71" y="112"/>
                    </a:lnTo>
                    <a:lnTo>
                      <a:pt x="64" y="105"/>
                    </a:lnTo>
                    <a:lnTo>
                      <a:pt x="60" y="104"/>
                    </a:lnTo>
                    <a:lnTo>
                      <a:pt x="62" y="98"/>
                    </a:lnTo>
                    <a:lnTo>
                      <a:pt x="61" y="91"/>
                    </a:lnTo>
                    <a:lnTo>
                      <a:pt x="56" y="87"/>
                    </a:lnTo>
                    <a:lnTo>
                      <a:pt x="55" y="81"/>
                    </a:lnTo>
                    <a:lnTo>
                      <a:pt x="44" y="78"/>
                    </a:lnTo>
                    <a:lnTo>
                      <a:pt x="38" y="71"/>
                    </a:lnTo>
                    <a:lnTo>
                      <a:pt x="26" y="67"/>
                    </a:lnTo>
                    <a:lnTo>
                      <a:pt x="26" y="66"/>
                    </a:lnTo>
                    <a:lnTo>
                      <a:pt x="16" y="66"/>
                    </a:lnTo>
                    <a:lnTo>
                      <a:pt x="12" y="53"/>
                    </a:lnTo>
                    <a:lnTo>
                      <a:pt x="9" y="51"/>
                    </a:lnTo>
                    <a:lnTo>
                      <a:pt x="0" y="45"/>
                    </a:lnTo>
                    <a:lnTo>
                      <a:pt x="8" y="40"/>
                    </a:lnTo>
                    <a:lnTo>
                      <a:pt x="7" y="35"/>
                    </a:lnTo>
                    <a:lnTo>
                      <a:pt x="31" y="17"/>
                    </a:lnTo>
                    <a:lnTo>
                      <a:pt x="33" y="19"/>
                    </a:lnTo>
                    <a:lnTo>
                      <a:pt x="35" y="22"/>
                    </a:lnTo>
                    <a:lnTo>
                      <a:pt x="35" y="20"/>
                    </a:lnTo>
                    <a:lnTo>
                      <a:pt x="36" y="44"/>
                    </a:lnTo>
                    <a:lnTo>
                      <a:pt x="38" y="46"/>
                    </a:lnTo>
                    <a:lnTo>
                      <a:pt x="51" y="44"/>
                    </a:lnTo>
                    <a:lnTo>
                      <a:pt x="49" y="46"/>
                    </a:lnTo>
                    <a:lnTo>
                      <a:pt x="55" y="46"/>
                    </a:lnTo>
                    <a:lnTo>
                      <a:pt x="61" y="42"/>
                    </a:lnTo>
                    <a:lnTo>
                      <a:pt x="58" y="52"/>
                    </a:lnTo>
                    <a:lnTo>
                      <a:pt x="64" y="51"/>
                    </a:lnTo>
                    <a:lnTo>
                      <a:pt x="66" y="54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28" name="Freeform 116"/>
              <p:cNvSpPr>
                <a:spLocks/>
              </p:cNvSpPr>
              <p:nvPr/>
            </p:nvSpPr>
            <p:spPr bwMode="auto">
              <a:xfrm>
                <a:off x="4619" y="3479"/>
                <a:ext cx="5" cy="7"/>
              </a:xfrm>
              <a:custGeom>
                <a:avLst/>
                <a:gdLst>
                  <a:gd name="T0" fmla="*/ 6 w 15"/>
                  <a:gd name="T1" fmla="*/ 16 h 21"/>
                  <a:gd name="T2" fmla="*/ 7 w 15"/>
                  <a:gd name="T3" fmla="*/ 16 h 21"/>
                  <a:gd name="T4" fmla="*/ 3 w 15"/>
                  <a:gd name="T5" fmla="*/ 21 h 21"/>
                  <a:gd name="T6" fmla="*/ 2 w 15"/>
                  <a:gd name="T7" fmla="*/ 18 h 21"/>
                  <a:gd name="T8" fmla="*/ 3 w 15"/>
                  <a:gd name="T9" fmla="*/ 14 h 21"/>
                  <a:gd name="T10" fmla="*/ 0 w 15"/>
                  <a:gd name="T11" fmla="*/ 13 h 21"/>
                  <a:gd name="T12" fmla="*/ 2 w 15"/>
                  <a:gd name="T13" fmla="*/ 6 h 21"/>
                  <a:gd name="T14" fmla="*/ 8 w 15"/>
                  <a:gd name="T15" fmla="*/ 4 h 21"/>
                  <a:gd name="T16" fmla="*/ 7 w 15"/>
                  <a:gd name="T17" fmla="*/ 1 h 21"/>
                  <a:gd name="T18" fmla="*/ 14 w 15"/>
                  <a:gd name="T19" fmla="*/ 0 h 21"/>
                  <a:gd name="T20" fmla="*/ 15 w 15"/>
                  <a:gd name="T21" fmla="*/ 1 h 21"/>
                  <a:gd name="T22" fmla="*/ 7 w 15"/>
                  <a:gd name="T23" fmla="*/ 7 h 21"/>
                  <a:gd name="T24" fmla="*/ 6 w 15"/>
                  <a:gd name="T25" fmla="*/ 16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" h="21">
                    <a:moveTo>
                      <a:pt x="6" y="16"/>
                    </a:moveTo>
                    <a:lnTo>
                      <a:pt x="7" y="16"/>
                    </a:lnTo>
                    <a:lnTo>
                      <a:pt x="3" y="21"/>
                    </a:lnTo>
                    <a:lnTo>
                      <a:pt x="2" y="18"/>
                    </a:lnTo>
                    <a:lnTo>
                      <a:pt x="3" y="14"/>
                    </a:lnTo>
                    <a:lnTo>
                      <a:pt x="0" y="13"/>
                    </a:lnTo>
                    <a:lnTo>
                      <a:pt x="2" y="6"/>
                    </a:lnTo>
                    <a:lnTo>
                      <a:pt x="8" y="4"/>
                    </a:lnTo>
                    <a:lnTo>
                      <a:pt x="7" y="1"/>
                    </a:lnTo>
                    <a:lnTo>
                      <a:pt x="14" y="0"/>
                    </a:lnTo>
                    <a:lnTo>
                      <a:pt x="15" y="1"/>
                    </a:lnTo>
                    <a:lnTo>
                      <a:pt x="7" y="7"/>
                    </a:lnTo>
                    <a:lnTo>
                      <a:pt x="6" y="16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29" name="Freeform 117"/>
              <p:cNvSpPr>
                <a:spLocks/>
              </p:cNvSpPr>
              <p:nvPr/>
            </p:nvSpPr>
            <p:spPr bwMode="auto">
              <a:xfrm>
                <a:off x="4721" y="3468"/>
                <a:ext cx="63" cy="58"/>
              </a:xfrm>
              <a:custGeom>
                <a:avLst/>
                <a:gdLst>
                  <a:gd name="T0" fmla="*/ 137 w 188"/>
                  <a:gd name="T1" fmla="*/ 11 h 173"/>
                  <a:gd name="T2" fmla="*/ 149 w 188"/>
                  <a:gd name="T3" fmla="*/ 6 h 173"/>
                  <a:gd name="T4" fmla="*/ 158 w 188"/>
                  <a:gd name="T5" fmla="*/ 3 h 173"/>
                  <a:gd name="T6" fmla="*/ 162 w 188"/>
                  <a:gd name="T7" fmla="*/ 17 h 173"/>
                  <a:gd name="T8" fmla="*/ 171 w 188"/>
                  <a:gd name="T9" fmla="*/ 36 h 173"/>
                  <a:gd name="T10" fmla="*/ 188 w 188"/>
                  <a:gd name="T11" fmla="*/ 45 h 173"/>
                  <a:gd name="T12" fmla="*/ 172 w 188"/>
                  <a:gd name="T13" fmla="*/ 43 h 173"/>
                  <a:gd name="T14" fmla="*/ 158 w 188"/>
                  <a:gd name="T15" fmla="*/ 50 h 173"/>
                  <a:gd name="T16" fmla="*/ 166 w 188"/>
                  <a:gd name="T17" fmla="*/ 63 h 173"/>
                  <a:gd name="T18" fmla="*/ 158 w 188"/>
                  <a:gd name="T19" fmla="*/ 72 h 173"/>
                  <a:gd name="T20" fmla="*/ 161 w 188"/>
                  <a:gd name="T21" fmla="*/ 85 h 173"/>
                  <a:gd name="T22" fmla="*/ 152 w 188"/>
                  <a:gd name="T23" fmla="*/ 93 h 173"/>
                  <a:gd name="T24" fmla="*/ 143 w 188"/>
                  <a:gd name="T25" fmla="*/ 106 h 173"/>
                  <a:gd name="T26" fmla="*/ 151 w 188"/>
                  <a:gd name="T27" fmla="*/ 107 h 173"/>
                  <a:gd name="T28" fmla="*/ 158 w 188"/>
                  <a:gd name="T29" fmla="*/ 114 h 173"/>
                  <a:gd name="T30" fmla="*/ 165 w 188"/>
                  <a:gd name="T31" fmla="*/ 126 h 173"/>
                  <a:gd name="T32" fmla="*/ 162 w 188"/>
                  <a:gd name="T33" fmla="*/ 132 h 173"/>
                  <a:gd name="T34" fmla="*/ 161 w 188"/>
                  <a:gd name="T35" fmla="*/ 145 h 173"/>
                  <a:gd name="T36" fmla="*/ 156 w 188"/>
                  <a:gd name="T37" fmla="*/ 151 h 173"/>
                  <a:gd name="T38" fmla="*/ 144 w 188"/>
                  <a:gd name="T39" fmla="*/ 153 h 173"/>
                  <a:gd name="T40" fmla="*/ 136 w 188"/>
                  <a:gd name="T41" fmla="*/ 144 h 173"/>
                  <a:gd name="T42" fmla="*/ 130 w 188"/>
                  <a:gd name="T43" fmla="*/ 154 h 173"/>
                  <a:gd name="T44" fmla="*/ 112 w 188"/>
                  <a:gd name="T45" fmla="*/ 163 h 173"/>
                  <a:gd name="T46" fmla="*/ 92 w 188"/>
                  <a:gd name="T47" fmla="*/ 173 h 173"/>
                  <a:gd name="T48" fmla="*/ 93 w 188"/>
                  <a:gd name="T49" fmla="*/ 153 h 173"/>
                  <a:gd name="T50" fmla="*/ 105 w 188"/>
                  <a:gd name="T51" fmla="*/ 151 h 173"/>
                  <a:gd name="T52" fmla="*/ 112 w 188"/>
                  <a:gd name="T53" fmla="*/ 145 h 173"/>
                  <a:gd name="T54" fmla="*/ 123 w 188"/>
                  <a:gd name="T55" fmla="*/ 130 h 173"/>
                  <a:gd name="T56" fmla="*/ 124 w 188"/>
                  <a:gd name="T57" fmla="*/ 104 h 173"/>
                  <a:gd name="T58" fmla="*/ 118 w 188"/>
                  <a:gd name="T59" fmla="*/ 104 h 173"/>
                  <a:gd name="T60" fmla="*/ 93 w 188"/>
                  <a:gd name="T61" fmla="*/ 84 h 173"/>
                  <a:gd name="T62" fmla="*/ 78 w 188"/>
                  <a:gd name="T63" fmla="*/ 71 h 173"/>
                  <a:gd name="T64" fmla="*/ 77 w 188"/>
                  <a:gd name="T65" fmla="*/ 70 h 173"/>
                  <a:gd name="T66" fmla="*/ 73 w 188"/>
                  <a:gd name="T67" fmla="*/ 70 h 173"/>
                  <a:gd name="T68" fmla="*/ 72 w 188"/>
                  <a:gd name="T69" fmla="*/ 69 h 173"/>
                  <a:gd name="T70" fmla="*/ 69 w 188"/>
                  <a:gd name="T71" fmla="*/ 72 h 173"/>
                  <a:gd name="T72" fmla="*/ 66 w 188"/>
                  <a:gd name="T73" fmla="*/ 73 h 173"/>
                  <a:gd name="T74" fmla="*/ 58 w 188"/>
                  <a:gd name="T75" fmla="*/ 77 h 173"/>
                  <a:gd name="T76" fmla="*/ 49 w 188"/>
                  <a:gd name="T77" fmla="*/ 87 h 173"/>
                  <a:gd name="T78" fmla="*/ 43 w 188"/>
                  <a:gd name="T79" fmla="*/ 86 h 173"/>
                  <a:gd name="T80" fmla="*/ 45 w 188"/>
                  <a:gd name="T81" fmla="*/ 84 h 173"/>
                  <a:gd name="T82" fmla="*/ 30 w 188"/>
                  <a:gd name="T83" fmla="*/ 77 h 173"/>
                  <a:gd name="T84" fmla="*/ 18 w 188"/>
                  <a:gd name="T85" fmla="*/ 80 h 173"/>
                  <a:gd name="T86" fmla="*/ 22 w 188"/>
                  <a:gd name="T87" fmla="*/ 93 h 173"/>
                  <a:gd name="T88" fmla="*/ 6 w 188"/>
                  <a:gd name="T89" fmla="*/ 86 h 173"/>
                  <a:gd name="T90" fmla="*/ 7 w 188"/>
                  <a:gd name="T91" fmla="*/ 56 h 173"/>
                  <a:gd name="T92" fmla="*/ 2 w 188"/>
                  <a:gd name="T93" fmla="*/ 27 h 173"/>
                  <a:gd name="T94" fmla="*/ 24 w 188"/>
                  <a:gd name="T95" fmla="*/ 23 h 173"/>
                  <a:gd name="T96" fmla="*/ 32 w 188"/>
                  <a:gd name="T97" fmla="*/ 17 h 173"/>
                  <a:gd name="T98" fmla="*/ 37 w 188"/>
                  <a:gd name="T99" fmla="*/ 21 h 173"/>
                  <a:gd name="T100" fmla="*/ 39 w 188"/>
                  <a:gd name="T101" fmla="*/ 29 h 173"/>
                  <a:gd name="T102" fmla="*/ 45 w 188"/>
                  <a:gd name="T103" fmla="*/ 25 h 173"/>
                  <a:gd name="T104" fmla="*/ 59 w 188"/>
                  <a:gd name="T105" fmla="*/ 27 h 173"/>
                  <a:gd name="T106" fmla="*/ 68 w 188"/>
                  <a:gd name="T107" fmla="*/ 29 h 173"/>
                  <a:gd name="T108" fmla="*/ 71 w 188"/>
                  <a:gd name="T109" fmla="*/ 24 h 173"/>
                  <a:gd name="T110" fmla="*/ 79 w 188"/>
                  <a:gd name="T111" fmla="*/ 19 h 173"/>
                  <a:gd name="T112" fmla="*/ 91 w 188"/>
                  <a:gd name="T113" fmla="*/ 7 h 173"/>
                  <a:gd name="T114" fmla="*/ 113 w 188"/>
                  <a:gd name="T115" fmla="*/ 14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88" h="173">
                    <a:moveTo>
                      <a:pt x="125" y="14"/>
                    </a:moveTo>
                    <a:lnTo>
                      <a:pt x="132" y="16"/>
                    </a:lnTo>
                    <a:lnTo>
                      <a:pt x="137" y="11"/>
                    </a:lnTo>
                    <a:lnTo>
                      <a:pt x="145" y="12"/>
                    </a:lnTo>
                    <a:lnTo>
                      <a:pt x="149" y="7"/>
                    </a:lnTo>
                    <a:lnTo>
                      <a:pt x="149" y="6"/>
                    </a:lnTo>
                    <a:lnTo>
                      <a:pt x="149" y="3"/>
                    </a:lnTo>
                    <a:lnTo>
                      <a:pt x="151" y="0"/>
                    </a:lnTo>
                    <a:lnTo>
                      <a:pt x="158" y="3"/>
                    </a:lnTo>
                    <a:lnTo>
                      <a:pt x="159" y="4"/>
                    </a:lnTo>
                    <a:lnTo>
                      <a:pt x="161" y="6"/>
                    </a:lnTo>
                    <a:lnTo>
                      <a:pt x="162" y="17"/>
                    </a:lnTo>
                    <a:lnTo>
                      <a:pt x="162" y="23"/>
                    </a:lnTo>
                    <a:lnTo>
                      <a:pt x="164" y="33"/>
                    </a:lnTo>
                    <a:lnTo>
                      <a:pt x="171" y="36"/>
                    </a:lnTo>
                    <a:lnTo>
                      <a:pt x="176" y="41"/>
                    </a:lnTo>
                    <a:lnTo>
                      <a:pt x="186" y="41"/>
                    </a:lnTo>
                    <a:lnTo>
                      <a:pt x="188" y="45"/>
                    </a:lnTo>
                    <a:lnTo>
                      <a:pt x="179" y="43"/>
                    </a:lnTo>
                    <a:lnTo>
                      <a:pt x="176" y="44"/>
                    </a:lnTo>
                    <a:lnTo>
                      <a:pt x="172" y="43"/>
                    </a:lnTo>
                    <a:lnTo>
                      <a:pt x="166" y="43"/>
                    </a:lnTo>
                    <a:lnTo>
                      <a:pt x="161" y="43"/>
                    </a:lnTo>
                    <a:lnTo>
                      <a:pt x="158" y="50"/>
                    </a:lnTo>
                    <a:lnTo>
                      <a:pt x="156" y="51"/>
                    </a:lnTo>
                    <a:lnTo>
                      <a:pt x="164" y="58"/>
                    </a:lnTo>
                    <a:lnTo>
                      <a:pt x="166" y="63"/>
                    </a:lnTo>
                    <a:lnTo>
                      <a:pt x="170" y="67"/>
                    </a:lnTo>
                    <a:lnTo>
                      <a:pt x="163" y="66"/>
                    </a:lnTo>
                    <a:lnTo>
                      <a:pt x="158" y="72"/>
                    </a:lnTo>
                    <a:lnTo>
                      <a:pt x="165" y="79"/>
                    </a:lnTo>
                    <a:lnTo>
                      <a:pt x="164" y="83"/>
                    </a:lnTo>
                    <a:lnTo>
                      <a:pt x="161" y="85"/>
                    </a:lnTo>
                    <a:lnTo>
                      <a:pt x="161" y="90"/>
                    </a:lnTo>
                    <a:lnTo>
                      <a:pt x="154" y="89"/>
                    </a:lnTo>
                    <a:lnTo>
                      <a:pt x="152" y="93"/>
                    </a:lnTo>
                    <a:lnTo>
                      <a:pt x="150" y="93"/>
                    </a:lnTo>
                    <a:lnTo>
                      <a:pt x="142" y="97"/>
                    </a:lnTo>
                    <a:lnTo>
                      <a:pt x="143" y="106"/>
                    </a:lnTo>
                    <a:lnTo>
                      <a:pt x="142" y="109"/>
                    </a:lnTo>
                    <a:lnTo>
                      <a:pt x="145" y="110"/>
                    </a:lnTo>
                    <a:lnTo>
                      <a:pt x="151" y="107"/>
                    </a:lnTo>
                    <a:lnTo>
                      <a:pt x="155" y="112"/>
                    </a:lnTo>
                    <a:lnTo>
                      <a:pt x="157" y="112"/>
                    </a:lnTo>
                    <a:lnTo>
                      <a:pt x="158" y="114"/>
                    </a:lnTo>
                    <a:lnTo>
                      <a:pt x="162" y="120"/>
                    </a:lnTo>
                    <a:lnTo>
                      <a:pt x="163" y="125"/>
                    </a:lnTo>
                    <a:lnTo>
                      <a:pt x="165" y="126"/>
                    </a:lnTo>
                    <a:lnTo>
                      <a:pt x="165" y="127"/>
                    </a:lnTo>
                    <a:lnTo>
                      <a:pt x="163" y="130"/>
                    </a:lnTo>
                    <a:lnTo>
                      <a:pt x="162" y="132"/>
                    </a:lnTo>
                    <a:lnTo>
                      <a:pt x="161" y="133"/>
                    </a:lnTo>
                    <a:lnTo>
                      <a:pt x="156" y="136"/>
                    </a:lnTo>
                    <a:lnTo>
                      <a:pt x="161" y="145"/>
                    </a:lnTo>
                    <a:lnTo>
                      <a:pt x="161" y="147"/>
                    </a:lnTo>
                    <a:lnTo>
                      <a:pt x="161" y="153"/>
                    </a:lnTo>
                    <a:lnTo>
                      <a:pt x="156" y="151"/>
                    </a:lnTo>
                    <a:lnTo>
                      <a:pt x="155" y="152"/>
                    </a:lnTo>
                    <a:lnTo>
                      <a:pt x="150" y="153"/>
                    </a:lnTo>
                    <a:lnTo>
                      <a:pt x="144" y="153"/>
                    </a:lnTo>
                    <a:lnTo>
                      <a:pt x="142" y="145"/>
                    </a:lnTo>
                    <a:lnTo>
                      <a:pt x="139" y="144"/>
                    </a:lnTo>
                    <a:lnTo>
                      <a:pt x="136" y="144"/>
                    </a:lnTo>
                    <a:lnTo>
                      <a:pt x="133" y="147"/>
                    </a:lnTo>
                    <a:lnTo>
                      <a:pt x="130" y="149"/>
                    </a:lnTo>
                    <a:lnTo>
                      <a:pt x="130" y="154"/>
                    </a:lnTo>
                    <a:lnTo>
                      <a:pt x="124" y="156"/>
                    </a:lnTo>
                    <a:lnTo>
                      <a:pt x="116" y="158"/>
                    </a:lnTo>
                    <a:lnTo>
                      <a:pt x="112" y="163"/>
                    </a:lnTo>
                    <a:lnTo>
                      <a:pt x="109" y="164"/>
                    </a:lnTo>
                    <a:lnTo>
                      <a:pt x="95" y="172"/>
                    </a:lnTo>
                    <a:lnTo>
                      <a:pt x="92" y="173"/>
                    </a:lnTo>
                    <a:lnTo>
                      <a:pt x="90" y="173"/>
                    </a:lnTo>
                    <a:lnTo>
                      <a:pt x="89" y="167"/>
                    </a:lnTo>
                    <a:lnTo>
                      <a:pt x="93" y="153"/>
                    </a:lnTo>
                    <a:lnTo>
                      <a:pt x="95" y="152"/>
                    </a:lnTo>
                    <a:lnTo>
                      <a:pt x="97" y="150"/>
                    </a:lnTo>
                    <a:lnTo>
                      <a:pt x="105" y="151"/>
                    </a:lnTo>
                    <a:lnTo>
                      <a:pt x="106" y="150"/>
                    </a:lnTo>
                    <a:lnTo>
                      <a:pt x="111" y="147"/>
                    </a:lnTo>
                    <a:lnTo>
                      <a:pt x="112" y="145"/>
                    </a:lnTo>
                    <a:lnTo>
                      <a:pt x="112" y="143"/>
                    </a:lnTo>
                    <a:lnTo>
                      <a:pt x="116" y="139"/>
                    </a:lnTo>
                    <a:lnTo>
                      <a:pt x="123" y="130"/>
                    </a:lnTo>
                    <a:lnTo>
                      <a:pt x="132" y="125"/>
                    </a:lnTo>
                    <a:lnTo>
                      <a:pt x="131" y="112"/>
                    </a:lnTo>
                    <a:lnTo>
                      <a:pt x="124" y="104"/>
                    </a:lnTo>
                    <a:lnTo>
                      <a:pt x="123" y="105"/>
                    </a:lnTo>
                    <a:lnTo>
                      <a:pt x="123" y="104"/>
                    </a:lnTo>
                    <a:lnTo>
                      <a:pt x="118" y="104"/>
                    </a:lnTo>
                    <a:lnTo>
                      <a:pt x="113" y="103"/>
                    </a:lnTo>
                    <a:lnTo>
                      <a:pt x="98" y="89"/>
                    </a:lnTo>
                    <a:lnTo>
                      <a:pt x="93" y="84"/>
                    </a:lnTo>
                    <a:lnTo>
                      <a:pt x="88" y="77"/>
                    </a:lnTo>
                    <a:lnTo>
                      <a:pt x="79" y="72"/>
                    </a:lnTo>
                    <a:lnTo>
                      <a:pt x="78" y="71"/>
                    </a:lnTo>
                    <a:lnTo>
                      <a:pt x="78" y="70"/>
                    </a:lnTo>
                    <a:lnTo>
                      <a:pt x="77" y="71"/>
                    </a:lnTo>
                    <a:lnTo>
                      <a:pt x="77" y="70"/>
                    </a:lnTo>
                    <a:lnTo>
                      <a:pt x="76" y="70"/>
                    </a:lnTo>
                    <a:lnTo>
                      <a:pt x="75" y="69"/>
                    </a:lnTo>
                    <a:lnTo>
                      <a:pt x="73" y="70"/>
                    </a:lnTo>
                    <a:lnTo>
                      <a:pt x="73" y="69"/>
                    </a:lnTo>
                    <a:lnTo>
                      <a:pt x="72" y="70"/>
                    </a:lnTo>
                    <a:lnTo>
                      <a:pt x="72" y="69"/>
                    </a:lnTo>
                    <a:lnTo>
                      <a:pt x="70" y="70"/>
                    </a:lnTo>
                    <a:lnTo>
                      <a:pt x="70" y="71"/>
                    </a:lnTo>
                    <a:lnTo>
                      <a:pt x="69" y="72"/>
                    </a:lnTo>
                    <a:lnTo>
                      <a:pt x="68" y="72"/>
                    </a:lnTo>
                    <a:lnTo>
                      <a:pt x="68" y="74"/>
                    </a:lnTo>
                    <a:lnTo>
                      <a:pt x="66" y="73"/>
                    </a:lnTo>
                    <a:lnTo>
                      <a:pt x="63" y="73"/>
                    </a:lnTo>
                    <a:lnTo>
                      <a:pt x="62" y="73"/>
                    </a:lnTo>
                    <a:lnTo>
                      <a:pt x="58" y="77"/>
                    </a:lnTo>
                    <a:lnTo>
                      <a:pt x="56" y="79"/>
                    </a:lnTo>
                    <a:lnTo>
                      <a:pt x="55" y="84"/>
                    </a:lnTo>
                    <a:lnTo>
                      <a:pt x="49" y="87"/>
                    </a:lnTo>
                    <a:lnTo>
                      <a:pt x="48" y="86"/>
                    </a:lnTo>
                    <a:lnTo>
                      <a:pt x="45" y="85"/>
                    </a:lnTo>
                    <a:lnTo>
                      <a:pt x="43" y="86"/>
                    </a:lnTo>
                    <a:lnTo>
                      <a:pt x="42" y="86"/>
                    </a:lnTo>
                    <a:lnTo>
                      <a:pt x="43" y="85"/>
                    </a:lnTo>
                    <a:lnTo>
                      <a:pt x="45" y="84"/>
                    </a:lnTo>
                    <a:lnTo>
                      <a:pt x="43" y="79"/>
                    </a:lnTo>
                    <a:lnTo>
                      <a:pt x="40" y="77"/>
                    </a:lnTo>
                    <a:lnTo>
                      <a:pt x="30" y="77"/>
                    </a:lnTo>
                    <a:lnTo>
                      <a:pt x="29" y="74"/>
                    </a:lnTo>
                    <a:lnTo>
                      <a:pt x="18" y="76"/>
                    </a:lnTo>
                    <a:lnTo>
                      <a:pt x="18" y="80"/>
                    </a:lnTo>
                    <a:lnTo>
                      <a:pt x="20" y="89"/>
                    </a:lnTo>
                    <a:lnTo>
                      <a:pt x="18" y="90"/>
                    </a:lnTo>
                    <a:lnTo>
                      <a:pt x="22" y="93"/>
                    </a:lnTo>
                    <a:lnTo>
                      <a:pt x="15" y="90"/>
                    </a:lnTo>
                    <a:lnTo>
                      <a:pt x="12" y="90"/>
                    </a:lnTo>
                    <a:lnTo>
                      <a:pt x="6" y="86"/>
                    </a:lnTo>
                    <a:lnTo>
                      <a:pt x="9" y="80"/>
                    </a:lnTo>
                    <a:lnTo>
                      <a:pt x="9" y="67"/>
                    </a:lnTo>
                    <a:lnTo>
                      <a:pt x="7" y="56"/>
                    </a:lnTo>
                    <a:lnTo>
                      <a:pt x="5" y="47"/>
                    </a:lnTo>
                    <a:lnTo>
                      <a:pt x="0" y="29"/>
                    </a:lnTo>
                    <a:lnTo>
                      <a:pt x="2" y="27"/>
                    </a:lnTo>
                    <a:lnTo>
                      <a:pt x="9" y="26"/>
                    </a:lnTo>
                    <a:lnTo>
                      <a:pt x="12" y="24"/>
                    </a:lnTo>
                    <a:lnTo>
                      <a:pt x="24" y="23"/>
                    </a:lnTo>
                    <a:lnTo>
                      <a:pt x="27" y="17"/>
                    </a:lnTo>
                    <a:lnTo>
                      <a:pt x="31" y="17"/>
                    </a:lnTo>
                    <a:lnTo>
                      <a:pt x="32" y="17"/>
                    </a:lnTo>
                    <a:lnTo>
                      <a:pt x="35" y="17"/>
                    </a:lnTo>
                    <a:lnTo>
                      <a:pt x="36" y="17"/>
                    </a:lnTo>
                    <a:lnTo>
                      <a:pt x="37" y="21"/>
                    </a:lnTo>
                    <a:lnTo>
                      <a:pt x="38" y="25"/>
                    </a:lnTo>
                    <a:lnTo>
                      <a:pt x="33" y="29"/>
                    </a:lnTo>
                    <a:lnTo>
                      <a:pt x="39" y="29"/>
                    </a:lnTo>
                    <a:lnTo>
                      <a:pt x="44" y="26"/>
                    </a:lnTo>
                    <a:lnTo>
                      <a:pt x="44" y="30"/>
                    </a:lnTo>
                    <a:lnTo>
                      <a:pt x="45" y="25"/>
                    </a:lnTo>
                    <a:lnTo>
                      <a:pt x="52" y="26"/>
                    </a:lnTo>
                    <a:lnTo>
                      <a:pt x="57" y="27"/>
                    </a:lnTo>
                    <a:lnTo>
                      <a:pt x="59" y="27"/>
                    </a:lnTo>
                    <a:lnTo>
                      <a:pt x="62" y="25"/>
                    </a:lnTo>
                    <a:lnTo>
                      <a:pt x="65" y="25"/>
                    </a:lnTo>
                    <a:lnTo>
                      <a:pt x="68" y="29"/>
                    </a:lnTo>
                    <a:lnTo>
                      <a:pt x="70" y="27"/>
                    </a:lnTo>
                    <a:lnTo>
                      <a:pt x="71" y="27"/>
                    </a:lnTo>
                    <a:lnTo>
                      <a:pt x="71" y="24"/>
                    </a:lnTo>
                    <a:lnTo>
                      <a:pt x="71" y="23"/>
                    </a:lnTo>
                    <a:lnTo>
                      <a:pt x="77" y="21"/>
                    </a:lnTo>
                    <a:lnTo>
                      <a:pt x="79" y="19"/>
                    </a:lnTo>
                    <a:lnTo>
                      <a:pt x="79" y="11"/>
                    </a:lnTo>
                    <a:lnTo>
                      <a:pt x="79" y="7"/>
                    </a:lnTo>
                    <a:lnTo>
                      <a:pt x="91" y="7"/>
                    </a:lnTo>
                    <a:lnTo>
                      <a:pt x="98" y="7"/>
                    </a:lnTo>
                    <a:lnTo>
                      <a:pt x="115" y="9"/>
                    </a:lnTo>
                    <a:lnTo>
                      <a:pt x="113" y="14"/>
                    </a:lnTo>
                    <a:lnTo>
                      <a:pt x="125" y="14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30" name="Freeform 118"/>
              <p:cNvSpPr>
                <a:spLocks/>
              </p:cNvSpPr>
              <p:nvPr/>
            </p:nvSpPr>
            <p:spPr bwMode="auto">
              <a:xfrm>
                <a:off x="4706" y="3501"/>
                <a:ext cx="10" cy="9"/>
              </a:xfrm>
              <a:custGeom>
                <a:avLst/>
                <a:gdLst>
                  <a:gd name="T0" fmla="*/ 13 w 31"/>
                  <a:gd name="T1" fmla="*/ 23 h 25"/>
                  <a:gd name="T2" fmla="*/ 21 w 31"/>
                  <a:gd name="T3" fmla="*/ 24 h 25"/>
                  <a:gd name="T4" fmla="*/ 26 w 31"/>
                  <a:gd name="T5" fmla="*/ 22 h 25"/>
                  <a:gd name="T6" fmla="*/ 29 w 31"/>
                  <a:gd name="T7" fmla="*/ 23 h 25"/>
                  <a:gd name="T8" fmla="*/ 29 w 31"/>
                  <a:gd name="T9" fmla="*/ 22 h 25"/>
                  <a:gd name="T10" fmla="*/ 31 w 31"/>
                  <a:gd name="T11" fmla="*/ 16 h 25"/>
                  <a:gd name="T12" fmla="*/ 31 w 31"/>
                  <a:gd name="T13" fmla="*/ 12 h 25"/>
                  <a:gd name="T14" fmla="*/ 25 w 31"/>
                  <a:gd name="T15" fmla="*/ 6 h 25"/>
                  <a:gd name="T16" fmla="*/ 22 w 31"/>
                  <a:gd name="T17" fmla="*/ 5 h 25"/>
                  <a:gd name="T18" fmla="*/ 12 w 31"/>
                  <a:gd name="T19" fmla="*/ 3 h 25"/>
                  <a:gd name="T20" fmla="*/ 9 w 31"/>
                  <a:gd name="T21" fmla="*/ 1 h 25"/>
                  <a:gd name="T22" fmla="*/ 6 w 31"/>
                  <a:gd name="T23" fmla="*/ 1 h 25"/>
                  <a:gd name="T24" fmla="*/ 3 w 31"/>
                  <a:gd name="T25" fmla="*/ 0 h 25"/>
                  <a:gd name="T26" fmla="*/ 0 w 31"/>
                  <a:gd name="T27" fmla="*/ 9 h 25"/>
                  <a:gd name="T28" fmla="*/ 0 w 31"/>
                  <a:gd name="T29" fmla="*/ 18 h 25"/>
                  <a:gd name="T30" fmla="*/ 3 w 31"/>
                  <a:gd name="T31" fmla="*/ 23 h 25"/>
                  <a:gd name="T32" fmla="*/ 8 w 31"/>
                  <a:gd name="T33" fmla="*/ 24 h 25"/>
                  <a:gd name="T34" fmla="*/ 11 w 31"/>
                  <a:gd name="T35" fmla="*/ 25 h 25"/>
                  <a:gd name="T36" fmla="*/ 13 w 31"/>
                  <a:gd name="T37" fmla="*/ 2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1" h="25">
                    <a:moveTo>
                      <a:pt x="13" y="23"/>
                    </a:moveTo>
                    <a:lnTo>
                      <a:pt x="21" y="24"/>
                    </a:lnTo>
                    <a:lnTo>
                      <a:pt x="26" y="22"/>
                    </a:lnTo>
                    <a:lnTo>
                      <a:pt x="29" y="23"/>
                    </a:lnTo>
                    <a:lnTo>
                      <a:pt x="29" y="22"/>
                    </a:lnTo>
                    <a:lnTo>
                      <a:pt x="31" y="16"/>
                    </a:lnTo>
                    <a:lnTo>
                      <a:pt x="31" y="12"/>
                    </a:lnTo>
                    <a:lnTo>
                      <a:pt x="25" y="6"/>
                    </a:lnTo>
                    <a:lnTo>
                      <a:pt x="22" y="5"/>
                    </a:lnTo>
                    <a:lnTo>
                      <a:pt x="12" y="3"/>
                    </a:lnTo>
                    <a:lnTo>
                      <a:pt x="9" y="1"/>
                    </a:lnTo>
                    <a:lnTo>
                      <a:pt x="6" y="1"/>
                    </a:lnTo>
                    <a:lnTo>
                      <a:pt x="3" y="0"/>
                    </a:lnTo>
                    <a:lnTo>
                      <a:pt x="0" y="9"/>
                    </a:lnTo>
                    <a:lnTo>
                      <a:pt x="0" y="18"/>
                    </a:lnTo>
                    <a:lnTo>
                      <a:pt x="3" y="23"/>
                    </a:lnTo>
                    <a:lnTo>
                      <a:pt x="8" y="24"/>
                    </a:lnTo>
                    <a:lnTo>
                      <a:pt x="11" y="25"/>
                    </a:lnTo>
                    <a:lnTo>
                      <a:pt x="13" y="23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31" name="Freeform 119"/>
              <p:cNvSpPr>
                <a:spLocks/>
              </p:cNvSpPr>
              <p:nvPr/>
            </p:nvSpPr>
            <p:spPr bwMode="auto">
              <a:xfrm>
                <a:off x="4739" y="3527"/>
                <a:ext cx="6" cy="3"/>
              </a:xfrm>
              <a:custGeom>
                <a:avLst/>
                <a:gdLst>
                  <a:gd name="T0" fmla="*/ 6 w 19"/>
                  <a:gd name="T1" fmla="*/ 0 h 8"/>
                  <a:gd name="T2" fmla="*/ 0 w 19"/>
                  <a:gd name="T3" fmla="*/ 1 h 8"/>
                  <a:gd name="T4" fmla="*/ 1 w 19"/>
                  <a:gd name="T5" fmla="*/ 8 h 8"/>
                  <a:gd name="T6" fmla="*/ 10 w 19"/>
                  <a:gd name="T7" fmla="*/ 7 h 8"/>
                  <a:gd name="T8" fmla="*/ 17 w 19"/>
                  <a:gd name="T9" fmla="*/ 7 h 8"/>
                  <a:gd name="T10" fmla="*/ 19 w 19"/>
                  <a:gd name="T11" fmla="*/ 0 h 8"/>
                  <a:gd name="T12" fmla="*/ 8 w 19"/>
                  <a:gd name="T13" fmla="*/ 0 h 8"/>
                  <a:gd name="T14" fmla="*/ 6 w 19"/>
                  <a:gd name="T1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" h="8">
                    <a:moveTo>
                      <a:pt x="6" y="0"/>
                    </a:moveTo>
                    <a:lnTo>
                      <a:pt x="0" y="1"/>
                    </a:lnTo>
                    <a:lnTo>
                      <a:pt x="1" y="8"/>
                    </a:lnTo>
                    <a:lnTo>
                      <a:pt x="10" y="7"/>
                    </a:lnTo>
                    <a:lnTo>
                      <a:pt x="17" y="7"/>
                    </a:lnTo>
                    <a:lnTo>
                      <a:pt x="19" y="0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32" name="Freeform 120"/>
              <p:cNvSpPr>
                <a:spLocks/>
              </p:cNvSpPr>
              <p:nvPr/>
            </p:nvSpPr>
            <p:spPr bwMode="auto">
              <a:xfrm>
                <a:off x="4719" y="3500"/>
                <a:ext cx="4" cy="4"/>
              </a:xfrm>
              <a:custGeom>
                <a:avLst/>
                <a:gdLst>
                  <a:gd name="T0" fmla="*/ 6 w 12"/>
                  <a:gd name="T1" fmla="*/ 9 h 10"/>
                  <a:gd name="T2" fmla="*/ 6 w 12"/>
                  <a:gd name="T3" fmla="*/ 10 h 10"/>
                  <a:gd name="T4" fmla="*/ 5 w 12"/>
                  <a:gd name="T5" fmla="*/ 9 h 10"/>
                  <a:gd name="T6" fmla="*/ 3 w 12"/>
                  <a:gd name="T7" fmla="*/ 8 h 10"/>
                  <a:gd name="T8" fmla="*/ 0 w 12"/>
                  <a:gd name="T9" fmla="*/ 10 h 10"/>
                  <a:gd name="T10" fmla="*/ 2 w 12"/>
                  <a:gd name="T11" fmla="*/ 8 h 10"/>
                  <a:gd name="T12" fmla="*/ 5 w 12"/>
                  <a:gd name="T13" fmla="*/ 0 h 10"/>
                  <a:gd name="T14" fmla="*/ 12 w 12"/>
                  <a:gd name="T15" fmla="*/ 1 h 10"/>
                  <a:gd name="T16" fmla="*/ 12 w 12"/>
                  <a:gd name="T17" fmla="*/ 3 h 10"/>
                  <a:gd name="T18" fmla="*/ 9 w 12"/>
                  <a:gd name="T19" fmla="*/ 6 h 10"/>
                  <a:gd name="T20" fmla="*/ 6 w 12"/>
                  <a:gd name="T21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10">
                    <a:moveTo>
                      <a:pt x="6" y="9"/>
                    </a:moveTo>
                    <a:lnTo>
                      <a:pt x="6" y="10"/>
                    </a:lnTo>
                    <a:lnTo>
                      <a:pt x="5" y="9"/>
                    </a:lnTo>
                    <a:lnTo>
                      <a:pt x="3" y="8"/>
                    </a:lnTo>
                    <a:lnTo>
                      <a:pt x="0" y="10"/>
                    </a:lnTo>
                    <a:lnTo>
                      <a:pt x="2" y="8"/>
                    </a:lnTo>
                    <a:lnTo>
                      <a:pt x="5" y="0"/>
                    </a:lnTo>
                    <a:lnTo>
                      <a:pt x="12" y="1"/>
                    </a:lnTo>
                    <a:lnTo>
                      <a:pt x="12" y="3"/>
                    </a:lnTo>
                    <a:lnTo>
                      <a:pt x="9" y="6"/>
                    </a:lnTo>
                    <a:lnTo>
                      <a:pt x="6" y="9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33" name="Freeform 121"/>
              <p:cNvSpPr>
                <a:spLocks/>
              </p:cNvSpPr>
              <p:nvPr/>
            </p:nvSpPr>
            <p:spPr bwMode="auto">
              <a:xfrm>
                <a:off x="4618" y="3828"/>
                <a:ext cx="130" cy="87"/>
              </a:xfrm>
              <a:custGeom>
                <a:avLst/>
                <a:gdLst>
                  <a:gd name="T0" fmla="*/ 163 w 389"/>
                  <a:gd name="T1" fmla="*/ 43 h 263"/>
                  <a:gd name="T2" fmla="*/ 174 w 389"/>
                  <a:gd name="T3" fmla="*/ 58 h 263"/>
                  <a:gd name="T4" fmla="*/ 193 w 389"/>
                  <a:gd name="T5" fmla="*/ 77 h 263"/>
                  <a:gd name="T6" fmla="*/ 220 w 389"/>
                  <a:gd name="T7" fmla="*/ 91 h 263"/>
                  <a:gd name="T8" fmla="*/ 281 w 389"/>
                  <a:gd name="T9" fmla="*/ 81 h 263"/>
                  <a:gd name="T10" fmla="*/ 312 w 389"/>
                  <a:gd name="T11" fmla="*/ 70 h 263"/>
                  <a:gd name="T12" fmla="*/ 348 w 389"/>
                  <a:gd name="T13" fmla="*/ 76 h 263"/>
                  <a:gd name="T14" fmla="*/ 370 w 389"/>
                  <a:gd name="T15" fmla="*/ 102 h 263"/>
                  <a:gd name="T16" fmla="*/ 389 w 389"/>
                  <a:gd name="T17" fmla="*/ 117 h 263"/>
                  <a:gd name="T18" fmla="*/ 386 w 389"/>
                  <a:gd name="T19" fmla="*/ 148 h 263"/>
                  <a:gd name="T20" fmla="*/ 381 w 389"/>
                  <a:gd name="T21" fmla="*/ 164 h 263"/>
                  <a:gd name="T22" fmla="*/ 389 w 389"/>
                  <a:gd name="T23" fmla="*/ 183 h 263"/>
                  <a:gd name="T24" fmla="*/ 368 w 389"/>
                  <a:gd name="T25" fmla="*/ 210 h 263"/>
                  <a:gd name="T26" fmla="*/ 353 w 389"/>
                  <a:gd name="T27" fmla="*/ 213 h 263"/>
                  <a:gd name="T28" fmla="*/ 345 w 389"/>
                  <a:gd name="T29" fmla="*/ 233 h 263"/>
                  <a:gd name="T30" fmla="*/ 330 w 389"/>
                  <a:gd name="T31" fmla="*/ 227 h 263"/>
                  <a:gd name="T32" fmla="*/ 312 w 389"/>
                  <a:gd name="T33" fmla="*/ 231 h 263"/>
                  <a:gd name="T34" fmla="*/ 283 w 389"/>
                  <a:gd name="T35" fmla="*/ 241 h 263"/>
                  <a:gd name="T36" fmla="*/ 269 w 389"/>
                  <a:gd name="T37" fmla="*/ 239 h 263"/>
                  <a:gd name="T38" fmla="*/ 266 w 389"/>
                  <a:gd name="T39" fmla="*/ 221 h 263"/>
                  <a:gd name="T40" fmla="*/ 253 w 389"/>
                  <a:gd name="T41" fmla="*/ 200 h 263"/>
                  <a:gd name="T42" fmla="*/ 241 w 389"/>
                  <a:gd name="T43" fmla="*/ 201 h 263"/>
                  <a:gd name="T44" fmla="*/ 220 w 389"/>
                  <a:gd name="T45" fmla="*/ 204 h 263"/>
                  <a:gd name="T46" fmla="*/ 190 w 389"/>
                  <a:gd name="T47" fmla="*/ 217 h 263"/>
                  <a:gd name="T48" fmla="*/ 166 w 389"/>
                  <a:gd name="T49" fmla="*/ 217 h 263"/>
                  <a:gd name="T50" fmla="*/ 136 w 389"/>
                  <a:gd name="T51" fmla="*/ 219 h 263"/>
                  <a:gd name="T52" fmla="*/ 130 w 389"/>
                  <a:gd name="T53" fmla="*/ 234 h 263"/>
                  <a:gd name="T54" fmla="*/ 134 w 389"/>
                  <a:gd name="T55" fmla="*/ 255 h 263"/>
                  <a:gd name="T56" fmla="*/ 110 w 389"/>
                  <a:gd name="T57" fmla="*/ 244 h 263"/>
                  <a:gd name="T58" fmla="*/ 120 w 389"/>
                  <a:gd name="T59" fmla="*/ 222 h 263"/>
                  <a:gd name="T60" fmla="*/ 106 w 389"/>
                  <a:gd name="T61" fmla="*/ 224 h 263"/>
                  <a:gd name="T62" fmla="*/ 80 w 389"/>
                  <a:gd name="T63" fmla="*/ 224 h 263"/>
                  <a:gd name="T64" fmla="*/ 55 w 389"/>
                  <a:gd name="T65" fmla="*/ 201 h 263"/>
                  <a:gd name="T66" fmla="*/ 22 w 389"/>
                  <a:gd name="T67" fmla="*/ 186 h 263"/>
                  <a:gd name="T68" fmla="*/ 38 w 389"/>
                  <a:gd name="T69" fmla="*/ 179 h 263"/>
                  <a:gd name="T70" fmla="*/ 40 w 389"/>
                  <a:gd name="T71" fmla="*/ 167 h 263"/>
                  <a:gd name="T72" fmla="*/ 42 w 389"/>
                  <a:gd name="T73" fmla="*/ 155 h 263"/>
                  <a:gd name="T74" fmla="*/ 9 w 389"/>
                  <a:gd name="T75" fmla="*/ 154 h 263"/>
                  <a:gd name="T76" fmla="*/ 5 w 389"/>
                  <a:gd name="T77" fmla="*/ 138 h 263"/>
                  <a:gd name="T78" fmla="*/ 1 w 389"/>
                  <a:gd name="T79" fmla="*/ 122 h 263"/>
                  <a:gd name="T80" fmla="*/ 18 w 389"/>
                  <a:gd name="T81" fmla="*/ 123 h 263"/>
                  <a:gd name="T82" fmla="*/ 31 w 389"/>
                  <a:gd name="T83" fmla="*/ 118 h 263"/>
                  <a:gd name="T84" fmla="*/ 25 w 389"/>
                  <a:gd name="T85" fmla="*/ 100 h 263"/>
                  <a:gd name="T86" fmla="*/ 16 w 389"/>
                  <a:gd name="T87" fmla="*/ 81 h 263"/>
                  <a:gd name="T88" fmla="*/ 40 w 389"/>
                  <a:gd name="T89" fmla="*/ 54 h 263"/>
                  <a:gd name="T90" fmla="*/ 42 w 389"/>
                  <a:gd name="T91" fmla="*/ 25 h 263"/>
                  <a:gd name="T92" fmla="*/ 64 w 389"/>
                  <a:gd name="T93" fmla="*/ 16 h 263"/>
                  <a:gd name="T94" fmla="*/ 87 w 389"/>
                  <a:gd name="T95" fmla="*/ 15 h 263"/>
                  <a:gd name="T96" fmla="*/ 96 w 389"/>
                  <a:gd name="T97" fmla="*/ 10 h 263"/>
                  <a:gd name="T98" fmla="*/ 111 w 389"/>
                  <a:gd name="T99" fmla="*/ 4 h 263"/>
                  <a:gd name="T100" fmla="*/ 118 w 389"/>
                  <a:gd name="T101" fmla="*/ 13 h 263"/>
                  <a:gd name="T102" fmla="*/ 127 w 389"/>
                  <a:gd name="T103" fmla="*/ 28 h 263"/>
                  <a:gd name="T104" fmla="*/ 123 w 389"/>
                  <a:gd name="T105" fmla="*/ 34 h 263"/>
                  <a:gd name="T106" fmla="*/ 123 w 389"/>
                  <a:gd name="T107" fmla="*/ 37 h 263"/>
                  <a:gd name="T108" fmla="*/ 126 w 389"/>
                  <a:gd name="T109" fmla="*/ 41 h 263"/>
                  <a:gd name="T110" fmla="*/ 149 w 389"/>
                  <a:gd name="T111" fmla="*/ 50 h 263"/>
                  <a:gd name="T112" fmla="*/ 317 w 389"/>
                  <a:gd name="T113" fmla="*/ 204 h 263"/>
                  <a:gd name="T114" fmla="*/ 322 w 389"/>
                  <a:gd name="T115" fmla="*/ 213 h 263"/>
                  <a:gd name="T116" fmla="*/ 327 w 389"/>
                  <a:gd name="T117" fmla="*/ 197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89" h="263">
                    <a:moveTo>
                      <a:pt x="148" y="53"/>
                    </a:moveTo>
                    <a:lnTo>
                      <a:pt x="151" y="49"/>
                    </a:lnTo>
                    <a:lnTo>
                      <a:pt x="156" y="48"/>
                    </a:lnTo>
                    <a:lnTo>
                      <a:pt x="163" y="43"/>
                    </a:lnTo>
                    <a:lnTo>
                      <a:pt x="166" y="41"/>
                    </a:lnTo>
                    <a:lnTo>
                      <a:pt x="171" y="43"/>
                    </a:lnTo>
                    <a:lnTo>
                      <a:pt x="171" y="45"/>
                    </a:lnTo>
                    <a:lnTo>
                      <a:pt x="174" y="58"/>
                    </a:lnTo>
                    <a:lnTo>
                      <a:pt x="173" y="61"/>
                    </a:lnTo>
                    <a:lnTo>
                      <a:pt x="176" y="65"/>
                    </a:lnTo>
                    <a:lnTo>
                      <a:pt x="190" y="75"/>
                    </a:lnTo>
                    <a:lnTo>
                      <a:pt x="193" y="77"/>
                    </a:lnTo>
                    <a:lnTo>
                      <a:pt x="209" y="88"/>
                    </a:lnTo>
                    <a:lnTo>
                      <a:pt x="211" y="88"/>
                    </a:lnTo>
                    <a:lnTo>
                      <a:pt x="223" y="90"/>
                    </a:lnTo>
                    <a:lnTo>
                      <a:pt x="220" y="91"/>
                    </a:lnTo>
                    <a:lnTo>
                      <a:pt x="226" y="96"/>
                    </a:lnTo>
                    <a:lnTo>
                      <a:pt x="242" y="96"/>
                    </a:lnTo>
                    <a:lnTo>
                      <a:pt x="255" y="93"/>
                    </a:lnTo>
                    <a:lnTo>
                      <a:pt x="281" y="81"/>
                    </a:lnTo>
                    <a:lnTo>
                      <a:pt x="286" y="77"/>
                    </a:lnTo>
                    <a:lnTo>
                      <a:pt x="293" y="74"/>
                    </a:lnTo>
                    <a:lnTo>
                      <a:pt x="300" y="74"/>
                    </a:lnTo>
                    <a:lnTo>
                      <a:pt x="312" y="70"/>
                    </a:lnTo>
                    <a:lnTo>
                      <a:pt x="315" y="70"/>
                    </a:lnTo>
                    <a:lnTo>
                      <a:pt x="326" y="78"/>
                    </a:lnTo>
                    <a:lnTo>
                      <a:pt x="335" y="80"/>
                    </a:lnTo>
                    <a:lnTo>
                      <a:pt x="348" y="76"/>
                    </a:lnTo>
                    <a:lnTo>
                      <a:pt x="356" y="77"/>
                    </a:lnTo>
                    <a:lnTo>
                      <a:pt x="358" y="77"/>
                    </a:lnTo>
                    <a:lnTo>
                      <a:pt x="358" y="78"/>
                    </a:lnTo>
                    <a:lnTo>
                      <a:pt x="370" y="102"/>
                    </a:lnTo>
                    <a:lnTo>
                      <a:pt x="373" y="106"/>
                    </a:lnTo>
                    <a:lnTo>
                      <a:pt x="378" y="111"/>
                    </a:lnTo>
                    <a:lnTo>
                      <a:pt x="379" y="117"/>
                    </a:lnTo>
                    <a:lnTo>
                      <a:pt x="389" y="117"/>
                    </a:lnTo>
                    <a:lnTo>
                      <a:pt x="385" y="122"/>
                    </a:lnTo>
                    <a:lnTo>
                      <a:pt x="383" y="136"/>
                    </a:lnTo>
                    <a:lnTo>
                      <a:pt x="385" y="146"/>
                    </a:lnTo>
                    <a:lnTo>
                      <a:pt x="386" y="148"/>
                    </a:lnTo>
                    <a:lnTo>
                      <a:pt x="381" y="154"/>
                    </a:lnTo>
                    <a:lnTo>
                      <a:pt x="381" y="156"/>
                    </a:lnTo>
                    <a:lnTo>
                      <a:pt x="383" y="163"/>
                    </a:lnTo>
                    <a:lnTo>
                      <a:pt x="381" y="164"/>
                    </a:lnTo>
                    <a:lnTo>
                      <a:pt x="382" y="167"/>
                    </a:lnTo>
                    <a:lnTo>
                      <a:pt x="382" y="171"/>
                    </a:lnTo>
                    <a:lnTo>
                      <a:pt x="387" y="176"/>
                    </a:lnTo>
                    <a:lnTo>
                      <a:pt x="389" y="183"/>
                    </a:lnTo>
                    <a:lnTo>
                      <a:pt x="386" y="191"/>
                    </a:lnTo>
                    <a:lnTo>
                      <a:pt x="383" y="199"/>
                    </a:lnTo>
                    <a:lnTo>
                      <a:pt x="374" y="204"/>
                    </a:lnTo>
                    <a:lnTo>
                      <a:pt x="368" y="210"/>
                    </a:lnTo>
                    <a:lnTo>
                      <a:pt x="361" y="211"/>
                    </a:lnTo>
                    <a:lnTo>
                      <a:pt x="360" y="213"/>
                    </a:lnTo>
                    <a:lnTo>
                      <a:pt x="355" y="210"/>
                    </a:lnTo>
                    <a:lnTo>
                      <a:pt x="353" y="213"/>
                    </a:lnTo>
                    <a:lnTo>
                      <a:pt x="352" y="214"/>
                    </a:lnTo>
                    <a:lnTo>
                      <a:pt x="353" y="223"/>
                    </a:lnTo>
                    <a:lnTo>
                      <a:pt x="350" y="229"/>
                    </a:lnTo>
                    <a:lnTo>
                      <a:pt x="345" y="233"/>
                    </a:lnTo>
                    <a:lnTo>
                      <a:pt x="341" y="235"/>
                    </a:lnTo>
                    <a:lnTo>
                      <a:pt x="341" y="229"/>
                    </a:lnTo>
                    <a:lnTo>
                      <a:pt x="336" y="230"/>
                    </a:lnTo>
                    <a:lnTo>
                      <a:pt x="330" y="227"/>
                    </a:lnTo>
                    <a:lnTo>
                      <a:pt x="328" y="223"/>
                    </a:lnTo>
                    <a:lnTo>
                      <a:pt x="321" y="222"/>
                    </a:lnTo>
                    <a:lnTo>
                      <a:pt x="316" y="226"/>
                    </a:lnTo>
                    <a:lnTo>
                      <a:pt x="312" y="231"/>
                    </a:lnTo>
                    <a:lnTo>
                      <a:pt x="314" y="240"/>
                    </a:lnTo>
                    <a:lnTo>
                      <a:pt x="309" y="242"/>
                    </a:lnTo>
                    <a:lnTo>
                      <a:pt x="293" y="246"/>
                    </a:lnTo>
                    <a:lnTo>
                      <a:pt x="283" y="241"/>
                    </a:lnTo>
                    <a:lnTo>
                      <a:pt x="286" y="236"/>
                    </a:lnTo>
                    <a:lnTo>
                      <a:pt x="275" y="231"/>
                    </a:lnTo>
                    <a:lnTo>
                      <a:pt x="274" y="231"/>
                    </a:lnTo>
                    <a:lnTo>
                      <a:pt x="269" y="239"/>
                    </a:lnTo>
                    <a:lnTo>
                      <a:pt x="263" y="230"/>
                    </a:lnTo>
                    <a:lnTo>
                      <a:pt x="257" y="228"/>
                    </a:lnTo>
                    <a:lnTo>
                      <a:pt x="260" y="224"/>
                    </a:lnTo>
                    <a:lnTo>
                      <a:pt x="266" y="221"/>
                    </a:lnTo>
                    <a:lnTo>
                      <a:pt x="269" y="211"/>
                    </a:lnTo>
                    <a:lnTo>
                      <a:pt x="272" y="213"/>
                    </a:lnTo>
                    <a:lnTo>
                      <a:pt x="269" y="208"/>
                    </a:lnTo>
                    <a:lnTo>
                      <a:pt x="253" y="200"/>
                    </a:lnTo>
                    <a:lnTo>
                      <a:pt x="253" y="194"/>
                    </a:lnTo>
                    <a:lnTo>
                      <a:pt x="250" y="184"/>
                    </a:lnTo>
                    <a:lnTo>
                      <a:pt x="242" y="193"/>
                    </a:lnTo>
                    <a:lnTo>
                      <a:pt x="241" y="201"/>
                    </a:lnTo>
                    <a:lnTo>
                      <a:pt x="232" y="200"/>
                    </a:lnTo>
                    <a:lnTo>
                      <a:pt x="233" y="201"/>
                    </a:lnTo>
                    <a:lnTo>
                      <a:pt x="229" y="208"/>
                    </a:lnTo>
                    <a:lnTo>
                      <a:pt x="220" y="204"/>
                    </a:lnTo>
                    <a:lnTo>
                      <a:pt x="214" y="204"/>
                    </a:lnTo>
                    <a:lnTo>
                      <a:pt x="211" y="208"/>
                    </a:lnTo>
                    <a:lnTo>
                      <a:pt x="207" y="216"/>
                    </a:lnTo>
                    <a:lnTo>
                      <a:pt x="190" y="217"/>
                    </a:lnTo>
                    <a:lnTo>
                      <a:pt x="181" y="226"/>
                    </a:lnTo>
                    <a:lnTo>
                      <a:pt x="173" y="226"/>
                    </a:lnTo>
                    <a:lnTo>
                      <a:pt x="164" y="221"/>
                    </a:lnTo>
                    <a:lnTo>
                      <a:pt x="166" y="217"/>
                    </a:lnTo>
                    <a:lnTo>
                      <a:pt x="151" y="222"/>
                    </a:lnTo>
                    <a:lnTo>
                      <a:pt x="148" y="216"/>
                    </a:lnTo>
                    <a:lnTo>
                      <a:pt x="141" y="223"/>
                    </a:lnTo>
                    <a:lnTo>
                      <a:pt x="136" y="219"/>
                    </a:lnTo>
                    <a:lnTo>
                      <a:pt x="130" y="219"/>
                    </a:lnTo>
                    <a:lnTo>
                      <a:pt x="129" y="223"/>
                    </a:lnTo>
                    <a:lnTo>
                      <a:pt x="133" y="233"/>
                    </a:lnTo>
                    <a:lnTo>
                      <a:pt x="130" y="234"/>
                    </a:lnTo>
                    <a:lnTo>
                      <a:pt x="128" y="240"/>
                    </a:lnTo>
                    <a:lnTo>
                      <a:pt x="129" y="248"/>
                    </a:lnTo>
                    <a:lnTo>
                      <a:pt x="134" y="251"/>
                    </a:lnTo>
                    <a:lnTo>
                      <a:pt x="134" y="255"/>
                    </a:lnTo>
                    <a:lnTo>
                      <a:pt x="121" y="263"/>
                    </a:lnTo>
                    <a:lnTo>
                      <a:pt x="115" y="256"/>
                    </a:lnTo>
                    <a:lnTo>
                      <a:pt x="116" y="249"/>
                    </a:lnTo>
                    <a:lnTo>
                      <a:pt x="110" y="244"/>
                    </a:lnTo>
                    <a:lnTo>
                      <a:pt x="114" y="242"/>
                    </a:lnTo>
                    <a:lnTo>
                      <a:pt x="113" y="233"/>
                    </a:lnTo>
                    <a:lnTo>
                      <a:pt x="109" y="230"/>
                    </a:lnTo>
                    <a:lnTo>
                      <a:pt x="120" y="222"/>
                    </a:lnTo>
                    <a:lnTo>
                      <a:pt x="118" y="220"/>
                    </a:lnTo>
                    <a:lnTo>
                      <a:pt x="113" y="216"/>
                    </a:lnTo>
                    <a:lnTo>
                      <a:pt x="111" y="219"/>
                    </a:lnTo>
                    <a:lnTo>
                      <a:pt x="106" y="224"/>
                    </a:lnTo>
                    <a:lnTo>
                      <a:pt x="97" y="222"/>
                    </a:lnTo>
                    <a:lnTo>
                      <a:pt x="90" y="235"/>
                    </a:lnTo>
                    <a:lnTo>
                      <a:pt x="88" y="231"/>
                    </a:lnTo>
                    <a:lnTo>
                      <a:pt x="80" y="224"/>
                    </a:lnTo>
                    <a:lnTo>
                      <a:pt x="81" y="213"/>
                    </a:lnTo>
                    <a:lnTo>
                      <a:pt x="73" y="204"/>
                    </a:lnTo>
                    <a:lnTo>
                      <a:pt x="63" y="207"/>
                    </a:lnTo>
                    <a:lnTo>
                      <a:pt x="55" y="201"/>
                    </a:lnTo>
                    <a:lnTo>
                      <a:pt x="41" y="206"/>
                    </a:lnTo>
                    <a:lnTo>
                      <a:pt x="37" y="201"/>
                    </a:lnTo>
                    <a:lnTo>
                      <a:pt x="27" y="188"/>
                    </a:lnTo>
                    <a:lnTo>
                      <a:pt x="22" y="186"/>
                    </a:lnTo>
                    <a:lnTo>
                      <a:pt x="24" y="182"/>
                    </a:lnTo>
                    <a:lnTo>
                      <a:pt x="28" y="181"/>
                    </a:lnTo>
                    <a:lnTo>
                      <a:pt x="34" y="177"/>
                    </a:lnTo>
                    <a:lnTo>
                      <a:pt x="38" y="179"/>
                    </a:lnTo>
                    <a:lnTo>
                      <a:pt x="47" y="173"/>
                    </a:lnTo>
                    <a:lnTo>
                      <a:pt x="45" y="173"/>
                    </a:lnTo>
                    <a:lnTo>
                      <a:pt x="43" y="170"/>
                    </a:lnTo>
                    <a:lnTo>
                      <a:pt x="40" y="167"/>
                    </a:lnTo>
                    <a:lnTo>
                      <a:pt x="47" y="158"/>
                    </a:lnTo>
                    <a:lnTo>
                      <a:pt x="45" y="157"/>
                    </a:lnTo>
                    <a:lnTo>
                      <a:pt x="43" y="158"/>
                    </a:lnTo>
                    <a:lnTo>
                      <a:pt x="42" y="155"/>
                    </a:lnTo>
                    <a:lnTo>
                      <a:pt x="35" y="161"/>
                    </a:lnTo>
                    <a:lnTo>
                      <a:pt x="34" y="158"/>
                    </a:lnTo>
                    <a:lnTo>
                      <a:pt x="22" y="156"/>
                    </a:lnTo>
                    <a:lnTo>
                      <a:pt x="9" y="154"/>
                    </a:lnTo>
                    <a:lnTo>
                      <a:pt x="9" y="151"/>
                    </a:lnTo>
                    <a:lnTo>
                      <a:pt x="5" y="150"/>
                    </a:lnTo>
                    <a:lnTo>
                      <a:pt x="2" y="146"/>
                    </a:lnTo>
                    <a:lnTo>
                      <a:pt x="5" y="138"/>
                    </a:lnTo>
                    <a:lnTo>
                      <a:pt x="4" y="136"/>
                    </a:lnTo>
                    <a:lnTo>
                      <a:pt x="3" y="130"/>
                    </a:lnTo>
                    <a:lnTo>
                      <a:pt x="0" y="129"/>
                    </a:lnTo>
                    <a:lnTo>
                      <a:pt x="1" y="122"/>
                    </a:lnTo>
                    <a:lnTo>
                      <a:pt x="7" y="124"/>
                    </a:lnTo>
                    <a:lnTo>
                      <a:pt x="17" y="124"/>
                    </a:lnTo>
                    <a:lnTo>
                      <a:pt x="16" y="121"/>
                    </a:lnTo>
                    <a:lnTo>
                      <a:pt x="18" y="123"/>
                    </a:lnTo>
                    <a:lnTo>
                      <a:pt x="22" y="123"/>
                    </a:lnTo>
                    <a:lnTo>
                      <a:pt x="25" y="123"/>
                    </a:lnTo>
                    <a:lnTo>
                      <a:pt x="28" y="122"/>
                    </a:lnTo>
                    <a:lnTo>
                      <a:pt x="31" y="118"/>
                    </a:lnTo>
                    <a:lnTo>
                      <a:pt x="30" y="107"/>
                    </a:lnTo>
                    <a:lnTo>
                      <a:pt x="34" y="102"/>
                    </a:lnTo>
                    <a:lnTo>
                      <a:pt x="29" y="97"/>
                    </a:lnTo>
                    <a:lnTo>
                      <a:pt x="25" y="100"/>
                    </a:lnTo>
                    <a:lnTo>
                      <a:pt x="27" y="96"/>
                    </a:lnTo>
                    <a:lnTo>
                      <a:pt x="20" y="90"/>
                    </a:lnTo>
                    <a:lnTo>
                      <a:pt x="20" y="86"/>
                    </a:lnTo>
                    <a:lnTo>
                      <a:pt x="16" y="81"/>
                    </a:lnTo>
                    <a:lnTo>
                      <a:pt x="14" y="73"/>
                    </a:lnTo>
                    <a:lnTo>
                      <a:pt x="11" y="70"/>
                    </a:lnTo>
                    <a:lnTo>
                      <a:pt x="25" y="62"/>
                    </a:lnTo>
                    <a:lnTo>
                      <a:pt x="40" y="54"/>
                    </a:lnTo>
                    <a:lnTo>
                      <a:pt x="40" y="48"/>
                    </a:lnTo>
                    <a:lnTo>
                      <a:pt x="35" y="33"/>
                    </a:lnTo>
                    <a:lnTo>
                      <a:pt x="38" y="30"/>
                    </a:lnTo>
                    <a:lnTo>
                      <a:pt x="42" y="25"/>
                    </a:lnTo>
                    <a:lnTo>
                      <a:pt x="42" y="20"/>
                    </a:lnTo>
                    <a:lnTo>
                      <a:pt x="53" y="13"/>
                    </a:lnTo>
                    <a:lnTo>
                      <a:pt x="60" y="16"/>
                    </a:lnTo>
                    <a:lnTo>
                      <a:pt x="64" y="16"/>
                    </a:lnTo>
                    <a:lnTo>
                      <a:pt x="67" y="21"/>
                    </a:lnTo>
                    <a:lnTo>
                      <a:pt x="81" y="18"/>
                    </a:lnTo>
                    <a:lnTo>
                      <a:pt x="83" y="17"/>
                    </a:lnTo>
                    <a:lnTo>
                      <a:pt x="87" y="15"/>
                    </a:lnTo>
                    <a:lnTo>
                      <a:pt x="89" y="8"/>
                    </a:lnTo>
                    <a:lnTo>
                      <a:pt x="93" y="10"/>
                    </a:lnTo>
                    <a:lnTo>
                      <a:pt x="95" y="9"/>
                    </a:lnTo>
                    <a:lnTo>
                      <a:pt x="96" y="10"/>
                    </a:lnTo>
                    <a:lnTo>
                      <a:pt x="100" y="5"/>
                    </a:lnTo>
                    <a:lnTo>
                      <a:pt x="104" y="2"/>
                    </a:lnTo>
                    <a:lnTo>
                      <a:pt x="110" y="0"/>
                    </a:lnTo>
                    <a:lnTo>
                      <a:pt x="111" y="4"/>
                    </a:lnTo>
                    <a:lnTo>
                      <a:pt x="114" y="5"/>
                    </a:lnTo>
                    <a:lnTo>
                      <a:pt x="113" y="8"/>
                    </a:lnTo>
                    <a:lnTo>
                      <a:pt x="114" y="10"/>
                    </a:lnTo>
                    <a:lnTo>
                      <a:pt x="118" y="13"/>
                    </a:lnTo>
                    <a:lnTo>
                      <a:pt x="121" y="13"/>
                    </a:lnTo>
                    <a:lnTo>
                      <a:pt x="122" y="15"/>
                    </a:lnTo>
                    <a:lnTo>
                      <a:pt x="123" y="20"/>
                    </a:lnTo>
                    <a:lnTo>
                      <a:pt x="127" y="28"/>
                    </a:lnTo>
                    <a:lnTo>
                      <a:pt x="124" y="31"/>
                    </a:lnTo>
                    <a:lnTo>
                      <a:pt x="124" y="34"/>
                    </a:lnTo>
                    <a:lnTo>
                      <a:pt x="124" y="36"/>
                    </a:lnTo>
                    <a:lnTo>
                      <a:pt x="123" y="34"/>
                    </a:lnTo>
                    <a:lnTo>
                      <a:pt x="122" y="36"/>
                    </a:lnTo>
                    <a:lnTo>
                      <a:pt x="123" y="36"/>
                    </a:lnTo>
                    <a:lnTo>
                      <a:pt x="122" y="36"/>
                    </a:lnTo>
                    <a:lnTo>
                      <a:pt x="123" y="37"/>
                    </a:lnTo>
                    <a:lnTo>
                      <a:pt x="124" y="37"/>
                    </a:lnTo>
                    <a:lnTo>
                      <a:pt x="123" y="37"/>
                    </a:lnTo>
                    <a:lnTo>
                      <a:pt x="124" y="40"/>
                    </a:lnTo>
                    <a:lnTo>
                      <a:pt x="126" y="41"/>
                    </a:lnTo>
                    <a:lnTo>
                      <a:pt x="127" y="42"/>
                    </a:lnTo>
                    <a:lnTo>
                      <a:pt x="129" y="44"/>
                    </a:lnTo>
                    <a:lnTo>
                      <a:pt x="135" y="48"/>
                    </a:lnTo>
                    <a:lnTo>
                      <a:pt x="149" y="50"/>
                    </a:lnTo>
                    <a:lnTo>
                      <a:pt x="148" y="53"/>
                    </a:lnTo>
                    <a:lnTo>
                      <a:pt x="317" y="191"/>
                    </a:lnTo>
                    <a:lnTo>
                      <a:pt x="314" y="201"/>
                    </a:lnTo>
                    <a:lnTo>
                      <a:pt x="317" y="204"/>
                    </a:lnTo>
                    <a:lnTo>
                      <a:pt x="308" y="207"/>
                    </a:lnTo>
                    <a:lnTo>
                      <a:pt x="309" y="214"/>
                    </a:lnTo>
                    <a:lnTo>
                      <a:pt x="314" y="219"/>
                    </a:lnTo>
                    <a:lnTo>
                      <a:pt x="322" y="213"/>
                    </a:lnTo>
                    <a:lnTo>
                      <a:pt x="330" y="209"/>
                    </a:lnTo>
                    <a:lnTo>
                      <a:pt x="328" y="207"/>
                    </a:lnTo>
                    <a:lnTo>
                      <a:pt x="332" y="201"/>
                    </a:lnTo>
                    <a:lnTo>
                      <a:pt x="327" y="197"/>
                    </a:lnTo>
                    <a:lnTo>
                      <a:pt x="325" y="194"/>
                    </a:lnTo>
                    <a:lnTo>
                      <a:pt x="317" y="191"/>
                    </a:lnTo>
                    <a:lnTo>
                      <a:pt x="148" y="53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34" name="Freeform 122"/>
              <p:cNvSpPr>
                <a:spLocks/>
              </p:cNvSpPr>
              <p:nvPr/>
            </p:nvSpPr>
            <p:spPr bwMode="auto">
              <a:xfrm>
                <a:off x="4618" y="3828"/>
                <a:ext cx="130" cy="87"/>
              </a:xfrm>
              <a:custGeom>
                <a:avLst/>
                <a:gdLst>
                  <a:gd name="T0" fmla="*/ 163 w 389"/>
                  <a:gd name="T1" fmla="*/ 43 h 263"/>
                  <a:gd name="T2" fmla="*/ 174 w 389"/>
                  <a:gd name="T3" fmla="*/ 58 h 263"/>
                  <a:gd name="T4" fmla="*/ 193 w 389"/>
                  <a:gd name="T5" fmla="*/ 77 h 263"/>
                  <a:gd name="T6" fmla="*/ 220 w 389"/>
                  <a:gd name="T7" fmla="*/ 91 h 263"/>
                  <a:gd name="T8" fmla="*/ 281 w 389"/>
                  <a:gd name="T9" fmla="*/ 81 h 263"/>
                  <a:gd name="T10" fmla="*/ 312 w 389"/>
                  <a:gd name="T11" fmla="*/ 70 h 263"/>
                  <a:gd name="T12" fmla="*/ 348 w 389"/>
                  <a:gd name="T13" fmla="*/ 76 h 263"/>
                  <a:gd name="T14" fmla="*/ 370 w 389"/>
                  <a:gd name="T15" fmla="*/ 102 h 263"/>
                  <a:gd name="T16" fmla="*/ 389 w 389"/>
                  <a:gd name="T17" fmla="*/ 117 h 263"/>
                  <a:gd name="T18" fmla="*/ 386 w 389"/>
                  <a:gd name="T19" fmla="*/ 148 h 263"/>
                  <a:gd name="T20" fmla="*/ 381 w 389"/>
                  <a:gd name="T21" fmla="*/ 164 h 263"/>
                  <a:gd name="T22" fmla="*/ 389 w 389"/>
                  <a:gd name="T23" fmla="*/ 183 h 263"/>
                  <a:gd name="T24" fmla="*/ 368 w 389"/>
                  <a:gd name="T25" fmla="*/ 210 h 263"/>
                  <a:gd name="T26" fmla="*/ 353 w 389"/>
                  <a:gd name="T27" fmla="*/ 213 h 263"/>
                  <a:gd name="T28" fmla="*/ 345 w 389"/>
                  <a:gd name="T29" fmla="*/ 233 h 263"/>
                  <a:gd name="T30" fmla="*/ 330 w 389"/>
                  <a:gd name="T31" fmla="*/ 227 h 263"/>
                  <a:gd name="T32" fmla="*/ 312 w 389"/>
                  <a:gd name="T33" fmla="*/ 231 h 263"/>
                  <a:gd name="T34" fmla="*/ 283 w 389"/>
                  <a:gd name="T35" fmla="*/ 241 h 263"/>
                  <a:gd name="T36" fmla="*/ 269 w 389"/>
                  <a:gd name="T37" fmla="*/ 239 h 263"/>
                  <a:gd name="T38" fmla="*/ 266 w 389"/>
                  <a:gd name="T39" fmla="*/ 221 h 263"/>
                  <a:gd name="T40" fmla="*/ 253 w 389"/>
                  <a:gd name="T41" fmla="*/ 200 h 263"/>
                  <a:gd name="T42" fmla="*/ 241 w 389"/>
                  <a:gd name="T43" fmla="*/ 201 h 263"/>
                  <a:gd name="T44" fmla="*/ 220 w 389"/>
                  <a:gd name="T45" fmla="*/ 204 h 263"/>
                  <a:gd name="T46" fmla="*/ 190 w 389"/>
                  <a:gd name="T47" fmla="*/ 217 h 263"/>
                  <a:gd name="T48" fmla="*/ 166 w 389"/>
                  <a:gd name="T49" fmla="*/ 217 h 263"/>
                  <a:gd name="T50" fmla="*/ 136 w 389"/>
                  <a:gd name="T51" fmla="*/ 219 h 263"/>
                  <a:gd name="T52" fmla="*/ 130 w 389"/>
                  <a:gd name="T53" fmla="*/ 234 h 263"/>
                  <a:gd name="T54" fmla="*/ 134 w 389"/>
                  <a:gd name="T55" fmla="*/ 255 h 263"/>
                  <a:gd name="T56" fmla="*/ 110 w 389"/>
                  <a:gd name="T57" fmla="*/ 244 h 263"/>
                  <a:gd name="T58" fmla="*/ 120 w 389"/>
                  <a:gd name="T59" fmla="*/ 222 h 263"/>
                  <a:gd name="T60" fmla="*/ 106 w 389"/>
                  <a:gd name="T61" fmla="*/ 224 h 263"/>
                  <a:gd name="T62" fmla="*/ 80 w 389"/>
                  <a:gd name="T63" fmla="*/ 224 h 263"/>
                  <a:gd name="T64" fmla="*/ 55 w 389"/>
                  <a:gd name="T65" fmla="*/ 201 h 263"/>
                  <a:gd name="T66" fmla="*/ 22 w 389"/>
                  <a:gd name="T67" fmla="*/ 186 h 263"/>
                  <a:gd name="T68" fmla="*/ 38 w 389"/>
                  <a:gd name="T69" fmla="*/ 179 h 263"/>
                  <a:gd name="T70" fmla="*/ 40 w 389"/>
                  <a:gd name="T71" fmla="*/ 167 h 263"/>
                  <a:gd name="T72" fmla="*/ 42 w 389"/>
                  <a:gd name="T73" fmla="*/ 155 h 263"/>
                  <a:gd name="T74" fmla="*/ 9 w 389"/>
                  <a:gd name="T75" fmla="*/ 154 h 263"/>
                  <a:gd name="T76" fmla="*/ 5 w 389"/>
                  <a:gd name="T77" fmla="*/ 138 h 263"/>
                  <a:gd name="T78" fmla="*/ 1 w 389"/>
                  <a:gd name="T79" fmla="*/ 122 h 263"/>
                  <a:gd name="T80" fmla="*/ 18 w 389"/>
                  <a:gd name="T81" fmla="*/ 123 h 263"/>
                  <a:gd name="T82" fmla="*/ 31 w 389"/>
                  <a:gd name="T83" fmla="*/ 118 h 263"/>
                  <a:gd name="T84" fmla="*/ 25 w 389"/>
                  <a:gd name="T85" fmla="*/ 100 h 263"/>
                  <a:gd name="T86" fmla="*/ 16 w 389"/>
                  <a:gd name="T87" fmla="*/ 81 h 263"/>
                  <a:gd name="T88" fmla="*/ 40 w 389"/>
                  <a:gd name="T89" fmla="*/ 54 h 263"/>
                  <a:gd name="T90" fmla="*/ 42 w 389"/>
                  <a:gd name="T91" fmla="*/ 25 h 263"/>
                  <a:gd name="T92" fmla="*/ 64 w 389"/>
                  <a:gd name="T93" fmla="*/ 16 h 263"/>
                  <a:gd name="T94" fmla="*/ 87 w 389"/>
                  <a:gd name="T95" fmla="*/ 15 h 263"/>
                  <a:gd name="T96" fmla="*/ 96 w 389"/>
                  <a:gd name="T97" fmla="*/ 10 h 263"/>
                  <a:gd name="T98" fmla="*/ 111 w 389"/>
                  <a:gd name="T99" fmla="*/ 4 h 263"/>
                  <a:gd name="T100" fmla="*/ 118 w 389"/>
                  <a:gd name="T101" fmla="*/ 13 h 263"/>
                  <a:gd name="T102" fmla="*/ 127 w 389"/>
                  <a:gd name="T103" fmla="*/ 28 h 263"/>
                  <a:gd name="T104" fmla="*/ 123 w 389"/>
                  <a:gd name="T105" fmla="*/ 34 h 263"/>
                  <a:gd name="T106" fmla="*/ 123 w 389"/>
                  <a:gd name="T107" fmla="*/ 37 h 263"/>
                  <a:gd name="T108" fmla="*/ 126 w 389"/>
                  <a:gd name="T109" fmla="*/ 41 h 263"/>
                  <a:gd name="T110" fmla="*/ 149 w 389"/>
                  <a:gd name="T111" fmla="*/ 50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89" h="263">
                    <a:moveTo>
                      <a:pt x="148" y="53"/>
                    </a:moveTo>
                    <a:lnTo>
                      <a:pt x="151" y="49"/>
                    </a:lnTo>
                    <a:lnTo>
                      <a:pt x="156" y="48"/>
                    </a:lnTo>
                    <a:lnTo>
                      <a:pt x="163" y="43"/>
                    </a:lnTo>
                    <a:lnTo>
                      <a:pt x="166" y="41"/>
                    </a:lnTo>
                    <a:lnTo>
                      <a:pt x="171" y="43"/>
                    </a:lnTo>
                    <a:lnTo>
                      <a:pt x="171" y="45"/>
                    </a:lnTo>
                    <a:lnTo>
                      <a:pt x="174" y="58"/>
                    </a:lnTo>
                    <a:lnTo>
                      <a:pt x="173" y="61"/>
                    </a:lnTo>
                    <a:lnTo>
                      <a:pt x="176" y="65"/>
                    </a:lnTo>
                    <a:lnTo>
                      <a:pt x="190" y="75"/>
                    </a:lnTo>
                    <a:lnTo>
                      <a:pt x="193" y="77"/>
                    </a:lnTo>
                    <a:lnTo>
                      <a:pt x="209" y="88"/>
                    </a:lnTo>
                    <a:lnTo>
                      <a:pt x="211" y="88"/>
                    </a:lnTo>
                    <a:lnTo>
                      <a:pt x="223" y="90"/>
                    </a:lnTo>
                    <a:lnTo>
                      <a:pt x="220" y="91"/>
                    </a:lnTo>
                    <a:lnTo>
                      <a:pt x="226" y="96"/>
                    </a:lnTo>
                    <a:lnTo>
                      <a:pt x="242" y="96"/>
                    </a:lnTo>
                    <a:lnTo>
                      <a:pt x="255" y="93"/>
                    </a:lnTo>
                    <a:lnTo>
                      <a:pt x="281" y="81"/>
                    </a:lnTo>
                    <a:lnTo>
                      <a:pt x="286" y="77"/>
                    </a:lnTo>
                    <a:lnTo>
                      <a:pt x="293" y="74"/>
                    </a:lnTo>
                    <a:lnTo>
                      <a:pt x="300" y="74"/>
                    </a:lnTo>
                    <a:lnTo>
                      <a:pt x="312" y="70"/>
                    </a:lnTo>
                    <a:lnTo>
                      <a:pt x="315" y="70"/>
                    </a:lnTo>
                    <a:lnTo>
                      <a:pt x="326" y="78"/>
                    </a:lnTo>
                    <a:lnTo>
                      <a:pt x="335" y="80"/>
                    </a:lnTo>
                    <a:lnTo>
                      <a:pt x="348" y="76"/>
                    </a:lnTo>
                    <a:lnTo>
                      <a:pt x="356" y="77"/>
                    </a:lnTo>
                    <a:lnTo>
                      <a:pt x="358" y="77"/>
                    </a:lnTo>
                    <a:lnTo>
                      <a:pt x="358" y="78"/>
                    </a:lnTo>
                    <a:lnTo>
                      <a:pt x="370" y="102"/>
                    </a:lnTo>
                    <a:lnTo>
                      <a:pt x="373" y="106"/>
                    </a:lnTo>
                    <a:lnTo>
                      <a:pt x="378" y="111"/>
                    </a:lnTo>
                    <a:lnTo>
                      <a:pt x="379" y="117"/>
                    </a:lnTo>
                    <a:lnTo>
                      <a:pt x="389" y="117"/>
                    </a:lnTo>
                    <a:lnTo>
                      <a:pt x="385" y="122"/>
                    </a:lnTo>
                    <a:lnTo>
                      <a:pt x="383" y="136"/>
                    </a:lnTo>
                    <a:lnTo>
                      <a:pt x="385" y="146"/>
                    </a:lnTo>
                    <a:lnTo>
                      <a:pt x="386" y="148"/>
                    </a:lnTo>
                    <a:lnTo>
                      <a:pt x="381" y="154"/>
                    </a:lnTo>
                    <a:lnTo>
                      <a:pt x="381" y="156"/>
                    </a:lnTo>
                    <a:lnTo>
                      <a:pt x="383" y="163"/>
                    </a:lnTo>
                    <a:lnTo>
                      <a:pt x="381" y="164"/>
                    </a:lnTo>
                    <a:lnTo>
                      <a:pt x="382" y="167"/>
                    </a:lnTo>
                    <a:lnTo>
                      <a:pt x="382" y="171"/>
                    </a:lnTo>
                    <a:lnTo>
                      <a:pt x="387" y="176"/>
                    </a:lnTo>
                    <a:lnTo>
                      <a:pt x="389" y="183"/>
                    </a:lnTo>
                    <a:lnTo>
                      <a:pt x="386" y="191"/>
                    </a:lnTo>
                    <a:lnTo>
                      <a:pt x="383" y="199"/>
                    </a:lnTo>
                    <a:lnTo>
                      <a:pt x="374" y="204"/>
                    </a:lnTo>
                    <a:lnTo>
                      <a:pt x="368" y="210"/>
                    </a:lnTo>
                    <a:lnTo>
                      <a:pt x="361" y="211"/>
                    </a:lnTo>
                    <a:lnTo>
                      <a:pt x="360" y="213"/>
                    </a:lnTo>
                    <a:lnTo>
                      <a:pt x="355" y="210"/>
                    </a:lnTo>
                    <a:lnTo>
                      <a:pt x="353" y="213"/>
                    </a:lnTo>
                    <a:lnTo>
                      <a:pt x="352" y="214"/>
                    </a:lnTo>
                    <a:lnTo>
                      <a:pt x="353" y="223"/>
                    </a:lnTo>
                    <a:lnTo>
                      <a:pt x="350" y="229"/>
                    </a:lnTo>
                    <a:lnTo>
                      <a:pt x="345" y="233"/>
                    </a:lnTo>
                    <a:lnTo>
                      <a:pt x="341" y="235"/>
                    </a:lnTo>
                    <a:lnTo>
                      <a:pt x="341" y="229"/>
                    </a:lnTo>
                    <a:lnTo>
                      <a:pt x="336" y="230"/>
                    </a:lnTo>
                    <a:lnTo>
                      <a:pt x="330" y="227"/>
                    </a:lnTo>
                    <a:lnTo>
                      <a:pt x="328" y="223"/>
                    </a:lnTo>
                    <a:lnTo>
                      <a:pt x="321" y="222"/>
                    </a:lnTo>
                    <a:lnTo>
                      <a:pt x="316" y="226"/>
                    </a:lnTo>
                    <a:lnTo>
                      <a:pt x="312" y="231"/>
                    </a:lnTo>
                    <a:lnTo>
                      <a:pt x="314" y="240"/>
                    </a:lnTo>
                    <a:lnTo>
                      <a:pt x="309" y="242"/>
                    </a:lnTo>
                    <a:lnTo>
                      <a:pt x="293" y="246"/>
                    </a:lnTo>
                    <a:lnTo>
                      <a:pt x="283" y="241"/>
                    </a:lnTo>
                    <a:lnTo>
                      <a:pt x="286" y="236"/>
                    </a:lnTo>
                    <a:lnTo>
                      <a:pt x="275" y="231"/>
                    </a:lnTo>
                    <a:lnTo>
                      <a:pt x="274" y="231"/>
                    </a:lnTo>
                    <a:lnTo>
                      <a:pt x="269" y="239"/>
                    </a:lnTo>
                    <a:lnTo>
                      <a:pt x="263" y="230"/>
                    </a:lnTo>
                    <a:lnTo>
                      <a:pt x="257" y="228"/>
                    </a:lnTo>
                    <a:lnTo>
                      <a:pt x="260" y="224"/>
                    </a:lnTo>
                    <a:lnTo>
                      <a:pt x="266" y="221"/>
                    </a:lnTo>
                    <a:lnTo>
                      <a:pt x="269" y="211"/>
                    </a:lnTo>
                    <a:lnTo>
                      <a:pt x="272" y="213"/>
                    </a:lnTo>
                    <a:lnTo>
                      <a:pt x="269" y="208"/>
                    </a:lnTo>
                    <a:lnTo>
                      <a:pt x="253" y="200"/>
                    </a:lnTo>
                    <a:lnTo>
                      <a:pt x="253" y="194"/>
                    </a:lnTo>
                    <a:lnTo>
                      <a:pt x="250" y="184"/>
                    </a:lnTo>
                    <a:lnTo>
                      <a:pt x="242" y="193"/>
                    </a:lnTo>
                    <a:lnTo>
                      <a:pt x="241" y="201"/>
                    </a:lnTo>
                    <a:lnTo>
                      <a:pt x="232" y="200"/>
                    </a:lnTo>
                    <a:lnTo>
                      <a:pt x="233" y="201"/>
                    </a:lnTo>
                    <a:lnTo>
                      <a:pt x="229" y="208"/>
                    </a:lnTo>
                    <a:lnTo>
                      <a:pt x="220" y="204"/>
                    </a:lnTo>
                    <a:lnTo>
                      <a:pt x="214" y="204"/>
                    </a:lnTo>
                    <a:lnTo>
                      <a:pt x="211" y="208"/>
                    </a:lnTo>
                    <a:lnTo>
                      <a:pt x="207" y="216"/>
                    </a:lnTo>
                    <a:lnTo>
                      <a:pt x="190" y="217"/>
                    </a:lnTo>
                    <a:lnTo>
                      <a:pt x="181" y="226"/>
                    </a:lnTo>
                    <a:lnTo>
                      <a:pt x="173" y="226"/>
                    </a:lnTo>
                    <a:lnTo>
                      <a:pt x="164" y="221"/>
                    </a:lnTo>
                    <a:lnTo>
                      <a:pt x="166" y="217"/>
                    </a:lnTo>
                    <a:lnTo>
                      <a:pt x="151" y="222"/>
                    </a:lnTo>
                    <a:lnTo>
                      <a:pt x="148" y="216"/>
                    </a:lnTo>
                    <a:lnTo>
                      <a:pt x="141" y="223"/>
                    </a:lnTo>
                    <a:lnTo>
                      <a:pt x="136" y="219"/>
                    </a:lnTo>
                    <a:lnTo>
                      <a:pt x="130" y="219"/>
                    </a:lnTo>
                    <a:lnTo>
                      <a:pt x="129" y="223"/>
                    </a:lnTo>
                    <a:lnTo>
                      <a:pt x="133" y="233"/>
                    </a:lnTo>
                    <a:lnTo>
                      <a:pt x="130" y="234"/>
                    </a:lnTo>
                    <a:lnTo>
                      <a:pt x="128" y="240"/>
                    </a:lnTo>
                    <a:lnTo>
                      <a:pt x="129" y="248"/>
                    </a:lnTo>
                    <a:lnTo>
                      <a:pt x="134" y="251"/>
                    </a:lnTo>
                    <a:lnTo>
                      <a:pt x="134" y="255"/>
                    </a:lnTo>
                    <a:lnTo>
                      <a:pt x="121" y="263"/>
                    </a:lnTo>
                    <a:lnTo>
                      <a:pt x="115" y="256"/>
                    </a:lnTo>
                    <a:lnTo>
                      <a:pt x="116" y="249"/>
                    </a:lnTo>
                    <a:lnTo>
                      <a:pt x="110" y="244"/>
                    </a:lnTo>
                    <a:lnTo>
                      <a:pt x="114" y="242"/>
                    </a:lnTo>
                    <a:lnTo>
                      <a:pt x="113" y="233"/>
                    </a:lnTo>
                    <a:lnTo>
                      <a:pt x="109" y="230"/>
                    </a:lnTo>
                    <a:lnTo>
                      <a:pt x="120" y="222"/>
                    </a:lnTo>
                    <a:lnTo>
                      <a:pt x="118" y="220"/>
                    </a:lnTo>
                    <a:lnTo>
                      <a:pt x="113" y="216"/>
                    </a:lnTo>
                    <a:lnTo>
                      <a:pt x="111" y="219"/>
                    </a:lnTo>
                    <a:lnTo>
                      <a:pt x="106" y="224"/>
                    </a:lnTo>
                    <a:lnTo>
                      <a:pt x="97" y="222"/>
                    </a:lnTo>
                    <a:lnTo>
                      <a:pt x="90" y="235"/>
                    </a:lnTo>
                    <a:lnTo>
                      <a:pt x="88" y="231"/>
                    </a:lnTo>
                    <a:lnTo>
                      <a:pt x="80" y="224"/>
                    </a:lnTo>
                    <a:lnTo>
                      <a:pt x="81" y="213"/>
                    </a:lnTo>
                    <a:lnTo>
                      <a:pt x="73" y="204"/>
                    </a:lnTo>
                    <a:lnTo>
                      <a:pt x="63" y="207"/>
                    </a:lnTo>
                    <a:lnTo>
                      <a:pt x="55" y="201"/>
                    </a:lnTo>
                    <a:lnTo>
                      <a:pt x="41" y="206"/>
                    </a:lnTo>
                    <a:lnTo>
                      <a:pt x="37" y="201"/>
                    </a:lnTo>
                    <a:lnTo>
                      <a:pt x="27" y="188"/>
                    </a:lnTo>
                    <a:lnTo>
                      <a:pt x="22" y="186"/>
                    </a:lnTo>
                    <a:lnTo>
                      <a:pt x="24" y="182"/>
                    </a:lnTo>
                    <a:lnTo>
                      <a:pt x="28" y="181"/>
                    </a:lnTo>
                    <a:lnTo>
                      <a:pt x="34" y="177"/>
                    </a:lnTo>
                    <a:lnTo>
                      <a:pt x="38" y="179"/>
                    </a:lnTo>
                    <a:lnTo>
                      <a:pt x="47" y="173"/>
                    </a:lnTo>
                    <a:lnTo>
                      <a:pt x="45" y="173"/>
                    </a:lnTo>
                    <a:lnTo>
                      <a:pt x="43" y="170"/>
                    </a:lnTo>
                    <a:lnTo>
                      <a:pt x="40" y="167"/>
                    </a:lnTo>
                    <a:lnTo>
                      <a:pt x="47" y="158"/>
                    </a:lnTo>
                    <a:lnTo>
                      <a:pt x="45" y="157"/>
                    </a:lnTo>
                    <a:lnTo>
                      <a:pt x="43" y="158"/>
                    </a:lnTo>
                    <a:lnTo>
                      <a:pt x="42" y="155"/>
                    </a:lnTo>
                    <a:lnTo>
                      <a:pt x="35" y="161"/>
                    </a:lnTo>
                    <a:lnTo>
                      <a:pt x="34" y="158"/>
                    </a:lnTo>
                    <a:lnTo>
                      <a:pt x="22" y="156"/>
                    </a:lnTo>
                    <a:lnTo>
                      <a:pt x="9" y="154"/>
                    </a:lnTo>
                    <a:lnTo>
                      <a:pt x="9" y="151"/>
                    </a:lnTo>
                    <a:lnTo>
                      <a:pt x="5" y="150"/>
                    </a:lnTo>
                    <a:lnTo>
                      <a:pt x="2" y="146"/>
                    </a:lnTo>
                    <a:lnTo>
                      <a:pt x="5" y="138"/>
                    </a:lnTo>
                    <a:lnTo>
                      <a:pt x="4" y="136"/>
                    </a:lnTo>
                    <a:lnTo>
                      <a:pt x="3" y="130"/>
                    </a:lnTo>
                    <a:lnTo>
                      <a:pt x="0" y="129"/>
                    </a:lnTo>
                    <a:lnTo>
                      <a:pt x="1" y="122"/>
                    </a:lnTo>
                    <a:lnTo>
                      <a:pt x="7" y="124"/>
                    </a:lnTo>
                    <a:lnTo>
                      <a:pt x="17" y="124"/>
                    </a:lnTo>
                    <a:lnTo>
                      <a:pt x="16" y="121"/>
                    </a:lnTo>
                    <a:lnTo>
                      <a:pt x="18" y="123"/>
                    </a:lnTo>
                    <a:lnTo>
                      <a:pt x="22" y="123"/>
                    </a:lnTo>
                    <a:lnTo>
                      <a:pt x="25" y="123"/>
                    </a:lnTo>
                    <a:lnTo>
                      <a:pt x="28" y="122"/>
                    </a:lnTo>
                    <a:lnTo>
                      <a:pt x="31" y="118"/>
                    </a:lnTo>
                    <a:lnTo>
                      <a:pt x="30" y="107"/>
                    </a:lnTo>
                    <a:lnTo>
                      <a:pt x="34" y="102"/>
                    </a:lnTo>
                    <a:lnTo>
                      <a:pt x="29" y="97"/>
                    </a:lnTo>
                    <a:lnTo>
                      <a:pt x="25" y="100"/>
                    </a:lnTo>
                    <a:lnTo>
                      <a:pt x="27" y="96"/>
                    </a:lnTo>
                    <a:lnTo>
                      <a:pt x="20" y="90"/>
                    </a:lnTo>
                    <a:lnTo>
                      <a:pt x="20" y="86"/>
                    </a:lnTo>
                    <a:lnTo>
                      <a:pt x="16" y="81"/>
                    </a:lnTo>
                    <a:lnTo>
                      <a:pt x="14" y="73"/>
                    </a:lnTo>
                    <a:lnTo>
                      <a:pt x="11" y="70"/>
                    </a:lnTo>
                    <a:lnTo>
                      <a:pt x="25" y="62"/>
                    </a:lnTo>
                    <a:lnTo>
                      <a:pt x="40" y="54"/>
                    </a:lnTo>
                    <a:lnTo>
                      <a:pt x="40" y="48"/>
                    </a:lnTo>
                    <a:lnTo>
                      <a:pt x="35" y="33"/>
                    </a:lnTo>
                    <a:lnTo>
                      <a:pt x="38" y="30"/>
                    </a:lnTo>
                    <a:lnTo>
                      <a:pt x="42" y="25"/>
                    </a:lnTo>
                    <a:lnTo>
                      <a:pt x="42" y="20"/>
                    </a:lnTo>
                    <a:lnTo>
                      <a:pt x="53" y="13"/>
                    </a:lnTo>
                    <a:lnTo>
                      <a:pt x="60" y="16"/>
                    </a:lnTo>
                    <a:lnTo>
                      <a:pt x="64" y="16"/>
                    </a:lnTo>
                    <a:lnTo>
                      <a:pt x="67" y="21"/>
                    </a:lnTo>
                    <a:lnTo>
                      <a:pt x="81" y="18"/>
                    </a:lnTo>
                    <a:lnTo>
                      <a:pt x="83" y="17"/>
                    </a:lnTo>
                    <a:lnTo>
                      <a:pt x="87" y="15"/>
                    </a:lnTo>
                    <a:lnTo>
                      <a:pt x="89" y="8"/>
                    </a:lnTo>
                    <a:lnTo>
                      <a:pt x="93" y="10"/>
                    </a:lnTo>
                    <a:lnTo>
                      <a:pt x="95" y="9"/>
                    </a:lnTo>
                    <a:lnTo>
                      <a:pt x="96" y="10"/>
                    </a:lnTo>
                    <a:lnTo>
                      <a:pt x="100" y="5"/>
                    </a:lnTo>
                    <a:lnTo>
                      <a:pt x="104" y="2"/>
                    </a:lnTo>
                    <a:lnTo>
                      <a:pt x="110" y="0"/>
                    </a:lnTo>
                    <a:lnTo>
                      <a:pt x="111" y="4"/>
                    </a:lnTo>
                    <a:lnTo>
                      <a:pt x="114" y="5"/>
                    </a:lnTo>
                    <a:lnTo>
                      <a:pt x="113" y="8"/>
                    </a:lnTo>
                    <a:lnTo>
                      <a:pt x="114" y="10"/>
                    </a:lnTo>
                    <a:lnTo>
                      <a:pt x="118" y="13"/>
                    </a:lnTo>
                    <a:lnTo>
                      <a:pt x="121" y="13"/>
                    </a:lnTo>
                    <a:lnTo>
                      <a:pt x="122" y="15"/>
                    </a:lnTo>
                    <a:lnTo>
                      <a:pt x="123" y="20"/>
                    </a:lnTo>
                    <a:lnTo>
                      <a:pt x="127" y="28"/>
                    </a:lnTo>
                    <a:lnTo>
                      <a:pt x="124" y="31"/>
                    </a:lnTo>
                    <a:lnTo>
                      <a:pt x="124" y="34"/>
                    </a:lnTo>
                    <a:lnTo>
                      <a:pt x="124" y="36"/>
                    </a:lnTo>
                    <a:lnTo>
                      <a:pt x="123" y="34"/>
                    </a:lnTo>
                    <a:lnTo>
                      <a:pt x="122" y="36"/>
                    </a:lnTo>
                    <a:lnTo>
                      <a:pt x="123" y="36"/>
                    </a:lnTo>
                    <a:lnTo>
                      <a:pt x="122" y="36"/>
                    </a:lnTo>
                    <a:lnTo>
                      <a:pt x="123" y="37"/>
                    </a:lnTo>
                    <a:lnTo>
                      <a:pt x="124" y="37"/>
                    </a:lnTo>
                    <a:lnTo>
                      <a:pt x="123" y="37"/>
                    </a:lnTo>
                    <a:lnTo>
                      <a:pt x="124" y="40"/>
                    </a:lnTo>
                    <a:lnTo>
                      <a:pt x="126" y="41"/>
                    </a:lnTo>
                    <a:lnTo>
                      <a:pt x="127" y="42"/>
                    </a:lnTo>
                    <a:lnTo>
                      <a:pt x="129" y="44"/>
                    </a:lnTo>
                    <a:lnTo>
                      <a:pt x="135" y="48"/>
                    </a:lnTo>
                    <a:lnTo>
                      <a:pt x="149" y="50"/>
                    </a:lnTo>
                    <a:lnTo>
                      <a:pt x="148" y="53"/>
                    </a:lnTo>
                    <a:close/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35" name="Freeform 123"/>
              <p:cNvSpPr>
                <a:spLocks/>
              </p:cNvSpPr>
              <p:nvPr/>
            </p:nvSpPr>
            <p:spPr bwMode="auto">
              <a:xfrm>
                <a:off x="4721" y="3891"/>
                <a:ext cx="8" cy="10"/>
              </a:xfrm>
              <a:custGeom>
                <a:avLst/>
                <a:gdLst>
                  <a:gd name="T0" fmla="*/ 9 w 24"/>
                  <a:gd name="T1" fmla="*/ 0 h 28"/>
                  <a:gd name="T2" fmla="*/ 6 w 24"/>
                  <a:gd name="T3" fmla="*/ 10 h 28"/>
                  <a:gd name="T4" fmla="*/ 9 w 24"/>
                  <a:gd name="T5" fmla="*/ 13 h 28"/>
                  <a:gd name="T6" fmla="*/ 0 w 24"/>
                  <a:gd name="T7" fmla="*/ 16 h 28"/>
                  <a:gd name="T8" fmla="*/ 1 w 24"/>
                  <a:gd name="T9" fmla="*/ 23 h 28"/>
                  <a:gd name="T10" fmla="*/ 6 w 24"/>
                  <a:gd name="T11" fmla="*/ 28 h 28"/>
                  <a:gd name="T12" fmla="*/ 14 w 24"/>
                  <a:gd name="T13" fmla="*/ 22 h 28"/>
                  <a:gd name="T14" fmla="*/ 22 w 24"/>
                  <a:gd name="T15" fmla="*/ 18 h 28"/>
                  <a:gd name="T16" fmla="*/ 20 w 24"/>
                  <a:gd name="T17" fmla="*/ 16 h 28"/>
                  <a:gd name="T18" fmla="*/ 24 w 24"/>
                  <a:gd name="T19" fmla="*/ 10 h 28"/>
                  <a:gd name="T20" fmla="*/ 19 w 24"/>
                  <a:gd name="T21" fmla="*/ 6 h 28"/>
                  <a:gd name="T22" fmla="*/ 17 w 24"/>
                  <a:gd name="T23" fmla="*/ 3 h 28"/>
                  <a:gd name="T24" fmla="*/ 9 w 24"/>
                  <a:gd name="T2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" h="28">
                    <a:moveTo>
                      <a:pt x="9" y="0"/>
                    </a:moveTo>
                    <a:lnTo>
                      <a:pt x="6" y="10"/>
                    </a:lnTo>
                    <a:lnTo>
                      <a:pt x="9" y="13"/>
                    </a:lnTo>
                    <a:lnTo>
                      <a:pt x="0" y="16"/>
                    </a:lnTo>
                    <a:lnTo>
                      <a:pt x="1" y="23"/>
                    </a:lnTo>
                    <a:lnTo>
                      <a:pt x="6" y="28"/>
                    </a:lnTo>
                    <a:lnTo>
                      <a:pt x="14" y="22"/>
                    </a:lnTo>
                    <a:lnTo>
                      <a:pt x="22" y="18"/>
                    </a:lnTo>
                    <a:lnTo>
                      <a:pt x="20" y="16"/>
                    </a:lnTo>
                    <a:lnTo>
                      <a:pt x="24" y="10"/>
                    </a:lnTo>
                    <a:lnTo>
                      <a:pt x="19" y="6"/>
                    </a:lnTo>
                    <a:lnTo>
                      <a:pt x="17" y="3"/>
                    </a:lnTo>
                    <a:lnTo>
                      <a:pt x="9" y="0"/>
                    </a:lnTo>
                    <a:close/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36" name="Freeform 124"/>
              <p:cNvSpPr>
                <a:spLocks/>
              </p:cNvSpPr>
              <p:nvPr/>
            </p:nvSpPr>
            <p:spPr bwMode="auto">
              <a:xfrm>
                <a:off x="4639" y="3764"/>
                <a:ext cx="4" cy="3"/>
              </a:xfrm>
              <a:custGeom>
                <a:avLst/>
                <a:gdLst>
                  <a:gd name="T0" fmla="*/ 0 w 12"/>
                  <a:gd name="T1" fmla="*/ 11 h 11"/>
                  <a:gd name="T2" fmla="*/ 8 w 12"/>
                  <a:gd name="T3" fmla="*/ 9 h 11"/>
                  <a:gd name="T4" fmla="*/ 12 w 12"/>
                  <a:gd name="T5" fmla="*/ 3 h 11"/>
                  <a:gd name="T6" fmla="*/ 7 w 12"/>
                  <a:gd name="T7" fmla="*/ 0 h 11"/>
                  <a:gd name="T8" fmla="*/ 1 w 12"/>
                  <a:gd name="T9" fmla="*/ 3 h 11"/>
                  <a:gd name="T10" fmla="*/ 0 w 12"/>
                  <a:gd name="T11" fmla="*/ 9 h 11"/>
                  <a:gd name="T12" fmla="*/ 0 w 12"/>
                  <a:gd name="T13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1">
                    <a:moveTo>
                      <a:pt x="0" y="11"/>
                    </a:moveTo>
                    <a:lnTo>
                      <a:pt x="8" y="9"/>
                    </a:lnTo>
                    <a:lnTo>
                      <a:pt x="12" y="3"/>
                    </a:lnTo>
                    <a:lnTo>
                      <a:pt x="7" y="0"/>
                    </a:lnTo>
                    <a:lnTo>
                      <a:pt x="1" y="3"/>
                    </a:lnTo>
                    <a:lnTo>
                      <a:pt x="0" y="9"/>
                    </a:lnTo>
                    <a:lnTo>
                      <a:pt x="0" y="11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37" name="Freeform 125"/>
              <p:cNvSpPr>
                <a:spLocks/>
              </p:cNvSpPr>
              <p:nvPr/>
            </p:nvSpPr>
            <p:spPr bwMode="auto">
              <a:xfrm>
                <a:off x="4638" y="3902"/>
                <a:ext cx="4" cy="2"/>
              </a:xfrm>
              <a:custGeom>
                <a:avLst/>
                <a:gdLst>
                  <a:gd name="T0" fmla="*/ 6 w 10"/>
                  <a:gd name="T1" fmla="*/ 0 h 8"/>
                  <a:gd name="T2" fmla="*/ 10 w 10"/>
                  <a:gd name="T3" fmla="*/ 5 h 8"/>
                  <a:gd name="T4" fmla="*/ 0 w 10"/>
                  <a:gd name="T5" fmla="*/ 8 h 8"/>
                  <a:gd name="T6" fmla="*/ 0 w 10"/>
                  <a:gd name="T7" fmla="*/ 1 h 8"/>
                  <a:gd name="T8" fmla="*/ 6 w 10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8">
                    <a:moveTo>
                      <a:pt x="6" y="0"/>
                    </a:moveTo>
                    <a:lnTo>
                      <a:pt x="10" y="5"/>
                    </a:lnTo>
                    <a:lnTo>
                      <a:pt x="0" y="8"/>
                    </a:lnTo>
                    <a:lnTo>
                      <a:pt x="0" y="1"/>
                    </a:lnTo>
                    <a:lnTo>
                      <a:pt x="6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38" name="Freeform 126"/>
              <p:cNvSpPr>
                <a:spLocks/>
              </p:cNvSpPr>
              <p:nvPr/>
            </p:nvSpPr>
            <p:spPr bwMode="auto">
              <a:xfrm>
                <a:off x="4613" y="3890"/>
                <a:ext cx="110" cy="83"/>
              </a:xfrm>
              <a:custGeom>
                <a:avLst/>
                <a:gdLst>
                  <a:gd name="T0" fmla="*/ 252 w 331"/>
                  <a:gd name="T1" fmla="*/ 229 h 249"/>
                  <a:gd name="T2" fmla="*/ 279 w 331"/>
                  <a:gd name="T3" fmla="*/ 241 h 249"/>
                  <a:gd name="T4" fmla="*/ 305 w 331"/>
                  <a:gd name="T5" fmla="*/ 249 h 249"/>
                  <a:gd name="T6" fmla="*/ 330 w 331"/>
                  <a:gd name="T7" fmla="*/ 229 h 249"/>
                  <a:gd name="T8" fmla="*/ 316 w 331"/>
                  <a:gd name="T9" fmla="*/ 210 h 249"/>
                  <a:gd name="T10" fmla="*/ 321 w 331"/>
                  <a:gd name="T11" fmla="*/ 209 h 249"/>
                  <a:gd name="T12" fmla="*/ 323 w 331"/>
                  <a:gd name="T13" fmla="*/ 191 h 249"/>
                  <a:gd name="T14" fmla="*/ 329 w 331"/>
                  <a:gd name="T15" fmla="*/ 178 h 249"/>
                  <a:gd name="T16" fmla="*/ 318 w 331"/>
                  <a:gd name="T17" fmla="*/ 171 h 249"/>
                  <a:gd name="T18" fmla="*/ 310 w 331"/>
                  <a:gd name="T19" fmla="*/ 157 h 249"/>
                  <a:gd name="T20" fmla="*/ 292 w 331"/>
                  <a:gd name="T21" fmla="*/ 151 h 249"/>
                  <a:gd name="T22" fmla="*/ 288 w 331"/>
                  <a:gd name="T23" fmla="*/ 144 h 249"/>
                  <a:gd name="T24" fmla="*/ 291 w 331"/>
                  <a:gd name="T25" fmla="*/ 131 h 249"/>
                  <a:gd name="T26" fmla="*/ 277 w 331"/>
                  <a:gd name="T27" fmla="*/ 118 h 249"/>
                  <a:gd name="T28" fmla="*/ 267 w 331"/>
                  <a:gd name="T29" fmla="*/ 122 h 249"/>
                  <a:gd name="T30" fmla="*/ 251 w 331"/>
                  <a:gd name="T31" fmla="*/ 117 h 249"/>
                  <a:gd name="T32" fmla="*/ 239 w 331"/>
                  <a:gd name="T33" fmla="*/ 116 h 249"/>
                  <a:gd name="T34" fmla="*/ 223 w 331"/>
                  <a:gd name="T35" fmla="*/ 110 h 249"/>
                  <a:gd name="T36" fmla="*/ 224 w 331"/>
                  <a:gd name="T37" fmla="*/ 104 h 249"/>
                  <a:gd name="T38" fmla="*/ 232 w 331"/>
                  <a:gd name="T39" fmla="*/ 83 h 249"/>
                  <a:gd name="T40" fmla="*/ 231 w 331"/>
                  <a:gd name="T41" fmla="*/ 73 h 249"/>
                  <a:gd name="T42" fmla="*/ 228 w 331"/>
                  <a:gd name="T43" fmla="*/ 60 h 249"/>
                  <a:gd name="T44" fmla="*/ 254 w 331"/>
                  <a:gd name="T45" fmla="*/ 49 h 249"/>
                  <a:gd name="T46" fmla="*/ 271 w 331"/>
                  <a:gd name="T47" fmla="*/ 45 h 249"/>
                  <a:gd name="T48" fmla="*/ 270 w 331"/>
                  <a:gd name="T49" fmla="*/ 25 h 249"/>
                  <a:gd name="T50" fmla="*/ 259 w 331"/>
                  <a:gd name="T51" fmla="*/ 21 h 249"/>
                  <a:gd name="T52" fmla="*/ 244 w 331"/>
                  <a:gd name="T53" fmla="*/ 22 h 249"/>
                  <a:gd name="T54" fmla="*/ 226 w 331"/>
                  <a:gd name="T55" fmla="*/ 22 h 249"/>
                  <a:gd name="T56" fmla="*/ 196 w 331"/>
                  <a:gd name="T57" fmla="*/ 40 h 249"/>
                  <a:gd name="T58" fmla="*/ 181 w 331"/>
                  <a:gd name="T59" fmla="*/ 31 h 249"/>
                  <a:gd name="T60" fmla="*/ 156 w 331"/>
                  <a:gd name="T61" fmla="*/ 37 h 249"/>
                  <a:gd name="T62" fmla="*/ 144 w 331"/>
                  <a:gd name="T63" fmla="*/ 37 h 249"/>
                  <a:gd name="T64" fmla="*/ 143 w 331"/>
                  <a:gd name="T65" fmla="*/ 54 h 249"/>
                  <a:gd name="T66" fmla="*/ 149 w 331"/>
                  <a:gd name="T67" fmla="*/ 69 h 249"/>
                  <a:gd name="T68" fmla="*/ 131 w 331"/>
                  <a:gd name="T69" fmla="*/ 63 h 249"/>
                  <a:gd name="T70" fmla="*/ 128 w 331"/>
                  <a:gd name="T71" fmla="*/ 47 h 249"/>
                  <a:gd name="T72" fmla="*/ 133 w 331"/>
                  <a:gd name="T73" fmla="*/ 34 h 249"/>
                  <a:gd name="T74" fmla="*/ 121 w 331"/>
                  <a:gd name="T75" fmla="*/ 38 h 249"/>
                  <a:gd name="T76" fmla="*/ 103 w 331"/>
                  <a:gd name="T77" fmla="*/ 45 h 249"/>
                  <a:gd name="T78" fmla="*/ 88 w 331"/>
                  <a:gd name="T79" fmla="*/ 18 h 249"/>
                  <a:gd name="T80" fmla="*/ 56 w 331"/>
                  <a:gd name="T81" fmla="*/ 20 h 249"/>
                  <a:gd name="T82" fmla="*/ 37 w 331"/>
                  <a:gd name="T83" fmla="*/ 0 h 249"/>
                  <a:gd name="T84" fmla="*/ 31 w 331"/>
                  <a:gd name="T85" fmla="*/ 2 h 249"/>
                  <a:gd name="T86" fmla="*/ 23 w 331"/>
                  <a:gd name="T87" fmla="*/ 7 h 249"/>
                  <a:gd name="T88" fmla="*/ 9 w 331"/>
                  <a:gd name="T89" fmla="*/ 25 h 249"/>
                  <a:gd name="T90" fmla="*/ 4 w 331"/>
                  <a:gd name="T91" fmla="*/ 33 h 249"/>
                  <a:gd name="T92" fmla="*/ 6 w 331"/>
                  <a:gd name="T93" fmla="*/ 54 h 249"/>
                  <a:gd name="T94" fmla="*/ 23 w 331"/>
                  <a:gd name="T95" fmla="*/ 69 h 249"/>
                  <a:gd name="T96" fmla="*/ 42 w 331"/>
                  <a:gd name="T97" fmla="*/ 94 h 249"/>
                  <a:gd name="T98" fmla="*/ 75 w 331"/>
                  <a:gd name="T99" fmla="*/ 95 h 249"/>
                  <a:gd name="T100" fmla="*/ 98 w 331"/>
                  <a:gd name="T101" fmla="*/ 113 h 249"/>
                  <a:gd name="T102" fmla="*/ 113 w 331"/>
                  <a:gd name="T103" fmla="*/ 135 h 249"/>
                  <a:gd name="T104" fmla="*/ 129 w 331"/>
                  <a:gd name="T105" fmla="*/ 147 h 249"/>
                  <a:gd name="T106" fmla="*/ 159 w 331"/>
                  <a:gd name="T107" fmla="*/ 169 h 249"/>
                  <a:gd name="T108" fmla="*/ 182 w 331"/>
                  <a:gd name="T109" fmla="*/ 174 h 249"/>
                  <a:gd name="T110" fmla="*/ 191 w 331"/>
                  <a:gd name="T111" fmla="*/ 175 h 249"/>
                  <a:gd name="T112" fmla="*/ 222 w 331"/>
                  <a:gd name="T113" fmla="*/ 204 h 249"/>
                  <a:gd name="T114" fmla="*/ 86 w 331"/>
                  <a:gd name="T115" fmla="*/ 41 h 249"/>
                  <a:gd name="T116" fmla="*/ 82 w 331"/>
                  <a:gd name="T117" fmla="*/ 36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31" h="249">
                    <a:moveTo>
                      <a:pt x="224" y="211"/>
                    </a:moveTo>
                    <a:lnTo>
                      <a:pt x="244" y="223"/>
                    </a:lnTo>
                    <a:lnTo>
                      <a:pt x="252" y="229"/>
                    </a:lnTo>
                    <a:lnTo>
                      <a:pt x="271" y="231"/>
                    </a:lnTo>
                    <a:lnTo>
                      <a:pt x="272" y="233"/>
                    </a:lnTo>
                    <a:lnTo>
                      <a:pt x="279" y="241"/>
                    </a:lnTo>
                    <a:lnTo>
                      <a:pt x="287" y="247"/>
                    </a:lnTo>
                    <a:lnTo>
                      <a:pt x="304" y="249"/>
                    </a:lnTo>
                    <a:lnTo>
                      <a:pt x="305" y="249"/>
                    </a:lnTo>
                    <a:lnTo>
                      <a:pt x="311" y="244"/>
                    </a:lnTo>
                    <a:lnTo>
                      <a:pt x="331" y="244"/>
                    </a:lnTo>
                    <a:lnTo>
                      <a:pt x="330" y="229"/>
                    </a:lnTo>
                    <a:lnTo>
                      <a:pt x="327" y="224"/>
                    </a:lnTo>
                    <a:lnTo>
                      <a:pt x="323" y="221"/>
                    </a:lnTo>
                    <a:lnTo>
                      <a:pt x="316" y="210"/>
                    </a:lnTo>
                    <a:lnTo>
                      <a:pt x="320" y="208"/>
                    </a:lnTo>
                    <a:lnTo>
                      <a:pt x="321" y="211"/>
                    </a:lnTo>
                    <a:lnTo>
                      <a:pt x="321" y="209"/>
                    </a:lnTo>
                    <a:lnTo>
                      <a:pt x="317" y="201"/>
                    </a:lnTo>
                    <a:lnTo>
                      <a:pt x="325" y="197"/>
                    </a:lnTo>
                    <a:lnTo>
                      <a:pt x="323" y="191"/>
                    </a:lnTo>
                    <a:lnTo>
                      <a:pt x="325" y="186"/>
                    </a:lnTo>
                    <a:lnTo>
                      <a:pt x="324" y="183"/>
                    </a:lnTo>
                    <a:lnTo>
                      <a:pt x="329" y="178"/>
                    </a:lnTo>
                    <a:lnTo>
                      <a:pt x="329" y="173"/>
                    </a:lnTo>
                    <a:lnTo>
                      <a:pt x="327" y="175"/>
                    </a:lnTo>
                    <a:lnTo>
                      <a:pt x="318" y="171"/>
                    </a:lnTo>
                    <a:lnTo>
                      <a:pt x="318" y="169"/>
                    </a:lnTo>
                    <a:lnTo>
                      <a:pt x="315" y="163"/>
                    </a:lnTo>
                    <a:lnTo>
                      <a:pt x="310" y="157"/>
                    </a:lnTo>
                    <a:lnTo>
                      <a:pt x="304" y="157"/>
                    </a:lnTo>
                    <a:lnTo>
                      <a:pt x="302" y="158"/>
                    </a:lnTo>
                    <a:lnTo>
                      <a:pt x="292" y="151"/>
                    </a:lnTo>
                    <a:lnTo>
                      <a:pt x="290" y="150"/>
                    </a:lnTo>
                    <a:lnTo>
                      <a:pt x="287" y="148"/>
                    </a:lnTo>
                    <a:lnTo>
                      <a:pt x="288" y="144"/>
                    </a:lnTo>
                    <a:lnTo>
                      <a:pt x="288" y="141"/>
                    </a:lnTo>
                    <a:lnTo>
                      <a:pt x="295" y="136"/>
                    </a:lnTo>
                    <a:lnTo>
                      <a:pt x="291" y="131"/>
                    </a:lnTo>
                    <a:lnTo>
                      <a:pt x="281" y="130"/>
                    </a:lnTo>
                    <a:lnTo>
                      <a:pt x="278" y="123"/>
                    </a:lnTo>
                    <a:lnTo>
                      <a:pt x="277" y="118"/>
                    </a:lnTo>
                    <a:lnTo>
                      <a:pt x="272" y="117"/>
                    </a:lnTo>
                    <a:lnTo>
                      <a:pt x="269" y="121"/>
                    </a:lnTo>
                    <a:lnTo>
                      <a:pt x="267" y="122"/>
                    </a:lnTo>
                    <a:lnTo>
                      <a:pt x="263" y="118"/>
                    </a:lnTo>
                    <a:lnTo>
                      <a:pt x="261" y="117"/>
                    </a:lnTo>
                    <a:lnTo>
                      <a:pt x="251" y="117"/>
                    </a:lnTo>
                    <a:lnTo>
                      <a:pt x="249" y="121"/>
                    </a:lnTo>
                    <a:lnTo>
                      <a:pt x="243" y="116"/>
                    </a:lnTo>
                    <a:lnTo>
                      <a:pt x="239" y="116"/>
                    </a:lnTo>
                    <a:lnTo>
                      <a:pt x="237" y="115"/>
                    </a:lnTo>
                    <a:lnTo>
                      <a:pt x="230" y="108"/>
                    </a:lnTo>
                    <a:lnTo>
                      <a:pt x="223" y="110"/>
                    </a:lnTo>
                    <a:lnTo>
                      <a:pt x="221" y="108"/>
                    </a:lnTo>
                    <a:lnTo>
                      <a:pt x="222" y="103"/>
                    </a:lnTo>
                    <a:lnTo>
                      <a:pt x="224" y="104"/>
                    </a:lnTo>
                    <a:lnTo>
                      <a:pt x="226" y="97"/>
                    </a:lnTo>
                    <a:lnTo>
                      <a:pt x="231" y="95"/>
                    </a:lnTo>
                    <a:lnTo>
                      <a:pt x="232" y="83"/>
                    </a:lnTo>
                    <a:lnTo>
                      <a:pt x="231" y="81"/>
                    </a:lnTo>
                    <a:lnTo>
                      <a:pt x="232" y="77"/>
                    </a:lnTo>
                    <a:lnTo>
                      <a:pt x="231" y="73"/>
                    </a:lnTo>
                    <a:lnTo>
                      <a:pt x="228" y="65"/>
                    </a:lnTo>
                    <a:lnTo>
                      <a:pt x="225" y="65"/>
                    </a:lnTo>
                    <a:lnTo>
                      <a:pt x="228" y="60"/>
                    </a:lnTo>
                    <a:lnTo>
                      <a:pt x="239" y="60"/>
                    </a:lnTo>
                    <a:lnTo>
                      <a:pt x="254" y="55"/>
                    </a:lnTo>
                    <a:lnTo>
                      <a:pt x="254" y="49"/>
                    </a:lnTo>
                    <a:lnTo>
                      <a:pt x="257" y="49"/>
                    </a:lnTo>
                    <a:lnTo>
                      <a:pt x="259" y="44"/>
                    </a:lnTo>
                    <a:lnTo>
                      <a:pt x="271" y="45"/>
                    </a:lnTo>
                    <a:lnTo>
                      <a:pt x="271" y="42"/>
                    </a:lnTo>
                    <a:lnTo>
                      <a:pt x="265" y="37"/>
                    </a:lnTo>
                    <a:lnTo>
                      <a:pt x="270" y="25"/>
                    </a:lnTo>
                    <a:lnTo>
                      <a:pt x="265" y="24"/>
                    </a:lnTo>
                    <a:lnTo>
                      <a:pt x="264" y="22"/>
                    </a:lnTo>
                    <a:lnTo>
                      <a:pt x="259" y="21"/>
                    </a:lnTo>
                    <a:lnTo>
                      <a:pt x="259" y="23"/>
                    </a:lnTo>
                    <a:lnTo>
                      <a:pt x="252" y="23"/>
                    </a:lnTo>
                    <a:lnTo>
                      <a:pt x="244" y="22"/>
                    </a:lnTo>
                    <a:lnTo>
                      <a:pt x="235" y="18"/>
                    </a:lnTo>
                    <a:lnTo>
                      <a:pt x="229" y="18"/>
                    </a:lnTo>
                    <a:lnTo>
                      <a:pt x="226" y="22"/>
                    </a:lnTo>
                    <a:lnTo>
                      <a:pt x="222" y="30"/>
                    </a:lnTo>
                    <a:lnTo>
                      <a:pt x="205" y="31"/>
                    </a:lnTo>
                    <a:lnTo>
                      <a:pt x="196" y="40"/>
                    </a:lnTo>
                    <a:lnTo>
                      <a:pt x="188" y="40"/>
                    </a:lnTo>
                    <a:lnTo>
                      <a:pt x="179" y="35"/>
                    </a:lnTo>
                    <a:lnTo>
                      <a:pt x="181" y="31"/>
                    </a:lnTo>
                    <a:lnTo>
                      <a:pt x="166" y="36"/>
                    </a:lnTo>
                    <a:lnTo>
                      <a:pt x="163" y="30"/>
                    </a:lnTo>
                    <a:lnTo>
                      <a:pt x="156" y="37"/>
                    </a:lnTo>
                    <a:lnTo>
                      <a:pt x="151" y="33"/>
                    </a:lnTo>
                    <a:lnTo>
                      <a:pt x="145" y="33"/>
                    </a:lnTo>
                    <a:lnTo>
                      <a:pt x="144" y="37"/>
                    </a:lnTo>
                    <a:lnTo>
                      <a:pt x="148" y="47"/>
                    </a:lnTo>
                    <a:lnTo>
                      <a:pt x="145" y="48"/>
                    </a:lnTo>
                    <a:lnTo>
                      <a:pt x="143" y="54"/>
                    </a:lnTo>
                    <a:lnTo>
                      <a:pt x="144" y="62"/>
                    </a:lnTo>
                    <a:lnTo>
                      <a:pt x="149" y="65"/>
                    </a:lnTo>
                    <a:lnTo>
                      <a:pt x="149" y="69"/>
                    </a:lnTo>
                    <a:lnTo>
                      <a:pt x="136" y="77"/>
                    </a:lnTo>
                    <a:lnTo>
                      <a:pt x="130" y="70"/>
                    </a:lnTo>
                    <a:lnTo>
                      <a:pt x="131" y="63"/>
                    </a:lnTo>
                    <a:lnTo>
                      <a:pt x="125" y="58"/>
                    </a:lnTo>
                    <a:lnTo>
                      <a:pt x="129" y="56"/>
                    </a:lnTo>
                    <a:lnTo>
                      <a:pt x="128" y="47"/>
                    </a:lnTo>
                    <a:lnTo>
                      <a:pt x="124" y="44"/>
                    </a:lnTo>
                    <a:lnTo>
                      <a:pt x="135" y="36"/>
                    </a:lnTo>
                    <a:lnTo>
                      <a:pt x="133" y="34"/>
                    </a:lnTo>
                    <a:lnTo>
                      <a:pt x="128" y="30"/>
                    </a:lnTo>
                    <a:lnTo>
                      <a:pt x="126" y="33"/>
                    </a:lnTo>
                    <a:lnTo>
                      <a:pt x="121" y="38"/>
                    </a:lnTo>
                    <a:lnTo>
                      <a:pt x="112" y="36"/>
                    </a:lnTo>
                    <a:lnTo>
                      <a:pt x="105" y="49"/>
                    </a:lnTo>
                    <a:lnTo>
                      <a:pt x="103" y="45"/>
                    </a:lnTo>
                    <a:lnTo>
                      <a:pt x="95" y="38"/>
                    </a:lnTo>
                    <a:lnTo>
                      <a:pt x="96" y="27"/>
                    </a:lnTo>
                    <a:lnTo>
                      <a:pt x="88" y="18"/>
                    </a:lnTo>
                    <a:lnTo>
                      <a:pt x="78" y="21"/>
                    </a:lnTo>
                    <a:lnTo>
                      <a:pt x="70" y="15"/>
                    </a:lnTo>
                    <a:lnTo>
                      <a:pt x="56" y="20"/>
                    </a:lnTo>
                    <a:lnTo>
                      <a:pt x="52" y="15"/>
                    </a:lnTo>
                    <a:lnTo>
                      <a:pt x="42" y="2"/>
                    </a:lnTo>
                    <a:lnTo>
                      <a:pt x="37" y="0"/>
                    </a:lnTo>
                    <a:lnTo>
                      <a:pt x="35" y="2"/>
                    </a:lnTo>
                    <a:lnTo>
                      <a:pt x="31" y="0"/>
                    </a:lnTo>
                    <a:lnTo>
                      <a:pt x="31" y="2"/>
                    </a:lnTo>
                    <a:lnTo>
                      <a:pt x="24" y="4"/>
                    </a:lnTo>
                    <a:lnTo>
                      <a:pt x="23" y="5"/>
                    </a:lnTo>
                    <a:lnTo>
                      <a:pt x="23" y="7"/>
                    </a:lnTo>
                    <a:lnTo>
                      <a:pt x="22" y="8"/>
                    </a:lnTo>
                    <a:lnTo>
                      <a:pt x="12" y="17"/>
                    </a:lnTo>
                    <a:lnTo>
                      <a:pt x="9" y="25"/>
                    </a:lnTo>
                    <a:lnTo>
                      <a:pt x="6" y="28"/>
                    </a:lnTo>
                    <a:lnTo>
                      <a:pt x="3" y="31"/>
                    </a:lnTo>
                    <a:lnTo>
                      <a:pt x="4" y="33"/>
                    </a:lnTo>
                    <a:lnTo>
                      <a:pt x="0" y="38"/>
                    </a:lnTo>
                    <a:lnTo>
                      <a:pt x="9" y="37"/>
                    </a:lnTo>
                    <a:lnTo>
                      <a:pt x="6" y="54"/>
                    </a:lnTo>
                    <a:lnTo>
                      <a:pt x="4" y="63"/>
                    </a:lnTo>
                    <a:lnTo>
                      <a:pt x="7" y="63"/>
                    </a:lnTo>
                    <a:lnTo>
                      <a:pt x="23" y="69"/>
                    </a:lnTo>
                    <a:lnTo>
                      <a:pt x="31" y="77"/>
                    </a:lnTo>
                    <a:lnTo>
                      <a:pt x="37" y="93"/>
                    </a:lnTo>
                    <a:lnTo>
                      <a:pt x="42" y="94"/>
                    </a:lnTo>
                    <a:lnTo>
                      <a:pt x="46" y="93"/>
                    </a:lnTo>
                    <a:lnTo>
                      <a:pt x="62" y="93"/>
                    </a:lnTo>
                    <a:lnTo>
                      <a:pt x="75" y="95"/>
                    </a:lnTo>
                    <a:lnTo>
                      <a:pt x="84" y="97"/>
                    </a:lnTo>
                    <a:lnTo>
                      <a:pt x="91" y="107"/>
                    </a:lnTo>
                    <a:lnTo>
                      <a:pt x="98" y="113"/>
                    </a:lnTo>
                    <a:lnTo>
                      <a:pt x="110" y="130"/>
                    </a:lnTo>
                    <a:lnTo>
                      <a:pt x="111" y="134"/>
                    </a:lnTo>
                    <a:lnTo>
                      <a:pt x="113" y="135"/>
                    </a:lnTo>
                    <a:lnTo>
                      <a:pt x="117" y="135"/>
                    </a:lnTo>
                    <a:lnTo>
                      <a:pt x="123" y="140"/>
                    </a:lnTo>
                    <a:lnTo>
                      <a:pt x="129" y="147"/>
                    </a:lnTo>
                    <a:lnTo>
                      <a:pt x="137" y="150"/>
                    </a:lnTo>
                    <a:lnTo>
                      <a:pt x="152" y="161"/>
                    </a:lnTo>
                    <a:lnTo>
                      <a:pt x="159" y="169"/>
                    </a:lnTo>
                    <a:lnTo>
                      <a:pt x="165" y="173"/>
                    </a:lnTo>
                    <a:lnTo>
                      <a:pt x="174" y="174"/>
                    </a:lnTo>
                    <a:lnTo>
                      <a:pt x="182" y="174"/>
                    </a:lnTo>
                    <a:lnTo>
                      <a:pt x="185" y="176"/>
                    </a:lnTo>
                    <a:lnTo>
                      <a:pt x="189" y="174"/>
                    </a:lnTo>
                    <a:lnTo>
                      <a:pt x="191" y="175"/>
                    </a:lnTo>
                    <a:lnTo>
                      <a:pt x="202" y="186"/>
                    </a:lnTo>
                    <a:lnTo>
                      <a:pt x="212" y="195"/>
                    </a:lnTo>
                    <a:lnTo>
                      <a:pt x="222" y="204"/>
                    </a:lnTo>
                    <a:lnTo>
                      <a:pt x="224" y="211"/>
                    </a:lnTo>
                    <a:lnTo>
                      <a:pt x="82" y="36"/>
                    </a:lnTo>
                    <a:lnTo>
                      <a:pt x="86" y="41"/>
                    </a:lnTo>
                    <a:lnTo>
                      <a:pt x="76" y="44"/>
                    </a:lnTo>
                    <a:lnTo>
                      <a:pt x="76" y="37"/>
                    </a:lnTo>
                    <a:lnTo>
                      <a:pt x="82" y="36"/>
                    </a:lnTo>
                    <a:lnTo>
                      <a:pt x="224" y="211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39" name="Freeform 127"/>
              <p:cNvSpPr>
                <a:spLocks/>
              </p:cNvSpPr>
              <p:nvPr/>
            </p:nvSpPr>
            <p:spPr bwMode="auto">
              <a:xfrm>
                <a:off x="4613" y="3890"/>
                <a:ext cx="110" cy="83"/>
              </a:xfrm>
              <a:custGeom>
                <a:avLst/>
                <a:gdLst>
                  <a:gd name="T0" fmla="*/ 252 w 331"/>
                  <a:gd name="T1" fmla="*/ 229 h 249"/>
                  <a:gd name="T2" fmla="*/ 279 w 331"/>
                  <a:gd name="T3" fmla="*/ 241 h 249"/>
                  <a:gd name="T4" fmla="*/ 305 w 331"/>
                  <a:gd name="T5" fmla="*/ 249 h 249"/>
                  <a:gd name="T6" fmla="*/ 330 w 331"/>
                  <a:gd name="T7" fmla="*/ 229 h 249"/>
                  <a:gd name="T8" fmla="*/ 316 w 331"/>
                  <a:gd name="T9" fmla="*/ 210 h 249"/>
                  <a:gd name="T10" fmla="*/ 321 w 331"/>
                  <a:gd name="T11" fmla="*/ 209 h 249"/>
                  <a:gd name="T12" fmla="*/ 323 w 331"/>
                  <a:gd name="T13" fmla="*/ 191 h 249"/>
                  <a:gd name="T14" fmla="*/ 329 w 331"/>
                  <a:gd name="T15" fmla="*/ 178 h 249"/>
                  <a:gd name="T16" fmla="*/ 318 w 331"/>
                  <a:gd name="T17" fmla="*/ 171 h 249"/>
                  <a:gd name="T18" fmla="*/ 310 w 331"/>
                  <a:gd name="T19" fmla="*/ 157 h 249"/>
                  <a:gd name="T20" fmla="*/ 292 w 331"/>
                  <a:gd name="T21" fmla="*/ 151 h 249"/>
                  <a:gd name="T22" fmla="*/ 288 w 331"/>
                  <a:gd name="T23" fmla="*/ 144 h 249"/>
                  <a:gd name="T24" fmla="*/ 291 w 331"/>
                  <a:gd name="T25" fmla="*/ 131 h 249"/>
                  <a:gd name="T26" fmla="*/ 277 w 331"/>
                  <a:gd name="T27" fmla="*/ 118 h 249"/>
                  <a:gd name="T28" fmla="*/ 267 w 331"/>
                  <a:gd name="T29" fmla="*/ 122 h 249"/>
                  <a:gd name="T30" fmla="*/ 251 w 331"/>
                  <a:gd name="T31" fmla="*/ 117 h 249"/>
                  <a:gd name="T32" fmla="*/ 239 w 331"/>
                  <a:gd name="T33" fmla="*/ 116 h 249"/>
                  <a:gd name="T34" fmla="*/ 223 w 331"/>
                  <a:gd name="T35" fmla="*/ 110 h 249"/>
                  <a:gd name="T36" fmla="*/ 224 w 331"/>
                  <a:gd name="T37" fmla="*/ 104 h 249"/>
                  <a:gd name="T38" fmla="*/ 232 w 331"/>
                  <a:gd name="T39" fmla="*/ 83 h 249"/>
                  <a:gd name="T40" fmla="*/ 231 w 331"/>
                  <a:gd name="T41" fmla="*/ 73 h 249"/>
                  <a:gd name="T42" fmla="*/ 228 w 331"/>
                  <a:gd name="T43" fmla="*/ 60 h 249"/>
                  <a:gd name="T44" fmla="*/ 254 w 331"/>
                  <a:gd name="T45" fmla="*/ 49 h 249"/>
                  <a:gd name="T46" fmla="*/ 271 w 331"/>
                  <a:gd name="T47" fmla="*/ 45 h 249"/>
                  <a:gd name="T48" fmla="*/ 270 w 331"/>
                  <a:gd name="T49" fmla="*/ 25 h 249"/>
                  <a:gd name="T50" fmla="*/ 259 w 331"/>
                  <a:gd name="T51" fmla="*/ 21 h 249"/>
                  <a:gd name="T52" fmla="*/ 244 w 331"/>
                  <a:gd name="T53" fmla="*/ 22 h 249"/>
                  <a:gd name="T54" fmla="*/ 226 w 331"/>
                  <a:gd name="T55" fmla="*/ 22 h 249"/>
                  <a:gd name="T56" fmla="*/ 196 w 331"/>
                  <a:gd name="T57" fmla="*/ 40 h 249"/>
                  <a:gd name="T58" fmla="*/ 181 w 331"/>
                  <a:gd name="T59" fmla="*/ 31 h 249"/>
                  <a:gd name="T60" fmla="*/ 156 w 331"/>
                  <a:gd name="T61" fmla="*/ 37 h 249"/>
                  <a:gd name="T62" fmla="*/ 144 w 331"/>
                  <a:gd name="T63" fmla="*/ 37 h 249"/>
                  <a:gd name="T64" fmla="*/ 143 w 331"/>
                  <a:gd name="T65" fmla="*/ 54 h 249"/>
                  <a:gd name="T66" fmla="*/ 149 w 331"/>
                  <a:gd name="T67" fmla="*/ 69 h 249"/>
                  <a:gd name="T68" fmla="*/ 131 w 331"/>
                  <a:gd name="T69" fmla="*/ 63 h 249"/>
                  <a:gd name="T70" fmla="*/ 128 w 331"/>
                  <a:gd name="T71" fmla="*/ 47 h 249"/>
                  <a:gd name="T72" fmla="*/ 133 w 331"/>
                  <a:gd name="T73" fmla="*/ 34 h 249"/>
                  <a:gd name="T74" fmla="*/ 121 w 331"/>
                  <a:gd name="T75" fmla="*/ 38 h 249"/>
                  <a:gd name="T76" fmla="*/ 103 w 331"/>
                  <a:gd name="T77" fmla="*/ 45 h 249"/>
                  <a:gd name="T78" fmla="*/ 88 w 331"/>
                  <a:gd name="T79" fmla="*/ 18 h 249"/>
                  <a:gd name="T80" fmla="*/ 56 w 331"/>
                  <a:gd name="T81" fmla="*/ 20 h 249"/>
                  <a:gd name="T82" fmla="*/ 37 w 331"/>
                  <a:gd name="T83" fmla="*/ 0 h 249"/>
                  <a:gd name="T84" fmla="*/ 31 w 331"/>
                  <a:gd name="T85" fmla="*/ 2 h 249"/>
                  <a:gd name="T86" fmla="*/ 23 w 331"/>
                  <a:gd name="T87" fmla="*/ 7 h 249"/>
                  <a:gd name="T88" fmla="*/ 9 w 331"/>
                  <a:gd name="T89" fmla="*/ 25 h 249"/>
                  <a:gd name="T90" fmla="*/ 4 w 331"/>
                  <a:gd name="T91" fmla="*/ 33 h 249"/>
                  <a:gd name="T92" fmla="*/ 6 w 331"/>
                  <a:gd name="T93" fmla="*/ 54 h 249"/>
                  <a:gd name="T94" fmla="*/ 23 w 331"/>
                  <a:gd name="T95" fmla="*/ 69 h 249"/>
                  <a:gd name="T96" fmla="*/ 42 w 331"/>
                  <a:gd name="T97" fmla="*/ 94 h 249"/>
                  <a:gd name="T98" fmla="*/ 75 w 331"/>
                  <a:gd name="T99" fmla="*/ 95 h 249"/>
                  <a:gd name="T100" fmla="*/ 98 w 331"/>
                  <a:gd name="T101" fmla="*/ 113 h 249"/>
                  <a:gd name="T102" fmla="*/ 113 w 331"/>
                  <a:gd name="T103" fmla="*/ 135 h 249"/>
                  <a:gd name="T104" fmla="*/ 129 w 331"/>
                  <a:gd name="T105" fmla="*/ 147 h 249"/>
                  <a:gd name="T106" fmla="*/ 159 w 331"/>
                  <a:gd name="T107" fmla="*/ 169 h 249"/>
                  <a:gd name="T108" fmla="*/ 182 w 331"/>
                  <a:gd name="T109" fmla="*/ 174 h 249"/>
                  <a:gd name="T110" fmla="*/ 191 w 331"/>
                  <a:gd name="T111" fmla="*/ 175 h 249"/>
                  <a:gd name="T112" fmla="*/ 222 w 331"/>
                  <a:gd name="T113" fmla="*/ 204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31" h="249">
                    <a:moveTo>
                      <a:pt x="224" y="211"/>
                    </a:moveTo>
                    <a:lnTo>
                      <a:pt x="244" y="223"/>
                    </a:lnTo>
                    <a:lnTo>
                      <a:pt x="252" y="229"/>
                    </a:lnTo>
                    <a:lnTo>
                      <a:pt x="271" y="231"/>
                    </a:lnTo>
                    <a:lnTo>
                      <a:pt x="272" y="233"/>
                    </a:lnTo>
                    <a:lnTo>
                      <a:pt x="279" y="241"/>
                    </a:lnTo>
                    <a:lnTo>
                      <a:pt x="287" y="247"/>
                    </a:lnTo>
                    <a:lnTo>
                      <a:pt x="304" y="249"/>
                    </a:lnTo>
                    <a:lnTo>
                      <a:pt x="305" y="249"/>
                    </a:lnTo>
                    <a:lnTo>
                      <a:pt x="311" y="244"/>
                    </a:lnTo>
                    <a:lnTo>
                      <a:pt x="331" y="244"/>
                    </a:lnTo>
                    <a:lnTo>
                      <a:pt x="330" y="229"/>
                    </a:lnTo>
                    <a:lnTo>
                      <a:pt x="327" y="224"/>
                    </a:lnTo>
                    <a:lnTo>
                      <a:pt x="323" y="221"/>
                    </a:lnTo>
                    <a:lnTo>
                      <a:pt x="316" y="210"/>
                    </a:lnTo>
                    <a:lnTo>
                      <a:pt x="320" y="208"/>
                    </a:lnTo>
                    <a:lnTo>
                      <a:pt x="321" y="211"/>
                    </a:lnTo>
                    <a:lnTo>
                      <a:pt x="321" y="209"/>
                    </a:lnTo>
                    <a:lnTo>
                      <a:pt x="317" y="201"/>
                    </a:lnTo>
                    <a:lnTo>
                      <a:pt x="325" y="197"/>
                    </a:lnTo>
                    <a:lnTo>
                      <a:pt x="323" y="191"/>
                    </a:lnTo>
                    <a:lnTo>
                      <a:pt x="325" y="186"/>
                    </a:lnTo>
                    <a:lnTo>
                      <a:pt x="324" y="183"/>
                    </a:lnTo>
                    <a:lnTo>
                      <a:pt x="329" y="178"/>
                    </a:lnTo>
                    <a:lnTo>
                      <a:pt x="329" y="173"/>
                    </a:lnTo>
                    <a:lnTo>
                      <a:pt x="327" y="175"/>
                    </a:lnTo>
                    <a:lnTo>
                      <a:pt x="318" y="171"/>
                    </a:lnTo>
                    <a:lnTo>
                      <a:pt x="318" y="169"/>
                    </a:lnTo>
                    <a:lnTo>
                      <a:pt x="315" y="163"/>
                    </a:lnTo>
                    <a:lnTo>
                      <a:pt x="310" y="157"/>
                    </a:lnTo>
                    <a:lnTo>
                      <a:pt x="304" y="157"/>
                    </a:lnTo>
                    <a:lnTo>
                      <a:pt x="302" y="158"/>
                    </a:lnTo>
                    <a:lnTo>
                      <a:pt x="292" y="151"/>
                    </a:lnTo>
                    <a:lnTo>
                      <a:pt x="290" y="150"/>
                    </a:lnTo>
                    <a:lnTo>
                      <a:pt x="287" y="148"/>
                    </a:lnTo>
                    <a:lnTo>
                      <a:pt x="288" y="144"/>
                    </a:lnTo>
                    <a:lnTo>
                      <a:pt x="288" y="141"/>
                    </a:lnTo>
                    <a:lnTo>
                      <a:pt x="295" y="136"/>
                    </a:lnTo>
                    <a:lnTo>
                      <a:pt x="291" y="131"/>
                    </a:lnTo>
                    <a:lnTo>
                      <a:pt x="281" y="130"/>
                    </a:lnTo>
                    <a:lnTo>
                      <a:pt x="278" y="123"/>
                    </a:lnTo>
                    <a:lnTo>
                      <a:pt x="277" y="118"/>
                    </a:lnTo>
                    <a:lnTo>
                      <a:pt x="272" y="117"/>
                    </a:lnTo>
                    <a:lnTo>
                      <a:pt x="269" y="121"/>
                    </a:lnTo>
                    <a:lnTo>
                      <a:pt x="267" y="122"/>
                    </a:lnTo>
                    <a:lnTo>
                      <a:pt x="263" y="118"/>
                    </a:lnTo>
                    <a:lnTo>
                      <a:pt x="261" y="117"/>
                    </a:lnTo>
                    <a:lnTo>
                      <a:pt x="251" y="117"/>
                    </a:lnTo>
                    <a:lnTo>
                      <a:pt x="249" y="121"/>
                    </a:lnTo>
                    <a:lnTo>
                      <a:pt x="243" y="116"/>
                    </a:lnTo>
                    <a:lnTo>
                      <a:pt x="239" y="116"/>
                    </a:lnTo>
                    <a:lnTo>
                      <a:pt x="237" y="115"/>
                    </a:lnTo>
                    <a:lnTo>
                      <a:pt x="230" y="108"/>
                    </a:lnTo>
                    <a:lnTo>
                      <a:pt x="223" y="110"/>
                    </a:lnTo>
                    <a:lnTo>
                      <a:pt x="221" y="108"/>
                    </a:lnTo>
                    <a:lnTo>
                      <a:pt x="222" y="103"/>
                    </a:lnTo>
                    <a:lnTo>
                      <a:pt x="224" y="104"/>
                    </a:lnTo>
                    <a:lnTo>
                      <a:pt x="226" y="97"/>
                    </a:lnTo>
                    <a:lnTo>
                      <a:pt x="231" y="95"/>
                    </a:lnTo>
                    <a:lnTo>
                      <a:pt x="232" y="83"/>
                    </a:lnTo>
                    <a:lnTo>
                      <a:pt x="231" y="81"/>
                    </a:lnTo>
                    <a:lnTo>
                      <a:pt x="232" y="77"/>
                    </a:lnTo>
                    <a:lnTo>
                      <a:pt x="231" y="73"/>
                    </a:lnTo>
                    <a:lnTo>
                      <a:pt x="228" y="65"/>
                    </a:lnTo>
                    <a:lnTo>
                      <a:pt x="225" y="65"/>
                    </a:lnTo>
                    <a:lnTo>
                      <a:pt x="228" y="60"/>
                    </a:lnTo>
                    <a:lnTo>
                      <a:pt x="239" y="60"/>
                    </a:lnTo>
                    <a:lnTo>
                      <a:pt x="254" y="55"/>
                    </a:lnTo>
                    <a:lnTo>
                      <a:pt x="254" y="49"/>
                    </a:lnTo>
                    <a:lnTo>
                      <a:pt x="257" y="49"/>
                    </a:lnTo>
                    <a:lnTo>
                      <a:pt x="259" y="44"/>
                    </a:lnTo>
                    <a:lnTo>
                      <a:pt x="271" y="45"/>
                    </a:lnTo>
                    <a:lnTo>
                      <a:pt x="271" y="42"/>
                    </a:lnTo>
                    <a:lnTo>
                      <a:pt x="265" y="37"/>
                    </a:lnTo>
                    <a:lnTo>
                      <a:pt x="270" y="25"/>
                    </a:lnTo>
                    <a:lnTo>
                      <a:pt x="265" y="24"/>
                    </a:lnTo>
                    <a:lnTo>
                      <a:pt x="264" y="22"/>
                    </a:lnTo>
                    <a:lnTo>
                      <a:pt x="259" y="21"/>
                    </a:lnTo>
                    <a:lnTo>
                      <a:pt x="259" y="23"/>
                    </a:lnTo>
                    <a:lnTo>
                      <a:pt x="252" y="23"/>
                    </a:lnTo>
                    <a:lnTo>
                      <a:pt x="244" y="22"/>
                    </a:lnTo>
                    <a:lnTo>
                      <a:pt x="235" y="18"/>
                    </a:lnTo>
                    <a:lnTo>
                      <a:pt x="229" y="18"/>
                    </a:lnTo>
                    <a:lnTo>
                      <a:pt x="226" y="22"/>
                    </a:lnTo>
                    <a:lnTo>
                      <a:pt x="222" y="30"/>
                    </a:lnTo>
                    <a:lnTo>
                      <a:pt x="205" y="31"/>
                    </a:lnTo>
                    <a:lnTo>
                      <a:pt x="196" y="40"/>
                    </a:lnTo>
                    <a:lnTo>
                      <a:pt x="188" y="40"/>
                    </a:lnTo>
                    <a:lnTo>
                      <a:pt x="179" y="35"/>
                    </a:lnTo>
                    <a:lnTo>
                      <a:pt x="181" y="31"/>
                    </a:lnTo>
                    <a:lnTo>
                      <a:pt x="166" y="36"/>
                    </a:lnTo>
                    <a:lnTo>
                      <a:pt x="163" y="30"/>
                    </a:lnTo>
                    <a:lnTo>
                      <a:pt x="156" y="37"/>
                    </a:lnTo>
                    <a:lnTo>
                      <a:pt x="151" y="33"/>
                    </a:lnTo>
                    <a:lnTo>
                      <a:pt x="145" y="33"/>
                    </a:lnTo>
                    <a:lnTo>
                      <a:pt x="144" y="37"/>
                    </a:lnTo>
                    <a:lnTo>
                      <a:pt x="148" y="47"/>
                    </a:lnTo>
                    <a:lnTo>
                      <a:pt x="145" y="48"/>
                    </a:lnTo>
                    <a:lnTo>
                      <a:pt x="143" y="54"/>
                    </a:lnTo>
                    <a:lnTo>
                      <a:pt x="144" y="62"/>
                    </a:lnTo>
                    <a:lnTo>
                      <a:pt x="149" y="65"/>
                    </a:lnTo>
                    <a:lnTo>
                      <a:pt x="149" y="69"/>
                    </a:lnTo>
                    <a:lnTo>
                      <a:pt x="136" y="77"/>
                    </a:lnTo>
                    <a:lnTo>
                      <a:pt x="130" y="70"/>
                    </a:lnTo>
                    <a:lnTo>
                      <a:pt x="131" y="63"/>
                    </a:lnTo>
                    <a:lnTo>
                      <a:pt x="125" y="58"/>
                    </a:lnTo>
                    <a:lnTo>
                      <a:pt x="129" y="56"/>
                    </a:lnTo>
                    <a:lnTo>
                      <a:pt x="128" y="47"/>
                    </a:lnTo>
                    <a:lnTo>
                      <a:pt x="124" y="44"/>
                    </a:lnTo>
                    <a:lnTo>
                      <a:pt x="135" y="36"/>
                    </a:lnTo>
                    <a:lnTo>
                      <a:pt x="133" y="34"/>
                    </a:lnTo>
                    <a:lnTo>
                      <a:pt x="128" y="30"/>
                    </a:lnTo>
                    <a:lnTo>
                      <a:pt x="126" y="33"/>
                    </a:lnTo>
                    <a:lnTo>
                      <a:pt x="121" y="38"/>
                    </a:lnTo>
                    <a:lnTo>
                      <a:pt x="112" y="36"/>
                    </a:lnTo>
                    <a:lnTo>
                      <a:pt x="105" y="49"/>
                    </a:lnTo>
                    <a:lnTo>
                      <a:pt x="103" y="45"/>
                    </a:lnTo>
                    <a:lnTo>
                      <a:pt x="95" y="38"/>
                    </a:lnTo>
                    <a:lnTo>
                      <a:pt x="96" y="27"/>
                    </a:lnTo>
                    <a:lnTo>
                      <a:pt x="88" y="18"/>
                    </a:lnTo>
                    <a:lnTo>
                      <a:pt x="78" y="21"/>
                    </a:lnTo>
                    <a:lnTo>
                      <a:pt x="70" y="15"/>
                    </a:lnTo>
                    <a:lnTo>
                      <a:pt x="56" y="20"/>
                    </a:lnTo>
                    <a:lnTo>
                      <a:pt x="52" y="15"/>
                    </a:lnTo>
                    <a:lnTo>
                      <a:pt x="42" y="2"/>
                    </a:lnTo>
                    <a:lnTo>
                      <a:pt x="37" y="0"/>
                    </a:lnTo>
                    <a:lnTo>
                      <a:pt x="35" y="2"/>
                    </a:lnTo>
                    <a:lnTo>
                      <a:pt x="31" y="0"/>
                    </a:lnTo>
                    <a:lnTo>
                      <a:pt x="31" y="2"/>
                    </a:lnTo>
                    <a:lnTo>
                      <a:pt x="24" y="4"/>
                    </a:lnTo>
                    <a:lnTo>
                      <a:pt x="23" y="5"/>
                    </a:lnTo>
                    <a:lnTo>
                      <a:pt x="23" y="7"/>
                    </a:lnTo>
                    <a:lnTo>
                      <a:pt x="22" y="8"/>
                    </a:lnTo>
                    <a:lnTo>
                      <a:pt x="12" y="17"/>
                    </a:lnTo>
                    <a:lnTo>
                      <a:pt x="9" y="25"/>
                    </a:lnTo>
                    <a:lnTo>
                      <a:pt x="6" y="28"/>
                    </a:lnTo>
                    <a:lnTo>
                      <a:pt x="3" y="31"/>
                    </a:lnTo>
                    <a:lnTo>
                      <a:pt x="4" y="33"/>
                    </a:lnTo>
                    <a:lnTo>
                      <a:pt x="0" y="38"/>
                    </a:lnTo>
                    <a:lnTo>
                      <a:pt x="9" y="37"/>
                    </a:lnTo>
                    <a:lnTo>
                      <a:pt x="6" y="54"/>
                    </a:lnTo>
                    <a:lnTo>
                      <a:pt x="4" y="63"/>
                    </a:lnTo>
                    <a:lnTo>
                      <a:pt x="7" y="63"/>
                    </a:lnTo>
                    <a:lnTo>
                      <a:pt x="23" y="69"/>
                    </a:lnTo>
                    <a:lnTo>
                      <a:pt x="31" y="77"/>
                    </a:lnTo>
                    <a:lnTo>
                      <a:pt x="37" y="93"/>
                    </a:lnTo>
                    <a:lnTo>
                      <a:pt x="42" y="94"/>
                    </a:lnTo>
                    <a:lnTo>
                      <a:pt x="46" y="93"/>
                    </a:lnTo>
                    <a:lnTo>
                      <a:pt x="62" y="93"/>
                    </a:lnTo>
                    <a:lnTo>
                      <a:pt x="75" y="95"/>
                    </a:lnTo>
                    <a:lnTo>
                      <a:pt x="84" y="97"/>
                    </a:lnTo>
                    <a:lnTo>
                      <a:pt x="91" y="107"/>
                    </a:lnTo>
                    <a:lnTo>
                      <a:pt x="98" y="113"/>
                    </a:lnTo>
                    <a:lnTo>
                      <a:pt x="110" y="130"/>
                    </a:lnTo>
                    <a:lnTo>
                      <a:pt x="111" y="134"/>
                    </a:lnTo>
                    <a:lnTo>
                      <a:pt x="113" y="135"/>
                    </a:lnTo>
                    <a:lnTo>
                      <a:pt x="117" y="135"/>
                    </a:lnTo>
                    <a:lnTo>
                      <a:pt x="123" y="140"/>
                    </a:lnTo>
                    <a:lnTo>
                      <a:pt x="129" y="147"/>
                    </a:lnTo>
                    <a:lnTo>
                      <a:pt x="137" y="150"/>
                    </a:lnTo>
                    <a:lnTo>
                      <a:pt x="152" y="161"/>
                    </a:lnTo>
                    <a:lnTo>
                      <a:pt x="159" y="169"/>
                    </a:lnTo>
                    <a:lnTo>
                      <a:pt x="165" y="173"/>
                    </a:lnTo>
                    <a:lnTo>
                      <a:pt x="174" y="174"/>
                    </a:lnTo>
                    <a:lnTo>
                      <a:pt x="182" y="174"/>
                    </a:lnTo>
                    <a:lnTo>
                      <a:pt x="185" y="176"/>
                    </a:lnTo>
                    <a:lnTo>
                      <a:pt x="189" y="174"/>
                    </a:lnTo>
                    <a:lnTo>
                      <a:pt x="191" y="175"/>
                    </a:lnTo>
                    <a:lnTo>
                      <a:pt x="202" y="186"/>
                    </a:lnTo>
                    <a:lnTo>
                      <a:pt x="212" y="195"/>
                    </a:lnTo>
                    <a:lnTo>
                      <a:pt x="222" y="204"/>
                    </a:lnTo>
                    <a:lnTo>
                      <a:pt x="224" y="211"/>
                    </a:lnTo>
                    <a:close/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40" name="Freeform 128"/>
              <p:cNvSpPr>
                <a:spLocks/>
              </p:cNvSpPr>
              <p:nvPr/>
            </p:nvSpPr>
            <p:spPr bwMode="auto">
              <a:xfrm>
                <a:off x="4638" y="3902"/>
                <a:ext cx="4" cy="2"/>
              </a:xfrm>
              <a:custGeom>
                <a:avLst/>
                <a:gdLst>
                  <a:gd name="T0" fmla="*/ 6 w 10"/>
                  <a:gd name="T1" fmla="*/ 0 h 8"/>
                  <a:gd name="T2" fmla="*/ 10 w 10"/>
                  <a:gd name="T3" fmla="*/ 5 h 8"/>
                  <a:gd name="T4" fmla="*/ 0 w 10"/>
                  <a:gd name="T5" fmla="*/ 8 h 8"/>
                  <a:gd name="T6" fmla="*/ 0 w 10"/>
                  <a:gd name="T7" fmla="*/ 1 h 8"/>
                  <a:gd name="T8" fmla="*/ 6 w 10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8">
                    <a:moveTo>
                      <a:pt x="6" y="0"/>
                    </a:moveTo>
                    <a:lnTo>
                      <a:pt x="10" y="5"/>
                    </a:lnTo>
                    <a:lnTo>
                      <a:pt x="0" y="8"/>
                    </a:lnTo>
                    <a:lnTo>
                      <a:pt x="0" y="1"/>
                    </a:lnTo>
                    <a:lnTo>
                      <a:pt x="6" y="0"/>
                    </a:lnTo>
                    <a:close/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41" name="Freeform 129"/>
              <p:cNvSpPr>
                <a:spLocks/>
              </p:cNvSpPr>
              <p:nvPr/>
            </p:nvSpPr>
            <p:spPr bwMode="auto">
              <a:xfrm>
                <a:off x="4687" y="3889"/>
                <a:ext cx="78" cy="95"/>
              </a:xfrm>
              <a:custGeom>
                <a:avLst/>
                <a:gdLst>
                  <a:gd name="T0" fmla="*/ 11 w 236"/>
                  <a:gd name="T1" fmla="*/ 85 h 286"/>
                  <a:gd name="T2" fmla="*/ 3 w 236"/>
                  <a:gd name="T3" fmla="*/ 106 h 286"/>
                  <a:gd name="T4" fmla="*/ 2 w 236"/>
                  <a:gd name="T5" fmla="*/ 112 h 286"/>
                  <a:gd name="T6" fmla="*/ 18 w 236"/>
                  <a:gd name="T7" fmla="*/ 118 h 286"/>
                  <a:gd name="T8" fmla="*/ 30 w 236"/>
                  <a:gd name="T9" fmla="*/ 119 h 286"/>
                  <a:gd name="T10" fmla="*/ 46 w 236"/>
                  <a:gd name="T11" fmla="*/ 124 h 286"/>
                  <a:gd name="T12" fmla="*/ 56 w 236"/>
                  <a:gd name="T13" fmla="*/ 120 h 286"/>
                  <a:gd name="T14" fmla="*/ 70 w 236"/>
                  <a:gd name="T15" fmla="*/ 133 h 286"/>
                  <a:gd name="T16" fmla="*/ 67 w 236"/>
                  <a:gd name="T17" fmla="*/ 146 h 286"/>
                  <a:gd name="T18" fmla="*/ 71 w 236"/>
                  <a:gd name="T19" fmla="*/ 153 h 286"/>
                  <a:gd name="T20" fmla="*/ 89 w 236"/>
                  <a:gd name="T21" fmla="*/ 159 h 286"/>
                  <a:gd name="T22" fmla="*/ 97 w 236"/>
                  <a:gd name="T23" fmla="*/ 173 h 286"/>
                  <a:gd name="T24" fmla="*/ 108 w 236"/>
                  <a:gd name="T25" fmla="*/ 180 h 286"/>
                  <a:gd name="T26" fmla="*/ 102 w 236"/>
                  <a:gd name="T27" fmla="*/ 193 h 286"/>
                  <a:gd name="T28" fmla="*/ 100 w 236"/>
                  <a:gd name="T29" fmla="*/ 211 h 286"/>
                  <a:gd name="T30" fmla="*/ 95 w 236"/>
                  <a:gd name="T31" fmla="*/ 212 h 286"/>
                  <a:gd name="T32" fmla="*/ 109 w 236"/>
                  <a:gd name="T33" fmla="*/ 231 h 286"/>
                  <a:gd name="T34" fmla="*/ 133 w 236"/>
                  <a:gd name="T35" fmla="*/ 248 h 286"/>
                  <a:gd name="T36" fmla="*/ 196 w 236"/>
                  <a:gd name="T37" fmla="*/ 286 h 286"/>
                  <a:gd name="T38" fmla="*/ 220 w 236"/>
                  <a:gd name="T39" fmla="*/ 275 h 286"/>
                  <a:gd name="T40" fmla="*/ 229 w 236"/>
                  <a:gd name="T41" fmla="*/ 249 h 286"/>
                  <a:gd name="T42" fmla="*/ 223 w 236"/>
                  <a:gd name="T43" fmla="*/ 215 h 286"/>
                  <a:gd name="T44" fmla="*/ 210 w 236"/>
                  <a:gd name="T45" fmla="*/ 215 h 286"/>
                  <a:gd name="T46" fmla="*/ 213 w 236"/>
                  <a:gd name="T47" fmla="*/ 186 h 286"/>
                  <a:gd name="T48" fmla="*/ 201 w 236"/>
                  <a:gd name="T49" fmla="*/ 170 h 286"/>
                  <a:gd name="T50" fmla="*/ 179 w 236"/>
                  <a:gd name="T51" fmla="*/ 160 h 286"/>
                  <a:gd name="T52" fmla="*/ 164 w 236"/>
                  <a:gd name="T53" fmla="*/ 155 h 286"/>
                  <a:gd name="T54" fmla="*/ 136 w 236"/>
                  <a:gd name="T55" fmla="*/ 153 h 286"/>
                  <a:gd name="T56" fmla="*/ 123 w 236"/>
                  <a:gd name="T57" fmla="*/ 157 h 286"/>
                  <a:gd name="T58" fmla="*/ 120 w 236"/>
                  <a:gd name="T59" fmla="*/ 142 h 286"/>
                  <a:gd name="T60" fmla="*/ 117 w 236"/>
                  <a:gd name="T61" fmla="*/ 131 h 286"/>
                  <a:gd name="T62" fmla="*/ 131 w 236"/>
                  <a:gd name="T63" fmla="*/ 112 h 286"/>
                  <a:gd name="T64" fmla="*/ 140 w 236"/>
                  <a:gd name="T65" fmla="*/ 93 h 286"/>
                  <a:gd name="T66" fmla="*/ 137 w 236"/>
                  <a:gd name="T67" fmla="*/ 85 h 286"/>
                  <a:gd name="T68" fmla="*/ 140 w 236"/>
                  <a:gd name="T69" fmla="*/ 77 h 286"/>
                  <a:gd name="T70" fmla="*/ 146 w 236"/>
                  <a:gd name="T71" fmla="*/ 52 h 286"/>
                  <a:gd name="T72" fmla="*/ 135 w 236"/>
                  <a:gd name="T73" fmla="*/ 45 h 286"/>
                  <a:gd name="T74" fmla="*/ 122 w 236"/>
                  <a:gd name="T75" fmla="*/ 39 h 286"/>
                  <a:gd name="T76" fmla="*/ 106 w 236"/>
                  <a:gd name="T77" fmla="*/ 47 h 286"/>
                  <a:gd name="T78" fmla="*/ 87 w 236"/>
                  <a:gd name="T79" fmla="*/ 62 h 286"/>
                  <a:gd name="T80" fmla="*/ 69 w 236"/>
                  <a:gd name="T81" fmla="*/ 47 h 286"/>
                  <a:gd name="T82" fmla="*/ 57 w 236"/>
                  <a:gd name="T83" fmla="*/ 46 h 286"/>
                  <a:gd name="T84" fmla="*/ 60 w 236"/>
                  <a:gd name="T85" fmla="*/ 37 h 286"/>
                  <a:gd name="T86" fmla="*/ 63 w 236"/>
                  <a:gd name="T87" fmla="*/ 24 h 286"/>
                  <a:gd name="T88" fmla="*/ 44 w 236"/>
                  <a:gd name="T89" fmla="*/ 0 h 286"/>
                  <a:gd name="T90" fmla="*/ 26 w 236"/>
                  <a:gd name="T91" fmla="*/ 16 h 286"/>
                  <a:gd name="T92" fmla="*/ 31 w 236"/>
                  <a:gd name="T93" fmla="*/ 25 h 286"/>
                  <a:gd name="T94" fmla="*/ 43 w 236"/>
                  <a:gd name="T95" fmla="*/ 24 h 286"/>
                  <a:gd name="T96" fmla="*/ 44 w 236"/>
                  <a:gd name="T97" fmla="*/ 39 h 286"/>
                  <a:gd name="T98" fmla="*/ 38 w 236"/>
                  <a:gd name="T99" fmla="*/ 46 h 286"/>
                  <a:gd name="T100" fmla="*/ 33 w 236"/>
                  <a:gd name="T101" fmla="*/ 57 h 286"/>
                  <a:gd name="T102" fmla="*/ 4 w 236"/>
                  <a:gd name="T103" fmla="*/ 67 h 286"/>
                  <a:gd name="T104" fmla="*/ 11 w 236"/>
                  <a:gd name="T105" fmla="*/ 79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36" h="286">
                    <a:moveTo>
                      <a:pt x="11" y="79"/>
                    </a:moveTo>
                    <a:lnTo>
                      <a:pt x="10" y="83"/>
                    </a:lnTo>
                    <a:lnTo>
                      <a:pt x="11" y="85"/>
                    </a:lnTo>
                    <a:lnTo>
                      <a:pt x="10" y="97"/>
                    </a:lnTo>
                    <a:lnTo>
                      <a:pt x="5" y="99"/>
                    </a:lnTo>
                    <a:lnTo>
                      <a:pt x="3" y="106"/>
                    </a:lnTo>
                    <a:lnTo>
                      <a:pt x="1" y="105"/>
                    </a:lnTo>
                    <a:lnTo>
                      <a:pt x="0" y="110"/>
                    </a:lnTo>
                    <a:lnTo>
                      <a:pt x="2" y="112"/>
                    </a:lnTo>
                    <a:lnTo>
                      <a:pt x="9" y="110"/>
                    </a:lnTo>
                    <a:lnTo>
                      <a:pt x="16" y="117"/>
                    </a:lnTo>
                    <a:lnTo>
                      <a:pt x="18" y="118"/>
                    </a:lnTo>
                    <a:lnTo>
                      <a:pt x="22" y="118"/>
                    </a:lnTo>
                    <a:lnTo>
                      <a:pt x="28" y="123"/>
                    </a:lnTo>
                    <a:lnTo>
                      <a:pt x="30" y="119"/>
                    </a:lnTo>
                    <a:lnTo>
                      <a:pt x="40" y="119"/>
                    </a:lnTo>
                    <a:lnTo>
                      <a:pt x="42" y="120"/>
                    </a:lnTo>
                    <a:lnTo>
                      <a:pt x="46" y="124"/>
                    </a:lnTo>
                    <a:lnTo>
                      <a:pt x="48" y="123"/>
                    </a:lnTo>
                    <a:lnTo>
                      <a:pt x="51" y="119"/>
                    </a:lnTo>
                    <a:lnTo>
                      <a:pt x="56" y="120"/>
                    </a:lnTo>
                    <a:lnTo>
                      <a:pt x="57" y="125"/>
                    </a:lnTo>
                    <a:lnTo>
                      <a:pt x="60" y="132"/>
                    </a:lnTo>
                    <a:lnTo>
                      <a:pt x="70" y="133"/>
                    </a:lnTo>
                    <a:lnTo>
                      <a:pt x="74" y="138"/>
                    </a:lnTo>
                    <a:lnTo>
                      <a:pt x="67" y="143"/>
                    </a:lnTo>
                    <a:lnTo>
                      <a:pt x="67" y="146"/>
                    </a:lnTo>
                    <a:lnTo>
                      <a:pt x="66" y="150"/>
                    </a:lnTo>
                    <a:lnTo>
                      <a:pt x="69" y="152"/>
                    </a:lnTo>
                    <a:lnTo>
                      <a:pt x="71" y="153"/>
                    </a:lnTo>
                    <a:lnTo>
                      <a:pt x="81" y="160"/>
                    </a:lnTo>
                    <a:lnTo>
                      <a:pt x="83" y="159"/>
                    </a:lnTo>
                    <a:lnTo>
                      <a:pt x="89" y="159"/>
                    </a:lnTo>
                    <a:lnTo>
                      <a:pt x="94" y="165"/>
                    </a:lnTo>
                    <a:lnTo>
                      <a:pt x="97" y="171"/>
                    </a:lnTo>
                    <a:lnTo>
                      <a:pt x="97" y="173"/>
                    </a:lnTo>
                    <a:lnTo>
                      <a:pt x="106" y="177"/>
                    </a:lnTo>
                    <a:lnTo>
                      <a:pt x="108" y="175"/>
                    </a:lnTo>
                    <a:lnTo>
                      <a:pt x="108" y="180"/>
                    </a:lnTo>
                    <a:lnTo>
                      <a:pt x="103" y="185"/>
                    </a:lnTo>
                    <a:lnTo>
                      <a:pt x="104" y="188"/>
                    </a:lnTo>
                    <a:lnTo>
                      <a:pt x="102" y="193"/>
                    </a:lnTo>
                    <a:lnTo>
                      <a:pt x="104" y="199"/>
                    </a:lnTo>
                    <a:lnTo>
                      <a:pt x="96" y="203"/>
                    </a:lnTo>
                    <a:lnTo>
                      <a:pt x="100" y="211"/>
                    </a:lnTo>
                    <a:lnTo>
                      <a:pt x="100" y="213"/>
                    </a:lnTo>
                    <a:lnTo>
                      <a:pt x="99" y="210"/>
                    </a:lnTo>
                    <a:lnTo>
                      <a:pt x="95" y="212"/>
                    </a:lnTo>
                    <a:lnTo>
                      <a:pt x="102" y="223"/>
                    </a:lnTo>
                    <a:lnTo>
                      <a:pt x="106" y="226"/>
                    </a:lnTo>
                    <a:lnTo>
                      <a:pt x="109" y="231"/>
                    </a:lnTo>
                    <a:lnTo>
                      <a:pt x="110" y="246"/>
                    </a:lnTo>
                    <a:lnTo>
                      <a:pt x="127" y="246"/>
                    </a:lnTo>
                    <a:lnTo>
                      <a:pt x="133" y="248"/>
                    </a:lnTo>
                    <a:lnTo>
                      <a:pt x="159" y="257"/>
                    </a:lnTo>
                    <a:lnTo>
                      <a:pt x="180" y="270"/>
                    </a:lnTo>
                    <a:lnTo>
                      <a:pt x="196" y="286"/>
                    </a:lnTo>
                    <a:lnTo>
                      <a:pt x="205" y="285"/>
                    </a:lnTo>
                    <a:lnTo>
                      <a:pt x="215" y="277"/>
                    </a:lnTo>
                    <a:lnTo>
                      <a:pt x="220" y="275"/>
                    </a:lnTo>
                    <a:lnTo>
                      <a:pt x="227" y="268"/>
                    </a:lnTo>
                    <a:lnTo>
                      <a:pt x="223" y="253"/>
                    </a:lnTo>
                    <a:lnTo>
                      <a:pt x="229" y="249"/>
                    </a:lnTo>
                    <a:lnTo>
                      <a:pt x="234" y="243"/>
                    </a:lnTo>
                    <a:lnTo>
                      <a:pt x="236" y="236"/>
                    </a:lnTo>
                    <a:lnTo>
                      <a:pt x="223" y="215"/>
                    </a:lnTo>
                    <a:lnTo>
                      <a:pt x="221" y="217"/>
                    </a:lnTo>
                    <a:lnTo>
                      <a:pt x="217" y="218"/>
                    </a:lnTo>
                    <a:lnTo>
                      <a:pt x="210" y="215"/>
                    </a:lnTo>
                    <a:lnTo>
                      <a:pt x="208" y="209"/>
                    </a:lnTo>
                    <a:lnTo>
                      <a:pt x="209" y="188"/>
                    </a:lnTo>
                    <a:lnTo>
                      <a:pt x="213" y="186"/>
                    </a:lnTo>
                    <a:lnTo>
                      <a:pt x="209" y="177"/>
                    </a:lnTo>
                    <a:lnTo>
                      <a:pt x="201" y="180"/>
                    </a:lnTo>
                    <a:lnTo>
                      <a:pt x="201" y="170"/>
                    </a:lnTo>
                    <a:lnTo>
                      <a:pt x="190" y="171"/>
                    </a:lnTo>
                    <a:lnTo>
                      <a:pt x="190" y="162"/>
                    </a:lnTo>
                    <a:lnTo>
                      <a:pt x="179" y="160"/>
                    </a:lnTo>
                    <a:lnTo>
                      <a:pt x="176" y="157"/>
                    </a:lnTo>
                    <a:lnTo>
                      <a:pt x="166" y="153"/>
                    </a:lnTo>
                    <a:lnTo>
                      <a:pt x="164" y="155"/>
                    </a:lnTo>
                    <a:lnTo>
                      <a:pt x="148" y="162"/>
                    </a:lnTo>
                    <a:lnTo>
                      <a:pt x="137" y="157"/>
                    </a:lnTo>
                    <a:lnTo>
                      <a:pt x="136" y="153"/>
                    </a:lnTo>
                    <a:lnTo>
                      <a:pt x="131" y="159"/>
                    </a:lnTo>
                    <a:lnTo>
                      <a:pt x="126" y="157"/>
                    </a:lnTo>
                    <a:lnTo>
                      <a:pt x="123" y="157"/>
                    </a:lnTo>
                    <a:lnTo>
                      <a:pt x="126" y="153"/>
                    </a:lnTo>
                    <a:lnTo>
                      <a:pt x="123" y="146"/>
                    </a:lnTo>
                    <a:lnTo>
                      <a:pt x="120" y="142"/>
                    </a:lnTo>
                    <a:lnTo>
                      <a:pt x="122" y="140"/>
                    </a:lnTo>
                    <a:lnTo>
                      <a:pt x="116" y="131"/>
                    </a:lnTo>
                    <a:lnTo>
                      <a:pt x="117" y="131"/>
                    </a:lnTo>
                    <a:lnTo>
                      <a:pt x="120" y="130"/>
                    </a:lnTo>
                    <a:lnTo>
                      <a:pt x="123" y="123"/>
                    </a:lnTo>
                    <a:lnTo>
                      <a:pt x="131" y="112"/>
                    </a:lnTo>
                    <a:lnTo>
                      <a:pt x="136" y="106"/>
                    </a:lnTo>
                    <a:lnTo>
                      <a:pt x="146" y="103"/>
                    </a:lnTo>
                    <a:lnTo>
                      <a:pt x="140" y="93"/>
                    </a:lnTo>
                    <a:lnTo>
                      <a:pt x="139" y="89"/>
                    </a:lnTo>
                    <a:lnTo>
                      <a:pt x="136" y="86"/>
                    </a:lnTo>
                    <a:lnTo>
                      <a:pt x="137" y="85"/>
                    </a:lnTo>
                    <a:lnTo>
                      <a:pt x="135" y="83"/>
                    </a:lnTo>
                    <a:lnTo>
                      <a:pt x="137" y="83"/>
                    </a:lnTo>
                    <a:lnTo>
                      <a:pt x="140" y="77"/>
                    </a:lnTo>
                    <a:lnTo>
                      <a:pt x="140" y="62"/>
                    </a:lnTo>
                    <a:lnTo>
                      <a:pt x="144" y="62"/>
                    </a:lnTo>
                    <a:lnTo>
                      <a:pt x="146" y="52"/>
                    </a:lnTo>
                    <a:lnTo>
                      <a:pt x="139" y="49"/>
                    </a:lnTo>
                    <a:lnTo>
                      <a:pt x="135" y="51"/>
                    </a:lnTo>
                    <a:lnTo>
                      <a:pt x="135" y="45"/>
                    </a:lnTo>
                    <a:lnTo>
                      <a:pt x="130" y="46"/>
                    </a:lnTo>
                    <a:lnTo>
                      <a:pt x="124" y="43"/>
                    </a:lnTo>
                    <a:lnTo>
                      <a:pt x="122" y="39"/>
                    </a:lnTo>
                    <a:lnTo>
                      <a:pt x="115" y="38"/>
                    </a:lnTo>
                    <a:lnTo>
                      <a:pt x="110" y="42"/>
                    </a:lnTo>
                    <a:lnTo>
                      <a:pt x="106" y="47"/>
                    </a:lnTo>
                    <a:lnTo>
                      <a:pt x="108" y="56"/>
                    </a:lnTo>
                    <a:lnTo>
                      <a:pt x="103" y="58"/>
                    </a:lnTo>
                    <a:lnTo>
                      <a:pt x="87" y="62"/>
                    </a:lnTo>
                    <a:lnTo>
                      <a:pt x="77" y="57"/>
                    </a:lnTo>
                    <a:lnTo>
                      <a:pt x="80" y="52"/>
                    </a:lnTo>
                    <a:lnTo>
                      <a:pt x="69" y="47"/>
                    </a:lnTo>
                    <a:lnTo>
                      <a:pt x="68" y="47"/>
                    </a:lnTo>
                    <a:lnTo>
                      <a:pt x="63" y="55"/>
                    </a:lnTo>
                    <a:lnTo>
                      <a:pt x="57" y="46"/>
                    </a:lnTo>
                    <a:lnTo>
                      <a:pt x="51" y="44"/>
                    </a:lnTo>
                    <a:lnTo>
                      <a:pt x="54" y="40"/>
                    </a:lnTo>
                    <a:lnTo>
                      <a:pt x="60" y="37"/>
                    </a:lnTo>
                    <a:lnTo>
                      <a:pt x="63" y="27"/>
                    </a:lnTo>
                    <a:lnTo>
                      <a:pt x="66" y="29"/>
                    </a:lnTo>
                    <a:lnTo>
                      <a:pt x="63" y="24"/>
                    </a:lnTo>
                    <a:lnTo>
                      <a:pt x="47" y="16"/>
                    </a:lnTo>
                    <a:lnTo>
                      <a:pt x="47" y="10"/>
                    </a:lnTo>
                    <a:lnTo>
                      <a:pt x="44" y="0"/>
                    </a:lnTo>
                    <a:lnTo>
                      <a:pt x="36" y="9"/>
                    </a:lnTo>
                    <a:lnTo>
                      <a:pt x="35" y="17"/>
                    </a:lnTo>
                    <a:lnTo>
                      <a:pt x="26" y="16"/>
                    </a:lnTo>
                    <a:lnTo>
                      <a:pt x="27" y="17"/>
                    </a:lnTo>
                    <a:lnTo>
                      <a:pt x="23" y="24"/>
                    </a:lnTo>
                    <a:lnTo>
                      <a:pt x="31" y="25"/>
                    </a:lnTo>
                    <a:lnTo>
                      <a:pt x="38" y="25"/>
                    </a:lnTo>
                    <a:lnTo>
                      <a:pt x="38" y="23"/>
                    </a:lnTo>
                    <a:lnTo>
                      <a:pt x="43" y="24"/>
                    </a:lnTo>
                    <a:lnTo>
                      <a:pt x="44" y="26"/>
                    </a:lnTo>
                    <a:lnTo>
                      <a:pt x="49" y="27"/>
                    </a:lnTo>
                    <a:lnTo>
                      <a:pt x="44" y="39"/>
                    </a:lnTo>
                    <a:lnTo>
                      <a:pt x="50" y="44"/>
                    </a:lnTo>
                    <a:lnTo>
                      <a:pt x="50" y="47"/>
                    </a:lnTo>
                    <a:lnTo>
                      <a:pt x="38" y="46"/>
                    </a:lnTo>
                    <a:lnTo>
                      <a:pt x="36" y="51"/>
                    </a:lnTo>
                    <a:lnTo>
                      <a:pt x="33" y="51"/>
                    </a:lnTo>
                    <a:lnTo>
                      <a:pt x="33" y="57"/>
                    </a:lnTo>
                    <a:lnTo>
                      <a:pt x="18" y="62"/>
                    </a:lnTo>
                    <a:lnTo>
                      <a:pt x="7" y="62"/>
                    </a:lnTo>
                    <a:lnTo>
                      <a:pt x="4" y="67"/>
                    </a:lnTo>
                    <a:lnTo>
                      <a:pt x="7" y="67"/>
                    </a:lnTo>
                    <a:lnTo>
                      <a:pt x="10" y="75"/>
                    </a:lnTo>
                    <a:lnTo>
                      <a:pt x="11" y="79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42" name="Freeform 130"/>
              <p:cNvSpPr>
                <a:spLocks/>
              </p:cNvSpPr>
              <p:nvPr/>
            </p:nvSpPr>
            <p:spPr bwMode="auto">
              <a:xfrm>
                <a:off x="4721" y="3891"/>
                <a:ext cx="8" cy="10"/>
              </a:xfrm>
              <a:custGeom>
                <a:avLst/>
                <a:gdLst>
                  <a:gd name="T0" fmla="*/ 0 w 24"/>
                  <a:gd name="T1" fmla="*/ 16 h 28"/>
                  <a:gd name="T2" fmla="*/ 9 w 24"/>
                  <a:gd name="T3" fmla="*/ 13 h 28"/>
                  <a:gd name="T4" fmla="*/ 6 w 24"/>
                  <a:gd name="T5" fmla="*/ 10 h 28"/>
                  <a:gd name="T6" fmla="*/ 9 w 24"/>
                  <a:gd name="T7" fmla="*/ 0 h 28"/>
                  <a:gd name="T8" fmla="*/ 17 w 24"/>
                  <a:gd name="T9" fmla="*/ 3 h 28"/>
                  <a:gd name="T10" fmla="*/ 19 w 24"/>
                  <a:gd name="T11" fmla="*/ 6 h 28"/>
                  <a:gd name="T12" fmla="*/ 24 w 24"/>
                  <a:gd name="T13" fmla="*/ 10 h 28"/>
                  <a:gd name="T14" fmla="*/ 20 w 24"/>
                  <a:gd name="T15" fmla="*/ 16 h 28"/>
                  <a:gd name="T16" fmla="*/ 22 w 24"/>
                  <a:gd name="T17" fmla="*/ 18 h 28"/>
                  <a:gd name="T18" fmla="*/ 14 w 24"/>
                  <a:gd name="T19" fmla="*/ 22 h 28"/>
                  <a:gd name="T20" fmla="*/ 6 w 24"/>
                  <a:gd name="T21" fmla="*/ 28 h 28"/>
                  <a:gd name="T22" fmla="*/ 1 w 24"/>
                  <a:gd name="T23" fmla="*/ 23 h 28"/>
                  <a:gd name="T24" fmla="*/ 0 w 24"/>
                  <a:gd name="T25" fmla="*/ 1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" h="28">
                    <a:moveTo>
                      <a:pt x="0" y="16"/>
                    </a:moveTo>
                    <a:lnTo>
                      <a:pt x="9" y="13"/>
                    </a:lnTo>
                    <a:lnTo>
                      <a:pt x="6" y="10"/>
                    </a:lnTo>
                    <a:lnTo>
                      <a:pt x="9" y="0"/>
                    </a:lnTo>
                    <a:lnTo>
                      <a:pt x="17" y="3"/>
                    </a:lnTo>
                    <a:lnTo>
                      <a:pt x="19" y="6"/>
                    </a:lnTo>
                    <a:lnTo>
                      <a:pt x="24" y="10"/>
                    </a:lnTo>
                    <a:lnTo>
                      <a:pt x="20" y="16"/>
                    </a:lnTo>
                    <a:lnTo>
                      <a:pt x="22" y="18"/>
                    </a:lnTo>
                    <a:lnTo>
                      <a:pt x="14" y="22"/>
                    </a:lnTo>
                    <a:lnTo>
                      <a:pt x="6" y="28"/>
                    </a:lnTo>
                    <a:lnTo>
                      <a:pt x="1" y="23"/>
                    </a:lnTo>
                    <a:lnTo>
                      <a:pt x="0" y="16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43" name="Freeform 131"/>
              <p:cNvSpPr>
                <a:spLocks/>
              </p:cNvSpPr>
              <p:nvPr/>
            </p:nvSpPr>
            <p:spPr bwMode="auto">
              <a:xfrm>
                <a:off x="4725" y="3872"/>
                <a:ext cx="74" cy="75"/>
              </a:xfrm>
              <a:custGeom>
                <a:avLst/>
                <a:gdLst>
                  <a:gd name="T0" fmla="*/ 185 w 222"/>
                  <a:gd name="T1" fmla="*/ 122 h 226"/>
                  <a:gd name="T2" fmla="*/ 189 w 222"/>
                  <a:gd name="T3" fmla="*/ 128 h 226"/>
                  <a:gd name="T4" fmla="*/ 193 w 222"/>
                  <a:gd name="T5" fmla="*/ 133 h 226"/>
                  <a:gd name="T6" fmla="*/ 200 w 222"/>
                  <a:gd name="T7" fmla="*/ 139 h 226"/>
                  <a:gd name="T8" fmla="*/ 209 w 222"/>
                  <a:gd name="T9" fmla="*/ 144 h 226"/>
                  <a:gd name="T10" fmla="*/ 211 w 222"/>
                  <a:gd name="T11" fmla="*/ 122 h 226"/>
                  <a:gd name="T12" fmla="*/ 220 w 222"/>
                  <a:gd name="T13" fmla="*/ 101 h 226"/>
                  <a:gd name="T14" fmla="*/ 210 w 222"/>
                  <a:gd name="T15" fmla="*/ 86 h 226"/>
                  <a:gd name="T16" fmla="*/ 213 w 222"/>
                  <a:gd name="T17" fmla="*/ 75 h 226"/>
                  <a:gd name="T18" fmla="*/ 196 w 222"/>
                  <a:gd name="T19" fmla="*/ 73 h 226"/>
                  <a:gd name="T20" fmla="*/ 191 w 222"/>
                  <a:gd name="T21" fmla="*/ 62 h 226"/>
                  <a:gd name="T22" fmla="*/ 196 w 222"/>
                  <a:gd name="T23" fmla="*/ 48 h 226"/>
                  <a:gd name="T24" fmla="*/ 197 w 222"/>
                  <a:gd name="T25" fmla="*/ 34 h 226"/>
                  <a:gd name="T26" fmla="*/ 191 w 222"/>
                  <a:gd name="T27" fmla="*/ 23 h 226"/>
                  <a:gd name="T28" fmla="*/ 173 w 222"/>
                  <a:gd name="T29" fmla="*/ 29 h 226"/>
                  <a:gd name="T30" fmla="*/ 144 w 222"/>
                  <a:gd name="T31" fmla="*/ 16 h 226"/>
                  <a:gd name="T32" fmla="*/ 147 w 222"/>
                  <a:gd name="T33" fmla="*/ 0 h 226"/>
                  <a:gd name="T34" fmla="*/ 136 w 222"/>
                  <a:gd name="T35" fmla="*/ 7 h 226"/>
                  <a:gd name="T36" fmla="*/ 114 w 222"/>
                  <a:gd name="T37" fmla="*/ 24 h 226"/>
                  <a:gd name="T38" fmla="*/ 100 w 222"/>
                  <a:gd name="T39" fmla="*/ 5 h 226"/>
                  <a:gd name="T40" fmla="*/ 81 w 222"/>
                  <a:gd name="T41" fmla="*/ 14 h 226"/>
                  <a:gd name="T42" fmla="*/ 59 w 222"/>
                  <a:gd name="T43" fmla="*/ 21 h 226"/>
                  <a:gd name="T44" fmla="*/ 59 w 222"/>
                  <a:gd name="T45" fmla="*/ 31 h 226"/>
                  <a:gd name="T46" fmla="*/ 65 w 222"/>
                  <a:gd name="T47" fmla="*/ 43 h 226"/>
                  <a:gd name="T48" fmla="*/ 61 w 222"/>
                  <a:gd name="T49" fmla="*/ 66 h 226"/>
                  <a:gd name="T50" fmla="*/ 39 w 222"/>
                  <a:gd name="T51" fmla="*/ 78 h 226"/>
                  <a:gd name="T52" fmla="*/ 31 w 222"/>
                  <a:gd name="T53" fmla="*/ 80 h 226"/>
                  <a:gd name="T54" fmla="*/ 28 w 222"/>
                  <a:gd name="T55" fmla="*/ 96 h 226"/>
                  <a:gd name="T56" fmla="*/ 28 w 222"/>
                  <a:gd name="T57" fmla="*/ 113 h 226"/>
                  <a:gd name="T58" fmla="*/ 21 w 222"/>
                  <a:gd name="T59" fmla="*/ 134 h 226"/>
                  <a:gd name="T60" fmla="*/ 20 w 222"/>
                  <a:gd name="T61" fmla="*/ 137 h 226"/>
                  <a:gd name="T62" fmla="*/ 30 w 222"/>
                  <a:gd name="T63" fmla="*/ 154 h 226"/>
                  <a:gd name="T64" fmla="*/ 7 w 222"/>
                  <a:gd name="T65" fmla="*/ 174 h 226"/>
                  <a:gd name="T66" fmla="*/ 0 w 222"/>
                  <a:gd name="T67" fmla="*/ 182 h 226"/>
                  <a:gd name="T68" fmla="*/ 7 w 222"/>
                  <a:gd name="T69" fmla="*/ 197 h 226"/>
                  <a:gd name="T70" fmla="*/ 10 w 222"/>
                  <a:gd name="T71" fmla="*/ 208 h 226"/>
                  <a:gd name="T72" fmla="*/ 21 w 222"/>
                  <a:gd name="T73" fmla="*/ 208 h 226"/>
                  <a:gd name="T74" fmla="*/ 50 w 222"/>
                  <a:gd name="T75" fmla="*/ 204 h 226"/>
                  <a:gd name="T76" fmla="*/ 74 w 222"/>
                  <a:gd name="T77" fmla="*/ 213 h 226"/>
                  <a:gd name="T78" fmla="*/ 94 w 222"/>
                  <a:gd name="T79" fmla="*/ 224 h 226"/>
                  <a:gd name="T80" fmla="*/ 111 w 222"/>
                  <a:gd name="T81" fmla="*/ 221 h 226"/>
                  <a:gd name="T82" fmla="*/ 105 w 222"/>
                  <a:gd name="T83" fmla="*/ 208 h 226"/>
                  <a:gd name="T84" fmla="*/ 127 w 222"/>
                  <a:gd name="T85" fmla="*/ 220 h 226"/>
                  <a:gd name="T86" fmla="*/ 126 w 222"/>
                  <a:gd name="T87" fmla="*/ 206 h 226"/>
                  <a:gd name="T88" fmla="*/ 138 w 222"/>
                  <a:gd name="T89" fmla="*/ 199 h 226"/>
                  <a:gd name="T90" fmla="*/ 153 w 222"/>
                  <a:gd name="T91" fmla="*/ 190 h 226"/>
                  <a:gd name="T92" fmla="*/ 163 w 222"/>
                  <a:gd name="T93" fmla="*/ 179 h 226"/>
                  <a:gd name="T94" fmla="*/ 151 w 222"/>
                  <a:gd name="T95" fmla="*/ 166 h 226"/>
                  <a:gd name="T96" fmla="*/ 139 w 222"/>
                  <a:gd name="T97" fmla="*/ 163 h 226"/>
                  <a:gd name="T98" fmla="*/ 124 w 222"/>
                  <a:gd name="T99" fmla="*/ 142 h 226"/>
                  <a:gd name="T100" fmla="*/ 138 w 222"/>
                  <a:gd name="T101" fmla="*/ 131 h 226"/>
                  <a:gd name="T102" fmla="*/ 144 w 222"/>
                  <a:gd name="T103" fmla="*/ 129 h 226"/>
                  <a:gd name="T104" fmla="*/ 152 w 222"/>
                  <a:gd name="T105" fmla="*/ 128 h 226"/>
                  <a:gd name="T106" fmla="*/ 166 w 222"/>
                  <a:gd name="T107" fmla="*/ 131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22" h="226">
                    <a:moveTo>
                      <a:pt x="177" y="123"/>
                    </a:moveTo>
                    <a:lnTo>
                      <a:pt x="183" y="123"/>
                    </a:lnTo>
                    <a:lnTo>
                      <a:pt x="185" y="122"/>
                    </a:lnTo>
                    <a:lnTo>
                      <a:pt x="185" y="124"/>
                    </a:lnTo>
                    <a:lnTo>
                      <a:pt x="185" y="127"/>
                    </a:lnTo>
                    <a:lnTo>
                      <a:pt x="189" y="128"/>
                    </a:lnTo>
                    <a:lnTo>
                      <a:pt x="187" y="130"/>
                    </a:lnTo>
                    <a:lnTo>
                      <a:pt x="191" y="130"/>
                    </a:lnTo>
                    <a:lnTo>
                      <a:pt x="193" y="133"/>
                    </a:lnTo>
                    <a:lnTo>
                      <a:pt x="198" y="136"/>
                    </a:lnTo>
                    <a:lnTo>
                      <a:pt x="197" y="139"/>
                    </a:lnTo>
                    <a:lnTo>
                      <a:pt x="200" y="139"/>
                    </a:lnTo>
                    <a:lnTo>
                      <a:pt x="203" y="144"/>
                    </a:lnTo>
                    <a:lnTo>
                      <a:pt x="205" y="142"/>
                    </a:lnTo>
                    <a:lnTo>
                      <a:pt x="209" y="144"/>
                    </a:lnTo>
                    <a:lnTo>
                      <a:pt x="211" y="136"/>
                    </a:lnTo>
                    <a:lnTo>
                      <a:pt x="213" y="124"/>
                    </a:lnTo>
                    <a:lnTo>
                      <a:pt x="211" y="122"/>
                    </a:lnTo>
                    <a:lnTo>
                      <a:pt x="220" y="111"/>
                    </a:lnTo>
                    <a:lnTo>
                      <a:pt x="222" y="111"/>
                    </a:lnTo>
                    <a:lnTo>
                      <a:pt x="220" y="101"/>
                    </a:lnTo>
                    <a:lnTo>
                      <a:pt x="220" y="94"/>
                    </a:lnTo>
                    <a:lnTo>
                      <a:pt x="215" y="89"/>
                    </a:lnTo>
                    <a:lnTo>
                      <a:pt x="210" y="86"/>
                    </a:lnTo>
                    <a:lnTo>
                      <a:pt x="212" y="83"/>
                    </a:lnTo>
                    <a:lnTo>
                      <a:pt x="210" y="82"/>
                    </a:lnTo>
                    <a:lnTo>
                      <a:pt x="213" y="75"/>
                    </a:lnTo>
                    <a:lnTo>
                      <a:pt x="212" y="64"/>
                    </a:lnTo>
                    <a:lnTo>
                      <a:pt x="199" y="74"/>
                    </a:lnTo>
                    <a:lnTo>
                      <a:pt x="196" y="73"/>
                    </a:lnTo>
                    <a:lnTo>
                      <a:pt x="191" y="76"/>
                    </a:lnTo>
                    <a:lnTo>
                      <a:pt x="189" y="68"/>
                    </a:lnTo>
                    <a:lnTo>
                      <a:pt x="191" y="62"/>
                    </a:lnTo>
                    <a:lnTo>
                      <a:pt x="189" y="58"/>
                    </a:lnTo>
                    <a:lnTo>
                      <a:pt x="186" y="57"/>
                    </a:lnTo>
                    <a:lnTo>
                      <a:pt x="196" y="48"/>
                    </a:lnTo>
                    <a:lnTo>
                      <a:pt x="189" y="40"/>
                    </a:lnTo>
                    <a:lnTo>
                      <a:pt x="193" y="36"/>
                    </a:lnTo>
                    <a:lnTo>
                      <a:pt x="197" y="34"/>
                    </a:lnTo>
                    <a:lnTo>
                      <a:pt x="196" y="24"/>
                    </a:lnTo>
                    <a:lnTo>
                      <a:pt x="198" y="23"/>
                    </a:lnTo>
                    <a:lnTo>
                      <a:pt x="191" y="23"/>
                    </a:lnTo>
                    <a:lnTo>
                      <a:pt x="183" y="28"/>
                    </a:lnTo>
                    <a:lnTo>
                      <a:pt x="180" y="31"/>
                    </a:lnTo>
                    <a:lnTo>
                      <a:pt x="173" y="29"/>
                    </a:lnTo>
                    <a:lnTo>
                      <a:pt x="157" y="27"/>
                    </a:lnTo>
                    <a:lnTo>
                      <a:pt x="145" y="16"/>
                    </a:lnTo>
                    <a:lnTo>
                      <a:pt x="144" y="16"/>
                    </a:lnTo>
                    <a:lnTo>
                      <a:pt x="143" y="13"/>
                    </a:lnTo>
                    <a:lnTo>
                      <a:pt x="147" y="8"/>
                    </a:lnTo>
                    <a:lnTo>
                      <a:pt x="147" y="0"/>
                    </a:lnTo>
                    <a:lnTo>
                      <a:pt x="143" y="0"/>
                    </a:lnTo>
                    <a:lnTo>
                      <a:pt x="138" y="7"/>
                    </a:lnTo>
                    <a:lnTo>
                      <a:pt x="136" y="7"/>
                    </a:lnTo>
                    <a:lnTo>
                      <a:pt x="129" y="10"/>
                    </a:lnTo>
                    <a:lnTo>
                      <a:pt x="121" y="25"/>
                    </a:lnTo>
                    <a:lnTo>
                      <a:pt x="114" y="24"/>
                    </a:lnTo>
                    <a:lnTo>
                      <a:pt x="117" y="15"/>
                    </a:lnTo>
                    <a:lnTo>
                      <a:pt x="109" y="11"/>
                    </a:lnTo>
                    <a:lnTo>
                      <a:pt x="100" y="5"/>
                    </a:lnTo>
                    <a:lnTo>
                      <a:pt x="97" y="13"/>
                    </a:lnTo>
                    <a:lnTo>
                      <a:pt x="96" y="10"/>
                    </a:lnTo>
                    <a:lnTo>
                      <a:pt x="81" y="14"/>
                    </a:lnTo>
                    <a:lnTo>
                      <a:pt x="70" y="16"/>
                    </a:lnTo>
                    <a:lnTo>
                      <a:pt x="64" y="15"/>
                    </a:lnTo>
                    <a:lnTo>
                      <a:pt x="59" y="21"/>
                    </a:lnTo>
                    <a:lnTo>
                      <a:pt x="59" y="23"/>
                    </a:lnTo>
                    <a:lnTo>
                      <a:pt x="61" y="30"/>
                    </a:lnTo>
                    <a:lnTo>
                      <a:pt x="59" y="31"/>
                    </a:lnTo>
                    <a:lnTo>
                      <a:pt x="60" y="34"/>
                    </a:lnTo>
                    <a:lnTo>
                      <a:pt x="60" y="38"/>
                    </a:lnTo>
                    <a:lnTo>
                      <a:pt x="65" y="43"/>
                    </a:lnTo>
                    <a:lnTo>
                      <a:pt x="67" y="50"/>
                    </a:lnTo>
                    <a:lnTo>
                      <a:pt x="64" y="58"/>
                    </a:lnTo>
                    <a:lnTo>
                      <a:pt x="61" y="66"/>
                    </a:lnTo>
                    <a:lnTo>
                      <a:pt x="52" y="71"/>
                    </a:lnTo>
                    <a:lnTo>
                      <a:pt x="46" y="77"/>
                    </a:lnTo>
                    <a:lnTo>
                      <a:pt x="39" y="78"/>
                    </a:lnTo>
                    <a:lnTo>
                      <a:pt x="38" y="80"/>
                    </a:lnTo>
                    <a:lnTo>
                      <a:pt x="33" y="77"/>
                    </a:lnTo>
                    <a:lnTo>
                      <a:pt x="31" y="80"/>
                    </a:lnTo>
                    <a:lnTo>
                      <a:pt x="30" y="81"/>
                    </a:lnTo>
                    <a:lnTo>
                      <a:pt x="31" y="90"/>
                    </a:lnTo>
                    <a:lnTo>
                      <a:pt x="28" y="96"/>
                    </a:lnTo>
                    <a:lnTo>
                      <a:pt x="23" y="100"/>
                    </a:lnTo>
                    <a:lnTo>
                      <a:pt x="30" y="103"/>
                    </a:lnTo>
                    <a:lnTo>
                      <a:pt x="28" y="113"/>
                    </a:lnTo>
                    <a:lnTo>
                      <a:pt x="24" y="113"/>
                    </a:lnTo>
                    <a:lnTo>
                      <a:pt x="24" y="128"/>
                    </a:lnTo>
                    <a:lnTo>
                      <a:pt x="21" y="134"/>
                    </a:lnTo>
                    <a:lnTo>
                      <a:pt x="19" y="134"/>
                    </a:lnTo>
                    <a:lnTo>
                      <a:pt x="21" y="136"/>
                    </a:lnTo>
                    <a:lnTo>
                      <a:pt x="20" y="137"/>
                    </a:lnTo>
                    <a:lnTo>
                      <a:pt x="23" y="140"/>
                    </a:lnTo>
                    <a:lnTo>
                      <a:pt x="24" y="144"/>
                    </a:lnTo>
                    <a:lnTo>
                      <a:pt x="30" y="154"/>
                    </a:lnTo>
                    <a:lnTo>
                      <a:pt x="20" y="157"/>
                    </a:lnTo>
                    <a:lnTo>
                      <a:pt x="15" y="163"/>
                    </a:lnTo>
                    <a:lnTo>
                      <a:pt x="7" y="174"/>
                    </a:lnTo>
                    <a:lnTo>
                      <a:pt x="4" y="181"/>
                    </a:lnTo>
                    <a:lnTo>
                      <a:pt x="1" y="182"/>
                    </a:lnTo>
                    <a:lnTo>
                      <a:pt x="0" y="182"/>
                    </a:lnTo>
                    <a:lnTo>
                      <a:pt x="6" y="191"/>
                    </a:lnTo>
                    <a:lnTo>
                      <a:pt x="4" y="193"/>
                    </a:lnTo>
                    <a:lnTo>
                      <a:pt x="7" y="197"/>
                    </a:lnTo>
                    <a:lnTo>
                      <a:pt x="10" y="204"/>
                    </a:lnTo>
                    <a:lnTo>
                      <a:pt x="7" y="208"/>
                    </a:lnTo>
                    <a:lnTo>
                      <a:pt x="10" y="208"/>
                    </a:lnTo>
                    <a:lnTo>
                      <a:pt x="15" y="210"/>
                    </a:lnTo>
                    <a:lnTo>
                      <a:pt x="20" y="204"/>
                    </a:lnTo>
                    <a:lnTo>
                      <a:pt x="21" y="208"/>
                    </a:lnTo>
                    <a:lnTo>
                      <a:pt x="32" y="213"/>
                    </a:lnTo>
                    <a:lnTo>
                      <a:pt x="48" y="206"/>
                    </a:lnTo>
                    <a:lnTo>
                      <a:pt x="50" y="204"/>
                    </a:lnTo>
                    <a:lnTo>
                      <a:pt x="60" y="208"/>
                    </a:lnTo>
                    <a:lnTo>
                      <a:pt x="63" y="211"/>
                    </a:lnTo>
                    <a:lnTo>
                      <a:pt x="74" y="213"/>
                    </a:lnTo>
                    <a:lnTo>
                      <a:pt x="74" y="222"/>
                    </a:lnTo>
                    <a:lnTo>
                      <a:pt x="85" y="221"/>
                    </a:lnTo>
                    <a:lnTo>
                      <a:pt x="94" y="224"/>
                    </a:lnTo>
                    <a:lnTo>
                      <a:pt x="103" y="224"/>
                    </a:lnTo>
                    <a:lnTo>
                      <a:pt x="107" y="226"/>
                    </a:lnTo>
                    <a:lnTo>
                      <a:pt x="111" y="221"/>
                    </a:lnTo>
                    <a:lnTo>
                      <a:pt x="114" y="222"/>
                    </a:lnTo>
                    <a:lnTo>
                      <a:pt x="110" y="214"/>
                    </a:lnTo>
                    <a:lnTo>
                      <a:pt x="105" y="208"/>
                    </a:lnTo>
                    <a:lnTo>
                      <a:pt x="109" y="208"/>
                    </a:lnTo>
                    <a:lnTo>
                      <a:pt x="112" y="204"/>
                    </a:lnTo>
                    <a:lnTo>
                      <a:pt x="127" y="220"/>
                    </a:lnTo>
                    <a:lnTo>
                      <a:pt x="132" y="213"/>
                    </a:lnTo>
                    <a:lnTo>
                      <a:pt x="127" y="207"/>
                    </a:lnTo>
                    <a:lnTo>
                      <a:pt x="126" y="206"/>
                    </a:lnTo>
                    <a:lnTo>
                      <a:pt x="124" y="203"/>
                    </a:lnTo>
                    <a:lnTo>
                      <a:pt x="134" y="202"/>
                    </a:lnTo>
                    <a:lnTo>
                      <a:pt x="138" y="199"/>
                    </a:lnTo>
                    <a:lnTo>
                      <a:pt x="151" y="199"/>
                    </a:lnTo>
                    <a:lnTo>
                      <a:pt x="153" y="194"/>
                    </a:lnTo>
                    <a:lnTo>
                      <a:pt x="153" y="190"/>
                    </a:lnTo>
                    <a:lnTo>
                      <a:pt x="151" y="189"/>
                    </a:lnTo>
                    <a:lnTo>
                      <a:pt x="150" y="183"/>
                    </a:lnTo>
                    <a:lnTo>
                      <a:pt x="163" y="179"/>
                    </a:lnTo>
                    <a:lnTo>
                      <a:pt x="165" y="174"/>
                    </a:lnTo>
                    <a:lnTo>
                      <a:pt x="160" y="170"/>
                    </a:lnTo>
                    <a:lnTo>
                      <a:pt x="151" y="166"/>
                    </a:lnTo>
                    <a:lnTo>
                      <a:pt x="150" y="167"/>
                    </a:lnTo>
                    <a:lnTo>
                      <a:pt x="144" y="166"/>
                    </a:lnTo>
                    <a:lnTo>
                      <a:pt x="139" y="163"/>
                    </a:lnTo>
                    <a:lnTo>
                      <a:pt x="132" y="155"/>
                    </a:lnTo>
                    <a:lnTo>
                      <a:pt x="134" y="148"/>
                    </a:lnTo>
                    <a:lnTo>
                      <a:pt x="124" y="142"/>
                    </a:lnTo>
                    <a:lnTo>
                      <a:pt x="134" y="139"/>
                    </a:lnTo>
                    <a:lnTo>
                      <a:pt x="137" y="136"/>
                    </a:lnTo>
                    <a:lnTo>
                      <a:pt x="138" y="131"/>
                    </a:lnTo>
                    <a:lnTo>
                      <a:pt x="140" y="129"/>
                    </a:lnTo>
                    <a:lnTo>
                      <a:pt x="145" y="130"/>
                    </a:lnTo>
                    <a:lnTo>
                      <a:pt x="144" y="129"/>
                    </a:lnTo>
                    <a:lnTo>
                      <a:pt x="150" y="127"/>
                    </a:lnTo>
                    <a:lnTo>
                      <a:pt x="150" y="129"/>
                    </a:lnTo>
                    <a:lnTo>
                      <a:pt x="152" y="128"/>
                    </a:lnTo>
                    <a:lnTo>
                      <a:pt x="151" y="126"/>
                    </a:lnTo>
                    <a:lnTo>
                      <a:pt x="154" y="131"/>
                    </a:lnTo>
                    <a:lnTo>
                      <a:pt x="166" y="131"/>
                    </a:lnTo>
                    <a:lnTo>
                      <a:pt x="167" y="128"/>
                    </a:lnTo>
                    <a:lnTo>
                      <a:pt x="177" y="123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44" name="Freeform 132"/>
              <p:cNvSpPr>
                <a:spLocks/>
              </p:cNvSpPr>
              <p:nvPr/>
            </p:nvSpPr>
            <p:spPr bwMode="auto">
              <a:xfrm>
                <a:off x="4737" y="3817"/>
                <a:ext cx="141" cy="65"/>
              </a:xfrm>
              <a:custGeom>
                <a:avLst/>
                <a:gdLst>
                  <a:gd name="T0" fmla="*/ 168 w 422"/>
                  <a:gd name="T1" fmla="*/ 58 h 195"/>
                  <a:gd name="T2" fmla="*/ 188 w 422"/>
                  <a:gd name="T3" fmla="*/ 54 h 195"/>
                  <a:gd name="T4" fmla="*/ 224 w 422"/>
                  <a:gd name="T5" fmla="*/ 55 h 195"/>
                  <a:gd name="T6" fmla="*/ 250 w 422"/>
                  <a:gd name="T7" fmla="*/ 61 h 195"/>
                  <a:gd name="T8" fmla="*/ 255 w 422"/>
                  <a:gd name="T9" fmla="*/ 68 h 195"/>
                  <a:gd name="T10" fmla="*/ 283 w 422"/>
                  <a:gd name="T11" fmla="*/ 58 h 195"/>
                  <a:gd name="T12" fmla="*/ 302 w 422"/>
                  <a:gd name="T13" fmla="*/ 18 h 195"/>
                  <a:gd name="T14" fmla="*/ 307 w 422"/>
                  <a:gd name="T15" fmla="*/ 20 h 195"/>
                  <a:gd name="T16" fmla="*/ 319 w 422"/>
                  <a:gd name="T17" fmla="*/ 38 h 195"/>
                  <a:gd name="T18" fmla="*/ 333 w 422"/>
                  <a:gd name="T19" fmla="*/ 33 h 195"/>
                  <a:gd name="T20" fmla="*/ 341 w 422"/>
                  <a:gd name="T21" fmla="*/ 31 h 195"/>
                  <a:gd name="T22" fmla="*/ 358 w 422"/>
                  <a:gd name="T23" fmla="*/ 24 h 195"/>
                  <a:gd name="T24" fmla="*/ 390 w 422"/>
                  <a:gd name="T25" fmla="*/ 0 h 195"/>
                  <a:gd name="T26" fmla="*/ 422 w 422"/>
                  <a:gd name="T27" fmla="*/ 13 h 195"/>
                  <a:gd name="T28" fmla="*/ 395 w 422"/>
                  <a:gd name="T29" fmla="*/ 44 h 195"/>
                  <a:gd name="T30" fmla="*/ 399 w 422"/>
                  <a:gd name="T31" fmla="*/ 41 h 195"/>
                  <a:gd name="T32" fmla="*/ 370 w 422"/>
                  <a:gd name="T33" fmla="*/ 98 h 195"/>
                  <a:gd name="T34" fmla="*/ 354 w 422"/>
                  <a:gd name="T35" fmla="*/ 119 h 195"/>
                  <a:gd name="T36" fmla="*/ 343 w 422"/>
                  <a:gd name="T37" fmla="*/ 134 h 195"/>
                  <a:gd name="T38" fmla="*/ 332 w 422"/>
                  <a:gd name="T39" fmla="*/ 154 h 195"/>
                  <a:gd name="T40" fmla="*/ 321 w 422"/>
                  <a:gd name="T41" fmla="*/ 173 h 195"/>
                  <a:gd name="T42" fmla="*/ 314 w 422"/>
                  <a:gd name="T43" fmla="*/ 179 h 195"/>
                  <a:gd name="T44" fmla="*/ 307 w 422"/>
                  <a:gd name="T45" fmla="*/ 192 h 195"/>
                  <a:gd name="T46" fmla="*/ 299 w 422"/>
                  <a:gd name="T47" fmla="*/ 175 h 195"/>
                  <a:gd name="T48" fmla="*/ 287 w 422"/>
                  <a:gd name="T49" fmla="*/ 166 h 195"/>
                  <a:gd name="T50" fmla="*/ 269 w 422"/>
                  <a:gd name="T51" fmla="*/ 154 h 195"/>
                  <a:gd name="T52" fmla="*/ 243 w 422"/>
                  <a:gd name="T53" fmla="*/ 157 h 195"/>
                  <a:gd name="T54" fmla="*/ 230 w 422"/>
                  <a:gd name="T55" fmla="*/ 159 h 195"/>
                  <a:gd name="T56" fmla="*/ 217 w 422"/>
                  <a:gd name="T57" fmla="*/ 135 h 195"/>
                  <a:gd name="T58" fmla="*/ 200 w 422"/>
                  <a:gd name="T59" fmla="*/ 141 h 195"/>
                  <a:gd name="T60" fmla="*/ 193 w 422"/>
                  <a:gd name="T61" fmla="*/ 133 h 195"/>
                  <a:gd name="T62" fmla="*/ 184 w 422"/>
                  <a:gd name="T63" fmla="*/ 141 h 195"/>
                  <a:gd name="T64" fmla="*/ 169 w 422"/>
                  <a:gd name="T65" fmla="*/ 139 h 195"/>
                  <a:gd name="T66" fmla="*/ 169 w 422"/>
                  <a:gd name="T67" fmla="*/ 159 h 195"/>
                  <a:gd name="T68" fmla="*/ 161 w 422"/>
                  <a:gd name="T69" fmla="*/ 175 h 195"/>
                  <a:gd name="T70" fmla="*/ 175 w 422"/>
                  <a:gd name="T71" fmla="*/ 177 h 195"/>
                  <a:gd name="T72" fmla="*/ 169 w 422"/>
                  <a:gd name="T73" fmla="*/ 189 h 195"/>
                  <a:gd name="T74" fmla="*/ 155 w 422"/>
                  <a:gd name="T75" fmla="*/ 187 h 195"/>
                  <a:gd name="T76" fmla="*/ 137 w 422"/>
                  <a:gd name="T77" fmla="*/ 193 h 195"/>
                  <a:gd name="T78" fmla="*/ 108 w 422"/>
                  <a:gd name="T79" fmla="*/ 180 h 195"/>
                  <a:gd name="T80" fmla="*/ 111 w 422"/>
                  <a:gd name="T81" fmla="*/ 164 h 195"/>
                  <a:gd name="T82" fmla="*/ 100 w 422"/>
                  <a:gd name="T83" fmla="*/ 171 h 195"/>
                  <a:gd name="T84" fmla="*/ 78 w 422"/>
                  <a:gd name="T85" fmla="*/ 188 h 195"/>
                  <a:gd name="T86" fmla="*/ 64 w 422"/>
                  <a:gd name="T87" fmla="*/ 169 h 195"/>
                  <a:gd name="T88" fmla="*/ 45 w 422"/>
                  <a:gd name="T89" fmla="*/ 178 h 195"/>
                  <a:gd name="T90" fmla="*/ 27 w 422"/>
                  <a:gd name="T91" fmla="*/ 177 h 195"/>
                  <a:gd name="T92" fmla="*/ 31 w 422"/>
                  <a:gd name="T93" fmla="*/ 148 h 195"/>
                  <a:gd name="T94" fmla="*/ 15 w 422"/>
                  <a:gd name="T95" fmla="*/ 137 h 195"/>
                  <a:gd name="T96" fmla="*/ 23 w 422"/>
                  <a:gd name="T97" fmla="*/ 112 h 195"/>
                  <a:gd name="T98" fmla="*/ 41 w 422"/>
                  <a:gd name="T99" fmla="*/ 112 h 195"/>
                  <a:gd name="T100" fmla="*/ 58 w 422"/>
                  <a:gd name="T101" fmla="*/ 108 h 195"/>
                  <a:gd name="T102" fmla="*/ 102 w 422"/>
                  <a:gd name="T103" fmla="*/ 99 h 195"/>
                  <a:gd name="T104" fmla="*/ 123 w 422"/>
                  <a:gd name="T105" fmla="*/ 89 h 195"/>
                  <a:gd name="T106" fmla="*/ 146 w 422"/>
                  <a:gd name="T107" fmla="*/ 74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22" h="195">
                    <a:moveTo>
                      <a:pt x="150" y="67"/>
                    </a:moveTo>
                    <a:lnTo>
                      <a:pt x="163" y="53"/>
                    </a:lnTo>
                    <a:lnTo>
                      <a:pt x="168" y="58"/>
                    </a:lnTo>
                    <a:lnTo>
                      <a:pt x="175" y="58"/>
                    </a:lnTo>
                    <a:lnTo>
                      <a:pt x="181" y="55"/>
                    </a:lnTo>
                    <a:lnTo>
                      <a:pt x="188" y="54"/>
                    </a:lnTo>
                    <a:lnTo>
                      <a:pt x="203" y="51"/>
                    </a:lnTo>
                    <a:lnTo>
                      <a:pt x="211" y="44"/>
                    </a:lnTo>
                    <a:lnTo>
                      <a:pt x="224" y="55"/>
                    </a:lnTo>
                    <a:lnTo>
                      <a:pt x="230" y="59"/>
                    </a:lnTo>
                    <a:lnTo>
                      <a:pt x="248" y="59"/>
                    </a:lnTo>
                    <a:lnTo>
                      <a:pt x="250" y="61"/>
                    </a:lnTo>
                    <a:lnTo>
                      <a:pt x="248" y="60"/>
                    </a:lnTo>
                    <a:lnTo>
                      <a:pt x="250" y="66"/>
                    </a:lnTo>
                    <a:lnTo>
                      <a:pt x="255" y="68"/>
                    </a:lnTo>
                    <a:lnTo>
                      <a:pt x="260" y="71"/>
                    </a:lnTo>
                    <a:lnTo>
                      <a:pt x="269" y="66"/>
                    </a:lnTo>
                    <a:lnTo>
                      <a:pt x="283" y="58"/>
                    </a:lnTo>
                    <a:lnTo>
                      <a:pt x="295" y="46"/>
                    </a:lnTo>
                    <a:lnTo>
                      <a:pt x="305" y="24"/>
                    </a:lnTo>
                    <a:lnTo>
                      <a:pt x="302" y="18"/>
                    </a:lnTo>
                    <a:lnTo>
                      <a:pt x="300" y="15"/>
                    </a:lnTo>
                    <a:lnTo>
                      <a:pt x="305" y="13"/>
                    </a:lnTo>
                    <a:lnTo>
                      <a:pt x="307" y="20"/>
                    </a:lnTo>
                    <a:lnTo>
                      <a:pt x="303" y="33"/>
                    </a:lnTo>
                    <a:lnTo>
                      <a:pt x="313" y="36"/>
                    </a:lnTo>
                    <a:lnTo>
                      <a:pt x="319" y="38"/>
                    </a:lnTo>
                    <a:lnTo>
                      <a:pt x="326" y="35"/>
                    </a:lnTo>
                    <a:lnTo>
                      <a:pt x="330" y="34"/>
                    </a:lnTo>
                    <a:lnTo>
                      <a:pt x="333" y="33"/>
                    </a:lnTo>
                    <a:lnTo>
                      <a:pt x="336" y="33"/>
                    </a:lnTo>
                    <a:lnTo>
                      <a:pt x="337" y="32"/>
                    </a:lnTo>
                    <a:lnTo>
                      <a:pt x="341" y="31"/>
                    </a:lnTo>
                    <a:lnTo>
                      <a:pt x="347" y="28"/>
                    </a:lnTo>
                    <a:lnTo>
                      <a:pt x="355" y="24"/>
                    </a:lnTo>
                    <a:lnTo>
                      <a:pt x="358" y="24"/>
                    </a:lnTo>
                    <a:lnTo>
                      <a:pt x="362" y="21"/>
                    </a:lnTo>
                    <a:lnTo>
                      <a:pt x="383" y="2"/>
                    </a:lnTo>
                    <a:lnTo>
                      <a:pt x="390" y="0"/>
                    </a:lnTo>
                    <a:lnTo>
                      <a:pt x="406" y="9"/>
                    </a:lnTo>
                    <a:lnTo>
                      <a:pt x="415" y="12"/>
                    </a:lnTo>
                    <a:lnTo>
                      <a:pt x="422" y="13"/>
                    </a:lnTo>
                    <a:lnTo>
                      <a:pt x="409" y="18"/>
                    </a:lnTo>
                    <a:lnTo>
                      <a:pt x="400" y="26"/>
                    </a:lnTo>
                    <a:lnTo>
                      <a:pt x="395" y="44"/>
                    </a:lnTo>
                    <a:lnTo>
                      <a:pt x="398" y="44"/>
                    </a:lnTo>
                    <a:lnTo>
                      <a:pt x="398" y="41"/>
                    </a:lnTo>
                    <a:lnTo>
                      <a:pt x="399" y="41"/>
                    </a:lnTo>
                    <a:lnTo>
                      <a:pt x="396" y="47"/>
                    </a:lnTo>
                    <a:lnTo>
                      <a:pt x="383" y="73"/>
                    </a:lnTo>
                    <a:lnTo>
                      <a:pt x="370" y="98"/>
                    </a:lnTo>
                    <a:lnTo>
                      <a:pt x="366" y="102"/>
                    </a:lnTo>
                    <a:lnTo>
                      <a:pt x="362" y="107"/>
                    </a:lnTo>
                    <a:lnTo>
                      <a:pt x="354" y="119"/>
                    </a:lnTo>
                    <a:lnTo>
                      <a:pt x="350" y="124"/>
                    </a:lnTo>
                    <a:lnTo>
                      <a:pt x="346" y="131"/>
                    </a:lnTo>
                    <a:lnTo>
                      <a:pt x="343" y="134"/>
                    </a:lnTo>
                    <a:lnTo>
                      <a:pt x="337" y="144"/>
                    </a:lnTo>
                    <a:lnTo>
                      <a:pt x="333" y="152"/>
                    </a:lnTo>
                    <a:lnTo>
                      <a:pt x="332" y="154"/>
                    </a:lnTo>
                    <a:lnTo>
                      <a:pt x="322" y="166"/>
                    </a:lnTo>
                    <a:lnTo>
                      <a:pt x="321" y="168"/>
                    </a:lnTo>
                    <a:lnTo>
                      <a:pt x="321" y="173"/>
                    </a:lnTo>
                    <a:lnTo>
                      <a:pt x="320" y="177"/>
                    </a:lnTo>
                    <a:lnTo>
                      <a:pt x="315" y="178"/>
                    </a:lnTo>
                    <a:lnTo>
                      <a:pt x="314" y="179"/>
                    </a:lnTo>
                    <a:lnTo>
                      <a:pt x="313" y="185"/>
                    </a:lnTo>
                    <a:lnTo>
                      <a:pt x="309" y="192"/>
                    </a:lnTo>
                    <a:lnTo>
                      <a:pt x="307" y="192"/>
                    </a:lnTo>
                    <a:lnTo>
                      <a:pt x="306" y="187"/>
                    </a:lnTo>
                    <a:lnTo>
                      <a:pt x="300" y="178"/>
                    </a:lnTo>
                    <a:lnTo>
                      <a:pt x="299" y="175"/>
                    </a:lnTo>
                    <a:lnTo>
                      <a:pt x="295" y="171"/>
                    </a:lnTo>
                    <a:lnTo>
                      <a:pt x="290" y="168"/>
                    </a:lnTo>
                    <a:lnTo>
                      <a:pt x="287" y="166"/>
                    </a:lnTo>
                    <a:lnTo>
                      <a:pt x="281" y="160"/>
                    </a:lnTo>
                    <a:lnTo>
                      <a:pt x="275" y="158"/>
                    </a:lnTo>
                    <a:lnTo>
                      <a:pt x="269" y="154"/>
                    </a:lnTo>
                    <a:lnTo>
                      <a:pt x="255" y="154"/>
                    </a:lnTo>
                    <a:lnTo>
                      <a:pt x="252" y="157"/>
                    </a:lnTo>
                    <a:lnTo>
                      <a:pt x="243" y="157"/>
                    </a:lnTo>
                    <a:lnTo>
                      <a:pt x="242" y="157"/>
                    </a:lnTo>
                    <a:lnTo>
                      <a:pt x="235" y="157"/>
                    </a:lnTo>
                    <a:lnTo>
                      <a:pt x="230" y="159"/>
                    </a:lnTo>
                    <a:lnTo>
                      <a:pt x="229" y="154"/>
                    </a:lnTo>
                    <a:lnTo>
                      <a:pt x="222" y="152"/>
                    </a:lnTo>
                    <a:lnTo>
                      <a:pt x="217" y="135"/>
                    </a:lnTo>
                    <a:lnTo>
                      <a:pt x="215" y="132"/>
                    </a:lnTo>
                    <a:lnTo>
                      <a:pt x="207" y="134"/>
                    </a:lnTo>
                    <a:lnTo>
                      <a:pt x="200" y="141"/>
                    </a:lnTo>
                    <a:lnTo>
                      <a:pt x="194" y="145"/>
                    </a:lnTo>
                    <a:lnTo>
                      <a:pt x="190" y="138"/>
                    </a:lnTo>
                    <a:lnTo>
                      <a:pt x="193" y="133"/>
                    </a:lnTo>
                    <a:lnTo>
                      <a:pt x="188" y="134"/>
                    </a:lnTo>
                    <a:lnTo>
                      <a:pt x="186" y="141"/>
                    </a:lnTo>
                    <a:lnTo>
                      <a:pt x="184" y="141"/>
                    </a:lnTo>
                    <a:lnTo>
                      <a:pt x="177" y="134"/>
                    </a:lnTo>
                    <a:lnTo>
                      <a:pt x="173" y="135"/>
                    </a:lnTo>
                    <a:lnTo>
                      <a:pt x="169" y="139"/>
                    </a:lnTo>
                    <a:lnTo>
                      <a:pt x="164" y="148"/>
                    </a:lnTo>
                    <a:lnTo>
                      <a:pt x="171" y="153"/>
                    </a:lnTo>
                    <a:lnTo>
                      <a:pt x="169" y="159"/>
                    </a:lnTo>
                    <a:lnTo>
                      <a:pt x="167" y="157"/>
                    </a:lnTo>
                    <a:lnTo>
                      <a:pt x="160" y="154"/>
                    </a:lnTo>
                    <a:lnTo>
                      <a:pt x="161" y="175"/>
                    </a:lnTo>
                    <a:lnTo>
                      <a:pt x="166" y="167"/>
                    </a:lnTo>
                    <a:lnTo>
                      <a:pt x="174" y="174"/>
                    </a:lnTo>
                    <a:lnTo>
                      <a:pt x="175" y="177"/>
                    </a:lnTo>
                    <a:lnTo>
                      <a:pt x="176" y="181"/>
                    </a:lnTo>
                    <a:lnTo>
                      <a:pt x="177" y="193"/>
                    </a:lnTo>
                    <a:lnTo>
                      <a:pt x="169" y="189"/>
                    </a:lnTo>
                    <a:lnTo>
                      <a:pt x="169" y="186"/>
                    </a:lnTo>
                    <a:lnTo>
                      <a:pt x="162" y="187"/>
                    </a:lnTo>
                    <a:lnTo>
                      <a:pt x="155" y="187"/>
                    </a:lnTo>
                    <a:lnTo>
                      <a:pt x="147" y="192"/>
                    </a:lnTo>
                    <a:lnTo>
                      <a:pt x="144" y="195"/>
                    </a:lnTo>
                    <a:lnTo>
                      <a:pt x="137" y="193"/>
                    </a:lnTo>
                    <a:lnTo>
                      <a:pt x="121" y="191"/>
                    </a:lnTo>
                    <a:lnTo>
                      <a:pt x="109" y="180"/>
                    </a:lnTo>
                    <a:lnTo>
                      <a:pt x="108" y="180"/>
                    </a:lnTo>
                    <a:lnTo>
                      <a:pt x="107" y="177"/>
                    </a:lnTo>
                    <a:lnTo>
                      <a:pt x="111" y="172"/>
                    </a:lnTo>
                    <a:lnTo>
                      <a:pt x="111" y="164"/>
                    </a:lnTo>
                    <a:lnTo>
                      <a:pt x="107" y="164"/>
                    </a:lnTo>
                    <a:lnTo>
                      <a:pt x="102" y="171"/>
                    </a:lnTo>
                    <a:lnTo>
                      <a:pt x="100" y="171"/>
                    </a:lnTo>
                    <a:lnTo>
                      <a:pt x="93" y="174"/>
                    </a:lnTo>
                    <a:lnTo>
                      <a:pt x="85" y="189"/>
                    </a:lnTo>
                    <a:lnTo>
                      <a:pt x="78" y="188"/>
                    </a:lnTo>
                    <a:lnTo>
                      <a:pt x="81" y="179"/>
                    </a:lnTo>
                    <a:lnTo>
                      <a:pt x="73" y="175"/>
                    </a:lnTo>
                    <a:lnTo>
                      <a:pt x="64" y="169"/>
                    </a:lnTo>
                    <a:lnTo>
                      <a:pt x="61" y="177"/>
                    </a:lnTo>
                    <a:lnTo>
                      <a:pt x="60" y="174"/>
                    </a:lnTo>
                    <a:lnTo>
                      <a:pt x="45" y="178"/>
                    </a:lnTo>
                    <a:lnTo>
                      <a:pt x="34" y="180"/>
                    </a:lnTo>
                    <a:lnTo>
                      <a:pt x="28" y="179"/>
                    </a:lnTo>
                    <a:lnTo>
                      <a:pt x="27" y="177"/>
                    </a:lnTo>
                    <a:lnTo>
                      <a:pt x="25" y="167"/>
                    </a:lnTo>
                    <a:lnTo>
                      <a:pt x="27" y="153"/>
                    </a:lnTo>
                    <a:lnTo>
                      <a:pt x="31" y="148"/>
                    </a:lnTo>
                    <a:lnTo>
                      <a:pt x="21" y="148"/>
                    </a:lnTo>
                    <a:lnTo>
                      <a:pt x="20" y="142"/>
                    </a:lnTo>
                    <a:lnTo>
                      <a:pt x="15" y="137"/>
                    </a:lnTo>
                    <a:lnTo>
                      <a:pt x="12" y="133"/>
                    </a:lnTo>
                    <a:lnTo>
                      <a:pt x="0" y="109"/>
                    </a:lnTo>
                    <a:lnTo>
                      <a:pt x="23" y="112"/>
                    </a:lnTo>
                    <a:lnTo>
                      <a:pt x="25" y="112"/>
                    </a:lnTo>
                    <a:lnTo>
                      <a:pt x="38" y="113"/>
                    </a:lnTo>
                    <a:lnTo>
                      <a:pt x="41" y="112"/>
                    </a:lnTo>
                    <a:lnTo>
                      <a:pt x="44" y="109"/>
                    </a:lnTo>
                    <a:lnTo>
                      <a:pt x="56" y="109"/>
                    </a:lnTo>
                    <a:lnTo>
                      <a:pt x="58" y="108"/>
                    </a:lnTo>
                    <a:lnTo>
                      <a:pt x="74" y="101"/>
                    </a:lnTo>
                    <a:lnTo>
                      <a:pt x="80" y="104"/>
                    </a:lnTo>
                    <a:lnTo>
                      <a:pt x="102" y="99"/>
                    </a:lnTo>
                    <a:lnTo>
                      <a:pt x="107" y="94"/>
                    </a:lnTo>
                    <a:lnTo>
                      <a:pt x="120" y="92"/>
                    </a:lnTo>
                    <a:lnTo>
                      <a:pt x="123" y="89"/>
                    </a:lnTo>
                    <a:lnTo>
                      <a:pt x="130" y="88"/>
                    </a:lnTo>
                    <a:lnTo>
                      <a:pt x="136" y="84"/>
                    </a:lnTo>
                    <a:lnTo>
                      <a:pt x="146" y="74"/>
                    </a:lnTo>
                    <a:lnTo>
                      <a:pt x="150" y="67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45" name="Freeform 133"/>
              <p:cNvSpPr>
                <a:spLocks/>
              </p:cNvSpPr>
              <p:nvPr/>
            </p:nvSpPr>
            <p:spPr bwMode="auto">
              <a:xfrm>
                <a:off x="4806" y="3789"/>
                <a:ext cx="8" cy="11"/>
              </a:xfrm>
              <a:custGeom>
                <a:avLst/>
                <a:gdLst>
                  <a:gd name="T0" fmla="*/ 9 w 23"/>
                  <a:gd name="T1" fmla="*/ 25 h 32"/>
                  <a:gd name="T2" fmla="*/ 14 w 23"/>
                  <a:gd name="T3" fmla="*/ 32 h 32"/>
                  <a:gd name="T4" fmla="*/ 18 w 23"/>
                  <a:gd name="T5" fmla="*/ 28 h 32"/>
                  <a:gd name="T6" fmla="*/ 16 w 23"/>
                  <a:gd name="T7" fmla="*/ 18 h 32"/>
                  <a:gd name="T8" fmla="*/ 23 w 23"/>
                  <a:gd name="T9" fmla="*/ 16 h 32"/>
                  <a:gd name="T10" fmla="*/ 18 w 23"/>
                  <a:gd name="T11" fmla="*/ 13 h 32"/>
                  <a:gd name="T12" fmla="*/ 17 w 23"/>
                  <a:gd name="T13" fmla="*/ 0 h 32"/>
                  <a:gd name="T14" fmla="*/ 4 w 23"/>
                  <a:gd name="T15" fmla="*/ 3 h 32"/>
                  <a:gd name="T16" fmla="*/ 0 w 23"/>
                  <a:gd name="T17" fmla="*/ 13 h 32"/>
                  <a:gd name="T18" fmla="*/ 3 w 23"/>
                  <a:gd name="T19" fmla="*/ 23 h 32"/>
                  <a:gd name="T20" fmla="*/ 5 w 23"/>
                  <a:gd name="T21" fmla="*/ 24 h 32"/>
                  <a:gd name="T22" fmla="*/ 9 w 23"/>
                  <a:gd name="T23" fmla="*/ 2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" h="32">
                    <a:moveTo>
                      <a:pt x="9" y="25"/>
                    </a:moveTo>
                    <a:lnTo>
                      <a:pt x="14" y="32"/>
                    </a:lnTo>
                    <a:lnTo>
                      <a:pt x="18" y="28"/>
                    </a:lnTo>
                    <a:lnTo>
                      <a:pt x="16" y="18"/>
                    </a:lnTo>
                    <a:lnTo>
                      <a:pt x="23" y="16"/>
                    </a:lnTo>
                    <a:lnTo>
                      <a:pt x="18" y="13"/>
                    </a:lnTo>
                    <a:lnTo>
                      <a:pt x="17" y="0"/>
                    </a:lnTo>
                    <a:lnTo>
                      <a:pt x="4" y="3"/>
                    </a:lnTo>
                    <a:lnTo>
                      <a:pt x="0" y="13"/>
                    </a:lnTo>
                    <a:lnTo>
                      <a:pt x="3" y="23"/>
                    </a:lnTo>
                    <a:lnTo>
                      <a:pt x="5" y="24"/>
                    </a:lnTo>
                    <a:lnTo>
                      <a:pt x="9" y="25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46" name="Freeform 134"/>
              <p:cNvSpPr>
                <a:spLocks/>
              </p:cNvSpPr>
              <p:nvPr/>
            </p:nvSpPr>
            <p:spPr bwMode="auto">
              <a:xfrm>
                <a:off x="4796" y="3782"/>
                <a:ext cx="8" cy="5"/>
              </a:xfrm>
              <a:custGeom>
                <a:avLst/>
                <a:gdLst>
                  <a:gd name="T0" fmla="*/ 14 w 23"/>
                  <a:gd name="T1" fmla="*/ 16 h 17"/>
                  <a:gd name="T2" fmla="*/ 0 w 23"/>
                  <a:gd name="T3" fmla="*/ 7 h 17"/>
                  <a:gd name="T4" fmla="*/ 1 w 23"/>
                  <a:gd name="T5" fmla="*/ 6 h 17"/>
                  <a:gd name="T6" fmla="*/ 4 w 23"/>
                  <a:gd name="T7" fmla="*/ 0 h 17"/>
                  <a:gd name="T8" fmla="*/ 23 w 23"/>
                  <a:gd name="T9" fmla="*/ 0 h 17"/>
                  <a:gd name="T10" fmla="*/ 23 w 23"/>
                  <a:gd name="T11" fmla="*/ 1 h 17"/>
                  <a:gd name="T12" fmla="*/ 23 w 23"/>
                  <a:gd name="T13" fmla="*/ 8 h 17"/>
                  <a:gd name="T14" fmla="*/ 23 w 23"/>
                  <a:gd name="T15" fmla="*/ 17 h 17"/>
                  <a:gd name="T16" fmla="*/ 14 w 23"/>
                  <a:gd name="T17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17">
                    <a:moveTo>
                      <a:pt x="14" y="16"/>
                    </a:moveTo>
                    <a:lnTo>
                      <a:pt x="0" y="7"/>
                    </a:lnTo>
                    <a:lnTo>
                      <a:pt x="1" y="6"/>
                    </a:lnTo>
                    <a:lnTo>
                      <a:pt x="4" y="0"/>
                    </a:lnTo>
                    <a:lnTo>
                      <a:pt x="23" y="0"/>
                    </a:lnTo>
                    <a:lnTo>
                      <a:pt x="23" y="1"/>
                    </a:lnTo>
                    <a:lnTo>
                      <a:pt x="23" y="8"/>
                    </a:lnTo>
                    <a:lnTo>
                      <a:pt x="23" y="17"/>
                    </a:lnTo>
                    <a:lnTo>
                      <a:pt x="14" y="16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47" name="Freeform 135"/>
              <p:cNvSpPr>
                <a:spLocks/>
              </p:cNvSpPr>
              <p:nvPr/>
            </p:nvSpPr>
            <p:spPr bwMode="auto">
              <a:xfrm>
                <a:off x="4809" y="3801"/>
                <a:ext cx="7" cy="8"/>
              </a:xfrm>
              <a:custGeom>
                <a:avLst/>
                <a:gdLst>
                  <a:gd name="T0" fmla="*/ 13 w 19"/>
                  <a:gd name="T1" fmla="*/ 8 h 23"/>
                  <a:gd name="T2" fmla="*/ 19 w 19"/>
                  <a:gd name="T3" fmla="*/ 16 h 23"/>
                  <a:gd name="T4" fmla="*/ 19 w 19"/>
                  <a:gd name="T5" fmla="*/ 23 h 23"/>
                  <a:gd name="T6" fmla="*/ 12 w 19"/>
                  <a:gd name="T7" fmla="*/ 23 h 23"/>
                  <a:gd name="T8" fmla="*/ 5 w 19"/>
                  <a:gd name="T9" fmla="*/ 18 h 23"/>
                  <a:gd name="T10" fmla="*/ 0 w 19"/>
                  <a:gd name="T11" fmla="*/ 10 h 23"/>
                  <a:gd name="T12" fmla="*/ 4 w 19"/>
                  <a:gd name="T13" fmla="*/ 5 h 23"/>
                  <a:gd name="T14" fmla="*/ 3 w 19"/>
                  <a:gd name="T15" fmla="*/ 4 h 23"/>
                  <a:gd name="T16" fmla="*/ 5 w 19"/>
                  <a:gd name="T17" fmla="*/ 3 h 23"/>
                  <a:gd name="T18" fmla="*/ 7 w 19"/>
                  <a:gd name="T19" fmla="*/ 0 h 23"/>
                  <a:gd name="T20" fmla="*/ 10 w 19"/>
                  <a:gd name="T21" fmla="*/ 3 h 23"/>
                  <a:gd name="T22" fmla="*/ 7 w 19"/>
                  <a:gd name="T23" fmla="*/ 4 h 23"/>
                  <a:gd name="T24" fmla="*/ 12 w 19"/>
                  <a:gd name="T25" fmla="*/ 9 h 23"/>
                  <a:gd name="T26" fmla="*/ 13 w 19"/>
                  <a:gd name="T27" fmla="*/ 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" h="23">
                    <a:moveTo>
                      <a:pt x="13" y="8"/>
                    </a:moveTo>
                    <a:lnTo>
                      <a:pt x="19" y="16"/>
                    </a:lnTo>
                    <a:lnTo>
                      <a:pt x="19" y="23"/>
                    </a:lnTo>
                    <a:lnTo>
                      <a:pt x="12" y="23"/>
                    </a:lnTo>
                    <a:lnTo>
                      <a:pt x="5" y="18"/>
                    </a:lnTo>
                    <a:lnTo>
                      <a:pt x="0" y="10"/>
                    </a:lnTo>
                    <a:lnTo>
                      <a:pt x="4" y="5"/>
                    </a:lnTo>
                    <a:lnTo>
                      <a:pt x="3" y="4"/>
                    </a:lnTo>
                    <a:lnTo>
                      <a:pt x="5" y="3"/>
                    </a:lnTo>
                    <a:lnTo>
                      <a:pt x="7" y="0"/>
                    </a:lnTo>
                    <a:lnTo>
                      <a:pt x="10" y="3"/>
                    </a:lnTo>
                    <a:lnTo>
                      <a:pt x="7" y="4"/>
                    </a:lnTo>
                    <a:lnTo>
                      <a:pt x="12" y="9"/>
                    </a:lnTo>
                    <a:lnTo>
                      <a:pt x="13" y="8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48" name="Freeform 136"/>
              <p:cNvSpPr>
                <a:spLocks/>
              </p:cNvSpPr>
              <p:nvPr/>
            </p:nvSpPr>
            <p:spPr bwMode="auto">
              <a:xfrm>
                <a:off x="4833" y="3752"/>
                <a:ext cx="6" cy="5"/>
              </a:xfrm>
              <a:custGeom>
                <a:avLst/>
                <a:gdLst>
                  <a:gd name="T0" fmla="*/ 8 w 17"/>
                  <a:gd name="T1" fmla="*/ 15 h 15"/>
                  <a:gd name="T2" fmla="*/ 13 w 17"/>
                  <a:gd name="T3" fmla="*/ 8 h 15"/>
                  <a:gd name="T4" fmla="*/ 17 w 17"/>
                  <a:gd name="T5" fmla="*/ 2 h 15"/>
                  <a:gd name="T6" fmla="*/ 7 w 17"/>
                  <a:gd name="T7" fmla="*/ 0 h 15"/>
                  <a:gd name="T8" fmla="*/ 0 w 17"/>
                  <a:gd name="T9" fmla="*/ 7 h 15"/>
                  <a:gd name="T10" fmla="*/ 8 w 17"/>
                  <a:gd name="T1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5">
                    <a:moveTo>
                      <a:pt x="8" y="15"/>
                    </a:moveTo>
                    <a:lnTo>
                      <a:pt x="13" y="8"/>
                    </a:lnTo>
                    <a:lnTo>
                      <a:pt x="17" y="2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8" y="15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49" name="Freeform 137"/>
              <p:cNvSpPr>
                <a:spLocks/>
              </p:cNvSpPr>
              <p:nvPr/>
            </p:nvSpPr>
            <p:spPr bwMode="auto">
              <a:xfrm>
                <a:off x="4772" y="3782"/>
                <a:ext cx="4" cy="3"/>
              </a:xfrm>
              <a:custGeom>
                <a:avLst/>
                <a:gdLst>
                  <a:gd name="T0" fmla="*/ 11 w 13"/>
                  <a:gd name="T1" fmla="*/ 3 h 10"/>
                  <a:gd name="T2" fmla="*/ 13 w 13"/>
                  <a:gd name="T3" fmla="*/ 8 h 10"/>
                  <a:gd name="T4" fmla="*/ 13 w 13"/>
                  <a:gd name="T5" fmla="*/ 10 h 10"/>
                  <a:gd name="T6" fmla="*/ 6 w 13"/>
                  <a:gd name="T7" fmla="*/ 8 h 10"/>
                  <a:gd name="T8" fmla="*/ 1 w 13"/>
                  <a:gd name="T9" fmla="*/ 6 h 10"/>
                  <a:gd name="T10" fmla="*/ 0 w 13"/>
                  <a:gd name="T11" fmla="*/ 0 h 10"/>
                  <a:gd name="T12" fmla="*/ 8 w 13"/>
                  <a:gd name="T13" fmla="*/ 0 h 10"/>
                  <a:gd name="T14" fmla="*/ 11 w 13"/>
                  <a:gd name="T15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0">
                    <a:moveTo>
                      <a:pt x="11" y="3"/>
                    </a:moveTo>
                    <a:lnTo>
                      <a:pt x="13" y="8"/>
                    </a:lnTo>
                    <a:lnTo>
                      <a:pt x="13" y="10"/>
                    </a:lnTo>
                    <a:lnTo>
                      <a:pt x="6" y="8"/>
                    </a:lnTo>
                    <a:lnTo>
                      <a:pt x="1" y="6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11" y="3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50" name="Freeform 138"/>
              <p:cNvSpPr>
                <a:spLocks/>
              </p:cNvSpPr>
              <p:nvPr/>
            </p:nvSpPr>
            <p:spPr bwMode="auto">
              <a:xfrm>
                <a:off x="4752" y="3967"/>
                <a:ext cx="64" cy="57"/>
              </a:xfrm>
              <a:custGeom>
                <a:avLst/>
                <a:gdLst>
                  <a:gd name="T0" fmla="*/ 64 w 192"/>
                  <a:gd name="T1" fmla="*/ 33 h 172"/>
                  <a:gd name="T2" fmla="*/ 78 w 192"/>
                  <a:gd name="T3" fmla="*/ 23 h 172"/>
                  <a:gd name="T4" fmla="*/ 83 w 192"/>
                  <a:gd name="T5" fmla="*/ 24 h 172"/>
                  <a:gd name="T6" fmla="*/ 93 w 192"/>
                  <a:gd name="T7" fmla="*/ 13 h 172"/>
                  <a:gd name="T8" fmla="*/ 107 w 192"/>
                  <a:gd name="T9" fmla="*/ 5 h 172"/>
                  <a:gd name="T10" fmla="*/ 112 w 192"/>
                  <a:gd name="T11" fmla="*/ 17 h 172"/>
                  <a:gd name="T12" fmla="*/ 123 w 192"/>
                  <a:gd name="T13" fmla="*/ 17 h 172"/>
                  <a:gd name="T14" fmla="*/ 131 w 192"/>
                  <a:gd name="T15" fmla="*/ 13 h 172"/>
                  <a:gd name="T16" fmla="*/ 126 w 192"/>
                  <a:gd name="T17" fmla="*/ 0 h 172"/>
                  <a:gd name="T18" fmla="*/ 132 w 192"/>
                  <a:gd name="T19" fmla="*/ 10 h 172"/>
                  <a:gd name="T20" fmla="*/ 138 w 192"/>
                  <a:gd name="T21" fmla="*/ 11 h 172"/>
                  <a:gd name="T22" fmla="*/ 145 w 192"/>
                  <a:gd name="T23" fmla="*/ 31 h 172"/>
                  <a:gd name="T24" fmla="*/ 138 w 192"/>
                  <a:gd name="T25" fmla="*/ 31 h 172"/>
                  <a:gd name="T26" fmla="*/ 144 w 192"/>
                  <a:gd name="T27" fmla="*/ 32 h 172"/>
                  <a:gd name="T28" fmla="*/ 150 w 192"/>
                  <a:gd name="T29" fmla="*/ 43 h 172"/>
                  <a:gd name="T30" fmla="*/ 155 w 192"/>
                  <a:gd name="T31" fmla="*/ 52 h 172"/>
                  <a:gd name="T32" fmla="*/ 162 w 192"/>
                  <a:gd name="T33" fmla="*/ 72 h 172"/>
                  <a:gd name="T34" fmla="*/ 167 w 192"/>
                  <a:gd name="T35" fmla="*/ 79 h 172"/>
                  <a:gd name="T36" fmla="*/ 170 w 192"/>
                  <a:gd name="T37" fmla="*/ 83 h 172"/>
                  <a:gd name="T38" fmla="*/ 150 w 192"/>
                  <a:gd name="T39" fmla="*/ 71 h 172"/>
                  <a:gd name="T40" fmla="*/ 151 w 192"/>
                  <a:gd name="T41" fmla="*/ 64 h 172"/>
                  <a:gd name="T42" fmla="*/ 145 w 192"/>
                  <a:gd name="T43" fmla="*/ 75 h 172"/>
                  <a:gd name="T44" fmla="*/ 160 w 192"/>
                  <a:gd name="T45" fmla="*/ 84 h 172"/>
                  <a:gd name="T46" fmla="*/ 160 w 192"/>
                  <a:gd name="T47" fmla="*/ 96 h 172"/>
                  <a:gd name="T48" fmla="*/ 169 w 192"/>
                  <a:gd name="T49" fmla="*/ 104 h 172"/>
                  <a:gd name="T50" fmla="*/ 170 w 192"/>
                  <a:gd name="T51" fmla="*/ 112 h 172"/>
                  <a:gd name="T52" fmla="*/ 153 w 192"/>
                  <a:gd name="T53" fmla="*/ 105 h 172"/>
                  <a:gd name="T54" fmla="*/ 152 w 192"/>
                  <a:gd name="T55" fmla="*/ 112 h 172"/>
                  <a:gd name="T56" fmla="*/ 151 w 192"/>
                  <a:gd name="T57" fmla="*/ 125 h 172"/>
                  <a:gd name="T58" fmla="*/ 166 w 192"/>
                  <a:gd name="T59" fmla="*/ 126 h 172"/>
                  <a:gd name="T60" fmla="*/ 173 w 192"/>
                  <a:gd name="T61" fmla="*/ 129 h 172"/>
                  <a:gd name="T62" fmla="*/ 178 w 192"/>
                  <a:gd name="T63" fmla="*/ 130 h 172"/>
                  <a:gd name="T64" fmla="*/ 189 w 192"/>
                  <a:gd name="T65" fmla="*/ 143 h 172"/>
                  <a:gd name="T66" fmla="*/ 186 w 192"/>
                  <a:gd name="T67" fmla="*/ 150 h 172"/>
                  <a:gd name="T68" fmla="*/ 192 w 192"/>
                  <a:gd name="T69" fmla="*/ 163 h 172"/>
                  <a:gd name="T70" fmla="*/ 191 w 192"/>
                  <a:gd name="T71" fmla="*/ 169 h 172"/>
                  <a:gd name="T72" fmla="*/ 178 w 192"/>
                  <a:gd name="T73" fmla="*/ 172 h 172"/>
                  <a:gd name="T74" fmla="*/ 147 w 192"/>
                  <a:gd name="T75" fmla="*/ 159 h 172"/>
                  <a:gd name="T76" fmla="*/ 129 w 192"/>
                  <a:gd name="T77" fmla="*/ 168 h 172"/>
                  <a:gd name="T78" fmla="*/ 120 w 192"/>
                  <a:gd name="T79" fmla="*/ 164 h 172"/>
                  <a:gd name="T80" fmla="*/ 100 w 192"/>
                  <a:gd name="T81" fmla="*/ 161 h 172"/>
                  <a:gd name="T82" fmla="*/ 74 w 192"/>
                  <a:gd name="T83" fmla="*/ 143 h 172"/>
                  <a:gd name="T84" fmla="*/ 47 w 192"/>
                  <a:gd name="T85" fmla="*/ 137 h 172"/>
                  <a:gd name="T86" fmla="*/ 30 w 192"/>
                  <a:gd name="T87" fmla="*/ 102 h 172"/>
                  <a:gd name="T88" fmla="*/ 0 w 192"/>
                  <a:gd name="T89" fmla="*/ 53 h 172"/>
                  <a:gd name="T90" fmla="*/ 19 w 192"/>
                  <a:gd name="T91" fmla="*/ 44 h 172"/>
                  <a:gd name="T92" fmla="*/ 31 w 192"/>
                  <a:gd name="T93" fmla="*/ 35 h 172"/>
                  <a:gd name="T94" fmla="*/ 53 w 192"/>
                  <a:gd name="T95" fmla="*/ 26 h 172"/>
                  <a:gd name="T96" fmla="*/ 57 w 192"/>
                  <a:gd name="T97" fmla="*/ 25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" h="172">
                    <a:moveTo>
                      <a:pt x="59" y="35"/>
                    </a:moveTo>
                    <a:lnTo>
                      <a:pt x="64" y="33"/>
                    </a:lnTo>
                    <a:lnTo>
                      <a:pt x="67" y="33"/>
                    </a:lnTo>
                    <a:lnTo>
                      <a:pt x="78" y="23"/>
                    </a:lnTo>
                    <a:lnTo>
                      <a:pt x="80" y="19"/>
                    </a:lnTo>
                    <a:lnTo>
                      <a:pt x="83" y="24"/>
                    </a:lnTo>
                    <a:lnTo>
                      <a:pt x="89" y="19"/>
                    </a:lnTo>
                    <a:lnTo>
                      <a:pt x="93" y="13"/>
                    </a:lnTo>
                    <a:lnTo>
                      <a:pt x="98" y="15"/>
                    </a:lnTo>
                    <a:lnTo>
                      <a:pt x="107" y="5"/>
                    </a:lnTo>
                    <a:lnTo>
                      <a:pt x="113" y="10"/>
                    </a:lnTo>
                    <a:lnTo>
                      <a:pt x="112" y="17"/>
                    </a:lnTo>
                    <a:lnTo>
                      <a:pt x="119" y="16"/>
                    </a:lnTo>
                    <a:lnTo>
                      <a:pt x="123" y="17"/>
                    </a:lnTo>
                    <a:lnTo>
                      <a:pt x="130" y="12"/>
                    </a:lnTo>
                    <a:lnTo>
                      <a:pt x="131" y="13"/>
                    </a:lnTo>
                    <a:lnTo>
                      <a:pt x="126" y="5"/>
                    </a:lnTo>
                    <a:lnTo>
                      <a:pt x="126" y="0"/>
                    </a:lnTo>
                    <a:lnTo>
                      <a:pt x="132" y="4"/>
                    </a:lnTo>
                    <a:lnTo>
                      <a:pt x="132" y="10"/>
                    </a:lnTo>
                    <a:lnTo>
                      <a:pt x="136" y="12"/>
                    </a:lnTo>
                    <a:lnTo>
                      <a:pt x="138" y="11"/>
                    </a:lnTo>
                    <a:lnTo>
                      <a:pt x="139" y="23"/>
                    </a:lnTo>
                    <a:lnTo>
                      <a:pt x="145" y="31"/>
                    </a:lnTo>
                    <a:lnTo>
                      <a:pt x="142" y="29"/>
                    </a:lnTo>
                    <a:lnTo>
                      <a:pt x="138" y="31"/>
                    </a:lnTo>
                    <a:lnTo>
                      <a:pt x="140" y="35"/>
                    </a:lnTo>
                    <a:lnTo>
                      <a:pt x="144" y="32"/>
                    </a:lnTo>
                    <a:lnTo>
                      <a:pt x="145" y="39"/>
                    </a:lnTo>
                    <a:lnTo>
                      <a:pt x="150" y="43"/>
                    </a:lnTo>
                    <a:lnTo>
                      <a:pt x="153" y="51"/>
                    </a:lnTo>
                    <a:lnTo>
                      <a:pt x="155" y="52"/>
                    </a:lnTo>
                    <a:lnTo>
                      <a:pt x="158" y="62"/>
                    </a:lnTo>
                    <a:lnTo>
                      <a:pt x="162" y="72"/>
                    </a:lnTo>
                    <a:lnTo>
                      <a:pt x="164" y="77"/>
                    </a:lnTo>
                    <a:lnTo>
                      <a:pt x="167" y="79"/>
                    </a:lnTo>
                    <a:lnTo>
                      <a:pt x="167" y="83"/>
                    </a:lnTo>
                    <a:lnTo>
                      <a:pt x="170" y="83"/>
                    </a:lnTo>
                    <a:lnTo>
                      <a:pt x="172" y="93"/>
                    </a:lnTo>
                    <a:lnTo>
                      <a:pt x="150" y="71"/>
                    </a:lnTo>
                    <a:lnTo>
                      <a:pt x="150" y="65"/>
                    </a:lnTo>
                    <a:lnTo>
                      <a:pt x="151" y="64"/>
                    </a:lnTo>
                    <a:lnTo>
                      <a:pt x="145" y="64"/>
                    </a:lnTo>
                    <a:lnTo>
                      <a:pt x="145" y="75"/>
                    </a:lnTo>
                    <a:lnTo>
                      <a:pt x="159" y="81"/>
                    </a:lnTo>
                    <a:lnTo>
                      <a:pt x="160" y="84"/>
                    </a:lnTo>
                    <a:lnTo>
                      <a:pt x="156" y="86"/>
                    </a:lnTo>
                    <a:lnTo>
                      <a:pt x="160" y="96"/>
                    </a:lnTo>
                    <a:lnTo>
                      <a:pt x="169" y="101"/>
                    </a:lnTo>
                    <a:lnTo>
                      <a:pt x="169" y="104"/>
                    </a:lnTo>
                    <a:lnTo>
                      <a:pt x="173" y="106"/>
                    </a:lnTo>
                    <a:lnTo>
                      <a:pt x="170" y="112"/>
                    </a:lnTo>
                    <a:lnTo>
                      <a:pt x="160" y="106"/>
                    </a:lnTo>
                    <a:lnTo>
                      <a:pt x="153" y="105"/>
                    </a:lnTo>
                    <a:lnTo>
                      <a:pt x="150" y="111"/>
                    </a:lnTo>
                    <a:lnTo>
                      <a:pt x="152" y="112"/>
                    </a:lnTo>
                    <a:lnTo>
                      <a:pt x="149" y="121"/>
                    </a:lnTo>
                    <a:lnTo>
                      <a:pt x="151" y="125"/>
                    </a:lnTo>
                    <a:lnTo>
                      <a:pt x="158" y="122"/>
                    </a:lnTo>
                    <a:lnTo>
                      <a:pt x="166" y="126"/>
                    </a:lnTo>
                    <a:lnTo>
                      <a:pt x="172" y="129"/>
                    </a:lnTo>
                    <a:lnTo>
                      <a:pt x="173" y="129"/>
                    </a:lnTo>
                    <a:lnTo>
                      <a:pt x="175" y="132"/>
                    </a:lnTo>
                    <a:lnTo>
                      <a:pt x="178" y="130"/>
                    </a:lnTo>
                    <a:lnTo>
                      <a:pt x="179" y="131"/>
                    </a:lnTo>
                    <a:lnTo>
                      <a:pt x="189" y="143"/>
                    </a:lnTo>
                    <a:lnTo>
                      <a:pt x="189" y="146"/>
                    </a:lnTo>
                    <a:lnTo>
                      <a:pt x="186" y="150"/>
                    </a:lnTo>
                    <a:lnTo>
                      <a:pt x="190" y="158"/>
                    </a:lnTo>
                    <a:lnTo>
                      <a:pt x="192" y="163"/>
                    </a:lnTo>
                    <a:lnTo>
                      <a:pt x="192" y="164"/>
                    </a:lnTo>
                    <a:lnTo>
                      <a:pt x="191" y="169"/>
                    </a:lnTo>
                    <a:lnTo>
                      <a:pt x="189" y="172"/>
                    </a:lnTo>
                    <a:lnTo>
                      <a:pt x="178" y="172"/>
                    </a:lnTo>
                    <a:lnTo>
                      <a:pt x="160" y="158"/>
                    </a:lnTo>
                    <a:lnTo>
                      <a:pt x="147" y="159"/>
                    </a:lnTo>
                    <a:lnTo>
                      <a:pt x="139" y="163"/>
                    </a:lnTo>
                    <a:lnTo>
                      <a:pt x="129" y="168"/>
                    </a:lnTo>
                    <a:lnTo>
                      <a:pt x="123" y="166"/>
                    </a:lnTo>
                    <a:lnTo>
                      <a:pt x="120" y="164"/>
                    </a:lnTo>
                    <a:lnTo>
                      <a:pt x="107" y="163"/>
                    </a:lnTo>
                    <a:lnTo>
                      <a:pt x="100" y="161"/>
                    </a:lnTo>
                    <a:lnTo>
                      <a:pt x="87" y="146"/>
                    </a:lnTo>
                    <a:lnTo>
                      <a:pt x="74" y="143"/>
                    </a:lnTo>
                    <a:lnTo>
                      <a:pt x="56" y="138"/>
                    </a:lnTo>
                    <a:lnTo>
                      <a:pt x="47" y="137"/>
                    </a:lnTo>
                    <a:lnTo>
                      <a:pt x="37" y="125"/>
                    </a:lnTo>
                    <a:lnTo>
                      <a:pt x="30" y="102"/>
                    </a:lnTo>
                    <a:lnTo>
                      <a:pt x="14" y="72"/>
                    </a:lnTo>
                    <a:lnTo>
                      <a:pt x="0" y="53"/>
                    </a:lnTo>
                    <a:lnTo>
                      <a:pt x="9" y="52"/>
                    </a:lnTo>
                    <a:lnTo>
                      <a:pt x="19" y="44"/>
                    </a:lnTo>
                    <a:lnTo>
                      <a:pt x="24" y="42"/>
                    </a:lnTo>
                    <a:lnTo>
                      <a:pt x="31" y="35"/>
                    </a:lnTo>
                    <a:lnTo>
                      <a:pt x="40" y="35"/>
                    </a:lnTo>
                    <a:lnTo>
                      <a:pt x="53" y="26"/>
                    </a:lnTo>
                    <a:lnTo>
                      <a:pt x="56" y="26"/>
                    </a:lnTo>
                    <a:lnTo>
                      <a:pt x="57" y="25"/>
                    </a:lnTo>
                    <a:lnTo>
                      <a:pt x="59" y="35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51" name="Freeform 139"/>
              <p:cNvSpPr>
                <a:spLocks/>
              </p:cNvSpPr>
              <p:nvPr/>
            </p:nvSpPr>
            <p:spPr bwMode="auto">
              <a:xfrm>
                <a:off x="4794" y="3932"/>
                <a:ext cx="54" cy="98"/>
              </a:xfrm>
              <a:custGeom>
                <a:avLst/>
                <a:gdLst>
                  <a:gd name="T0" fmla="*/ 119 w 162"/>
                  <a:gd name="T1" fmla="*/ 86 h 294"/>
                  <a:gd name="T2" fmla="*/ 130 w 162"/>
                  <a:gd name="T3" fmla="*/ 99 h 294"/>
                  <a:gd name="T4" fmla="*/ 129 w 162"/>
                  <a:gd name="T5" fmla="*/ 101 h 294"/>
                  <a:gd name="T6" fmla="*/ 137 w 162"/>
                  <a:gd name="T7" fmla="*/ 116 h 294"/>
                  <a:gd name="T8" fmla="*/ 149 w 162"/>
                  <a:gd name="T9" fmla="*/ 133 h 294"/>
                  <a:gd name="T10" fmla="*/ 143 w 162"/>
                  <a:gd name="T11" fmla="*/ 136 h 294"/>
                  <a:gd name="T12" fmla="*/ 153 w 162"/>
                  <a:gd name="T13" fmla="*/ 142 h 294"/>
                  <a:gd name="T14" fmla="*/ 152 w 162"/>
                  <a:gd name="T15" fmla="*/ 153 h 294"/>
                  <a:gd name="T16" fmla="*/ 140 w 162"/>
                  <a:gd name="T17" fmla="*/ 162 h 294"/>
                  <a:gd name="T18" fmla="*/ 140 w 162"/>
                  <a:gd name="T19" fmla="*/ 168 h 294"/>
                  <a:gd name="T20" fmla="*/ 124 w 162"/>
                  <a:gd name="T21" fmla="*/ 173 h 294"/>
                  <a:gd name="T22" fmla="*/ 114 w 162"/>
                  <a:gd name="T23" fmla="*/ 187 h 294"/>
                  <a:gd name="T24" fmla="*/ 98 w 162"/>
                  <a:gd name="T25" fmla="*/ 215 h 294"/>
                  <a:gd name="T26" fmla="*/ 92 w 162"/>
                  <a:gd name="T27" fmla="*/ 240 h 294"/>
                  <a:gd name="T28" fmla="*/ 102 w 162"/>
                  <a:gd name="T29" fmla="*/ 275 h 294"/>
                  <a:gd name="T30" fmla="*/ 103 w 162"/>
                  <a:gd name="T31" fmla="*/ 286 h 294"/>
                  <a:gd name="T32" fmla="*/ 85 w 162"/>
                  <a:gd name="T33" fmla="*/ 290 h 294"/>
                  <a:gd name="T34" fmla="*/ 65 w 162"/>
                  <a:gd name="T35" fmla="*/ 273 h 294"/>
                  <a:gd name="T36" fmla="*/ 64 w 162"/>
                  <a:gd name="T37" fmla="*/ 262 h 294"/>
                  <a:gd name="T38" fmla="*/ 63 w 162"/>
                  <a:gd name="T39" fmla="*/ 247 h 294"/>
                  <a:gd name="T40" fmla="*/ 49 w 162"/>
                  <a:gd name="T41" fmla="*/ 236 h 294"/>
                  <a:gd name="T42" fmla="*/ 40 w 162"/>
                  <a:gd name="T43" fmla="*/ 230 h 294"/>
                  <a:gd name="T44" fmla="*/ 23 w 162"/>
                  <a:gd name="T45" fmla="*/ 225 h 294"/>
                  <a:gd name="T46" fmla="*/ 27 w 162"/>
                  <a:gd name="T47" fmla="*/ 209 h 294"/>
                  <a:gd name="T48" fmla="*/ 47 w 162"/>
                  <a:gd name="T49" fmla="*/ 210 h 294"/>
                  <a:gd name="T50" fmla="*/ 34 w 162"/>
                  <a:gd name="T51" fmla="*/ 200 h 294"/>
                  <a:gd name="T52" fmla="*/ 33 w 162"/>
                  <a:gd name="T53" fmla="*/ 185 h 294"/>
                  <a:gd name="T54" fmla="*/ 25 w 162"/>
                  <a:gd name="T55" fmla="*/ 168 h 294"/>
                  <a:gd name="T56" fmla="*/ 46 w 162"/>
                  <a:gd name="T57" fmla="*/ 197 h 294"/>
                  <a:gd name="T58" fmla="*/ 41 w 162"/>
                  <a:gd name="T59" fmla="*/ 183 h 294"/>
                  <a:gd name="T60" fmla="*/ 32 w 162"/>
                  <a:gd name="T61" fmla="*/ 166 h 294"/>
                  <a:gd name="T62" fmla="*/ 24 w 162"/>
                  <a:gd name="T63" fmla="*/ 147 h 294"/>
                  <a:gd name="T64" fmla="*/ 14 w 162"/>
                  <a:gd name="T65" fmla="*/ 139 h 294"/>
                  <a:gd name="T66" fmla="*/ 19 w 162"/>
                  <a:gd name="T67" fmla="*/ 135 h 294"/>
                  <a:gd name="T68" fmla="*/ 10 w 162"/>
                  <a:gd name="T69" fmla="*/ 116 h 294"/>
                  <a:gd name="T70" fmla="*/ 9 w 162"/>
                  <a:gd name="T71" fmla="*/ 109 h 294"/>
                  <a:gd name="T72" fmla="*/ 20 w 162"/>
                  <a:gd name="T73" fmla="*/ 106 h 294"/>
                  <a:gd name="T74" fmla="*/ 27 w 162"/>
                  <a:gd name="T75" fmla="*/ 79 h 294"/>
                  <a:gd name="T76" fmla="*/ 13 w 162"/>
                  <a:gd name="T77" fmla="*/ 79 h 294"/>
                  <a:gd name="T78" fmla="*/ 0 w 162"/>
                  <a:gd name="T79" fmla="*/ 70 h 294"/>
                  <a:gd name="T80" fmla="*/ 14 w 162"/>
                  <a:gd name="T81" fmla="*/ 59 h 294"/>
                  <a:gd name="T82" fmla="*/ 31 w 162"/>
                  <a:gd name="T83" fmla="*/ 48 h 294"/>
                  <a:gd name="T84" fmla="*/ 19 w 162"/>
                  <a:gd name="T85" fmla="*/ 34 h 294"/>
                  <a:gd name="T86" fmla="*/ 1 w 162"/>
                  <a:gd name="T87" fmla="*/ 33 h 294"/>
                  <a:gd name="T88" fmla="*/ 19 w 162"/>
                  <a:gd name="T89" fmla="*/ 13 h 294"/>
                  <a:gd name="T90" fmla="*/ 43 w 162"/>
                  <a:gd name="T91" fmla="*/ 0 h 294"/>
                  <a:gd name="T92" fmla="*/ 69 w 162"/>
                  <a:gd name="T93" fmla="*/ 16 h 294"/>
                  <a:gd name="T94" fmla="*/ 91 w 162"/>
                  <a:gd name="T95" fmla="*/ 20 h 294"/>
                  <a:gd name="T96" fmla="*/ 106 w 162"/>
                  <a:gd name="T97" fmla="*/ 42 h 294"/>
                  <a:gd name="T98" fmla="*/ 122 w 162"/>
                  <a:gd name="T99" fmla="*/ 49 h 294"/>
                  <a:gd name="T100" fmla="*/ 132 w 162"/>
                  <a:gd name="T101" fmla="*/ 57 h 294"/>
                  <a:gd name="T102" fmla="*/ 131 w 162"/>
                  <a:gd name="T103" fmla="*/ 64 h 294"/>
                  <a:gd name="T104" fmla="*/ 127 w 162"/>
                  <a:gd name="T105" fmla="*/ 67 h 294"/>
                  <a:gd name="T106" fmla="*/ 120 w 162"/>
                  <a:gd name="T107" fmla="*/ 73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2" h="294">
                    <a:moveTo>
                      <a:pt x="117" y="75"/>
                    </a:moveTo>
                    <a:lnTo>
                      <a:pt x="117" y="76"/>
                    </a:lnTo>
                    <a:lnTo>
                      <a:pt x="119" y="86"/>
                    </a:lnTo>
                    <a:lnTo>
                      <a:pt x="122" y="89"/>
                    </a:lnTo>
                    <a:lnTo>
                      <a:pt x="124" y="100"/>
                    </a:lnTo>
                    <a:lnTo>
                      <a:pt x="130" y="99"/>
                    </a:lnTo>
                    <a:lnTo>
                      <a:pt x="133" y="99"/>
                    </a:lnTo>
                    <a:lnTo>
                      <a:pt x="133" y="102"/>
                    </a:lnTo>
                    <a:lnTo>
                      <a:pt x="129" y="101"/>
                    </a:lnTo>
                    <a:lnTo>
                      <a:pt x="127" y="108"/>
                    </a:lnTo>
                    <a:lnTo>
                      <a:pt x="132" y="114"/>
                    </a:lnTo>
                    <a:lnTo>
                      <a:pt x="137" y="116"/>
                    </a:lnTo>
                    <a:lnTo>
                      <a:pt x="149" y="116"/>
                    </a:lnTo>
                    <a:lnTo>
                      <a:pt x="151" y="123"/>
                    </a:lnTo>
                    <a:lnTo>
                      <a:pt x="149" y="133"/>
                    </a:lnTo>
                    <a:lnTo>
                      <a:pt x="150" y="139"/>
                    </a:lnTo>
                    <a:lnTo>
                      <a:pt x="146" y="134"/>
                    </a:lnTo>
                    <a:lnTo>
                      <a:pt x="143" y="136"/>
                    </a:lnTo>
                    <a:lnTo>
                      <a:pt x="145" y="146"/>
                    </a:lnTo>
                    <a:lnTo>
                      <a:pt x="149" y="144"/>
                    </a:lnTo>
                    <a:lnTo>
                      <a:pt x="153" y="142"/>
                    </a:lnTo>
                    <a:lnTo>
                      <a:pt x="162" y="157"/>
                    </a:lnTo>
                    <a:lnTo>
                      <a:pt x="156" y="157"/>
                    </a:lnTo>
                    <a:lnTo>
                      <a:pt x="152" y="153"/>
                    </a:lnTo>
                    <a:lnTo>
                      <a:pt x="142" y="157"/>
                    </a:lnTo>
                    <a:lnTo>
                      <a:pt x="142" y="161"/>
                    </a:lnTo>
                    <a:lnTo>
                      <a:pt x="140" y="162"/>
                    </a:lnTo>
                    <a:lnTo>
                      <a:pt x="142" y="163"/>
                    </a:lnTo>
                    <a:lnTo>
                      <a:pt x="139" y="165"/>
                    </a:lnTo>
                    <a:lnTo>
                      <a:pt x="140" y="168"/>
                    </a:lnTo>
                    <a:lnTo>
                      <a:pt x="136" y="169"/>
                    </a:lnTo>
                    <a:lnTo>
                      <a:pt x="130" y="172"/>
                    </a:lnTo>
                    <a:lnTo>
                      <a:pt x="124" y="173"/>
                    </a:lnTo>
                    <a:lnTo>
                      <a:pt x="125" y="175"/>
                    </a:lnTo>
                    <a:lnTo>
                      <a:pt x="119" y="179"/>
                    </a:lnTo>
                    <a:lnTo>
                      <a:pt x="114" y="187"/>
                    </a:lnTo>
                    <a:lnTo>
                      <a:pt x="109" y="190"/>
                    </a:lnTo>
                    <a:lnTo>
                      <a:pt x="105" y="207"/>
                    </a:lnTo>
                    <a:lnTo>
                      <a:pt x="98" y="215"/>
                    </a:lnTo>
                    <a:lnTo>
                      <a:pt x="96" y="232"/>
                    </a:lnTo>
                    <a:lnTo>
                      <a:pt x="93" y="234"/>
                    </a:lnTo>
                    <a:lnTo>
                      <a:pt x="92" y="240"/>
                    </a:lnTo>
                    <a:lnTo>
                      <a:pt x="93" y="249"/>
                    </a:lnTo>
                    <a:lnTo>
                      <a:pt x="99" y="256"/>
                    </a:lnTo>
                    <a:lnTo>
                      <a:pt x="102" y="275"/>
                    </a:lnTo>
                    <a:lnTo>
                      <a:pt x="103" y="278"/>
                    </a:lnTo>
                    <a:lnTo>
                      <a:pt x="105" y="280"/>
                    </a:lnTo>
                    <a:lnTo>
                      <a:pt x="103" y="286"/>
                    </a:lnTo>
                    <a:lnTo>
                      <a:pt x="99" y="283"/>
                    </a:lnTo>
                    <a:lnTo>
                      <a:pt x="87" y="294"/>
                    </a:lnTo>
                    <a:lnTo>
                      <a:pt x="85" y="290"/>
                    </a:lnTo>
                    <a:lnTo>
                      <a:pt x="83" y="289"/>
                    </a:lnTo>
                    <a:lnTo>
                      <a:pt x="77" y="279"/>
                    </a:lnTo>
                    <a:lnTo>
                      <a:pt x="65" y="273"/>
                    </a:lnTo>
                    <a:lnTo>
                      <a:pt x="66" y="268"/>
                    </a:lnTo>
                    <a:lnTo>
                      <a:pt x="66" y="267"/>
                    </a:lnTo>
                    <a:lnTo>
                      <a:pt x="64" y="262"/>
                    </a:lnTo>
                    <a:lnTo>
                      <a:pt x="60" y="254"/>
                    </a:lnTo>
                    <a:lnTo>
                      <a:pt x="63" y="250"/>
                    </a:lnTo>
                    <a:lnTo>
                      <a:pt x="63" y="247"/>
                    </a:lnTo>
                    <a:lnTo>
                      <a:pt x="53" y="235"/>
                    </a:lnTo>
                    <a:lnTo>
                      <a:pt x="52" y="234"/>
                    </a:lnTo>
                    <a:lnTo>
                      <a:pt x="49" y="236"/>
                    </a:lnTo>
                    <a:lnTo>
                      <a:pt x="47" y="233"/>
                    </a:lnTo>
                    <a:lnTo>
                      <a:pt x="46" y="233"/>
                    </a:lnTo>
                    <a:lnTo>
                      <a:pt x="40" y="230"/>
                    </a:lnTo>
                    <a:lnTo>
                      <a:pt x="32" y="226"/>
                    </a:lnTo>
                    <a:lnTo>
                      <a:pt x="25" y="229"/>
                    </a:lnTo>
                    <a:lnTo>
                      <a:pt x="23" y="225"/>
                    </a:lnTo>
                    <a:lnTo>
                      <a:pt x="26" y="216"/>
                    </a:lnTo>
                    <a:lnTo>
                      <a:pt x="24" y="215"/>
                    </a:lnTo>
                    <a:lnTo>
                      <a:pt x="27" y="209"/>
                    </a:lnTo>
                    <a:lnTo>
                      <a:pt x="34" y="210"/>
                    </a:lnTo>
                    <a:lnTo>
                      <a:pt x="44" y="216"/>
                    </a:lnTo>
                    <a:lnTo>
                      <a:pt x="47" y="210"/>
                    </a:lnTo>
                    <a:lnTo>
                      <a:pt x="43" y="208"/>
                    </a:lnTo>
                    <a:lnTo>
                      <a:pt x="43" y="205"/>
                    </a:lnTo>
                    <a:lnTo>
                      <a:pt x="34" y="200"/>
                    </a:lnTo>
                    <a:lnTo>
                      <a:pt x="30" y="190"/>
                    </a:lnTo>
                    <a:lnTo>
                      <a:pt x="34" y="188"/>
                    </a:lnTo>
                    <a:lnTo>
                      <a:pt x="33" y="185"/>
                    </a:lnTo>
                    <a:lnTo>
                      <a:pt x="19" y="179"/>
                    </a:lnTo>
                    <a:lnTo>
                      <a:pt x="19" y="168"/>
                    </a:lnTo>
                    <a:lnTo>
                      <a:pt x="25" y="168"/>
                    </a:lnTo>
                    <a:lnTo>
                      <a:pt x="24" y="169"/>
                    </a:lnTo>
                    <a:lnTo>
                      <a:pt x="24" y="175"/>
                    </a:lnTo>
                    <a:lnTo>
                      <a:pt x="46" y="197"/>
                    </a:lnTo>
                    <a:lnTo>
                      <a:pt x="44" y="187"/>
                    </a:lnTo>
                    <a:lnTo>
                      <a:pt x="41" y="187"/>
                    </a:lnTo>
                    <a:lnTo>
                      <a:pt x="41" y="183"/>
                    </a:lnTo>
                    <a:lnTo>
                      <a:pt x="38" y="181"/>
                    </a:lnTo>
                    <a:lnTo>
                      <a:pt x="36" y="176"/>
                    </a:lnTo>
                    <a:lnTo>
                      <a:pt x="32" y="166"/>
                    </a:lnTo>
                    <a:lnTo>
                      <a:pt x="29" y="156"/>
                    </a:lnTo>
                    <a:lnTo>
                      <a:pt x="27" y="155"/>
                    </a:lnTo>
                    <a:lnTo>
                      <a:pt x="24" y="147"/>
                    </a:lnTo>
                    <a:lnTo>
                      <a:pt x="19" y="143"/>
                    </a:lnTo>
                    <a:lnTo>
                      <a:pt x="18" y="136"/>
                    </a:lnTo>
                    <a:lnTo>
                      <a:pt x="14" y="139"/>
                    </a:lnTo>
                    <a:lnTo>
                      <a:pt x="12" y="135"/>
                    </a:lnTo>
                    <a:lnTo>
                      <a:pt x="16" y="133"/>
                    </a:lnTo>
                    <a:lnTo>
                      <a:pt x="19" y="135"/>
                    </a:lnTo>
                    <a:lnTo>
                      <a:pt x="13" y="127"/>
                    </a:lnTo>
                    <a:lnTo>
                      <a:pt x="12" y="115"/>
                    </a:lnTo>
                    <a:lnTo>
                      <a:pt x="10" y="116"/>
                    </a:lnTo>
                    <a:lnTo>
                      <a:pt x="6" y="114"/>
                    </a:lnTo>
                    <a:lnTo>
                      <a:pt x="6" y="108"/>
                    </a:lnTo>
                    <a:lnTo>
                      <a:pt x="9" y="109"/>
                    </a:lnTo>
                    <a:lnTo>
                      <a:pt x="16" y="107"/>
                    </a:lnTo>
                    <a:lnTo>
                      <a:pt x="18" y="110"/>
                    </a:lnTo>
                    <a:lnTo>
                      <a:pt x="20" y="106"/>
                    </a:lnTo>
                    <a:lnTo>
                      <a:pt x="18" y="96"/>
                    </a:lnTo>
                    <a:lnTo>
                      <a:pt x="26" y="88"/>
                    </a:lnTo>
                    <a:lnTo>
                      <a:pt x="27" y="79"/>
                    </a:lnTo>
                    <a:lnTo>
                      <a:pt x="23" y="81"/>
                    </a:lnTo>
                    <a:lnTo>
                      <a:pt x="14" y="83"/>
                    </a:lnTo>
                    <a:lnTo>
                      <a:pt x="13" y="79"/>
                    </a:lnTo>
                    <a:lnTo>
                      <a:pt x="6" y="75"/>
                    </a:lnTo>
                    <a:lnTo>
                      <a:pt x="3" y="77"/>
                    </a:lnTo>
                    <a:lnTo>
                      <a:pt x="0" y="70"/>
                    </a:lnTo>
                    <a:lnTo>
                      <a:pt x="1" y="69"/>
                    </a:lnTo>
                    <a:lnTo>
                      <a:pt x="9" y="62"/>
                    </a:lnTo>
                    <a:lnTo>
                      <a:pt x="14" y="59"/>
                    </a:lnTo>
                    <a:lnTo>
                      <a:pt x="21" y="59"/>
                    </a:lnTo>
                    <a:lnTo>
                      <a:pt x="24" y="50"/>
                    </a:lnTo>
                    <a:lnTo>
                      <a:pt x="31" y="48"/>
                    </a:lnTo>
                    <a:lnTo>
                      <a:pt x="31" y="43"/>
                    </a:lnTo>
                    <a:lnTo>
                      <a:pt x="33" y="37"/>
                    </a:lnTo>
                    <a:lnTo>
                      <a:pt x="19" y="34"/>
                    </a:lnTo>
                    <a:lnTo>
                      <a:pt x="13" y="36"/>
                    </a:lnTo>
                    <a:lnTo>
                      <a:pt x="9" y="36"/>
                    </a:lnTo>
                    <a:lnTo>
                      <a:pt x="1" y="33"/>
                    </a:lnTo>
                    <a:lnTo>
                      <a:pt x="1" y="30"/>
                    </a:lnTo>
                    <a:lnTo>
                      <a:pt x="18" y="21"/>
                    </a:lnTo>
                    <a:lnTo>
                      <a:pt x="19" y="13"/>
                    </a:lnTo>
                    <a:lnTo>
                      <a:pt x="32" y="7"/>
                    </a:lnTo>
                    <a:lnTo>
                      <a:pt x="33" y="2"/>
                    </a:lnTo>
                    <a:lnTo>
                      <a:pt x="43" y="0"/>
                    </a:lnTo>
                    <a:lnTo>
                      <a:pt x="46" y="1"/>
                    </a:lnTo>
                    <a:lnTo>
                      <a:pt x="57" y="11"/>
                    </a:lnTo>
                    <a:lnTo>
                      <a:pt x="69" y="16"/>
                    </a:lnTo>
                    <a:lnTo>
                      <a:pt x="72" y="13"/>
                    </a:lnTo>
                    <a:lnTo>
                      <a:pt x="74" y="17"/>
                    </a:lnTo>
                    <a:lnTo>
                      <a:pt x="91" y="20"/>
                    </a:lnTo>
                    <a:lnTo>
                      <a:pt x="91" y="27"/>
                    </a:lnTo>
                    <a:lnTo>
                      <a:pt x="94" y="39"/>
                    </a:lnTo>
                    <a:lnTo>
                      <a:pt x="106" y="42"/>
                    </a:lnTo>
                    <a:lnTo>
                      <a:pt x="112" y="47"/>
                    </a:lnTo>
                    <a:lnTo>
                      <a:pt x="116" y="46"/>
                    </a:lnTo>
                    <a:lnTo>
                      <a:pt x="122" y="49"/>
                    </a:lnTo>
                    <a:lnTo>
                      <a:pt x="122" y="46"/>
                    </a:lnTo>
                    <a:lnTo>
                      <a:pt x="125" y="46"/>
                    </a:lnTo>
                    <a:lnTo>
                      <a:pt x="132" y="57"/>
                    </a:lnTo>
                    <a:lnTo>
                      <a:pt x="139" y="64"/>
                    </a:lnTo>
                    <a:lnTo>
                      <a:pt x="136" y="69"/>
                    </a:lnTo>
                    <a:lnTo>
                      <a:pt x="131" y="64"/>
                    </a:lnTo>
                    <a:lnTo>
                      <a:pt x="129" y="68"/>
                    </a:lnTo>
                    <a:lnTo>
                      <a:pt x="130" y="75"/>
                    </a:lnTo>
                    <a:lnTo>
                      <a:pt x="127" y="67"/>
                    </a:lnTo>
                    <a:lnTo>
                      <a:pt x="126" y="63"/>
                    </a:lnTo>
                    <a:lnTo>
                      <a:pt x="119" y="68"/>
                    </a:lnTo>
                    <a:lnTo>
                      <a:pt x="120" y="73"/>
                    </a:lnTo>
                    <a:lnTo>
                      <a:pt x="117" y="75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52" name="Freeform 140"/>
              <p:cNvSpPr>
                <a:spLocks/>
              </p:cNvSpPr>
              <p:nvPr/>
            </p:nvSpPr>
            <p:spPr bwMode="auto">
              <a:xfrm>
                <a:off x="4899" y="3425"/>
                <a:ext cx="146" cy="85"/>
              </a:xfrm>
              <a:custGeom>
                <a:avLst/>
                <a:gdLst>
                  <a:gd name="T0" fmla="*/ 97 w 439"/>
                  <a:gd name="T1" fmla="*/ 0 h 256"/>
                  <a:gd name="T2" fmla="*/ 93 w 439"/>
                  <a:gd name="T3" fmla="*/ 9 h 256"/>
                  <a:gd name="T4" fmla="*/ 86 w 439"/>
                  <a:gd name="T5" fmla="*/ 15 h 256"/>
                  <a:gd name="T6" fmla="*/ 74 w 439"/>
                  <a:gd name="T7" fmla="*/ 27 h 256"/>
                  <a:gd name="T8" fmla="*/ 64 w 439"/>
                  <a:gd name="T9" fmla="*/ 28 h 256"/>
                  <a:gd name="T10" fmla="*/ 56 w 439"/>
                  <a:gd name="T11" fmla="*/ 33 h 256"/>
                  <a:gd name="T12" fmla="*/ 42 w 439"/>
                  <a:gd name="T13" fmla="*/ 50 h 256"/>
                  <a:gd name="T14" fmla="*/ 36 w 439"/>
                  <a:gd name="T15" fmla="*/ 61 h 256"/>
                  <a:gd name="T16" fmla="*/ 21 w 439"/>
                  <a:gd name="T17" fmla="*/ 68 h 256"/>
                  <a:gd name="T18" fmla="*/ 7 w 439"/>
                  <a:gd name="T19" fmla="*/ 77 h 256"/>
                  <a:gd name="T20" fmla="*/ 6 w 439"/>
                  <a:gd name="T21" fmla="*/ 91 h 256"/>
                  <a:gd name="T22" fmla="*/ 19 w 439"/>
                  <a:gd name="T23" fmla="*/ 94 h 256"/>
                  <a:gd name="T24" fmla="*/ 31 w 439"/>
                  <a:gd name="T25" fmla="*/ 104 h 256"/>
                  <a:gd name="T26" fmla="*/ 39 w 439"/>
                  <a:gd name="T27" fmla="*/ 115 h 256"/>
                  <a:gd name="T28" fmla="*/ 46 w 439"/>
                  <a:gd name="T29" fmla="*/ 128 h 256"/>
                  <a:gd name="T30" fmla="*/ 29 w 439"/>
                  <a:gd name="T31" fmla="*/ 149 h 256"/>
                  <a:gd name="T32" fmla="*/ 67 w 439"/>
                  <a:gd name="T33" fmla="*/ 171 h 256"/>
                  <a:gd name="T34" fmla="*/ 87 w 439"/>
                  <a:gd name="T35" fmla="*/ 167 h 256"/>
                  <a:gd name="T36" fmla="*/ 107 w 439"/>
                  <a:gd name="T37" fmla="*/ 201 h 256"/>
                  <a:gd name="T38" fmla="*/ 130 w 439"/>
                  <a:gd name="T39" fmla="*/ 226 h 256"/>
                  <a:gd name="T40" fmla="*/ 152 w 439"/>
                  <a:gd name="T41" fmla="*/ 252 h 256"/>
                  <a:gd name="T42" fmla="*/ 178 w 439"/>
                  <a:gd name="T43" fmla="*/ 235 h 256"/>
                  <a:gd name="T44" fmla="*/ 187 w 439"/>
                  <a:gd name="T45" fmla="*/ 239 h 256"/>
                  <a:gd name="T46" fmla="*/ 192 w 439"/>
                  <a:gd name="T47" fmla="*/ 240 h 256"/>
                  <a:gd name="T48" fmla="*/ 193 w 439"/>
                  <a:gd name="T49" fmla="*/ 233 h 256"/>
                  <a:gd name="T50" fmla="*/ 201 w 439"/>
                  <a:gd name="T51" fmla="*/ 237 h 256"/>
                  <a:gd name="T52" fmla="*/ 201 w 439"/>
                  <a:gd name="T53" fmla="*/ 231 h 256"/>
                  <a:gd name="T54" fmla="*/ 218 w 439"/>
                  <a:gd name="T55" fmla="*/ 234 h 256"/>
                  <a:gd name="T56" fmla="*/ 222 w 439"/>
                  <a:gd name="T57" fmla="*/ 236 h 256"/>
                  <a:gd name="T58" fmla="*/ 227 w 439"/>
                  <a:gd name="T59" fmla="*/ 240 h 256"/>
                  <a:gd name="T60" fmla="*/ 247 w 439"/>
                  <a:gd name="T61" fmla="*/ 250 h 256"/>
                  <a:gd name="T62" fmla="*/ 271 w 439"/>
                  <a:gd name="T63" fmla="*/ 256 h 256"/>
                  <a:gd name="T64" fmla="*/ 283 w 439"/>
                  <a:gd name="T65" fmla="*/ 246 h 256"/>
                  <a:gd name="T66" fmla="*/ 288 w 439"/>
                  <a:gd name="T67" fmla="*/ 246 h 256"/>
                  <a:gd name="T68" fmla="*/ 296 w 439"/>
                  <a:gd name="T69" fmla="*/ 252 h 256"/>
                  <a:gd name="T70" fmla="*/ 302 w 439"/>
                  <a:gd name="T71" fmla="*/ 244 h 256"/>
                  <a:gd name="T72" fmla="*/ 328 w 439"/>
                  <a:gd name="T73" fmla="*/ 231 h 256"/>
                  <a:gd name="T74" fmla="*/ 331 w 439"/>
                  <a:gd name="T75" fmla="*/ 249 h 256"/>
                  <a:gd name="T76" fmla="*/ 349 w 439"/>
                  <a:gd name="T77" fmla="*/ 250 h 256"/>
                  <a:gd name="T78" fmla="*/ 358 w 439"/>
                  <a:gd name="T79" fmla="*/ 249 h 256"/>
                  <a:gd name="T80" fmla="*/ 369 w 439"/>
                  <a:gd name="T81" fmla="*/ 237 h 256"/>
                  <a:gd name="T82" fmla="*/ 397 w 439"/>
                  <a:gd name="T83" fmla="*/ 227 h 256"/>
                  <a:gd name="T84" fmla="*/ 407 w 439"/>
                  <a:gd name="T85" fmla="*/ 214 h 256"/>
                  <a:gd name="T86" fmla="*/ 408 w 439"/>
                  <a:gd name="T87" fmla="*/ 221 h 256"/>
                  <a:gd name="T88" fmla="*/ 405 w 439"/>
                  <a:gd name="T89" fmla="*/ 224 h 256"/>
                  <a:gd name="T90" fmla="*/ 421 w 439"/>
                  <a:gd name="T91" fmla="*/ 240 h 256"/>
                  <a:gd name="T92" fmla="*/ 437 w 439"/>
                  <a:gd name="T93" fmla="*/ 230 h 256"/>
                  <a:gd name="T94" fmla="*/ 439 w 439"/>
                  <a:gd name="T95" fmla="*/ 221 h 256"/>
                  <a:gd name="T96" fmla="*/ 420 w 439"/>
                  <a:gd name="T97" fmla="*/ 213 h 256"/>
                  <a:gd name="T98" fmla="*/ 409 w 439"/>
                  <a:gd name="T99" fmla="*/ 208 h 256"/>
                  <a:gd name="T100" fmla="*/ 422 w 439"/>
                  <a:gd name="T101" fmla="*/ 190 h 256"/>
                  <a:gd name="T102" fmla="*/ 424 w 439"/>
                  <a:gd name="T103" fmla="*/ 173 h 256"/>
                  <a:gd name="T104" fmla="*/ 397 w 439"/>
                  <a:gd name="T105" fmla="*/ 144 h 256"/>
                  <a:gd name="T106" fmla="*/ 366 w 439"/>
                  <a:gd name="T107" fmla="*/ 124 h 256"/>
                  <a:gd name="T108" fmla="*/ 313 w 439"/>
                  <a:gd name="T109" fmla="*/ 100 h 256"/>
                  <a:gd name="T110" fmla="*/ 285 w 439"/>
                  <a:gd name="T111" fmla="*/ 88 h 256"/>
                  <a:gd name="T112" fmla="*/ 265 w 439"/>
                  <a:gd name="T113" fmla="*/ 80 h 256"/>
                  <a:gd name="T114" fmla="*/ 221 w 439"/>
                  <a:gd name="T115" fmla="*/ 63 h 256"/>
                  <a:gd name="T116" fmla="*/ 192 w 439"/>
                  <a:gd name="T117" fmla="*/ 49 h 256"/>
                  <a:gd name="T118" fmla="*/ 166 w 439"/>
                  <a:gd name="T119" fmla="*/ 36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39" h="256">
                    <a:moveTo>
                      <a:pt x="139" y="21"/>
                    </a:moveTo>
                    <a:lnTo>
                      <a:pt x="114" y="13"/>
                    </a:lnTo>
                    <a:lnTo>
                      <a:pt x="97" y="0"/>
                    </a:lnTo>
                    <a:lnTo>
                      <a:pt x="96" y="7"/>
                    </a:lnTo>
                    <a:lnTo>
                      <a:pt x="94" y="10"/>
                    </a:lnTo>
                    <a:lnTo>
                      <a:pt x="93" y="9"/>
                    </a:lnTo>
                    <a:lnTo>
                      <a:pt x="92" y="13"/>
                    </a:lnTo>
                    <a:lnTo>
                      <a:pt x="87" y="13"/>
                    </a:lnTo>
                    <a:lnTo>
                      <a:pt x="86" y="15"/>
                    </a:lnTo>
                    <a:lnTo>
                      <a:pt x="87" y="16"/>
                    </a:lnTo>
                    <a:lnTo>
                      <a:pt x="75" y="23"/>
                    </a:lnTo>
                    <a:lnTo>
                      <a:pt x="74" y="27"/>
                    </a:lnTo>
                    <a:lnTo>
                      <a:pt x="72" y="24"/>
                    </a:lnTo>
                    <a:lnTo>
                      <a:pt x="66" y="29"/>
                    </a:lnTo>
                    <a:lnTo>
                      <a:pt x="64" y="28"/>
                    </a:lnTo>
                    <a:lnTo>
                      <a:pt x="60" y="28"/>
                    </a:lnTo>
                    <a:lnTo>
                      <a:pt x="60" y="30"/>
                    </a:lnTo>
                    <a:lnTo>
                      <a:pt x="56" y="33"/>
                    </a:lnTo>
                    <a:lnTo>
                      <a:pt x="54" y="37"/>
                    </a:lnTo>
                    <a:lnTo>
                      <a:pt x="53" y="42"/>
                    </a:lnTo>
                    <a:lnTo>
                      <a:pt x="42" y="50"/>
                    </a:lnTo>
                    <a:lnTo>
                      <a:pt x="42" y="53"/>
                    </a:lnTo>
                    <a:lnTo>
                      <a:pt x="37" y="57"/>
                    </a:lnTo>
                    <a:lnTo>
                      <a:pt x="36" y="61"/>
                    </a:lnTo>
                    <a:lnTo>
                      <a:pt x="31" y="63"/>
                    </a:lnTo>
                    <a:lnTo>
                      <a:pt x="26" y="67"/>
                    </a:lnTo>
                    <a:lnTo>
                      <a:pt x="21" y="68"/>
                    </a:lnTo>
                    <a:lnTo>
                      <a:pt x="16" y="69"/>
                    </a:lnTo>
                    <a:lnTo>
                      <a:pt x="14" y="71"/>
                    </a:lnTo>
                    <a:lnTo>
                      <a:pt x="7" y="77"/>
                    </a:lnTo>
                    <a:lnTo>
                      <a:pt x="0" y="86"/>
                    </a:lnTo>
                    <a:lnTo>
                      <a:pt x="2" y="84"/>
                    </a:lnTo>
                    <a:lnTo>
                      <a:pt x="6" y="91"/>
                    </a:lnTo>
                    <a:lnTo>
                      <a:pt x="8" y="90"/>
                    </a:lnTo>
                    <a:lnTo>
                      <a:pt x="17" y="96"/>
                    </a:lnTo>
                    <a:lnTo>
                      <a:pt x="19" y="94"/>
                    </a:lnTo>
                    <a:lnTo>
                      <a:pt x="24" y="97"/>
                    </a:lnTo>
                    <a:lnTo>
                      <a:pt x="24" y="102"/>
                    </a:lnTo>
                    <a:lnTo>
                      <a:pt x="31" y="104"/>
                    </a:lnTo>
                    <a:lnTo>
                      <a:pt x="33" y="110"/>
                    </a:lnTo>
                    <a:lnTo>
                      <a:pt x="36" y="117"/>
                    </a:lnTo>
                    <a:lnTo>
                      <a:pt x="39" y="115"/>
                    </a:lnTo>
                    <a:lnTo>
                      <a:pt x="48" y="123"/>
                    </a:lnTo>
                    <a:lnTo>
                      <a:pt x="48" y="128"/>
                    </a:lnTo>
                    <a:lnTo>
                      <a:pt x="46" y="128"/>
                    </a:lnTo>
                    <a:lnTo>
                      <a:pt x="47" y="136"/>
                    </a:lnTo>
                    <a:lnTo>
                      <a:pt x="40" y="149"/>
                    </a:lnTo>
                    <a:lnTo>
                      <a:pt x="29" y="149"/>
                    </a:lnTo>
                    <a:lnTo>
                      <a:pt x="30" y="154"/>
                    </a:lnTo>
                    <a:lnTo>
                      <a:pt x="42" y="160"/>
                    </a:lnTo>
                    <a:lnTo>
                      <a:pt x="67" y="171"/>
                    </a:lnTo>
                    <a:lnTo>
                      <a:pt x="72" y="177"/>
                    </a:lnTo>
                    <a:lnTo>
                      <a:pt x="80" y="168"/>
                    </a:lnTo>
                    <a:lnTo>
                      <a:pt x="87" y="167"/>
                    </a:lnTo>
                    <a:lnTo>
                      <a:pt x="95" y="170"/>
                    </a:lnTo>
                    <a:lnTo>
                      <a:pt x="102" y="184"/>
                    </a:lnTo>
                    <a:lnTo>
                      <a:pt x="107" y="201"/>
                    </a:lnTo>
                    <a:lnTo>
                      <a:pt x="109" y="203"/>
                    </a:lnTo>
                    <a:lnTo>
                      <a:pt x="117" y="215"/>
                    </a:lnTo>
                    <a:lnTo>
                      <a:pt x="130" y="226"/>
                    </a:lnTo>
                    <a:lnTo>
                      <a:pt x="137" y="235"/>
                    </a:lnTo>
                    <a:lnTo>
                      <a:pt x="149" y="243"/>
                    </a:lnTo>
                    <a:lnTo>
                      <a:pt x="152" y="252"/>
                    </a:lnTo>
                    <a:lnTo>
                      <a:pt x="155" y="253"/>
                    </a:lnTo>
                    <a:lnTo>
                      <a:pt x="160" y="254"/>
                    </a:lnTo>
                    <a:lnTo>
                      <a:pt x="178" y="235"/>
                    </a:lnTo>
                    <a:lnTo>
                      <a:pt x="181" y="230"/>
                    </a:lnTo>
                    <a:lnTo>
                      <a:pt x="186" y="235"/>
                    </a:lnTo>
                    <a:lnTo>
                      <a:pt x="187" y="239"/>
                    </a:lnTo>
                    <a:lnTo>
                      <a:pt x="186" y="241"/>
                    </a:lnTo>
                    <a:lnTo>
                      <a:pt x="193" y="243"/>
                    </a:lnTo>
                    <a:lnTo>
                      <a:pt x="192" y="240"/>
                    </a:lnTo>
                    <a:lnTo>
                      <a:pt x="190" y="237"/>
                    </a:lnTo>
                    <a:lnTo>
                      <a:pt x="192" y="234"/>
                    </a:lnTo>
                    <a:lnTo>
                      <a:pt x="193" y="233"/>
                    </a:lnTo>
                    <a:lnTo>
                      <a:pt x="198" y="233"/>
                    </a:lnTo>
                    <a:lnTo>
                      <a:pt x="200" y="240"/>
                    </a:lnTo>
                    <a:lnTo>
                      <a:pt x="201" y="237"/>
                    </a:lnTo>
                    <a:lnTo>
                      <a:pt x="201" y="240"/>
                    </a:lnTo>
                    <a:lnTo>
                      <a:pt x="201" y="235"/>
                    </a:lnTo>
                    <a:lnTo>
                      <a:pt x="201" y="231"/>
                    </a:lnTo>
                    <a:lnTo>
                      <a:pt x="206" y="230"/>
                    </a:lnTo>
                    <a:lnTo>
                      <a:pt x="208" y="234"/>
                    </a:lnTo>
                    <a:lnTo>
                      <a:pt x="218" y="234"/>
                    </a:lnTo>
                    <a:lnTo>
                      <a:pt x="220" y="235"/>
                    </a:lnTo>
                    <a:lnTo>
                      <a:pt x="220" y="237"/>
                    </a:lnTo>
                    <a:lnTo>
                      <a:pt x="222" y="236"/>
                    </a:lnTo>
                    <a:lnTo>
                      <a:pt x="225" y="237"/>
                    </a:lnTo>
                    <a:lnTo>
                      <a:pt x="225" y="240"/>
                    </a:lnTo>
                    <a:lnTo>
                      <a:pt x="227" y="240"/>
                    </a:lnTo>
                    <a:lnTo>
                      <a:pt x="227" y="235"/>
                    </a:lnTo>
                    <a:lnTo>
                      <a:pt x="245" y="249"/>
                    </a:lnTo>
                    <a:lnTo>
                      <a:pt x="247" y="250"/>
                    </a:lnTo>
                    <a:lnTo>
                      <a:pt x="262" y="241"/>
                    </a:lnTo>
                    <a:lnTo>
                      <a:pt x="267" y="256"/>
                    </a:lnTo>
                    <a:lnTo>
                      <a:pt x="271" y="256"/>
                    </a:lnTo>
                    <a:lnTo>
                      <a:pt x="273" y="256"/>
                    </a:lnTo>
                    <a:lnTo>
                      <a:pt x="273" y="252"/>
                    </a:lnTo>
                    <a:lnTo>
                      <a:pt x="283" y="246"/>
                    </a:lnTo>
                    <a:lnTo>
                      <a:pt x="286" y="248"/>
                    </a:lnTo>
                    <a:lnTo>
                      <a:pt x="288" y="248"/>
                    </a:lnTo>
                    <a:lnTo>
                      <a:pt x="288" y="246"/>
                    </a:lnTo>
                    <a:lnTo>
                      <a:pt x="292" y="249"/>
                    </a:lnTo>
                    <a:lnTo>
                      <a:pt x="295" y="249"/>
                    </a:lnTo>
                    <a:lnTo>
                      <a:pt x="296" y="252"/>
                    </a:lnTo>
                    <a:lnTo>
                      <a:pt x="304" y="249"/>
                    </a:lnTo>
                    <a:lnTo>
                      <a:pt x="302" y="247"/>
                    </a:lnTo>
                    <a:lnTo>
                      <a:pt x="302" y="244"/>
                    </a:lnTo>
                    <a:lnTo>
                      <a:pt x="304" y="239"/>
                    </a:lnTo>
                    <a:lnTo>
                      <a:pt x="316" y="239"/>
                    </a:lnTo>
                    <a:lnTo>
                      <a:pt x="328" y="231"/>
                    </a:lnTo>
                    <a:lnTo>
                      <a:pt x="329" y="235"/>
                    </a:lnTo>
                    <a:lnTo>
                      <a:pt x="326" y="242"/>
                    </a:lnTo>
                    <a:lnTo>
                      <a:pt x="331" y="249"/>
                    </a:lnTo>
                    <a:lnTo>
                      <a:pt x="341" y="246"/>
                    </a:lnTo>
                    <a:lnTo>
                      <a:pt x="349" y="247"/>
                    </a:lnTo>
                    <a:lnTo>
                      <a:pt x="349" y="250"/>
                    </a:lnTo>
                    <a:lnTo>
                      <a:pt x="352" y="250"/>
                    </a:lnTo>
                    <a:lnTo>
                      <a:pt x="354" y="249"/>
                    </a:lnTo>
                    <a:lnTo>
                      <a:pt x="358" y="249"/>
                    </a:lnTo>
                    <a:lnTo>
                      <a:pt x="360" y="252"/>
                    </a:lnTo>
                    <a:lnTo>
                      <a:pt x="367" y="250"/>
                    </a:lnTo>
                    <a:lnTo>
                      <a:pt x="369" y="237"/>
                    </a:lnTo>
                    <a:lnTo>
                      <a:pt x="382" y="230"/>
                    </a:lnTo>
                    <a:lnTo>
                      <a:pt x="391" y="230"/>
                    </a:lnTo>
                    <a:lnTo>
                      <a:pt x="397" y="227"/>
                    </a:lnTo>
                    <a:lnTo>
                      <a:pt x="394" y="215"/>
                    </a:lnTo>
                    <a:lnTo>
                      <a:pt x="406" y="216"/>
                    </a:lnTo>
                    <a:lnTo>
                      <a:pt x="407" y="214"/>
                    </a:lnTo>
                    <a:lnTo>
                      <a:pt x="411" y="215"/>
                    </a:lnTo>
                    <a:lnTo>
                      <a:pt x="413" y="219"/>
                    </a:lnTo>
                    <a:lnTo>
                      <a:pt x="408" y="221"/>
                    </a:lnTo>
                    <a:lnTo>
                      <a:pt x="407" y="222"/>
                    </a:lnTo>
                    <a:lnTo>
                      <a:pt x="409" y="224"/>
                    </a:lnTo>
                    <a:lnTo>
                      <a:pt x="405" y="224"/>
                    </a:lnTo>
                    <a:lnTo>
                      <a:pt x="415" y="239"/>
                    </a:lnTo>
                    <a:lnTo>
                      <a:pt x="417" y="237"/>
                    </a:lnTo>
                    <a:lnTo>
                      <a:pt x="421" y="240"/>
                    </a:lnTo>
                    <a:lnTo>
                      <a:pt x="426" y="235"/>
                    </a:lnTo>
                    <a:lnTo>
                      <a:pt x="437" y="235"/>
                    </a:lnTo>
                    <a:lnTo>
                      <a:pt x="437" y="230"/>
                    </a:lnTo>
                    <a:lnTo>
                      <a:pt x="435" y="226"/>
                    </a:lnTo>
                    <a:lnTo>
                      <a:pt x="439" y="223"/>
                    </a:lnTo>
                    <a:lnTo>
                      <a:pt x="439" y="221"/>
                    </a:lnTo>
                    <a:lnTo>
                      <a:pt x="433" y="221"/>
                    </a:lnTo>
                    <a:lnTo>
                      <a:pt x="428" y="221"/>
                    </a:lnTo>
                    <a:lnTo>
                      <a:pt x="420" y="213"/>
                    </a:lnTo>
                    <a:lnTo>
                      <a:pt x="415" y="213"/>
                    </a:lnTo>
                    <a:lnTo>
                      <a:pt x="413" y="211"/>
                    </a:lnTo>
                    <a:lnTo>
                      <a:pt x="409" y="208"/>
                    </a:lnTo>
                    <a:lnTo>
                      <a:pt x="414" y="201"/>
                    </a:lnTo>
                    <a:lnTo>
                      <a:pt x="413" y="200"/>
                    </a:lnTo>
                    <a:lnTo>
                      <a:pt x="422" y="190"/>
                    </a:lnTo>
                    <a:lnTo>
                      <a:pt x="432" y="181"/>
                    </a:lnTo>
                    <a:lnTo>
                      <a:pt x="437" y="180"/>
                    </a:lnTo>
                    <a:lnTo>
                      <a:pt x="424" y="173"/>
                    </a:lnTo>
                    <a:lnTo>
                      <a:pt x="413" y="157"/>
                    </a:lnTo>
                    <a:lnTo>
                      <a:pt x="399" y="147"/>
                    </a:lnTo>
                    <a:lnTo>
                      <a:pt x="397" y="144"/>
                    </a:lnTo>
                    <a:lnTo>
                      <a:pt x="382" y="137"/>
                    </a:lnTo>
                    <a:lnTo>
                      <a:pt x="377" y="129"/>
                    </a:lnTo>
                    <a:lnTo>
                      <a:pt x="366" y="124"/>
                    </a:lnTo>
                    <a:lnTo>
                      <a:pt x="358" y="118"/>
                    </a:lnTo>
                    <a:lnTo>
                      <a:pt x="334" y="107"/>
                    </a:lnTo>
                    <a:lnTo>
                      <a:pt x="313" y="100"/>
                    </a:lnTo>
                    <a:lnTo>
                      <a:pt x="289" y="90"/>
                    </a:lnTo>
                    <a:lnTo>
                      <a:pt x="287" y="84"/>
                    </a:lnTo>
                    <a:lnTo>
                      <a:pt x="285" y="88"/>
                    </a:lnTo>
                    <a:lnTo>
                      <a:pt x="280" y="86"/>
                    </a:lnTo>
                    <a:lnTo>
                      <a:pt x="276" y="86"/>
                    </a:lnTo>
                    <a:lnTo>
                      <a:pt x="265" y="80"/>
                    </a:lnTo>
                    <a:lnTo>
                      <a:pt x="247" y="73"/>
                    </a:lnTo>
                    <a:lnTo>
                      <a:pt x="232" y="67"/>
                    </a:lnTo>
                    <a:lnTo>
                      <a:pt x="221" y="63"/>
                    </a:lnTo>
                    <a:lnTo>
                      <a:pt x="208" y="58"/>
                    </a:lnTo>
                    <a:lnTo>
                      <a:pt x="193" y="49"/>
                    </a:lnTo>
                    <a:lnTo>
                      <a:pt x="192" y="49"/>
                    </a:lnTo>
                    <a:lnTo>
                      <a:pt x="182" y="43"/>
                    </a:lnTo>
                    <a:lnTo>
                      <a:pt x="172" y="40"/>
                    </a:lnTo>
                    <a:lnTo>
                      <a:pt x="166" y="36"/>
                    </a:lnTo>
                    <a:lnTo>
                      <a:pt x="160" y="33"/>
                    </a:lnTo>
                    <a:lnTo>
                      <a:pt x="139" y="21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53" name="Freeform 141"/>
              <p:cNvSpPr>
                <a:spLocks/>
              </p:cNvSpPr>
              <p:nvPr/>
            </p:nvSpPr>
            <p:spPr bwMode="auto">
              <a:xfrm>
                <a:off x="5035" y="3485"/>
                <a:ext cx="77" cy="65"/>
              </a:xfrm>
              <a:custGeom>
                <a:avLst/>
                <a:gdLst>
                  <a:gd name="T0" fmla="*/ 223 w 230"/>
                  <a:gd name="T1" fmla="*/ 135 h 197"/>
                  <a:gd name="T2" fmla="*/ 228 w 230"/>
                  <a:gd name="T3" fmla="*/ 147 h 197"/>
                  <a:gd name="T4" fmla="*/ 224 w 230"/>
                  <a:gd name="T5" fmla="*/ 155 h 197"/>
                  <a:gd name="T6" fmla="*/ 224 w 230"/>
                  <a:gd name="T7" fmla="*/ 159 h 197"/>
                  <a:gd name="T8" fmla="*/ 223 w 230"/>
                  <a:gd name="T9" fmla="*/ 157 h 197"/>
                  <a:gd name="T10" fmla="*/ 224 w 230"/>
                  <a:gd name="T11" fmla="*/ 161 h 197"/>
                  <a:gd name="T12" fmla="*/ 222 w 230"/>
                  <a:gd name="T13" fmla="*/ 165 h 197"/>
                  <a:gd name="T14" fmla="*/ 218 w 230"/>
                  <a:gd name="T15" fmla="*/ 162 h 197"/>
                  <a:gd name="T16" fmla="*/ 215 w 230"/>
                  <a:gd name="T17" fmla="*/ 155 h 197"/>
                  <a:gd name="T18" fmla="*/ 208 w 230"/>
                  <a:gd name="T19" fmla="*/ 166 h 197"/>
                  <a:gd name="T20" fmla="*/ 201 w 230"/>
                  <a:gd name="T21" fmla="*/ 165 h 197"/>
                  <a:gd name="T22" fmla="*/ 190 w 230"/>
                  <a:gd name="T23" fmla="*/ 168 h 197"/>
                  <a:gd name="T24" fmla="*/ 172 w 230"/>
                  <a:gd name="T25" fmla="*/ 180 h 197"/>
                  <a:gd name="T26" fmla="*/ 151 w 230"/>
                  <a:gd name="T27" fmla="*/ 189 h 197"/>
                  <a:gd name="T28" fmla="*/ 142 w 230"/>
                  <a:gd name="T29" fmla="*/ 193 h 197"/>
                  <a:gd name="T30" fmla="*/ 137 w 230"/>
                  <a:gd name="T31" fmla="*/ 192 h 197"/>
                  <a:gd name="T32" fmla="*/ 122 w 230"/>
                  <a:gd name="T33" fmla="*/ 187 h 197"/>
                  <a:gd name="T34" fmla="*/ 111 w 230"/>
                  <a:gd name="T35" fmla="*/ 174 h 197"/>
                  <a:gd name="T36" fmla="*/ 98 w 230"/>
                  <a:gd name="T37" fmla="*/ 168 h 197"/>
                  <a:gd name="T38" fmla="*/ 83 w 230"/>
                  <a:gd name="T39" fmla="*/ 167 h 197"/>
                  <a:gd name="T40" fmla="*/ 82 w 230"/>
                  <a:gd name="T41" fmla="*/ 175 h 197"/>
                  <a:gd name="T42" fmla="*/ 77 w 230"/>
                  <a:gd name="T43" fmla="*/ 175 h 197"/>
                  <a:gd name="T44" fmla="*/ 71 w 230"/>
                  <a:gd name="T45" fmla="*/ 174 h 197"/>
                  <a:gd name="T46" fmla="*/ 64 w 230"/>
                  <a:gd name="T47" fmla="*/ 162 h 197"/>
                  <a:gd name="T48" fmla="*/ 49 w 230"/>
                  <a:gd name="T49" fmla="*/ 142 h 197"/>
                  <a:gd name="T50" fmla="*/ 44 w 230"/>
                  <a:gd name="T51" fmla="*/ 126 h 197"/>
                  <a:gd name="T52" fmla="*/ 50 w 230"/>
                  <a:gd name="T53" fmla="*/ 115 h 197"/>
                  <a:gd name="T54" fmla="*/ 41 w 230"/>
                  <a:gd name="T55" fmla="*/ 102 h 197"/>
                  <a:gd name="T56" fmla="*/ 37 w 230"/>
                  <a:gd name="T57" fmla="*/ 81 h 197"/>
                  <a:gd name="T58" fmla="*/ 31 w 230"/>
                  <a:gd name="T59" fmla="*/ 77 h 197"/>
                  <a:gd name="T60" fmla="*/ 16 w 230"/>
                  <a:gd name="T61" fmla="*/ 61 h 197"/>
                  <a:gd name="T62" fmla="*/ 28 w 230"/>
                  <a:gd name="T63" fmla="*/ 55 h 197"/>
                  <a:gd name="T64" fmla="*/ 26 w 230"/>
                  <a:gd name="T65" fmla="*/ 46 h 197"/>
                  <a:gd name="T66" fmla="*/ 30 w 230"/>
                  <a:gd name="T67" fmla="*/ 41 h 197"/>
                  <a:gd name="T68" fmla="*/ 19 w 230"/>
                  <a:gd name="T69" fmla="*/ 41 h 197"/>
                  <a:gd name="T70" fmla="*/ 6 w 230"/>
                  <a:gd name="T71" fmla="*/ 33 h 197"/>
                  <a:gd name="T72" fmla="*/ 0 w 230"/>
                  <a:gd name="T73" fmla="*/ 28 h 197"/>
                  <a:gd name="T74" fmla="*/ 4 w 230"/>
                  <a:gd name="T75" fmla="*/ 20 h 197"/>
                  <a:gd name="T76" fmla="*/ 23 w 230"/>
                  <a:gd name="T77" fmla="*/ 1 h 197"/>
                  <a:gd name="T78" fmla="*/ 43 w 230"/>
                  <a:gd name="T79" fmla="*/ 14 h 197"/>
                  <a:gd name="T80" fmla="*/ 63 w 230"/>
                  <a:gd name="T81" fmla="*/ 29 h 197"/>
                  <a:gd name="T82" fmla="*/ 110 w 230"/>
                  <a:gd name="T83" fmla="*/ 47 h 197"/>
                  <a:gd name="T84" fmla="*/ 142 w 230"/>
                  <a:gd name="T85" fmla="*/ 67 h 197"/>
                  <a:gd name="T86" fmla="*/ 145 w 230"/>
                  <a:gd name="T87" fmla="*/ 70 h 197"/>
                  <a:gd name="T88" fmla="*/ 184 w 230"/>
                  <a:gd name="T89" fmla="*/ 80 h 197"/>
                  <a:gd name="T90" fmla="*/ 194 w 230"/>
                  <a:gd name="T91" fmla="*/ 89 h 197"/>
                  <a:gd name="T92" fmla="*/ 187 w 230"/>
                  <a:gd name="T93" fmla="*/ 95 h 197"/>
                  <a:gd name="T94" fmla="*/ 188 w 230"/>
                  <a:gd name="T95" fmla="*/ 96 h 197"/>
                  <a:gd name="T96" fmla="*/ 191 w 230"/>
                  <a:gd name="T97" fmla="*/ 95 h 197"/>
                  <a:gd name="T98" fmla="*/ 203 w 230"/>
                  <a:gd name="T99" fmla="*/ 92 h 197"/>
                  <a:gd name="T100" fmla="*/ 208 w 230"/>
                  <a:gd name="T101" fmla="*/ 96 h 197"/>
                  <a:gd name="T102" fmla="*/ 215 w 230"/>
                  <a:gd name="T103" fmla="*/ 114 h 197"/>
                  <a:gd name="T104" fmla="*/ 215 w 230"/>
                  <a:gd name="T105" fmla="*/ 128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30" h="197">
                    <a:moveTo>
                      <a:pt x="215" y="128"/>
                    </a:moveTo>
                    <a:lnTo>
                      <a:pt x="223" y="135"/>
                    </a:lnTo>
                    <a:lnTo>
                      <a:pt x="230" y="144"/>
                    </a:lnTo>
                    <a:lnTo>
                      <a:pt x="228" y="147"/>
                    </a:lnTo>
                    <a:lnTo>
                      <a:pt x="225" y="154"/>
                    </a:lnTo>
                    <a:lnTo>
                      <a:pt x="224" y="155"/>
                    </a:lnTo>
                    <a:lnTo>
                      <a:pt x="225" y="155"/>
                    </a:lnTo>
                    <a:lnTo>
                      <a:pt x="224" y="159"/>
                    </a:lnTo>
                    <a:lnTo>
                      <a:pt x="224" y="160"/>
                    </a:lnTo>
                    <a:lnTo>
                      <a:pt x="223" y="157"/>
                    </a:lnTo>
                    <a:lnTo>
                      <a:pt x="221" y="160"/>
                    </a:lnTo>
                    <a:lnTo>
                      <a:pt x="224" y="161"/>
                    </a:lnTo>
                    <a:lnTo>
                      <a:pt x="223" y="167"/>
                    </a:lnTo>
                    <a:lnTo>
                      <a:pt x="222" y="165"/>
                    </a:lnTo>
                    <a:lnTo>
                      <a:pt x="221" y="161"/>
                    </a:lnTo>
                    <a:lnTo>
                      <a:pt x="218" y="162"/>
                    </a:lnTo>
                    <a:lnTo>
                      <a:pt x="217" y="161"/>
                    </a:lnTo>
                    <a:lnTo>
                      <a:pt x="215" y="155"/>
                    </a:lnTo>
                    <a:lnTo>
                      <a:pt x="211" y="159"/>
                    </a:lnTo>
                    <a:lnTo>
                      <a:pt x="208" y="166"/>
                    </a:lnTo>
                    <a:lnTo>
                      <a:pt x="207" y="163"/>
                    </a:lnTo>
                    <a:lnTo>
                      <a:pt x="201" y="165"/>
                    </a:lnTo>
                    <a:lnTo>
                      <a:pt x="197" y="168"/>
                    </a:lnTo>
                    <a:lnTo>
                      <a:pt x="190" y="168"/>
                    </a:lnTo>
                    <a:lnTo>
                      <a:pt x="184" y="176"/>
                    </a:lnTo>
                    <a:lnTo>
                      <a:pt x="172" y="180"/>
                    </a:lnTo>
                    <a:lnTo>
                      <a:pt x="169" y="182"/>
                    </a:lnTo>
                    <a:lnTo>
                      <a:pt x="151" y="189"/>
                    </a:lnTo>
                    <a:lnTo>
                      <a:pt x="145" y="197"/>
                    </a:lnTo>
                    <a:lnTo>
                      <a:pt x="142" y="193"/>
                    </a:lnTo>
                    <a:lnTo>
                      <a:pt x="138" y="194"/>
                    </a:lnTo>
                    <a:lnTo>
                      <a:pt x="137" y="192"/>
                    </a:lnTo>
                    <a:lnTo>
                      <a:pt x="124" y="193"/>
                    </a:lnTo>
                    <a:lnTo>
                      <a:pt x="122" y="187"/>
                    </a:lnTo>
                    <a:lnTo>
                      <a:pt x="115" y="185"/>
                    </a:lnTo>
                    <a:lnTo>
                      <a:pt x="111" y="174"/>
                    </a:lnTo>
                    <a:lnTo>
                      <a:pt x="109" y="174"/>
                    </a:lnTo>
                    <a:lnTo>
                      <a:pt x="98" y="168"/>
                    </a:lnTo>
                    <a:lnTo>
                      <a:pt x="92" y="166"/>
                    </a:lnTo>
                    <a:lnTo>
                      <a:pt x="83" y="167"/>
                    </a:lnTo>
                    <a:lnTo>
                      <a:pt x="85" y="170"/>
                    </a:lnTo>
                    <a:lnTo>
                      <a:pt x="82" y="175"/>
                    </a:lnTo>
                    <a:lnTo>
                      <a:pt x="78" y="174"/>
                    </a:lnTo>
                    <a:lnTo>
                      <a:pt x="77" y="175"/>
                    </a:lnTo>
                    <a:lnTo>
                      <a:pt x="71" y="172"/>
                    </a:lnTo>
                    <a:lnTo>
                      <a:pt x="71" y="174"/>
                    </a:lnTo>
                    <a:lnTo>
                      <a:pt x="64" y="168"/>
                    </a:lnTo>
                    <a:lnTo>
                      <a:pt x="64" y="162"/>
                    </a:lnTo>
                    <a:lnTo>
                      <a:pt x="56" y="159"/>
                    </a:lnTo>
                    <a:lnTo>
                      <a:pt x="49" y="142"/>
                    </a:lnTo>
                    <a:lnTo>
                      <a:pt x="44" y="128"/>
                    </a:lnTo>
                    <a:lnTo>
                      <a:pt x="44" y="126"/>
                    </a:lnTo>
                    <a:lnTo>
                      <a:pt x="48" y="117"/>
                    </a:lnTo>
                    <a:lnTo>
                      <a:pt x="50" y="115"/>
                    </a:lnTo>
                    <a:lnTo>
                      <a:pt x="51" y="108"/>
                    </a:lnTo>
                    <a:lnTo>
                      <a:pt x="41" y="102"/>
                    </a:lnTo>
                    <a:lnTo>
                      <a:pt x="36" y="81"/>
                    </a:lnTo>
                    <a:lnTo>
                      <a:pt x="37" y="81"/>
                    </a:lnTo>
                    <a:lnTo>
                      <a:pt x="37" y="79"/>
                    </a:lnTo>
                    <a:lnTo>
                      <a:pt x="31" y="77"/>
                    </a:lnTo>
                    <a:lnTo>
                      <a:pt x="26" y="66"/>
                    </a:lnTo>
                    <a:lnTo>
                      <a:pt x="16" y="61"/>
                    </a:lnTo>
                    <a:lnTo>
                      <a:pt x="17" y="55"/>
                    </a:lnTo>
                    <a:lnTo>
                      <a:pt x="28" y="55"/>
                    </a:lnTo>
                    <a:lnTo>
                      <a:pt x="28" y="50"/>
                    </a:lnTo>
                    <a:lnTo>
                      <a:pt x="26" y="46"/>
                    </a:lnTo>
                    <a:lnTo>
                      <a:pt x="30" y="43"/>
                    </a:lnTo>
                    <a:lnTo>
                      <a:pt x="30" y="41"/>
                    </a:lnTo>
                    <a:lnTo>
                      <a:pt x="24" y="41"/>
                    </a:lnTo>
                    <a:lnTo>
                      <a:pt x="19" y="41"/>
                    </a:lnTo>
                    <a:lnTo>
                      <a:pt x="11" y="33"/>
                    </a:lnTo>
                    <a:lnTo>
                      <a:pt x="6" y="33"/>
                    </a:lnTo>
                    <a:lnTo>
                      <a:pt x="4" y="31"/>
                    </a:lnTo>
                    <a:lnTo>
                      <a:pt x="0" y="28"/>
                    </a:lnTo>
                    <a:lnTo>
                      <a:pt x="5" y="21"/>
                    </a:lnTo>
                    <a:lnTo>
                      <a:pt x="4" y="20"/>
                    </a:lnTo>
                    <a:lnTo>
                      <a:pt x="13" y="10"/>
                    </a:lnTo>
                    <a:lnTo>
                      <a:pt x="23" y="1"/>
                    </a:lnTo>
                    <a:lnTo>
                      <a:pt x="28" y="0"/>
                    </a:lnTo>
                    <a:lnTo>
                      <a:pt x="43" y="14"/>
                    </a:lnTo>
                    <a:lnTo>
                      <a:pt x="50" y="21"/>
                    </a:lnTo>
                    <a:lnTo>
                      <a:pt x="63" y="29"/>
                    </a:lnTo>
                    <a:lnTo>
                      <a:pt x="109" y="48"/>
                    </a:lnTo>
                    <a:lnTo>
                      <a:pt x="110" y="47"/>
                    </a:lnTo>
                    <a:lnTo>
                      <a:pt x="129" y="59"/>
                    </a:lnTo>
                    <a:lnTo>
                      <a:pt x="142" y="67"/>
                    </a:lnTo>
                    <a:lnTo>
                      <a:pt x="144" y="68"/>
                    </a:lnTo>
                    <a:lnTo>
                      <a:pt x="145" y="70"/>
                    </a:lnTo>
                    <a:lnTo>
                      <a:pt x="162" y="79"/>
                    </a:lnTo>
                    <a:lnTo>
                      <a:pt x="184" y="80"/>
                    </a:lnTo>
                    <a:lnTo>
                      <a:pt x="191" y="88"/>
                    </a:lnTo>
                    <a:lnTo>
                      <a:pt x="194" y="89"/>
                    </a:lnTo>
                    <a:lnTo>
                      <a:pt x="191" y="89"/>
                    </a:lnTo>
                    <a:lnTo>
                      <a:pt x="187" y="95"/>
                    </a:lnTo>
                    <a:lnTo>
                      <a:pt x="183" y="97"/>
                    </a:lnTo>
                    <a:lnTo>
                      <a:pt x="188" y="96"/>
                    </a:lnTo>
                    <a:lnTo>
                      <a:pt x="189" y="99"/>
                    </a:lnTo>
                    <a:lnTo>
                      <a:pt x="191" y="95"/>
                    </a:lnTo>
                    <a:lnTo>
                      <a:pt x="202" y="93"/>
                    </a:lnTo>
                    <a:lnTo>
                      <a:pt x="203" y="92"/>
                    </a:lnTo>
                    <a:lnTo>
                      <a:pt x="204" y="95"/>
                    </a:lnTo>
                    <a:lnTo>
                      <a:pt x="208" y="96"/>
                    </a:lnTo>
                    <a:lnTo>
                      <a:pt x="208" y="104"/>
                    </a:lnTo>
                    <a:lnTo>
                      <a:pt x="215" y="114"/>
                    </a:lnTo>
                    <a:lnTo>
                      <a:pt x="212" y="126"/>
                    </a:lnTo>
                    <a:lnTo>
                      <a:pt x="215" y="128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54" name="Freeform 142"/>
              <p:cNvSpPr>
                <a:spLocks/>
              </p:cNvSpPr>
              <p:nvPr/>
            </p:nvSpPr>
            <p:spPr bwMode="auto">
              <a:xfrm>
                <a:off x="4920" y="3703"/>
                <a:ext cx="79" cy="94"/>
              </a:xfrm>
              <a:custGeom>
                <a:avLst/>
                <a:gdLst>
                  <a:gd name="T0" fmla="*/ 32 w 238"/>
                  <a:gd name="T1" fmla="*/ 100 h 282"/>
                  <a:gd name="T2" fmla="*/ 20 w 238"/>
                  <a:gd name="T3" fmla="*/ 96 h 282"/>
                  <a:gd name="T4" fmla="*/ 5 w 238"/>
                  <a:gd name="T5" fmla="*/ 68 h 282"/>
                  <a:gd name="T6" fmla="*/ 16 w 238"/>
                  <a:gd name="T7" fmla="*/ 56 h 282"/>
                  <a:gd name="T8" fmla="*/ 29 w 238"/>
                  <a:gd name="T9" fmla="*/ 45 h 282"/>
                  <a:gd name="T10" fmla="*/ 38 w 238"/>
                  <a:gd name="T11" fmla="*/ 38 h 282"/>
                  <a:gd name="T12" fmla="*/ 46 w 238"/>
                  <a:gd name="T13" fmla="*/ 37 h 282"/>
                  <a:gd name="T14" fmla="*/ 60 w 238"/>
                  <a:gd name="T15" fmla="*/ 34 h 282"/>
                  <a:gd name="T16" fmla="*/ 73 w 238"/>
                  <a:gd name="T17" fmla="*/ 34 h 282"/>
                  <a:gd name="T18" fmla="*/ 84 w 238"/>
                  <a:gd name="T19" fmla="*/ 34 h 282"/>
                  <a:gd name="T20" fmla="*/ 92 w 238"/>
                  <a:gd name="T21" fmla="*/ 47 h 282"/>
                  <a:gd name="T22" fmla="*/ 102 w 238"/>
                  <a:gd name="T23" fmla="*/ 48 h 282"/>
                  <a:gd name="T24" fmla="*/ 112 w 238"/>
                  <a:gd name="T25" fmla="*/ 54 h 282"/>
                  <a:gd name="T26" fmla="*/ 111 w 238"/>
                  <a:gd name="T27" fmla="*/ 33 h 282"/>
                  <a:gd name="T28" fmla="*/ 118 w 238"/>
                  <a:gd name="T29" fmla="*/ 32 h 282"/>
                  <a:gd name="T30" fmla="*/ 117 w 238"/>
                  <a:gd name="T31" fmla="*/ 21 h 282"/>
                  <a:gd name="T32" fmla="*/ 125 w 238"/>
                  <a:gd name="T33" fmla="*/ 13 h 282"/>
                  <a:gd name="T34" fmla="*/ 143 w 238"/>
                  <a:gd name="T35" fmla="*/ 8 h 282"/>
                  <a:gd name="T36" fmla="*/ 156 w 238"/>
                  <a:gd name="T37" fmla="*/ 13 h 282"/>
                  <a:gd name="T38" fmla="*/ 169 w 238"/>
                  <a:gd name="T39" fmla="*/ 24 h 282"/>
                  <a:gd name="T40" fmla="*/ 162 w 238"/>
                  <a:gd name="T41" fmla="*/ 26 h 282"/>
                  <a:gd name="T42" fmla="*/ 176 w 238"/>
                  <a:gd name="T43" fmla="*/ 44 h 282"/>
                  <a:gd name="T44" fmla="*/ 212 w 238"/>
                  <a:gd name="T45" fmla="*/ 58 h 282"/>
                  <a:gd name="T46" fmla="*/ 230 w 238"/>
                  <a:gd name="T47" fmla="*/ 80 h 282"/>
                  <a:gd name="T48" fmla="*/ 238 w 238"/>
                  <a:gd name="T49" fmla="*/ 92 h 282"/>
                  <a:gd name="T50" fmla="*/ 231 w 238"/>
                  <a:gd name="T51" fmla="*/ 103 h 282"/>
                  <a:gd name="T52" fmla="*/ 203 w 238"/>
                  <a:gd name="T53" fmla="*/ 112 h 282"/>
                  <a:gd name="T54" fmla="*/ 150 w 238"/>
                  <a:gd name="T55" fmla="*/ 146 h 282"/>
                  <a:gd name="T56" fmla="*/ 138 w 238"/>
                  <a:gd name="T57" fmla="*/ 166 h 282"/>
                  <a:gd name="T58" fmla="*/ 127 w 238"/>
                  <a:gd name="T59" fmla="*/ 186 h 282"/>
                  <a:gd name="T60" fmla="*/ 135 w 238"/>
                  <a:gd name="T61" fmla="*/ 203 h 282"/>
                  <a:gd name="T62" fmla="*/ 136 w 238"/>
                  <a:gd name="T63" fmla="*/ 226 h 282"/>
                  <a:gd name="T64" fmla="*/ 140 w 238"/>
                  <a:gd name="T65" fmla="*/ 266 h 282"/>
                  <a:gd name="T66" fmla="*/ 130 w 238"/>
                  <a:gd name="T67" fmla="*/ 282 h 282"/>
                  <a:gd name="T68" fmla="*/ 113 w 238"/>
                  <a:gd name="T69" fmla="*/ 269 h 282"/>
                  <a:gd name="T70" fmla="*/ 92 w 238"/>
                  <a:gd name="T71" fmla="*/ 260 h 282"/>
                  <a:gd name="T72" fmla="*/ 100 w 238"/>
                  <a:gd name="T73" fmla="*/ 253 h 282"/>
                  <a:gd name="T74" fmla="*/ 97 w 238"/>
                  <a:gd name="T75" fmla="*/ 243 h 282"/>
                  <a:gd name="T76" fmla="*/ 93 w 238"/>
                  <a:gd name="T77" fmla="*/ 233 h 282"/>
                  <a:gd name="T78" fmla="*/ 80 w 238"/>
                  <a:gd name="T79" fmla="*/ 225 h 282"/>
                  <a:gd name="T80" fmla="*/ 79 w 238"/>
                  <a:gd name="T81" fmla="*/ 217 h 282"/>
                  <a:gd name="T82" fmla="*/ 70 w 238"/>
                  <a:gd name="T83" fmla="*/ 211 h 282"/>
                  <a:gd name="T84" fmla="*/ 70 w 238"/>
                  <a:gd name="T85" fmla="*/ 197 h 282"/>
                  <a:gd name="T86" fmla="*/ 71 w 238"/>
                  <a:gd name="T87" fmla="*/ 183 h 282"/>
                  <a:gd name="T88" fmla="*/ 80 w 238"/>
                  <a:gd name="T89" fmla="*/ 174 h 282"/>
                  <a:gd name="T90" fmla="*/ 78 w 238"/>
                  <a:gd name="T91" fmla="*/ 165 h 282"/>
                  <a:gd name="T92" fmla="*/ 70 w 238"/>
                  <a:gd name="T93" fmla="*/ 153 h 282"/>
                  <a:gd name="T94" fmla="*/ 52 w 238"/>
                  <a:gd name="T95" fmla="*/ 145 h 282"/>
                  <a:gd name="T96" fmla="*/ 40 w 238"/>
                  <a:gd name="T97" fmla="*/ 147 h 282"/>
                  <a:gd name="T98" fmla="*/ 36 w 238"/>
                  <a:gd name="T99" fmla="*/ 104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38" h="282">
                    <a:moveTo>
                      <a:pt x="36" y="104"/>
                    </a:moveTo>
                    <a:lnTo>
                      <a:pt x="33" y="101"/>
                    </a:lnTo>
                    <a:lnTo>
                      <a:pt x="32" y="100"/>
                    </a:lnTo>
                    <a:lnTo>
                      <a:pt x="31" y="100"/>
                    </a:lnTo>
                    <a:lnTo>
                      <a:pt x="29" y="100"/>
                    </a:lnTo>
                    <a:lnTo>
                      <a:pt x="20" y="96"/>
                    </a:lnTo>
                    <a:lnTo>
                      <a:pt x="17" y="87"/>
                    </a:lnTo>
                    <a:lnTo>
                      <a:pt x="10" y="73"/>
                    </a:lnTo>
                    <a:lnTo>
                      <a:pt x="5" y="68"/>
                    </a:lnTo>
                    <a:lnTo>
                      <a:pt x="0" y="57"/>
                    </a:lnTo>
                    <a:lnTo>
                      <a:pt x="11" y="52"/>
                    </a:lnTo>
                    <a:lnTo>
                      <a:pt x="16" y="56"/>
                    </a:lnTo>
                    <a:lnTo>
                      <a:pt x="16" y="54"/>
                    </a:lnTo>
                    <a:lnTo>
                      <a:pt x="29" y="46"/>
                    </a:lnTo>
                    <a:lnTo>
                      <a:pt x="29" y="45"/>
                    </a:lnTo>
                    <a:lnTo>
                      <a:pt x="37" y="41"/>
                    </a:lnTo>
                    <a:lnTo>
                      <a:pt x="34" y="36"/>
                    </a:lnTo>
                    <a:lnTo>
                      <a:pt x="38" y="38"/>
                    </a:lnTo>
                    <a:lnTo>
                      <a:pt x="41" y="38"/>
                    </a:lnTo>
                    <a:lnTo>
                      <a:pt x="44" y="37"/>
                    </a:lnTo>
                    <a:lnTo>
                      <a:pt x="46" y="37"/>
                    </a:lnTo>
                    <a:lnTo>
                      <a:pt x="49" y="32"/>
                    </a:lnTo>
                    <a:lnTo>
                      <a:pt x="57" y="36"/>
                    </a:lnTo>
                    <a:lnTo>
                      <a:pt x="60" y="34"/>
                    </a:lnTo>
                    <a:lnTo>
                      <a:pt x="60" y="37"/>
                    </a:lnTo>
                    <a:lnTo>
                      <a:pt x="72" y="34"/>
                    </a:lnTo>
                    <a:lnTo>
                      <a:pt x="73" y="34"/>
                    </a:lnTo>
                    <a:lnTo>
                      <a:pt x="74" y="36"/>
                    </a:lnTo>
                    <a:lnTo>
                      <a:pt x="79" y="39"/>
                    </a:lnTo>
                    <a:lnTo>
                      <a:pt x="84" y="34"/>
                    </a:lnTo>
                    <a:lnTo>
                      <a:pt x="87" y="36"/>
                    </a:lnTo>
                    <a:lnTo>
                      <a:pt x="91" y="44"/>
                    </a:lnTo>
                    <a:lnTo>
                      <a:pt x="92" y="47"/>
                    </a:lnTo>
                    <a:lnTo>
                      <a:pt x="98" y="52"/>
                    </a:lnTo>
                    <a:lnTo>
                      <a:pt x="100" y="48"/>
                    </a:lnTo>
                    <a:lnTo>
                      <a:pt x="102" y="48"/>
                    </a:lnTo>
                    <a:lnTo>
                      <a:pt x="103" y="51"/>
                    </a:lnTo>
                    <a:lnTo>
                      <a:pt x="110" y="56"/>
                    </a:lnTo>
                    <a:lnTo>
                      <a:pt x="112" y="54"/>
                    </a:lnTo>
                    <a:lnTo>
                      <a:pt x="111" y="43"/>
                    </a:lnTo>
                    <a:lnTo>
                      <a:pt x="111" y="40"/>
                    </a:lnTo>
                    <a:lnTo>
                      <a:pt x="111" y="33"/>
                    </a:lnTo>
                    <a:lnTo>
                      <a:pt x="118" y="34"/>
                    </a:lnTo>
                    <a:lnTo>
                      <a:pt x="120" y="34"/>
                    </a:lnTo>
                    <a:lnTo>
                      <a:pt x="118" y="32"/>
                    </a:lnTo>
                    <a:lnTo>
                      <a:pt x="112" y="28"/>
                    </a:lnTo>
                    <a:lnTo>
                      <a:pt x="116" y="21"/>
                    </a:lnTo>
                    <a:lnTo>
                      <a:pt x="117" y="21"/>
                    </a:lnTo>
                    <a:lnTo>
                      <a:pt x="117" y="20"/>
                    </a:lnTo>
                    <a:lnTo>
                      <a:pt x="119" y="13"/>
                    </a:lnTo>
                    <a:lnTo>
                      <a:pt x="125" y="13"/>
                    </a:lnTo>
                    <a:lnTo>
                      <a:pt x="127" y="19"/>
                    </a:lnTo>
                    <a:lnTo>
                      <a:pt x="140" y="10"/>
                    </a:lnTo>
                    <a:lnTo>
                      <a:pt x="143" y="8"/>
                    </a:lnTo>
                    <a:lnTo>
                      <a:pt x="146" y="1"/>
                    </a:lnTo>
                    <a:lnTo>
                      <a:pt x="150" y="0"/>
                    </a:lnTo>
                    <a:lnTo>
                      <a:pt x="156" y="13"/>
                    </a:lnTo>
                    <a:lnTo>
                      <a:pt x="162" y="17"/>
                    </a:lnTo>
                    <a:lnTo>
                      <a:pt x="166" y="16"/>
                    </a:lnTo>
                    <a:lnTo>
                      <a:pt x="169" y="24"/>
                    </a:lnTo>
                    <a:lnTo>
                      <a:pt x="166" y="23"/>
                    </a:lnTo>
                    <a:lnTo>
                      <a:pt x="158" y="25"/>
                    </a:lnTo>
                    <a:lnTo>
                      <a:pt x="162" y="26"/>
                    </a:lnTo>
                    <a:lnTo>
                      <a:pt x="160" y="28"/>
                    </a:lnTo>
                    <a:lnTo>
                      <a:pt x="172" y="40"/>
                    </a:lnTo>
                    <a:lnTo>
                      <a:pt x="176" y="44"/>
                    </a:lnTo>
                    <a:lnTo>
                      <a:pt x="186" y="52"/>
                    </a:lnTo>
                    <a:lnTo>
                      <a:pt x="193" y="50"/>
                    </a:lnTo>
                    <a:lnTo>
                      <a:pt x="212" y="58"/>
                    </a:lnTo>
                    <a:lnTo>
                      <a:pt x="218" y="63"/>
                    </a:lnTo>
                    <a:lnTo>
                      <a:pt x="231" y="76"/>
                    </a:lnTo>
                    <a:lnTo>
                      <a:pt x="230" y="80"/>
                    </a:lnTo>
                    <a:lnTo>
                      <a:pt x="231" y="81"/>
                    </a:lnTo>
                    <a:lnTo>
                      <a:pt x="231" y="86"/>
                    </a:lnTo>
                    <a:lnTo>
                      <a:pt x="238" y="92"/>
                    </a:lnTo>
                    <a:lnTo>
                      <a:pt x="237" y="94"/>
                    </a:lnTo>
                    <a:lnTo>
                      <a:pt x="230" y="103"/>
                    </a:lnTo>
                    <a:lnTo>
                      <a:pt x="231" y="103"/>
                    </a:lnTo>
                    <a:lnTo>
                      <a:pt x="226" y="104"/>
                    </a:lnTo>
                    <a:lnTo>
                      <a:pt x="210" y="110"/>
                    </a:lnTo>
                    <a:lnTo>
                      <a:pt x="203" y="112"/>
                    </a:lnTo>
                    <a:lnTo>
                      <a:pt x="179" y="127"/>
                    </a:lnTo>
                    <a:lnTo>
                      <a:pt x="171" y="133"/>
                    </a:lnTo>
                    <a:lnTo>
                      <a:pt x="150" y="146"/>
                    </a:lnTo>
                    <a:lnTo>
                      <a:pt x="143" y="157"/>
                    </a:lnTo>
                    <a:lnTo>
                      <a:pt x="138" y="164"/>
                    </a:lnTo>
                    <a:lnTo>
                      <a:pt x="138" y="166"/>
                    </a:lnTo>
                    <a:lnTo>
                      <a:pt x="135" y="174"/>
                    </a:lnTo>
                    <a:lnTo>
                      <a:pt x="130" y="179"/>
                    </a:lnTo>
                    <a:lnTo>
                      <a:pt x="127" y="186"/>
                    </a:lnTo>
                    <a:lnTo>
                      <a:pt x="132" y="194"/>
                    </a:lnTo>
                    <a:lnTo>
                      <a:pt x="133" y="198"/>
                    </a:lnTo>
                    <a:lnTo>
                      <a:pt x="135" y="203"/>
                    </a:lnTo>
                    <a:lnTo>
                      <a:pt x="133" y="209"/>
                    </a:lnTo>
                    <a:lnTo>
                      <a:pt x="135" y="213"/>
                    </a:lnTo>
                    <a:lnTo>
                      <a:pt x="136" y="226"/>
                    </a:lnTo>
                    <a:lnTo>
                      <a:pt x="137" y="232"/>
                    </a:lnTo>
                    <a:lnTo>
                      <a:pt x="138" y="245"/>
                    </a:lnTo>
                    <a:lnTo>
                      <a:pt x="140" y="266"/>
                    </a:lnTo>
                    <a:lnTo>
                      <a:pt x="142" y="279"/>
                    </a:lnTo>
                    <a:lnTo>
                      <a:pt x="133" y="280"/>
                    </a:lnTo>
                    <a:lnTo>
                      <a:pt x="130" y="282"/>
                    </a:lnTo>
                    <a:lnTo>
                      <a:pt x="119" y="275"/>
                    </a:lnTo>
                    <a:lnTo>
                      <a:pt x="112" y="271"/>
                    </a:lnTo>
                    <a:lnTo>
                      <a:pt x="113" y="269"/>
                    </a:lnTo>
                    <a:lnTo>
                      <a:pt x="103" y="263"/>
                    </a:lnTo>
                    <a:lnTo>
                      <a:pt x="92" y="263"/>
                    </a:lnTo>
                    <a:lnTo>
                      <a:pt x="92" y="260"/>
                    </a:lnTo>
                    <a:lnTo>
                      <a:pt x="96" y="259"/>
                    </a:lnTo>
                    <a:lnTo>
                      <a:pt x="94" y="257"/>
                    </a:lnTo>
                    <a:lnTo>
                      <a:pt x="100" y="253"/>
                    </a:lnTo>
                    <a:lnTo>
                      <a:pt x="97" y="249"/>
                    </a:lnTo>
                    <a:lnTo>
                      <a:pt x="96" y="244"/>
                    </a:lnTo>
                    <a:lnTo>
                      <a:pt x="97" y="243"/>
                    </a:lnTo>
                    <a:lnTo>
                      <a:pt x="98" y="242"/>
                    </a:lnTo>
                    <a:lnTo>
                      <a:pt x="97" y="236"/>
                    </a:lnTo>
                    <a:lnTo>
                      <a:pt x="93" y="233"/>
                    </a:lnTo>
                    <a:lnTo>
                      <a:pt x="93" y="232"/>
                    </a:lnTo>
                    <a:lnTo>
                      <a:pt x="87" y="230"/>
                    </a:lnTo>
                    <a:lnTo>
                      <a:pt x="80" y="225"/>
                    </a:lnTo>
                    <a:lnTo>
                      <a:pt x="83" y="220"/>
                    </a:lnTo>
                    <a:lnTo>
                      <a:pt x="82" y="217"/>
                    </a:lnTo>
                    <a:lnTo>
                      <a:pt x="79" y="217"/>
                    </a:lnTo>
                    <a:lnTo>
                      <a:pt x="74" y="218"/>
                    </a:lnTo>
                    <a:lnTo>
                      <a:pt x="69" y="213"/>
                    </a:lnTo>
                    <a:lnTo>
                      <a:pt x="70" y="211"/>
                    </a:lnTo>
                    <a:lnTo>
                      <a:pt x="73" y="204"/>
                    </a:lnTo>
                    <a:lnTo>
                      <a:pt x="69" y="202"/>
                    </a:lnTo>
                    <a:lnTo>
                      <a:pt x="70" y="197"/>
                    </a:lnTo>
                    <a:lnTo>
                      <a:pt x="72" y="190"/>
                    </a:lnTo>
                    <a:lnTo>
                      <a:pt x="74" y="186"/>
                    </a:lnTo>
                    <a:lnTo>
                      <a:pt x="71" y="183"/>
                    </a:lnTo>
                    <a:lnTo>
                      <a:pt x="73" y="182"/>
                    </a:lnTo>
                    <a:lnTo>
                      <a:pt x="77" y="178"/>
                    </a:lnTo>
                    <a:lnTo>
                      <a:pt x="80" y="174"/>
                    </a:lnTo>
                    <a:lnTo>
                      <a:pt x="79" y="169"/>
                    </a:lnTo>
                    <a:lnTo>
                      <a:pt x="78" y="166"/>
                    </a:lnTo>
                    <a:lnTo>
                      <a:pt x="78" y="165"/>
                    </a:lnTo>
                    <a:lnTo>
                      <a:pt x="78" y="157"/>
                    </a:lnTo>
                    <a:lnTo>
                      <a:pt x="72" y="154"/>
                    </a:lnTo>
                    <a:lnTo>
                      <a:pt x="70" y="153"/>
                    </a:lnTo>
                    <a:lnTo>
                      <a:pt x="59" y="144"/>
                    </a:lnTo>
                    <a:lnTo>
                      <a:pt x="49" y="144"/>
                    </a:lnTo>
                    <a:lnTo>
                      <a:pt x="52" y="145"/>
                    </a:lnTo>
                    <a:lnTo>
                      <a:pt x="54" y="156"/>
                    </a:lnTo>
                    <a:lnTo>
                      <a:pt x="49" y="151"/>
                    </a:lnTo>
                    <a:lnTo>
                      <a:pt x="40" y="147"/>
                    </a:lnTo>
                    <a:lnTo>
                      <a:pt x="36" y="149"/>
                    </a:lnTo>
                    <a:lnTo>
                      <a:pt x="38" y="133"/>
                    </a:lnTo>
                    <a:lnTo>
                      <a:pt x="36" y="104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55" name="Freeform 143"/>
              <p:cNvSpPr>
                <a:spLocks/>
              </p:cNvSpPr>
              <p:nvPr/>
            </p:nvSpPr>
            <p:spPr bwMode="auto">
              <a:xfrm>
                <a:off x="4970" y="3665"/>
                <a:ext cx="57" cy="77"/>
              </a:xfrm>
              <a:custGeom>
                <a:avLst/>
                <a:gdLst>
                  <a:gd name="T0" fmla="*/ 69 w 171"/>
                  <a:gd name="T1" fmla="*/ 50 h 229"/>
                  <a:gd name="T2" fmla="*/ 76 w 171"/>
                  <a:gd name="T3" fmla="*/ 43 h 229"/>
                  <a:gd name="T4" fmla="*/ 82 w 171"/>
                  <a:gd name="T5" fmla="*/ 30 h 229"/>
                  <a:gd name="T6" fmla="*/ 89 w 171"/>
                  <a:gd name="T7" fmla="*/ 31 h 229"/>
                  <a:gd name="T8" fmla="*/ 99 w 171"/>
                  <a:gd name="T9" fmla="*/ 35 h 229"/>
                  <a:gd name="T10" fmla="*/ 112 w 171"/>
                  <a:gd name="T11" fmla="*/ 9 h 229"/>
                  <a:gd name="T12" fmla="*/ 126 w 171"/>
                  <a:gd name="T13" fmla="*/ 18 h 229"/>
                  <a:gd name="T14" fmla="*/ 155 w 171"/>
                  <a:gd name="T15" fmla="*/ 32 h 229"/>
                  <a:gd name="T16" fmla="*/ 145 w 171"/>
                  <a:gd name="T17" fmla="*/ 64 h 229"/>
                  <a:gd name="T18" fmla="*/ 142 w 171"/>
                  <a:gd name="T19" fmla="*/ 91 h 229"/>
                  <a:gd name="T20" fmla="*/ 154 w 171"/>
                  <a:gd name="T21" fmla="*/ 111 h 229"/>
                  <a:gd name="T22" fmla="*/ 145 w 171"/>
                  <a:gd name="T23" fmla="*/ 152 h 229"/>
                  <a:gd name="T24" fmla="*/ 149 w 171"/>
                  <a:gd name="T25" fmla="*/ 157 h 229"/>
                  <a:gd name="T26" fmla="*/ 166 w 171"/>
                  <a:gd name="T27" fmla="*/ 176 h 229"/>
                  <a:gd name="T28" fmla="*/ 161 w 171"/>
                  <a:gd name="T29" fmla="*/ 184 h 229"/>
                  <a:gd name="T30" fmla="*/ 158 w 171"/>
                  <a:gd name="T31" fmla="*/ 193 h 229"/>
                  <a:gd name="T32" fmla="*/ 156 w 171"/>
                  <a:gd name="T33" fmla="*/ 208 h 229"/>
                  <a:gd name="T34" fmla="*/ 138 w 171"/>
                  <a:gd name="T35" fmla="*/ 224 h 229"/>
                  <a:gd name="T36" fmla="*/ 119 w 171"/>
                  <a:gd name="T37" fmla="*/ 223 h 229"/>
                  <a:gd name="T38" fmla="*/ 106 w 171"/>
                  <a:gd name="T39" fmla="*/ 211 h 229"/>
                  <a:gd name="T40" fmla="*/ 80 w 171"/>
                  <a:gd name="T41" fmla="*/ 215 h 229"/>
                  <a:gd name="T42" fmla="*/ 88 w 171"/>
                  <a:gd name="T43" fmla="*/ 204 h 229"/>
                  <a:gd name="T44" fmla="*/ 81 w 171"/>
                  <a:gd name="T45" fmla="*/ 193 h 229"/>
                  <a:gd name="T46" fmla="*/ 81 w 171"/>
                  <a:gd name="T47" fmla="*/ 188 h 229"/>
                  <a:gd name="T48" fmla="*/ 62 w 171"/>
                  <a:gd name="T49" fmla="*/ 170 h 229"/>
                  <a:gd name="T50" fmla="*/ 36 w 171"/>
                  <a:gd name="T51" fmla="*/ 164 h 229"/>
                  <a:gd name="T52" fmla="*/ 22 w 171"/>
                  <a:gd name="T53" fmla="*/ 152 h 229"/>
                  <a:gd name="T54" fmla="*/ 12 w 171"/>
                  <a:gd name="T55" fmla="*/ 138 h 229"/>
                  <a:gd name="T56" fmla="*/ 16 w 171"/>
                  <a:gd name="T57" fmla="*/ 135 h 229"/>
                  <a:gd name="T58" fmla="*/ 16 w 171"/>
                  <a:gd name="T59" fmla="*/ 128 h 229"/>
                  <a:gd name="T60" fmla="*/ 6 w 171"/>
                  <a:gd name="T61" fmla="*/ 125 h 229"/>
                  <a:gd name="T62" fmla="*/ 20 w 171"/>
                  <a:gd name="T63" fmla="*/ 109 h 229"/>
                  <a:gd name="T64" fmla="*/ 26 w 171"/>
                  <a:gd name="T65" fmla="*/ 112 h 229"/>
                  <a:gd name="T66" fmla="*/ 43 w 171"/>
                  <a:gd name="T67" fmla="*/ 112 h 229"/>
                  <a:gd name="T68" fmla="*/ 42 w 171"/>
                  <a:gd name="T69" fmla="*/ 102 h 229"/>
                  <a:gd name="T70" fmla="*/ 42 w 171"/>
                  <a:gd name="T71" fmla="*/ 85 h 229"/>
                  <a:gd name="T72" fmla="*/ 42 w 171"/>
                  <a:gd name="T73" fmla="*/ 75 h 229"/>
                  <a:gd name="T74" fmla="*/ 27 w 171"/>
                  <a:gd name="T75" fmla="*/ 63 h 229"/>
                  <a:gd name="T76" fmla="*/ 35 w 171"/>
                  <a:gd name="T77" fmla="*/ 51 h 229"/>
                  <a:gd name="T78" fmla="*/ 43 w 171"/>
                  <a:gd name="T79" fmla="*/ 49 h 229"/>
                  <a:gd name="T80" fmla="*/ 50 w 171"/>
                  <a:gd name="T81" fmla="*/ 53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71" h="229">
                    <a:moveTo>
                      <a:pt x="65" y="56"/>
                    </a:moveTo>
                    <a:lnTo>
                      <a:pt x="69" y="50"/>
                    </a:lnTo>
                    <a:lnTo>
                      <a:pt x="74" y="49"/>
                    </a:lnTo>
                    <a:lnTo>
                      <a:pt x="76" y="43"/>
                    </a:lnTo>
                    <a:lnTo>
                      <a:pt x="87" y="38"/>
                    </a:lnTo>
                    <a:lnTo>
                      <a:pt x="82" y="30"/>
                    </a:lnTo>
                    <a:lnTo>
                      <a:pt x="88" y="30"/>
                    </a:lnTo>
                    <a:lnTo>
                      <a:pt x="89" y="31"/>
                    </a:lnTo>
                    <a:lnTo>
                      <a:pt x="98" y="36"/>
                    </a:lnTo>
                    <a:lnTo>
                      <a:pt x="99" y="35"/>
                    </a:lnTo>
                    <a:lnTo>
                      <a:pt x="99" y="19"/>
                    </a:lnTo>
                    <a:lnTo>
                      <a:pt x="112" y="9"/>
                    </a:lnTo>
                    <a:lnTo>
                      <a:pt x="119" y="0"/>
                    </a:lnTo>
                    <a:lnTo>
                      <a:pt x="126" y="18"/>
                    </a:lnTo>
                    <a:lnTo>
                      <a:pt x="139" y="27"/>
                    </a:lnTo>
                    <a:lnTo>
                      <a:pt x="155" y="32"/>
                    </a:lnTo>
                    <a:lnTo>
                      <a:pt x="154" y="37"/>
                    </a:lnTo>
                    <a:lnTo>
                      <a:pt x="145" y="64"/>
                    </a:lnTo>
                    <a:lnTo>
                      <a:pt x="144" y="73"/>
                    </a:lnTo>
                    <a:lnTo>
                      <a:pt x="142" y="91"/>
                    </a:lnTo>
                    <a:lnTo>
                      <a:pt x="152" y="105"/>
                    </a:lnTo>
                    <a:lnTo>
                      <a:pt x="154" y="111"/>
                    </a:lnTo>
                    <a:lnTo>
                      <a:pt x="144" y="140"/>
                    </a:lnTo>
                    <a:lnTo>
                      <a:pt x="145" y="152"/>
                    </a:lnTo>
                    <a:lnTo>
                      <a:pt x="151" y="155"/>
                    </a:lnTo>
                    <a:lnTo>
                      <a:pt x="149" y="157"/>
                    </a:lnTo>
                    <a:lnTo>
                      <a:pt x="152" y="166"/>
                    </a:lnTo>
                    <a:lnTo>
                      <a:pt x="166" y="176"/>
                    </a:lnTo>
                    <a:lnTo>
                      <a:pt x="171" y="177"/>
                    </a:lnTo>
                    <a:lnTo>
                      <a:pt x="161" y="184"/>
                    </a:lnTo>
                    <a:lnTo>
                      <a:pt x="160" y="188"/>
                    </a:lnTo>
                    <a:lnTo>
                      <a:pt x="158" y="193"/>
                    </a:lnTo>
                    <a:lnTo>
                      <a:pt x="160" y="203"/>
                    </a:lnTo>
                    <a:lnTo>
                      <a:pt x="156" y="208"/>
                    </a:lnTo>
                    <a:lnTo>
                      <a:pt x="139" y="229"/>
                    </a:lnTo>
                    <a:lnTo>
                      <a:pt x="138" y="224"/>
                    </a:lnTo>
                    <a:lnTo>
                      <a:pt x="123" y="218"/>
                    </a:lnTo>
                    <a:lnTo>
                      <a:pt x="119" y="223"/>
                    </a:lnTo>
                    <a:lnTo>
                      <a:pt x="113" y="219"/>
                    </a:lnTo>
                    <a:lnTo>
                      <a:pt x="106" y="211"/>
                    </a:lnTo>
                    <a:lnTo>
                      <a:pt x="81" y="215"/>
                    </a:lnTo>
                    <a:lnTo>
                      <a:pt x="80" y="215"/>
                    </a:lnTo>
                    <a:lnTo>
                      <a:pt x="87" y="206"/>
                    </a:lnTo>
                    <a:lnTo>
                      <a:pt x="88" y="204"/>
                    </a:lnTo>
                    <a:lnTo>
                      <a:pt x="81" y="198"/>
                    </a:lnTo>
                    <a:lnTo>
                      <a:pt x="81" y="193"/>
                    </a:lnTo>
                    <a:lnTo>
                      <a:pt x="80" y="192"/>
                    </a:lnTo>
                    <a:lnTo>
                      <a:pt x="81" y="188"/>
                    </a:lnTo>
                    <a:lnTo>
                      <a:pt x="68" y="175"/>
                    </a:lnTo>
                    <a:lnTo>
                      <a:pt x="62" y="170"/>
                    </a:lnTo>
                    <a:lnTo>
                      <a:pt x="43" y="162"/>
                    </a:lnTo>
                    <a:lnTo>
                      <a:pt x="36" y="164"/>
                    </a:lnTo>
                    <a:lnTo>
                      <a:pt x="26" y="156"/>
                    </a:lnTo>
                    <a:lnTo>
                      <a:pt x="22" y="152"/>
                    </a:lnTo>
                    <a:lnTo>
                      <a:pt x="10" y="140"/>
                    </a:lnTo>
                    <a:lnTo>
                      <a:pt x="12" y="138"/>
                    </a:lnTo>
                    <a:lnTo>
                      <a:pt x="8" y="137"/>
                    </a:lnTo>
                    <a:lnTo>
                      <a:pt x="16" y="135"/>
                    </a:lnTo>
                    <a:lnTo>
                      <a:pt x="19" y="136"/>
                    </a:lnTo>
                    <a:lnTo>
                      <a:pt x="16" y="128"/>
                    </a:lnTo>
                    <a:lnTo>
                      <a:pt x="12" y="129"/>
                    </a:lnTo>
                    <a:lnTo>
                      <a:pt x="6" y="125"/>
                    </a:lnTo>
                    <a:lnTo>
                      <a:pt x="0" y="112"/>
                    </a:lnTo>
                    <a:lnTo>
                      <a:pt x="20" y="109"/>
                    </a:lnTo>
                    <a:lnTo>
                      <a:pt x="23" y="111"/>
                    </a:lnTo>
                    <a:lnTo>
                      <a:pt x="26" y="112"/>
                    </a:lnTo>
                    <a:lnTo>
                      <a:pt x="32" y="112"/>
                    </a:lnTo>
                    <a:lnTo>
                      <a:pt x="43" y="112"/>
                    </a:lnTo>
                    <a:lnTo>
                      <a:pt x="46" y="112"/>
                    </a:lnTo>
                    <a:lnTo>
                      <a:pt x="42" y="102"/>
                    </a:lnTo>
                    <a:lnTo>
                      <a:pt x="39" y="91"/>
                    </a:lnTo>
                    <a:lnTo>
                      <a:pt x="42" y="85"/>
                    </a:lnTo>
                    <a:lnTo>
                      <a:pt x="40" y="79"/>
                    </a:lnTo>
                    <a:lnTo>
                      <a:pt x="42" y="75"/>
                    </a:lnTo>
                    <a:lnTo>
                      <a:pt x="38" y="71"/>
                    </a:lnTo>
                    <a:lnTo>
                      <a:pt x="27" y="63"/>
                    </a:lnTo>
                    <a:lnTo>
                      <a:pt x="27" y="51"/>
                    </a:lnTo>
                    <a:lnTo>
                      <a:pt x="35" y="51"/>
                    </a:lnTo>
                    <a:lnTo>
                      <a:pt x="35" y="47"/>
                    </a:lnTo>
                    <a:lnTo>
                      <a:pt x="43" y="49"/>
                    </a:lnTo>
                    <a:lnTo>
                      <a:pt x="48" y="53"/>
                    </a:lnTo>
                    <a:lnTo>
                      <a:pt x="50" y="53"/>
                    </a:lnTo>
                    <a:lnTo>
                      <a:pt x="65" y="56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56" name="Freeform 144"/>
              <p:cNvSpPr>
                <a:spLocks/>
              </p:cNvSpPr>
              <p:nvPr/>
            </p:nvSpPr>
            <p:spPr bwMode="auto">
              <a:xfrm>
                <a:off x="5080" y="3533"/>
                <a:ext cx="72" cy="93"/>
              </a:xfrm>
              <a:custGeom>
                <a:avLst/>
                <a:gdLst>
                  <a:gd name="T0" fmla="*/ 9 w 216"/>
                  <a:gd name="T1" fmla="*/ 66 h 281"/>
                  <a:gd name="T2" fmla="*/ 10 w 216"/>
                  <a:gd name="T3" fmla="*/ 53 h 281"/>
                  <a:gd name="T4" fmla="*/ 34 w 216"/>
                  <a:gd name="T5" fmla="*/ 38 h 281"/>
                  <a:gd name="T6" fmla="*/ 49 w 216"/>
                  <a:gd name="T7" fmla="*/ 32 h 281"/>
                  <a:gd name="T8" fmla="*/ 62 w 216"/>
                  <a:gd name="T9" fmla="*/ 24 h 281"/>
                  <a:gd name="T10" fmla="*/ 72 w 216"/>
                  <a:gd name="T11" fmla="*/ 19 h 281"/>
                  <a:gd name="T12" fmla="*/ 76 w 216"/>
                  <a:gd name="T13" fmla="*/ 15 h 281"/>
                  <a:gd name="T14" fmla="*/ 82 w 216"/>
                  <a:gd name="T15" fmla="*/ 17 h 281"/>
                  <a:gd name="T16" fmla="*/ 86 w 216"/>
                  <a:gd name="T17" fmla="*/ 17 h 281"/>
                  <a:gd name="T18" fmla="*/ 88 w 216"/>
                  <a:gd name="T19" fmla="*/ 23 h 281"/>
                  <a:gd name="T20" fmla="*/ 86 w 216"/>
                  <a:gd name="T21" fmla="*/ 16 h 281"/>
                  <a:gd name="T22" fmla="*/ 89 w 216"/>
                  <a:gd name="T23" fmla="*/ 16 h 281"/>
                  <a:gd name="T24" fmla="*/ 90 w 216"/>
                  <a:gd name="T25" fmla="*/ 11 h 281"/>
                  <a:gd name="T26" fmla="*/ 90 w 216"/>
                  <a:gd name="T27" fmla="*/ 10 h 281"/>
                  <a:gd name="T28" fmla="*/ 95 w 216"/>
                  <a:gd name="T29" fmla="*/ 0 h 281"/>
                  <a:gd name="T30" fmla="*/ 129 w 216"/>
                  <a:gd name="T31" fmla="*/ 23 h 281"/>
                  <a:gd name="T32" fmla="*/ 155 w 216"/>
                  <a:gd name="T33" fmla="*/ 51 h 281"/>
                  <a:gd name="T34" fmla="*/ 175 w 216"/>
                  <a:gd name="T35" fmla="*/ 73 h 281"/>
                  <a:gd name="T36" fmla="*/ 192 w 216"/>
                  <a:gd name="T37" fmla="*/ 92 h 281"/>
                  <a:gd name="T38" fmla="*/ 195 w 216"/>
                  <a:gd name="T39" fmla="*/ 101 h 281"/>
                  <a:gd name="T40" fmla="*/ 200 w 216"/>
                  <a:gd name="T41" fmla="*/ 124 h 281"/>
                  <a:gd name="T42" fmla="*/ 215 w 216"/>
                  <a:gd name="T43" fmla="*/ 149 h 281"/>
                  <a:gd name="T44" fmla="*/ 216 w 216"/>
                  <a:gd name="T45" fmla="*/ 159 h 281"/>
                  <a:gd name="T46" fmla="*/ 203 w 216"/>
                  <a:gd name="T47" fmla="*/ 183 h 281"/>
                  <a:gd name="T48" fmla="*/ 192 w 216"/>
                  <a:gd name="T49" fmla="*/ 198 h 281"/>
                  <a:gd name="T50" fmla="*/ 185 w 216"/>
                  <a:gd name="T51" fmla="*/ 210 h 281"/>
                  <a:gd name="T52" fmla="*/ 180 w 216"/>
                  <a:gd name="T53" fmla="*/ 237 h 281"/>
                  <a:gd name="T54" fmla="*/ 181 w 216"/>
                  <a:gd name="T55" fmla="*/ 251 h 281"/>
                  <a:gd name="T56" fmla="*/ 179 w 216"/>
                  <a:gd name="T57" fmla="*/ 268 h 281"/>
                  <a:gd name="T58" fmla="*/ 173 w 216"/>
                  <a:gd name="T59" fmla="*/ 279 h 281"/>
                  <a:gd name="T60" fmla="*/ 159 w 216"/>
                  <a:gd name="T61" fmla="*/ 274 h 281"/>
                  <a:gd name="T62" fmla="*/ 143 w 216"/>
                  <a:gd name="T63" fmla="*/ 263 h 281"/>
                  <a:gd name="T64" fmla="*/ 122 w 216"/>
                  <a:gd name="T65" fmla="*/ 259 h 281"/>
                  <a:gd name="T66" fmla="*/ 92 w 216"/>
                  <a:gd name="T67" fmla="*/ 238 h 281"/>
                  <a:gd name="T68" fmla="*/ 74 w 216"/>
                  <a:gd name="T69" fmla="*/ 214 h 281"/>
                  <a:gd name="T70" fmla="*/ 66 w 216"/>
                  <a:gd name="T71" fmla="*/ 201 h 281"/>
                  <a:gd name="T72" fmla="*/ 73 w 216"/>
                  <a:gd name="T73" fmla="*/ 191 h 281"/>
                  <a:gd name="T74" fmla="*/ 60 w 216"/>
                  <a:gd name="T75" fmla="*/ 179 h 281"/>
                  <a:gd name="T76" fmla="*/ 70 w 216"/>
                  <a:gd name="T77" fmla="*/ 165 h 281"/>
                  <a:gd name="T78" fmla="*/ 67 w 216"/>
                  <a:gd name="T79" fmla="*/ 154 h 281"/>
                  <a:gd name="T80" fmla="*/ 57 w 216"/>
                  <a:gd name="T81" fmla="*/ 144 h 281"/>
                  <a:gd name="T82" fmla="*/ 44 w 216"/>
                  <a:gd name="T83" fmla="*/ 123 h 281"/>
                  <a:gd name="T84" fmla="*/ 39 w 216"/>
                  <a:gd name="T85" fmla="*/ 104 h 281"/>
                  <a:gd name="T86" fmla="*/ 37 w 216"/>
                  <a:gd name="T87" fmla="*/ 99 h 281"/>
                  <a:gd name="T88" fmla="*/ 29 w 216"/>
                  <a:gd name="T89" fmla="*/ 91 h 281"/>
                  <a:gd name="T90" fmla="*/ 0 w 216"/>
                  <a:gd name="T91" fmla="*/ 85 h 281"/>
                  <a:gd name="T92" fmla="*/ 6 w 216"/>
                  <a:gd name="T93" fmla="*/ 79 h 281"/>
                  <a:gd name="T94" fmla="*/ 8 w 216"/>
                  <a:gd name="T95" fmla="*/ 70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16" h="281">
                    <a:moveTo>
                      <a:pt x="8" y="69"/>
                    </a:moveTo>
                    <a:lnTo>
                      <a:pt x="9" y="66"/>
                    </a:lnTo>
                    <a:lnTo>
                      <a:pt x="9" y="64"/>
                    </a:lnTo>
                    <a:lnTo>
                      <a:pt x="10" y="53"/>
                    </a:lnTo>
                    <a:lnTo>
                      <a:pt x="16" y="45"/>
                    </a:lnTo>
                    <a:lnTo>
                      <a:pt x="34" y="38"/>
                    </a:lnTo>
                    <a:lnTo>
                      <a:pt x="37" y="36"/>
                    </a:lnTo>
                    <a:lnTo>
                      <a:pt x="49" y="32"/>
                    </a:lnTo>
                    <a:lnTo>
                      <a:pt x="55" y="24"/>
                    </a:lnTo>
                    <a:lnTo>
                      <a:pt x="62" y="24"/>
                    </a:lnTo>
                    <a:lnTo>
                      <a:pt x="66" y="21"/>
                    </a:lnTo>
                    <a:lnTo>
                      <a:pt x="72" y="19"/>
                    </a:lnTo>
                    <a:lnTo>
                      <a:pt x="73" y="22"/>
                    </a:lnTo>
                    <a:lnTo>
                      <a:pt x="76" y="15"/>
                    </a:lnTo>
                    <a:lnTo>
                      <a:pt x="80" y="11"/>
                    </a:lnTo>
                    <a:lnTo>
                      <a:pt x="82" y="17"/>
                    </a:lnTo>
                    <a:lnTo>
                      <a:pt x="83" y="18"/>
                    </a:lnTo>
                    <a:lnTo>
                      <a:pt x="86" y="17"/>
                    </a:lnTo>
                    <a:lnTo>
                      <a:pt x="87" y="21"/>
                    </a:lnTo>
                    <a:lnTo>
                      <a:pt x="88" y="23"/>
                    </a:lnTo>
                    <a:lnTo>
                      <a:pt x="89" y="17"/>
                    </a:lnTo>
                    <a:lnTo>
                      <a:pt x="86" y="16"/>
                    </a:lnTo>
                    <a:lnTo>
                      <a:pt x="88" y="13"/>
                    </a:lnTo>
                    <a:lnTo>
                      <a:pt x="89" y="16"/>
                    </a:lnTo>
                    <a:lnTo>
                      <a:pt x="89" y="15"/>
                    </a:lnTo>
                    <a:lnTo>
                      <a:pt x="90" y="11"/>
                    </a:lnTo>
                    <a:lnTo>
                      <a:pt x="89" y="11"/>
                    </a:lnTo>
                    <a:lnTo>
                      <a:pt x="90" y="10"/>
                    </a:lnTo>
                    <a:lnTo>
                      <a:pt x="93" y="3"/>
                    </a:lnTo>
                    <a:lnTo>
                      <a:pt x="95" y="0"/>
                    </a:lnTo>
                    <a:lnTo>
                      <a:pt x="109" y="12"/>
                    </a:lnTo>
                    <a:lnTo>
                      <a:pt x="129" y="23"/>
                    </a:lnTo>
                    <a:lnTo>
                      <a:pt x="146" y="41"/>
                    </a:lnTo>
                    <a:lnTo>
                      <a:pt x="155" y="51"/>
                    </a:lnTo>
                    <a:lnTo>
                      <a:pt x="155" y="52"/>
                    </a:lnTo>
                    <a:lnTo>
                      <a:pt x="175" y="73"/>
                    </a:lnTo>
                    <a:lnTo>
                      <a:pt x="188" y="85"/>
                    </a:lnTo>
                    <a:lnTo>
                      <a:pt x="192" y="92"/>
                    </a:lnTo>
                    <a:lnTo>
                      <a:pt x="193" y="96"/>
                    </a:lnTo>
                    <a:lnTo>
                      <a:pt x="195" y="101"/>
                    </a:lnTo>
                    <a:lnTo>
                      <a:pt x="201" y="116"/>
                    </a:lnTo>
                    <a:lnTo>
                      <a:pt x="200" y="124"/>
                    </a:lnTo>
                    <a:lnTo>
                      <a:pt x="208" y="142"/>
                    </a:lnTo>
                    <a:lnTo>
                      <a:pt x="215" y="149"/>
                    </a:lnTo>
                    <a:lnTo>
                      <a:pt x="213" y="152"/>
                    </a:lnTo>
                    <a:lnTo>
                      <a:pt x="216" y="159"/>
                    </a:lnTo>
                    <a:lnTo>
                      <a:pt x="206" y="170"/>
                    </a:lnTo>
                    <a:lnTo>
                      <a:pt x="203" y="183"/>
                    </a:lnTo>
                    <a:lnTo>
                      <a:pt x="193" y="190"/>
                    </a:lnTo>
                    <a:lnTo>
                      <a:pt x="192" y="198"/>
                    </a:lnTo>
                    <a:lnTo>
                      <a:pt x="188" y="199"/>
                    </a:lnTo>
                    <a:lnTo>
                      <a:pt x="185" y="210"/>
                    </a:lnTo>
                    <a:lnTo>
                      <a:pt x="183" y="215"/>
                    </a:lnTo>
                    <a:lnTo>
                      <a:pt x="180" y="237"/>
                    </a:lnTo>
                    <a:lnTo>
                      <a:pt x="181" y="239"/>
                    </a:lnTo>
                    <a:lnTo>
                      <a:pt x="181" y="251"/>
                    </a:lnTo>
                    <a:lnTo>
                      <a:pt x="180" y="254"/>
                    </a:lnTo>
                    <a:lnTo>
                      <a:pt x="179" y="268"/>
                    </a:lnTo>
                    <a:lnTo>
                      <a:pt x="175" y="278"/>
                    </a:lnTo>
                    <a:lnTo>
                      <a:pt x="173" y="279"/>
                    </a:lnTo>
                    <a:lnTo>
                      <a:pt x="167" y="281"/>
                    </a:lnTo>
                    <a:lnTo>
                      <a:pt x="159" y="274"/>
                    </a:lnTo>
                    <a:lnTo>
                      <a:pt x="150" y="268"/>
                    </a:lnTo>
                    <a:lnTo>
                      <a:pt x="143" y="263"/>
                    </a:lnTo>
                    <a:lnTo>
                      <a:pt x="133" y="263"/>
                    </a:lnTo>
                    <a:lnTo>
                      <a:pt x="122" y="259"/>
                    </a:lnTo>
                    <a:lnTo>
                      <a:pt x="109" y="252"/>
                    </a:lnTo>
                    <a:lnTo>
                      <a:pt x="92" y="238"/>
                    </a:lnTo>
                    <a:lnTo>
                      <a:pt x="80" y="224"/>
                    </a:lnTo>
                    <a:lnTo>
                      <a:pt x="74" y="214"/>
                    </a:lnTo>
                    <a:lnTo>
                      <a:pt x="70" y="211"/>
                    </a:lnTo>
                    <a:lnTo>
                      <a:pt x="66" y="201"/>
                    </a:lnTo>
                    <a:lnTo>
                      <a:pt x="69" y="202"/>
                    </a:lnTo>
                    <a:lnTo>
                      <a:pt x="73" y="191"/>
                    </a:lnTo>
                    <a:lnTo>
                      <a:pt x="67" y="181"/>
                    </a:lnTo>
                    <a:lnTo>
                      <a:pt x="60" y="179"/>
                    </a:lnTo>
                    <a:lnTo>
                      <a:pt x="63" y="176"/>
                    </a:lnTo>
                    <a:lnTo>
                      <a:pt x="70" y="165"/>
                    </a:lnTo>
                    <a:lnTo>
                      <a:pt x="68" y="156"/>
                    </a:lnTo>
                    <a:lnTo>
                      <a:pt x="67" y="154"/>
                    </a:lnTo>
                    <a:lnTo>
                      <a:pt x="65" y="149"/>
                    </a:lnTo>
                    <a:lnTo>
                      <a:pt x="57" y="144"/>
                    </a:lnTo>
                    <a:lnTo>
                      <a:pt x="52" y="135"/>
                    </a:lnTo>
                    <a:lnTo>
                      <a:pt x="44" y="123"/>
                    </a:lnTo>
                    <a:lnTo>
                      <a:pt x="46" y="112"/>
                    </a:lnTo>
                    <a:lnTo>
                      <a:pt x="39" y="104"/>
                    </a:lnTo>
                    <a:lnTo>
                      <a:pt x="42" y="106"/>
                    </a:lnTo>
                    <a:lnTo>
                      <a:pt x="37" y="99"/>
                    </a:lnTo>
                    <a:lnTo>
                      <a:pt x="32" y="95"/>
                    </a:lnTo>
                    <a:lnTo>
                      <a:pt x="29" y="91"/>
                    </a:lnTo>
                    <a:lnTo>
                      <a:pt x="20" y="90"/>
                    </a:lnTo>
                    <a:lnTo>
                      <a:pt x="0" y="85"/>
                    </a:lnTo>
                    <a:lnTo>
                      <a:pt x="1" y="79"/>
                    </a:lnTo>
                    <a:lnTo>
                      <a:pt x="6" y="79"/>
                    </a:lnTo>
                    <a:lnTo>
                      <a:pt x="4" y="73"/>
                    </a:lnTo>
                    <a:lnTo>
                      <a:pt x="8" y="70"/>
                    </a:lnTo>
                    <a:lnTo>
                      <a:pt x="8" y="69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57" name="Freeform 145"/>
              <p:cNvSpPr>
                <a:spLocks/>
              </p:cNvSpPr>
              <p:nvPr/>
            </p:nvSpPr>
            <p:spPr bwMode="auto">
              <a:xfrm>
                <a:off x="4978" y="3496"/>
                <a:ext cx="106" cy="65"/>
              </a:xfrm>
              <a:custGeom>
                <a:avLst/>
                <a:gdLst>
                  <a:gd name="T0" fmla="*/ 295 w 316"/>
                  <a:gd name="T1" fmla="*/ 194 h 195"/>
                  <a:gd name="T2" fmla="*/ 230 w 316"/>
                  <a:gd name="T3" fmla="*/ 193 h 195"/>
                  <a:gd name="T4" fmla="*/ 210 w 316"/>
                  <a:gd name="T5" fmla="*/ 182 h 195"/>
                  <a:gd name="T6" fmla="*/ 195 w 316"/>
                  <a:gd name="T7" fmla="*/ 178 h 195"/>
                  <a:gd name="T8" fmla="*/ 174 w 316"/>
                  <a:gd name="T9" fmla="*/ 166 h 195"/>
                  <a:gd name="T10" fmla="*/ 153 w 316"/>
                  <a:gd name="T11" fmla="*/ 154 h 195"/>
                  <a:gd name="T12" fmla="*/ 154 w 316"/>
                  <a:gd name="T13" fmla="*/ 146 h 195"/>
                  <a:gd name="T14" fmla="*/ 139 w 316"/>
                  <a:gd name="T15" fmla="*/ 126 h 195"/>
                  <a:gd name="T16" fmla="*/ 103 w 316"/>
                  <a:gd name="T17" fmla="*/ 110 h 195"/>
                  <a:gd name="T18" fmla="*/ 48 w 316"/>
                  <a:gd name="T19" fmla="*/ 156 h 195"/>
                  <a:gd name="T20" fmla="*/ 40 w 316"/>
                  <a:gd name="T21" fmla="*/ 151 h 195"/>
                  <a:gd name="T22" fmla="*/ 27 w 316"/>
                  <a:gd name="T23" fmla="*/ 131 h 195"/>
                  <a:gd name="T24" fmla="*/ 7 w 316"/>
                  <a:gd name="T25" fmla="*/ 126 h 195"/>
                  <a:gd name="T26" fmla="*/ 5 w 316"/>
                  <a:gd name="T27" fmla="*/ 105 h 195"/>
                  <a:gd name="T28" fmla="*/ 3 w 316"/>
                  <a:gd name="T29" fmla="*/ 81 h 195"/>
                  <a:gd name="T30" fmla="*/ 8 w 316"/>
                  <a:gd name="T31" fmla="*/ 45 h 195"/>
                  <a:gd name="T32" fmla="*/ 2 w 316"/>
                  <a:gd name="T33" fmla="*/ 36 h 195"/>
                  <a:gd name="T34" fmla="*/ 24 w 316"/>
                  <a:gd name="T35" fmla="*/ 27 h 195"/>
                  <a:gd name="T36" fmla="*/ 35 w 316"/>
                  <a:gd name="T37" fmla="*/ 42 h 195"/>
                  <a:gd name="T38" fmla="*/ 48 w 316"/>
                  <a:gd name="T39" fmla="*/ 34 h 195"/>
                  <a:gd name="T40" fmla="*/ 54 w 316"/>
                  <a:gd name="T41" fmla="*/ 35 h 195"/>
                  <a:gd name="T42" fmla="*/ 66 w 316"/>
                  <a:gd name="T43" fmla="*/ 35 h 195"/>
                  <a:gd name="T44" fmla="*/ 66 w 316"/>
                  <a:gd name="T45" fmla="*/ 25 h 195"/>
                  <a:gd name="T46" fmla="*/ 91 w 316"/>
                  <a:gd name="T47" fmla="*/ 21 h 195"/>
                  <a:gd name="T48" fmla="*/ 103 w 316"/>
                  <a:gd name="T49" fmla="*/ 32 h 195"/>
                  <a:gd name="T50" fmla="*/ 114 w 316"/>
                  <a:gd name="T51" fmla="*/ 36 h 195"/>
                  <a:gd name="T52" fmla="*/ 122 w 316"/>
                  <a:gd name="T53" fmla="*/ 38 h 195"/>
                  <a:gd name="T54" fmla="*/ 144 w 316"/>
                  <a:gd name="T55" fmla="*/ 16 h 195"/>
                  <a:gd name="T56" fmla="*/ 156 w 316"/>
                  <a:gd name="T57" fmla="*/ 1 h 195"/>
                  <a:gd name="T58" fmla="*/ 173 w 316"/>
                  <a:gd name="T59" fmla="*/ 1 h 195"/>
                  <a:gd name="T60" fmla="*/ 169 w 316"/>
                  <a:gd name="T61" fmla="*/ 8 h 195"/>
                  <a:gd name="T62" fmla="*/ 177 w 316"/>
                  <a:gd name="T63" fmla="*/ 25 h 195"/>
                  <a:gd name="T64" fmla="*/ 188 w 316"/>
                  <a:gd name="T65" fmla="*/ 21 h 195"/>
                  <a:gd name="T66" fmla="*/ 202 w 316"/>
                  <a:gd name="T67" fmla="*/ 43 h 195"/>
                  <a:gd name="T68" fmla="*/ 207 w 316"/>
                  <a:gd name="T69" fmla="*/ 47 h 195"/>
                  <a:gd name="T70" fmla="*/ 221 w 316"/>
                  <a:gd name="T71" fmla="*/ 81 h 195"/>
                  <a:gd name="T72" fmla="*/ 215 w 316"/>
                  <a:gd name="T73" fmla="*/ 94 h 195"/>
                  <a:gd name="T74" fmla="*/ 235 w 316"/>
                  <a:gd name="T75" fmla="*/ 128 h 195"/>
                  <a:gd name="T76" fmla="*/ 242 w 316"/>
                  <a:gd name="T77" fmla="*/ 138 h 195"/>
                  <a:gd name="T78" fmla="*/ 253 w 316"/>
                  <a:gd name="T79" fmla="*/ 141 h 195"/>
                  <a:gd name="T80" fmla="*/ 263 w 316"/>
                  <a:gd name="T81" fmla="*/ 132 h 195"/>
                  <a:gd name="T82" fmla="*/ 282 w 316"/>
                  <a:gd name="T83" fmla="*/ 140 h 195"/>
                  <a:gd name="T84" fmla="*/ 295 w 316"/>
                  <a:gd name="T85" fmla="*/ 159 h 195"/>
                  <a:gd name="T86" fmla="*/ 313 w 316"/>
                  <a:gd name="T87" fmla="*/ 159 h 195"/>
                  <a:gd name="T88" fmla="*/ 315 w 316"/>
                  <a:gd name="T89" fmla="*/ 176 h 195"/>
                  <a:gd name="T90" fmla="*/ 310 w 316"/>
                  <a:gd name="T91" fmla="*/ 183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16" h="195">
                    <a:moveTo>
                      <a:pt x="307" y="189"/>
                    </a:moveTo>
                    <a:lnTo>
                      <a:pt x="306" y="195"/>
                    </a:lnTo>
                    <a:lnTo>
                      <a:pt x="295" y="194"/>
                    </a:lnTo>
                    <a:lnTo>
                      <a:pt x="261" y="194"/>
                    </a:lnTo>
                    <a:lnTo>
                      <a:pt x="230" y="195"/>
                    </a:lnTo>
                    <a:lnTo>
                      <a:pt x="230" y="193"/>
                    </a:lnTo>
                    <a:lnTo>
                      <a:pt x="221" y="188"/>
                    </a:lnTo>
                    <a:lnTo>
                      <a:pt x="217" y="187"/>
                    </a:lnTo>
                    <a:lnTo>
                      <a:pt x="210" y="182"/>
                    </a:lnTo>
                    <a:lnTo>
                      <a:pt x="204" y="181"/>
                    </a:lnTo>
                    <a:lnTo>
                      <a:pt x="197" y="180"/>
                    </a:lnTo>
                    <a:lnTo>
                      <a:pt x="195" y="178"/>
                    </a:lnTo>
                    <a:lnTo>
                      <a:pt x="183" y="171"/>
                    </a:lnTo>
                    <a:lnTo>
                      <a:pt x="180" y="171"/>
                    </a:lnTo>
                    <a:lnTo>
                      <a:pt x="174" y="166"/>
                    </a:lnTo>
                    <a:lnTo>
                      <a:pt x="168" y="163"/>
                    </a:lnTo>
                    <a:lnTo>
                      <a:pt x="167" y="162"/>
                    </a:lnTo>
                    <a:lnTo>
                      <a:pt x="153" y="154"/>
                    </a:lnTo>
                    <a:lnTo>
                      <a:pt x="146" y="152"/>
                    </a:lnTo>
                    <a:lnTo>
                      <a:pt x="146" y="149"/>
                    </a:lnTo>
                    <a:lnTo>
                      <a:pt x="154" y="146"/>
                    </a:lnTo>
                    <a:lnTo>
                      <a:pt x="159" y="136"/>
                    </a:lnTo>
                    <a:lnTo>
                      <a:pt x="151" y="126"/>
                    </a:lnTo>
                    <a:lnTo>
                      <a:pt x="139" y="126"/>
                    </a:lnTo>
                    <a:lnTo>
                      <a:pt x="137" y="118"/>
                    </a:lnTo>
                    <a:lnTo>
                      <a:pt x="123" y="110"/>
                    </a:lnTo>
                    <a:lnTo>
                      <a:pt x="103" y="110"/>
                    </a:lnTo>
                    <a:lnTo>
                      <a:pt x="84" y="120"/>
                    </a:lnTo>
                    <a:lnTo>
                      <a:pt x="61" y="140"/>
                    </a:lnTo>
                    <a:lnTo>
                      <a:pt x="48" y="156"/>
                    </a:lnTo>
                    <a:lnTo>
                      <a:pt x="44" y="154"/>
                    </a:lnTo>
                    <a:lnTo>
                      <a:pt x="42" y="152"/>
                    </a:lnTo>
                    <a:lnTo>
                      <a:pt x="40" y="151"/>
                    </a:lnTo>
                    <a:lnTo>
                      <a:pt x="34" y="145"/>
                    </a:lnTo>
                    <a:lnTo>
                      <a:pt x="31" y="140"/>
                    </a:lnTo>
                    <a:lnTo>
                      <a:pt x="27" y="131"/>
                    </a:lnTo>
                    <a:lnTo>
                      <a:pt x="20" y="127"/>
                    </a:lnTo>
                    <a:lnTo>
                      <a:pt x="13" y="131"/>
                    </a:lnTo>
                    <a:lnTo>
                      <a:pt x="7" y="126"/>
                    </a:lnTo>
                    <a:lnTo>
                      <a:pt x="10" y="114"/>
                    </a:lnTo>
                    <a:lnTo>
                      <a:pt x="5" y="109"/>
                    </a:lnTo>
                    <a:lnTo>
                      <a:pt x="5" y="105"/>
                    </a:lnTo>
                    <a:lnTo>
                      <a:pt x="2" y="99"/>
                    </a:lnTo>
                    <a:lnTo>
                      <a:pt x="4" y="86"/>
                    </a:lnTo>
                    <a:lnTo>
                      <a:pt x="3" y="81"/>
                    </a:lnTo>
                    <a:lnTo>
                      <a:pt x="8" y="78"/>
                    </a:lnTo>
                    <a:lnTo>
                      <a:pt x="3" y="66"/>
                    </a:lnTo>
                    <a:lnTo>
                      <a:pt x="8" y="45"/>
                    </a:lnTo>
                    <a:lnTo>
                      <a:pt x="3" y="42"/>
                    </a:lnTo>
                    <a:lnTo>
                      <a:pt x="0" y="39"/>
                    </a:lnTo>
                    <a:lnTo>
                      <a:pt x="2" y="36"/>
                    </a:lnTo>
                    <a:lnTo>
                      <a:pt x="7" y="35"/>
                    </a:lnTo>
                    <a:lnTo>
                      <a:pt x="9" y="36"/>
                    </a:lnTo>
                    <a:lnTo>
                      <a:pt x="24" y="27"/>
                    </a:lnTo>
                    <a:lnTo>
                      <a:pt x="29" y="42"/>
                    </a:lnTo>
                    <a:lnTo>
                      <a:pt x="33" y="42"/>
                    </a:lnTo>
                    <a:lnTo>
                      <a:pt x="35" y="42"/>
                    </a:lnTo>
                    <a:lnTo>
                      <a:pt x="35" y="38"/>
                    </a:lnTo>
                    <a:lnTo>
                      <a:pt x="45" y="32"/>
                    </a:lnTo>
                    <a:lnTo>
                      <a:pt x="48" y="34"/>
                    </a:lnTo>
                    <a:lnTo>
                      <a:pt x="50" y="34"/>
                    </a:lnTo>
                    <a:lnTo>
                      <a:pt x="50" y="32"/>
                    </a:lnTo>
                    <a:lnTo>
                      <a:pt x="54" y="35"/>
                    </a:lnTo>
                    <a:lnTo>
                      <a:pt x="57" y="35"/>
                    </a:lnTo>
                    <a:lnTo>
                      <a:pt x="58" y="38"/>
                    </a:lnTo>
                    <a:lnTo>
                      <a:pt x="66" y="35"/>
                    </a:lnTo>
                    <a:lnTo>
                      <a:pt x="64" y="33"/>
                    </a:lnTo>
                    <a:lnTo>
                      <a:pt x="64" y="30"/>
                    </a:lnTo>
                    <a:lnTo>
                      <a:pt x="66" y="25"/>
                    </a:lnTo>
                    <a:lnTo>
                      <a:pt x="78" y="25"/>
                    </a:lnTo>
                    <a:lnTo>
                      <a:pt x="90" y="17"/>
                    </a:lnTo>
                    <a:lnTo>
                      <a:pt x="91" y="21"/>
                    </a:lnTo>
                    <a:lnTo>
                      <a:pt x="88" y="28"/>
                    </a:lnTo>
                    <a:lnTo>
                      <a:pt x="93" y="35"/>
                    </a:lnTo>
                    <a:lnTo>
                      <a:pt x="103" y="32"/>
                    </a:lnTo>
                    <a:lnTo>
                      <a:pt x="111" y="33"/>
                    </a:lnTo>
                    <a:lnTo>
                      <a:pt x="111" y="36"/>
                    </a:lnTo>
                    <a:lnTo>
                      <a:pt x="114" y="36"/>
                    </a:lnTo>
                    <a:lnTo>
                      <a:pt x="116" y="35"/>
                    </a:lnTo>
                    <a:lnTo>
                      <a:pt x="120" y="35"/>
                    </a:lnTo>
                    <a:lnTo>
                      <a:pt x="122" y="38"/>
                    </a:lnTo>
                    <a:lnTo>
                      <a:pt x="129" y="36"/>
                    </a:lnTo>
                    <a:lnTo>
                      <a:pt x="131" y="23"/>
                    </a:lnTo>
                    <a:lnTo>
                      <a:pt x="144" y="16"/>
                    </a:lnTo>
                    <a:lnTo>
                      <a:pt x="153" y="16"/>
                    </a:lnTo>
                    <a:lnTo>
                      <a:pt x="159" y="13"/>
                    </a:lnTo>
                    <a:lnTo>
                      <a:pt x="156" y="1"/>
                    </a:lnTo>
                    <a:lnTo>
                      <a:pt x="168" y="2"/>
                    </a:lnTo>
                    <a:lnTo>
                      <a:pt x="169" y="0"/>
                    </a:lnTo>
                    <a:lnTo>
                      <a:pt x="173" y="1"/>
                    </a:lnTo>
                    <a:lnTo>
                      <a:pt x="175" y="5"/>
                    </a:lnTo>
                    <a:lnTo>
                      <a:pt x="170" y="7"/>
                    </a:lnTo>
                    <a:lnTo>
                      <a:pt x="169" y="8"/>
                    </a:lnTo>
                    <a:lnTo>
                      <a:pt x="171" y="10"/>
                    </a:lnTo>
                    <a:lnTo>
                      <a:pt x="167" y="10"/>
                    </a:lnTo>
                    <a:lnTo>
                      <a:pt x="177" y="25"/>
                    </a:lnTo>
                    <a:lnTo>
                      <a:pt x="179" y="23"/>
                    </a:lnTo>
                    <a:lnTo>
                      <a:pt x="183" y="26"/>
                    </a:lnTo>
                    <a:lnTo>
                      <a:pt x="188" y="21"/>
                    </a:lnTo>
                    <a:lnTo>
                      <a:pt x="187" y="27"/>
                    </a:lnTo>
                    <a:lnTo>
                      <a:pt x="197" y="32"/>
                    </a:lnTo>
                    <a:lnTo>
                      <a:pt x="202" y="43"/>
                    </a:lnTo>
                    <a:lnTo>
                      <a:pt x="208" y="45"/>
                    </a:lnTo>
                    <a:lnTo>
                      <a:pt x="208" y="47"/>
                    </a:lnTo>
                    <a:lnTo>
                      <a:pt x="207" y="47"/>
                    </a:lnTo>
                    <a:lnTo>
                      <a:pt x="212" y="68"/>
                    </a:lnTo>
                    <a:lnTo>
                      <a:pt x="222" y="74"/>
                    </a:lnTo>
                    <a:lnTo>
                      <a:pt x="221" y="81"/>
                    </a:lnTo>
                    <a:lnTo>
                      <a:pt x="219" y="83"/>
                    </a:lnTo>
                    <a:lnTo>
                      <a:pt x="215" y="92"/>
                    </a:lnTo>
                    <a:lnTo>
                      <a:pt x="215" y="94"/>
                    </a:lnTo>
                    <a:lnTo>
                      <a:pt x="220" y="108"/>
                    </a:lnTo>
                    <a:lnTo>
                      <a:pt x="227" y="125"/>
                    </a:lnTo>
                    <a:lnTo>
                      <a:pt x="235" y="128"/>
                    </a:lnTo>
                    <a:lnTo>
                      <a:pt x="235" y="134"/>
                    </a:lnTo>
                    <a:lnTo>
                      <a:pt x="242" y="140"/>
                    </a:lnTo>
                    <a:lnTo>
                      <a:pt x="242" y="138"/>
                    </a:lnTo>
                    <a:lnTo>
                      <a:pt x="248" y="141"/>
                    </a:lnTo>
                    <a:lnTo>
                      <a:pt x="249" y="140"/>
                    </a:lnTo>
                    <a:lnTo>
                      <a:pt x="253" y="141"/>
                    </a:lnTo>
                    <a:lnTo>
                      <a:pt x="256" y="136"/>
                    </a:lnTo>
                    <a:lnTo>
                      <a:pt x="254" y="133"/>
                    </a:lnTo>
                    <a:lnTo>
                      <a:pt x="263" y="132"/>
                    </a:lnTo>
                    <a:lnTo>
                      <a:pt x="269" y="134"/>
                    </a:lnTo>
                    <a:lnTo>
                      <a:pt x="280" y="140"/>
                    </a:lnTo>
                    <a:lnTo>
                      <a:pt x="282" y="140"/>
                    </a:lnTo>
                    <a:lnTo>
                      <a:pt x="286" y="151"/>
                    </a:lnTo>
                    <a:lnTo>
                      <a:pt x="293" y="153"/>
                    </a:lnTo>
                    <a:lnTo>
                      <a:pt x="295" y="159"/>
                    </a:lnTo>
                    <a:lnTo>
                      <a:pt x="308" y="158"/>
                    </a:lnTo>
                    <a:lnTo>
                      <a:pt x="309" y="160"/>
                    </a:lnTo>
                    <a:lnTo>
                      <a:pt x="313" y="159"/>
                    </a:lnTo>
                    <a:lnTo>
                      <a:pt x="316" y="163"/>
                    </a:lnTo>
                    <a:lnTo>
                      <a:pt x="315" y="174"/>
                    </a:lnTo>
                    <a:lnTo>
                      <a:pt x="315" y="176"/>
                    </a:lnTo>
                    <a:lnTo>
                      <a:pt x="314" y="179"/>
                    </a:lnTo>
                    <a:lnTo>
                      <a:pt x="314" y="180"/>
                    </a:lnTo>
                    <a:lnTo>
                      <a:pt x="310" y="183"/>
                    </a:lnTo>
                    <a:lnTo>
                      <a:pt x="312" y="189"/>
                    </a:lnTo>
                    <a:lnTo>
                      <a:pt x="307" y="189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58" name="Freeform 146"/>
              <p:cNvSpPr>
                <a:spLocks/>
              </p:cNvSpPr>
              <p:nvPr/>
            </p:nvSpPr>
            <p:spPr bwMode="auto">
              <a:xfrm>
                <a:off x="4895" y="3751"/>
                <a:ext cx="58" cy="50"/>
              </a:xfrm>
              <a:custGeom>
                <a:avLst/>
                <a:gdLst>
                  <a:gd name="T0" fmla="*/ 106 w 174"/>
                  <a:gd name="T1" fmla="*/ 125 h 151"/>
                  <a:gd name="T2" fmla="*/ 83 w 174"/>
                  <a:gd name="T3" fmla="*/ 108 h 151"/>
                  <a:gd name="T4" fmla="*/ 73 w 174"/>
                  <a:gd name="T5" fmla="*/ 100 h 151"/>
                  <a:gd name="T6" fmla="*/ 69 w 174"/>
                  <a:gd name="T7" fmla="*/ 103 h 151"/>
                  <a:gd name="T8" fmla="*/ 61 w 174"/>
                  <a:gd name="T9" fmla="*/ 112 h 151"/>
                  <a:gd name="T10" fmla="*/ 49 w 174"/>
                  <a:gd name="T11" fmla="*/ 116 h 151"/>
                  <a:gd name="T12" fmla="*/ 39 w 174"/>
                  <a:gd name="T13" fmla="*/ 114 h 151"/>
                  <a:gd name="T14" fmla="*/ 29 w 174"/>
                  <a:gd name="T15" fmla="*/ 121 h 151"/>
                  <a:gd name="T16" fmla="*/ 30 w 174"/>
                  <a:gd name="T17" fmla="*/ 108 h 151"/>
                  <a:gd name="T18" fmla="*/ 9 w 174"/>
                  <a:gd name="T19" fmla="*/ 85 h 151"/>
                  <a:gd name="T20" fmla="*/ 8 w 174"/>
                  <a:gd name="T21" fmla="*/ 61 h 151"/>
                  <a:gd name="T22" fmla="*/ 23 w 174"/>
                  <a:gd name="T23" fmla="*/ 54 h 151"/>
                  <a:gd name="T24" fmla="*/ 40 w 174"/>
                  <a:gd name="T25" fmla="*/ 46 h 151"/>
                  <a:gd name="T26" fmla="*/ 48 w 174"/>
                  <a:gd name="T27" fmla="*/ 38 h 151"/>
                  <a:gd name="T28" fmla="*/ 72 w 174"/>
                  <a:gd name="T29" fmla="*/ 39 h 151"/>
                  <a:gd name="T30" fmla="*/ 86 w 174"/>
                  <a:gd name="T31" fmla="*/ 39 h 151"/>
                  <a:gd name="T32" fmla="*/ 93 w 174"/>
                  <a:gd name="T33" fmla="*/ 38 h 151"/>
                  <a:gd name="T34" fmla="*/ 112 w 174"/>
                  <a:gd name="T35" fmla="*/ 5 h 151"/>
                  <a:gd name="T36" fmla="*/ 125 w 174"/>
                  <a:gd name="T37" fmla="*/ 7 h 151"/>
                  <a:gd name="T38" fmla="*/ 128 w 174"/>
                  <a:gd name="T39" fmla="*/ 1 h 151"/>
                  <a:gd name="T40" fmla="*/ 135 w 174"/>
                  <a:gd name="T41" fmla="*/ 0 h 151"/>
                  <a:gd name="T42" fmla="*/ 148 w 174"/>
                  <a:gd name="T43" fmla="*/ 10 h 151"/>
                  <a:gd name="T44" fmla="*/ 154 w 174"/>
                  <a:gd name="T45" fmla="*/ 21 h 151"/>
                  <a:gd name="T46" fmla="*/ 155 w 174"/>
                  <a:gd name="T47" fmla="*/ 25 h 151"/>
                  <a:gd name="T48" fmla="*/ 153 w 174"/>
                  <a:gd name="T49" fmla="*/ 34 h 151"/>
                  <a:gd name="T50" fmla="*/ 147 w 174"/>
                  <a:gd name="T51" fmla="*/ 39 h 151"/>
                  <a:gd name="T52" fmla="*/ 148 w 174"/>
                  <a:gd name="T53" fmla="*/ 46 h 151"/>
                  <a:gd name="T54" fmla="*/ 145 w 174"/>
                  <a:gd name="T55" fmla="*/ 58 h 151"/>
                  <a:gd name="T56" fmla="*/ 146 w 174"/>
                  <a:gd name="T57" fmla="*/ 67 h 151"/>
                  <a:gd name="T58" fmla="*/ 150 w 174"/>
                  <a:gd name="T59" fmla="*/ 74 h 151"/>
                  <a:gd name="T60" fmla="*/ 158 w 174"/>
                  <a:gd name="T61" fmla="*/ 73 h 151"/>
                  <a:gd name="T62" fmla="*/ 156 w 174"/>
                  <a:gd name="T63" fmla="*/ 81 h 151"/>
                  <a:gd name="T64" fmla="*/ 169 w 174"/>
                  <a:gd name="T65" fmla="*/ 88 h 151"/>
                  <a:gd name="T66" fmla="*/ 173 w 174"/>
                  <a:gd name="T67" fmla="*/ 92 h 151"/>
                  <a:gd name="T68" fmla="*/ 173 w 174"/>
                  <a:gd name="T69" fmla="*/ 99 h 151"/>
                  <a:gd name="T70" fmla="*/ 165 w 174"/>
                  <a:gd name="T71" fmla="*/ 96 h 151"/>
                  <a:gd name="T72" fmla="*/ 158 w 174"/>
                  <a:gd name="T73" fmla="*/ 100 h 151"/>
                  <a:gd name="T74" fmla="*/ 149 w 174"/>
                  <a:gd name="T75" fmla="*/ 113 h 151"/>
                  <a:gd name="T76" fmla="*/ 160 w 174"/>
                  <a:gd name="T77" fmla="*/ 132 h 151"/>
                  <a:gd name="T78" fmla="*/ 160 w 174"/>
                  <a:gd name="T79" fmla="*/ 136 h 151"/>
                  <a:gd name="T80" fmla="*/ 156 w 174"/>
                  <a:gd name="T81" fmla="*/ 148 h 151"/>
                  <a:gd name="T82" fmla="*/ 152 w 174"/>
                  <a:gd name="T83" fmla="*/ 151 h 151"/>
                  <a:gd name="T84" fmla="*/ 136 w 174"/>
                  <a:gd name="T85" fmla="*/ 151 h 151"/>
                  <a:gd name="T86" fmla="*/ 130 w 174"/>
                  <a:gd name="T87" fmla="*/ 147 h 151"/>
                  <a:gd name="T88" fmla="*/ 126 w 174"/>
                  <a:gd name="T89" fmla="*/ 136 h 151"/>
                  <a:gd name="T90" fmla="*/ 116 w 174"/>
                  <a:gd name="T91" fmla="*/ 123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74" h="151">
                    <a:moveTo>
                      <a:pt x="116" y="123"/>
                    </a:moveTo>
                    <a:lnTo>
                      <a:pt x="106" y="125"/>
                    </a:lnTo>
                    <a:lnTo>
                      <a:pt x="94" y="116"/>
                    </a:lnTo>
                    <a:lnTo>
                      <a:pt x="83" y="108"/>
                    </a:lnTo>
                    <a:lnTo>
                      <a:pt x="80" y="109"/>
                    </a:lnTo>
                    <a:lnTo>
                      <a:pt x="73" y="100"/>
                    </a:lnTo>
                    <a:lnTo>
                      <a:pt x="70" y="106"/>
                    </a:lnTo>
                    <a:lnTo>
                      <a:pt x="69" y="103"/>
                    </a:lnTo>
                    <a:lnTo>
                      <a:pt x="67" y="105"/>
                    </a:lnTo>
                    <a:lnTo>
                      <a:pt x="61" y="112"/>
                    </a:lnTo>
                    <a:lnTo>
                      <a:pt x="55" y="115"/>
                    </a:lnTo>
                    <a:lnTo>
                      <a:pt x="49" y="116"/>
                    </a:lnTo>
                    <a:lnTo>
                      <a:pt x="42" y="115"/>
                    </a:lnTo>
                    <a:lnTo>
                      <a:pt x="39" y="114"/>
                    </a:lnTo>
                    <a:lnTo>
                      <a:pt x="37" y="118"/>
                    </a:lnTo>
                    <a:lnTo>
                      <a:pt x="29" y="121"/>
                    </a:lnTo>
                    <a:lnTo>
                      <a:pt x="27" y="121"/>
                    </a:lnTo>
                    <a:lnTo>
                      <a:pt x="30" y="108"/>
                    </a:lnTo>
                    <a:lnTo>
                      <a:pt x="21" y="98"/>
                    </a:lnTo>
                    <a:lnTo>
                      <a:pt x="9" y="85"/>
                    </a:lnTo>
                    <a:lnTo>
                      <a:pt x="0" y="76"/>
                    </a:lnTo>
                    <a:lnTo>
                      <a:pt x="8" y="61"/>
                    </a:lnTo>
                    <a:lnTo>
                      <a:pt x="13" y="58"/>
                    </a:lnTo>
                    <a:lnTo>
                      <a:pt x="23" y="54"/>
                    </a:lnTo>
                    <a:lnTo>
                      <a:pt x="39" y="47"/>
                    </a:lnTo>
                    <a:lnTo>
                      <a:pt x="40" y="46"/>
                    </a:lnTo>
                    <a:lnTo>
                      <a:pt x="47" y="38"/>
                    </a:lnTo>
                    <a:lnTo>
                      <a:pt x="48" y="38"/>
                    </a:lnTo>
                    <a:lnTo>
                      <a:pt x="62" y="36"/>
                    </a:lnTo>
                    <a:lnTo>
                      <a:pt x="72" y="39"/>
                    </a:lnTo>
                    <a:lnTo>
                      <a:pt x="82" y="41"/>
                    </a:lnTo>
                    <a:lnTo>
                      <a:pt x="86" y="39"/>
                    </a:lnTo>
                    <a:lnTo>
                      <a:pt x="87" y="41"/>
                    </a:lnTo>
                    <a:lnTo>
                      <a:pt x="93" y="38"/>
                    </a:lnTo>
                    <a:lnTo>
                      <a:pt x="103" y="26"/>
                    </a:lnTo>
                    <a:lnTo>
                      <a:pt x="112" y="5"/>
                    </a:lnTo>
                    <a:lnTo>
                      <a:pt x="116" y="3"/>
                    </a:lnTo>
                    <a:lnTo>
                      <a:pt x="125" y="7"/>
                    </a:lnTo>
                    <a:lnTo>
                      <a:pt x="130" y="12"/>
                    </a:lnTo>
                    <a:lnTo>
                      <a:pt x="128" y="1"/>
                    </a:lnTo>
                    <a:lnTo>
                      <a:pt x="125" y="0"/>
                    </a:lnTo>
                    <a:lnTo>
                      <a:pt x="135" y="0"/>
                    </a:lnTo>
                    <a:lnTo>
                      <a:pt x="146" y="9"/>
                    </a:lnTo>
                    <a:lnTo>
                      <a:pt x="148" y="10"/>
                    </a:lnTo>
                    <a:lnTo>
                      <a:pt x="154" y="13"/>
                    </a:lnTo>
                    <a:lnTo>
                      <a:pt x="154" y="21"/>
                    </a:lnTo>
                    <a:lnTo>
                      <a:pt x="154" y="22"/>
                    </a:lnTo>
                    <a:lnTo>
                      <a:pt x="155" y="25"/>
                    </a:lnTo>
                    <a:lnTo>
                      <a:pt x="156" y="30"/>
                    </a:lnTo>
                    <a:lnTo>
                      <a:pt x="153" y="34"/>
                    </a:lnTo>
                    <a:lnTo>
                      <a:pt x="149" y="38"/>
                    </a:lnTo>
                    <a:lnTo>
                      <a:pt x="147" y="39"/>
                    </a:lnTo>
                    <a:lnTo>
                      <a:pt x="150" y="42"/>
                    </a:lnTo>
                    <a:lnTo>
                      <a:pt x="148" y="46"/>
                    </a:lnTo>
                    <a:lnTo>
                      <a:pt x="146" y="53"/>
                    </a:lnTo>
                    <a:lnTo>
                      <a:pt x="145" y="58"/>
                    </a:lnTo>
                    <a:lnTo>
                      <a:pt x="149" y="60"/>
                    </a:lnTo>
                    <a:lnTo>
                      <a:pt x="146" y="67"/>
                    </a:lnTo>
                    <a:lnTo>
                      <a:pt x="145" y="69"/>
                    </a:lnTo>
                    <a:lnTo>
                      <a:pt x="150" y="74"/>
                    </a:lnTo>
                    <a:lnTo>
                      <a:pt x="155" y="73"/>
                    </a:lnTo>
                    <a:lnTo>
                      <a:pt x="158" y="73"/>
                    </a:lnTo>
                    <a:lnTo>
                      <a:pt x="159" y="76"/>
                    </a:lnTo>
                    <a:lnTo>
                      <a:pt x="156" y="81"/>
                    </a:lnTo>
                    <a:lnTo>
                      <a:pt x="163" y="86"/>
                    </a:lnTo>
                    <a:lnTo>
                      <a:pt x="169" y="88"/>
                    </a:lnTo>
                    <a:lnTo>
                      <a:pt x="169" y="89"/>
                    </a:lnTo>
                    <a:lnTo>
                      <a:pt x="173" y="92"/>
                    </a:lnTo>
                    <a:lnTo>
                      <a:pt x="174" y="98"/>
                    </a:lnTo>
                    <a:lnTo>
                      <a:pt x="173" y="99"/>
                    </a:lnTo>
                    <a:lnTo>
                      <a:pt x="172" y="100"/>
                    </a:lnTo>
                    <a:lnTo>
                      <a:pt x="165" y="96"/>
                    </a:lnTo>
                    <a:lnTo>
                      <a:pt x="159" y="99"/>
                    </a:lnTo>
                    <a:lnTo>
                      <a:pt x="158" y="100"/>
                    </a:lnTo>
                    <a:lnTo>
                      <a:pt x="154" y="102"/>
                    </a:lnTo>
                    <a:lnTo>
                      <a:pt x="149" y="113"/>
                    </a:lnTo>
                    <a:lnTo>
                      <a:pt x="152" y="123"/>
                    </a:lnTo>
                    <a:lnTo>
                      <a:pt x="160" y="132"/>
                    </a:lnTo>
                    <a:lnTo>
                      <a:pt x="161" y="135"/>
                    </a:lnTo>
                    <a:lnTo>
                      <a:pt x="160" y="136"/>
                    </a:lnTo>
                    <a:lnTo>
                      <a:pt x="162" y="145"/>
                    </a:lnTo>
                    <a:lnTo>
                      <a:pt x="156" y="148"/>
                    </a:lnTo>
                    <a:lnTo>
                      <a:pt x="154" y="149"/>
                    </a:lnTo>
                    <a:lnTo>
                      <a:pt x="152" y="151"/>
                    </a:lnTo>
                    <a:lnTo>
                      <a:pt x="140" y="149"/>
                    </a:lnTo>
                    <a:lnTo>
                      <a:pt x="136" y="151"/>
                    </a:lnTo>
                    <a:lnTo>
                      <a:pt x="133" y="147"/>
                    </a:lnTo>
                    <a:lnTo>
                      <a:pt x="130" y="147"/>
                    </a:lnTo>
                    <a:lnTo>
                      <a:pt x="126" y="143"/>
                    </a:lnTo>
                    <a:lnTo>
                      <a:pt x="126" y="136"/>
                    </a:lnTo>
                    <a:lnTo>
                      <a:pt x="119" y="126"/>
                    </a:lnTo>
                    <a:lnTo>
                      <a:pt x="116" y="123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59" name="Freeform 147"/>
              <p:cNvSpPr>
                <a:spLocks/>
              </p:cNvSpPr>
              <p:nvPr/>
            </p:nvSpPr>
            <p:spPr bwMode="auto">
              <a:xfrm>
                <a:off x="4809" y="3349"/>
                <a:ext cx="122" cy="114"/>
              </a:xfrm>
              <a:custGeom>
                <a:avLst/>
                <a:gdLst>
                  <a:gd name="T0" fmla="*/ 366 w 366"/>
                  <a:gd name="T1" fmla="*/ 228 h 344"/>
                  <a:gd name="T2" fmla="*/ 362 w 366"/>
                  <a:gd name="T3" fmla="*/ 237 h 344"/>
                  <a:gd name="T4" fmla="*/ 355 w 366"/>
                  <a:gd name="T5" fmla="*/ 243 h 344"/>
                  <a:gd name="T6" fmla="*/ 343 w 366"/>
                  <a:gd name="T7" fmla="*/ 255 h 344"/>
                  <a:gd name="T8" fmla="*/ 333 w 366"/>
                  <a:gd name="T9" fmla="*/ 256 h 344"/>
                  <a:gd name="T10" fmla="*/ 325 w 366"/>
                  <a:gd name="T11" fmla="*/ 261 h 344"/>
                  <a:gd name="T12" fmla="*/ 311 w 366"/>
                  <a:gd name="T13" fmla="*/ 278 h 344"/>
                  <a:gd name="T14" fmla="*/ 305 w 366"/>
                  <a:gd name="T15" fmla="*/ 289 h 344"/>
                  <a:gd name="T16" fmla="*/ 290 w 366"/>
                  <a:gd name="T17" fmla="*/ 296 h 344"/>
                  <a:gd name="T18" fmla="*/ 276 w 366"/>
                  <a:gd name="T19" fmla="*/ 305 h 344"/>
                  <a:gd name="T20" fmla="*/ 264 w 366"/>
                  <a:gd name="T21" fmla="*/ 315 h 344"/>
                  <a:gd name="T22" fmla="*/ 256 w 366"/>
                  <a:gd name="T23" fmla="*/ 321 h 344"/>
                  <a:gd name="T24" fmla="*/ 247 w 366"/>
                  <a:gd name="T25" fmla="*/ 331 h 344"/>
                  <a:gd name="T26" fmla="*/ 230 w 366"/>
                  <a:gd name="T27" fmla="*/ 328 h 344"/>
                  <a:gd name="T28" fmla="*/ 210 w 366"/>
                  <a:gd name="T29" fmla="*/ 332 h 344"/>
                  <a:gd name="T30" fmla="*/ 184 w 366"/>
                  <a:gd name="T31" fmla="*/ 330 h 344"/>
                  <a:gd name="T32" fmla="*/ 172 w 366"/>
                  <a:gd name="T33" fmla="*/ 344 h 344"/>
                  <a:gd name="T34" fmla="*/ 139 w 366"/>
                  <a:gd name="T35" fmla="*/ 329 h 344"/>
                  <a:gd name="T36" fmla="*/ 120 w 366"/>
                  <a:gd name="T37" fmla="*/ 331 h 344"/>
                  <a:gd name="T38" fmla="*/ 100 w 366"/>
                  <a:gd name="T39" fmla="*/ 329 h 344"/>
                  <a:gd name="T40" fmla="*/ 87 w 366"/>
                  <a:gd name="T41" fmla="*/ 312 h 344"/>
                  <a:gd name="T42" fmla="*/ 79 w 366"/>
                  <a:gd name="T43" fmla="*/ 304 h 344"/>
                  <a:gd name="T44" fmla="*/ 90 w 366"/>
                  <a:gd name="T45" fmla="*/ 279 h 344"/>
                  <a:gd name="T46" fmla="*/ 90 w 366"/>
                  <a:gd name="T47" fmla="*/ 262 h 344"/>
                  <a:gd name="T48" fmla="*/ 78 w 366"/>
                  <a:gd name="T49" fmla="*/ 259 h 344"/>
                  <a:gd name="T50" fmla="*/ 58 w 366"/>
                  <a:gd name="T51" fmla="*/ 256 h 344"/>
                  <a:gd name="T52" fmla="*/ 56 w 366"/>
                  <a:gd name="T53" fmla="*/ 244 h 344"/>
                  <a:gd name="T54" fmla="*/ 37 w 366"/>
                  <a:gd name="T55" fmla="*/ 223 h 344"/>
                  <a:gd name="T56" fmla="*/ 44 w 366"/>
                  <a:gd name="T57" fmla="*/ 208 h 344"/>
                  <a:gd name="T58" fmla="*/ 46 w 366"/>
                  <a:gd name="T59" fmla="*/ 199 h 344"/>
                  <a:gd name="T60" fmla="*/ 27 w 366"/>
                  <a:gd name="T61" fmla="*/ 191 h 344"/>
                  <a:gd name="T62" fmla="*/ 21 w 366"/>
                  <a:gd name="T63" fmla="*/ 178 h 344"/>
                  <a:gd name="T64" fmla="*/ 1 w 366"/>
                  <a:gd name="T65" fmla="*/ 157 h 344"/>
                  <a:gd name="T66" fmla="*/ 4 w 366"/>
                  <a:gd name="T67" fmla="*/ 140 h 344"/>
                  <a:gd name="T68" fmla="*/ 6 w 366"/>
                  <a:gd name="T69" fmla="*/ 119 h 344"/>
                  <a:gd name="T70" fmla="*/ 18 w 366"/>
                  <a:gd name="T71" fmla="*/ 124 h 344"/>
                  <a:gd name="T72" fmla="*/ 27 w 366"/>
                  <a:gd name="T73" fmla="*/ 120 h 344"/>
                  <a:gd name="T74" fmla="*/ 45 w 366"/>
                  <a:gd name="T75" fmla="*/ 108 h 344"/>
                  <a:gd name="T76" fmla="*/ 50 w 366"/>
                  <a:gd name="T77" fmla="*/ 102 h 344"/>
                  <a:gd name="T78" fmla="*/ 63 w 366"/>
                  <a:gd name="T79" fmla="*/ 92 h 344"/>
                  <a:gd name="T80" fmla="*/ 52 w 366"/>
                  <a:gd name="T81" fmla="*/ 77 h 344"/>
                  <a:gd name="T82" fmla="*/ 51 w 366"/>
                  <a:gd name="T83" fmla="*/ 63 h 344"/>
                  <a:gd name="T84" fmla="*/ 47 w 366"/>
                  <a:gd name="T85" fmla="*/ 45 h 344"/>
                  <a:gd name="T86" fmla="*/ 58 w 366"/>
                  <a:gd name="T87" fmla="*/ 11 h 344"/>
                  <a:gd name="T88" fmla="*/ 109 w 366"/>
                  <a:gd name="T89" fmla="*/ 12 h 344"/>
                  <a:gd name="T90" fmla="*/ 123 w 366"/>
                  <a:gd name="T91" fmla="*/ 18 h 344"/>
                  <a:gd name="T92" fmla="*/ 209 w 366"/>
                  <a:gd name="T93" fmla="*/ 11 h 344"/>
                  <a:gd name="T94" fmla="*/ 255 w 366"/>
                  <a:gd name="T95" fmla="*/ 11 h 344"/>
                  <a:gd name="T96" fmla="*/ 318 w 366"/>
                  <a:gd name="T97" fmla="*/ 0 h 344"/>
                  <a:gd name="T98" fmla="*/ 337 w 366"/>
                  <a:gd name="T99" fmla="*/ 10 h 344"/>
                  <a:gd name="T100" fmla="*/ 357 w 366"/>
                  <a:gd name="T101" fmla="*/ 25 h 344"/>
                  <a:gd name="T102" fmla="*/ 357 w 366"/>
                  <a:gd name="T103" fmla="*/ 37 h 344"/>
                  <a:gd name="T104" fmla="*/ 363 w 366"/>
                  <a:gd name="T105" fmla="*/ 53 h 344"/>
                  <a:gd name="T106" fmla="*/ 353 w 366"/>
                  <a:gd name="T107" fmla="*/ 71 h 344"/>
                  <a:gd name="T108" fmla="*/ 330 w 366"/>
                  <a:gd name="T109" fmla="*/ 91 h 344"/>
                  <a:gd name="T110" fmla="*/ 289 w 366"/>
                  <a:gd name="T111" fmla="*/ 120 h 344"/>
                  <a:gd name="T112" fmla="*/ 279 w 366"/>
                  <a:gd name="T113" fmla="*/ 163 h 344"/>
                  <a:gd name="T114" fmla="*/ 313 w 366"/>
                  <a:gd name="T115" fmla="*/ 202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66" h="344">
                    <a:moveTo>
                      <a:pt x="313" y="202"/>
                    </a:moveTo>
                    <a:lnTo>
                      <a:pt x="363" y="226"/>
                    </a:lnTo>
                    <a:lnTo>
                      <a:pt x="366" y="228"/>
                    </a:lnTo>
                    <a:lnTo>
                      <a:pt x="365" y="235"/>
                    </a:lnTo>
                    <a:lnTo>
                      <a:pt x="363" y="238"/>
                    </a:lnTo>
                    <a:lnTo>
                      <a:pt x="362" y="237"/>
                    </a:lnTo>
                    <a:lnTo>
                      <a:pt x="361" y="241"/>
                    </a:lnTo>
                    <a:lnTo>
                      <a:pt x="356" y="241"/>
                    </a:lnTo>
                    <a:lnTo>
                      <a:pt x="355" y="243"/>
                    </a:lnTo>
                    <a:lnTo>
                      <a:pt x="356" y="244"/>
                    </a:lnTo>
                    <a:lnTo>
                      <a:pt x="344" y="251"/>
                    </a:lnTo>
                    <a:lnTo>
                      <a:pt x="343" y="255"/>
                    </a:lnTo>
                    <a:lnTo>
                      <a:pt x="341" y="252"/>
                    </a:lnTo>
                    <a:lnTo>
                      <a:pt x="335" y="257"/>
                    </a:lnTo>
                    <a:lnTo>
                      <a:pt x="333" y="256"/>
                    </a:lnTo>
                    <a:lnTo>
                      <a:pt x="329" y="256"/>
                    </a:lnTo>
                    <a:lnTo>
                      <a:pt x="329" y="258"/>
                    </a:lnTo>
                    <a:lnTo>
                      <a:pt x="325" y="261"/>
                    </a:lnTo>
                    <a:lnTo>
                      <a:pt x="323" y="265"/>
                    </a:lnTo>
                    <a:lnTo>
                      <a:pt x="322" y="270"/>
                    </a:lnTo>
                    <a:lnTo>
                      <a:pt x="311" y="278"/>
                    </a:lnTo>
                    <a:lnTo>
                      <a:pt x="311" y="281"/>
                    </a:lnTo>
                    <a:lnTo>
                      <a:pt x="306" y="285"/>
                    </a:lnTo>
                    <a:lnTo>
                      <a:pt x="305" y="289"/>
                    </a:lnTo>
                    <a:lnTo>
                      <a:pt x="300" y="291"/>
                    </a:lnTo>
                    <a:lnTo>
                      <a:pt x="295" y="295"/>
                    </a:lnTo>
                    <a:lnTo>
                      <a:pt x="290" y="296"/>
                    </a:lnTo>
                    <a:lnTo>
                      <a:pt x="285" y="297"/>
                    </a:lnTo>
                    <a:lnTo>
                      <a:pt x="283" y="299"/>
                    </a:lnTo>
                    <a:lnTo>
                      <a:pt x="276" y="305"/>
                    </a:lnTo>
                    <a:lnTo>
                      <a:pt x="269" y="314"/>
                    </a:lnTo>
                    <a:lnTo>
                      <a:pt x="268" y="315"/>
                    </a:lnTo>
                    <a:lnTo>
                      <a:pt x="264" y="315"/>
                    </a:lnTo>
                    <a:lnTo>
                      <a:pt x="262" y="317"/>
                    </a:lnTo>
                    <a:lnTo>
                      <a:pt x="258" y="316"/>
                    </a:lnTo>
                    <a:lnTo>
                      <a:pt x="256" y="321"/>
                    </a:lnTo>
                    <a:lnTo>
                      <a:pt x="251" y="323"/>
                    </a:lnTo>
                    <a:lnTo>
                      <a:pt x="250" y="324"/>
                    </a:lnTo>
                    <a:lnTo>
                      <a:pt x="247" y="331"/>
                    </a:lnTo>
                    <a:lnTo>
                      <a:pt x="239" y="334"/>
                    </a:lnTo>
                    <a:lnTo>
                      <a:pt x="235" y="330"/>
                    </a:lnTo>
                    <a:lnTo>
                      <a:pt x="230" y="328"/>
                    </a:lnTo>
                    <a:lnTo>
                      <a:pt x="227" y="331"/>
                    </a:lnTo>
                    <a:lnTo>
                      <a:pt x="213" y="334"/>
                    </a:lnTo>
                    <a:lnTo>
                      <a:pt x="210" y="332"/>
                    </a:lnTo>
                    <a:lnTo>
                      <a:pt x="206" y="331"/>
                    </a:lnTo>
                    <a:lnTo>
                      <a:pt x="200" y="329"/>
                    </a:lnTo>
                    <a:lnTo>
                      <a:pt x="184" y="330"/>
                    </a:lnTo>
                    <a:lnTo>
                      <a:pt x="176" y="338"/>
                    </a:lnTo>
                    <a:lnTo>
                      <a:pt x="174" y="344"/>
                    </a:lnTo>
                    <a:lnTo>
                      <a:pt x="172" y="344"/>
                    </a:lnTo>
                    <a:lnTo>
                      <a:pt x="157" y="336"/>
                    </a:lnTo>
                    <a:lnTo>
                      <a:pt x="150" y="337"/>
                    </a:lnTo>
                    <a:lnTo>
                      <a:pt x="139" y="329"/>
                    </a:lnTo>
                    <a:lnTo>
                      <a:pt x="132" y="325"/>
                    </a:lnTo>
                    <a:lnTo>
                      <a:pt x="125" y="332"/>
                    </a:lnTo>
                    <a:lnTo>
                      <a:pt x="120" y="331"/>
                    </a:lnTo>
                    <a:lnTo>
                      <a:pt x="109" y="326"/>
                    </a:lnTo>
                    <a:lnTo>
                      <a:pt x="104" y="331"/>
                    </a:lnTo>
                    <a:lnTo>
                      <a:pt x="100" y="329"/>
                    </a:lnTo>
                    <a:lnTo>
                      <a:pt x="94" y="325"/>
                    </a:lnTo>
                    <a:lnTo>
                      <a:pt x="94" y="323"/>
                    </a:lnTo>
                    <a:lnTo>
                      <a:pt x="87" y="312"/>
                    </a:lnTo>
                    <a:lnTo>
                      <a:pt x="87" y="314"/>
                    </a:lnTo>
                    <a:lnTo>
                      <a:pt x="81" y="311"/>
                    </a:lnTo>
                    <a:lnTo>
                      <a:pt x="79" y="304"/>
                    </a:lnTo>
                    <a:lnTo>
                      <a:pt x="84" y="297"/>
                    </a:lnTo>
                    <a:lnTo>
                      <a:pt x="94" y="290"/>
                    </a:lnTo>
                    <a:lnTo>
                      <a:pt x="90" y="279"/>
                    </a:lnTo>
                    <a:lnTo>
                      <a:pt x="90" y="275"/>
                    </a:lnTo>
                    <a:lnTo>
                      <a:pt x="99" y="274"/>
                    </a:lnTo>
                    <a:lnTo>
                      <a:pt x="90" y="262"/>
                    </a:lnTo>
                    <a:lnTo>
                      <a:pt x="81" y="264"/>
                    </a:lnTo>
                    <a:lnTo>
                      <a:pt x="81" y="261"/>
                    </a:lnTo>
                    <a:lnTo>
                      <a:pt x="78" y="259"/>
                    </a:lnTo>
                    <a:lnTo>
                      <a:pt x="77" y="256"/>
                    </a:lnTo>
                    <a:lnTo>
                      <a:pt x="61" y="258"/>
                    </a:lnTo>
                    <a:lnTo>
                      <a:pt x="58" y="256"/>
                    </a:lnTo>
                    <a:lnTo>
                      <a:pt x="59" y="253"/>
                    </a:lnTo>
                    <a:lnTo>
                      <a:pt x="56" y="248"/>
                    </a:lnTo>
                    <a:lnTo>
                      <a:pt x="56" y="244"/>
                    </a:lnTo>
                    <a:lnTo>
                      <a:pt x="39" y="238"/>
                    </a:lnTo>
                    <a:lnTo>
                      <a:pt x="38" y="230"/>
                    </a:lnTo>
                    <a:lnTo>
                      <a:pt x="37" y="223"/>
                    </a:lnTo>
                    <a:lnTo>
                      <a:pt x="41" y="217"/>
                    </a:lnTo>
                    <a:lnTo>
                      <a:pt x="47" y="216"/>
                    </a:lnTo>
                    <a:lnTo>
                      <a:pt x="44" y="208"/>
                    </a:lnTo>
                    <a:lnTo>
                      <a:pt x="47" y="205"/>
                    </a:lnTo>
                    <a:lnTo>
                      <a:pt x="47" y="199"/>
                    </a:lnTo>
                    <a:lnTo>
                      <a:pt x="46" y="199"/>
                    </a:lnTo>
                    <a:lnTo>
                      <a:pt x="33" y="196"/>
                    </a:lnTo>
                    <a:lnTo>
                      <a:pt x="31" y="191"/>
                    </a:lnTo>
                    <a:lnTo>
                      <a:pt x="27" y="191"/>
                    </a:lnTo>
                    <a:lnTo>
                      <a:pt x="27" y="188"/>
                    </a:lnTo>
                    <a:lnTo>
                      <a:pt x="24" y="182"/>
                    </a:lnTo>
                    <a:lnTo>
                      <a:pt x="21" y="178"/>
                    </a:lnTo>
                    <a:lnTo>
                      <a:pt x="8" y="166"/>
                    </a:lnTo>
                    <a:lnTo>
                      <a:pt x="3" y="164"/>
                    </a:lnTo>
                    <a:lnTo>
                      <a:pt x="1" y="157"/>
                    </a:lnTo>
                    <a:lnTo>
                      <a:pt x="3" y="151"/>
                    </a:lnTo>
                    <a:lnTo>
                      <a:pt x="4" y="146"/>
                    </a:lnTo>
                    <a:lnTo>
                      <a:pt x="4" y="140"/>
                    </a:lnTo>
                    <a:lnTo>
                      <a:pt x="4" y="131"/>
                    </a:lnTo>
                    <a:lnTo>
                      <a:pt x="0" y="128"/>
                    </a:lnTo>
                    <a:lnTo>
                      <a:pt x="6" y="119"/>
                    </a:lnTo>
                    <a:lnTo>
                      <a:pt x="7" y="117"/>
                    </a:lnTo>
                    <a:lnTo>
                      <a:pt x="16" y="123"/>
                    </a:lnTo>
                    <a:lnTo>
                      <a:pt x="18" y="124"/>
                    </a:lnTo>
                    <a:lnTo>
                      <a:pt x="23" y="126"/>
                    </a:lnTo>
                    <a:lnTo>
                      <a:pt x="26" y="126"/>
                    </a:lnTo>
                    <a:lnTo>
                      <a:pt x="27" y="120"/>
                    </a:lnTo>
                    <a:lnTo>
                      <a:pt x="32" y="120"/>
                    </a:lnTo>
                    <a:lnTo>
                      <a:pt x="33" y="115"/>
                    </a:lnTo>
                    <a:lnTo>
                      <a:pt x="45" y="108"/>
                    </a:lnTo>
                    <a:lnTo>
                      <a:pt x="46" y="104"/>
                    </a:lnTo>
                    <a:lnTo>
                      <a:pt x="48" y="108"/>
                    </a:lnTo>
                    <a:lnTo>
                      <a:pt x="50" y="102"/>
                    </a:lnTo>
                    <a:lnTo>
                      <a:pt x="54" y="98"/>
                    </a:lnTo>
                    <a:lnTo>
                      <a:pt x="65" y="93"/>
                    </a:lnTo>
                    <a:lnTo>
                      <a:pt x="63" y="92"/>
                    </a:lnTo>
                    <a:lnTo>
                      <a:pt x="53" y="89"/>
                    </a:lnTo>
                    <a:lnTo>
                      <a:pt x="48" y="77"/>
                    </a:lnTo>
                    <a:lnTo>
                      <a:pt x="52" y="77"/>
                    </a:lnTo>
                    <a:lnTo>
                      <a:pt x="48" y="71"/>
                    </a:lnTo>
                    <a:lnTo>
                      <a:pt x="47" y="67"/>
                    </a:lnTo>
                    <a:lnTo>
                      <a:pt x="51" y="63"/>
                    </a:lnTo>
                    <a:lnTo>
                      <a:pt x="52" y="53"/>
                    </a:lnTo>
                    <a:lnTo>
                      <a:pt x="48" y="46"/>
                    </a:lnTo>
                    <a:lnTo>
                      <a:pt x="47" y="45"/>
                    </a:lnTo>
                    <a:lnTo>
                      <a:pt x="53" y="36"/>
                    </a:lnTo>
                    <a:lnTo>
                      <a:pt x="59" y="27"/>
                    </a:lnTo>
                    <a:lnTo>
                      <a:pt x="58" y="11"/>
                    </a:lnTo>
                    <a:lnTo>
                      <a:pt x="59" y="9"/>
                    </a:lnTo>
                    <a:lnTo>
                      <a:pt x="85" y="12"/>
                    </a:lnTo>
                    <a:lnTo>
                      <a:pt x="109" y="12"/>
                    </a:lnTo>
                    <a:lnTo>
                      <a:pt x="112" y="12"/>
                    </a:lnTo>
                    <a:lnTo>
                      <a:pt x="118" y="13"/>
                    </a:lnTo>
                    <a:lnTo>
                      <a:pt x="123" y="18"/>
                    </a:lnTo>
                    <a:lnTo>
                      <a:pt x="154" y="17"/>
                    </a:lnTo>
                    <a:lnTo>
                      <a:pt x="194" y="9"/>
                    </a:lnTo>
                    <a:lnTo>
                      <a:pt x="209" y="11"/>
                    </a:lnTo>
                    <a:lnTo>
                      <a:pt x="220" y="15"/>
                    </a:lnTo>
                    <a:lnTo>
                      <a:pt x="231" y="13"/>
                    </a:lnTo>
                    <a:lnTo>
                      <a:pt x="255" y="11"/>
                    </a:lnTo>
                    <a:lnTo>
                      <a:pt x="285" y="5"/>
                    </a:lnTo>
                    <a:lnTo>
                      <a:pt x="303" y="2"/>
                    </a:lnTo>
                    <a:lnTo>
                      <a:pt x="318" y="0"/>
                    </a:lnTo>
                    <a:lnTo>
                      <a:pt x="330" y="4"/>
                    </a:lnTo>
                    <a:lnTo>
                      <a:pt x="332" y="6"/>
                    </a:lnTo>
                    <a:lnTo>
                      <a:pt x="337" y="10"/>
                    </a:lnTo>
                    <a:lnTo>
                      <a:pt x="345" y="13"/>
                    </a:lnTo>
                    <a:lnTo>
                      <a:pt x="350" y="18"/>
                    </a:lnTo>
                    <a:lnTo>
                      <a:pt x="357" y="25"/>
                    </a:lnTo>
                    <a:lnTo>
                      <a:pt x="358" y="24"/>
                    </a:lnTo>
                    <a:lnTo>
                      <a:pt x="358" y="26"/>
                    </a:lnTo>
                    <a:lnTo>
                      <a:pt x="357" y="37"/>
                    </a:lnTo>
                    <a:lnTo>
                      <a:pt x="361" y="45"/>
                    </a:lnTo>
                    <a:lnTo>
                      <a:pt x="362" y="47"/>
                    </a:lnTo>
                    <a:lnTo>
                      <a:pt x="363" y="53"/>
                    </a:lnTo>
                    <a:lnTo>
                      <a:pt x="361" y="64"/>
                    </a:lnTo>
                    <a:lnTo>
                      <a:pt x="357" y="70"/>
                    </a:lnTo>
                    <a:lnTo>
                      <a:pt x="353" y="71"/>
                    </a:lnTo>
                    <a:lnTo>
                      <a:pt x="353" y="73"/>
                    </a:lnTo>
                    <a:lnTo>
                      <a:pt x="343" y="82"/>
                    </a:lnTo>
                    <a:lnTo>
                      <a:pt x="330" y="91"/>
                    </a:lnTo>
                    <a:lnTo>
                      <a:pt x="325" y="98"/>
                    </a:lnTo>
                    <a:lnTo>
                      <a:pt x="317" y="104"/>
                    </a:lnTo>
                    <a:lnTo>
                      <a:pt x="289" y="120"/>
                    </a:lnTo>
                    <a:lnTo>
                      <a:pt x="277" y="131"/>
                    </a:lnTo>
                    <a:lnTo>
                      <a:pt x="275" y="140"/>
                    </a:lnTo>
                    <a:lnTo>
                      <a:pt x="279" y="163"/>
                    </a:lnTo>
                    <a:lnTo>
                      <a:pt x="284" y="176"/>
                    </a:lnTo>
                    <a:lnTo>
                      <a:pt x="299" y="193"/>
                    </a:lnTo>
                    <a:lnTo>
                      <a:pt x="313" y="202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60" name="Freeform 148"/>
              <p:cNvSpPr>
                <a:spLocks/>
              </p:cNvSpPr>
              <p:nvPr/>
            </p:nvSpPr>
            <p:spPr bwMode="auto">
              <a:xfrm>
                <a:off x="4888" y="3581"/>
                <a:ext cx="122" cy="141"/>
              </a:xfrm>
              <a:custGeom>
                <a:avLst/>
                <a:gdLst>
                  <a:gd name="T0" fmla="*/ 222 w 365"/>
                  <a:gd name="T1" fmla="*/ 163 h 423"/>
                  <a:gd name="T2" fmla="*/ 254 w 365"/>
                  <a:gd name="T3" fmla="*/ 203 h 423"/>
                  <a:gd name="T4" fmla="*/ 305 w 365"/>
                  <a:gd name="T5" fmla="*/ 214 h 423"/>
                  <a:gd name="T6" fmla="*/ 328 w 365"/>
                  <a:gd name="T7" fmla="*/ 239 h 423"/>
                  <a:gd name="T8" fmla="*/ 365 w 365"/>
                  <a:gd name="T9" fmla="*/ 254 h 423"/>
                  <a:gd name="T10" fmla="*/ 345 w 365"/>
                  <a:gd name="T11" fmla="*/ 289 h 423"/>
                  <a:gd name="T12" fmla="*/ 334 w 365"/>
                  <a:gd name="T13" fmla="*/ 284 h 423"/>
                  <a:gd name="T14" fmla="*/ 322 w 365"/>
                  <a:gd name="T15" fmla="*/ 297 h 423"/>
                  <a:gd name="T16" fmla="*/ 311 w 365"/>
                  <a:gd name="T17" fmla="*/ 310 h 423"/>
                  <a:gd name="T18" fmla="*/ 289 w 365"/>
                  <a:gd name="T19" fmla="*/ 303 h 423"/>
                  <a:gd name="T20" fmla="*/ 273 w 365"/>
                  <a:gd name="T21" fmla="*/ 305 h 423"/>
                  <a:gd name="T22" fmla="*/ 288 w 365"/>
                  <a:gd name="T23" fmla="*/ 329 h 423"/>
                  <a:gd name="T24" fmla="*/ 285 w 365"/>
                  <a:gd name="T25" fmla="*/ 345 h 423"/>
                  <a:gd name="T26" fmla="*/ 289 w 365"/>
                  <a:gd name="T27" fmla="*/ 366 h 423"/>
                  <a:gd name="T28" fmla="*/ 269 w 365"/>
                  <a:gd name="T29" fmla="*/ 365 h 423"/>
                  <a:gd name="T30" fmla="*/ 242 w 365"/>
                  <a:gd name="T31" fmla="*/ 367 h 423"/>
                  <a:gd name="T32" fmla="*/ 223 w 365"/>
                  <a:gd name="T33" fmla="*/ 385 h 423"/>
                  <a:gd name="T34" fmla="*/ 213 w 365"/>
                  <a:gd name="T35" fmla="*/ 386 h 423"/>
                  <a:gd name="T36" fmla="*/ 208 w 365"/>
                  <a:gd name="T37" fmla="*/ 394 h 423"/>
                  <a:gd name="T38" fmla="*/ 214 w 365"/>
                  <a:gd name="T39" fmla="*/ 400 h 423"/>
                  <a:gd name="T40" fmla="*/ 207 w 365"/>
                  <a:gd name="T41" fmla="*/ 409 h 423"/>
                  <a:gd name="T42" fmla="*/ 199 w 365"/>
                  <a:gd name="T43" fmla="*/ 417 h 423"/>
                  <a:gd name="T44" fmla="*/ 194 w 365"/>
                  <a:gd name="T45" fmla="*/ 418 h 423"/>
                  <a:gd name="T46" fmla="*/ 183 w 365"/>
                  <a:gd name="T47" fmla="*/ 402 h 423"/>
                  <a:gd name="T48" fmla="*/ 170 w 365"/>
                  <a:gd name="T49" fmla="*/ 402 h 423"/>
                  <a:gd name="T50" fmla="*/ 156 w 365"/>
                  <a:gd name="T51" fmla="*/ 403 h 423"/>
                  <a:gd name="T52" fmla="*/ 145 w 365"/>
                  <a:gd name="T53" fmla="*/ 398 h 423"/>
                  <a:gd name="T54" fmla="*/ 137 w 365"/>
                  <a:gd name="T55" fmla="*/ 404 h 423"/>
                  <a:gd name="T56" fmla="*/ 133 w 365"/>
                  <a:gd name="T57" fmla="*/ 407 h 423"/>
                  <a:gd name="T58" fmla="*/ 112 w 365"/>
                  <a:gd name="T59" fmla="*/ 420 h 423"/>
                  <a:gd name="T60" fmla="*/ 96 w 365"/>
                  <a:gd name="T61" fmla="*/ 423 h 423"/>
                  <a:gd name="T62" fmla="*/ 87 w 365"/>
                  <a:gd name="T63" fmla="*/ 356 h 423"/>
                  <a:gd name="T64" fmla="*/ 82 w 365"/>
                  <a:gd name="T65" fmla="*/ 317 h 423"/>
                  <a:gd name="T66" fmla="*/ 62 w 365"/>
                  <a:gd name="T67" fmla="*/ 261 h 423"/>
                  <a:gd name="T68" fmla="*/ 39 w 365"/>
                  <a:gd name="T69" fmla="*/ 233 h 423"/>
                  <a:gd name="T70" fmla="*/ 22 w 365"/>
                  <a:gd name="T71" fmla="*/ 184 h 423"/>
                  <a:gd name="T72" fmla="*/ 15 w 365"/>
                  <a:gd name="T73" fmla="*/ 160 h 423"/>
                  <a:gd name="T74" fmla="*/ 7 w 365"/>
                  <a:gd name="T75" fmla="*/ 125 h 423"/>
                  <a:gd name="T76" fmla="*/ 9 w 365"/>
                  <a:gd name="T77" fmla="*/ 111 h 423"/>
                  <a:gd name="T78" fmla="*/ 0 w 365"/>
                  <a:gd name="T79" fmla="*/ 85 h 423"/>
                  <a:gd name="T80" fmla="*/ 9 w 365"/>
                  <a:gd name="T81" fmla="*/ 68 h 423"/>
                  <a:gd name="T82" fmla="*/ 33 w 365"/>
                  <a:gd name="T83" fmla="*/ 59 h 423"/>
                  <a:gd name="T84" fmla="*/ 49 w 365"/>
                  <a:gd name="T85" fmla="*/ 55 h 423"/>
                  <a:gd name="T86" fmla="*/ 72 w 365"/>
                  <a:gd name="T87" fmla="*/ 59 h 423"/>
                  <a:gd name="T88" fmla="*/ 80 w 365"/>
                  <a:gd name="T89" fmla="*/ 61 h 423"/>
                  <a:gd name="T90" fmla="*/ 74 w 365"/>
                  <a:gd name="T91" fmla="*/ 68 h 423"/>
                  <a:gd name="T92" fmla="*/ 82 w 365"/>
                  <a:gd name="T93" fmla="*/ 93 h 423"/>
                  <a:gd name="T94" fmla="*/ 97 w 365"/>
                  <a:gd name="T95" fmla="*/ 93 h 423"/>
                  <a:gd name="T96" fmla="*/ 116 w 365"/>
                  <a:gd name="T97" fmla="*/ 87 h 423"/>
                  <a:gd name="T98" fmla="*/ 132 w 365"/>
                  <a:gd name="T99" fmla="*/ 95 h 423"/>
                  <a:gd name="T100" fmla="*/ 149 w 365"/>
                  <a:gd name="T101" fmla="*/ 81 h 423"/>
                  <a:gd name="T102" fmla="*/ 172 w 365"/>
                  <a:gd name="T103" fmla="*/ 94 h 423"/>
                  <a:gd name="T104" fmla="*/ 167 w 365"/>
                  <a:gd name="T105" fmla="*/ 80 h 423"/>
                  <a:gd name="T106" fmla="*/ 180 w 365"/>
                  <a:gd name="T107" fmla="*/ 58 h 423"/>
                  <a:gd name="T108" fmla="*/ 185 w 365"/>
                  <a:gd name="T109" fmla="*/ 34 h 423"/>
                  <a:gd name="T110" fmla="*/ 190 w 365"/>
                  <a:gd name="T111" fmla="*/ 0 h 423"/>
                  <a:gd name="T112" fmla="*/ 213 w 365"/>
                  <a:gd name="T113" fmla="*/ 7 h 423"/>
                  <a:gd name="T114" fmla="*/ 222 w 365"/>
                  <a:gd name="T115" fmla="*/ 11 h 423"/>
                  <a:gd name="T116" fmla="*/ 251 w 365"/>
                  <a:gd name="T117" fmla="*/ 7 h 423"/>
                  <a:gd name="T118" fmla="*/ 243 w 365"/>
                  <a:gd name="T119" fmla="*/ 34 h 423"/>
                  <a:gd name="T120" fmla="*/ 249 w 365"/>
                  <a:gd name="T121" fmla="*/ 67 h 423"/>
                  <a:gd name="T122" fmla="*/ 235 w 365"/>
                  <a:gd name="T123" fmla="*/ 92 h 423"/>
                  <a:gd name="T124" fmla="*/ 209 w 365"/>
                  <a:gd name="T125" fmla="*/ 139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65" h="423">
                    <a:moveTo>
                      <a:pt x="209" y="139"/>
                    </a:moveTo>
                    <a:lnTo>
                      <a:pt x="211" y="152"/>
                    </a:lnTo>
                    <a:lnTo>
                      <a:pt x="222" y="163"/>
                    </a:lnTo>
                    <a:lnTo>
                      <a:pt x="221" y="184"/>
                    </a:lnTo>
                    <a:lnTo>
                      <a:pt x="235" y="196"/>
                    </a:lnTo>
                    <a:lnTo>
                      <a:pt x="254" y="203"/>
                    </a:lnTo>
                    <a:lnTo>
                      <a:pt x="284" y="203"/>
                    </a:lnTo>
                    <a:lnTo>
                      <a:pt x="291" y="201"/>
                    </a:lnTo>
                    <a:lnTo>
                      <a:pt x="305" y="214"/>
                    </a:lnTo>
                    <a:lnTo>
                      <a:pt x="309" y="225"/>
                    </a:lnTo>
                    <a:lnTo>
                      <a:pt x="318" y="232"/>
                    </a:lnTo>
                    <a:lnTo>
                      <a:pt x="328" y="239"/>
                    </a:lnTo>
                    <a:lnTo>
                      <a:pt x="338" y="245"/>
                    </a:lnTo>
                    <a:lnTo>
                      <a:pt x="353" y="252"/>
                    </a:lnTo>
                    <a:lnTo>
                      <a:pt x="365" y="254"/>
                    </a:lnTo>
                    <a:lnTo>
                      <a:pt x="358" y="263"/>
                    </a:lnTo>
                    <a:lnTo>
                      <a:pt x="345" y="273"/>
                    </a:lnTo>
                    <a:lnTo>
                      <a:pt x="345" y="289"/>
                    </a:lnTo>
                    <a:lnTo>
                      <a:pt x="344" y="290"/>
                    </a:lnTo>
                    <a:lnTo>
                      <a:pt x="335" y="285"/>
                    </a:lnTo>
                    <a:lnTo>
                      <a:pt x="334" y="284"/>
                    </a:lnTo>
                    <a:lnTo>
                      <a:pt x="328" y="284"/>
                    </a:lnTo>
                    <a:lnTo>
                      <a:pt x="333" y="292"/>
                    </a:lnTo>
                    <a:lnTo>
                      <a:pt x="322" y="297"/>
                    </a:lnTo>
                    <a:lnTo>
                      <a:pt x="320" y="303"/>
                    </a:lnTo>
                    <a:lnTo>
                      <a:pt x="315" y="304"/>
                    </a:lnTo>
                    <a:lnTo>
                      <a:pt x="311" y="310"/>
                    </a:lnTo>
                    <a:lnTo>
                      <a:pt x="296" y="307"/>
                    </a:lnTo>
                    <a:lnTo>
                      <a:pt x="294" y="307"/>
                    </a:lnTo>
                    <a:lnTo>
                      <a:pt x="289" y="303"/>
                    </a:lnTo>
                    <a:lnTo>
                      <a:pt x="281" y="301"/>
                    </a:lnTo>
                    <a:lnTo>
                      <a:pt x="281" y="305"/>
                    </a:lnTo>
                    <a:lnTo>
                      <a:pt x="273" y="305"/>
                    </a:lnTo>
                    <a:lnTo>
                      <a:pt x="273" y="317"/>
                    </a:lnTo>
                    <a:lnTo>
                      <a:pt x="284" y="325"/>
                    </a:lnTo>
                    <a:lnTo>
                      <a:pt x="288" y="329"/>
                    </a:lnTo>
                    <a:lnTo>
                      <a:pt x="286" y="333"/>
                    </a:lnTo>
                    <a:lnTo>
                      <a:pt x="288" y="339"/>
                    </a:lnTo>
                    <a:lnTo>
                      <a:pt x="285" y="345"/>
                    </a:lnTo>
                    <a:lnTo>
                      <a:pt x="288" y="356"/>
                    </a:lnTo>
                    <a:lnTo>
                      <a:pt x="292" y="366"/>
                    </a:lnTo>
                    <a:lnTo>
                      <a:pt x="289" y="366"/>
                    </a:lnTo>
                    <a:lnTo>
                      <a:pt x="278" y="366"/>
                    </a:lnTo>
                    <a:lnTo>
                      <a:pt x="272" y="366"/>
                    </a:lnTo>
                    <a:lnTo>
                      <a:pt x="269" y="365"/>
                    </a:lnTo>
                    <a:lnTo>
                      <a:pt x="266" y="363"/>
                    </a:lnTo>
                    <a:lnTo>
                      <a:pt x="246" y="366"/>
                    </a:lnTo>
                    <a:lnTo>
                      <a:pt x="242" y="367"/>
                    </a:lnTo>
                    <a:lnTo>
                      <a:pt x="239" y="374"/>
                    </a:lnTo>
                    <a:lnTo>
                      <a:pt x="236" y="376"/>
                    </a:lnTo>
                    <a:lnTo>
                      <a:pt x="223" y="385"/>
                    </a:lnTo>
                    <a:lnTo>
                      <a:pt x="221" y="379"/>
                    </a:lnTo>
                    <a:lnTo>
                      <a:pt x="215" y="379"/>
                    </a:lnTo>
                    <a:lnTo>
                      <a:pt x="213" y="386"/>
                    </a:lnTo>
                    <a:lnTo>
                      <a:pt x="213" y="387"/>
                    </a:lnTo>
                    <a:lnTo>
                      <a:pt x="212" y="387"/>
                    </a:lnTo>
                    <a:lnTo>
                      <a:pt x="208" y="394"/>
                    </a:lnTo>
                    <a:lnTo>
                      <a:pt x="214" y="398"/>
                    </a:lnTo>
                    <a:lnTo>
                      <a:pt x="216" y="400"/>
                    </a:lnTo>
                    <a:lnTo>
                      <a:pt x="214" y="400"/>
                    </a:lnTo>
                    <a:lnTo>
                      <a:pt x="207" y="399"/>
                    </a:lnTo>
                    <a:lnTo>
                      <a:pt x="207" y="406"/>
                    </a:lnTo>
                    <a:lnTo>
                      <a:pt x="207" y="409"/>
                    </a:lnTo>
                    <a:lnTo>
                      <a:pt x="208" y="420"/>
                    </a:lnTo>
                    <a:lnTo>
                      <a:pt x="206" y="422"/>
                    </a:lnTo>
                    <a:lnTo>
                      <a:pt x="199" y="417"/>
                    </a:lnTo>
                    <a:lnTo>
                      <a:pt x="198" y="414"/>
                    </a:lnTo>
                    <a:lnTo>
                      <a:pt x="196" y="414"/>
                    </a:lnTo>
                    <a:lnTo>
                      <a:pt x="194" y="418"/>
                    </a:lnTo>
                    <a:lnTo>
                      <a:pt x="188" y="413"/>
                    </a:lnTo>
                    <a:lnTo>
                      <a:pt x="187" y="410"/>
                    </a:lnTo>
                    <a:lnTo>
                      <a:pt x="183" y="402"/>
                    </a:lnTo>
                    <a:lnTo>
                      <a:pt x="180" y="400"/>
                    </a:lnTo>
                    <a:lnTo>
                      <a:pt x="175" y="405"/>
                    </a:lnTo>
                    <a:lnTo>
                      <a:pt x="170" y="402"/>
                    </a:lnTo>
                    <a:lnTo>
                      <a:pt x="169" y="400"/>
                    </a:lnTo>
                    <a:lnTo>
                      <a:pt x="168" y="400"/>
                    </a:lnTo>
                    <a:lnTo>
                      <a:pt x="156" y="403"/>
                    </a:lnTo>
                    <a:lnTo>
                      <a:pt x="156" y="400"/>
                    </a:lnTo>
                    <a:lnTo>
                      <a:pt x="153" y="402"/>
                    </a:lnTo>
                    <a:lnTo>
                      <a:pt x="145" y="398"/>
                    </a:lnTo>
                    <a:lnTo>
                      <a:pt x="142" y="403"/>
                    </a:lnTo>
                    <a:lnTo>
                      <a:pt x="140" y="403"/>
                    </a:lnTo>
                    <a:lnTo>
                      <a:pt x="137" y="404"/>
                    </a:lnTo>
                    <a:lnTo>
                      <a:pt x="134" y="404"/>
                    </a:lnTo>
                    <a:lnTo>
                      <a:pt x="130" y="402"/>
                    </a:lnTo>
                    <a:lnTo>
                      <a:pt x="133" y="407"/>
                    </a:lnTo>
                    <a:lnTo>
                      <a:pt x="125" y="411"/>
                    </a:lnTo>
                    <a:lnTo>
                      <a:pt x="125" y="412"/>
                    </a:lnTo>
                    <a:lnTo>
                      <a:pt x="112" y="420"/>
                    </a:lnTo>
                    <a:lnTo>
                      <a:pt x="112" y="422"/>
                    </a:lnTo>
                    <a:lnTo>
                      <a:pt x="107" y="418"/>
                    </a:lnTo>
                    <a:lnTo>
                      <a:pt x="96" y="423"/>
                    </a:lnTo>
                    <a:lnTo>
                      <a:pt x="89" y="383"/>
                    </a:lnTo>
                    <a:lnTo>
                      <a:pt x="88" y="369"/>
                    </a:lnTo>
                    <a:lnTo>
                      <a:pt x="87" y="356"/>
                    </a:lnTo>
                    <a:lnTo>
                      <a:pt x="86" y="342"/>
                    </a:lnTo>
                    <a:lnTo>
                      <a:pt x="86" y="333"/>
                    </a:lnTo>
                    <a:lnTo>
                      <a:pt x="82" y="317"/>
                    </a:lnTo>
                    <a:lnTo>
                      <a:pt x="76" y="293"/>
                    </a:lnTo>
                    <a:lnTo>
                      <a:pt x="68" y="269"/>
                    </a:lnTo>
                    <a:lnTo>
                      <a:pt x="62" y="261"/>
                    </a:lnTo>
                    <a:lnTo>
                      <a:pt x="55" y="250"/>
                    </a:lnTo>
                    <a:lnTo>
                      <a:pt x="42" y="234"/>
                    </a:lnTo>
                    <a:lnTo>
                      <a:pt x="39" y="233"/>
                    </a:lnTo>
                    <a:lnTo>
                      <a:pt x="30" y="219"/>
                    </a:lnTo>
                    <a:lnTo>
                      <a:pt x="29" y="212"/>
                    </a:lnTo>
                    <a:lnTo>
                      <a:pt x="22" y="184"/>
                    </a:lnTo>
                    <a:lnTo>
                      <a:pt x="19" y="181"/>
                    </a:lnTo>
                    <a:lnTo>
                      <a:pt x="15" y="172"/>
                    </a:lnTo>
                    <a:lnTo>
                      <a:pt x="15" y="160"/>
                    </a:lnTo>
                    <a:lnTo>
                      <a:pt x="14" y="154"/>
                    </a:lnTo>
                    <a:lnTo>
                      <a:pt x="11" y="147"/>
                    </a:lnTo>
                    <a:lnTo>
                      <a:pt x="7" y="125"/>
                    </a:lnTo>
                    <a:lnTo>
                      <a:pt x="6" y="120"/>
                    </a:lnTo>
                    <a:lnTo>
                      <a:pt x="4" y="118"/>
                    </a:lnTo>
                    <a:lnTo>
                      <a:pt x="9" y="111"/>
                    </a:lnTo>
                    <a:lnTo>
                      <a:pt x="9" y="106"/>
                    </a:lnTo>
                    <a:lnTo>
                      <a:pt x="3" y="92"/>
                    </a:lnTo>
                    <a:lnTo>
                      <a:pt x="0" y="85"/>
                    </a:lnTo>
                    <a:lnTo>
                      <a:pt x="4" y="77"/>
                    </a:lnTo>
                    <a:lnTo>
                      <a:pt x="7" y="68"/>
                    </a:lnTo>
                    <a:lnTo>
                      <a:pt x="9" y="68"/>
                    </a:lnTo>
                    <a:lnTo>
                      <a:pt x="19" y="55"/>
                    </a:lnTo>
                    <a:lnTo>
                      <a:pt x="29" y="54"/>
                    </a:lnTo>
                    <a:lnTo>
                      <a:pt x="33" y="59"/>
                    </a:lnTo>
                    <a:lnTo>
                      <a:pt x="37" y="58"/>
                    </a:lnTo>
                    <a:lnTo>
                      <a:pt x="41" y="63"/>
                    </a:lnTo>
                    <a:lnTo>
                      <a:pt x="49" y="55"/>
                    </a:lnTo>
                    <a:lnTo>
                      <a:pt x="60" y="59"/>
                    </a:lnTo>
                    <a:lnTo>
                      <a:pt x="66" y="63"/>
                    </a:lnTo>
                    <a:lnTo>
                      <a:pt x="72" y="59"/>
                    </a:lnTo>
                    <a:lnTo>
                      <a:pt x="74" y="57"/>
                    </a:lnTo>
                    <a:lnTo>
                      <a:pt x="79" y="59"/>
                    </a:lnTo>
                    <a:lnTo>
                      <a:pt x="80" y="61"/>
                    </a:lnTo>
                    <a:lnTo>
                      <a:pt x="77" y="65"/>
                    </a:lnTo>
                    <a:lnTo>
                      <a:pt x="76" y="65"/>
                    </a:lnTo>
                    <a:lnTo>
                      <a:pt x="74" y="68"/>
                    </a:lnTo>
                    <a:lnTo>
                      <a:pt x="74" y="79"/>
                    </a:lnTo>
                    <a:lnTo>
                      <a:pt x="75" y="84"/>
                    </a:lnTo>
                    <a:lnTo>
                      <a:pt x="82" y="93"/>
                    </a:lnTo>
                    <a:lnTo>
                      <a:pt x="83" y="97"/>
                    </a:lnTo>
                    <a:lnTo>
                      <a:pt x="88" y="95"/>
                    </a:lnTo>
                    <a:lnTo>
                      <a:pt x="97" y="93"/>
                    </a:lnTo>
                    <a:lnTo>
                      <a:pt x="103" y="93"/>
                    </a:lnTo>
                    <a:lnTo>
                      <a:pt x="112" y="92"/>
                    </a:lnTo>
                    <a:lnTo>
                      <a:pt x="116" y="87"/>
                    </a:lnTo>
                    <a:lnTo>
                      <a:pt x="120" y="90"/>
                    </a:lnTo>
                    <a:lnTo>
                      <a:pt x="123" y="91"/>
                    </a:lnTo>
                    <a:lnTo>
                      <a:pt x="132" y="95"/>
                    </a:lnTo>
                    <a:lnTo>
                      <a:pt x="132" y="84"/>
                    </a:lnTo>
                    <a:lnTo>
                      <a:pt x="139" y="85"/>
                    </a:lnTo>
                    <a:lnTo>
                      <a:pt x="149" y="81"/>
                    </a:lnTo>
                    <a:lnTo>
                      <a:pt x="160" y="83"/>
                    </a:lnTo>
                    <a:lnTo>
                      <a:pt x="168" y="92"/>
                    </a:lnTo>
                    <a:lnTo>
                      <a:pt x="172" y="94"/>
                    </a:lnTo>
                    <a:lnTo>
                      <a:pt x="173" y="88"/>
                    </a:lnTo>
                    <a:lnTo>
                      <a:pt x="173" y="87"/>
                    </a:lnTo>
                    <a:lnTo>
                      <a:pt x="167" y="80"/>
                    </a:lnTo>
                    <a:lnTo>
                      <a:pt x="174" y="68"/>
                    </a:lnTo>
                    <a:lnTo>
                      <a:pt x="175" y="66"/>
                    </a:lnTo>
                    <a:lnTo>
                      <a:pt x="180" y="58"/>
                    </a:lnTo>
                    <a:lnTo>
                      <a:pt x="181" y="57"/>
                    </a:lnTo>
                    <a:lnTo>
                      <a:pt x="183" y="46"/>
                    </a:lnTo>
                    <a:lnTo>
                      <a:pt x="185" y="34"/>
                    </a:lnTo>
                    <a:lnTo>
                      <a:pt x="188" y="21"/>
                    </a:lnTo>
                    <a:lnTo>
                      <a:pt x="188" y="7"/>
                    </a:lnTo>
                    <a:lnTo>
                      <a:pt x="190" y="0"/>
                    </a:lnTo>
                    <a:lnTo>
                      <a:pt x="196" y="6"/>
                    </a:lnTo>
                    <a:lnTo>
                      <a:pt x="206" y="5"/>
                    </a:lnTo>
                    <a:lnTo>
                      <a:pt x="213" y="7"/>
                    </a:lnTo>
                    <a:lnTo>
                      <a:pt x="214" y="6"/>
                    </a:lnTo>
                    <a:lnTo>
                      <a:pt x="218" y="6"/>
                    </a:lnTo>
                    <a:lnTo>
                      <a:pt x="222" y="11"/>
                    </a:lnTo>
                    <a:lnTo>
                      <a:pt x="233" y="7"/>
                    </a:lnTo>
                    <a:lnTo>
                      <a:pt x="242" y="6"/>
                    </a:lnTo>
                    <a:lnTo>
                      <a:pt x="251" y="7"/>
                    </a:lnTo>
                    <a:lnTo>
                      <a:pt x="255" y="10"/>
                    </a:lnTo>
                    <a:lnTo>
                      <a:pt x="243" y="27"/>
                    </a:lnTo>
                    <a:lnTo>
                      <a:pt x="243" y="34"/>
                    </a:lnTo>
                    <a:lnTo>
                      <a:pt x="242" y="35"/>
                    </a:lnTo>
                    <a:lnTo>
                      <a:pt x="245" y="45"/>
                    </a:lnTo>
                    <a:lnTo>
                      <a:pt x="249" y="67"/>
                    </a:lnTo>
                    <a:lnTo>
                      <a:pt x="252" y="70"/>
                    </a:lnTo>
                    <a:lnTo>
                      <a:pt x="236" y="91"/>
                    </a:lnTo>
                    <a:lnTo>
                      <a:pt x="235" y="92"/>
                    </a:lnTo>
                    <a:lnTo>
                      <a:pt x="219" y="117"/>
                    </a:lnTo>
                    <a:lnTo>
                      <a:pt x="211" y="134"/>
                    </a:lnTo>
                    <a:lnTo>
                      <a:pt x="209" y="139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61" name="Freeform 149"/>
              <p:cNvSpPr>
                <a:spLocks/>
              </p:cNvSpPr>
              <p:nvPr/>
            </p:nvSpPr>
            <p:spPr bwMode="auto">
              <a:xfrm>
                <a:off x="4916" y="3492"/>
                <a:ext cx="78" cy="100"/>
              </a:xfrm>
              <a:custGeom>
                <a:avLst/>
                <a:gdLst>
                  <a:gd name="T0" fmla="*/ 20 w 236"/>
                  <a:gd name="T1" fmla="*/ 158 h 301"/>
                  <a:gd name="T2" fmla="*/ 32 w 236"/>
                  <a:gd name="T3" fmla="*/ 180 h 301"/>
                  <a:gd name="T4" fmla="*/ 40 w 236"/>
                  <a:gd name="T5" fmla="*/ 200 h 301"/>
                  <a:gd name="T6" fmla="*/ 43 w 236"/>
                  <a:gd name="T7" fmla="*/ 220 h 301"/>
                  <a:gd name="T8" fmla="*/ 73 w 236"/>
                  <a:gd name="T9" fmla="*/ 218 h 301"/>
                  <a:gd name="T10" fmla="*/ 87 w 236"/>
                  <a:gd name="T11" fmla="*/ 204 h 301"/>
                  <a:gd name="T12" fmla="*/ 95 w 236"/>
                  <a:gd name="T13" fmla="*/ 215 h 301"/>
                  <a:gd name="T14" fmla="*/ 87 w 236"/>
                  <a:gd name="T15" fmla="*/ 241 h 301"/>
                  <a:gd name="T16" fmla="*/ 97 w 236"/>
                  <a:gd name="T17" fmla="*/ 255 h 301"/>
                  <a:gd name="T18" fmla="*/ 97 w 236"/>
                  <a:gd name="T19" fmla="*/ 265 h 301"/>
                  <a:gd name="T20" fmla="*/ 89 w 236"/>
                  <a:gd name="T21" fmla="*/ 278 h 301"/>
                  <a:gd name="T22" fmla="*/ 95 w 236"/>
                  <a:gd name="T23" fmla="*/ 287 h 301"/>
                  <a:gd name="T24" fmla="*/ 97 w 236"/>
                  <a:gd name="T25" fmla="*/ 292 h 301"/>
                  <a:gd name="T26" fmla="*/ 105 w 236"/>
                  <a:gd name="T27" fmla="*/ 288 h 301"/>
                  <a:gd name="T28" fmla="*/ 113 w 236"/>
                  <a:gd name="T29" fmla="*/ 273 h 301"/>
                  <a:gd name="T30" fmla="*/ 131 w 236"/>
                  <a:gd name="T31" fmla="*/ 273 h 301"/>
                  <a:gd name="T32" fmla="*/ 150 w 236"/>
                  <a:gd name="T33" fmla="*/ 274 h 301"/>
                  <a:gd name="T34" fmla="*/ 172 w 236"/>
                  <a:gd name="T35" fmla="*/ 277 h 301"/>
                  <a:gd name="T36" fmla="*/ 199 w 236"/>
                  <a:gd name="T37" fmla="*/ 241 h 301"/>
                  <a:gd name="T38" fmla="*/ 221 w 236"/>
                  <a:gd name="T39" fmla="*/ 198 h 301"/>
                  <a:gd name="T40" fmla="*/ 232 w 236"/>
                  <a:gd name="T41" fmla="*/ 167 h 301"/>
                  <a:gd name="T42" fmla="*/ 222 w 236"/>
                  <a:gd name="T43" fmla="*/ 158 h 301"/>
                  <a:gd name="T44" fmla="*/ 208 w 236"/>
                  <a:gd name="T45" fmla="*/ 140 h 301"/>
                  <a:gd name="T46" fmla="*/ 198 w 236"/>
                  <a:gd name="T47" fmla="*/ 127 h 301"/>
                  <a:gd name="T48" fmla="*/ 190 w 236"/>
                  <a:gd name="T49" fmla="*/ 112 h 301"/>
                  <a:gd name="T50" fmla="*/ 196 w 236"/>
                  <a:gd name="T51" fmla="*/ 91 h 301"/>
                  <a:gd name="T52" fmla="*/ 191 w 236"/>
                  <a:gd name="T53" fmla="*/ 55 h 301"/>
                  <a:gd name="T54" fmla="*/ 195 w 236"/>
                  <a:gd name="T55" fmla="*/ 48 h 301"/>
                  <a:gd name="T56" fmla="*/ 175 w 236"/>
                  <a:gd name="T57" fmla="*/ 39 h 301"/>
                  <a:gd name="T58" fmla="*/ 170 w 236"/>
                  <a:gd name="T59" fmla="*/ 36 h 301"/>
                  <a:gd name="T60" fmla="*/ 158 w 236"/>
                  <a:gd name="T61" fmla="*/ 33 h 301"/>
                  <a:gd name="T62" fmla="*/ 151 w 236"/>
                  <a:gd name="T63" fmla="*/ 34 h 301"/>
                  <a:gd name="T64" fmla="*/ 150 w 236"/>
                  <a:gd name="T65" fmla="*/ 39 h 301"/>
                  <a:gd name="T66" fmla="*/ 142 w 236"/>
                  <a:gd name="T67" fmla="*/ 33 h 301"/>
                  <a:gd name="T68" fmla="*/ 143 w 236"/>
                  <a:gd name="T69" fmla="*/ 42 h 301"/>
                  <a:gd name="T70" fmla="*/ 136 w 236"/>
                  <a:gd name="T71" fmla="*/ 34 h 301"/>
                  <a:gd name="T72" fmla="*/ 110 w 236"/>
                  <a:gd name="T73" fmla="*/ 53 h 301"/>
                  <a:gd name="T74" fmla="*/ 99 w 236"/>
                  <a:gd name="T75" fmla="*/ 42 h 301"/>
                  <a:gd name="T76" fmla="*/ 67 w 236"/>
                  <a:gd name="T77" fmla="*/ 14 h 301"/>
                  <a:gd name="T78" fmla="*/ 54 w 236"/>
                  <a:gd name="T79" fmla="*/ 1 h 301"/>
                  <a:gd name="T80" fmla="*/ 20 w 236"/>
                  <a:gd name="T81" fmla="*/ 26 h 301"/>
                  <a:gd name="T82" fmla="*/ 30 w 236"/>
                  <a:gd name="T83" fmla="*/ 42 h 301"/>
                  <a:gd name="T84" fmla="*/ 24 w 236"/>
                  <a:gd name="T85" fmla="*/ 55 h 301"/>
                  <a:gd name="T86" fmla="*/ 3 w 236"/>
                  <a:gd name="T87" fmla="*/ 72 h 301"/>
                  <a:gd name="T88" fmla="*/ 9 w 236"/>
                  <a:gd name="T89" fmla="*/ 88 h 301"/>
                  <a:gd name="T90" fmla="*/ 20 w 236"/>
                  <a:gd name="T91" fmla="*/ 100 h 301"/>
                  <a:gd name="T92" fmla="*/ 20 w 236"/>
                  <a:gd name="T93" fmla="*/ 131 h 301"/>
                  <a:gd name="T94" fmla="*/ 27 w 236"/>
                  <a:gd name="T95" fmla="*/ 148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36" h="301">
                    <a:moveTo>
                      <a:pt x="27" y="148"/>
                    </a:moveTo>
                    <a:lnTo>
                      <a:pt x="24" y="156"/>
                    </a:lnTo>
                    <a:lnTo>
                      <a:pt x="20" y="158"/>
                    </a:lnTo>
                    <a:lnTo>
                      <a:pt x="18" y="160"/>
                    </a:lnTo>
                    <a:lnTo>
                      <a:pt x="20" y="168"/>
                    </a:lnTo>
                    <a:lnTo>
                      <a:pt x="32" y="180"/>
                    </a:lnTo>
                    <a:lnTo>
                      <a:pt x="34" y="192"/>
                    </a:lnTo>
                    <a:lnTo>
                      <a:pt x="38" y="192"/>
                    </a:lnTo>
                    <a:lnTo>
                      <a:pt x="40" y="200"/>
                    </a:lnTo>
                    <a:lnTo>
                      <a:pt x="33" y="202"/>
                    </a:lnTo>
                    <a:lnTo>
                      <a:pt x="43" y="216"/>
                    </a:lnTo>
                    <a:lnTo>
                      <a:pt x="43" y="220"/>
                    </a:lnTo>
                    <a:lnTo>
                      <a:pt x="54" y="220"/>
                    </a:lnTo>
                    <a:lnTo>
                      <a:pt x="63" y="218"/>
                    </a:lnTo>
                    <a:lnTo>
                      <a:pt x="73" y="218"/>
                    </a:lnTo>
                    <a:lnTo>
                      <a:pt x="79" y="213"/>
                    </a:lnTo>
                    <a:lnTo>
                      <a:pt x="84" y="206"/>
                    </a:lnTo>
                    <a:lnTo>
                      <a:pt x="87" y="204"/>
                    </a:lnTo>
                    <a:lnTo>
                      <a:pt x="95" y="202"/>
                    </a:lnTo>
                    <a:lnTo>
                      <a:pt x="92" y="212"/>
                    </a:lnTo>
                    <a:lnTo>
                      <a:pt x="95" y="215"/>
                    </a:lnTo>
                    <a:lnTo>
                      <a:pt x="93" y="225"/>
                    </a:lnTo>
                    <a:lnTo>
                      <a:pt x="91" y="233"/>
                    </a:lnTo>
                    <a:lnTo>
                      <a:pt x="87" y="241"/>
                    </a:lnTo>
                    <a:lnTo>
                      <a:pt x="87" y="242"/>
                    </a:lnTo>
                    <a:lnTo>
                      <a:pt x="92" y="252"/>
                    </a:lnTo>
                    <a:lnTo>
                      <a:pt x="97" y="255"/>
                    </a:lnTo>
                    <a:lnTo>
                      <a:pt x="102" y="258"/>
                    </a:lnTo>
                    <a:lnTo>
                      <a:pt x="100" y="264"/>
                    </a:lnTo>
                    <a:lnTo>
                      <a:pt x="97" y="265"/>
                    </a:lnTo>
                    <a:lnTo>
                      <a:pt x="87" y="275"/>
                    </a:lnTo>
                    <a:lnTo>
                      <a:pt x="90" y="275"/>
                    </a:lnTo>
                    <a:lnTo>
                      <a:pt x="89" y="278"/>
                    </a:lnTo>
                    <a:lnTo>
                      <a:pt x="95" y="280"/>
                    </a:lnTo>
                    <a:lnTo>
                      <a:pt x="90" y="287"/>
                    </a:lnTo>
                    <a:lnTo>
                      <a:pt x="95" y="287"/>
                    </a:lnTo>
                    <a:lnTo>
                      <a:pt x="91" y="293"/>
                    </a:lnTo>
                    <a:lnTo>
                      <a:pt x="93" y="294"/>
                    </a:lnTo>
                    <a:lnTo>
                      <a:pt x="97" y="292"/>
                    </a:lnTo>
                    <a:lnTo>
                      <a:pt x="97" y="298"/>
                    </a:lnTo>
                    <a:lnTo>
                      <a:pt x="102" y="301"/>
                    </a:lnTo>
                    <a:lnTo>
                      <a:pt x="105" y="288"/>
                    </a:lnTo>
                    <a:lnTo>
                      <a:pt x="105" y="274"/>
                    </a:lnTo>
                    <a:lnTo>
                      <a:pt x="107" y="267"/>
                    </a:lnTo>
                    <a:lnTo>
                      <a:pt x="113" y="273"/>
                    </a:lnTo>
                    <a:lnTo>
                      <a:pt x="123" y="272"/>
                    </a:lnTo>
                    <a:lnTo>
                      <a:pt x="130" y="274"/>
                    </a:lnTo>
                    <a:lnTo>
                      <a:pt x="131" y="273"/>
                    </a:lnTo>
                    <a:lnTo>
                      <a:pt x="135" y="273"/>
                    </a:lnTo>
                    <a:lnTo>
                      <a:pt x="139" y="278"/>
                    </a:lnTo>
                    <a:lnTo>
                      <a:pt x="150" y="274"/>
                    </a:lnTo>
                    <a:lnTo>
                      <a:pt x="159" y="273"/>
                    </a:lnTo>
                    <a:lnTo>
                      <a:pt x="168" y="274"/>
                    </a:lnTo>
                    <a:lnTo>
                      <a:pt x="172" y="277"/>
                    </a:lnTo>
                    <a:lnTo>
                      <a:pt x="177" y="272"/>
                    </a:lnTo>
                    <a:lnTo>
                      <a:pt x="184" y="268"/>
                    </a:lnTo>
                    <a:lnTo>
                      <a:pt x="199" y="241"/>
                    </a:lnTo>
                    <a:lnTo>
                      <a:pt x="208" y="218"/>
                    </a:lnTo>
                    <a:lnTo>
                      <a:pt x="210" y="214"/>
                    </a:lnTo>
                    <a:lnTo>
                      <a:pt x="221" y="198"/>
                    </a:lnTo>
                    <a:lnTo>
                      <a:pt x="224" y="191"/>
                    </a:lnTo>
                    <a:lnTo>
                      <a:pt x="236" y="169"/>
                    </a:lnTo>
                    <a:lnTo>
                      <a:pt x="232" y="167"/>
                    </a:lnTo>
                    <a:lnTo>
                      <a:pt x="230" y="165"/>
                    </a:lnTo>
                    <a:lnTo>
                      <a:pt x="228" y="164"/>
                    </a:lnTo>
                    <a:lnTo>
                      <a:pt x="222" y="158"/>
                    </a:lnTo>
                    <a:lnTo>
                      <a:pt x="219" y="153"/>
                    </a:lnTo>
                    <a:lnTo>
                      <a:pt x="215" y="144"/>
                    </a:lnTo>
                    <a:lnTo>
                      <a:pt x="208" y="140"/>
                    </a:lnTo>
                    <a:lnTo>
                      <a:pt x="201" y="144"/>
                    </a:lnTo>
                    <a:lnTo>
                      <a:pt x="195" y="139"/>
                    </a:lnTo>
                    <a:lnTo>
                      <a:pt x="198" y="127"/>
                    </a:lnTo>
                    <a:lnTo>
                      <a:pt x="193" y="122"/>
                    </a:lnTo>
                    <a:lnTo>
                      <a:pt x="193" y="118"/>
                    </a:lnTo>
                    <a:lnTo>
                      <a:pt x="190" y="112"/>
                    </a:lnTo>
                    <a:lnTo>
                      <a:pt x="192" y="99"/>
                    </a:lnTo>
                    <a:lnTo>
                      <a:pt x="191" y="94"/>
                    </a:lnTo>
                    <a:lnTo>
                      <a:pt x="196" y="91"/>
                    </a:lnTo>
                    <a:lnTo>
                      <a:pt x="191" y="79"/>
                    </a:lnTo>
                    <a:lnTo>
                      <a:pt x="196" y="58"/>
                    </a:lnTo>
                    <a:lnTo>
                      <a:pt x="191" y="55"/>
                    </a:lnTo>
                    <a:lnTo>
                      <a:pt x="188" y="52"/>
                    </a:lnTo>
                    <a:lnTo>
                      <a:pt x="190" y="49"/>
                    </a:lnTo>
                    <a:lnTo>
                      <a:pt x="195" y="48"/>
                    </a:lnTo>
                    <a:lnTo>
                      <a:pt x="177" y="34"/>
                    </a:lnTo>
                    <a:lnTo>
                      <a:pt x="177" y="39"/>
                    </a:lnTo>
                    <a:lnTo>
                      <a:pt x="175" y="39"/>
                    </a:lnTo>
                    <a:lnTo>
                      <a:pt x="175" y="36"/>
                    </a:lnTo>
                    <a:lnTo>
                      <a:pt x="172" y="35"/>
                    </a:lnTo>
                    <a:lnTo>
                      <a:pt x="170" y="36"/>
                    </a:lnTo>
                    <a:lnTo>
                      <a:pt x="170" y="34"/>
                    </a:lnTo>
                    <a:lnTo>
                      <a:pt x="168" y="33"/>
                    </a:lnTo>
                    <a:lnTo>
                      <a:pt x="158" y="33"/>
                    </a:lnTo>
                    <a:lnTo>
                      <a:pt x="156" y="29"/>
                    </a:lnTo>
                    <a:lnTo>
                      <a:pt x="151" y="30"/>
                    </a:lnTo>
                    <a:lnTo>
                      <a:pt x="151" y="34"/>
                    </a:lnTo>
                    <a:lnTo>
                      <a:pt x="151" y="39"/>
                    </a:lnTo>
                    <a:lnTo>
                      <a:pt x="151" y="36"/>
                    </a:lnTo>
                    <a:lnTo>
                      <a:pt x="150" y="39"/>
                    </a:lnTo>
                    <a:lnTo>
                      <a:pt x="148" y="32"/>
                    </a:lnTo>
                    <a:lnTo>
                      <a:pt x="143" y="32"/>
                    </a:lnTo>
                    <a:lnTo>
                      <a:pt x="142" y="33"/>
                    </a:lnTo>
                    <a:lnTo>
                      <a:pt x="140" y="36"/>
                    </a:lnTo>
                    <a:lnTo>
                      <a:pt x="142" y="39"/>
                    </a:lnTo>
                    <a:lnTo>
                      <a:pt x="143" y="42"/>
                    </a:lnTo>
                    <a:lnTo>
                      <a:pt x="136" y="40"/>
                    </a:lnTo>
                    <a:lnTo>
                      <a:pt x="137" y="38"/>
                    </a:lnTo>
                    <a:lnTo>
                      <a:pt x="136" y="34"/>
                    </a:lnTo>
                    <a:lnTo>
                      <a:pt x="131" y="29"/>
                    </a:lnTo>
                    <a:lnTo>
                      <a:pt x="128" y="34"/>
                    </a:lnTo>
                    <a:lnTo>
                      <a:pt x="110" y="53"/>
                    </a:lnTo>
                    <a:lnTo>
                      <a:pt x="105" y="52"/>
                    </a:lnTo>
                    <a:lnTo>
                      <a:pt x="102" y="51"/>
                    </a:lnTo>
                    <a:lnTo>
                      <a:pt x="99" y="42"/>
                    </a:lnTo>
                    <a:lnTo>
                      <a:pt x="87" y="34"/>
                    </a:lnTo>
                    <a:lnTo>
                      <a:pt x="80" y="25"/>
                    </a:lnTo>
                    <a:lnTo>
                      <a:pt x="67" y="14"/>
                    </a:lnTo>
                    <a:lnTo>
                      <a:pt x="59" y="2"/>
                    </a:lnTo>
                    <a:lnTo>
                      <a:pt x="57" y="0"/>
                    </a:lnTo>
                    <a:lnTo>
                      <a:pt x="54" y="1"/>
                    </a:lnTo>
                    <a:lnTo>
                      <a:pt x="37" y="12"/>
                    </a:lnTo>
                    <a:lnTo>
                      <a:pt x="23" y="15"/>
                    </a:lnTo>
                    <a:lnTo>
                      <a:pt x="20" y="26"/>
                    </a:lnTo>
                    <a:lnTo>
                      <a:pt x="20" y="27"/>
                    </a:lnTo>
                    <a:lnTo>
                      <a:pt x="24" y="34"/>
                    </a:lnTo>
                    <a:lnTo>
                      <a:pt x="30" y="42"/>
                    </a:lnTo>
                    <a:lnTo>
                      <a:pt x="31" y="46"/>
                    </a:lnTo>
                    <a:lnTo>
                      <a:pt x="29" y="54"/>
                    </a:lnTo>
                    <a:lnTo>
                      <a:pt x="24" y="55"/>
                    </a:lnTo>
                    <a:lnTo>
                      <a:pt x="13" y="65"/>
                    </a:lnTo>
                    <a:lnTo>
                      <a:pt x="7" y="68"/>
                    </a:lnTo>
                    <a:lnTo>
                      <a:pt x="3" y="72"/>
                    </a:lnTo>
                    <a:lnTo>
                      <a:pt x="3" y="75"/>
                    </a:lnTo>
                    <a:lnTo>
                      <a:pt x="0" y="78"/>
                    </a:lnTo>
                    <a:lnTo>
                      <a:pt x="9" y="88"/>
                    </a:lnTo>
                    <a:lnTo>
                      <a:pt x="14" y="93"/>
                    </a:lnTo>
                    <a:lnTo>
                      <a:pt x="22" y="98"/>
                    </a:lnTo>
                    <a:lnTo>
                      <a:pt x="20" y="100"/>
                    </a:lnTo>
                    <a:lnTo>
                      <a:pt x="17" y="107"/>
                    </a:lnTo>
                    <a:lnTo>
                      <a:pt x="9" y="113"/>
                    </a:lnTo>
                    <a:lnTo>
                      <a:pt x="20" y="131"/>
                    </a:lnTo>
                    <a:lnTo>
                      <a:pt x="14" y="136"/>
                    </a:lnTo>
                    <a:lnTo>
                      <a:pt x="22" y="146"/>
                    </a:lnTo>
                    <a:lnTo>
                      <a:pt x="27" y="148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62" name="Freeform 150"/>
              <p:cNvSpPr>
                <a:spLocks/>
              </p:cNvSpPr>
              <p:nvPr/>
            </p:nvSpPr>
            <p:spPr bwMode="auto">
              <a:xfrm>
                <a:off x="4906" y="3516"/>
                <a:ext cx="4" cy="5"/>
              </a:xfrm>
              <a:custGeom>
                <a:avLst/>
                <a:gdLst>
                  <a:gd name="T0" fmla="*/ 11 w 13"/>
                  <a:gd name="T1" fmla="*/ 0 h 16"/>
                  <a:gd name="T2" fmla="*/ 13 w 13"/>
                  <a:gd name="T3" fmla="*/ 16 h 16"/>
                  <a:gd name="T4" fmla="*/ 3 w 13"/>
                  <a:gd name="T5" fmla="*/ 12 h 16"/>
                  <a:gd name="T6" fmla="*/ 0 w 13"/>
                  <a:gd name="T7" fmla="*/ 3 h 16"/>
                  <a:gd name="T8" fmla="*/ 7 w 13"/>
                  <a:gd name="T9" fmla="*/ 0 h 16"/>
                  <a:gd name="T10" fmla="*/ 11 w 13"/>
                  <a:gd name="T11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6">
                    <a:moveTo>
                      <a:pt x="11" y="0"/>
                    </a:moveTo>
                    <a:lnTo>
                      <a:pt x="13" y="16"/>
                    </a:lnTo>
                    <a:lnTo>
                      <a:pt x="3" y="12"/>
                    </a:lnTo>
                    <a:lnTo>
                      <a:pt x="0" y="3"/>
                    </a:lnTo>
                    <a:lnTo>
                      <a:pt x="7" y="0"/>
                    </a:lnTo>
                    <a:lnTo>
                      <a:pt x="11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63" name="Freeform 151"/>
              <p:cNvSpPr>
                <a:spLocks/>
              </p:cNvSpPr>
              <p:nvPr/>
            </p:nvSpPr>
            <p:spPr bwMode="auto">
              <a:xfrm>
                <a:off x="4848" y="3453"/>
                <a:ext cx="102" cy="160"/>
              </a:xfrm>
              <a:custGeom>
                <a:avLst/>
                <a:gdLst>
                  <a:gd name="T0" fmla="*/ 114 w 305"/>
                  <a:gd name="T1" fmla="*/ 321 h 481"/>
                  <a:gd name="T2" fmla="*/ 133 w 305"/>
                  <a:gd name="T3" fmla="*/ 336 h 481"/>
                  <a:gd name="T4" fmla="*/ 123 w 305"/>
                  <a:gd name="T5" fmla="*/ 358 h 481"/>
                  <a:gd name="T6" fmla="*/ 104 w 305"/>
                  <a:gd name="T7" fmla="*/ 379 h 481"/>
                  <a:gd name="T8" fmla="*/ 90 w 305"/>
                  <a:gd name="T9" fmla="*/ 410 h 481"/>
                  <a:gd name="T10" fmla="*/ 97 w 305"/>
                  <a:gd name="T11" fmla="*/ 432 h 481"/>
                  <a:gd name="T12" fmla="*/ 120 w 305"/>
                  <a:gd name="T13" fmla="*/ 469 h 481"/>
                  <a:gd name="T14" fmla="*/ 149 w 305"/>
                  <a:gd name="T15" fmla="*/ 438 h 481"/>
                  <a:gd name="T16" fmla="*/ 180 w 305"/>
                  <a:gd name="T17" fmla="*/ 443 h 481"/>
                  <a:gd name="T18" fmla="*/ 200 w 305"/>
                  <a:gd name="T19" fmla="*/ 445 h 481"/>
                  <a:gd name="T20" fmla="*/ 195 w 305"/>
                  <a:gd name="T21" fmla="*/ 468 h 481"/>
                  <a:gd name="T22" fmla="*/ 223 w 305"/>
                  <a:gd name="T23" fmla="*/ 477 h 481"/>
                  <a:gd name="T24" fmla="*/ 252 w 305"/>
                  <a:gd name="T25" fmla="*/ 479 h 481"/>
                  <a:gd name="T26" fmla="*/ 288 w 305"/>
                  <a:gd name="T27" fmla="*/ 476 h 481"/>
                  <a:gd name="T28" fmla="*/ 294 w 305"/>
                  <a:gd name="T29" fmla="*/ 452 h 481"/>
                  <a:gd name="T30" fmla="*/ 305 w 305"/>
                  <a:gd name="T31" fmla="*/ 418 h 481"/>
                  <a:gd name="T32" fmla="*/ 298 w 305"/>
                  <a:gd name="T33" fmla="*/ 404 h 481"/>
                  <a:gd name="T34" fmla="*/ 290 w 305"/>
                  <a:gd name="T35" fmla="*/ 392 h 481"/>
                  <a:gd name="T36" fmla="*/ 295 w 305"/>
                  <a:gd name="T37" fmla="*/ 369 h 481"/>
                  <a:gd name="T38" fmla="*/ 298 w 305"/>
                  <a:gd name="T39" fmla="*/ 332 h 481"/>
                  <a:gd name="T40" fmla="*/ 282 w 305"/>
                  <a:gd name="T41" fmla="*/ 330 h 481"/>
                  <a:gd name="T42" fmla="*/ 246 w 305"/>
                  <a:gd name="T43" fmla="*/ 333 h 481"/>
                  <a:gd name="T44" fmla="*/ 235 w 305"/>
                  <a:gd name="T45" fmla="*/ 297 h 481"/>
                  <a:gd name="T46" fmla="*/ 230 w 305"/>
                  <a:gd name="T47" fmla="*/ 265 h 481"/>
                  <a:gd name="T48" fmla="*/ 220 w 305"/>
                  <a:gd name="T49" fmla="*/ 224 h 481"/>
                  <a:gd name="T50" fmla="*/ 203 w 305"/>
                  <a:gd name="T51" fmla="*/ 195 h 481"/>
                  <a:gd name="T52" fmla="*/ 227 w 305"/>
                  <a:gd name="T53" fmla="*/ 172 h 481"/>
                  <a:gd name="T54" fmla="*/ 223 w 305"/>
                  <a:gd name="T55" fmla="*/ 144 h 481"/>
                  <a:gd name="T56" fmla="*/ 260 w 305"/>
                  <a:gd name="T57" fmla="*/ 117 h 481"/>
                  <a:gd name="T58" fmla="*/ 225 w 305"/>
                  <a:gd name="T59" fmla="*/ 93 h 481"/>
                  <a:gd name="T60" fmla="*/ 193 w 305"/>
                  <a:gd name="T61" fmla="*/ 65 h 481"/>
                  <a:gd name="T62" fmla="*/ 192 w 305"/>
                  <a:gd name="T63" fmla="*/ 31 h 481"/>
                  <a:gd name="T64" fmla="*/ 177 w 305"/>
                  <a:gd name="T65" fmla="*/ 13 h 481"/>
                  <a:gd name="T66" fmla="*/ 155 w 305"/>
                  <a:gd name="T67" fmla="*/ 0 h 481"/>
                  <a:gd name="T68" fmla="*/ 142 w 305"/>
                  <a:gd name="T69" fmla="*/ 4 h 481"/>
                  <a:gd name="T70" fmla="*/ 123 w 305"/>
                  <a:gd name="T71" fmla="*/ 22 h 481"/>
                  <a:gd name="T72" fmla="*/ 94 w 305"/>
                  <a:gd name="T73" fmla="*/ 20 h 481"/>
                  <a:gd name="T74" fmla="*/ 58 w 305"/>
                  <a:gd name="T75" fmla="*/ 32 h 481"/>
                  <a:gd name="T76" fmla="*/ 64 w 305"/>
                  <a:gd name="T77" fmla="*/ 69 h 481"/>
                  <a:gd name="T78" fmla="*/ 38 w 305"/>
                  <a:gd name="T79" fmla="*/ 96 h 481"/>
                  <a:gd name="T80" fmla="*/ 18 w 305"/>
                  <a:gd name="T81" fmla="*/ 102 h 481"/>
                  <a:gd name="T82" fmla="*/ 10 w 305"/>
                  <a:gd name="T83" fmla="*/ 118 h 481"/>
                  <a:gd name="T84" fmla="*/ 11 w 305"/>
                  <a:gd name="T85" fmla="*/ 126 h 481"/>
                  <a:gd name="T86" fmla="*/ 14 w 305"/>
                  <a:gd name="T87" fmla="*/ 144 h 481"/>
                  <a:gd name="T88" fmla="*/ 35 w 305"/>
                  <a:gd name="T89" fmla="*/ 178 h 481"/>
                  <a:gd name="T90" fmla="*/ 36 w 305"/>
                  <a:gd name="T91" fmla="*/ 196 h 481"/>
                  <a:gd name="T92" fmla="*/ 54 w 305"/>
                  <a:gd name="T93" fmla="*/ 219 h 481"/>
                  <a:gd name="T94" fmla="*/ 56 w 305"/>
                  <a:gd name="T95" fmla="*/ 238 h 481"/>
                  <a:gd name="T96" fmla="*/ 71 w 305"/>
                  <a:gd name="T97" fmla="*/ 269 h 481"/>
                  <a:gd name="T98" fmla="*/ 106 w 305"/>
                  <a:gd name="T99" fmla="*/ 309 h 481"/>
                  <a:gd name="T100" fmla="*/ 173 w 305"/>
                  <a:gd name="T101" fmla="*/ 193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05" h="481">
                    <a:moveTo>
                      <a:pt x="110" y="313"/>
                    </a:moveTo>
                    <a:lnTo>
                      <a:pt x="110" y="315"/>
                    </a:lnTo>
                    <a:lnTo>
                      <a:pt x="111" y="315"/>
                    </a:lnTo>
                    <a:lnTo>
                      <a:pt x="111" y="317"/>
                    </a:lnTo>
                    <a:lnTo>
                      <a:pt x="114" y="321"/>
                    </a:lnTo>
                    <a:lnTo>
                      <a:pt x="122" y="325"/>
                    </a:lnTo>
                    <a:lnTo>
                      <a:pt x="128" y="328"/>
                    </a:lnTo>
                    <a:lnTo>
                      <a:pt x="134" y="332"/>
                    </a:lnTo>
                    <a:lnTo>
                      <a:pt x="135" y="335"/>
                    </a:lnTo>
                    <a:lnTo>
                      <a:pt x="133" y="336"/>
                    </a:lnTo>
                    <a:lnTo>
                      <a:pt x="134" y="343"/>
                    </a:lnTo>
                    <a:lnTo>
                      <a:pt x="129" y="345"/>
                    </a:lnTo>
                    <a:lnTo>
                      <a:pt x="130" y="352"/>
                    </a:lnTo>
                    <a:lnTo>
                      <a:pt x="129" y="356"/>
                    </a:lnTo>
                    <a:lnTo>
                      <a:pt x="123" y="358"/>
                    </a:lnTo>
                    <a:lnTo>
                      <a:pt x="113" y="363"/>
                    </a:lnTo>
                    <a:lnTo>
                      <a:pt x="113" y="366"/>
                    </a:lnTo>
                    <a:lnTo>
                      <a:pt x="108" y="371"/>
                    </a:lnTo>
                    <a:lnTo>
                      <a:pt x="107" y="375"/>
                    </a:lnTo>
                    <a:lnTo>
                      <a:pt x="104" y="379"/>
                    </a:lnTo>
                    <a:lnTo>
                      <a:pt x="104" y="381"/>
                    </a:lnTo>
                    <a:lnTo>
                      <a:pt x="106" y="391"/>
                    </a:lnTo>
                    <a:lnTo>
                      <a:pt x="106" y="395"/>
                    </a:lnTo>
                    <a:lnTo>
                      <a:pt x="99" y="405"/>
                    </a:lnTo>
                    <a:lnTo>
                      <a:pt x="90" y="410"/>
                    </a:lnTo>
                    <a:lnTo>
                      <a:pt x="97" y="416"/>
                    </a:lnTo>
                    <a:lnTo>
                      <a:pt x="97" y="418"/>
                    </a:lnTo>
                    <a:lnTo>
                      <a:pt x="88" y="423"/>
                    </a:lnTo>
                    <a:lnTo>
                      <a:pt x="95" y="428"/>
                    </a:lnTo>
                    <a:lnTo>
                      <a:pt x="97" y="432"/>
                    </a:lnTo>
                    <a:lnTo>
                      <a:pt x="101" y="439"/>
                    </a:lnTo>
                    <a:lnTo>
                      <a:pt x="108" y="447"/>
                    </a:lnTo>
                    <a:lnTo>
                      <a:pt x="114" y="458"/>
                    </a:lnTo>
                    <a:lnTo>
                      <a:pt x="117" y="465"/>
                    </a:lnTo>
                    <a:lnTo>
                      <a:pt x="120" y="469"/>
                    </a:lnTo>
                    <a:lnTo>
                      <a:pt x="124" y="461"/>
                    </a:lnTo>
                    <a:lnTo>
                      <a:pt x="127" y="452"/>
                    </a:lnTo>
                    <a:lnTo>
                      <a:pt x="129" y="452"/>
                    </a:lnTo>
                    <a:lnTo>
                      <a:pt x="139" y="439"/>
                    </a:lnTo>
                    <a:lnTo>
                      <a:pt x="149" y="438"/>
                    </a:lnTo>
                    <a:lnTo>
                      <a:pt x="153" y="443"/>
                    </a:lnTo>
                    <a:lnTo>
                      <a:pt x="157" y="442"/>
                    </a:lnTo>
                    <a:lnTo>
                      <a:pt x="161" y="447"/>
                    </a:lnTo>
                    <a:lnTo>
                      <a:pt x="169" y="439"/>
                    </a:lnTo>
                    <a:lnTo>
                      <a:pt x="180" y="443"/>
                    </a:lnTo>
                    <a:lnTo>
                      <a:pt x="186" y="447"/>
                    </a:lnTo>
                    <a:lnTo>
                      <a:pt x="192" y="443"/>
                    </a:lnTo>
                    <a:lnTo>
                      <a:pt x="194" y="441"/>
                    </a:lnTo>
                    <a:lnTo>
                      <a:pt x="199" y="443"/>
                    </a:lnTo>
                    <a:lnTo>
                      <a:pt x="200" y="445"/>
                    </a:lnTo>
                    <a:lnTo>
                      <a:pt x="197" y="449"/>
                    </a:lnTo>
                    <a:lnTo>
                      <a:pt x="196" y="449"/>
                    </a:lnTo>
                    <a:lnTo>
                      <a:pt x="194" y="452"/>
                    </a:lnTo>
                    <a:lnTo>
                      <a:pt x="194" y="463"/>
                    </a:lnTo>
                    <a:lnTo>
                      <a:pt x="195" y="468"/>
                    </a:lnTo>
                    <a:lnTo>
                      <a:pt x="202" y="477"/>
                    </a:lnTo>
                    <a:lnTo>
                      <a:pt x="203" y="481"/>
                    </a:lnTo>
                    <a:lnTo>
                      <a:pt x="208" y="479"/>
                    </a:lnTo>
                    <a:lnTo>
                      <a:pt x="217" y="477"/>
                    </a:lnTo>
                    <a:lnTo>
                      <a:pt x="223" y="477"/>
                    </a:lnTo>
                    <a:lnTo>
                      <a:pt x="232" y="476"/>
                    </a:lnTo>
                    <a:lnTo>
                      <a:pt x="236" y="471"/>
                    </a:lnTo>
                    <a:lnTo>
                      <a:pt x="240" y="474"/>
                    </a:lnTo>
                    <a:lnTo>
                      <a:pt x="243" y="475"/>
                    </a:lnTo>
                    <a:lnTo>
                      <a:pt x="252" y="479"/>
                    </a:lnTo>
                    <a:lnTo>
                      <a:pt x="252" y="468"/>
                    </a:lnTo>
                    <a:lnTo>
                      <a:pt x="259" y="469"/>
                    </a:lnTo>
                    <a:lnTo>
                      <a:pt x="269" y="465"/>
                    </a:lnTo>
                    <a:lnTo>
                      <a:pt x="280" y="467"/>
                    </a:lnTo>
                    <a:lnTo>
                      <a:pt x="288" y="476"/>
                    </a:lnTo>
                    <a:lnTo>
                      <a:pt x="292" y="478"/>
                    </a:lnTo>
                    <a:lnTo>
                      <a:pt x="293" y="472"/>
                    </a:lnTo>
                    <a:lnTo>
                      <a:pt x="293" y="471"/>
                    </a:lnTo>
                    <a:lnTo>
                      <a:pt x="287" y="464"/>
                    </a:lnTo>
                    <a:lnTo>
                      <a:pt x="294" y="452"/>
                    </a:lnTo>
                    <a:lnTo>
                      <a:pt x="295" y="450"/>
                    </a:lnTo>
                    <a:lnTo>
                      <a:pt x="300" y="442"/>
                    </a:lnTo>
                    <a:lnTo>
                      <a:pt x="301" y="441"/>
                    </a:lnTo>
                    <a:lnTo>
                      <a:pt x="303" y="430"/>
                    </a:lnTo>
                    <a:lnTo>
                      <a:pt x="305" y="418"/>
                    </a:lnTo>
                    <a:lnTo>
                      <a:pt x="300" y="415"/>
                    </a:lnTo>
                    <a:lnTo>
                      <a:pt x="300" y="409"/>
                    </a:lnTo>
                    <a:lnTo>
                      <a:pt x="296" y="411"/>
                    </a:lnTo>
                    <a:lnTo>
                      <a:pt x="294" y="410"/>
                    </a:lnTo>
                    <a:lnTo>
                      <a:pt x="298" y="404"/>
                    </a:lnTo>
                    <a:lnTo>
                      <a:pt x="293" y="404"/>
                    </a:lnTo>
                    <a:lnTo>
                      <a:pt x="298" y="397"/>
                    </a:lnTo>
                    <a:lnTo>
                      <a:pt x="292" y="395"/>
                    </a:lnTo>
                    <a:lnTo>
                      <a:pt x="293" y="392"/>
                    </a:lnTo>
                    <a:lnTo>
                      <a:pt x="290" y="392"/>
                    </a:lnTo>
                    <a:lnTo>
                      <a:pt x="300" y="382"/>
                    </a:lnTo>
                    <a:lnTo>
                      <a:pt x="303" y="381"/>
                    </a:lnTo>
                    <a:lnTo>
                      <a:pt x="305" y="375"/>
                    </a:lnTo>
                    <a:lnTo>
                      <a:pt x="300" y="372"/>
                    </a:lnTo>
                    <a:lnTo>
                      <a:pt x="295" y="369"/>
                    </a:lnTo>
                    <a:lnTo>
                      <a:pt x="290" y="359"/>
                    </a:lnTo>
                    <a:lnTo>
                      <a:pt x="290" y="358"/>
                    </a:lnTo>
                    <a:lnTo>
                      <a:pt x="294" y="350"/>
                    </a:lnTo>
                    <a:lnTo>
                      <a:pt x="296" y="342"/>
                    </a:lnTo>
                    <a:lnTo>
                      <a:pt x="298" y="332"/>
                    </a:lnTo>
                    <a:lnTo>
                      <a:pt x="295" y="329"/>
                    </a:lnTo>
                    <a:lnTo>
                      <a:pt x="298" y="319"/>
                    </a:lnTo>
                    <a:lnTo>
                      <a:pt x="290" y="321"/>
                    </a:lnTo>
                    <a:lnTo>
                      <a:pt x="287" y="323"/>
                    </a:lnTo>
                    <a:lnTo>
                      <a:pt x="282" y="330"/>
                    </a:lnTo>
                    <a:lnTo>
                      <a:pt x="276" y="335"/>
                    </a:lnTo>
                    <a:lnTo>
                      <a:pt x="266" y="335"/>
                    </a:lnTo>
                    <a:lnTo>
                      <a:pt x="257" y="337"/>
                    </a:lnTo>
                    <a:lnTo>
                      <a:pt x="246" y="337"/>
                    </a:lnTo>
                    <a:lnTo>
                      <a:pt x="246" y="333"/>
                    </a:lnTo>
                    <a:lnTo>
                      <a:pt x="236" y="319"/>
                    </a:lnTo>
                    <a:lnTo>
                      <a:pt x="243" y="317"/>
                    </a:lnTo>
                    <a:lnTo>
                      <a:pt x="241" y="309"/>
                    </a:lnTo>
                    <a:lnTo>
                      <a:pt x="237" y="309"/>
                    </a:lnTo>
                    <a:lnTo>
                      <a:pt x="235" y="297"/>
                    </a:lnTo>
                    <a:lnTo>
                      <a:pt x="223" y="285"/>
                    </a:lnTo>
                    <a:lnTo>
                      <a:pt x="221" y="277"/>
                    </a:lnTo>
                    <a:lnTo>
                      <a:pt x="223" y="275"/>
                    </a:lnTo>
                    <a:lnTo>
                      <a:pt x="227" y="273"/>
                    </a:lnTo>
                    <a:lnTo>
                      <a:pt x="230" y="265"/>
                    </a:lnTo>
                    <a:lnTo>
                      <a:pt x="225" y="263"/>
                    </a:lnTo>
                    <a:lnTo>
                      <a:pt x="217" y="253"/>
                    </a:lnTo>
                    <a:lnTo>
                      <a:pt x="223" y="248"/>
                    </a:lnTo>
                    <a:lnTo>
                      <a:pt x="212" y="230"/>
                    </a:lnTo>
                    <a:lnTo>
                      <a:pt x="220" y="224"/>
                    </a:lnTo>
                    <a:lnTo>
                      <a:pt x="223" y="217"/>
                    </a:lnTo>
                    <a:lnTo>
                      <a:pt x="225" y="215"/>
                    </a:lnTo>
                    <a:lnTo>
                      <a:pt x="217" y="210"/>
                    </a:lnTo>
                    <a:lnTo>
                      <a:pt x="212" y="205"/>
                    </a:lnTo>
                    <a:lnTo>
                      <a:pt x="203" y="195"/>
                    </a:lnTo>
                    <a:lnTo>
                      <a:pt x="206" y="192"/>
                    </a:lnTo>
                    <a:lnTo>
                      <a:pt x="206" y="189"/>
                    </a:lnTo>
                    <a:lnTo>
                      <a:pt x="210" y="185"/>
                    </a:lnTo>
                    <a:lnTo>
                      <a:pt x="216" y="182"/>
                    </a:lnTo>
                    <a:lnTo>
                      <a:pt x="227" y="172"/>
                    </a:lnTo>
                    <a:lnTo>
                      <a:pt x="232" y="171"/>
                    </a:lnTo>
                    <a:lnTo>
                      <a:pt x="234" y="163"/>
                    </a:lnTo>
                    <a:lnTo>
                      <a:pt x="233" y="159"/>
                    </a:lnTo>
                    <a:lnTo>
                      <a:pt x="227" y="151"/>
                    </a:lnTo>
                    <a:lnTo>
                      <a:pt x="223" y="144"/>
                    </a:lnTo>
                    <a:lnTo>
                      <a:pt x="223" y="143"/>
                    </a:lnTo>
                    <a:lnTo>
                      <a:pt x="226" y="132"/>
                    </a:lnTo>
                    <a:lnTo>
                      <a:pt x="240" y="129"/>
                    </a:lnTo>
                    <a:lnTo>
                      <a:pt x="257" y="118"/>
                    </a:lnTo>
                    <a:lnTo>
                      <a:pt x="260" y="117"/>
                    </a:lnTo>
                    <a:lnTo>
                      <a:pt x="255" y="100"/>
                    </a:lnTo>
                    <a:lnTo>
                      <a:pt x="248" y="86"/>
                    </a:lnTo>
                    <a:lnTo>
                      <a:pt x="240" y="83"/>
                    </a:lnTo>
                    <a:lnTo>
                      <a:pt x="233" y="84"/>
                    </a:lnTo>
                    <a:lnTo>
                      <a:pt x="225" y="93"/>
                    </a:lnTo>
                    <a:lnTo>
                      <a:pt x="220" y="87"/>
                    </a:lnTo>
                    <a:lnTo>
                      <a:pt x="195" y="76"/>
                    </a:lnTo>
                    <a:lnTo>
                      <a:pt x="183" y="70"/>
                    </a:lnTo>
                    <a:lnTo>
                      <a:pt x="182" y="65"/>
                    </a:lnTo>
                    <a:lnTo>
                      <a:pt x="193" y="65"/>
                    </a:lnTo>
                    <a:lnTo>
                      <a:pt x="200" y="52"/>
                    </a:lnTo>
                    <a:lnTo>
                      <a:pt x="199" y="44"/>
                    </a:lnTo>
                    <a:lnTo>
                      <a:pt x="201" y="44"/>
                    </a:lnTo>
                    <a:lnTo>
                      <a:pt x="201" y="39"/>
                    </a:lnTo>
                    <a:lnTo>
                      <a:pt x="192" y="31"/>
                    </a:lnTo>
                    <a:lnTo>
                      <a:pt x="189" y="33"/>
                    </a:lnTo>
                    <a:lnTo>
                      <a:pt x="186" y="26"/>
                    </a:lnTo>
                    <a:lnTo>
                      <a:pt x="184" y="20"/>
                    </a:lnTo>
                    <a:lnTo>
                      <a:pt x="177" y="18"/>
                    </a:lnTo>
                    <a:lnTo>
                      <a:pt x="177" y="13"/>
                    </a:lnTo>
                    <a:lnTo>
                      <a:pt x="172" y="10"/>
                    </a:lnTo>
                    <a:lnTo>
                      <a:pt x="170" y="12"/>
                    </a:lnTo>
                    <a:lnTo>
                      <a:pt x="161" y="6"/>
                    </a:lnTo>
                    <a:lnTo>
                      <a:pt x="159" y="7"/>
                    </a:lnTo>
                    <a:lnTo>
                      <a:pt x="155" y="0"/>
                    </a:lnTo>
                    <a:lnTo>
                      <a:pt x="153" y="2"/>
                    </a:lnTo>
                    <a:lnTo>
                      <a:pt x="152" y="3"/>
                    </a:lnTo>
                    <a:lnTo>
                      <a:pt x="148" y="3"/>
                    </a:lnTo>
                    <a:lnTo>
                      <a:pt x="146" y="5"/>
                    </a:lnTo>
                    <a:lnTo>
                      <a:pt x="142" y="4"/>
                    </a:lnTo>
                    <a:lnTo>
                      <a:pt x="140" y="9"/>
                    </a:lnTo>
                    <a:lnTo>
                      <a:pt x="135" y="11"/>
                    </a:lnTo>
                    <a:lnTo>
                      <a:pt x="134" y="12"/>
                    </a:lnTo>
                    <a:lnTo>
                      <a:pt x="131" y="19"/>
                    </a:lnTo>
                    <a:lnTo>
                      <a:pt x="123" y="22"/>
                    </a:lnTo>
                    <a:lnTo>
                      <a:pt x="119" y="18"/>
                    </a:lnTo>
                    <a:lnTo>
                      <a:pt x="114" y="16"/>
                    </a:lnTo>
                    <a:lnTo>
                      <a:pt x="111" y="19"/>
                    </a:lnTo>
                    <a:lnTo>
                      <a:pt x="97" y="22"/>
                    </a:lnTo>
                    <a:lnTo>
                      <a:pt x="94" y="20"/>
                    </a:lnTo>
                    <a:lnTo>
                      <a:pt x="90" y="19"/>
                    </a:lnTo>
                    <a:lnTo>
                      <a:pt x="84" y="17"/>
                    </a:lnTo>
                    <a:lnTo>
                      <a:pt x="68" y="18"/>
                    </a:lnTo>
                    <a:lnTo>
                      <a:pt x="60" y="26"/>
                    </a:lnTo>
                    <a:lnTo>
                      <a:pt x="58" y="32"/>
                    </a:lnTo>
                    <a:lnTo>
                      <a:pt x="60" y="33"/>
                    </a:lnTo>
                    <a:lnTo>
                      <a:pt x="63" y="44"/>
                    </a:lnTo>
                    <a:lnTo>
                      <a:pt x="67" y="57"/>
                    </a:lnTo>
                    <a:lnTo>
                      <a:pt x="66" y="67"/>
                    </a:lnTo>
                    <a:lnTo>
                      <a:pt x="64" y="69"/>
                    </a:lnTo>
                    <a:lnTo>
                      <a:pt x="57" y="80"/>
                    </a:lnTo>
                    <a:lnTo>
                      <a:pt x="56" y="85"/>
                    </a:lnTo>
                    <a:lnTo>
                      <a:pt x="55" y="89"/>
                    </a:lnTo>
                    <a:lnTo>
                      <a:pt x="44" y="93"/>
                    </a:lnTo>
                    <a:lnTo>
                      <a:pt x="38" y="96"/>
                    </a:lnTo>
                    <a:lnTo>
                      <a:pt x="37" y="103"/>
                    </a:lnTo>
                    <a:lnTo>
                      <a:pt x="35" y="105"/>
                    </a:lnTo>
                    <a:lnTo>
                      <a:pt x="31" y="103"/>
                    </a:lnTo>
                    <a:lnTo>
                      <a:pt x="18" y="100"/>
                    </a:lnTo>
                    <a:lnTo>
                      <a:pt x="18" y="102"/>
                    </a:lnTo>
                    <a:lnTo>
                      <a:pt x="11" y="100"/>
                    </a:lnTo>
                    <a:lnTo>
                      <a:pt x="7" y="99"/>
                    </a:lnTo>
                    <a:lnTo>
                      <a:pt x="7" y="104"/>
                    </a:lnTo>
                    <a:lnTo>
                      <a:pt x="11" y="106"/>
                    </a:lnTo>
                    <a:lnTo>
                      <a:pt x="10" y="118"/>
                    </a:lnTo>
                    <a:lnTo>
                      <a:pt x="4" y="117"/>
                    </a:lnTo>
                    <a:lnTo>
                      <a:pt x="0" y="118"/>
                    </a:lnTo>
                    <a:lnTo>
                      <a:pt x="4" y="122"/>
                    </a:lnTo>
                    <a:lnTo>
                      <a:pt x="7" y="125"/>
                    </a:lnTo>
                    <a:lnTo>
                      <a:pt x="11" y="126"/>
                    </a:lnTo>
                    <a:lnTo>
                      <a:pt x="8" y="131"/>
                    </a:lnTo>
                    <a:lnTo>
                      <a:pt x="14" y="132"/>
                    </a:lnTo>
                    <a:lnTo>
                      <a:pt x="14" y="142"/>
                    </a:lnTo>
                    <a:lnTo>
                      <a:pt x="15" y="144"/>
                    </a:lnTo>
                    <a:lnTo>
                      <a:pt x="14" y="144"/>
                    </a:lnTo>
                    <a:lnTo>
                      <a:pt x="13" y="156"/>
                    </a:lnTo>
                    <a:lnTo>
                      <a:pt x="14" y="162"/>
                    </a:lnTo>
                    <a:lnTo>
                      <a:pt x="21" y="165"/>
                    </a:lnTo>
                    <a:lnTo>
                      <a:pt x="29" y="173"/>
                    </a:lnTo>
                    <a:lnTo>
                      <a:pt x="35" y="178"/>
                    </a:lnTo>
                    <a:lnTo>
                      <a:pt x="42" y="180"/>
                    </a:lnTo>
                    <a:lnTo>
                      <a:pt x="46" y="184"/>
                    </a:lnTo>
                    <a:lnTo>
                      <a:pt x="48" y="185"/>
                    </a:lnTo>
                    <a:lnTo>
                      <a:pt x="40" y="192"/>
                    </a:lnTo>
                    <a:lnTo>
                      <a:pt x="36" y="196"/>
                    </a:lnTo>
                    <a:lnTo>
                      <a:pt x="36" y="197"/>
                    </a:lnTo>
                    <a:lnTo>
                      <a:pt x="31" y="205"/>
                    </a:lnTo>
                    <a:lnTo>
                      <a:pt x="40" y="211"/>
                    </a:lnTo>
                    <a:lnTo>
                      <a:pt x="51" y="217"/>
                    </a:lnTo>
                    <a:lnTo>
                      <a:pt x="54" y="219"/>
                    </a:lnTo>
                    <a:lnTo>
                      <a:pt x="56" y="218"/>
                    </a:lnTo>
                    <a:lnTo>
                      <a:pt x="57" y="220"/>
                    </a:lnTo>
                    <a:lnTo>
                      <a:pt x="55" y="224"/>
                    </a:lnTo>
                    <a:lnTo>
                      <a:pt x="58" y="235"/>
                    </a:lnTo>
                    <a:lnTo>
                      <a:pt x="56" y="238"/>
                    </a:lnTo>
                    <a:lnTo>
                      <a:pt x="61" y="244"/>
                    </a:lnTo>
                    <a:lnTo>
                      <a:pt x="57" y="249"/>
                    </a:lnTo>
                    <a:lnTo>
                      <a:pt x="57" y="251"/>
                    </a:lnTo>
                    <a:lnTo>
                      <a:pt x="69" y="259"/>
                    </a:lnTo>
                    <a:lnTo>
                      <a:pt x="71" y="269"/>
                    </a:lnTo>
                    <a:lnTo>
                      <a:pt x="89" y="281"/>
                    </a:lnTo>
                    <a:lnTo>
                      <a:pt x="93" y="289"/>
                    </a:lnTo>
                    <a:lnTo>
                      <a:pt x="97" y="288"/>
                    </a:lnTo>
                    <a:lnTo>
                      <a:pt x="107" y="296"/>
                    </a:lnTo>
                    <a:lnTo>
                      <a:pt x="106" y="309"/>
                    </a:lnTo>
                    <a:lnTo>
                      <a:pt x="110" y="313"/>
                    </a:lnTo>
                    <a:lnTo>
                      <a:pt x="184" y="190"/>
                    </a:lnTo>
                    <a:lnTo>
                      <a:pt x="186" y="206"/>
                    </a:lnTo>
                    <a:lnTo>
                      <a:pt x="176" y="202"/>
                    </a:lnTo>
                    <a:lnTo>
                      <a:pt x="173" y="193"/>
                    </a:lnTo>
                    <a:lnTo>
                      <a:pt x="180" y="190"/>
                    </a:lnTo>
                    <a:lnTo>
                      <a:pt x="184" y="190"/>
                    </a:lnTo>
                    <a:lnTo>
                      <a:pt x="110" y="313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64" name="Freeform 152"/>
              <p:cNvSpPr>
                <a:spLocks/>
              </p:cNvSpPr>
              <p:nvPr/>
            </p:nvSpPr>
            <p:spPr bwMode="auto">
              <a:xfrm>
                <a:off x="4848" y="3453"/>
                <a:ext cx="102" cy="160"/>
              </a:xfrm>
              <a:custGeom>
                <a:avLst/>
                <a:gdLst>
                  <a:gd name="T0" fmla="*/ 111 w 305"/>
                  <a:gd name="T1" fmla="*/ 317 h 481"/>
                  <a:gd name="T2" fmla="*/ 134 w 305"/>
                  <a:gd name="T3" fmla="*/ 332 h 481"/>
                  <a:gd name="T4" fmla="*/ 129 w 305"/>
                  <a:gd name="T5" fmla="*/ 345 h 481"/>
                  <a:gd name="T6" fmla="*/ 113 w 305"/>
                  <a:gd name="T7" fmla="*/ 363 h 481"/>
                  <a:gd name="T8" fmla="*/ 104 w 305"/>
                  <a:gd name="T9" fmla="*/ 379 h 481"/>
                  <a:gd name="T10" fmla="*/ 99 w 305"/>
                  <a:gd name="T11" fmla="*/ 405 h 481"/>
                  <a:gd name="T12" fmla="*/ 88 w 305"/>
                  <a:gd name="T13" fmla="*/ 423 h 481"/>
                  <a:gd name="T14" fmla="*/ 108 w 305"/>
                  <a:gd name="T15" fmla="*/ 447 h 481"/>
                  <a:gd name="T16" fmla="*/ 124 w 305"/>
                  <a:gd name="T17" fmla="*/ 461 h 481"/>
                  <a:gd name="T18" fmla="*/ 149 w 305"/>
                  <a:gd name="T19" fmla="*/ 438 h 481"/>
                  <a:gd name="T20" fmla="*/ 169 w 305"/>
                  <a:gd name="T21" fmla="*/ 439 h 481"/>
                  <a:gd name="T22" fmla="*/ 194 w 305"/>
                  <a:gd name="T23" fmla="*/ 441 h 481"/>
                  <a:gd name="T24" fmla="*/ 196 w 305"/>
                  <a:gd name="T25" fmla="*/ 449 h 481"/>
                  <a:gd name="T26" fmla="*/ 202 w 305"/>
                  <a:gd name="T27" fmla="*/ 477 h 481"/>
                  <a:gd name="T28" fmla="*/ 223 w 305"/>
                  <a:gd name="T29" fmla="*/ 477 h 481"/>
                  <a:gd name="T30" fmla="*/ 243 w 305"/>
                  <a:gd name="T31" fmla="*/ 475 h 481"/>
                  <a:gd name="T32" fmla="*/ 269 w 305"/>
                  <a:gd name="T33" fmla="*/ 465 h 481"/>
                  <a:gd name="T34" fmla="*/ 293 w 305"/>
                  <a:gd name="T35" fmla="*/ 472 h 481"/>
                  <a:gd name="T36" fmla="*/ 295 w 305"/>
                  <a:gd name="T37" fmla="*/ 450 h 481"/>
                  <a:gd name="T38" fmla="*/ 305 w 305"/>
                  <a:gd name="T39" fmla="*/ 418 h 481"/>
                  <a:gd name="T40" fmla="*/ 294 w 305"/>
                  <a:gd name="T41" fmla="*/ 410 h 481"/>
                  <a:gd name="T42" fmla="*/ 292 w 305"/>
                  <a:gd name="T43" fmla="*/ 395 h 481"/>
                  <a:gd name="T44" fmla="*/ 303 w 305"/>
                  <a:gd name="T45" fmla="*/ 381 h 481"/>
                  <a:gd name="T46" fmla="*/ 290 w 305"/>
                  <a:gd name="T47" fmla="*/ 359 h 481"/>
                  <a:gd name="T48" fmla="*/ 298 w 305"/>
                  <a:gd name="T49" fmla="*/ 332 h 481"/>
                  <a:gd name="T50" fmla="*/ 287 w 305"/>
                  <a:gd name="T51" fmla="*/ 323 h 481"/>
                  <a:gd name="T52" fmla="*/ 257 w 305"/>
                  <a:gd name="T53" fmla="*/ 337 h 481"/>
                  <a:gd name="T54" fmla="*/ 243 w 305"/>
                  <a:gd name="T55" fmla="*/ 317 h 481"/>
                  <a:gd name="T56" fmla="*/ 223 w 305"/>
                  <a:gd name="T57" fmla="*/ 285 h 481"/>
                  <a:gd name="T58" fmla="*/ 230 w 305"/>
                  <a:gd name="T59" fmla="*/ 265 h 481"/>
                  <a:gd name="T60" fmla="*/ 212 w 305"/>
                  <a:gd name="T61" fmla="*/ 230 h 481"/>
                  <a:gd name="T62" fmla="*/ 217 w 305"/>
                  <a:gd name="T63" fmla="*/ 210 h 481"/>
                  <a:gd name="T64" fmla="*/ 206 w 305"/>
                  <a:gd name="T65" fmla="*/ 189 h 481"/>
                  <a:gd name="T66" fmla="*/ 232 w 305"/>
                  <a:gd name="T67" fmla="*/ 171 h 481"/>
                  <a:gd name="T68" fmla="*/ 223 w 305"/>
                  <a:gd name="T69" fmla="*/ 144 h 481"/>
                  <a:gd name="T70" fmla="*/ 257 w 305"/>
                  <a:gd name="T71" fmla="*/ 118 h 481"/>
                  <a:gd name="T72" fmla="*/ 240 w 305"/>
                  <a:gd name="T73" fmla="*/ 83 h 481"/>
                  <a:gd name="T74" fmla="*/ 195 w 305"/>
                  <a:gd name="T75" fmla="*/ 76 h 481"/>
                  <a:gd name="T76" fmla="*/ 200 w 305"/>
                  <a:gd name="T77" fmla="*/ 52 h 481"/>
                  <a:gd name="T78" fmla="*/ 192 w 305"/>
                  <a:gd name="T79" fmla="*/ 31 h 481"/>
                  <a:gd name="T80" fmla="*/ 177 w 305"/>
                  <a:gd name="T81" fmla="*/ 18 h 481"/>
                  <a:gd name="T82" fmla="*/ 161 w 305"/>
                  <a:gd name="T83" fmla="*/ 6 h 481"/>
                  <a:gd name="T84" fmla="*/ 152 w 305"/>
                  <a:gd name="T85" fmla="*/ 3 h 481"/>
                  <a:gd name="T86" fmla="*/ 140 w 305"/>
                  <a:gd name="T87" fmla="*/ 9 h 481"/>
                  <a:gd name="T88" fmla="*/ 123 w 305"/>
                  <a:gd name="T89" fmla="*/ 22 h 481"/>
                  <a:gd name="T90" fmla="*/ 97 w 305"/>
                  <a:gd name="T91" fmla="*/ 22 h 481"/>
                  <a:gd name="T92" fmla="*/ 68 w 305"/>
                  <a:gd name="T93" fmla="*/ 18 h 481"/>
                  <a:gd name="T94" fmla="*/ 63 w 305"/>
                  <a:gd name="T95" fmla="*/ 44 h 481"/>
                  <a:gd name="T96" fmla="*/ 57 w 305"/>
                  <a:gd name="T97" fmla="*/ 80 h 481"/>
                  <a:gd name="T98" fmla="*/ 38 w 305"/>
                  <a:gd name="T99" fmla="*/ 96 h 481"/>
                  <a:gd name="T100" fmla="*/ 18 w 305"/>
                  <a:gd name="T101" fmla="*/ 100 h 481"/>
                  <a:gd name="T102" fmla="*/ 7 w 305"/>
                  <a:gd name="T103" fmla="*/ 104 h 481"/>
                  <a:gd name="T104" fmla="*/ 0 w 305"/>
                  <a:gd name="T105" fmla="*/ 118 h 481"/>
                  <a:gd name="T106" fmla="*/ 8 w 305"/>
                  <a:gd name="T107" fmla="*/ 131 h 481"/>
                  <a:gd name="T108" fmla="*/ 14 w 305"/>
                  <a:gd name="T109" fmla="*/ 144 h 481"/>
                  <a:gd name="T110" fmla="*/ 29 w 305"/>
                  <a:gd name="T111" fmla="*/ 173 h 481"/>
                  <a:gd name="T112" fmla="*/ 48 w 305"/>
                  <a:gd name="T113" fmla="*/ 185 h 481"/>
                  <a:gd name="T114" fmla="*/ 31 w 305"/>
                  <a:gd name="T115" fmla="*/ 205 h 481"/>
                  <a:gd name="T116" fmla="*/ 56 w 305"/>
                  <a:gd name="T117" fmla="*/ 218 h 481"/>
                  <a:gd name="T118" fmla="*/ 56 w 305"/>
                  <a:gd name="T119" fmla="*/ 238 h 481"/>
                  <a:gd name="T120" fmla="*/ 69 w 305"/>
                  <a:gd name="T121" fmla="*/ 259 h 481"/>
                  <a:gd name="T122" fmla="*/ 97 w 305"/>
                  <a:gd name="T123" fmla="*/ 288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05" h="481">
                    <a:moveTo>
                      <a:pt x="110" y="313"/>
                    </a:moveTo>
                    <a:lnTo>
                      <a:pt x="110" y="315"/>
                    </a:lnTo>
                    <a:lnTo>
                      <a:pt x="111" y="315"/>
                    </a:lnTo>
                    <a:lnTo>
                      <a:pt x="111" y="317"/>
                    </a:lnTo>
                    <a:lnTo>
                      <a:pt x="114" y="321"/>
                    </a:lnTo>
                    <a:lnTo>
                      <a:pt x="122" y="325"/>
                    </a:lnTo>
                    <a:lnTo>
                      <a:pt x="128" y="328"/>
                    </a:lnTo>
                    <a:lnTo>
                      <a:pt x="134" y="332"/>
                    </a:lnTo>
                    <a:lnTo>
                      <a:pt x="135" y="335"/>
                    </a:lnTo>
                    <a:lnTo>
                      <a:pt x="133" y="336"/>
                    </a:lnTo>
                    <a:lnTo>
                      <a:pt x="134" y="343"/>
                    </a:lnTo>
                    <a:lnTo>
                      <a:pt x="129" y="345"/>
                    </a:lnTo>
                    <a:lnTo>
                      <a:pt x="130" y="352"/>
                    </a:lnTo>
                    <a:lnTo>
                      <a:pt x="129" y="356"/>
                    </a:lnTo>
                    <a:lnTo>
                      <a:pt x="123" y="358"/>
                    </a:lnTo>
                    <a:lnTo>
                      <a:pt x="113" y="363"/>
                    </a:lnTo>
                    <a:lnTo>
                      <a:pt x="113" y="366"/>
                    </a:lnTo>
                    <a:lnTo>
                      <a:pt x="108" y="371"/>
                    </a:lnTo>
                    <a:lnTo>
                      <a:pt x="107" y="375"/>
                    </a:lnTo>
                    <a:lnTo>
                      <a:pt x="104" y="379"/>
                    </a:lnTo>
                    <a:lnTo>
                      <a:pt x="104" y="381"/>
                    </a:lnTo>
                    <a:lnTo>
                      <a:pt x="106" y="391"/>
                    </a:lnTo>
                    <a:lnTo>
                      <a:pt x="106" y="395"/>
                    </a:lnTo>
                    <a:lnTo>
                      <a:pt x="99" y="405"/>
                    </a:lnTo>
                    <a:lnTo>
                      <a:pt x="90" y="410"/>
                    </a:lnTo>
                    <a:lnTo>
                      <a:pt x="97" y="416"/>
                    </a:lnTo>
                    <a:lnTo>
                      <a:pt x="97" y="418"/>
                    </a:lnTo>
                    <a:lnTo>
                      <a:pt x="88" y="423"/>
                    </a:lnTo>
                    <a:lnTo>
                      <a:pt x="95" y="428"/>
                    </a:lnTo>
                    <a:lnTo>
                      <a:pt x="97" y="432"/>
                    </a:lnTo>
                    <a:lnTo>
                      <a:pt x="101" y="439"/>
                    </a:lnTo>
                    <a:lnTo>
                      <a:pt x="108" y="447"/>
                    </a:lnTo>
                    <a:lnTo>
                      <a:pt x="114" y="458"/>
                    </a:lnTo>
                    <a:lnTo>
                      <a:pt x="117" y="465"/>
                    </a:lnTo>
                    <a:lnTo>
                      <a:pt x="120" y="469"/>
                    </a:lnTo>
                    <a:lnTo>
                      <a:pt x="124" y="461"/>
                    </a:lnTo>
                    <a:lnTo>
                      <a:pt x="127" y="452"/>
                    </a:lnTo>
                    <a:lnTo>
                      <a:pt x="129" y="452"/>
                    </a:lnTo>
                    <a:lnTo>
                      <a:pt x="139" y="439"/>
                    </a:lnTo>
                    <a:lnTo>
                      <a:pt x="149" y="438"/>
                    </a:lnTo>
                    <a:lnTo>
                      <a:pt x="153" y="443"/>
                    </a:lnTo>
                    <a:lnTo>
                      <a:pt x="157" y="442"/>
                    </a:lnTo>
                    <a:lnTo>
                      <a:pt x="161" y="447"/>
                    </a:lnTo>
                    <a:lnTo>
                      <a:pt x="169" y="439"/>
                    </a:lnTo>
                    <a:lnTo>
                      <a:pt x="180" y="443"/>
                    </a:lnTo>
                    <a:lnTo>
                      <a:pt x="186" y="447"/>
                    </a:lnTo>
                    <a:lnTo>
                      <a:pt x="192" y="443"/>
                    </a:lnTo>
                    <a:lnTo>
                      <a:pt x="194" y="441"/>
                    </a:lnTo>
                    <a:lnTo>
                      <a:pt x="199" y="443"/>
                    </a:lnTo>
                    <a:lnTo>
                      <a:pt x="200" y="445"/>
                    </a:lnTo>
                    <a:lnTo>
                      <a:pt x="197" y="449"/>
                    </a:lnTo>
                    <a:lnTo>
                      <a:pt x="196" y="449"/>
                    </a:lnTo>
                    <a:lnTo>
                      <a:pt x="194" y="452"/>
                    </a:lnTo>
                    <a:lnTo>
                      <a:pt x="194" y="463"/>
                    </a:lnTo>
                    <a:lnTo>
                      <a:pt x="195" y="468"/>
                    </a:lnTo>
                    <a:lnTo>
                      <a:pt x="202" y="477"/>
                    </a:lnTo>
                    <a:lnTo>
                      <a:pt x="203" y="481"/>
                    </a:lnTo>
                    <a:lnTo>
                      <a:pt x="208" y="479"/>
                    </a:lnTo>
                    <a:lnTo>
                      <a:pt x="217" y="477"/>
                    </a:lnTo>
                    <a:lnTo>
                      <a:pt x="223" y="477"/>
                    </a:lnTo>
                    <a:lnTo>
                      <a:pt x="232" y="476"/>
                    </a:lnTo>
                    <a:lnTo>
                      <a:pt x="236" y="471"/>
                    </a:lnTo>
                    <a:lnTo>
                      <a:pt x="240" y="474"/>
                    </a:lnTo>
                    <a:lnTo>
                      <a:pt x="243" y="475"/>
                    </a:lnTo>
                    <a:lnTo>
                      <a:pt x="252" y="479"/>
                    </a:lnTo>
                    <a:lnTo>
                      <a:pt x="252" y="468"/>
                    </a:lnTo>
                    <a:lnTo>
                      <a:pt x="259" y="469"/>
                    </a:lnTo>
                    <a:lnTo>
                      <a:pt x="269" y="465"/>
                    </a:lnTo>
                    <a:lnTo>
                      <a:pt x="280" y="467"/>
                    </a:lnTo>
                    <a:lnTo>
                      <a:pt x="288" y="476"/>
                    </a:lnTo>
                    <a:lnTo>
                      <a:pt x="292" y="478"/>
                    </a:lnTo>
                    <a:lnTo>
                      <a:pt x="293" y="472"/>
                    </a:lnTo>
                    <a:lnTo>
                      <a:pt x="293" y="471"/>
                    </a:lnTo>
                    <a:lnTo>
                      <a:pt x="287" y="464"/>
                    </a:lnTo>
                    <a:lnTo>
                      <a:pt x="294" y="452"/>
                    </a:lnTo>
                    <a:lnTo>
                      <a:pt x="295" y="450"/>
                    </a:lnTo>
                    <a:lnTo>
                      <a:pt x="300" y="442"/>
                    </a:lnTo>
                    <a:lnTo>
                      <a:pt x="301" y="441"/>
                    </a:lnTo>
                    <a:lnTo>
                      <a:pt x="303" y="430"/>
                    </a:lnTo>
                    <a:lnTo>
                      <a:pt x="305" y="418"/>
                    </a:lnTo>
                    <a:lnTo>
                      <a:pt x="300" y="415"/>
                    </a:lnTo>
                    <a:lnTo>
                      <a:pt x="300" y="409"/>
                    </a:lnTo>
                    <a:lnTo>
                      <a:pt x="296" y="411"/>
                    </a:lnTo>
                    <a:lnTo>
                      <a:pt x="294" y="410"/>
                    </a:lnTo>
                    <a:lnTo>
                      <a:pt x="298" y="404"/>
                    </a:lnTo>
                    <a:lnTo>
                      <a:pt x="293" y="404"/>
                    </a:lnTo>
                    <a:lnTo>
                      <a:pt x="298" y="397"/>
                    </a:lnTo>
                    <a:lnTo>
                      <a:pt x="292" y="395"/>
                    </a:lnTo>
                    <a:lnTo>
                      <a:pt x="293" y="392"/>
                    </a:lnTo>
                    <a:lnTo>
                      <a:pt x="290" y="392"/>
                    </a:lnTo>
                    <a:lnTo>
                      <a:pt x="300" y="382"/>
                    </a:lnTo>
                    <a:lnTo>
                      <a:pt x="303" y="381"/>
                    </a:lnTo>
                    <a:lnTo>
                      <a:pt x="305" y="375"/>
                    </a:lnTo>
                    <a:lnTo>
                      <a:pt x="300" y="372"/>
                    </a:lnTo>
                    <a:lnTo>
                      <a:pt x="295" y="369"/>
                    </a:lnTo>
                    <a:lnTo>
                      <a:pt x="290" y="359"/>
                    </a:lnTo>
                    <a:lnTo>
                      <a:pt x="290" y="358"/>
                    </a:lnTo>
                    <a:lnTo>
                      <a:pt x="294" y="350"/>
                    </a:lnTo>
                    <a:lnTo>
                      <a:pt x="296" y="342"/>
                    </a:lnTo>
                    <a:lnTo>
                      <a:pt x="298" y="332"/>
                    </a:lnTo>
                    <a:lnTo>
                      <a:pt x="295" y="329"/>
                    </a:lnTo>
                    <a:lnTo>
                      <a:pt x="298" y="319"/>
                    </a:lnTo>
                    <a:lnTo>
                      <a:pt x="290" y="321"/>
                    </a:lnTo>
                    <a:lnTo>
                      <a:pt x="287" y="323"/>
                    </a:lnTo>
                    <a:lnTo>
                      <a:pt x="282" y="330"/>
                    </a:lnTo>
                    <a:lnTo>
                      <a:pt x="276" y="335"/>
                    </a:lnTo>
                    <a:lnTo>
                      <a:pt x="266" y="335"/>
                    </a:lnTo>
                    <a:lnTo>
                      <a:pt x="257" y="337"/>
                    </a:lnTo>
                    <a:lnTo>
                      <a:pt x="246" y="337"/>
                    </a:lnTo>
                    <a:lnTo>
                      <a:pt x="246" y="333"/>
                    </a:lnTo>
                    <a:lnTo>
                      <a:pt x="236" y="319"/>
                    </a:lnTo>
                    <a:lnTo>
                      <a:pt x="243" y="317"/>
                    </a:lnTo>
                    <a:lnTo>
                      <a:pt x="241" y="309"/>
                    </a:lnTo>
                    <a:lnTo>
                      <a:pt x="237" y="309"/>
                    </a:lnTo>
                    <a:lnTo>
                      <a:pt x="235" y="297"/>
                    </a:lnTo>
                    <a:lnTo>
                      <a:pt x="223" y="285"/>
                    </a:lnTo>
                    <a:lnTo>
                      <a:pt x="221" y="277"/>
                    </a:lnTo>
                    <a:lnTo>
                      <a:pt x="223" y="275"/>
                    </a:lnTo>
                    <a:lnTo>
                      <a:pt x="227" y="273"/>
                    </a:lnTo>
                    <a:lnTo>
                      <a:pt x="230" y="265"/>
                    </a:lnTo>
                    <a:lnTo>
                      <a:pt x="225" y="263"/>
                    </a:lnTo>
                    <a:lnTo>
                      <a:pt x="217" y="253"/>
                    </a:lnTo>
                    <a:lnTo>
                      <a:pt x="223" y="248"/>
                    </a:lnTo>
                    <a:lnTo>
                      <a:pt x="212" y="230"/>
                    </a:lnTo>
                    <a:lnTo>
                      <a:pt x="220" y="224"/>
                    </a:lnTo>
                    <a:lnTo>
                      <a:pt x="223" y="217"/>
                    </a:lnTo>
                    <a:lnTo>
                      <a:pt x="225" y="215"/>
                    </a:lnTo>
                    <a:lnTo>
                      <a:pt x="217" y="210"/>
                    </a:lnTo>
                    <a:lnTo>
                      <a:pt x="212" y="205"/>
                    </a:lnTo>
                    <a:lnTo>
                      <a:pt x="203" y="195"/>
                    </a:lnTo>
                    <a:lnTo>
                      <a:pt x="206" y="192"/>
                    </a:lnTo>
                    <a:lnTo>
                      <a:pt x="206" y="189"/>
                    </a:lnTo>
                    <a:lnTo>
                      <a:pt x="210" y="185"/>
                    </a:lnTo>
                    <a:lnTo>
                      <a:pt x="216" y="182"/>
                    </a:lnTo>
                    <a:lnTo>
                      <a:pt x="227" y="172"/>
                    </a:lnTo>
                    <a:lnTo>
                      <a:pt x="232" y="171"/>
                    </a:lnTo>
                    <a:lnTo>
                      <a:pt x="234" y="163"/>
                    </a:lnTo>
                    <a:lnTo>
                      <a:pt x="233" y="159"/>
                    </a:lnTo>
                    <a:lnTo>
                      <a:pt x="227" y="151"/>
                    </a:lnTo>
                    <a:lnTo>
                      <a:pt x="223" y="144"/>
                    </a:lnTo>
                    <a:lnTo>
                      <a:pt x="223" y="143"/>
                    </a:lnTo>
                    <a:lnTo>
                      <a:pt x="226" y="132"/>
                    </a:lnTo>
                    <a:lnTo>
                      <a:pt x="240" y="129"/>
                    </a:lnTo>
                    <a:lnTo>
                      <a:pt x="257" y="118"/>
                    </a:lnTo>
                    <a:lnTo>
                      <a:pt x="260" y="117"/>
                    </a:lnTo>
                    <a:lnTo>
                      <a:pt x="255" y="100"/>
                    </a:lnTo>
                    <a:lnTo>
                      <a:pt x="248" y="86"/>
                    </a:lnTo>
                    <a:lnTo>
                      <a:pt x="240" y="83"/>
                    </a:lnTo>
                    <a:lnTo>
                      <a:pt x="233" y="84"/>
                    </a:lnTo>
                    <a:lnTo>
                      <a:pt x="225" y="93"/>
                    </a:lnTo>
                    <a:lnTo>
                      <a:pt x="220" y="87"/>
                    </a:lnTo>
                    <a:lnTo>
                      <a:pt x="195" y="76"/>
                    </a:lnTo>
                    <a:lnTo>
                      <a:pt x="183" y="70"/>
                    </a:lnTo>
                    <a:lnTo>
                      <a:pt x="182" y="65"/>
                    </a:lnTo>
                    <a:lnTo>
                      <a:pt x="193" y="65"/>
                    </a:lnTo>
                    <a:lnTo>
                      <a:pt x="200" y="52"/>
                    </a:lnTo>
                    <a:lnTo>
                      <a:pt x="199" y="44"/>
                    </a:lnTo>
                    <a:lnTo>
                      <a:pt x="201" y="44"/>
                    </a:lnTo>
                    <a:lnTo>
                      <a:pt x="201" y="39"/>
                    </a:lnTo>
                    <a:lnTo>
                      <a:pt x="192" y="31"/>
                    </a:lnTo>
                    <a:lnTo>
                      <a:pt x="189" y="33"/>
                    </a:lnTo>
                    <a:lnTo>
                      <a:pt x="186" y="26"/>
                    </a:lnTo>
                    <a:lnTo>
                      <a:pt x="184" y="20"/>
                    </a:lnTo>
                    <a:lnTo>
                      <a:pt x="177" y="18"/>
                    </a:lnTo>
                    <a:lnTo>
                      <a:pt x="177" y="13"/>
                    </a:lnTo>
                    <a:lnTo>
                      <a:pt x="172" y="10"/>
                    </a:lnTo>
                    <a:lnTo>
                      <a:pt x="170" y="12"/>
                    </a:lnTo>
                    <a:lnTo>
                      <a:pt x="161" y="6"/>
                    </a:lnTo>
                    <a:lnTo>
                      <a:pt x="159" y="7"/>
                    </a:lnTo>
                    <a:lnTo>
                      <a:pt x="155" y="0"/>
                    </a:lnTo>
                    <a:lnTo>
                      <a:pt x="153" y="2"/>
                    </a:lnTo>
                    <a:lnTo>
                      <a:pt x="152" y="3"/>
                    </a:lnTo>
                    <a:lnTo>
                      <a:pt x="148" y="3"/>
                    </a:lnTo>
                    <a:lnTo>
                      <a:pt x="146" y="5"/>
                    </a:lnTo>
                    <a:lnTo>
                      <a:pt x="142" y="4"/>
                    </a:lnTo>
                    <a:lnTo>
                      <a:pt x="140" y="9"/>
                    </a:lnTo>
                    <a:lnTo>
                      <a:pt x="135" y="11"/>
                    </a:lnTo>
                    <a:lnTo>
                      <a:pt x="134" y="12"/>
                    </a:lnTo>
                    <a:lnTo>
                      <a:pt x="131" y="19"/>
                    </a:lnTo>
                    <a:lnTo>
                      <a:pt x="123" y="22"/>
                    </a:lnTo>
                    <a:lnTo>
                      <a:pt x="119" y="18"/>
                    </a:lnTo>
                    <a:lnTo>
                      <a:pt x="114" y="16"/>
                    </a:lnTo>
                    <a:lnTo>
                      <a:pt x="111" y="19"/>
                    </a:lnTo>
                    <a:lnTo>
                      <a:pt x="97" y="22"/>
                    </a:lnTo>
                    <a:lnTo>
                      <a:pt x="94" y="20"/>
                    </a:lnTo>
                    <a:lnTo>
                      <a:pt x="90" y="19"/>
                    </a:lnTo>
                    <a:lnTo>
                      <a:pt x="84" y="17"/>
                    </a:lnTo>
                    <a:lnTo>
                      <a:pt x="68" y="18"/>
                    </a:lnTo>
                    <a:lnTo>
                      <a:pt x="60" y="26"/>
                    </a:lnTo>
                    <a:lnTo>
                      <a:pt x="58" y="32"/>
                    </a:lnTo>
                    <a:lnTo>
                      <a:pt x="60" y="33"/>
                    </a:lnTo>
                    <a:lnTo>
                      <a:pt x="63" y="44"/>
                    </a:lnTo>
                    <a:lnTo>
                      <a:pt x="67" y="57"/>
                    </a:lnTo>
                    <a:lnTo>
                      <a:pt x="66" y="67"/>
                    </a:lnTo>
                    <a:lnTo>
                      <a:pt x="64" y="69"/>
                    </a:lnTo>
                    <a:lnTo>
                      <a:pt x="57" y="80"/>
                    </a:lnTo>
                    <a:lnTo>
                      <a:pt x="56" y="85"/>
                    </a:lnTo>
                    <a:lnTo>
                      <a:pt x="55" y="89"/>
                    </a:lnTo>
                    <a:lnTo>
                      <a:pt x="44" y="93"/>
                    </a:lnTo>
                    <a:lnTo>
                      <a:pt x="38" y="96"/>
                    </a:lnTo>
                    <a:lnTo>
                      <a:pt x="37" y="103"/>
                    </a:lnTo>
                    <a:lnTo>
                      <a:pt x="35" y="105"/>
                    </a:lnTo>
                    <a:lnTo>
                      <a:pt x="31" y="103"/>
                    </a:lnTo>
                    <a:lnTo>
                      <a:pt x="18" y="100"/>
                    </a:lnTo>
                    <a:lnTo>
                      <a:pt x="18" y="102"/>
                    </a:lnTo>
                    <a:lnTo>
                      <a:pt x="11" y="100"/>
                    </a:lnTo>
                    <a:lnTo>
                      <a:pt x="7" y="99"/>
                    </a:lnTo>
                    <a:lnTo>
                      <a:pt x="7" y="104"/>
                    </a:lnTo>
                    <a:lnTo>
                      <a:pt x="11" y="106"/>
                    </a:lnTo>
                    <a:lnTo>
                      <a:pt x="10" y="118"/>
                    </a:lnTo>
                    <a:lnTo>
                      <a:pt x="4" y="117"/>
                    </a:lnTo>
                    <a:lnTo>
                      <a:pt x="0" y="118"/>
                    </a:lnTo>
                    <a:lnTo>
                      <a:pt x="4" y="122"/>
                    </a:lnTo>
                    <a:lnTo>
                      <a:pt x="7" y="125"/>
                    </a:lnTo>
                    <a:lnTo>
                      <a:pt x="11" y="126"/>
                    </a:lnTo>
                    <a:lnTo>
                      <a:pt x="8" y="131"/>
                    </a:lnTo>
                    <a:lnTo>
                      <a:pt x="14" y="132"/>
                    </a:lnTo>
                    <a:lnTo>
                      <a:pt x="14" y="142"/>
                    </a:lnTo>
                    <a:lnTo>
                      <a:pt x="15" y="144"/>
                    </a:lnTo>
                    <a:lnTo>
                      <a:pt x="14" y="144"/>
                    </a:lnTo>
                    <a:lnTo>
                      <a:pt x="13" y="156"/>
                    </a:lnTo>
                    <a:lnTo>
                      <a:pt x="14" y="162"/>
                    </a:lnTo>
                    <a:lnTo>
                      <a:pt x="21" y="165"/>
                    </a:lnTo>
                    <a:lnTo>
                      <a:pt x="29" y="173"/>
                    </a:lnTo>
                    <a:lnTo>
                      <a:pt x="35" y="178"/>
                    </a:lnTo>
                    <a:lnTo>
                      <a:pt x="42" y="180"/>
                    </a:lnTo>
                    <a:lnTo>
                      <a:pt x="46" y="184"/>
                    </a:lnTo>
                    <a:lnTo>
                      <a:pt x="48" y="185"/>
                    </a:lnTo>
                    <a:lnTo>
                      <a:pt x="40" y="192"/>
                    </a:lnTo>
                    <a:lnTo>
                      <a:pt x="36" y="196"/>
                    </a:lnTo>
                    <a:lnTo>
                      <a:pt x="36" y="197"/>
                    </a:lnTo>
                    <a:lnTo>
                      <a:pt x="31" y="205"/>
                    </a:lnTo>
                    <a:lnTo>
                      <a:pt x="40" y="211"/>
                    </a:lnTo>
                    <a:lnTo>
                      <a:pt x="51" y="217"/>
                    </a:lnTo>
                    <a:lnTo>
                      <a:pt x="54" y="219"/>
                    </a:lnTo>
                    <a:lnTo>
                      <a:pt x="56" y="218"/>
                    </a:lnTo>
                    <a:lnTo>
                      <a:pt x="57" y="220"/>
                    </a:lnTo>
                    <a:lnTo>
                      <a:pt x="55" y="224"/>
                    </a:lnTo>
                    <a:lnTo>
                      <a:pt x="58" y="235"/>
                    </a:lnTo>
                    <a:lnTo>
                      <a:pt x="56" y="238"/>
                    </a:lnTo>
                    <a:lnTo>
                      <a:pt x="61" y="244"/>
                    </a:lnTo>
                    <a:lnTo>
                      <a:pt x="57" y="249"/>
                    </a:lnTo>
                    <a:lnTo>
                      <a:pt x="57" y="251"/>
                    </a:lnTo>
                    <a:lnTo>
                      <a:pt x="69" y="259"/>
                    </a:lnTo>
                    <a:lnTo>
                      <a:pt x="71" y="269"/>
                    </a:lnTo>
                    <a:lnTo>
                      <a:pt x="89" y="281"/>
                    </a:lnTo>
                    <a:lnTo>
                      <a:pt x="93" y="289"/>
                    </a:lnTo>
                    <a:lnTo>
                      <a:pt x="97" y="288"/>
                    </a:lnTo>
                    <a:lnTo>
                      <a:pt x="107" y="296"/>
                    </a:lnTo>
                    <a:lnTo>
                      <a:pt x="106" y="309"/>
                    </a:lnTo>
                    <a:lnTo>
                      <a:pt x="110" y="313"/>
                    </a:lnTo>
                    <a:close/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65" name="Freeform 153"/>
              <p:cNvSpPr>
                <a:spLocks/>
              </p:cNvSpPr>
              <p:nvPr/>
            </p:nvSpPr>
            <p:spPr bwMode="auto">
              <a:xfrm>
                <a:off x="4906" y="3516"/>
                <a:ext cx="4" cy="5"/>
              </a:xfrm>
              <a:custGeom>
                <a:avLst/>
                <a:gdLst>
                  <a:gd name="T0" fmla="*/ 11 w 13"/>
                  <a:gd name="T1" fmla="*/ 0 h 16"/>
                  <a:gd name="T2" fmla="*/ 13 w 13"/>
                  <a:gd name="T3" fmla="*/ 16 h 16"/>
                  <a:gd name="T4" fmla="*/ 3 w 13"/>
                  <a:gd name="T5" fmla="*/ 12 h 16"/>
                  <a:gd name="T6" fmla="*/ 0 w 13"/>
                  <a:gd name="T7" fmla="*/ 3 h 16"/>
                  <a:gd name="T8" fmla="*/ 7 w 13"/>
                  <a:gd name="T9" fmla="*/ 0 h 16"/>
                  <a:gd name="T10" fmla="*/ 11 w 13"/>
                  <a:gd name="T11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6">
                    <a:moveTo>
                      <a:pt x="11" y="0"/>
                    </a:moveTo>
                    <a:lnTo>
                      <a:pt x="13" y="16"/>
                    </a:lnTo>
                    <a:lnTo>
                      <a:pt x="3" y="12"/>
                    </a:lnTo>
                    <a:lnTo>
                      <a:pt x="0" y="3"/>
                    </a:lnTo>
                    <a:lnTo>
                      <a:pt x="7" y="0"/>
                    </a:lnTo>
                    <a:lnTo>
                      <a:pt x="11" y="0"/>
                    </a:lnTo>
                    <a:close/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66" name="Freeform 154"/>
              <p:cNvSpPr>
                <a:spLocks/>
              </p:cNvSpPr>
              <p:nvPr/>
            </p:nvSpPr>
            <p:spPr bwMode="auto">
              <a:xfrm>
                <a:off x="4876" y="3783"/>
                <a:ext cx="91" cy="84"/>
              </a:xfrm>
              <a:custGeom>
                <a:avLst/>
                <a:gdLst>
                  <a:gd name="T0" fmla="*/ 83 w 274"/>
                  <a:gd name="T1" fmla="*/ 25 h 253"/>
                  <a:gd name="T2" fmla="*/ 93 w 274"/>
                  <a:gd name="T3" fmla="*/ 22 h 253"/>
                  <a:gd name="T4" fmla="*/ 98 w 274"/>
                  <a:gd name="T5" fmla="*/ 19 h 253"/>
                  <a:gd name="T6" fmla="*/ 111 w 274"/>
                  <a:gd name="T7" fmla="*/ 19 h 253"/>
                  <a:gd name="T8" fmla="*/ 123 w 274"/>
                  <a:gd name="T9" fmla="*/ 9 h 253"/>
                  <a:gd name="T10" fmla="*/ 126 w 274"/>
                  <a:gd name="T11" fmla="*/ 10 h 253"/>
                  <a:gd name="T12" fmla="*/ 136 w 274"/>
                  <a:gd name="T13" fmla="*/ 13 h 253"/>
                  <a:gd name="T14" fmla="*/ 150 w 274"/>
                  <a:gd name="T15" fmla="*/ 20 h 253"/>
                  <a:gd name="T16" fmla="*/ 172 w 274"/>
                  <a:gd name="T17" fmla="*/ 27 h 253"/>
                  <a:gd name="T18" fmla="*/ 182 w 274"/>
                  <a:gd name="T19" fmla="*/ 40 h 253"/>
                  <a:gd name="T20" fmla="*/ 186 w 274"/>
                  <a:gd name="T21" fmla="*/ 51 h 253"/>
                  <a:gd name="T22" fmla="*/ 192 w 274"/>
                  <a:gd name="T23" fmla="*/ 55 h 253"/>
                  <a:gd name="T24" fmla="*/ 208 w 274"/>
                  <a:gd name="T25" fmla="*/ 55 h 253"/>
                  <a:gd name="T26" fmla="*/ 212 w 274"/>
                  <a:gd name="T27" fmla="*/ 52 h 253"/>
                  <a:gd name="T28" fmla="*/ 216 w 274"/>
                  <a:gd name="T29" fmla="*/ 40 h 253"/>
                  <a:gd name="T30" fmla="*/ 216 w 274"/>
                  <a:gd name="T31" fmla="*/ 36 h 253"/>
                  <a:gd name="T32" fmla="*/ 205 w 274"/>
                  <a:gd name="T33" fmla="*/ 17 h 253"/>
                  <a:gd name="T34" fmla="*/ 214 w 274"/>
                  <a:gd name="T35" fmla="*/ 4 h 253"/>
                  <a:gd name="T36" fmla="*/ 221 w 274"/>
                  <a:gd name="T37" fmla="*/ 0 h 253"/>
                  <a:gd name="T38" fmla="*/ 229 w 274"/>
                  <a:gd name="T39" fmla="*/ 9 h 253"/>
                  <a:gd name="T40" fmla="*/ 226 w 274"/>
                  <a:gd name="T41" fmla="*/ 17 h 253"/>
                  <a:gd name="T42" fmla="*/ 224 w 274"/>
                  <a:gd name="T43" fmla="*/ 20 h 253"/>
                  <a:gd name="T44" fmla="*/ 235 w 274"/>
                  <a:gd name="T45" fmla="*/ 23 h 253"/>
                  <a:gd name="T46" fmla="*/ 244 w 274"/>
                  <a:gd name="T47" fmla="*/ 31 h 253"/>
                  <a:gd name="T48" fmla="*/ 262 w 274"/>
                  <a:gd name="T49" fmla="*/ 42 h 253"/>
                  <a:gd name="T50" fmla="*/ 274 w 274"/>
                  <a:gd name="T51" fmla="*/ 39 h 253"/>
                  <a:gd name="T52" fmla="*/ 269 w 274"/>
                  <a:gd name="T53" fmla="*/ 58 h 253"/>
                  <a:gd name="T54" fmla="*/ 254 w 274"/>
                  <a:gd name="T55" fmla="*/ 76 h 253"/>
                  <a:gd name="T56" fmla="*/ 232 w 274"/>
                  <a:gd name="T57" fmla="*/ 93 h 253"/>
                  <a:gd name="T58" fmla="*/ 199 w 274"/>
                  <a:gd name="T59" fmla="*/ 107 h 253"/>
                  <a:gd name="T60" fmla="*/ 186 w 274"/>
                  <a:gd name="T61" fmla="*/ 125 h 253"/>
                  <a:gd name="T62" fmla="*/ 173 w 274"/>
                  <a:gd name="T63" fmla="*/ 144 h 253"/>
                  <a:gd name="T64" fmla="*/ 162 w 274"/>
                  <a:gd name="T65" fmla="*/ 159 h 253"/>
                  <a:gd name="T66" fmla="*/ 152 w 274"/>
                  <a:gd name="T67" fmla="*/ 177 h 253"/>
                  <a:gd name="T68" fmla="*/ 142 w 274"/>
                  <a:gd name="T69" fmla="*/ 222 h 253"/>
                  <a:gd name="T70" fmla="*/ 125 w 274"/>
                  <a:gd name="T71" fmla="*/ 250 h 253"/>
                  <a:gd name="T72" fmla="*/ 99 w 274"/>
                  <a:gd name="T73" fmla="*/ 252 h 253"/>
                  <a:gd name="T74" fmla="*/ 77 w 274"/>
                  <a:gd name="T75" fmla="*/ 249 h 253"/>
                  <a:gd name="T76" fmla="*/ 50 w 274"/>
                  <a:gd name="T77" fmla="*/ 252 h 253"/>
                  <a:gd name="T78" fmla="*/ 31 w 274"/>
                  <a:gd name="T79" fmla="*/ 250 h 253"/>
                  <a:gd name="T80" fmla="*/ 18 w 274"/>
                  <a:gd name="T81" fmla="*/ 241 h 253"/>
                  <a:gd name="T82" fmla="*/ 4 w 274"/>
                  <a:gd name="T83" fmla="*/ 224 h 253"/>
                  <a:gd name="T84" fmla="*/ 6 w 274"/>
                  <a:gd name="T85" fmla="*/ 209 h 253"/>
                  <a:gd name="T86" fmla="*/ 3 w 274"/>
                  <a:gd name="T87" fmla="*/ 193 h 253"/>
                  <a:gd name="T88" fmla="*/ 5 w 274"/>
                  <a:gd name="T89" fmla="*/ 173 h 253"/>
                  <a:gd name="T90" fmla="*/ 5 w 274"/>
                  <a:gd name="T91" fmla="*/ 158 h 253"/>
                  <a:gd name="T92" fmla="*/ 2 w 274"/>
                  <a:gd name="T93" fmla="*/ 131 h 253"/>
                  <a:gd name="T94" fmla="*/ 25 w 274"/>
                  <a:gd name="T95" fmla="*/ 123 h 253"/>
                  <a:gd name="T96" fmla="*/ 40 w 274"/>
                  <a:gd name="T97" fmla="*/ 118 h 253"/>
                  <a:gd name="T98" fmla="*/ 56 w 274"/>
                  <a:gd name="T99" fmla="*/ 99 h 253"/>
                  <a:gd name="T100" fmla="*/ 60 w 274"/>
                  <a:gd name="T101" fmla="*/ 79 h 253"/>
                  <a:gd name="T102" fmla="*/ 70 w 274"/>
                  <a:gd name="T103" fmla="*/ 59 h 253"/>
                  <a:gd name="T104" fmla="*/ 82 w 274"/>
                  <a:gd name="T105" fmla="*/ 26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74" h="253">
                    <a:moveTo>
                      <a:pt x="82" y="26"/>
                    </a:moveTo>
                    <a:lnTo>
                      <a:pt x="83" y="25"/>
                    </a:lnTo>
                    <a:lnTo>
                      <a:pt x="85" y="25"/>
                    </a:lnTo>
                    <a:lnTo>
                      <a:pt x="93" y="22"/>
                    </a:lnTo>
                    <a:lnTo>
                      <a:pt x="95" y="18"/>
                    </a:lnTo>
                    <a:lnTo>
                      <a:pt x="98" y="19"/>
                    </a:lnTo>
                    <a:lnTo>
                      <a:pt x="105" y="20"/>
                    </a:lnTo>
                    <a:lnTo>
                      <a:pt x="111" y="19"/>
                    </a:lnTo>
                    <a:lnTo>
                      <a:pt x="117" y="16"/>
                    </a:lnTo>
                    <a:lnTo>
                      <a:pt x="123" y="9"/>
                    </a:lnTo>
                    <a:lnTo>
                      <a:pt x="125" y="7"/>
                    </a:lnTo>
                    <a:lnTo>
                      <a:pt x="126" y="10"/>
                    </a:lnTo>
                    <a:lnTo>
                      <a:pt x="129" y="4"/>
                    </a:lnTo>
                    <a:lnTo>
                      <a:pt x="136" y="13"/>
                    </a:lnTo>
                    <a:lnTo>
                      <a:pt x="139" y="12"/>
                    </a:lnTo>
                    <a:lnTo>
                      <a:pt x="150" y="20"/>
                    </a:lnTo>
                    <a:lnTo>
                      <a:pt x="162" y="29"/>
                    </a:lnTo>
                    <a:lnTo>
                      <a:pt x="172" y="27"/>
                    </a:lnTo>
                    <a:lnTo>
                      <a:pt x="175" y="30"/>
                    </a:lnTo>
                    <a:lnTo>
                      <a:pt x="182" y="40"/>
                    </a:lnTo>
                    <a:lnTo>
                      <a:pt x="182" y="47"/>
                    </a:lnTo>
                    <a:lnTo>
                      <a:pt x="186" y="51"/>
                    </a:lnTo>
                    <a:lnTo>
                      <a:pt x="189" y="51"/>
                    </a:lnTo>
                    <a:lnTo>
                      <a:pt x="192" y="55"/>
                    </a:lnTo>
                    <a:lnTo>
                      <a:pt x="196" y="53"/>
                    </a:lnTo>
                    <a:lnTo>
                      <a:pt x="208" y="55"/>
                    </a:lnTo>
                    <a:lnTo>
                      <a:pt x="210" y="53"/>
                    </a:lnTo>
                    <a:lnTo>
                      <a:pt x="212" y="52"/>
                    </a:lnTo>
                    <a:lnTo>
                      <a:pt x="218" y="49"/>
                    </a:lnTo>
                    <a:lnTo>
                      <a:pt x="216" y="40"/>
                    </a:lnTo>
                    <a:lnTo>
                      <a:pt x="217" y="39"/>
                    </a:lnTo>
                    <a:lnTo>
                      <a:pt x="216" y="36"/>
                    </a:lnTo>
                    <a:lnTo>
                      <a:pt x="208" y="27"/>
                    </a:lnTo>
                    <a:lnTo>
                      <a:pt x="205" y="17"/>
                    </a:lnTo>
                    <a:lnTo>
                      <a:pt x="210" y="6"/>
                    </a:lnTo>
                    <a:lnTo>
                      <a:pt x="214" y="4"/>
                    </a:lnTo>
                    <a:lnTo>
                      <a:pt x="215" y="3"/>
                    </a:lnTo>
                    <a:lnTo>
                      <a:pt x="221" y="0"/>
                    </a:lnTo>
                    <a:lnTo>
                      <a:pt x="228" y="4"/>
                    </a:lnTo>
                    <a:lnTo>
                      <a:pt x="229" y="9"/>
                    </a:lnTo>
                    <a:lnTo>
                      <a:pt x="232" y="13"/>
                    </a:lnTo>
                    <a:lnTo>
                      <a:pt x="226" y="17"/>
                    </a:lnTo>
                    <a:lnTo>
                      <a:pt x="228" y="19"/>
                    </a:lnTo>
                    <a:lnTo>
                      <a:pt x="224" y="20"/>
                    </a:lnTo>
                    <a:lnTo>
                      <a:pt x="224" y="23"/>
                    </a:lnTo>
                    <a:lnTo>
                      <a:pt x="235" y="23"/>
                    </a:lnTo>
                    <a:lnTo>
                      <a:pt x="245" y="29"/>
                    </a:lnTo>
                    <a:lnTo>
                      <a:pt x="244" y="31"/>
                    </a:lnTo>
                    <a:lnTo>
                      <a:pt x="251" y="35"/>
                    </a:lnTo>
                    <a:lnTo>
                      <a:pt x="262" y="42"/>
                    </a:lnTo>
                    <a:lnTo>
                      <a:pt x="265" y="40"/>
                    </a:lnTo>
                    <a:lnTo>
                      <a:pt x="274" y="39"/>
                    </a:lnTo>
                    <a:lnTo>
                      <a:pt x="270" y="57"/>
                    </a:lnTo>
                    <a:lnTo>
                      <a:pt x="269" y="58"/>
                    </a:lnTo>
                    <a:lnTo>
                      <a:pt x="263" y="65"/>
                    </a:lnTo>
                    <a:lnTo>
                      <a:pt x="254" y="76"/>
                    </a:lnTo>
                    <a:lnTo>
                      <a:pt x="245" y="85"/>
                    </a:lnTo>
                    <a:lnTo>
                      <a:pt x="232" y="93"/>
                    </a:lnTo>
                    <a:lnTo>
                      <a:pt x="208" y="104"/>
                    </a:lnTo>
                    <a:lnTo>
                      <a:pt x="199" y="107"/>
                    </a:lnTo>
                    <a:lnTo>
                      <a:pt x="198" y="110"/>
                    </a:lnTo>
                    <a:lnTo>
                      <a:pt x="186" y="125"/>
                    </a:lnTo>
                    <a:lnTo>
                      <a:pt x="175" y="143"/>
                    </a:lnTo>
                    <a:lnTo>
                      <a:pt x="173" y="144"/>
                    </a:lnTo>
                    <a:lnTo>
                      <a:pt x="170" y="149"/>
                    </a:lnTo>
                    <a:lnTo>
                      <a:pt x="162" y="159"/>
                    </a:lnTo>
                    <a:lnTo>
                      <a:pt x="152" y="171"/>
                    </a:lnTo>
                    <a:lnTo>
                      <a:pt x="152" y="177"/>
                    </a:lnTo>
                    <a:lnTo>
                      <a:pt x="145" y="213"/>
                    </a:lnTo>
                    <a:lnTo>
                      <a:pt x="142" y="222"/>
                    </a:lnTo>
                    <a:lnTo>
                      <a:pt x="139" y="229"/>
                    </a:lnTo>
                    <a:lnTo>
                      <a:pt x="125" y="250"/>
                    </a:lnTo>
                    <a:lnTo>
                      <a:pt x="108" y="252"/>
                    </a:lnTo>
                    <a:lnTo>
                      <a:pt x="99" y="252"/>
                    </a:lnTo>
                    <a:lnTo>
                      <a:pt x="91" y="250"/>
                    </a:lnTo>
                    <a:lnTo>
                      <a:pt x="77" y="249"/>
                    </a:lnTo>
                    <a:lnTo>
                      <a:pt x="60" y="252"/>
                    </a:lnTo>
                    <a:lnTo>
                      <a:pt x="50" y="252"/>
                    </a:lnTo>
                    <a:lnTo>
                      <a:pt x="42" y="253"/>
                    </a:lnTo>
                    <a:lnTo>
                      <a:pt x="31" y="250"/>
                    </a:lnTo>
                    <a:lnTo>
                      <a:pt x="29" y="249"/>
                    </a:lnTo>
                    <a:lnTo>
                      <a:pt x="18" y="241"/>
                    </a:lnTo>
                    <a:lnTo>
                      <a:pt x="15" y="239"/>
                    </a:lnTo>
                    <a:lnTo>
                      <a:pt x="4" y="224"/>
                    </a:lnTo>
                    <a:lnTo>
                      <a:pt x="0" y="215"/>
                    </a:lnTo>
                    <a:lnTo>
                      <a:pt x="6" y="209"/>
                    </a:lnTo>
                    <a:lnTo>
                      <a:pt x="5" y="198"/>
                    </a:lnTo>
                    <a:lnTo>
                      <a:pt x="3" y="193"/>
                    </a:lnTo>
                    <a:lnTo>
                      <a:pt x="0" y="185"/>
                    </a:lnTo>
                    <a:lnTo>
                      <a:pt x="5" y="173"/>
                    </a:lnTo>
                    <a:lnTo>
                      <a:pt x="6" y="165"/>
                    </a:lnTo>
                    <a:lnTo>
                      <a:pt x="5" y="158"/>
                    </a:lnTo>
                    <a:lnTo>
                      <a:pt x="0" y="143"/>
                    </a:lnTo>
                    <a:lnTo>
                      <a:pt x="2" y="131"/>
                    </a:lnTo>
                    <a:lnTo>
                      <a:pt x="16" y="125"/>
                    </a:lnTo>
                    <a:lnTo>
                      <a:pt x="25" y="123"/>
                    </a:lnTo>
                    <a:lnTo>
                      <a:pt x="35" y="122"/>
                    </a:lnTo>
                    <a:lnTo>
                      <a:pt x="40" y="118"/>
                    </a:lnTo>
                    <a:lnTo>
                      <a:pt x="53" y="105"/>
                    </a:lnTo>
                    <a:lnTo>
                      <a:pt x="56" y="99"/>
                    </a:lnTo>
                    <a:lnTo>
                      <a:pt x="57" y="90"/>
                    </a:lnTo>
                    <a:lnTo>
                      <a:pt x="60" y="79"/>
                    </a:lnTo>
                    <a:lnTo>
                      <a:pt x="66" y="69"/>
                    </a:lnTo>
                    <a:lnTo>
                      <a:pt x="70" y="59"/>
                    </a:lnTo>
                    <a:lnTo>
                      <a:pt x="80" y="39"/>
                    </a:lnTo>
                    <a:lnTo>
                      <a:pt x="82" y="26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67" name="Freeform 155"/>
              <p:cNvSpPr>
                <a:spLocks/>
              </p:cNvSpPr>
              <p:nvPr/>
            </p:nvSpPr>
            <p:spPr bwMode="auto">
              <a:xfrm>
                <a:off x="4102" y="2938"/>
                <a:ext cx="18" cy="8"/>
              </a:xfrm>
              <a:custGeom>
                <a:avLst/>
                <a:gdLst>
                  <a:gd name="T0" fmla="*/ 0 w 54"/>
                  <a:gd name="T1" fmla="*/ 24 h 24"/>
                  <a:gd name="T2" fmla="*/ 2 w 54"/>
                  <a:gd name="T3" fmla="*/ 24 h 24"/>
                  <a:gd name="T4" fmla="*/ 6 w 54"/>
                  <a:gd name="T5" fmla="*/ 21 h 24"/>
                  <a:gd name="T6" fmla="*/ 9 w 54"/>
                  <a:gd name="T7" fmla="*/ 17 h 24"/>
                  <a:gd name="T8" fmla="*/ 20 w 54"/>
                  <a:gd name="T9" fmla="*/ 13 h 24"/>
                  <a:gd name="T10" fmla="*/ 26 w 54"/>
                  <a:gd name="T11" fmla="*/ 10 h 24"/>
                  <a:gd name="T12" fmla="*/ 31 w 54"/>
                  <a:gd name="T13" fmla="*/ 8 h 24"/>
                  <a:gd name="T14" fmla="*/ 34 w 54"/>
                  <a:gd name="T15" fmla="*/ 7 h 24"/>
                  <a:gd name="T16" fmla="*/ 42 w 54"/>
                  <a:gd name="T17" fmla="*/ 6 h 24"/>
                  <a:gd name="T18" fmla="*/ 44 w 54"/>
                  <a:gd name="T19" fmla="*/ 4 h 24"/>
                  <a:gd name="T20" fmla="*/ 51 w 54"/>
                  <a:gd name="T21" fmla="*/ 3 h 24"/>
                  <a:gd name="T22" fmla="*/ 53 w 54"/>
                  <a:gd name="T23" fmla="*/ 2 h 24"/>
                  <a:gd name="T24" fmla="*/ 54 w 54"/>
                  <a:gd name="T2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" h="24">
                    <a:moveTo>
                      <a:pt x="0" y="24"/>
                    </a:moveTo>
                    <a:lnTo>
                      <a:pt x="2" y="24"/>
                    </a:lnTo>
                    <a:lnTo>
                      <a:pt x="6" y="21"/>
                    </a:lnTo>
                    <a:lnTo>
                      <a:pt x="9" y="17"/>
                    </a:lnTo>
                    <a:lnTo>
                      <a:pt x="20" y="13"/>
                    </a:lnTo>
                    <a:lnTo>
                      <a:pt x="26" y="10"/>
                    </a:lnTo>
                    <a:lnTo>
                      <a:pt x="31" y="8"/>
                    </a:lnTo>
                    <a:lnTo>
                      <a:pt x="34" y="7"/>
                    </a:lnTo>
                    <a:lnTo>
                      <a:pt x="42" y="6"/>
                    </a:lnTo>
                    <a:lnTo>
                      <a:pt x="44" y="4"/>
                    </a:lnTo>
                    <a:lnTo>
                      <a:pt x="51" y="3"/>
                    </a:lnTo>
                    <a:lnTo>
                      <a:pt x="53" y="2"/>
                    </a:lnTo>
                    <a:lnTo>
                      <a:pt x="54" y="0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68" name="Freeform 156"/>
              <p:cNvSpPr>
                <a:spLocks/>
              </p:cNvSpPr>
              <p:nvPr/>
            </p:nvSpPr>
            <p:spPr bwMode="auto">
              <a:xfrm>
                <a:off x="4087" y="2860"/>
                <a:ext cx="44" cy="80"/>
              </a:xfrm>
              <a:custGeom>
                <a:avLst/>
                <a:gdLst>
                  <a:gd name="T0" fmla="*/ 96 w 134"/>
                  <a:gd name="T1" fmla="*/ 240 h 240"/>
                  <a:gd name="T2" fmla="*/ 99 w 134"/>
                  <a:gd name="T3" fmla="*/ 233 h 240"/>
                  <a:gd name="T4" fmla="*/ 104 w 134"/>
                  <a:gd name="T5" fmla="*/ 229 h 240"/>
                  <a:gd name="T6" fmla="*/ 110 w 134"/>
                  <a:gd name="T7" fmla="*/ 223 h 240"/>
                  <a:gd name="T8" fmla="*/ 114 w 134"/>
                  <a:gd name="T9" fmla="*/ 217 h 240"/>
                  <a:gd name="T10" fmla="*/ 117 w 134"/>
                  <a:gd name="T11" fmla="*/ 209 h 240"/>
                  <a:gd name="T12" fmla="*/ 119 w 134"/>
                  <a:gd name="T13" fmla="*/ 199 h 240"/>
                  <a:gd name="T14" fmla="*/ 123 w 134"/>
                  <a:gd name="T15" fmla="*/ 194 h 240"/>
                  <a:gd name="T16" fmla="*/ 123 w 134"/>
                  <a:gd name="T17" fmla="*/ 183 h 240"/>
                  <a:gd name="T18" fmla="*/ 123 w 134"/>
                  <a:gd name="T19" fmla="*/ 175 h 240"/>
                  <a:gd name="T20" fmla="*/ 125 w 134"/>
                  <a:gd name="T21" fmla="*/ 167 h 240"/>
                  <a:gd name="T22" fmla="*/ 126 w 134"/>
                  <a:gd name="T23" fmla="*/ 157 h 240"/>
                  <a:gd name="T24" fmla="*/ 127 w 134"/>
                  <a:gd name="T25" fmla="*/ 156 h 240"/>
                  <a:gd name="T26" fmla="*/ 130 w 134"/>
                  <a:gd name="T27" fmla="*/ 148 h 240"/>
                  <a:gd name="T28" fmla="*/ 133 w 134"/>
                  <a:gd name="T29" fmla="*/ 141 h 240"/>
                  <a:gd name="T30" fmla="*/ 132 w 134"/>
                  <a:gd name="T31" fmla="*/ 126 h 240"/>
                  <a:gd name="T32" fmla="*/ 132 w 134"/>
                  <a:gd name="T33" fmla="*/ 122 h 240"/>
                  <a:gd name="T34" fmla="*/ 134 w 134"/>
                  <a:gd name="T35" fmla="*/ 111 h 240"/>
                  <a:gd name="T36" fmla="*/ 129 w 134"/>
                  <a:gd name="T37" fmla="*/ 102 h 240"/>
                  <a:gd name="T38" fmla="*/ 129 w 134"/>
                  <a:gd name="T39" fmla="*/ 89 h 240"/>
                  <a:gd name="T40" fmla="*/ 126 w 134"/>
                  <a:gd name="T41" fmla="*/ 82 h 240"/>
                  <a:gd name="T42" fmla="*/ 123 w 134"/>
                  <a:gd name="T43" fmla="*/ 73 h 240"/>
                  <a:gd name="T44" fmla="*/ 119 w 134"/>
                  <a:gd name="T45" fmla="*/ 69 h 240"/>
                  <a:gd name="T46" fmla="*/ 118 w 134"/>
                  <a:gd name="T47" fmla="*/ 63 h 240"/>
                  <a:gd name="T48" fmla="*/ 114 w 134"/>
                  <a:gd name="T49" fmla="*/ 61 h 240"/>
                  <a:gd name="T50" fmla="*/ 113 w 134"/>
                  <a:gd name="T51" fmla="*/ 58 h 240"/>
                  <a:gd name="T52" fmla="*/ 112 w 134"/>
                  <a:gd name="T53" fmla="*/ 57 h 240"/>
                  <a:gd name="T54" fmla="*/ 110 w 134"/>
                  <a:gd name="T55" fmla="*/ 57 h 240"/>
                  <a:gd name="T56" fmla="*/ 109 w 134"/>
                  <a:gd name="T57" fmla="*/ 57 h 240"/>
                  <a:gd name="T58" fmla="*/ 104 w 134"/>
                  <a:gd name="T59" fmla="*/ 57 h 240"/>
                  <a:gd name="T60" fmla="*/ 103 w 134"/>
                  <a:gd name="T61" fmla="*/ 57 h 240"/>
                  <a:gd name="T62" fmla="*/ 102 w 134"/>
                  <a:gd name="T63" fmla="*/ 56 h 240"/>
                  <a:gd name="T64" fmla="*/ 100 w 134"/>
                  <a:gd name="T65" fmla="*/ 54 h 240"/>
                  <a:gd name="T66" fmla="*/ 100 w 134"/>
                  <a:gd name="T67" fmla="*/ 51 h 240"/>
                  <a:gd name="T68" fmla="*/ 99 w 134"/>
                  <a:gd name="T69" fmla="*/ 49 h 240"/>
                  <a:gd name="T70" fmla="*/ 98 w 134"/>
                  <a:gd name="T71" fmla="*/ 48 h 240"/>
                  <a:gd name="T72" fmla="*/ 97 w 134"/>
                  <a:gd name="T73" fmla="*/ 42 h 240"/>
                  <a:gd name="T74" fmla="*/ 94 w 134"/>
                  <a:gd name="T75" fmla="*/ 40 h 240"/>
                  <a:gd name="T76" fmla="*/ 90 w 134"/>
                  <a:gd name="T77" fmla="*/ 36 h 240"/>
                  <a:gd name="T78" fmla="*/ 86 w 134"/>
                  <a:gd name="T79" fmla="*/ 33 h 240"/>
                  <a:gd name="T80" fmla="*/ 85 w 134"/>
                  <a:gd name="T81" fmla="*/ 28 h 240"/>
                  <a:gd name="T82" fmla="*/ 83 w 134"/>
                  <a:gd name="T83" fmla="*/ 27 h 240"/>
                  <a:gd name="T84" fmla="*/ 81 w 134"/>
                  <a:gd name="T85" fmla="*/ 23 h 240"/>
                  <a:gd name="T86" fmla="*/ 81 w 134"/>
                  <a:gd name="T87" fmla="*/ 10 h 240"/>
                  <a:gd name="T88" fmla="*/ 79 w 134"/>
                  <a:gd name="T89" fmla="*/ 5 h 240"/>
                  <a:gd name="T90" fmla="*/ 78 w 134"/>
                  <a:gd name="T91" fmla="*/ 4 h 240"/>
                  <a:gd name="T92" fmla="*/ 74 w 134"/>
                  <a:gd name="T93" fmla="*/ 3 h 240"/>
                  <a:gd name="T94" fmla="*/ 72 w 134"/>
                  <a:gd name="T95" fmla="*/ 0 h 240"/>
                  <a:gd name="T96" fmla="*/ 71 w 134"/>
                  <a:gd name="T97" fmla="*/ 0 h 240"/>
                  <a:gd name="T98" fmla="*/ 70 w 134"/>
                  <a:gd name="T99" fmla="*/ 0 h 240"/>
                  <a:gd name="T100" fmla="*/ 66 w 134"/>
                  <a:gd name="T101" fmla="*/ 1 h 240"/>
                  <a:gd name="T102" fmla="*/ 61 w 134"/>
                  <a:gd name="T103" fmla="*/ 3 h 240"/>
                  <a:gd name="T104" fmla="*/ 54 w 134"/>
                  <a:gd name="T105" fmla="*/ 2 h 240"/>
                  <a:gd name="T106" fmla="*/ 44 w 134"/>
                  <a:gd name="T107" fmla="*/ 4 h 240"/>
                  <a:gd name="T108" fmla="*/ 37 w 134"/>
                  <a:gd name="T109" fmla="*/ 2 h 240"/>
                  <a:gd name="T110" fmla="*/ 28 w 134"/>
                  <a:gd name="T111" fmla="*/ 2 h 240"/>
                  <a:gd name="T112" fmla="*/ 27 w 134"/>
                  <a:gd name="T113" fmla="*/ 2 h 240"/>
                  <a:gd name="T114" fmla="*/ 24 w 134"/>
                  <a:gd name="T115" fmla="*/ 4 h 240"/>
                  <a:gd name="T116" fmla="*/ 13 w 134"/>
                  <a:gd name="T117" fmla="*/ 5 h 240"/>
                  <a:gd name="T118" fmla="*/ 7 w 134"/>
                  <a:gd name="T119" fmla="*/ 4 h 240"/>
                  <a:gd name="T120" fmla="*/ 5 w 134"/>
                  <a:gd name="T121" fmla="*/ 4 h 240"/>
                  <a:gd name="T122" fmla="*/ 0 w 134"/>
                  <a:gd name="T123" fmla="*/ 3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34" h="240">
                    <a:moveTo>
                      <a:pt x="96" y="240"/>
                    </a:moveTo>
                    <a:lnTo>
                      <a:pt x="99" y="233"/>
                    </a:lnTo>
                    <a:lnTo>
                      <a:pt x="104" y="229"/>
                    </a:lnTo>
                    <a:lnTo>
                      <a:pt x="110" y="223"/>
                    </a:lnTo>
                    <a:lnTo>
                      <a:pt x="114" y="217"/>
                    </a:lnTo>
                    <a:lnTo>
                      <a:pt x="117" y="209"/>
                    </a:lnTo>
                    <a:lnTo>
                      <a:pt x="119" y="199"/>
                    </a:lnTo>
                    <a:lnTo>
                      <a:pt x="123" y="194"/>
                    </a:lnTo>
                    <a:lnTo>
                      <a:pt x="123" y="183"/>
                    </a:lnTo>
                    <a:lnTo>
                      <a:pt x="123" y="175"/>
                    </a:lnTo>
                    <a:lnTo>
                      <a:pt x="125" y="167"/>
                    </a:lnTo>
                    <a:lnTo>
                      <a:pt x="126" y="157"/>
                    </a:lnTo>
                    <a:lnTo>
                      <a:pt x="127" y="156"/>
                    </a:lnTo>
                    <a:lnTo>
                      <a:pt x="130" y="148"/>
                    </a:lnTo>
                    <a:lnTo>
                      <a:pt x="133" y="141"/>
                    </a:lnTo>
                    <a:lnTo>
                      <a:pt x="132" y="126"/>
                    </a:lnTo>
                    <a:lnTo>
                      <a:pt x="132" y="122"/>
                    </a:lnTo>
                    <a:lnTo>
                      <a:pt x="134" y="111"/>
                    </a:lnTo>
                    <a:lnTo>
                      <a:pt x="129" y="102"/>
                    </a:lnTo>
                    <a:lnTo>
                      <a:pt x="129" y="89"/>
                    </a:lnTo>
                    <a:lnTo>
                      <a:pt x="126" y="82"/>
                    </a:lnTo>
                    <a:lnTo>
                      <a:pt x="123" y="73"/>
                    </a:lnTo>
                    <a:lnTo>
                      <a:pt x="119" y="69"/>
                    </a:lnTo>
                    <a:lnTo>
                      <a:pt x="118" y="63"/>
                    </a:lnTo>
                    <a:lnTo>
                      <a:pt x="114" y="61"/>
                    </a:lnTo>
                    <a:lnTo>
                      <a:pt x="113" y="58"/>
                    </a:lnTo>
                    <a:lnTo>
                      <a:pt x="112" y="57"/>
                    </a:lnTo>
                    <a:lnTo>
                      <a:pt x="110" y="57"/>
                    </a:lnTo>
                    <a:lnTo>
                      <a:pt x="109" y="57"/>
                    </a:lnTo>
                    <a:lnTo>
                      <a:pt x="104" y="57"/>
                    </a:lnTo>
                    <a:lnTo>
                      <a:pt x="103" y="57"/>
                    </a:lnTo>
                    <a:lnTo>
                      <a:pt x="102" y="56"/>
                    </a:lnTo>
                    <a:lnTo>
                      <a:pt x="100" y="54"/>
                    </a:lnTo>
                    <a:lnTo>
                      <a:pt x="100" y="51"/>
                    </a:lnTo>
                    <a:lnTo>
                      <a:pt x="99" y="49"/>
                    </a:lnTo>
                    <a:lnTo>
                      <a:pt x="98" y="48"/>
                    </a:lnTo>
                    <a:lnTo>
                      <a:pt x="97" y="42"/>
                    </a:lnTo>
                    <a:lnTo>
                      <a:pt x="94" y="40"/>
                    </a:lnTo>
                    <a:lnTo>
                      <a:pt x="90" y="36"/>
                    </a:lnTo>
                    <a:lnTo>
                      <a:pt x="86" y="33"/>
                    </a:lnTo>
                    <a:lnTo>
                      <a:pt x="85" y="28"/>
                    </a:lnTo>
                    <a:lnTo>
                      <a:pt x="83" y="27"/>
                    </a:lnTo>
                    <a:lnTo>
                      <a:pt x="81" y="23"/>
                    </a:lnTo>
                    <a:lnTo>
                      <a:pt x="81" y="10"/>
                    </a:lnTo>
                    <a:lnTo>
                      <a:pt x="79" y="5"/>
                    </a:lnTo>
                    <a:lnTo>
                      <a:pt x="78" y="4"/>
                    </a:lnTo>
                    <a:lnTo>
                      <a:pt x="74" y="3"/>
                    </a:lnTo>
                    <a:lnTo>
                      <a:pt x="72" y="0"/>
                    </a:lnTo>
                    <a:lnTo>
                      <a:pt x="71" y="0"/>
                    </a:lnTo>
                    <a:lnTo>
                      <a:pt x="70" y="0"/>
                    </a:lnTo>
                    <a:lnTo>
                      <a:pt x="66" y="1"/>
                    </a:lnTo>
                    <a:lnTo>
                      <a:pt x="61" y="3"/>
                    </a:lnTo>
                    <a:lnTo>
                      <a:pt x="54" y="2"/>
                    </a:lnTo>
                    <a:lnTo>
                      <a:pt x="44" y="4"/>
                    </a:lnTo>
                    <a:lnTo>
                      <a:pt x="37" y="2"/>
                    </a:lnTo>
                    <a:lnTo>
                      <a:pt x="28" y="2"/>
                    </a:lnTo>
                    <a:lnTo>
                      <a:pt x="27" y="2"/>
                    </a:lnTo>
                    <a:lnTo>
                      <a:pt x="24" y="4"/>
                    </a:lnTo>
                    <a:lnTo>
                      <a:pt x="13" y="5"/>
                    </a:lnTo>
                    <a:lnTo>
                      <a:pt x="7" y="4"/>
                    </a:lnTo>
                    <a:lnTo>
                      <a:pt x="5" y="4"/>
                    </a:lnTo>
                    <a:lnTo>
                      <a:pt x="0" y="3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69" name="Freeform 157"/>
              <p:cNvSpPr>
                <a:spLocks/>
              </p:cNvSpPr>
              <p:nvPr/>
            </p:nvSpPr>
            <p:spPr bwMode="auto">
              <a:xfrm>
                <a:off x="4054" y="2861"/>
                <a:ext cx="33" cy="7"/>
              </a:xfrm>
              <a:custGeom>
                <a:avLst/>
                <a:gdLst>
                  <a:gd name="T0" fmla="*/ 98 w 98"/>
                  <a:gd name="T1" fmla="*/ 1 h 21"/>
                  <a:gd name="T2" fmla="*/ 94 w 98"/>
                  <a:gd name="T3" fmla="*/ 3 h 21"/>
                  <a:gd name="T4" fmla="*/ 84 w 98"/>
                  <a:gd name="T5" fmla="*/ 6 h 21"/>
                  <a:gd name="T6" fmla="*/ 78 w 98"/>
                  <a:gd name="T7" fmla="*/ 7 h 21"/>
                  <a:gd name="T8" fmla="*/ 73 w 98"/>
                  <a:gd name="T9" fmla="*/ 7 h 21"/>
                  <a:gd name="T10" fmla="*/ 71 w 98"/>
                  <a:gd name="T11" fmla="*/ 7 h 21"/>
                  <a:gd name="T12" fmla="*/ 63 w 98"/>
                  <a:gd name="T13" fmla="*/ 13 h 21"/>
                  <a:gd name="T14" fmla="*/ 61 w 98"/>
                  <a:gd name="T15" fmla="*/ 15 h 21"/>
                  <a:gd name="T16" fmla="*/ 56 w 98"/>
                  <a:gd name="T17" fmla="*/ 16 h 21"/>
                  <a:gd name="T18" fmla="*/ 52 w 98"/>
                  <a:gd name="T19" fmla="*/ 18 h 21"/>
                  <a:gd name="T20" fmla="*/ 49 w 98"/>
                  <a:gd name="T21" fmla="*/ 20 h 21"/>
                  <a:gd name="T22" fmla="*/ 46 w 98"/>
                  <a:gd name="T23" fmla="*/ 21 h 21"/>
                  <a:gd name="T24" fmla="*/ 39 w 98"/>
                  <a:gd name="T25" fmla="*/ 21 h 21"/>
                  <a:gd name="T26" fmla="*/ 32 w 98"/>
                  <a:gd name="T27" fmla="*/ 21 h 21"/>
                  <a:gd name="T28" fmla="*/ 29 w 98"/>
                  <a:gd name="T29" fmla="*/ 20 h 21"/>
                  <a:gd name="T30" fmla="*/ 25 w 98"/>
                  <a:gd name="T31" fmla="*/ 19 h 21"/>
                  <a:gd name="T32" fmla="*/ 23 w 98"/>
                  <a:gd name="T33" fmla="*/ 15 h 21"/>
                  <a:gd name="T34" fmla="*/ 21 w 98"/>
                  <a:gd name="T35" fmla="*/ 11 h 21"/>
                  <a:gd name="T36" fmla="*/ 18 w 98"/>
                  <a:gd name="T37" fmla="*/ 8 h 21"/>
                  <a:gd name="T38" fmla="*/ 15 w 98"/>
                  <a:gd name="T39" fmla="*/ 6 h 21"/>
                  <a:gd name="T40" fmla="*/ 11 w 98"/>
                  <a:gd name="T41" fmla="*/ 3 h 21"/>
                  <a:gd name="T42" fmla="*/ 10 w 98"/>
                  <a:gd name="T43" fmla="*/ 3 h 21"/>
                  <a:gd name="T44" fmla="*/ 8 w 98"/>
                  <a:gd name="T45" fmla="*/ 3 h 21"/>
                  <a:gd name="T46" fmla="*/ 6 w 98"/>
                  <a:gd name="T47" fmla="*/ 5 h 21"/>
                  <a:gd name="T48" fmla="*/ 5 w 98"/>
                  <a:gd name="T49" fmla="*/ 5 h 21"/>
                  <a:gd name="T50" fmla="*/ 4 w 98"/>
                  <a:gd name="T51" fmla="*/ 5 h 21"/>
                  <a:gd name="T52" fmla="*/ 2 w 98"/>
                  <a:gd name="T53" fmla="*/ 2 h 21"/>
                  <a:gd name="T54" fmla="*/ 0 w 98"/>
                  <a:gd name="T5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98" h="21">
                    <a:moveTo>
                      <a:pt x="98" y="1"/>
                    </a:moveTo>
                    <a:lnTo>
                      <a:pt x="94" y="3"/>
                    </a:lnTo>
                    <a:lnTo>
                      <a:pt x="84" y="6"/>
                    </a:lnTo>
                    <a:lnTo>
                      <a:pt x="78" y="7"/>
                    </a:lnTo>
                    <a:lnTo>
                      <a:pt x="73" y="7"/>
                    </a:lnTo>
                    <a:lnTo>
                      <a:pt x="71" y="7"/>
                    </a:lnTo>
                    <a:lnTo>
                      <a:pt x="63" y="13"/>
                    </a:lnTo>
                    <a:lnTo>
                      <a:pt x="61" y="15"/>
                    </a:lnTo>
                    <a:lnTo>
                      <a:pt x="56" y="16"/>
                    </a:lnTo>
                    <a:lnTo>
                      <a:pt x="52" y="18"/>
                    </a:lnTo>
                    <a:lnTo>
                      <a:pt x="49" y="20"/>
                    </a:lnTo>
                    <a:lnTo>
                      <a:pt x="46" y="21"/>
                    </a:lnTo>
                    <a:lnTo>
                      <a:pt x="39" y="21"/>
                    </a:lnTo>
                    <a:lnTo>
                      <a:pt x="32" y="21"/>
                    </a:lnTo>
                    <a:lnTo>
                      <a:pt x="29" y="20"/>
                    </a:lnTo>
                    <a:lnTo>
                      <a:pt x="25" y="19"/>
                    </a:lnTo>
                    <a:lnTo>
                      <a:pt x="23" y="15"/>
                    </a:lnTo>
                    <a:lnTo>
                      <a:pt x="21" y="11"/>
                    </a:lnTo>
                    <a:lnTo>
                      <a:pt x="18" y="8"/>
                    </a:lnTo>
                    <a:lnTo>
                      <a:pt x="15" y="6"/>
                    </a:lnTo>
                    <a:lnTo>
                      <a:pt x="11" y="3"/>
                    </a:lnTo>
                    <a:lnTo>
                      <a:pt x="10" y="3"/>
                    </a:lnTo>
                    <a:lnTo>
                      <a:pt x="8" y="3"/>
                    </a:lnTo>
                    <a:lnTo>
                      <a:pt x="6" y="5"/>
                    </a:lnTo>
                    <a:lnTo>
                      <a:pt x="5" y="5"/>
                    </a:lnTo>
                    <a:lnTo>
                      <a:pt x="4" y="5"/>
                    </a:lnTo>
                    <a:lnTo>
                      <a:pt x="2" y="2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70" name="Freeform 158"/>
              <p:cNvSpPr>
                <a:spLocks/>
              </p:cNvSpPr>
              <p:nvPr/>
            </p:nvSpPr>
            <p:spPr bwMode="auto">
              <a:xfrm>
                <a:off x="4023" y="2938"/>
                <a:ext cx="79" cy="14"/>
              </a:xfrm>
              <a:custGeom>
                <a:avLst/>
                <a:gdLst>
                  <a:gd name="T0" fmla="*/ 237 w 237"/>
                  <a:gd name="T1" fmla="*/ 24 h 42"/>
                  <a:gd name="T2" fmla="*/ 235 w 237"/>
                  <a:gd name="T3" fmla="*/ 23 h 42"/>
                  <a:gd name="T4" fmla="*/ 228 w 237"/>
                  <a:gd name="T5" fmla="*/ 23 h 42"/>
                  <a:gd name="T6" fmla="*/ 226 w 237"/>
                  <a:gd name="T7" fmla="*/ 24 h 42"/>
                  <a:gd name="T8" fmla="*/ 222 w 237"/>
                  <a:gd name="T9" fmla="*/ 24 h 42"/>
                  <a:gd name="T10" fmla="*/ 216 w 237"/>
                  <a:gd name="T11" fmla="*/ 24 h 42"/>
                  <a:gd name="T12" fmla="*/ 211 w 237"/>
                  <a:gd name="T13" fmla="*/ 21 h 42"/>
                  <a:gd name="T14" fmla="*/ 205 w 237"/>
                  <a:gd name="T15" fmla="*/ 21 h 42"/>
                  <a:gd name="T16" fmla="*/ 198 w 237"/>
                  <a:gd name="T17" fmla="*/ 21 h 42"/>
                  <a:gd name="T18" fmla="*/ 191 w 237"/>
                  <a:gd name="T19" fmla="*/ 19 h 42"/>
                  <a:gd name="T20" fmla="*/ 186 w 237"/>
                  <a:gd name="T21" fmla="*/ 17 h 42"/>
                  <a:gd name="T22" fmla="*/ 182 w 237"/>
                  <a:gd name="T23" fmla="*/ 15 h 42"/>
                  <a:gd name="T24" fmla="*/ 172 w 237"/>
                  <a:gd name="T25" fmla="*/ 15 h 42"/>
                  <a:gd name="T26" fmla="*/ 166 w 237"/>
                  <a:gd name="T27" fmla="*/ 13 h 42"/>
                  <a:gd name="T28" fmla="*/ 150 w 237"/>
                  <a:gd name="T29" fmla="*/ 11 h 42"/>
                  <a:gd name="T30" fmla="*/ 145 w 237"/>
                  <a:gd name="T31" fmla="*/ 8 h 42"/>
                  <a:gd name="T32" fmla="*/ 131 w 237"/>
                  <a:gd name="T33" fmla="*/ 4 h 42"/>
                  <a:gd name="T34" fmla="*/ 122 w 237"/>
                  <a:gd name="T35" fmla="*/ 4 h 42"/>
                  <a:gd name="T36" fmla="*/ 105 w 237"/>
                  <a:gd name="T37" fmla="*/ 0 h 42"/>
                  <a:gd name="T38" fmla="*/ 100 w 237"/>
                  <a:gd name="T39" fmla="*/ 0 h 42"/>
                  <a:gd name="T40" fmla="*/ 82 w 237"/>
                  <a:gd name="T41" fmla="*/ 4 h 42"/>
                  <a:gd name="T42" fmla="*/ 58 w 237"/>
                  <a:gd name="T43" fmla="*/ 17 h 42"/>
                  <a:gd name="T44" fmla="*/ 49 w 237"/>
                  <a:gd name="T45" fmla="*/ 30 h 42"/>
                  <a:gd name="T46" fmla="*/ 41 w 237"/>
                  <a:gd name="T47" fmla="*/ 37 h 42"/>
                  <a:gd name="T48" fmla="*/ 31 w 237"/>
                  <a:gd name="T49" fmla="*/ 42 h 42"/>
                  <a:gd name="T50" fmla="*/ 18 w 237"/>
                  <a:gd name="T51" fmla="*/ 36 h 42"/>
                  <a:gd name="T52" fmla="*/ 0 w 237"/>
                  <a:gd name="T53" fmla="*/ 2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37" h="42">
                    <a:moveTo>
                      <a:pt x="237" y="24"/>
                    </a:moveTo>
                    <a:lnTo>
                      <a:pt x="235" y="23"/>
                    </a:lnTo>
                    <a:lnTo>
                      <a:pt x="228" y="23"/>
                    </a:lnTo>
                    <a:lnTo>
                      <a:pt x="226" y="24"/>
                    </a:lnTo>
                    <a:lnTo>
                      <a:pt x="222" y="24"/>
                    </a:lnTo>
                    <a:lnTo>
                      <a:pt x="216" y="24"/>
                    </a:lnTo>
                    <a:lnTo>
                      <a:pt x="211" y="21"/>
                    </a:lnTo>
                    <a:lnTo>
                      <a:pt x="205" y="21"/>
                    </a:lnTo>
                    <a:lnTo>
                      <a:pt x="198" y="21"/>
                    </a:lnTo>
                    <a:lnTo>
                      <a:pt x="191" y="19"/>
                    </a:lnTo>
                    <a:lnTo>
                      <a:pt x="186" y="17"/>
                    </a:lnTo>
                    <a:lnTo>
                      <a:pt x="182" y="15"/>
                    </a:lnTo>
                    <a:lnTo>
                      <a:pt x="172" y="15"/>
                    </a:lnTo>
                    <a:lnTo>
                      <a:pt x="166" y="13"/>
                    </a:lnTo>
                    <a:lnTo>
                      <a:pt x="150" y="11"/>
                    </a:lnTo>
                    <a:lnTo>
                      <a:pt x="145" y="8"/>
                    </a:lnTo>
                    <a:lnTo>
                      <a:pt x="131" y="4"/>
                    </a:lnTo>
                    <a:lnTo>
                      <a:pt x="122" y="4"/>
                    </a:lnTo>
                    <a:lnTo>
                      <a:pt x="105" y="0"/>
                    </a:lnTo>
                    <a:lnTo>
                      <a:pt x="100" y="0"/>
                    </a:lnTo>
                    <a:lnTo>
                      <a:pt x="82" y="4"/>
                    </a:lnTo>
                    <a:lnTo>
                      <a:pt x="58" y="17"/>
                    </a:lnTo>
                    <a:lnTo>
                      <a:pt x="49" y="30"/>
                    </a:lnTo>
                    <a:lnTo>
                      <a:pt x="41" y="37"/>
                    </a:lnTo>
                    <a:lnTo>
                      <a:pt x="31" y="42"/>
                    </a:lnTo>
                    <a:lnTo>
                      <a:pt x="18" y="36"/>
                    </a:lnTo>
                    <a:lnTo>
                      <a:pt x="0" y="21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71" name="Freeform 159"/>
              <p:cNvSpPr>
                <a:spLocks/>
              </p:cNvSpPr>
              <p:nvPr/>
            </p:nvSpPr>
            <p:spPr bwMode="auto">
              <a:xfrm>
                <a:off x="4097" y="2954"/>
                <a:ext cx="10" cy="10"/>
              </a:xfrm>
              <a:custGeom>
                <a:avLst/>
                <a:gdLst>
                  <a:gd name="T0" fmla="*/ 29 w 29"/>
                  <a:gd name="T1" fmla="*/ 0 h 30"/>
                  <a:gd name="T2" fmla="*/ 27 w 29"/>
                  <a:gd name="T3" fmla="*/ 1 h 30"/>
                  <a:gd name="T4" fmla="*/ 26 w 29"/>
                  <a:gd name="T5" fmla="*/ 3 h 30"/>
                  <a:gd name="T6" fmla="*/ 25 w 29"/>
                  <a:gd name="T7" fmla="*/ 4 h 30"/>
                  <a:gd name="T8" fmla="*/ 22 w 29"/>
                  <a:gd name="T9" fmla="*/ 5 h 30"/>
                  <a:gd name="T10" fmla="*/ 21 w 29"/>
                  <a:gd name="T11" fmla="*/ 5 h 30"/>
                  <a:gd name="T12" fmla="*/ 20 w 29"/>
                  <a:gd name="T13" fmla="*/ 7 h 30"/>
                  <a:gd name="T14" fmla="*/ 19 w 29"/>
                  <a:gd name="T15" fmla="*/ 9 h 30"/>
                  <a:gd name="T16" fmla="*/ 15 w 29"/>
                  <a:gd name="T17" fmla="*/ 13 h 30"/>
                  <a:gd name="T18" fmla="*/ 14 w 29"/>
                  <a:gd name="T19" fmla="*/ 14 h 30"/>
                  <a:gd name="T20" fmla="*/ 12 w 29"/>
                  <a:gd name="T21" fmla="*/ 16 h 30"/>
                  <a:gd name="T22" fmla="*/ 9 w 29"/>
                  <a:gd name="T23" fmla="*/ 17 h 30"/>
                  <a:gd name="T24" fmla="*/ 7 w 29"/>
                  <a:gd name="T25" fmla="*/ 17 h 30"/>
                  <a:gd name="T26" fmla="*/ 5 w 29"/>
                  <a:gd name="T27" fmla="*/ 18 h 30"/>
                  <a:gd name="T28" fmla="*/ 2 w 29"/>
                  <a:gd name="T29" fmla="*/ 19 h 30"/>
                  <a:gd name="T30" fmla="*/ 1 w 29"/>
                  <a:gd name="T31" fmla="*/ 22 h 30"/>
                  <a:gd name="T32" fmla="*/ 0 w 29"/>
                  <a:gd name="T33" fmla="*/ 23 h 30"/>
                  <a:gd name="T34" fmla="*/ 0 w 29"/>
                  <a:gd name="T35" fmla="*/ 24 h 30"/>
                  <a:gd name="T36" fmla="*/ 0 w 29"/>
                  <a:gd name="T37" fmla="*/ 27 h 30"/>
                  <a:gd name="T38" fmla="*/ 0 w 29"/>
                  <a:gd name="T3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" h="30">
                    <a:moveTo>
                      <a:pt x="29" y="0"/>
                    </a:moveTo>
                    <a:lnTo>
                      <a:pt x="27" y="1"/>
                    </a:lnTo>
                    <a:lnTo>
                      <a:pt x="26" y="3"/>
                    </a:lnTo>
                    <a:lnTo>
                      <a:pt x="25" y="4"/>
                    </a:lnTo>
                    <a:lnTo>
                      <a:pt x="22" y="5"/>
                    </a:lnTo>
                    <a:lnTo>
                      <a:pt x="21" y="5"/>
                    </a:lnTo>
                    <a:lnTo>
                      <a:pt x="20" y="7"/>
                    </a:lnTo>
                    <a:lnTo>
                      <a:pt x="19" y="9"/>
                    </a:lnTo>
                    <a:lnTo>
                      <a:pt x="15" y="13"/>
                    </a:lnTo>
                    <a:lnTo>
                      <a:pt x="14" y="14"/>
                    </a:lnTo>
                    <a:lnTo>
                      <a:pt x="12" y="16"/>
                    </a:lnTo>
                    <a:lnTo>
                      <a:pt x="9" y="17"/>
                    </a:lnTo>
                    <a:lnTo>
                      <a:pt x="7" y="17"/>
                    </a:lnTo>
                    <a:lnTo>
                      <a:pt x="5" y="18"/>
                    </a:lnTo>
                    <a:lnTo>
                      <a:pt x="2" y="19"/>
                    </a:lnTo>
                    <a:lnTo>
                      <a:pt x="1" y="22"/>
                    </a:lnTo>
                    <a:lnTo>
                      <a:pt x="0" y="23"/>
                    </a:lnTo>
                    <a:lnTo>
                      <a:pt x="0" y="24"/>
                    </a:lnTo>
                    <a:lnTo>
                      <a:pt x="0" y="27"/>
                    </a:lnTo>
                    <a:lnTo>
                      <a:pt x="0" y="30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72" name="Freeform 160"/>
              <p:cNvSpPr>
                <a:spLocks/>
              </p:cNvSpPr>
              <p:nvPr/>
            </p:nvSpPr>
            <p:spPr bwMode="auto">
              <a:xfrm>
                <a:off x="4021" y="2938"/>
                <a:ext cx="2" cy="7"/>
              </a:xfrm>
              <a:custGeom>
                <a:avLst/>
                <a:gdLst>
                  <a:gd name="T0" fmla="*/ 6 w 6"/>
                  <a:gd name="T1" fmla="*/ 21 h 21"/>
                  <a:gd name="T2" fmla="*/ 5 w 6"/>
                  <a:gd name="T3" fmla="*/ 17 h 21"/>
                  <a:gd name="T4" fmla="*/ 2 w 6"/>
                  <a:gd name="T5" fmla="*/ 10 h 21"/>
                  <a:gd name="T6" fmla="*/ 0 w 6"/>
                  <a:gd name="T7" fmla="*/ 8 h 21"/>
                  <a:gd name="T8" fmla="*/ 0 w 6"/>
                  <a:gd name="T9" fmla="*/ 2 h 21"/>
                  <a:gd name="T10" fmla="*/ 0 w 6"/>
                  <a:gd name="T11" fmla="*/ 1 h 21"/>
                  <a:gd name="T12" fmla="*/ 0 w 6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1">
                    <a:moveTo>
                      <a:pt x="6" y="21"/>
                    </a:moveTo>
                    <a:lnTo>
                      <a:pt x="5" y="17"/>
                    </a:lnTo>
                    <a:lnTo>
                      <a:pt x="2" y="10"/>
                    </a:lnTo>
                    <a:lnTo>
                      <a:pt x="0" y="8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73" name="Freeform 161"/>
              <p:cNvSpPr>
                <a:spLocks/>
              </p:cNvSpPr>
              <p:nvPr/>
            </p:nvSpPr>
            <p:spPr bwMode="auto">
              <a:xfrm>
                <a:off x="4064" y="2845"/>
                <a:ext cx="4" cy="6"/>
              </a:xfrm>
              <a:custGeom>
                <a:avLst/>
                <a:gdLst>
                  <a:gd name="T0" fmla="*/ 13 w 13"/>
                  <a:gd name="T1" fmla="*/ 15 h 17"/>
                  <a:gd name="T2" fmla="*/ 12 w 13"/>
                  <a:gd name="T3" fmla="*/ 14 h 17"/>
                  <a:gd name="T4" fmla="*/ 9 w 13"/>
                  <a:gd name="T5" fmla="*/ 15 h 17"/>
                  <a:gd name="T6" fmla="*/ 6 w 13"/>
                  <a:gd name="T7" fmla="*/ 17 h 17"/>
                  <a:gd name="T8" fmla="*/ 0 w 13"/>
                  <a:gd name="T9" fmla="*/ 17 h 17"/>
                  <a:gd name="T10" fmla="*/ 0 w 13"/>
                  <a:gd name="T11" fmla="*/ 15 h 17"/>
                  <a:gd name="T12" fmla="*/ 3 w 13"/>
                  <a:gd name="T13" fmla="*/ 14 h 17"/>
                  <a:gd name="T14" fmla="*/ 6 w 13"/>
                  <a:gd name="T15" fmla="*/ 15 h 17"/>
                  <a:gd name="T16" fmla="*/ 8 w 13"/>
                  <a:gd name="T17" fmla="*/ 14 h 17"/>
                  <a:gd name="T18" fmla="*/ 9 w 13"/>
                  <a:gd name="T19" fmla="*/ 13 h 17"/>
                  <a:gd name="T20" fmla="*/ 9 w 13"/>
                  <a:gd name="T21" fmla="*/ 11 h 17"/>
                  <a:gd name="T22" fmla="*/ 8 w 13"/>
                  <a:gd name="T23" fmla="*/ 9 h 17"/>
                  <a:gd name="T24" fmla="*/ 7 w 13"/>
                  <a:gd name="T25" fmla="*/ 8 h 17"/>
                  <a:gd name="T26" fmla="*/ 3 w 13"/>
                  <a:gd name="T27" fmla="*/ 5 h 17"/>
                  <a:gd name="T28" fmla="*/ 5 w 13"/>
                  <a:gd name="T29" fmla="*/ 5 h 17"/>
                  <a:gd name="T30" fmla="*/ 8 w 13"/>
                  <a:gd name="T31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" h="17">
                    <a:moveTo>
                      <a:pt x="13" y="15"/>
                    </a:moveTo>
                    <a:lnTo>
                      <a:pt x="12" y="14"/>
                    </a:lnTo>
                    <a:lnTo>
                      <a:pt x="9" y="15"/>
                    </a:lnTo>
                    <a:lnTo>
                      <a:pt x="6" y="17"/>
                    </a:lnTo>
                    <a:lnTo>
                      <a:pt x="0" y="17"/>
                    </a:lnTo>
                    <a:lnTo>
                      <a:pt x="0" y="15"/>
                    </a:lnTo>
                    <a:lnTo>
                      <a:pt x="3" y="14"/>
                    </a:lnTo>
                    <a:lnTo>
                      <a:pt x="6" y="15"/>
                    </a:lnTo>
                    <a:lnTo>
                      <a:pt x="8" y="14"/>
                    </a:lnTo>
                    <a:lnTo>
                      <a:pt x="9" y="13"/>
                    </a:lnTo>
                    <a:lnTo>
                      <a:pt x="9" y="11"/>
                    </a:lnTo>
                    <a:lnTo>
                      <a:pt x="8" y="9"/>
                    </a:lnTo>
                    <a:lnTo>
                      <a:pt x="7" y="8"/>
                    </a:lnTo>
                    <a:lnTo>
                      <a:pt x="3" y="5"/>
                    </a:lnTo>
                    <a:lnTo>
                      <a:pt x="5" y="5"/>
                    </a:lnTo>
                    <a:lnTo>
                      <a:pt x="8" y="0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74" name="Freeform 162"/>
              <p:cNvSpPr>
                <a:spLocks/>
              </p:cNvSpPr>
              <p:nvPr/>
            </p:nvSpPr>
            <p:spPr bwMode="auto">
              <a:xfrm>
                <a:off x="4043" y="2848"/>
                <a:ext cx="3" cy="3"/>
              </a:xfrm>
              <a:custGeom>
                <a:avLst/>
                <a:gdLst>
                  <a:gd name="T0" fmla="*/ 9 w 9"/>
                  <a:gd name="T1" fmla="*/ 10 h 10"/>
                  <a:gd name="T2" fmla="*/ 4 w 9"/>
                  <a:gd name="T3" fmla="*/ 5 h 10"/>
                  <a:gd name="T4" fmla="*/ 0 w 9"/>
                  <a:gd name="T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10">
                    <a:moveTo>
                      <a:pt x="9" y="10"/>
                    </a:moveTo>
                    <a:lnTo>
                      <a:pt x="4" y="5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75" name="Freeform 163"/>
              <p:cNvSpPr>
                <a:spLocks/>
              </p:cNvSpPr>
              <p:nvPr/>
            </p:nvSpPr>
            <p:spPr bwMode="auto">
              <a:xfrm>
                <a:off x="4100" y="3029"/>
                <a:ext cx="131" cy="83"/>
              </a:xfrm>
              <a:custGeom>
                <a:avLst/>
                <a:gdLst>
                  <a:gd name="T0" fmla="*/ 390 w 394"/>
                  <a:gd name="T1" fmla="*/ 3 h 249"/>
                  <a:gd name="T2" fmla="*/ 374 w 394"/>
                  <a:gd name="T3" fmla="*/ 1 h 249"/>
                  <a:gd name="T4" fmla="*/ 364 w 394"/>
                  <a:gd name="T5" fmla="*/ 0 h 249"/>
                  <a:gd name="T6" fmla="*/ 352 w 394"/>
                  <a:gd name="T7" fmla="*/ 0 h 249"/>
                  <a:gd name="T8" fmla="*/ 344 w 394"/>
                  <a:gd name="T9" fmla="*/ 6 h 249"/>
                  <a:gd name="T10" fmla="*/ 337 w 394"/>
                  <a:gd name="T11" fmla="*/ 7 h 249"/>
                  <a:gd name="T12" fmla="*/ 324 w 394"/>
                  <a:gd name="T13" fmla="*/ 17 h 249"/>
                  <a:gd name="T14" fmla="*/ 314 w 394"/>
                  <a:gd name="T15" fmla="*/ 21 h 249"/>
                  <a:gd name="T16" fmla="*/ 305 w 394"/>
                  <a:gd name="T17" fmla="*/ 29 h 249"/>
                  <a:gd name="T18" fmla="*/ 297 w 394"/>
                  <a:gd name="T19" fmla="*/ 32 h 249"/>
                  <a:gd name="T20" fmla="*/ 289 w 394"/>
                  <a:gd name="T21" fmla="*/ 39 h 249"/>
                  <a:gd name="T22" fmla="*/ 279 w 394"/>
                  <a:gd name="T23" fmla="*/ 41 h 249"/>
                  <a:gd name="T24" fmla="*/ 270 w 394"/>
                  <a:gd name="T25" fmla="*/ 48 h 249"/>
                  <a:gd name="T26" fmla="*/ 264 w 394"/>
                  <a:gd name="T27" fmla="*/ 55 h 249"/>
                  <a:gd name="T28" fmla="*/ 258 w 394"/>
                  <a:gd name="T29" fmla="*/ 59 h 249"/>
                  <a:gd name="T30" fmla="*/ 255 w 394"/>
                  <a:gd name="T31" fmla="*/ 67 h 249"/>
                  <a:gd name="T32" fmla="*/ 250 w 394"/>
                  <a:gd name="T33" fmla="*/ 76 h 249"/>
                  <a:gd name="T34" fmla="*/ 245 w 394"/>
                  <a:gd name="T35" fmla="*/ 83 h 249"/>
                  <a:gd name="T36" fmla="*/ 236 w 394"/>
                  <a:gd name="T37" fmla="*/ 82 h 249"/>
                  <a:gd name="T38" fmla="*/ 224 w 394"/>
                  <a:gd name="T39" fmla="*/ 93 h 249"/>
                  <a:gd name="T40" fmla="*/ 219 w 394"/>
                  <a:gd name="T41" fmla="*/ 102 h 249"/>
                  <a:gd name="T42" fmla="*/ 215 w 394"/>
                  <a:gd name="T43" fmla="*/ 109 h 249"/>
                  <a:gd name="T44" fmla="*/ 205 w 394"/>
                  <a:gd name="T45" fmla="*/ 119 h 249"/>
                  <a:gd name="T46" fmla="*/ 199 w 394"/>
                  <a:gd name="T47" fmla="*/ 121 h 249"/>
                  <a:gd name="T48" fmla="*/ 202 w 394"/>
                  <a:gd name="T49" fmla="*/ 129 h 249"/>
                  <a:gd name="T50" fmla="*/ 184 w 394"/>
                  <a:gd name="T51" fmla="*/ 147 h 249"/>
                  <a:gd name="T52" fmla="*/ 175 w 394"/>
                  <a:gd name="T53" fmla="*/ 154 h 249"/>
                  <a:gd name="T54" fmla="*/ 173 w 394"/>
                  <a:gd name="T55" fmla="*/ 168 h 249"/>
                  <a:gd name="T56" fmla="*/ 175 w 394"/>
                  <a:gd name="T57" fmla="*/ 176 h 249"/>
                  <a:gd name="T58" fmla="*/ 175 w 394"/>
                  <a:gd name="T59" fmla="*/ 185 h 249"/>
                  <a:gd name="T60" fmla="*/ 166 w 394"/>
                  <a:gd name="T61" fmla="*/ 195 h 249"/>
                  <a:gd name="T62" fmla="*/ 157 w 394"/>
                  <a:gd name="T63" fmla="*/ 200 h 249"/>
                  <a:gd name="T64" fmla="*/ 155 w 394"/>
                  <a:gd name="T65" fmla="*/ 206 h 249"/>
                  <a:gd name="T66" fmla="*/ 147 w 394"/>
                  <a:gd name="T67" fmla="*/ 207 h 249"/>
                  <a:gd name="T68" fmla="*/ 144 w 394"/>
                  <a:gd name="T69" fmla="*/ 207 h 249"/>
                  <a:gd name="T70" fmla="*/ 139 w 394"/>
                  <a:gd name="T71" fmla="*/ 212 h 249"/>
                  <a:gd name="T72" fmla="*/ 126 w 394"/>
                  <a:gd name="T73" fmla="*/ 221 h 249"/>
                  <a:gd name="T74" fmla="*/ 120 w 394"/>
                  <a:gd name="T75" fmla="*/ 226 h 249"/>
                  <a:gd name="T76" fmla="*/ 110 w 394"/>
                  <a:gd name="T77" fmla="*/ 226 h 249"/>
                  <a:gd name="T78" fmla="*/ 100 w 394"/>
                  <a:gd name="T79" fmla="*/ 222 h 249"/>
                  <a:gd name="T80" fmla="*/ 96 w 394"/>
                  <a:gd name="T81" fmla="*/ 219 h 249"/>
                  <a:gd name="T82" fmla="*/ 90 w 394"/>
                  <a:gd name="T83" fmla="*/ 225 h 249"/>
                  <a:gd name="T84" fmla="*/ 87 w 394"/>
                  <a:gd name="T85" fmla="*/ 228 h 249"/>
                  <a:gd name="T86" fmla="*/ 79 w 394"/>
                  <a:gd name="T87" fmla="*/ 232 h 249"/>
                  <a:gd name="T88" fmla="*/ 71 w 394"/>
                  <a:gd name="T89" fmla="*/ 232 h 249"/>
                  <a:gd name="T90" fmla="*/ 64 w 394"/>
                  <a:gd name="T91" fmla="*/ 232 h 249"/>
                  <a:gd name="T92" fmla="*/ 60 w 394"/>
                  <a:gd name="T93" fmla="*/ 238 h 249"/>
                  <a:gd name="T94" fmla="*/ 53 w 394"/>
                  <a:gd name="T95" fmla="*/ 242 h 249"/>
                  <a:gd name="T96" fmla="*/ 44 w 394"/>
                  <a:gd name="T97" fmla="*/ 248 h 249"/>
                  <a:gd name="T98" fmla="*/ 38 w 394"/>
                  <a:gd name="T99" fmla="*/ 245 h 249"/>
                  <a:gd name="T100" fmla="*/ 29 w 394"/>
                  <a:gd name="T101" fmla="*/ 246 h 249"/>
                  <a:gd name="T102" fmla="*/ 13 w 394"/>
                  <a:gd name="T103" fmla="*/ 246 h 249"/>
                  <a:gd name="T104" fmla="*/ 9 w 394"/>
                  <a:gd name="T105" fmla="*/ 249 h 249"/>
                  <a:gd name="T106" fmla="*/ 3 w 394"/>
                  <a:gd name="T107" fmla="*/ 248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94" h="249">
                    <a:moveTo>
                      <a:pt x="394" y="3"/>
                    </a:moveTo>
                    <a:lnTo>
                      <a:pt x="391" y="3"/>
                    </a:lnTo>
                    <a:lnTo>
                      <a:pt x="390" y="3"/>
                    </a:lnTo>
                    <a:lnTo>
                      <a:pt x="387" y="3"/>
                    </a:lnTo>
                    <a:lnTo>
                      <a:pt x="381" y="2"/>
                    </a:lnTo>
                    <a:lnTo>
                      <a:pt x="374" y="1"/>
                    </a:lnTo>
                    <a:lnTo>
                      <a:pt x="370" y="0"/>
                    </a:lnTo>
                    <a:lnTo>
                      <a:pt x="367" y="0"/>
                    </a:lnTo>
                    <a:lnTo>
                      <a:pt x="364" y="0"/>
                    </a:lnTo>
                    <a:lnTo>
                      <a:pt x="361" y="0"/>
                    </a:lnTo>
                    <a:lnTo>
                      <a:pt x="356" y="1"/>
                    </a:lnTo>
                    <a:lnTo>
                      <a:pt x="352" y="0"/>
                    </a:lnTo>
                    <a:lnTo>
                      <a:pt x="349" y="0"/>
                    </a:lnTo>
                    <a:lnTo>
                      <a:pt x="348" y="2"/>
                    </a:lnTo>
                    <a:lnTo>
                      <a:pt x="344" y="6"/>
                    </a:lnTo>
                    <a:lnTo>
                      <a:pt x="342" y="6"/>
                    </a:lnTo>
                    <a:lnTo>
                      <a:pt x="341" y="6"/>
                    </a:lnTo>
                    <a:lnTo>
                      <a:pt x="337" y="7"/>
                    </a:lnTo>
                    <a:lnTo>
                      <a:pt x="336" y="8"/>
                    </a:lnTo>
                    <a:lnTo>
                      <a:pt x="328" y="14"/>
                    </a:lnTo>
                    <a:lnTo>
                      <a:pt x="324" y="17"/>
                    </a:lnTo>
                    <a:lnTo>
                      <a:pt x="321" y="17"/>
                    </a:lnTo>
                    <a:lnTo>
                      <a:pt x="317" y="19"/>
                    </a:lnTo>
                    <a:lnTo>
                      <a:pt x="314" y="21"/>
                    </a:lnTo>
                    <a:lnTo>
                      <a:pt x="312" y="25"/>
                    </a:lnTo>
                    <a:lnTo>
                      <a:pt x="310" y="27"/>
                    </a:lnTo>
                    <a:lnTo>
                      <a:pt x="305" y="29"/>
                    </a:lnTo>
                    <a:lnTo>
                      <a:pt x="303" y="29"/>
                    </a:lnTo>
                    <a:lnTo>
                      <a:pt x="299" y="30"/>
                    </a:lnTo>
                    <a:lnTo>
                      <a:pt x="297" y="32"/>
                    </a:lnTo>
                    <a:lnTo>
                      <a:pt x="295" y="35"/>
                    </a:lnTo>
                    <a:lnTo>
                      <a:pt x="291" y="35"/>
                    </a:lnTo>
                    <a:lnTo>
                      <a:pt x="289" y="39"/>
                    </a:lnTo>
                    <a:lnTo>
                      <a:pt x="284" y="40"/>
                    </a:lnTo>
                    <a:lnTo>
                      <a:pt x="281" y="40"/>
                    </a:lnTo>
                    <a:lnTo>
                      <a:pt x="279" y="41"/>
                    </a:lnTo>
                    <a:lnTo>
                      <a:pt x="275" y="46"/>
                    </a:lnTo>
                    <a:lnTo>
                      <a:pt x="272" y="46"/>
                    </a:lnTo>
                    <a:lnTo>
                      <a:pt x="270" y="48"/>
                    </a:lnTo>
                    <a:lnTo>
                      <a:pt x="269" y="49"/>
                    </a:lnTo>
                    <a:lnTo>
                      <a:pt x="265" y="52"/>
                    </a:lnTo>
                    <a:lnTo>
                      <a:pt x="264" y="55"/>
                    </a:lnTo>
                    <a:lnTo>
                      <a:pt x="262" y="56"/>
                    </a:lnTo>
                    <a:lnTo>
                      <a:pt x="259" y="57"/>
                    </a:lnTo>
                    <a:lnTo>
                      <a:pt x="258" y="59"/>
                    </a:lnTo>
                    <a:lnTo>
                      <a:pt x="258" y="60"/>
                    </a:lnTo>
                    <a:lnTo>
                      <a:pt x="257" y="63"/>
                    </a:lnTo>
                    <a:lnTo>
                      <a:pt x="255" y="67"/>
                    </a:lnTo>
                    <a:lnTo>
                      <a:pt x="252" y="68"/>
                    </a:lnTo>
                    <a:lnTo>
                      <a:pt x="252" y="73"/>
                    </a:lnTo>
                    <a:lnTo>
                      <a:pt x="250" y="76"/>
                    </a:lnTo>
                    <a:lnTo>
                      <a:pt x="250" y="80"/>
                    </a:lnTo>
                    <a:lnTo>
                      <a:pt x="248" y="81"/>
                    </a:lnTo>
                    <a:lnTo>
                      <a:pt x="245" y="83"/>
                    </a:lnTo>
                    <a:lnTo>
                      <a:pt x="242" y="82"/>
                    </a:lnTo>
                    <a:lnTo>
                      <a:pt x="239" y="83"/>
                    </a:lnTo>
                    <a:lnTo>
                      <a:pt x="236" y="82"/>
                    </a:lnTo>
                    <a:lnTo>
                      <a:pt x="232" y="83"/>
                    </a:lnTo>
                    <a:lnTo>
                      <a:pt x="224" y="92"/>
                    </a:lnTo>
                    <a:lnTo>
                      <a:pt x="224" y="93"/>
                    </a:lnTo>
                    <a:lnTo>
                      <a:pt x="224" y="96"/>
                    </a:lnTo>
                    <a:lnTo>
                      <a:pt x="223" y="99"/>
                    </a:lnTo>
                    <a:lnTo>
                      <a:pt x="219" y="102"/>
                    </a:lnTo>
                    <a:lnTo>
                      <a:pt x="218" y="103"/>
                    </a:lnTo>
                    <a:lnTo>
                      <a:pt x="216" y="106"/>
                    </a:lnTo>
                    <a:lnTo>
                      <a:pt x="215" y="109"/>
                    </a:lnTo>
                    <a:lnTo>
                      <a:pt x="210" y="113"/>
                    </a:lnTo>
                    <a:lnTo>
                      <a:pt x="208" y="114"/>
                    </a:lnTo>
                    <a:lnTo>
                      <a:pt x="205" y="119"/>
                    </a:lnTo>
                    <a:lnTo>
                      <a:pt x="204" y="119"/>
                    </a:lnTo>
                    <a:lnTo>
                      <a:pt x="202" y="120"/>
                    </a:lnTo>
                    <a:lnTo>
                      <a:pt x="199" y="121"/>
                    </a:lnTo>
                    <a:lnTo>
                      <a:pt x="199" y="122"/>
                    </a:lnTo>
                    <a:lnTo>
                      <a:pt x="202" y="127"/>
                    </a:lnTo>
                    <a:lnTo>
                      <a:pt x="202" y="129"/>
                    </a:lnTo>
                    <a:lnTo>
                      <a:pt x="199" y="130"/>
                    </a:lnTo>
                    <a:lnTo>
                      <a:pt x="185" y="145"/>
                    </a:lnTo>
                    <a:lnTo>
                      <a:pt x="184" y="147"/>
                    </a:lnTo>
                    <a:lnTo>
                      <a:pt x="180" y="149"/>
                    </a:lnTo>
                    <a:lnTo>
                      <a:pt x="178" y="153"/>
                    </a:lnTo>
                    <a:lnTo>
                      <a:pt x="175" y="154"/>
                    </a:lnTo>
                    <a:lnTo>
                      <a:pt x="175" y="156"/>
                    </a:lnTo>
                    <a:lnTo>
                      <a:pt x="173" y="160"/>
                    </a:lnTo>
                    <a:lnTo>
                      <a:pt x="173" y="168"/>
                    </a:lnTo>
                    <a:lnTo>
                      <a:pt x="173" y="170"/>
                    </a:lnTo>
                    <a:lnTo>
                      <a:pt x="176" y="173"/>
                    </a:lnTo>
                    <a:lnTo>
                      <a:pt x="175" y="176"/>
                    </a:lnTo>
                    <a:lnTo>
                      <a:pt x="177" y="181"/>
                    </a:lnTo>
                    <a:lnTo>
                      <a:pt x="176" y="182"/>
                    </a:lnTo>
                    <a:lnTo>
                      <a:pt x="175" y="185"/>
                    </a:lnTo>
                    <a:lnTo>
                      <a:pt x="173" y="187"/>
                    </a:lnTo>
                    <a:lnTo>
                      <a:pt x="167" y="192"/>
                    </a:lnTo>
                    <a:lnTo>
                      <a:pt x="166" y="195"/>
                    </a:lnTo>
                    <a:lnTo>
                      <a:pt x="163" y="199"/>
                    </a:lnTo>
                    <a:lnTo>
                      <a:pt x="162" y="199"/>
                    </a:lnTo>
                    <a:lnTo>
                      <a:pt x="157" y="200"/>
                    </a:lnTo>
                    <a:lnTo>
                      <a:pt x="156" y="200"/>
                    </a:lnTo>
                    <a:lnTo>
                      <a:pt x="156" y="203"/>
                    </a:lnTo>
                    <a:lnTo>
                      <a:pt x="155" y="206"/>
                    </a:lnTo>
                    <a:lnTo>
                      <a:pt x="151" y="208"/>
                    </a:lnTo>
                    <a:lnTo>
                      <a:pt x="150" y="208"/>
                    </a:lnTo>
                    <a:lnTo>
                      <a:pt x="147" y="207"/>
                    </a:lnTo>
                    <a:lnTo>
                      <a:pt x="146" y="206"/>
                    </a:lnTo>
                    <a:lnTo>
                      <a:pt x="145" y="206"/>
                    </a:lnTo>
                    <a:lnTo>
                      <a:pt x="144" y="207"/>
                    </a:lnTo>
                    <a:lnTo>
                      <a:pt x="144" y="209"/>
                    </a:lnTo>
                    <a:lnTo>
                      <a:pt x="143" y="211"/>
                    </a:lnTo>
                    <a:lnTo>
                      <a:pt x="139" y="212"/>
                    </a:lnTo>
                    <a:lnTo>
                      <a:pt x="135" y="216"/>
                    </a:lnTo>
                    <a:lnTo>
                      <a:pt x="133" y="219"/>
                    </a:lnTo>
                    <a:lnTo>
                      <a:pt x="126" y="221"/>
                    </a:lnTo>
                    <a:lnTo>
                      <a:pt x="123" y="222"/>
                    </a:lnTo>
                    <a:lnTo>
                      <a:pt x="122" y="222"/>
                    </a:lnTo>
                    <a:lnTo>
                      <a:pt x="120" y="226"/>
                    </a:lnTo>
                    <a:lnTo>
                      <a:pt x="118" y="227"/>
                    </a:lnTo>
                    <a:lnTo>
                      <a:pt x="117" y="227"/>
                    </a:lnTo>
                    <a:lnTo>
                      <a:pt x="110" y="226"/>
                    </a:lnTo>
                    <a:lnTo>
                      <a:pt x="106" y="225"/>
                    </a:lnTo>
                    <a:lnTo>
                      <a:pt x="103" y="223"/>
                    </a:lnTo>
                    <a:lnTo>
                      <a:pt x="100" y="222"/>
                    </a:lnTo>
                    <a:lnTo>
                      <a:pt x="98" y="222"/>
                    </a:lnTo>
                    <a:lnTo>
                      <a:pt x="96" y="220"/>
                    </a:lnTo>
                    <a:lnTo>
                      <a:pt x="96" y="219"/>
                    </a:lnTo>
                    <a:lnTo>
                      <a:pt x="93" y="219"/>
                    </a:lnTo>
                    <a:lnTo>
                      <a:pt x="92" y="220"/>
                    </a:lnTo>
                    <a:lnTo>
                      <a:pt x="90" y="225"/>
                    </a:lnTo>
                    <a:lnTo>
                      <a:pt x="90" y="227"/>
                    </a:lnTo>
                    <a:lnTo>
                      <a:pt x="89" y="229"/>
                    </a:lnTo>
                    <a:lnTo>
                      <a:pt x="87" y="228"/>
                    </a:lnTo>
                    <a:lnTo>
                      <a:pt x="84" y="229"/>
                    </a:lnTo>
                    <a:lnTo>
                      <a:pt x="82" y="232"/>
                    </a:lnTo>
                    <a:lnTo>
                      <a:pt x="79" y="232"/>
                    </a:lnTo>
                    <a:lnTo>
                      <a:pt x="77" y="233"/>
                    </a:lnTo>
                    <a:lnTo>
                      <a:pt x="73" y="233"/>
                    </a:lnTo>
                    <a:lnTo>
                      <a:pt x="71" y="232"/>
                    </a:lnTo>
                    <a:lnTo>
                      <a:pt x="65" y="231"/>
                    </a:lnTo>
                    <a:lnTo>
                      <a:pt x="64" y="231"/>
                    </a:lnTo>
                    <a:lnTo>
                      <a:pt x="64" y="232"/>
                    </a:lnTo>
                    <a:lnTo>
                      <a:pt x="64" y="235"/>
                    </a:lnTo>
                    <a:lnTo>
                      <a:pt x="63" y="236"/>
                    </a:lnTo>
                    <a:lnTo>
                      <a:pt x="60" y="238"/>
                    </a:lnTo>
                    <a:lnTo>
                      <a:pt x="59" y="238"/>
                    </a:lnTo>
                    <a:lnTo>
                      <a:pt x="59" y="240"/>
                    </a:lnTo>
                    <a:lnTo>
                      <a:pt x="53" y="242"/>
                    </a:lnTo>
                    <a:lnTo>
                      <a:pt x="47" y="246"/>
                    </a:lnTo>
                    <a:lnTo>
                      <a:pt x="45" y="248"/>
                    </a:lnTo>
                    <a:lnTo>
                      <a:pt x="44" y="248"/>
                    </a:lnTo>
                    <a:lnTo>
                      <a:pt x="43" y="247"/>
                    </a:lnTo>
                    <a:lnTo>
                      <a:pt x="40" y="246"/>
                    </a:lnTo>
                    <a:lnTo>
                      <a:pt x="38" y="245"/>
                    </a:lnTo>
                    <a:lnTo>
                      <a:pt x="34" y="246"/>
                    </a:lnTo>
                    <a:lnTo>
                      <a:pt x="31" y="246"/>
                    </a:lnTo>
                    <a:lnTo>
                      <a:pt x="29" y="246"/>
                    </a:lnTo>
                    <a:lnTo>
                      <a:pt x="23" y="245"/>
                    </a:lnTo>
                    <a:lnTo>
                      <a:pt x="19" y="246"/>
                    </a:lnTo>
                    <a:lnTo>
                      <a:pt x="13" y="246"/>
                    </a:lnTo>
                    <a:lnTo>
                      <a:pt x="11" y="245"/>
                    </a:lnTo>
                    <a:lnTo>
                      <a:pt x="10" y="246"/>
                    </a:lnTo>
                    <a:lnTo>
                      <a:pt x="9" y="249"/>
                    </a:lnTo>
                    <a:lnTo>
                      <a:pt x="7" y="249"/>
                    </a:lnTo>
                    <a:lnTo>
                      <a:pt x="6" y="248"/>
                    </a:lnTo>
                    <a:lnTo>
                      <a:pt x="3" y="248"/>
                    </a:lnTo>
                    <a:lnTo>
                      <a:pt x="0" y="248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76" name="Freeform 164"/>
              <p:cNvSpPr>
                <a:spLocks/>
              </p:cNvSpPr>
              <p:nvPr/>
            </p:nvSpPr>
            <p:spPr bwMode="auto">
              <a:xfrm>
                <a:off x="4183" y="2864"/>
                <a:ext cx="34" cy="165"/>
              </a:xfrm>
              <a:custGeom>
                <a:avLst/>
                <a:gdLst>
                  <a:gd name="T0" fmla="*/ 94 w 101"/>
                  <a:gd name="T1" fmla="*/ 491 h 495"/>
                  <a:gd name="T2" fmla="*/ 91 w 101"/>
                  <a:gd name="T3" fmla="*/ 489 h 495"/>
                  <a:gd name="T4" fmla="*/ 94 w 101"/>
                  <a:gd name="T5" fmla="*/ 488 h 495"/>
                  <a:gd name="T6" fmla="*/ 98 w 101"/>
                  <a:gd name="T7" fmla="*/ 489 h 495"/>
                  <a:gd name="T8" fmla="*/ 100 w 101"/>
                  <a:gd name="T9" fmla="*/ 487 h 495"/>
                  <a:gd name="T10" fmla="*/ 99 w 101"/>
                  <a:gd name="T11" fmla="*/ 480 h 495"/>
                  <a:gd name="T12" fmla="*/ 96 w 101"/>
                  <a:gd name="T13" fmla="*/ 472 h 495"/>
                  <a:gd name="T14" fmla="*/ 88 w 101"/>
                  <a:gd name="T15" fmla="*/ 470 h 495"/>
                  <a:gd name="T16" fmla="*/ 86 w 101"/>
                  <a:gd name="T17" fmla="*/ 462 h 495"/>
                  <a:gd name="T18" fmla="*/ 85 w 101"/>
                  <a:gd name="T19" fmla="*/ 457 h 495"/>
                  <a:gd name="T20" fmla="*/ 79 w 101"/>
                  <a:gd name="T21" fmla="*/ 454 h 495"/>
                  <a:gd name="T22" fmla="*/ 75 w 101"/>
                  <a:gd name="T23" fmla="*/ 447 h 495"/>
                  <a:gd name="T24" fmla="*/ 75 w 101"/>
                  <a:gd name="T25" fmla="*/ 441 h 495"/>
                  <a:gd name="T26" fmla="*/ 78 w 101"/>
                  <a:gd name="T27" fmla="*/ 437 h 495"/>
                  <a:gd name="T28" fmla="*/ 71 w 101"/>
                  <a:gd name="T29" fmla="*/ 429 h 495"/>
                  <a:gd name="T30" fmla="*/ 72 w 101"/>
                  <a:gd name="T31" fmla="*/ 424 h 495"/>
                  <a:gd name="T32" fmla="*/ 72 w 101"/>
                  <a:gd name="T33" fmla="*/ 417 h 495"/>
                  <a:gd name="T34" fmla="*/ 72 w 101"/>
                  <a:gd name="T35" fmla="*/ 407 h 495"/>
                  <a:gd name="T36" fmla="*/ 74 w 101"/>
                  <a:gd name="T37" fmla="*/ 392 h 495"/>
                  <a:gd name="T38" fmla="*/ 69 w 101"/>
                  <a:gd name="T39" fmla="*/ 381 h 495"/>
                  <a:gd name="T40" fmla="*/ 53 w 101"/>
                  <a:gd name="T41" fmla="*/ 349 h 495"/>
                  <a:gd name="T42" fmla="*/ 54 w 101"/>
                  <a:gd name="T43" fmla="*/ 343 h 495"/>
                  <a:gd name="T44" fmla="*/ 46 w 101"/>
                  <a:gd name="T45" fmla="*/ 324 h 495"/>
                  <a:gd name="T46" fmla="*/ 46 w 101"/>
                  <a:gd name="T47" fmla="*/ 318 h 495"/>
                  <a:gd name="T48" fmla="*/ 47 w 101"/>
                  <a:gd name="T49" fmla="*/ 305 h 495"/>
                  <a:gd name="T50" fmla="*/ 38 w 101"/>
                  <a:gd name="T51" fmla="*/ 286 h 495"/>
                  <a:gd name="T52" fmla="*/ 38 w 101"/>
                  <a:gd name="T53" fmla="*/ 282 h 495"/>
                  <a:gd name="T54" fmla="*/ 36 w 101"/>
                  <a:gd name="T55" fmla="*/ 277 h 495"/>
                  <a:gd name="T56" fmla="*/ 39 w 101"/>
                  <a:gd name="T57" fmla="*/ 270 h 495"/>
                  <a:gd name="T58" fmla="*/ 33 w 101"/>
                  <a:gd name="T59" fmla="*/ 258 h 495"/>
                  <a:gd name="T60" fmla="*/ 21 w 101"/>
                  <a:gd name="T61" fmla="*/ 222 h 495"/>
                  <a:gd name="T62" fmla="*/ 20 w 101"/>
                  <a:gd name="T63" fmla="*/ 188 h 495"/>
                  <a:gd name="T64" fmla="*/ 19 w 101"/>
                  <a:gd name="T65" fmla="*/ 176 h 495"/>
                  <a:gd name="T66" fmla="*/ 19 w 101"/>
                  <a:gd name="T67" fmla="*/ 151 h 495"/>
                  <a:gd name="T68" fmla="*/ 23 w 101"/>
                  <a:gd name="T69" fmla="*/ 125 h 495"/>
                  <a:gd name="T70" fmla="*/ 16 w 101"/>
                  <a:gd name="T71" fmla="*/ 110 h 495"/>
                  <a:gd name="T72" fmla="*/ 12 w 101"/>
                  <a:gd name="T73" fmla="*/ 90 h 495"/>
                  <a:gd name="T74" fmla="*/ 2 w 101"/>
                  <a:gd name="T75" fmla="*/ 56 h 495"/>
                  <a:gd name="T76" fmla="*/ 2 w 101"/>
                  <a:gd name="T77" fmla="*/ 44 h 495"/>
                  <a:gd name="T78" fmla="*/ 14 w 101"/>
                  <a:gd name="T79" fmla="*/ 39 h 495"/>
                  <a:gd name="T80" fmla="*/ 26 w 101"/>
                  <a:gd name="T81" fmla="*/ 27 h 495"/>
                  <a:gd name="T82" fmla="*/ 40 w 101"/>
                  <a:gd name="T83" fmla="*/ 16 h 495"/>
                  <a:gd name="T84" fmla="*/ 46 w 101"/>
                  <a:gd name="T85" fmla="*/ 6 h 495"/>
                  <a:gd name="T86" fmla="*/ 55 w 101"/>
                  <a:gd name="T87" fmla="*/ 9 h 495"/>
                  <a:gd name="T88" fmla="*/ 65 w 101"/>
                  <a:gd name="T89" fmla="*/ 11 h 495"/>
                  <a:gd name="T90" fmla="*/ 76 w 101"/>
                  <a:gd name="T91" fmla="*/ 4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01" h="495">
                    <a:moveTo>
                      <a:pt x="99" y="495"/>
                    </a:moveTo>
                    <a:lnTo>
                      <a:pt x="98" y="492"/>
                    </a:lnTo>
                    <a:lnTo>
                      <a:pt x="94" y="491"/>
                    </a:lnTo>
                    <a:lnTo>
                      <a:pt x="92" y="491"/>
                    </a:lnTo>
                    <a:lnTo>
                      <a:pt x="91" y="490"/>
                    </a:lnTo>
                    <a:lnTo>
                      <a:pt x="91" y="489"/>
                    </a:lnTo>
                    <a:lnTo>
                      <a:pt x="92" y="488"/>
                    </a:lnTo>
                    <a:lnTo>
                      <a:pt x="93" y="488"/>
                    </a:lnTo>
                    <a:lnTo>
                      <a:pt x="94" y="488"/>
                    </a:lnTo>
                    <a:lnTo>
                      <a:pt x="95" y="489"/>
                    </a:lnTo>
                    <a:lnTo>
                      <a:pt x="96" y="489"/>
                    </a:lnTo>
                    <a:lnTo>
                      <a:pt x="98" y="489"/>
                    </a:lnTo>
                    <a:lnTo>
                      <a:pt x="99" y="489"/>
                    </a:lnTo>
                    <a:lnTo>
                      <a:pt x="100" y="488"/>
                    </a:lnTo>
                    <a:lnTo>
                      <a:pt x="100" y="487"/>
                    </a:lnTo>
                    <a:lnTo>
                      <a:pt x="101" y="484"/>
                    </a:lnTo>
                    <a:lnTo>
                      <a:pt x="100" y="482"/>
                    </a:lnTo>
                    <a:lnTo>
                      <a:pt x="99" y="480"/>
                    </a:lnTo>
                    <a:lnTo>
                      <a:pt x="98" y="478"/>
                    </a:lnTo>
                    <a:lnTo>
                      <a:pt x="98" y="477"/>
                    </a:lnTo>
                    <a:lnTo>
                      <a:pt x="96" y="472"/>
                    </a:lnTo>
                    <a:lnTo>
                      <a:pt x="94" y="472"/>
                    </a:lnTo>
                    <a:lnTo>
                      <a:pt x="91" y="471"/>
                    </a:lnTo>
                    <a:lnTo>
                      <a:pt x="88" y="470"/>
                    </a:lnTo>
                    <a:lnTo>
                      <a:pt x="86" y="465"/>
                    </a:lnTo>
                    <a:lnTo>
                      <a:pt x="86" y="464"/>
                    </a:lnTo>
                    <a:lnTo>
                      <a:pt x="86" y="462"/>
                    </a:lnTo>
                    <a:lnTo>
                      <a:pt x="86" y="459"/>
                    </a:lnTo>
                    <a:lnTo>
                      <a:pt x="85" y="458"/>
                    </a:lnTo>
                    <a:lnTo>
                      <a:pt x="85" y="457"/>
                    </a:lnTo>
                    <a:lnTo>
                      <a:pt x="84" y="456"/>
                    </a:lnTo>
                    <a:lnTo>
                      <a:pt x="81" y="456"/>
                    </a:lnTo>
                    <a:lnTo>
                      <a:pt x="79" y="454"/>
                    </a:lnTo>
                    <a:lnTo>
                      <a:pt x="78" y="451"/>
                    </a:lnTo>
                    <a:lnTo>
                      <a:pt x="76" y="450"/>
                    </a:lnTo>
                    <a:lnTo>
                      <a:pt x="75" y="447"/>
                    </a:lnTo>
                    <a:lnTo>
                      <a:pt x="75" y="445"/>
                    </a:lnTo>
                    <a:lnTo>
                      <a:pt x="75" y="443"/>
                    </a:lnTo>
                    <a:lnTo>
                      <a:pt x="75" y="441"/>
                    </a:lnTo>
                    <a:lnTo>
                      <a:pt x="75" y="439"/>
                    </a:lnTo>
                    <a:lnTo>
                      <a:pt x="76" y="438"/>
                    </a:lnTo>
                    <a:lnTo>
                      <a:pt x="78" y="437"/>
                    </a:lnTo>
                    <a:lnTo>
                      <a:pt x="74" y="435"/>
                    </a:lnTo>
                    <a:lnTo>
                      <a:pt x="74" y="434"/>
                    </a:lnTo>
                    <a:lnTo>
                      <a:pt x="71" y="429"/>
                    </a:lnTo>
                    <a:lnTo>
                      <a:pt x="71" y="428"/>
                    </a:lnTo>
                    <a:lnTo>
                      <a:pt x="72" y="427"/>
                    </a:lnTo>
                    <a:lnTo>
                      <a:pt x="72" y="424"/>
                    </a:lnTo>
                    <a:lnTo>
                      <a:pt x="72" y="421"/>
                    </a:lnTo>
                    <a:lnTo>
                      <a:pt x="72" y="418"/>
                    </a:lnTo>
                    <a:lnTo>
                      <a:pt x="72" y="417"/>
                    </a:lnTo>
                    <a:lnTo>
                      <a:pt x="73" y="415"/>
                    </a:lnTo>
                    <a:lnTo>
                      <a:pt x="72" y="411"/>
                    </a:lnTo>
                    <a:lnTo>
                      <a:pt x="72" y="407"/>
                    </a:lnTo>
                    <a:lnTo>
                      <a:pt x="73" y="404"/>
                    </a:lnTo>
                    <a:lnTo>
                      <a:pt x="74" y="401"/>
                    </a:lnTo>
                    <a:lnTo>
                      <a:pt x="74" y="392"/>
                    </a:lnTo>
                    <a:lnTo>
                      <a:pt x="73" y="385"/>
                    </a:lnTo>
                    <a:lnTo>
                      <a:pt x="72" y="383"/>
                    </a:lnTo>
                    <a:lnTo>
                      <a:pt x="69" y="381"/>
                    </a:lnTo>
                    <a:lnTo>
                      <a:pt x="67" y="374"/>
                    </a:lnTo>
                    <a:lnTo>
                      <a:pt x="66" y="372"/>
                    </a:lnTo>
                    <a:lnTo>
                      <a:pt x="53" y="349"/>
                    </a:lnTo>
                    <a:lnTo>
                      <a:pt x="53" y="346"/>
                    </a:lnTo>
                    <a:lnTo>
                      <a:pt x="53" y="344"/>
                    </a:lnTo>
                    <a:lnTo>
                      <a:pt x="54" y="343"/>
                    </a:lnTo>
                    <a:lnTo>
                      <a:pt x="53" y="341"/>
                    </a:lnTo>
                    <a:lnTo>
                      <a:pt x="47" y="325"/>
                    </a:lnTo>
                    <a:lnTo>
                      <a:pt x="46" y="324"/>
                    </a:lnTo>
                    <a:lnTo>
                      <a:pt x="46" y="323"/>
                    </a:lnTo>
                    <a:lnTo>
                      <a:pt x="46" y="321"/>
                    </a:lnTo>
                    <a:lnTo>
                      <a:pt x="46" y="318"/>
                    </a:lnTo>
                    <a:lnTo>
                      <a:pt x="47" y="318"/>
                    </a:lnTo>
                    <a:lnTo>
                      <a:pt x="48" y="312"/>
                    </a:lnTo>
                    <a:lnTo>
                      <a:pt x="47" y="305"/>
                    </a:lnTo>
                    <a:lnTo>
                      <a:pt x="41" y="291"/>
                    </a:lnTo>
                    <a:lnTo>
                      <a:pt x="40" y="289"/>
                    </a:lnTo>
                    <a:lnTo>
                      <a:pt x="38" y="286"/>
                    </a:lnTo>
                    <a:lnTo>
                      <a:pt x="38" y="285"/>
                    </a:lnTo>
                    <a:lnTo>
                      <a:pt x="38" y="284"/>
                    </a:lnTo>
                    <a:lnTo>
                      <a:pt x="38" y="282"/>
                    </a:lnTo>
                    <a:lnTo>
                      <a:pt x="38" y="281"/>
                    </a:lnTo>
                    <a:lnTo>
                      <a:pt x="36" y="278"/>
                    </a:lnTo>
                    <a:lnTo>
                      <a:pt x="36" y="277"/>
                    </a:lnTo>
                    <a:lnTo>
                      <a:pt x="36" y="275"/>
                    </a:lnTo>
                    <a:lnTo>
                      <a:pt x="38" y="273"/>
                    </a:lnTo>
                    <a:lnTo>
                      <a:pt x="39" y="270"/>
                    </a:lnTo>
                    <a:lnTo>
                      <a:pt x="39" y="269"/>
                    </a:lnTo>
                    <a:lnTo>
                      <a:pt x="38" y="268"/>
                    </a:lnTo>
                    <a:lnTo>
                      <a:pt x="33" y="258"/>
                    </a:lnTo>
                    <a:lnTo>
                      <a:pt x="31" y="250"/>
                    </a:lnTo>
                    <a:lnTo>
                      <a:pt x="23" y="239"/>
                    </a:lnTo>
                    <a:lnTo>
                      <a:pt x="21" y="222"/>
                    </a:lnTo>
                    <a:lnTo>
                      <a:pt x="27" y="210"/>
                    </a:lnTo>
                    <a:lnTo>
                      <a:pt x="20" y="189"/>
                    </a:lnTo>
                    <a:lnTo>
                      <a:pt x="20" y="188"/>
                    </a:lnTo>
                    <a:lnTo>
                      <a:pt x="19" y="186"/>
                    </a:lnTo>
                    <a:lnTo>
                      <a:pt x="19" y="183"/>
                    </a:lnTo>
                    <a:lnTo>
                      <a:pt x="19" y="176"/>
                    </a:lnTo>
                    <a:lnTo>
                      <a:pt x="20" y="172"/>
                    </a:lnTo>
                    <a:lnTo>
                      <a:pt x="19" y="169"/>
                    </a:lnTo>
                    <a:lnTo>
                      <a:pt x="19" y="151"/>
                    </a:lnTo>
                    <a:lnTo>
                      <a:pt x="22" y="143"/>
                    </a:lnTo>
                    <a:lnTo>
                      <a:pt x="23" y="129"/>
                    </a:lnTo>
                    <a:lnTo>
                      <a:pt x="23" y="125"/>
                    </a:lnTo>
                    <a:lnTo>
                      <a:pt x="20" y="120"/>
                    </a:lnTo>
                    <a:lnTo>
                      <a:pt x="19" y="117"/>
                    </a:lnTo>
                    <a:lnTo>
                      <a:pt x="16" y="110"/>
                    </a:lnTo>
                    <a:lnTo>
                      <a:pt x="15" y="104"/>
                    </a:lnTo>
                    <a:lnTo>
                      <a:pt x="14" y="99"/>
                    </a:lnTo>
                    <a:lnTo>
                      <a:pt x="12" y="90"/>
                    </a:lnTo>
                    <a:lnTo>
                      <a:pt x="8" y="85"/>
                    </a:lnTo>
                    <a:lnTo>
                      <a:pt x="9" y="75"/>
                    </a:lnTo>
                    <a:lnTo>
                      <a:pt x="2" y="56"/>
                    </a:lnTo>
                    <a:lnTo>
                      <a:pt x="0" y="50"/>
                    </a:lnTo>
                    <a:lnTo>
                      <a:pt x="0" y="45"/>
                    </a:lnTo>
                    <a:lnTo>
                      <a:pt x="2" y="44"/>
                    </a:lnTo>
                    <a:lnTo>
                      <a:pt x="5" y="42"/>
                    </a:lnTo>
                    <a:lnTo>
                      <a:pt x="8" y="40"/>
                    </a:lnTo>
                    <a:lnTo>
                      <a:pt x="14" y="39"/>
                    </a:lnTo>
                    <a:lnTo>
                      <a:pt x="16" y="38"/>
                    </a:lnTo>
                    <a:lnTo>
                      <a:pt x="20" y="35"/>
                    </a:lnTo>
                    <a:lnTo>
                      <a:pt x="26" y="27"/>
                    </a:lnTo>
                    <a:lnTo>
                      <a:pt x="31" y="24"/>
                    </a:lnTo>
                    <a:lnTo>
                      <a:pt x="36" y="19"/>
                    </a:lnTo>
                    <a:lnTo>
                      <a:pt x="40" y="16"/>
                    </a:lnTo>
                    <a:lnTo>
                      <a:pt x="41" y="12"/>
                    </a:lnTo>
                    <a:lnTo>
                      <a:pt x="43" y="7"/>
                    </a:lnTo>
                    <a:lnTo>
                      <a:pt x="46" y="6"/>
                    </a:lnTo>
                    <a:lnTo>
                      <a:pt x="49" y="7"/>
                    </a:lnTo>
                    <a:lnTo>
                      <a:pt x="53" y="10"/>
                    </a:lnTo>
                    <a:lnTo>
                      <a:pt x="55" y="9"/>
                    </a:lnTo>
                    <a:lnTo>
                      <a:pt x="60" y="9"/>
                    </a:lnTo>
                    <a:lnTo>
                      <a:pt x="62" y="10"/>
                    </a:lnTo>
                    <a:lnTo>
                      <a:pt x="65" y="11"/>
                    </a:lnTo>
                    <a:lnTo>
                      <a:pt x="69" y="10"/>
                    </a:lnTo>
                    <a:lnTo>
                      <a:pt x="73" y="7"/>
                    </a:lnTo>
                    <a:lnTo>
                      <a:pt x="76" y="4"/>
                    </a:lnTo>
                    <a:lnTo>
                      <a:pt x="82" y="0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77" name="Freeform 165"/>
              <p:cNvSpPr>
                <a:spLocks/>
              </p:cNvSpPr>
              <p:nvPr/>
            </p:nvSpPr>
            <p:spPr bwMode="auto">
              <a:xfrm>
                <a:off x="4157" y="2909"/>
                <a:ext cx="33" cy="17"/>
              </a:xfrm>
              <a:custGeom>
                <a:avLst/>
                <a:gdLst>
                  <a:gd name="T0" fmla="*/ 0 w 97"/>
                  <a:gd name="T1" fmla="*/ 0 h 50"/>
                  <a:gd name="T2" fmla="*/ 4 w 97"/>
                  <a:gd name="T3" fmla="*/ 2 h 50"/>
                  <a:gd name="T4" fmla="*/ 23 w 97"/>
                  <a:gd name="T5" fmla="*/ 9 h 50"/>
                  <a:gd name="T6" fmla="*/ 34 w 97"/>
                  <a:gd name="T7" fmla="*/ 19 h 50"/>
                  <a:gd name="T8" fmla="*/ 53 w 97"/>
                  <a:gd name="T9" fmla="*/ 26 h 50"/>
                  <a:gd name="T10" fmla="*/ 71 w 97"/>
                  <a:gd name="T11" fmla="*/ 28 h 50"/>
                  <a:gd name="T12" fmla="*/ 74 w 97"/>
                  <a:gd name="T13" fmla="*/ 32 h 50"/>
                  <a:gd name="T14" fmla="*/ 86 w 97"/>
                  <a:gd name="T15" fmla="*/ 41 h 50"/>
                  <a:gd name="T16" fmla="*/ 92 w 97"/>
                  <a:gd name="T17" fmla="*/ 46 h 50"/>
                  <a:gd name="T18" fmla="*/ 97 w 97"/>
                  <a:gd name="T19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7" h="50">
                    <a:moveTo>
                      <a:pt x="0" y="0"/>
                    </a:moveTo>
                    <a:lnTo>
                      <a:pt x="4" y="2"/>
                    </a:lnTo>
                    <a:lnTo>
                      <a:pt x="23" y="9"/>
                    </a:lnTo>
                    <a:lnTo>
                      <a:pt x="34" y="19"/>
                    </a:lnTo>
                    <a:lnTo>
                      <a:pt x="53" y="26"/>
                    </a:lnTo>
                    <a:lnTo>
                      <a:pt x="71" y="28"/>
                    </a:lnTo>
                    <a:lnTo>
                      <a:pt x="74" y="32"/>
                    </a:lnTo>
                    <a:lnTo>
                      <a:pt x="86" y="41"/>
                    </a:lnTo>
                    <a:lnTo>
                      <a:pt x="92" y="46"/>
                    </a:lnTo>
                    <a:lnTo>
                      <a:pt x="97" y="50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78" name="Freeform 166"/>
              <p:cNvSpPr>
                <a:spLocks/>
              </p:cNvSpPr>
              <p:nvPr/>
            </p:nvSpPr>
            <p:spPr bwMode="auto">
              <a:xfrm>
                <a:off x="4117" y="2890"/>
                <a:ext cx="136" cy="51"/>
              </a:xfrm>
              <a:custGeom>
                <a:avLst/>
                <a:gdLst>
                  <a:gd name="T0" fmla="*/ 0 w 406"/>
                  <a:gd name="T1" fmla="*/ 152 h 152"/>
                  <a:gd name="T2" fmla="*/ 1 w 406"/>
                  <a:gd name="T3" fmla="*/ 150 h 152"/>
                  <a:gd name="T4" fmla="*/ 4 w 406"/>
                  <a:gd name="T5" fmla="*/ 149 h 152"/>
                  <a:gd name="T6" fmla="*/ 8 w 406"/>
                  <a:gd name="T7" fmla="*/ 145 h 152"/>
                  <a:gd name="T8" fmla="*/ 12 w 406"/>
                  <a:gd name="T9" fmla="*/ 143 h 152"/>
                  <a:gd name="T10" fmla="*/ 42 w 406"/>
                  <a:gd name="T11" fmla="*/ 123 h 152"/>
                  <a:gd name="T12" fmla="*/ 73 w 406"/>
                  <a:gd name="T13" fmla="*/ 108 h 152"/>
                  <a:gd name="T14" fmla="*/ 79 w 406"/>
                  <a:gd name="T15" fmla="*/ 104 h 152"/>
                  <a:gd name="T16" fmla="*/ 86 w 406"/>
                  <a:gd name="T17" fmla="*/ 98 h 152"/>
                  <a:gd name="T18" fmla="*/ 111 w 406"/>
                  <a:gd name="T19" fmla="*/ 66 h 152"/>
                  <a:gd name="T20" fmla="*/ 120 w 406"/>
                  <a:gd name="T21" fmla="*/ 56 h 152"/>
                  <a:gd name="T22" fmla="*/ 128 w 406"/>
                  <a:gd name="T23" fmla="*/ 45 h 152"/>
                  <a:gd name="T24" fmla="*/ 138 w 406"/>
                  <a:gd name="T25" fmla="*/ 36 h 152"/>
                  <a:gd name="T26" fmla="*/ 145 w 406"/>
                  <a:gd name="T27" fmla="*/ 31 h 152"/>
                  <a:gd name="T28" fmla="*/ 154 w 406"/>
                  <a:gd name="T29" fmla="*/ 30 h 152"/>
                  <a:gd name="T30" fmla="*/ 192 w 406"/>
                  <a:gd name="T31" fmla="*/ 20 h 152"/>
                  <a:gd name="T32" fmla="*/ 212 w 406"/>
                  <a:gd name="T33" fmla="*/ 19 h 152"/>
                  <a:gd name="T34" fmla="*/ 254 w 406"/>
                  <a:gd name="T35" fmla="*/ 17 h 152"/>
                  <a:gd name="T36" fmla="*/ 284 w 406"/>
                  <a:gd name="T37" fmla="*/ 18 h 152"/>
                  <a:gd name="T38" fmla="*/ 296 w 406"/>
                  <a:gd name="T39" fmla="*/ 18 h 152"/>
                  <a:gd name="T40" fmla="*/ 304 w 406"/>
                  <a:gd name="T41" fmla="*/ 18 h 152"/>
                  <a:gd name="T42" fmla="*/ 306 w 406"/>
                  <a:gd name="T43" fmla="*/ 18 h 152"/>
                  <a:gd name="T44" fmla="*/ 311 w 406"/>
                  <a:gd name="T45" fmla="*/ 17 h 152"/>
                  <a:gd name="T46" fmla="*/ 316 w 406"/>
                  <a:gd name="T47" fmla="*/ 17 h 152"/>
                  <a:gd name="T48" fmla="*/ 322 w 406"/>
                  <a:gd name="T49" fmla="*/ 15 h 152"/>
                  <a:gd name="T50" fmla="*/ 330 w 406"/>
                  <a:gd name="T51" fmla="*/ 11 h 152"/>
                  <a:gd name="T52" fmla="*/ 336 w 406"/>
                  <a:gd name="T53" fmla="*/ 9 h 152"/>
                  <a:gd name="T54" fmla="*/ 343 w 406"/>
                  <a:gd name="T55" fmla="*/ 6 h 152"/>
                  <a:gd name="T56" fmla="*/ 351 w 406"/>
                  <a:gd name="T57" fmla="*/ 5 h 152"/>
                  <a:gd name="T58" fmla="*/ 366 w 406"/>
                  <a:gd name="T59" fmla="*/ 4 h 152"/>
                  <a:gd name="T60" fmla="*/ 373 w 406"/>
                  <a:gd name="T61" fmla="*/ 4 h 152"/>
                  <a:gd name="T62" fmla="*/ 383 w 406"/>
                  <a:gd name="T63" fmla="*/ 2 h 152"/>
                  <a:gd name="T64" fmla="*/ 389 w 406"/>
                  <a:gd name="T65" fmla="*/ 0 h 152"/>
                  <a:gd name="T66" fmla="*/ 395 w 406"/>
                  <a:gd name="T67" fmla="*/ 0 h 152"/>
                  <a:gd name="T68" fmla="*/ 400 w 406"/>
                  <a:gd name="T69" fmla="*/ 0 h 152"/>
                  <a:gd name="T70" fmla="*/ 404 w 406"/>
                  <a:gd name="T71" fmla="*/ 0 h 152"/>
                  <a:gd name="T72" fmla="*/ 406 w 406"/>
                  <a:gd name="T73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06" h="152">
                    <a:moveTo>
                      <a:pt x="0" y="152"/>
                    </a:moveTo>
                    <a:lnTo>
                      <a:pt x="1" y="150"/>
                    </a:lnTo>
                    <a:lnTo>
                      <a:pt x="4" y="149"/>
                    </a:lnTo>
                    <a:lnTo>
                      <a:pt x="8" y="145"/>
                    </a:lnTo>
                    <a:lnTo>
                      <a:pt x="12" y="143"/>
                    </a:lnTo>
                    <a:lnTo>
                      <a:pt x="42" y="123"/>
                    </a:lnTo>
                    <a:lnTo>
                      <a:pt x="73" y="108"/>
                    </a:lnTo>
                    <a:lnTo>
                      <a:pt x="79" y="104"/>
                    </a:lnTo>
                    <a:lnTo>
                      <a:pt x="86" y="98"/>
                    </a:lnTo>
                    <a:lnTo>
                      <a:pt x="111" y="66"/>
                    </a:lnTo>
                    <a:lnTo>
                      <a:pt x="120" y="56"/>
                    </a:lnTo>
                    <a:lnTo>
                      <a:pt x="128" y="45"/>
                    </a:lnTo>
                    <a:lnTo>
                      <a:pt x="138" y="36"/>
                    </a:lnTo>
                    <a:lnTo>
                      <a:pt x="145" y="31"/>
                    </a:lnTo>
                    <a:lnTo>
                      <a:pt x="154" y="30"/>
                    </a:lnTo>
                    <a:lnTo>
                      <a:pt x="192" y="20"/>
                    </a:lnTo>
                    <a:lnTo>
                      <a:pt x="212" y="19"/>
                    </a:lnTo>
                    <a:lnTo>
                      <a:pt x="254" y="17"/>
                    </a:lnTo>
                    <a:lnTo>
                      <a:pt x="284" y="18"/>
                    </a:lnTo>
                    <a:lnTo>
                      <a:pt x="296" y="18"/>
                    </a:lnTo>
                    <a:lnTo>
                      <a:pt x="304" y="18"/>
                    </a:lnTo>
                    <a:lnTo>
                      <a:pt x="306" y="18"/>
                    </a:lnTo>
                    <a:lnTo>
                      <a:pt x="311" y="17"/>
                    </a:lnTo>
                    <a:lnTo>
                      <a:pt x="316" y="17"/>
                    </a:lnTo>
                    <a:lnTo>
                      <a:pt x="322" y="15"/>
                    </a:lnTo>
                    <a:lnTo>
                      <a:pt x="330" y="11"/>
                    </a:lnTo>
                    <a:lnTo>
                      <a:pt x="336" y="9"/>
                    </a:lnTo>
                    <a:lnTo>
                      <a:pt x="343" y="6"/>
                    </a:lnTo>
                    <a:lnTo>
                      <a:pt x="351" y="5"/>
                    </a:lnTo>
                    <a:lnTo>
                      <a:pt x="366" y="4"/>
                    </a:lnTo>
                    <a:lnTo>
                      <a:pt x="373" y="4"/>
                    </a:lnTo>
                    <a:lnTo>
                      <a:pt x="383" y="2"/>
                    </a:lnTo>
                    <a:lnTo>
                      <a:pt x="389" y="0"/>
                    </a:lnTo>
                    <a:lnTo>
                      <a:pt x="395" y="0"/>
                    </a:lnTo>
                    <a:lnTo>
                      <a:pt x="400" y="0"/>
                    </a:lnTo>
                    <a:lnTo>
                      <a:pt x="404" y="0"/>
                    </a:lnTo>
                    <a:lnTo>
                      <a:pt x="406" y="0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79" name="Freeform 167"/>
              <p:cNvSpPr>
                <a:spLocks/>
              </p:cNvSpPr>
              <p:nvPr/>
            </p:nvSpPr>
            <p:spPr bwMode="auto">
              <a:xfrm>
                <a:off x="4131" y="2902"/>
                <a:ext cx="26" cy="7"/>
              </a:xfrm>
              <a:custGeom>
                <a:avLst/>
                <a:gdLst>
                  <a:gd name="T0" fmla="*/ 0 w 80"/>
                  <a:gd name="T1" fmla="*/ 0 h 21"/>
                  <a:gd name="T2" fmla="*/ 8 w 80"/>
                  <a:gd name="T3" fmla="*/ 1 h 21"/>
                  <a:gd name="T4" fmla="*/ 19 w 80"/>
                  <a:gd name="T5" fmla="*/ 2 h 21"/>
                  <a:gd name="T6" fmla="*/ 30 w 80"/>
                  <a:gd name="T7" fmla="*/ 2 h 21"/>
                  <a:gd name="T8" fmla="*/ 38 w 80"/>
                  <a:gd name="T9" fmla="*/ 3 h 21"/>
                  <a:gd name="T10" fmla="*/ 44 w 80"/>
                  <a:gd name="T11" fmla="*/ 4 h 21"/>
                  <a:gd name="T12" fmla="*/ 48 w 80"/>
                  <a:gd name="T13" fmla="*/ 7 h 21"/>
                  <a:gd name="T14" fmla="*/ 51 w 80"/>
                  <a:gd name="T15" fmla="*/ 11 h 21"/>
                  <a:gd name="T16" fmla="*/ 61 w 80"/>
                  <a:gd name="T17" fmla="*/ 16 h 21"/>
                  <a:gd name="T18" fmla="*/ 68 w 80"/>
                  <a:gd name="T19" fmla="*/ 18 h 21"/>
                  <a:gd name="T20" fmla="*/ 74 w 80"/>
                  <a:gd name="T21" fmla="*/ 21 h 21"/>
                  <a:gd name="T22" fmla="*/ 79 w 80"/>
                  <a:gd name="T23" fmla="*/ 20 h 21"/>
                  <a:gd name="T24" fmla="*/ 80 w 80"/>
                  <a:gd name="T2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0" h="21">
                    <a:moveTo>
                      <a:pt x="0" y="0"/>
                    </a:moveTo>
                    <a:lnTo>
                      <a:pt x="8" y="1"/>
                    </a:lnTo>
                    <a:lnTo>
                      <a:pt x="19" y="2"/>
                    </a:lnTo>
                    <a:lnTo>
                      <a:pt x="30" y="2"/>
                    </a:lnTo>
                    <a:lnTo>
                      <a:pt x="38" y="3"/>
                    </a:lnTo>
                    <a:lnTo>
                      <a:pt x="44" y="4"/>
                    </a:lnTo>
                    <a:lnTo>
                      <a:pt x="48" y="7"/>
                    </a:lnTo>
                    <a:lnTo>
                      <a:pt x="51" y="11"/>
                    </a:lnTo>
                    <a:lnTo>
                      <a:pt x="61" y="16"/>
                    </a:lnTo>
                    <a:lnTo>
                      <a:pt x="68" y="18"/>
                    </a:lnTo>
                    <a:lnTo>
                      <a:pt x="74" y="21"/>
                    </a:lnTo>
                    <a:lnTo>
                      <a:pt x="79" y="20"/>
                    </a:lnTo>
                    <a:lnTo>
                      <a:pt x="80" y="21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80" name="Freeform 168"/>
              <p:cNvSpPr>
                <a:spLocks/>
              </p:cNvSpPr>
              <p:nvPr/>
            </p:nvSpPr>
            <p:spPr bwMode="auto">
              <a:xfrm>
                <a:off x="4116" y="2960"/>
                <a:ext cx="71" cy="87"/>
              </a:xfrm>
              <a:custGeom>
                <a:avLst/>
                <a:gdLst>
                  <a:gd name="T0" fmla="*/ 1 w 213"/>
                  <a:gd name="T1" fmla="*/ 6 h 261"/>
                  <a:gd name="T2" fmla="*/ 4 w 213"/>
                  <a:gd name="T3" fmla="*/ 12 h 261"/>
                  <a:gd name="T4" fmla="*/ 14 w 213"/>
                  <a:gd name="T5" fmla="*/ 49 h 261"/>
                  <a:gd name="T6" fmla="*/ 15 w 213"/>
                  <a:gd name="T7" fmla="*/ 74 h 261"/>
                  <a:gd name="T8" fmla="*/ 18 w 213"/>
                  <a:gd name="T9" fmla="*/ 107 h 261"/>
                  <a:gd name="T10" fmla="*/ 22 w 213"/>
                  <a:gd name="T11" fmla="*/ 124 h 261"/>
                  <a:gd name="T12" fmla="*/ 17 w 213"/>
                  <a:gd name="T13" fmla="*/ 140 h 261"/>
                  <a:gd name="T14" fmla="*/ 22 w 213"/>
                  <a:gd name="T15" fmla="*/ 147 h 261"/>
                  <a:gd name="T16" fmla="*/ 28 w 213"/>
                  <a:gd name="T17" fmla="*/ 162 h 261"/>
                  <a:gd name="T18" fmla="*/ 42 w 213"/>
                  <a:gd name="T19" fmla="*/ 195 h 261"/>
                  <a:gd name="T20" fmla="*/ 50 w 213"/>
                  <a:gd name="T21" fmla="*/ 212 h 261"/>
                  <a:gd name="T22" fmla="*/ 56 w 213"/>
                  <a:gd name="T23" fmla="*/ 208 h 261"/>
                  <a:gd name="T24" fmla="*/ 64 w 213"/>
                  <a:gd name="T25" fmla="*/ 217 h 261"/>
                  <a:gd name="T26" fmla="*/ 69 w 213"/>
                  <a:gd name="T27" fmla="*/ 218 h 261"/>
                  <a:gd name="T28" fmla="*/ 73 w 213"/>
                  <a:gd name="T29" fmla="*/ 214 h 261"/>
                  <a:gd name="T30" fmla="*/ 76 w 213"/>
                  <a:gd name="T31" fmla="*/ 214 h 261"/>
                  <a:gd name="T32" fmla="*/ 80 w 213"/>
                  <a:gd name="T33" fmla="*/ 218 h 261"/>
                  <a:gd name="T34" fmla="*/ 82 w 213"/>
                  <a:gd name="T35" fmla="*/ 220 h 261"/>
                  <a:gd name="T36" fmla="*/ 90 w 213"/>
                  <a:gd name="T37" fmla="*/ 225 h 261"/>
                  <a:gd name="T38" fmla="*/ 100 w 213"/>
                  <a:gd name="T39" fmla="*/ 230 h 261"/>
                  <a:gd name="T40" fmla="*/ 113 w 213"/>
                  <a:gd name="T41" fmla="*/ 230 h 261"/>
                  <a:gd name="T42" fmla="*/ 115 w 213"/>
                  <a:gd name="T43" fmla="*/ 232 h 261"/>
                  <a:gd name="T44" fmla="*/ 116 w 213"/>
                  <a:gd name="T45" fmla="*/ 232 h 261"/>
                  <a:gd name="T46" fmla="*/ 120 w 213"/>
                  <a:gd name="T47" fmla="*/ 228 h 261"/>
                  <a:gd name="T48" fmla="*/ 122 w 213"/>
                  <a:gd name="T49" fmla="*/ 231 h 261"/>
                  <a:gd name="T50" fmla="*/ 128 w 213"/>
                  <a:gd name="T51" fmla="*/ 233 h 261"/>
                  <a:gd name="T52" fmla="*/ 130 w 213"/>
                  <a:gd name="T53" fmla="*/ 237 h 261"/>
                  <a:gd name="T54" fmla="*/ 134 w 213"/>
                  <a:gd name="T55" fmla="*/ 235 h 261"/>
                  <a:gd name="T56" fmla="*/ 137 w 213"/>
                  <a:gd name="T57" fmla="*/ 235 h 261"/>
                  <a:gd name="T58" fmla="*/ 143 w 213"/>
                  <a:gd name="T59" fmla="*/ 235 h 261"/>
                  <a:gd name="T60" fmla="*/ 151 w 213"/>
                  <a:gd name="T61" fmla="*/ 238 h 261"/>
                  <a:gd name="T62" fmla="*/ 155 w 213"/>
                  <a:gd name="T63" fmla="*/ 237 h 261"/>
                  <a:gd name="T64" fmla="*/ 157 w 213"/>
                  <a:gd name="T65" fmla="*/ 233 h 261"/>
                  <a:gd name="T66" fmla="*/ 166 w 213"/>
                  <a:gd name="T67" fmla="*/ 232 h 261"/>
                  <a:gd name="T68" fmla="*/ 170 w 213"/>
                  <a:gd name="T69" fmla="*/ 238 h 261"/>
                  <a:gd name="T70" fmla="*/ 175 w 213"/>
                  <a:gd name="T71" fmla="*/ 239 h 261"/>
                  <a:gd name="T72" fmla="*/ 177 w 213"/>
                  <a:gd name="T73" fmla="*/ 240 h 261"/>
                  <a:gd name="T74" fmla="*/ 182 w 213"/>
                  <a:gd name="T75" fmla="*/ 242 h 261"/>
                  <a:gd name="T76" fmla="*/ 188 w 213"/>
                  <a:gd name="T77" fmla="*/ 242 h 261"/>
                  <a:gd name="T78" fmla="*/ 196 w 213"/>
                  <a:gd name="T79" fmla="*/ 242 h 261"/>
                  <a:gd name="T80" fmla="*/ 196 w 213"/>
                  <a:gd name="T81" fmla="*/ 245 h 261"/>
                  <a:gd name="T82" fmla="*/ 194 w 213"/>
                  <a:gd name="T83" fmla="*/ 246 h 261"/>
                  <a:gd name="T84" fmla="*/ 193 w 213"/>
                  <a:gd name="T85" fmla="*/ 247 h 261"/>
                  <a:gd name="T86" fmla="*/ 201 w 213"/>
                  <a:gd name="T87" fmla="*/ 253 h 261"/>
                  <a:gd name="T88" fmla="*/ 209 w 213"/>
                  <a:gd name="T89" fmla="*/ 258 h 261"/>
                  <a:gd name="T90" fmla="*/ 213 w 213"/>
                  <a:gd name="T91" fmla="*/ 261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13" h="261">
                    <a:moveTo>
                      <a:pt x="0" y="0"/>
                    </a:moveTo>
                    <a:lnTo>
                      <a:pt x="1" y="6"/>
                    </a:lnTo>
                    <a:lnTo>
                      <a:pt x="2" y="7"/>
                    </a:lnTo>
                    <a:lnTo>
                      <a:pt x="4" y="12"/>
                    </a:lnTo>
                    <a:lnTo>
                      <a:pt x="11" y="27"/>
                    </a:lnTo>
                    <a:lnTo>
                      <a:pt x="14" y="49"/>
                    </a:lnTo>
                    <a:lnTo>
                      <a:pt x="15" y="62"/>
                    </a:lnTo>
                    <a:lnTo>
                      <a:pt x="15" y="74"/>
                    </a:lnTo>
                    <a:lnTo>
                      <a:pt x="14" y="87"/>
                    </a:lnTo>
                    <a:lnTo>
                      <a:pt x="18" y="107"/>
                    </a:lnTo>
                    <a:lnTo>
                      <a:pt x="22" y="120"/>
                    </a:lnTo>
                    <a:lnTo>
                      <a:pt x="22" y="124"/>
                    </a:lnTo>
                    <a:lnTo>
                      <a:pt x="20" y="134"/>
                    </a:lnTo>
                    <a:lnTo>
                      <a:pt x="17" y="140"/>
                    </a:lnTo>
                    <a:lnTo>
                      <a:pt x="16" y="145"/>
                    </a:lnTo>
                    <a:lnTo>
                      <a:pt x="22" y="147"/>
                    </a:lnTo>
                    <a:lnTo>
                      <a:pt x="25" y="154"/>
                    </a:lnTo>
                    <a:lnTo>
                      <a:pt x="28" y="162"/>
                    </a:lnTo>
                    <a:lnTo>
                      <a:pt x="33" y="174"/>
                    </a:lnTo>
                    <a:lnTo>
                      <a:pt x="42" y="195"/>
                    </a:lnTo>
                    <a:lnTo>
                      <a:pt x="49" y="212"/>
                    </a:lnTo>
                    <a:lnTo>
                      <a:pt x="50" y="212"/>
                    </a:lnTo>
                    <a:lnTo>
                      <a:pt x="55" y="208"/>
                    </a:lnTo>
                    <a:lnTo>
                      <a:pt x="56" y="208"/>
                    </a:lnTo>
                    <a:lnTo>
                      <a:pt x="61" y="213"/>
                    </a:lnTo>
                    <a:lnTo>
                      <a:pt x="64" y="217"/>
                    </a:lnTo>
                    <a:lnTo>
                      <a:pt x="65" y="218"/>
                    </a:lnTo>
                    <a:lnTo>
                      <a:pt x="69" y="218"/>
                    </a:lnTo>
                    <a:lnTo>
                      <a:pt x="70" y="217"/>
                    </a:lnTo>
                    <a:lnTo>
                      <a:pt x="73" y="214"/>
                    </a:lnTo>
                    <a:lnTo>
                      <a:pt x="75" y="213"/>
                    </a:lnTo>
                    <a:lnTo>
                      <a:pt x="76" y="214"/>
                    </a:lnTo>
                    <a:lnTo>
                      <a:pt x="78" y="214"/>
                    </a:lnTo>
                    <a:lnTo>
                      <a:pt x="80" y="218"/>
                    </a:lnTo>
                    <a:lnTo>
                      <a:pt x="81" y="220"/>
                    </a:lnTo>
                    <a:lnTo>
                      <a:pt x="82" y="220"/>
                    </a:lnTo>
                    <a:lnTo>
                      <a:pt x="86" y="221"/>
                    </a:lnTo>
                    <a:lnTo>
                      <a:pt x="90" y="225"/>
                    </a:lnTo>
                    <a:lnTo>
                      <a:pt x="96" y="231"/>
                    </a:lnTo>
                    <a:lnTo>
                      <a:pt x="100" y="230"/>
                    </a:lnTo>
                    <a:lnTo>
                      <a:pt x="107" y="231"/>
                    </a:lnTo>
                    <a:lnTo>
                      <a:pt x="113" y="230"/>
                    </a:lnTo>
                    <a:lnTo>
                      <a:pt x="115" y="230"/>
                    </a:lnTo>
                    <a:lnTo>
                      <a:pt x="115" y="232"/>
                    </a:lnTo>
                    <a:lnTo>
                      <a:pt x="115" y="233"/>
                    </a:lnTo>
                    <a:lnTo>
                      <a:pt x="116" y="232"/>
                    </a:lnTo>
                    <a:lnTo>
                      <a:pt x="117" y="231"/>
                    </a:lnTo>
                    <a:lnTo>
                      <a:pt x="120" y="228"/>
                    </a:lnTo>
                    <a:lnTo>
                      <a:pt x="122" y="228"/>
                    </a:lnTo>
                    <a:lnTo>
                      <a:pt x="122" y="231"/>
                    </a:lnTo>
                    <a:lnTo>
                      <a:pt x="126" y="232"/>
                    </a:lnTo>
                    <a:lnTo>
                      <a:pt x="128" y="233"/>
                    </a:lnTo>
                    <a:lnTo>
                      <a:pt x="129" y="234"/>
                    </a:lnTo>
                    <a:lnTo>
                      <a:pt x="130" y="237"/>
                    </a:lnTo>
                    <a:lnTo>
                      <a:pt x="133" y="235"/>
                    </a:lnTo>
                    <a:lnTo>
                      <a:pt x="134" y="235"/>
                    </a:lnTo>
                    <a:lnTo>
                      <a:pt x="136" y="235"/>
                    </a:lnTo>
                    <a:lnTo>
                      <a:pt x="137" y="235"/>
                    </a:lnTo>
                    <a:lnTo>
                      <a:pt x="140" y="235"/>
                    </a:lnTo>
                    <a:lnTo>
                      <a:pt x="143" y="235"/>
                    </a:lnTo>
                    <a:lnTo>
                      <a:pt x="144" y="234"/>
                    </a:lnTo>
                    <a:lnTo>
                      <a:pt x="151" y="238"/>
                    </a:lnTo>
                    <a:lnTo>
                      <a:pt x="153" y="237"/>
                    </a:lnTo>
                    <a:lnTo>
                      <a:pt x="155" y="237"/>
                    </a:lnTo>
                    <a:lnTo>
                      <a:pt x="156" y="233"/>
                    </a:lnTo>
                    <a:lnTo>
                      <a:pt x="157" y="233"/>
                    </a:lnTo>
                    <a:lnTo>
                      <a:pt x="162" y="231"/>
                    </a:lnTo>
                    <a:lnTo>
                      <a:pt x="166" y="232"/>
                    </a:lnTo>
                    <a:lnTo>
                      <a:pt x="168" y="238"/>
                    </a:lnTo>
                    <a:lnTo>
                      <a:pt x="170" y="238"/>
                    </a:lnTo>
                    <a:lnTo>
                      <a:pt x="173" y="240"/>
                    </a:lnTo>
                    <a:lnTo>
                      <a:pt x="175" y="239"/>
                    </a:lnTo>
                    <a:lnTo>
                      <a:pt x="177" y="239"/>
                    </a:lnTo>
                    <a:lnTo>
                      <a:pt x="177" y="240"/>
                    </a:lnTo>
                    <a:lnTo>
                      <a:pt x="181" y="241"/>
                    </a:lnTo>
                    <a:lnTo>
                      <a:pt x="182" y="242"/>
                    </a:lnTo>
                    <a:lnTo>
                      <a:pt x="183" y="244"/>
                    </a:lnTo>
                    <a:lnTo>
                      <a:pt x="188" y="242"/>
                    </a:lnTo>
                    <a:lnTo>
                      <a:pt x="194" y="241"/>
                    </a:lnTo>
                    <a:lnTo>
                      <a:pt x="196" y="242"/>
                    </a:lnTo>
                    <a:lnTo>
                      <a:pt x="196" y="244"/>
                    </a:lnTo>
                    <a:lnTo>
                      <a:pt x="196" y="245"/>
                    </a:lnTo>
                    <a:lnTo>
                      <a:pt x="195" y="245"/>
                    </a:lnTo>
                    <a:lnTo>
                      <a:pt x="194" y="246"/>
                    </a:lnTo>
                    <a:lnTo>
                      <a:pt x="193" y="246"/>
                    </a:lnTo>
                    <a:lnTo>
                      <a:pt x="193" y="247"/>
                    </a:lnTo>
                    <a:lnTo>
                      <a:pt x="197" y="250"/>
                    </a:lnTo>
                    <a:lnTo>
                      <a:pt x="201" y="253"/>
                    </a:lnTo>
                    <a:lnTo>
                      <a:pt x="207" y="257"/>
                    </a:lnTo>
                    <a:lnTo>
                      <a:pt x="209" y="258"/>
                    </a:lnTo>
                    <a:lnTo>
                      <a:pt x="210" y="258"/>
                    </a:lnTo>
                    <a:lnTo>
                      <a:pt x="213" y="261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81" name="Freeform 169"/>
              <p:cNvSpPr>
                <a:spLocks/>
              </p:cNvSpPr>
              <p:nvPr/>
            </p:nvSpPr>
            <p:spPr bwMode="auto">
              <a:xfrm>
                <a:off x="4211" y="2864"/>
                <a:ext cx="11" cy="6"/>
              </a:xfrm>
              <a:custGeom>
                <a:avLst/>
                <a:gdLst>
                  <a:gd name="T0" fmla="*/ 35 w 35"/>
                  <a:gd name="T1" fmla="*/ 19 h 19"/>
                  <a:gd name="T2" fmla="*/ 32 w 35"/>
                  <a:gd name="T3" fmla="*/ 16 h 19"/>
                  <a:gd name="T4" fmla="*/ 31 w 35"/>
                  <a:gd name="T5" fmla="*/ 15 h 19"/>
                  <a:gd name="T6" fmla="*/ 25 w 35"/>
                  <a:gd name="T7" fmla="*/ 12 h 19"/>
                  <a:gd name="T8" fmla="*/ 23 w 35"/>
                  <a:gd name="T9" fmla="*/ 12 h 19"/>
                  <a:gd name="T10" fmla="*/ 18 w 35"/>
                  <a:gd name="T11" fmla="*/ 9 h 19"/>
                  <a:gd name="T12" fmla="*/ 13 w 35"/>
                  <a:gd name="T13" fmla="*/ 6 h 19"/>
                  <a:gd name="T14" fmla="*/ 9 w 35"/>
                  <a:gd name="T15" fmla="*/ 3 h 19"/>
                  <a:gd name="T16" fmla="*/ 5 w 35"/>
                  <a:gd name="T17" fmla="*/ 2 h 19"/>
                  <a:gd name="T18" fmla="*/ 4 w 35"/>
                  <a:gd name="T19" fmla="*/ 0 h 19"/>
                  <a:gd name="T20" fmla="*/ 0 w 35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" h="19">
                    <a:moveTo>
                      <a:pt x="35" y="19"/>
                    </a:moveTo>
                    <a:lnTo>
                      <a:pt x="32" y="16"/>
                    </a:lnTo>
                    <a:lnTo>
                      <a:pt x="31" y="15"/>
                    </a:lnTo>
                    <a:lnTo>
                      <a:pt x="25" y="12"/>
                    </a:lnTo>
                    <a:lnTo>
                      <a:pt x="23" y="12"/>
                    </a:lnTo>
                    <a:lnTo>
                      <a:pt x="18" y="9"/>
                    </a:lnTo>
                    <a:lnTo>
                      <a:pt x="13" y="6"/>
                    </a:lnTo>
                    <a:lnTo>
                      <a:pt x="9" y="3"/>
                    </a:lnTo>
                    <a:lnTo>
                      <a:pt x="5" y="2"/>
                    </a:lnTo>
                    <a:lnTo>
                      <a:pt x="4" y="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82" name="Freeform 170"/>
              <p:cNvSpPr>
                <a:spLocks/>
              </p:cNvSpPr>
              <p:nvPr/>
            </p:nvSpPr>
            <p:spPr bwMode="auto">
              <a:xfrm>
                <a:off x="4222" y="2852"/>
                <a:ext cx="32" cy="40"/>
              </a:xfrm>
              <a:custGeom>
                <a:avLst/>
                <a:gdLst>
                  <a:gd name="T0" fmla="*/ 94 w 94"/>
                  <a:gd name="T1" fmla="*/ 119 h 119"/>
                  <a:gd name="T2" fmla="*/ 94 w 94"/>
                  <a:gd name="T3" fmla="*/ 117 h 119"/>
                  <a:gd name="T4" fmla="*/ 93 w 94"/>
                  <a:gd name="T5" fmla="*/ 116 h 119"/>
                  <a:gd name="T6" fmla="*/ 91 w 94"/>
                  <a:gd name="T7" fmla="*/ 114 h 119"/>
                  <a:gd name="T8" fmla="*/ 85 w 94"/>
                  <a:gd name="T9" fmla="*/ 110 h 119"/>
                  <a:gd name="T10" fmla="*/ 74 w 94"/>
                  <a:gd name="T11" fmla="*/ 101 h 119"/>
                  <a:gd name="T12" fmla="*/ 64 w 94"/>
                  <a:gd name="T13" fmla="*/ 96 h 119"/>
                  <a:gd name="T14" fmla="*/ 61 w 94"/>
                  <a:gd name="T15" fmla="*/ 92 h 119"/>
                  <a:gd name="T16" fmla="*/ 57 w 94"/>
                  <a:gd name="T17" fmla="*/ 90 h 119"/>
                  <a:gd name="T18" fmla="*/ 45 w 94"/>
                  <a:gd name="T19" fmla="*/ 84 h 119"/>
                  <a:gd name="T20" fmla="*/ 28 w 94"/>
                  <a:gd name="T21" fmla="*/ 73 h 119"/>
                  <a:gd name="T22" fmla="*/ 14 w 94"/>
                  <a:gd name="T23" fmla="*/ 65 h 119"/>
                  <a:gd name="T24" fmla="*/ 2 w 94"/>
                  <a:gd name="T25" fmla="*/ 59 h 119"/>
                  <a:gd name="T26" fmla="*/ 0 w 94"/>
                  <a:gd name="T27" fmla="*/ 57 h 119"/>
                  <a:gd name="T28" fmla="*/ 0 w 94"/>
                  <a:gd name="T29" fmla="*/ 54 h 119"/>
                  <a:gd name="T30" fmla="*/ 0 w 94"/>
                  <a:gd name="T31" fmla="*/ 53 h 119"/>
                  <a:gd name="T32" fmla="*/ 2 w 94"/>
                  <a:gd name="T33" fmla="*/ 44 h 119"/>
                  <a:gd name="T34" fmla="*/ 2 w 94"/>
                  <a:gd name="T35" fmla="*/ 38 h 119"/>
                  <a:gd name="T36" fmla="*/ 3 w 94"/>
                  <a:gd name="T37" fmla="*/ 30 h 119"/>
                  <a:gd name="T38" fmla="*/ 3 w 94"/>
                  <a:gd name="T39" fmla="*/ 28 h 119"/>
                  <a:gd name="T40" fmla="*/ 1 w 94"/>
                  <a:gd name="T41" fmla="*/ 26 h 119"/>
                  <a:gd name="T42" fmla="*/ 1 w 94"/>
                  <a:gd name="T43" fmla="*/ 25 h 119"/>
                  <a:gd name="T44" fmla="*/ 2 w 94"/>
                  <a:gd name="T45" fmla="*/ 18 h 119"/>
                  <a:gd name="T46" fmla="*/ 3 w 94"/>
                  <a:gd name="T47" fmla="*/ 14 h 119"/>
                  <a:gd name="T48" fmla="*/ 4 w 94"/>
                  <a:gd name="T49" fmla="*/ 11 h 119"/>
                  <a:gd name="T50" fmla="*/ 7 w 94"/>
                  <a:gd name="T51" fmla="*/ 10 h 119"/>
                  <a:gd name="T52" fmla="*/ 9 w 94"/>
                  <a:gd name="T53" fmla="*/ 7 h 119"/>
                  <a:gd name="T54" fmla="*/ 9 w 94"/>
                  <a:gd name="T55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94" h="119">
                    <a:moveTo>
                      <a:pt x="94" y="119"/>
                    </a:moveTo>
                    <a:lnTo>
                      <a:pt x="94" y="117"/>
                    </a:lnTo>
                    <a:lnTo>
                      <a:pt x="93" y="116"/>
                    </a:lnTo>
                    <a:lnTo>
                      <a:pt x="91" y="114"/>
                    </a:lnTo>
                    <a:lnTo>
                      <a:pt x="85" y="110"/>
                    </a:lnTo>
                    <a:lnTo>
                      <a:pt x="74" y="101"/>
                    </a:lnTo>
                    <a:lnTo>
                      <a:pt x="64" y="96"/>
                    </a:lnTo>
                    <a:lnTo>
                      <a:pt x="61" y="92"/>
                    </a:lnTo>
                    <a:lnTo>
                      <a:pt x="57" y="90"/>
                    </a:lnTo>
                    <a:lnTo>
                      <a:pt x="45" y="84"/>
                    </a:lnTo>
                    <a:lnTo>
                      <a:pt x="28" y="73"/>
                    </a:lnTo>
                    <a:lnTo>
                      <a:pt x="14" y="65"/>
                    </a:lnTo>
                    <a:lnTo>
                      <a:pt x="2" y="59"/>
                    </a:lnTo>
                    <a:lnTo>
                      <a:pt x="0" y="57"/>
                    </a:lnTo>
                    <a:lnTo>
                      <a:pt x="0" y="54"/>
                    </a:lnTo>
                    <a:lnTo>
                      <a:pt x="0" y="53"/>
                    </a:lnTo>
                    <a:lnTo>
                      <a:pt x="2" y="44"/>
                    </a:lnTo>
                    <a:lnTo>
                      <a:pt x="2" y="38"/>
                    </a:lnTo>
                    <a:lnTo>
                      <a:pt x="3" y="30"/>
                    </a:lnTo>
                    <a:lnTo>
                      <a:pt x="3" y="28"/>
                    </a:lnTo>
                    <a:lnTo>
                      <a:pt x="1" y="26"/>
                    </a:lnTo>
                    <a:lnTo>
                      <a:pt x="1" y="25"/>
                    </a:lnTo>
                    <a:lnTo>
                      <a:pt x="2" y="18"/>
                    </a:lnTo>
                    <a:lnTo>
                      <a:pt x="3" y="14"/>
                    </a:lnTo>
                    <a:lnTo>
                      <a:pt x="4" y="11"/>
                    </a:lnTo>
                    <a:lnTo>
                      <a:pt x="7" y="10"/>
                    </a:lnTo>
                    <a:lnTo>
                      <a:pt x="9" y="7"/>
                    </a:lnTo>
                    <a:lnTo>
                      <a:pt x="9" y="0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83" name="Freeform 171"/>
              <p:cNvSpPr>
                <a:spLocks/>
              </p:cNvSpPr>
              <p:nvPr/>
            </p:nvSpPr>
            <p:spPr bwMode="auto">
              <a:xfrm>
                <a:off x="4242" y="2849"/>
                <a:ext cx="5" cy="34"/>
              </a:xfrm>
              <a:custGeom>
                <a:avLst/>
                <a:gdLst>
                  <a:gd name="T0" fmla="*/ 1 w 13"/>
                  <a:gd name="T1" fmla="*/ 102 h 102"/>
                  <a:gd name="T2" fmla="*/ 0 w 13"/>
                  <a:gd name="T3" fmla="*/ 99 h 102"/>
                  <a:gd name="T4" fmla="*/ 0 w 13"/>
                  <a:gd name="T5" fmla="*/ 96 h 102"/>
                  <a:gd name="T6" fmla="*/ 0 w 13"/>
                  <a:gd name="T7" fmla="*/ 93 h 102"/>
                  <a:gd name="T8" fmla="*/ 1 w 13"/>
                  <a:gd name="T9" fmla="*/ 80 h 102"/>
                  <a:gd name="T10" fmla="*/ 2 w 13"/>
                  <a:gd name="T11" fmla="*/ 66 h 102"/>
                  <a:gd name="T12" fmla="*/ 1 w 13"/>
                  <a:gd name="T13" fmla="*/ 56 h 102"/>
                  <a:gd name="T14" fmla="*/ 2 w 13"/>
                  <a:gd name="T15" fmla="*/ 53 h 102"/>
                  <a:gd name="T16" fmla="*/ 3 w 13"/>
                  <a:gd name="T17" fmla="*/ 48 h 102"/>
                  <a:gd name="T18" fmla="*/ 5 w 13"/>
                  <a:gd name="T19" fmla="*/ 36 h 102"/>
                  <a:gd name="T20" fmla="*/ 8 w 13"/>
                  <a:gd name="T21" fmla="*/ 33 h 102"/>
                  <a:gd name="T22" fmla="*/ 10 w 13"/>
                  <a:gd name="T23" fmla="*/ 21 h 102"/>
                  <a:gd name="T24" fmla="*/ 9 w 13"/>
                  <a:gd name="T25" fmla="*/ 17 h 102"/>
                  <a:gd name="T26" fmla="*/ 13 w 13"/>
                  <a:gd name="T27" fmla="*/ 11 h 102"/>
                  <a:gd name="T28" fmla="*/ 13 w 13"/>
                  <a:gd name="T29" fmla="*/ 9 h 102"/>
                  <a:gd name="T30" fmla="*/ 8 w 13"/>
                  <a:gd name="T31" fmla="*/ 6 h 102"/>
                  <a:gd name="T32" fmla="*/ 8 w 13"/>
                  <a:gd name="T33" fmla="*/ 3 h 102"/>
                  <a:gd name="T34" fmla="*/ 8 w 13"/>
                  <a:gd name="T35" fmla="*/ 1 h 102"/>
                  <a:gd name="T36" fmla="*/ 8 w 13"/>
                  <a:gd name="T37" fmla="*/ 0 h 102"/>
                  <a:gd name="T38" fmla="*/ 7 w 13"/>
                  <a:gd name="T3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3" h="102">
                    <a:moveTo>
                      <a:pt x="1" y="102"/>
                    </a:moveTo>
                    <a:lnTo>
                      <a:pt x="0" y="99"/>
                    </a:lnTo>
                    <a:lnTo>
                      <a:pt x="0" y="96"/>
                    </a:lnTo>
                    <a:lnTo>
                      <a:pt x="0" y="93"/>
                    </a:lnTo>
                    <a:lnTo>
                      <a:pt x="1" y="80"/>
                    </a:lnTo>
                    <a:lnTo>
                      <a:pt x="2" y="66"/>
                    </a:lnTo>
                    <a:lnTo>
                      <a:pt x="1" y="56"/>
                    </a:lnTo>
                    <a:lnTo>
                      <a:pt x="2" y="53"/>
                    </a:lnTo>
                    <a:lnTo>
                      <a:pt x="3" y="48"/>
                    </a:lnTo>
                    <a:lnTo>
                      <a:pt x="5" y="36"/>
                    </a:lnTo>
                    <a:lnTo>
                      <a:pt x="8" y="33"/>
                    </a:lnTo>
                    <a:lnTo>
                      <a:pt x="10" y="21"/>
                    </a:lnTo>
                    <a:lnTo>
                      <a:pt x="9" y="17"/>
                    </a:lnTo>
                    <a:lnTo>
                      <a:pt x="13" y="11"/>
                    </a:lnTo>
                    <a:lnTo>
                      <a:pt x="13" y="9"/>
                    </a:lnTo>
                    <a:lnTo>
                      <a:pt x="8" y="6"/>
                    </a:lnTo>
                    <a:lnTo>
                      <a:pt x="8" y="3"/>
                    </a:lnTo>
                    <a:lnTo>
                      <a:pt x="8" y="1"/>
                    </a:lnTo>
                    <a:lnTo>
                      <a:pt x="8" y="0"/>
                    </a:lnTo>
                    <a:lnTo>
                      <a:pt x="7" y="0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84" name="Freeform 172"/>
              <p:cNvSpPr>
                <a:spLocks/>
              </p:cNvSpPr>
              <p:nvPr/>
            </p:nvSpPr>
            <p:spPr bwMode="auto">
              <a:xfrm>
                <a:off x="4102" y="2946"/>
                <a:ext cx="22" cy="16"/>
              </a:xfrm>
              <a:custGeom>
                <a:avLst/>
                <a:gdLst>
                  <a:gd name="T0" fmla="*/ 68 w 68"/>
                  <a:gd name="T1" fmla="*/ 49 h 49"/>
                  <a:gd name="T2" fmla="*/ 64 w 68"/>
                  <a:gd name="T3" fmla="*/ 48 h 49"/>
                  <a:gd name="T4" fmla="*/ 46 w 68"/>
                  <a:gd name="T5" fmla="*/ 44 h 49"/>
                  <a:gd name="T6" fmla="*/ 44 w 68"/>
                  <a:gd name="T7" fmla="*/ 44 h 49"/>
                  <a:gd name="T8" fmla="*/ 40 w 68"/>
                  <a:gd name="T9" fmla="*/ 44 h 49"/>
                  <a:gd name="T10" fmla="*/ 36 w 68"/>
                  <a:gd name="T11" fmla="*/ 43 h 49"/>
                  <a:gd name="T12" fmla="*/ 34 w 68"/>
                  <a:gd name="T13" fmla="*/ 43 h 49"/>
                  <a:gd name="T14" fmla="*/ 25 w 68"/>
                  <a:gd name="T15" fmla="*/ 38 h 49"/>
                  <a:gd name="T16" fmla="*/ 25 w 68"/>
                  <a:gd name="T17" fmla="*/ 36 h 49"/>
                  <a:gd name="T18" fmla="*/ 25 w 68"/>
                  <a:gd name="T19" fmla="*/ 33 h 49"/>
                  <a:gd name="T20" fmla="*/ 22 w 68"/>
                  <a:gd name="T21" fmla="*/ 30 h 49"/>
                  <a:gd name="T22" fmla="*/ 21 w 68"/>
                  <a:gd name="T23" fmla="*/ 29 h 49"/>
                  <a:gd name="T24" fmla="*/ 18 w 68"/>
                  <a:gd name="T25" fmla="*/ 29 h 49"/>
                  <a:gd name="T26" fmla="*/ 16 w 68"/>
                  <a:gd name="T27" fmla="*/ 27 h 49"/>
                  <a:gd name="T28" fmla="*/ 15 w 68"/>
                  <a:gd name="T29" fmla="*/ 26 h 49"/>
                  <a:gd name="T30" fmla="*/ 14 w 68"/>
                  <a:gd name="T31" fmla="*/ 24 h 49"/>
                  <a:gd name="T32" fmla="*/ 13 w 68"/>
                  <a:gd name="T33" fmla="*/ 20 h 49"/>
                  <a:gd name="T34" fmla="*/ 6 w 68"/>
                  <a:gd name="T35" fmla="*/ 18 h 49"/>
                  <a:gd name="T36" fmla="*/ 2 w 68"/>
                  <a:gd name="T37" fmla="*/ 15 h 49"/>
                  <a:gd name="T38" fmla="*/ 1 w 68"/>
                  <a:gd name="T39" fmla="*/ 12 h 49"/>
                  <a:gd name="T40" fmla="*/ 0 w 68"/>
                  <a:gd name="T41" fmla="*/ 9 h 49"/>
                  <a:gd name="T42" fmla="*/ 0 w 68"/>
                  <a:gd name="T43" fmla="*/ 6 h 49"/>
                  <a:gd name="T44" fmla="*/ 0 w 68"/>
                  <a:gd name="T45" fmla="*/ 4 h 49"/>
                  <a:gd name="T46" fmla="*/ 0 w 68"/>
                  <a:gd name="T47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8" h="49">
                    <a:moveTo>
                      <a:pt x="68" y="49"/>
                    </a:moveTo>
                    <a:lnTo>
                      <a:pt x="64" y="48"/>
                    </a:lnTo>
                    <a:lnTo>
                      <a:pt x="46" y="44"/>
                    </a:lnTo>
                    <a:lnTo>
                      <a:pt x="44" y="44"/>
                    </a:lnTo>
                    <a:lnTo>
                      <a:pt x="40" y="44"/>
                    </a:lnTo>
                    <a:lnTo>
                      <a:pt x="36" y="43"/>
                    </a:lnTo>
                    <a:lnTo>
                      <a:pt x="34" y="43"/>
                    </a:lnTo>
                    <a:lnTo>
                      <a:pt x="25" y="38"/>
                    </a:lnTo>
                    <a:lnTo>
                      <a:pt x="25" y="36"/>
                    </a:lnTo>
                    <a:lnTo>
                      <a:pt x="25" y="33"/>
                    </a:lnTo>
                    <a:lnTo>
                      <a:pt x="22" y="30"/>
                    </a:lnTo>
                    <a:lnTo>
                      <a:pt x="21" y="29"/>
                    </a:lnTo>
                    <a:lnTo>
                      <a:pt x="18" y="29"/>
                    </a:lnTo>
                    <a:lnTo>
                      <a:pt x="16" y="27"/>
                    </a:lnTo>
                    <a:lnTo>
                      <a:pt x="15" y="26"/>
                    </a:lnTo>
                    <a:lnTo>
                      <a:pt x="14" y="24"/>
                    </a:lnTo>
                    <a:lnTo>
                      <a:pt x="13" y="20"/>
                    </a:lnTo>
                    <a:lnTo>
                      <a:pt x="6" y="18"/>
                    </a:lnTo>
                    <a:lnTo>
                      <a:pt x="2" y="15"/>
                    </a:lnTo>
                    <a:lnTo>
                      <a:pt x="1" y="12"/>
                    </a:lnTo>
                    <a:lnTo>
                      <a:pt x="0" y="9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85" name="Freeform 173"/>
              <p:cNvSpPr>
                <a:spLocks/>
              </p:cNvSpPr>
              <p:nvPr/>
            </p:nvSpPr>
            <p:spPr bwMode="auto">
              <a:xfrm>
                <a:off x="4370" y="3106"/>
                <a:ext cx="15" cy="8"/>
              </a:xfrm>
              <a:custGeom>
                <a:avLst/>
                <a:gdLst>
                  <a:gd name="T0" fmla="*/ 45 w 45"/>
                  <a:gd name="T1" fmla="*/ 1 h 23"/>
                  <a:gd name="T2" fmla="*/ 34 w 45"/>
                  <a:gd name="T3" fmla="*/ 0 h 23"/>
                  <a:gd name="T4" fmla="*/ 33 w 45"/>
                  <a:gd name="T5" fmla="*/ 1 h 23"/>
                  <a:gd name="T6" fmla="*/ 25 w 45"/>
                  <a:gd name="T7" fmla="*/ 4 h 23"/>
                  <a:gd name="T8" fmla="*/ 21 w 45"/>
                  <a:gd name="T9" fmla="*/ 6 h 23"/>
                  <a:gd name="T10" fmla="*/ 20 w 45"/>
                  <a:gd name="T11" fmla="*/ 7 h 23"/>
                  <a:gd name="T12" fmla="*/ 21 w 45"/>
                  <a:gd name="T13" fmla="*/ 9 h 23"/>
                  <a:gd name="T14" fmla="*/ 18 w 45"/>
                  <a:gd name="T15" fmla="*/ 11 h 23"/>
                  <a:gd name="T16" fmla="*/ 17 w 45"/>
                  <a:gd name="T17" fmla="*/ 13 h 23"/>
                  <a:gd name="T18" fmla="*/ 12 w 45"/>
                  <a:gd name="T19" fmla="*/ 11 h 23"/>
                  <a:gd name="T20" fmla="*/ 11 w 45"/>
                  <a:gd name="T21" fmla="*/ 10 h 23"/>
                  <a:gd name="T22" fmla="*/ 10 w 45"/>
                  <a:gd name="T23" fmla="*/ 11 h 23"/>
                  <a:gd name="T24" fmla="*/ 3 w 45"/>
                  <a:gd name="T25" fmla="*/ 20 h 23"/>
                  <a:gd name="T26" fmla="*/ 0 w 45"/>
                  <a:gd name="T2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5" h="23">
                    <a:moveTo>
                      <a:pt x="45" y="1"/>
                    </a:moveTo>
                    <a:lnTo>
                      <a:pt x="34" y="0"/>
                    </a:lnTo>
                    <a:lnTo>
                      <a:pt x="33" y="1"/>
                    </a:lnTo>
                    <a:lnTo>
                      <a:pt x="25" y="4"/>
                    </a:lnTo>
                    <a:lnTo>
                      <a:pt x="21" y="6"/>
                    </a:lnTo>
                    <a:lnTo>
                      <a:pt x="20" y="7"/>
                    </a:lnTo>
                    <a:lnTo>
                      <a:pt x="21" y="9"/>
                    </a:lnTo>
                    <a:lnTo>
                      <a:pt x="18" y="11"/>
                    </a:lnTo>
                    <a:lnTo>
                      <a:pt x="17" y="13"/>
                    </a:lnTo>
                    <a:lnTo>
                      <a:pt x="12" y="11"/>
                    </a:lnTo>
                    <a:lnTo>
                      <a:pt x="11" y="10"/>
                    </a:lnTo>
                    <a:lnTo>
                      <a:pt x="10" y="11"/>
                    </a:lnTo>
                    <a:lnTo>
                      <a:pt x="3" y="20"/>
                    </a:lnTo>
                    <a:lnTo>
                      <a:pt x="0" y="23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86" name="Freeform 174"/>
              <p:cNvSpPr>
                <a:spLocks/>
              </p:cNvSpPr>
              <p:nvPr/>
            </p:nvSpPr>
            <p:spPr bwMode="auto">
              <a:xfrm>
                <a:off x="4232" y="3027"/>
                <a:ext cx="49" cy="22"/>
              </a:xfrm>
              <a:custGeom>
                <a:avLst/>
                <a:gdLst>
                  <a:gd name="T0" fmla="*/ 4 w 147"/>
                  <a:gd name="T1" fmla="*/ 0 h 65"/>
                  <a:gd name="T2" fmla="*/ 7 w 147"/>
                  <a:gd name="T3" fmla="*/ 1 h 65"/>
                  <a:gd name="T4" fmla="*/ 10 w 147"/>
                  <a:gd name="T5" fmla="*/ 3 h 65"/>
                  <a:gd name="T6" fmla="*/ 13 w 147"/>
                  <a:gd name="T7" fmla="*/ 5 h 65"/>
                  <a:gd name="T8" fmla="*/ 19 w 147"/>
                  <a:gd name="T9" fmla="*/ 10 h 65"/>
                  <a:gd name="T10" fmla="*/ 26 w 147"/>
                  <a:gd name="T11" fmla="*/ 17 h 65"/>
                  <a:gd name="T12" fmla="*/ 31 w 147"/>
                  <a:gd name="T13" fmla="*/ 19 h 65"/>
                  <a:gd name="T14" fmla="*/ 34 w 147"/>
                  <a:gd name="T15" fmla="*/ 20 h 65"/>
                  <a:gd name="T16" fmla="*/ 38 w 147"/>
                  <a:gd name="T17" fmla="*/ 21 h 65"/>
                  <a:gd name="T18" fmla="*/ 41 w 147"/>
                  <a:gd name="T19" fmla="*/ 21 h 65"/>
                  <a:gd name="T20" fmla="*/ 47 w 147"/>
                  <a:gd name="T21" fmla="*/ 21 h 65"/>
                  <a:gd name="T22" fmla="*/ 50 w 147"/>
                  <a:gd name="T23" fmla="*/ 23 h 65"/>
                  <a:gd name="T24" fmla="*/ 54 w 147"/>
                  <a:gd name="T25" fmla="*/ 24 h 65"/>
                  <a:gd name="T26" fmla="*/ 58 w 147"/>
                  <a:gd name="T27" fmla="*/ 25 h 65"/>
                  <a:gd name="T28" fmla="*/ 59 w 147"/>
                  <a:gd name="T29" fmla="*/ 26 h 65"/>
                  <a:gd name="T30" fmla="*/ 66 w 147"/>
                  <a:gd name="T31" fmla="*/ 27 h 65"/>
                  <a:gd name="T32" fmla="*/ 70 w 147"/>
                  <a:gd name="T33" fmla="*/ 30 h 65"/>
                  <a:gd name="T34" fmla="*/ 72 w 147"/>
                  <a:gd name="T35" fmla="*/ 31 h 65"/>
                  <a:gd name="T36" fmla="*/ 79 w 147"/>
                  <a:gd name="T37" fmla="*/ 32 h 65"/>
                  <a:gd name="T38" fmla="*/ 85 w 147"/>
                  <a:gd name="T39" fmla="*/ 33 h 65"/>
                  <a:gd name="T40" fmla="*/ 91 w 147"/>
                  <a:gd name="T41" fmla="*/ 33 h 65"/>
                  <a:gd name="T42" fmla="*/ 93 w 147"/>
                  <a:gd name="T43" fmla="*/ 34 h 65"/>
                  <a:gd name="T44" fmla="*/ 97 w 147"/>
                  <a:gd name="T45" fmla="*/ 34 h 65"/>
                  <a:gd name="T46" fmla="*/ 99 w 147"/>
                  <a:gd name="T47" fmla="*/ 37 h 65"/>
                  <a:gd name="T48" fmla="*/ 101 w 147"/>
                  <a:gd name="T49" fmla="*/ 38 h 65"/>
                  <a:gd name="T50" fmla="*/ 105 w 147"/>
                  <a:gd name="T51" fmla="*/ 39 h 65"/>
                  <a:gd name="T52" fmla="*/ 108 w 147"/>
                  <a:gd name="T53" fmla="*/ 40 h 65"/>
                  <a:gd name="T54" fmla="*/ 112 w 147"/>
                  <a:gd name="T55" fmla="*/ 43 h 65"/>
                  <a:gd name="T56" fmla="*/ 117 w 147"/>
                  <a:gd name="T57" fmla="*/ 45 h 65"/>
                  <a:gd name="T58" fmla="*/ 125 w 147"/>
                  <a:gd name="T59" fmla="*/ 47 h 65"/>
                  <a:gd name="T60" fmla="*/ 128 w 147"/>
                  <a:gd name="T61" fmla="*/ 51 h 65"/>
                  <a:gd name="T62" fmla="*/ 132 w 147"/>
                  <a:gd name="T63" fmla="*/ 54 h 65"/>
                  <a:gd name="T64" fmla="*/ 137 w 147"/>
                  <a:gd name="T65" fmla="*/ 56 h 65"/>
                  <a:gd name="T66" fmla="*/ 138 w 147"/>
                  <a:gd name="T67" fmla="*/ 58 h 65"/>
                  <a:gd name="T68" fmla="*/ 139 w 147"/>
                  <a:gd name="T69" fmla="*/ 59 h 65"/>
                  <a:gd name="T70" fmla="*/ 143 w 147"/>
                  <a:gd name="T71" fmla="*/ 61 h 65"/>
                  <a:gd name="T72" fmla="*/ 145 w 147"/>
                  <a:gd name="T73" fmla="*/ 64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7" h="65">
                    <a:moveTo>
                      <a:pt x="0" y="0"/>
                    </a:moveTo>
                    <a:lnTo>
                      <a:pt x="4" y="0"/>
                    </a:lnTo>
                    <a:lnTo>
                      <a:pt x="5" y="0"/>
                    </a:lnTo>
                    <a:lnTo>
                      <a:pt x="7" y="1"/>
                    </a:lnTo>
                    <a:lnTo>
                      <a:pt x="8" y="3"/>
                    </a:lnTo>
                    <a:lnTo>
                      <a:pt x="10" y="3"/>
                    </a:lnTo>
                    <a:lnTo>
                      <a:pt x="12" y="4"/>
                    </a:lnTo>
                    <a:lnTo>
                      <a:pt x="13" y="5"/>
                    </a:lnTo>
                    <a:lnTo>
                      <a:pt x="17" y="7"/>
                    </a:lnTo>
                    <a:lnTo>
                      <a:pt x="19" y="10"/>
                    </a:lnTo>
                    <a:lnTo>
                      <a:pt x="24" y="14"/>
                    </a:lnTo>
                    <a:lnTo>
                      <a:pt x="26" y="17"/>
                    </a:lnTo>
                    <a:lnTo>
                      <a:pt x="28" y="18"/>
                    </a:lnTo>
                    <a:lnTo>
                      <a:pt x="31" y="19"/>
                    </a:lnTo>
                    <a:lnTo>
                      <a:pt x="33" y="20"/>
                    </a:lnTo>
                    <a:lnTo>
                      <a:pt x="34" y="20"/>
                    </a:lnTo>
                    <a:lnTo>
                      <a:pt x="35" y="21"/>
                    </a:lnTo>
                    <a:lnTo>
                      <a:pt x="38" y="21"/>
                    </a:lnTo>
                    <a:lnTo>
                      <a:pt x="39" y="20"/>
                    </a:lnTo>
                    <a:lnTo>
                      <a:pt x="41" y="21"/>
                    </a:lnTo>
                    <a:lnTo>
                      <a:pt x="46" y="21"/>
                    </a:lnTo>
                    <a:lnTo>
                      <a:pt x="47" y="21"/>
                    </a:lnTo>
                    <a:lnTo>
                      <a:pt x="48" y="21"/>
                    </a:lnTo>
                    <a:lnTo>
                      <a:pt x="50" y="23"/>
                    </a:lnTo>
                    <a:lnTo>
                      <a:pt x="52" y="23"/>
                    </a:lnTo>
                    <a:lnTo>
                      <a:pt x="54" y="24"/>
                    </a:lnTo>
                    <a:lnTo>
                      <a:pt x="57" y="24"/>
                    </a:lnTo>
                    <a:lnTo>
                      <a:pt x="58" y="25"/>
                    </a:lnTo>
                    <a:lnTo>
                      <a:pt x="58" y="26"/>
                    </a:lnTo>
                    <a:lnTo>
                      <a:pt x="59" y="26"/>
                    </a:lnTo>
                    <a:lnTo>
                      <a:pt x="64" y="27"/>
                    </a:lnTo>
                    <a:lnTo>
                      <a:pt x="66" y="27"/>
                    </a:lnTo>
                    <a:lnTo>
                      <a:pt x="67" y="27"/>
                    </a:lnTo>
                    <a:lnTo>
                      <a:pt x="70" y="30"/>
                    </a:lnTo>
                    <a:lnTo>
                      <a:pt x="71" y="30"/>
                    </a:lnTo>
                    <a:lnTo>
                      <a:pt x="72" y="31"/>
                    </a:lnTo>
                    <a:lnTo>
                      <a:pt x="74" y="31"/>
                    </a:lnTo>
                    <a:lnTo>
                      <a:pt x="79" y="32"/>
                    </a:lnTo>
                    <a:lnTo>
                      <a:pt x="83" y="33"/>
                    </a:lnTo>
                    <a:lnTo>
                      <a:pt x="85" y="33"/>
                    </a:lnTo>
                    <a:lnTo>
                      <a:pt x="88" y="33"/>
                    </a:lnTo>
                    <a:lnTo>
                      <a:pt x="91" y="33"/>
                    </a:lnTo>
                    <a:lnTo>
                      <a:pt x="92" y="33"/>
                    </a:lnTo>
                    <a:lnTo>
                      <a:pt x="93" y="34"/>
                    </a:lnTo>
                    <a:lnTo>
                      <a:pt x="94" y="34"/>
                    </a:lnTo>
                    <a:lnTo>
                      <a:pt x="97" y="34"/>
                    </a:lnTo>
                    <a:lnTo>
                      <a:pt x="98" y="36"/>
                    </a:lnTo>
                    <a:lnTo>
                      <a:pt x="99" y="37"/>
                    </a:lnTo>
                    <a:lnTo>
                      <a:pt x="100" y="37"/>
                    </a:lnTo>
                    <a:lnTo>
                      <a:pt x="101" y="38"/>
                    </a:lnTo>
                    <a:lnTo>
                      <a:pt x="103" y="39"/>
                    </a:lnTo>
                    <a:lnTo>
                      <a:pt x="105" y="39"/>
                    </a:lnTo>
                    <a:lnTo>
                      <a:pt x="106" y="40"/>
                    </a:lnTo>
                    <a:lnTo>
                      <a:pt x="108" y="40"/>
                    </a:lnTo>
                    <a:lnTo>
                      <a:pt x="110" y="43"/>
                    </a:lnTo>
                    <a:lnTo>
                      <a:pt x="112" y="43"/>
                    </a:lnTo>
                    <a:lnTo>
                      <a:pt x="113" y="45"/>
                    </a:lnTo>
                    <a:lnTo>
                      <a:pt x="117" y="45"/>
                    </a:lnTo>
                    <a:lnTo>
                      <a:pt x="119" y="46"/>
                    </a:lnTo>
                    <a:lnTo>
                      <a:pt x="125" y="47"/>
                    </a:lnTo>
                    <a:lnTo>
                      <a:pt x="127" y="50"/>
                    </a:lnTo>
                    <a:lnTo>
                      <a:pt x="128" y="51"/>
                    </a:lnTo>
                    <a:lnTo>
                      <a:pt x="131" y="53"/>
                    </a:lnTo>
                    <a:lnTo>
                      <a:pt x="132" y="54"/>
                    </a:lnTo>
                    <a:lnTo>
                      <a:pt x="133" y="54"/>
                    </a:lnTo>
                    <a:lnTo>
                      <a:pt x="137" y="56"/>
                    </a:lnTo>
                    <a:lnTo>
                      <a:pt x="138" y="57"/>
                    </a:lnTo>
                    <a:lnTo>
                      <a:pt x="138" y="58"/>
                    </a:lnTo>
                    <a:lnTo>
                      <a:pt x="138" y="59"/>
                    </a:lnTo>
                    <a:lnTo>
                      <a:pt x="139" y="59"/>
                    </a:lnTo>
                    <a:lnTo>
                      <a:pt x="141" y="61"/>
                    </a:lnTo>
                    <a:lnTo>
                      <a:pt x="143" y="61"/>
                    </a:lnTo>
                    <a:lnTo>
                      <a:pt x="144" y="63"/>
                    </a:lnTo>
                    <a:lnTo>
                      <a:pt x="145" y="64"/>
                    </a:lnTo>
                    <a:lnTo>
                      <a:pt x="147" y="65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87" name="Freeform 175"/>
              <p:cNvSpPr>
                <a:spLocks/>
              </p:cNvSpPr>
              <p:nvPr/>
            </p:nvSpPr>
            <p:spPr bwMode="auto">
              <a:xfrm>
                <a:off x="4281" y="3049"/>
                <a:ext cx="92" cy="89"/>
              </a:xfrm>
              <a:custGeom>
                <a:avLst/>
                <a:gdLst>
                  <a:gd name="T0" fmla="*/ 1 w 274"/>
                  <a:gd name="T1" fmla="*/ 2 h 268"/>
                  <a:gd name="T2" fmla="*/ 4 w 274"/>
                  <a:gd name="T3" fmla="*/ 5 h 268"/>
                  <a:gd name="T4" fmla="*/ 16 w 274"/>
                  <a:gd name="T5" fmla="*/ 4 h 268"/>
                  <a:gd name="T6" fmla="*/ 19 w 274"/>
                  <a:gd name="T7" fmla="*/ 9 h 268"/>
                  <a:gd name="T8" fmla="*/ 22 w 274"/>
                  <a:gd name="T9" fmla="*/ 9 h 268"/>
                  <a:gd name="T10" fmla="*/ 25 w 274"/>
                  <a:gd name="T11" fmla="*/ 9 h 268"/>
                  <a:gd name="T12" fmla="*/ 27 w 274"/>
                  <a:gd name="T13" fmla="*/ 11 h 268"/>
                  <a:gd name="T14" fmla="*/ 29 w 274"/>
                  <a:gd name="T15" fmla="*/ 12 h 268"/>
                  <a:gd name="T16" fmla="*/ 33 w 274"/>
                  <a:gd name="T17" fmla="*/ 14 h 268"/>
                  <a:gd name="T18" fmla="*/ 36 w 274"/>
                  <a:gd name="T19" fmla="*/ 14 h 268"/>
                  <a:gd name="T20" fmla="*/ 38 w 274"/>
                  <a:gd name="T21" fmla="*/ 15 h 268"/>
                  <a:gd name="T22" fmla="*/ 40 w 274"/>
                  <a:gd name="T23" fmla="*/ 15 h 268"/>
                  <a:gd name="T24" fmla="*/ 43 w 274"/>
                  <a:gd name="T25" fmla="*/ 15 h 268"/>
                  <a:gd name="T26" fmla="*/ 46 w 274"/>
                  <a:gd name="T27" fmla="*/ 15 h 268"/>
                  <a:gd name="T28" fmla="*/ 49 w 274"/>
                  <a:gd name="T29" fmla="*/ 16 h 268"/>
                  <a:gd name="T30" fmla="*/ 51 w 274"/>
                  <a:gd name="T31" fmla="*/ 16 h 268"/>
                  <a:gd name="T32" fmla="*/ 53 w 274"/>
                  <a:gd name="T33" fmla="*/ 19 h 268"/>
                  <a:gd name="T34" fmla="*/ 54 w 274"/>
                  <a:gd name="T35" fmla="*/ 20 h 268"/>
                  <a:gd name="T36" fmla="*/ 57 w 274"/>
                  <a:gd name="T37" fmla="*/ 21 h 268"/>
                  <a:gd name="T38" fmla="*/ 59 w 274"/>
                  <a:gd name="T39" fmla="*/ 20 h 268"/>
                  <a:gd name="T40" fmla="*/ 65 w 274"/>
                  <a:gd name="T41" fmla="*/ 18 h 268"/>
                  <a:gd name="T42" fmla="*/ 69 w 274"/>
                  <a:gd name="T43" fmla="*/ 16 h 268"/>
                  <a:gd name="T44" fmla="*/ 72 w 274"/>
                  <a:gd name="T45" fmla="*/ 15 h 268"/>
                  <a:gd name="T46" fmla="*/ 77 w 274"/>
                  <a:gd name="T47" fmla="*/ 16 h 268"/>
                  <a:gd name="T48" fmla="*/ 80 w 274"/>
                  <a:gd name="T49" fmla="*/ 16 h 268"/>
                  <a:gd name="T50" fmla="*/ 85 w 274"/>
                  <a:gd name="T51" fmla="*/ 16 h 268"/>
                  <a:gd name="T52" fmla="*/ 91 w 274"/>
                  <a:gd name="T53" fmla="*/ 21 h 268"/>
                  <a:gd name="T54" fmla="*/ 93 w 274"/>
                  <a:gd name="T55" fmla="*/ 21 h 268"/>
                  <a:gd name="T56" fmla="*/ 97 w 274"/>
                  <a:gd name="T57" fmla="*/ 22 h 268"/>
                  <a:gd name="T58" fmla="*/ 99 w 274"/>
                  <a:gd name="T59" fmla="*/ 26 h 268"/>
                  <a:gd name="T60" fmla="*/ 103 w 274"/>
                  <a:gd name="T61" fmla="*/ 28 h 268"/>
                  <a:gd name="T62" fmla="*/ 106 w 274"/>
                  <a:gd name="T63" fmla="*/ 29 h 268"/>
                  <a:gd name="T64" fmla="*/ 112 w 274"/>
                  <a:gd name="T65" fmla="*/ 32 h 268"/>
                  <a:gd name="T66" fmla="*/ 119 w 274"/>
                  <a:gd name="T67" fmla="*/ 32 h 268"/>
                  <a:gd name="T68" fmla="*/ 125 w 274"/>
                  <a:gd name="T69" fmla="*/ 33 h 268"/>
                  <a:gd name="T70" fmla="*/ 126 w 274"/>
                  <a:gd name="T71" fmla="*/ 37 h 268"/>
                  <a:gd name="T72" fmla="*/ 131 w 274"/>
                  <a:gd name="T73" fmla="*/ 45 h 268"/>
                  <a:gd name="T74" fmla="*/ 138 w 274"/>
                  <a:gd name="T75" fmla="*/ 49 h 268"/>
                  <a:gd name="T76" fmla="*/ 140 w 274"/>
                  <a:gd name="T77" fmla="*/ 52 h 268"/>
                  <a:gd name="T78" fmla="*/ 143 w 274"/>
                  <a:gd name="T79" fmla="*/ 57 h 268"/>
                  <a:gd name="T80" fmla="*/ 149 w 274"/>
                  <a:gd name="T81" fmla="*/ 61 h 268"/>
                  <a:gd name="T82" fmla="*/ 152 w 274"/>
                  <a:gd name="T83" fmla="*/ 69 h 268"/>
                  <a:gd name="T84" fmla="*/ 160 w 274"/>
                  <a:gd name="T85" fmla="*/ 79 h 268"/>
                  <a:gd name="T86" fmla="*/ 176 w 274"/>
                  <a:gd name="T87" fmla="*/ 88 h 268"/>
                  <a:gd name="T88" fmla="*/ 193 w 274"/>
                  <a:gd name="T89" fmla="*/ 97 h 268"/>
                  <a:gd name="T90" fmla="*/ 201 w 274"/>
                  <a:gd name="T91" fmla="*/ 100 h 268"/>
                  <a:gd name="T92" fmla="*/ 211 w 274"/>
                  <a:gd name="T93" fmla="*/ 109 h 268"/>
                  <a:gd name="T94" fmla="*/ 222 w 274"/>
                  <a:gd name="T95" fmla="*/ 120 h 268"/>
                  <a:gd name="T96" fmla="*/ 239 w 274"/>
                  <a:gd name="T97" fmla="*/ 144 h 268"/>
                  <a:gd name="T98" fmla="*/ 244 w 274"/>
                  <a:gd name="T99" fmla="*/ 150 h 268"/>
                  <a:gd name="T100" fmla="*/ 248 w 274"/>
                  <a:gd name="T101" fmla="*/ 157 h 268"/>
                  <a:gd name="T102" fmla="*/ 251 w 274"/>
                  <a:gd name="T103" fmla="*/ 166 h 268"/>
                  <a:gd name="T104" fmla="*/ 255 w 274"/>
                  <a:gd name="T105" fmla="*/ 175 h 268"/>
                  <a:gd name="T106" fmla="*/ 265 w 274"/>
                  <a:gd name="T107" fmla="*/ 194 h 268"/>
                  <a:gd name="T108" fmla="*/ 271 w 274"/>
                  <a:gd name="T109" fmla="*/ 201 h 268"/>
                  <a:gd name="T110" fmla="*/ 268 w 274"/>
                  <a:gd name="T111" fmla="*/ 219 h 268"/>
                  <a:gd name="T112" fmla="*/ 269 w 274"/>
                  <a:gd name="T113" fmla="*/ 233 h 268"/>
                  <a:gd name="T114" fmla="*/ 271 w 274"/>
                  <a:gd name="T115" fmla="*/ 237 h 268"/>
                  <a:gd name="T116" fmla="*/ 274 w 274"/>
                  <a:gd name="T117" fmla="*/ 241 h 268"/>
                  <a:gd name="T118" fmla="*/ 270 w 274"/>
                  <a:gd name="T119" fmla="*/ 250 h 268"/>
                  <a:gd name="T120" fmla="*/ 270 w 274"/>
                  <a:gd name="T121" fmla="*/ 267 h 268"/>
                  <a:gd name="T122" fmla="*/ 268 w 274"/>
                  <a:gd name="T123" fmla="*/ 268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4" h="268">
                    <a:moveTo>
                      <a:pt x="0" y="0"/>
                    </a:moveTo>
                    <a:lnTo>
                      <a:pt x="1" y="2"/>
                    </a:lnTo>
                    <a:lnTo>
                      <a:pt x="4" y="4"/>
                    </a:lnTo>
                    <a:lnTo>
                      <a:pt x="4" y="5"/>
                    </a:lnTo>
                    <a:lnTo>
                      <a:pt x="14" y="4"/>
                    </a:lnTo>
                    <a:lnTo>
                      <a:pt x="16" y="4"/>
                    </a:lnTo>
                    <a:lnTo>
                      <a:pt x="18" y="7"/>
                    </a:lnTo>
                    <a:lnTo>
                      <a:pt x="19" y="9"/>
                    </a:lnTo>
                    <a:lnTo>
                      <a:pt x="19" y="11"/>
                    </a:lnTo>
                    <a:lnTo>
                      <a:pt x="22" y="9"/>
                    </a:lnTo>
                    <a:lnTo>
                      <a:pt x="23" y="9"/>
                    </a:lnTo>
                    <a:lnTo>
                      <a:pt x="25" y="9"/>
                    </a:lnTo>
                    <a:lnTo>
                      <a:pt x="26" y="11"/>
                    </a:lnTo>
                    <a:lnTo>
                      <a:pt x="27" y="11"/>
                    </a:lnTo>
                    <a:lnTo>
                      <a:pt x="27" y="12"/>
                    </a:lnTo>
                    <a:lnTo>
                      <a:pt x="29" y="12"/>
                    </a:lnTo>
                    <a:lnTo>
                      <a:pt x="31" y="13"/>
                    </a:lnTo>
                    <a:lnTo>
                      <a:pt x="33" y="14"/>
                    </a:lnTo>
                    <a:lnTo>
                      <a:pt x="34" y="14"/>
                    </a:lnTo>
                    <a:lnTo>
                      <a:pt x="36" y="14"/>
                    </a:lnTo>
                    <a:lnTo>
                      <a:pt x="37" y="15"/>
                    </a:lnTo>
                    <a:lnTo>
                      <a:pt x="38" y="15"/>
                    </a:lnTo>
                    <a:lnTo>
                      <a:pt x="39" y="15"/>
                    </a:lnTo>
                    <a:lnTo>
                      <a:pt x="40" y="15"/>
                    </a:lnTo>
                    <a:lnTo>
                      <a:pt x="42" y="15"/>
                    </a:lnTo>
                    <a:lnTo>
                      <a:pt x="43" y="15"/>
                    </a:lnTo>
                    <a:lnTo>
                      <a:pt x="44" y="15"/>
                    </a:lnTo>
                    <a:lnTo>
                      <a:pt x="46" y="15"/>
                    </a:lnTo>
                    <a:lnTo>
                      <a:pt x="47" y="15"/>
                    </a:lnTo>
                    <a:lnTo>
                      <a:pt x="49" y="16"/>
                    </a:lnTo>
                    <a:lnTo>
                      <a:pt x="50" y="16"/>
                    </a:lnTo>
                    <a:lnTo>
                      <a:pt x="51" y="16"/>
                    </a:lnTo>
                    <a:lnTo>
                      <a:pt x="52" y="18"/>
                    </a:lnTo>
                    <a:lnTo>
                      <a:pt x="53" y="19"/>
                    </a:lnTo>
                    <a:lnTo>
                      <a:pt x="53" y="20"/>
                    </a:lnTo>
                    <a:lnTo>
                      <a:pt x="54" y="20"/>
                    </a:lnTo>
                    <a:lnTo>
                      <a:pt x="56" y="20"/>
                    </a:lnTo>
                    <a:lnTo>
                      <a:pt x="57" y="21"/>
                    </a:lnTo>
                    <a:lnTo>
                      <a:pt x="58" y="20"/>
                    </a:lnTo>
                    <a:lnTo>
                      <a:pt x="59" y="20"/>
                    </a:lnTo>
                    <a:lnTo>
                      <a:pt x="63" y="18"/>
                    </a:lnTo>
                    <a:lnTo>
                      <a:pt x="65" y="18"/>
                    </a:lnTo>
                    <a:lnTo>
                      <a:pt x="66" y="18"/>
                    </a:lnTo>
                    <a:lnTo>
                      <a:pt x="69" y="16"/>
                    </a:lnTo>
                    <a:lnTo>
                      <a:pt x="70" y="16"/>
                    </a:lnTo>
                    <a:lnTo>
                      <a:pt x="72" y="15"/>
                    </a:lnTo>
                    <a:lnTo>
                      <a:pt x="75" y="16"/>
                    </a:lnTo>
                    <a:lnTo>
                      <a:pt x="77" y="16"/>
                    </a:lnTo>
                    <a:lnTo>
                      <a:pt x="79" y="16"/>
                    </a:lnTo>
                    <a:lnTo>
                      <a:pt x="80" y="16"/>
                    </a:lnTo>
                    <a:lnTo>
                      <a:pt x="83" y="16"/>
                    </a:lnTo>
                    <a:lnTo>
                      <a:pt x="85" y="16"/>
                    </a:lnTo>
                    <a:lnTo>
                      <a:pt x="86" y="16"/>
                    </a:lnTo>
                    <a:lnTo>
                      <a:pt x="91" y="21"/>
                    </a:lnTo>
                    <a:lnTo>
                      <a:pt x="92" y="21"/>
                    </a:lnTo>
                    <a:lnTo>
                      <a:pt x="93" y="21"/>
                    </a:lnTo>
                    <a:lnTo>
                      <a:pt x="96" y="22"/>
                    </a:lnTo>
                    <a:lnTo>
                      <a:pt x="97" y="22"/>
                    </a:lnTo>
                    <a:lnTo>
                      <a:pt x="98" y="24"/>
                    </a:lnTo>
                    <a:lnTo>
                      <a:pt x="99" y="26"/>
                    </a:lnTo>
                    <a:lnTo>
                      <a:pt x="100" y="27"/>
                    </a:lnTo>
                    <a:lnTo>
                      <a:pt x="103" y="28"/>
                    </a:lnTo>
                    <a:lnTo>
                      <a:pt x="104" y="29"/>
                    </a:lnTo>
                    <a:lnTo>
                      <a:pt x="106" y="29"/>
                    </a:lnTo>
                    <a:lnTo>
                      <a:pt x="110" y="31"/>
                    </a:lnTo>
                    <a:lnTo>
                      <a:pt x="112" y="32"/>
                    </a:lnTo>
                    <a:lnTo>
                      <a:pt x="116" y="32"/>
                    </a:lnTo>
                    <a:lnTo>
                      <a:pt x="119" y="32"/>
                    </a:lnTo>
                    <a:lnTo>
                      <a:pt x="122" y="32"/>
                    </a:lnTo>
                    <a:lnTo>
                      <a:pt x="125" y="33"/>
                    </a:lnTo>
                    <a:lnTo>
                      <a:pt x="126" y="34"/>
                    </a:lnTo>
                    <a:lnTo>
                      <a:pt x="126" y="37"/>
                    </a:lnTo>
                    <a:lnTo>
                      <a:pt x="129" y="41"/>
                    </a:lnTo>
                    <a:lnTo>
                      <a:pt x="131" y="45"/>
                    </a:lnTo>
                    <a:lnTo>
                      <a:pt x="133" y="47"/>
                    </a:lnTo>
                    <a:lnTo>
                      <a:pt x="138" y="49"/>
                    </a:lnTo>
                    <a:lnTo>
                      <a:pt x="139" y="49"/>
                    </a:lnTo>
                    <a:lnTo>
                      <a:pt x="140" y="52"/>
                    </a:lnTo>
                    <a:lnTo>
                      <a:pt x="143" y="54"/>
                    </a:lnTo>
                    <a:lnTo>
                      <a:pt x="143" y="57"/>
                    </a:lnTo>
                    <a:lnTo>
                      <a:pt x="145" y="58"/>
                    </a:lnTo>
                    <a:lnTo>
                      <a:pt x="149" y="61"/>
                    </a:lnTo>
                    <a:lnTo>
                      <a:pt x="149" y="62"/>
                    </a:lnTo>
                    <a:lnTo>
                      <a:pt x="152" y="69"/>
                    </a:lnTo>
                    <a:lnTo>
                      <a:pt x="156" y="74"/>
                    </a:lnTo>
                    <a:lnTo>
                      <a:pt x="160" y="79"/>
                    </a:lnTo>
                    <a:lnTo>
                      <a:pt x="168" y="84"/>
                    </a:lnTo>
                    <a:lnTo>
                      <a:pt x="176" y="88"/>
                    </a:lnTo>
                    <a:lnTo>
                      <a:pt x="191" y="95"/>
                    </a:lnTo>
                    <a:lnTo>
                      <a:pt x="193" y="97"/>
                    </a:lnTo>
                    <a:lnTo>
                      <a:pt x="196" y="98"/>
                    </a:lnTo>
                    <a:lnTo>
                      <a:pt x="201" y="100"/>
                    </a:lnTo>
                    <a:lnTo>
                      <a:pt x="204" y="104"/>
                    </a:lnTo>
                    <a:lnTo>
                      <a:pt x="211" y="109"/>
                    </a:lnTo>
                    <a:lnTo>
                      <a:pt x="217" y="114"/>
                    </a:lnTo>
                    <a:lnTo>
                      <a:pt x="222" y="120"/>
                    </a:lnTo>
                    <a:lnTo>
                      <a:pt x="236" y="140"/>
                    </a:lnTo>
                    <a:lnTo>
                      <a:pt x="239" y="144"/>
                    </a:lnTo>
                    <a:lnTo>
                      <a:pt x="243" y="147"/>
                    </a:lnTo>
                    <a:lnTo>
                      <a:pt x="244" y="150"/>
                    </a:lnTo>
                    <a:lnTo>
                      <a:pt x="245" y="152"/>
                    </a:lnTo>
                    <a:lnTo>
                      <a:pt x="248" y="157"/>
                    </a:lnTo>
                    <a:lnTo>
                      <a:pt x="250" y="162"/>
                    </a:lnTo>
                    <a:lnTo>
                      <a:pt x="251" y="166"/>
                    </a:lnTo>
                    <a:lnTo>
                      <a:pt x="251" y="170"/>
                    </a:lnTo>
                    <a:lnTo>
                      <a:pt x="255" y="175"/>
                    </a:lnTo>
                    <a:lnTo>
                      <a:pt x="261" y="184"/>
                    </a:lnTo>
                    <a:lnTo>
                      <a:pt x="265" y="194"/>
                    </a:lnTo>
                    <a:lnTo>
                      <a:pt x="266" y="195"/>
                    </a:lnTo>
                    <a:lnTo>
                      <a:pt x="271" y="201"/>
                    </a:lnTo>
                    <a:lnTo>
                      <a:pt x="269" y="208"/>
                    </a:lnTo>
                    <a:lnTo>
                      <a:pt x="268" y="219"/>
                    </a:lnTo>
                    <a:lnTo>
                      <a:pt x="270" y="228"/>
                    </a:lnTo>
                    <a:lnTo>
                      <a:pt x="269" y="233"/>
                    </a:lnTo>
                    <a:lnTo>
                      <a:pt x="270" y="234"/>
                    </a:lnTo>
                    <a:lnTo>
                      <a:pt x="271" y="237"/>
                    </a:lnTo>
                    <a:lnTo>
                      <a:pt x="274" y="240"/>
                    </a:lnTo>
                    <a:lnTo>
                      <a:pt x="274" y="241"/>
                    </a:lnTo>
                    <a:lnTo>
                      <a:pt x="272" y="245"/>
                    </a:lnTo>
                    <a:lnTo>
                      <a:pt x="270" y="250"/>
                    </a:lnTo>
                    <a:lnTo>
                      <a:pt x="270" y="258"/>
                    </a:lnTo>
                    <a:lnTo>
                      <a:pt x="270" y="267"/>
                    </a:lnTo>
                    <a:lnTo>
                      <a:pt x="269" y="268"/>
                    </a:lnTo>
                    <a:lnTo>
                      <a:pt x="268" y="268"/>
                    </a:lnTo>
                    <a:lnTo>
                      <a:pt x="266" y="268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88" name="Freeform 176"/>
              <p:cNvSpPr>
                <a:spLocks/>
              </p:cNvSpPr>
              <p:nvPr/>
            </p:nvSpPr>
            <p:spPr bwMode="auto">
              <a:xfrm>
                <a:off x="4371" y="3133"/>
                <a:ext cx="14" cy="33"/>
              </a:xfrm>
              <a:custGeom>
                <a:avLst/>
                <a:gdLst>
                  <a:gd name="T0" fmla="*/ 0 w 40"/>
                  <a:gd name="T1" fmla="*/ 6 h 98"/>
                  <a:gd name="T2" fmla="*/ 2 w 40"/>
                  <a:gd name="T3" fmla="*/ 5 h 98"/>
                  <a:gd name="T4" fmla="*/ 6 w 40"/>
                  <a:gd name="T5" fmla="*/ 3 h 98"/>
                  <a:gd name="T6" fmla="*/ 11 w 40"/>
                  <a:gd name="T7" fmla="*/ 1 h 98"/>
                  <a:gd name="T8" fmla="*/ 13 w 40"/>
                  <a:gd name="T9" fmla="*/ 0 h 98"/>
                  <a:gd name="T10" fmla="*/ 14 w 40"/>
                  <a:gd name="T11" fmla="*/ 0 h 98"/>
                  <a:gd name="T12" fmla="*/ 18 w 40"/>
                  <a:gd name="T13" fmla="*/ 1 h 98"/>
                  <a:gd name="T14" fmla="*/ 22 w 40"/>
                  <a:gd name="T15" fmla="*/ 3 h 98"/>
                  <a:gd name="T16" fmla="*/ 24 w 40"/>
                  <a:gd name="T17" fmla="*/ 6 h 98"/>
                  <a:gd name="T18" fmla="*/ 24 w 40"/>
                  <a:gd name="T19" fmla="*/ 7 h 98"/>
                  <a:gd name="T20" fmla="*/ 27 w 40"/>
                  <a:gd name="T21" fmla="*/ 12 h 98"/>
                  <a:gd name="T22" fmla="*/ 31 w 40"/>
                  <a:gd name="T23" fmla="*/ 20 h 98"/>
                  <a:gd name="T24" fmla="*/ 31 w 40"/>
                  <a:gd name="T25" fmla="*/ 21 h 98"/>
                  <a:gd name="T26" fmla="*/ 32 w 40"/>
                  <a:gd name="T27" fmla="*/ 23 h 98"/>
                  <a:gd name="T28" fmla="*/ 32 w 40"/>
                  <a:gd name="T29" fmla="*/ 28 h 98"/>
                  <a:gd name="T30" fmla="*/ 32 w 40"/>
                  <a:gd name="T31" fmla="*/ 31 h 98"/>
                  <a:gd name="T32" fmla="*/ 31 w 40"/>
                  <a:gd name="T33" fmla="*/ 33 h 98"/>
                  <a:gd name="T34" fmla="*/ 31 w 40"/>
                  <a:gd name="T35" fmla="*/ 34 h 98"/>
                  <a:gd name="T36" fmla="*/ 31 w 40"/>
                  <a:gd name="T37" fmla="*/ 38 h 98"/>
                  <a:gd name="T38" fmla="*/ 31 w 40"/>
                  <a:gd name="T39" fmla="*/ 41 h 98"/>
                  <a:gd name="T40" fmla="*/ 31 w 40"/>
                  <a:gd name="T41" fmla="*/ 47 h 98"/>
                  <a:gd name="T42" fmla="*/ 32 w 40"/>
                  <a:gd name="T43" fmla="*/ 49 h 98"/>
                  <a:gd name="T44" fmla="*/ 36 w 40"/>
                  <a:gd name="T45" fmla="*/ 62 h 98"/>
                  <a:gd name="T46" fmla="*/ 36 w 40"/>
                  <a:gd name="T47" fmla="*/ 65 h 98"/>
                  <a:gd name="T48" fmla="*/ 36 w 40"/>
                  <a:gd name="T49" fmla="*/ 67 h 98"/>
                  <a:gd name="T50" fmla="*/ 36 w 40"/>
                  <a:gd name="T51" fmla="*/ 69 h 98"/>
                  <a:gd name="T52" fmla="*/ 35 w 40"/>
                  <a:gd name="T53" fmla="*/ 72 h 98"/>
                  <a:gd name="T54" fmla="*/ 35 w 40"/>
                  <a:gd name="T55" fmla="*/ 73 h 98"/>
                  <a:gd name="T56" fmla="*/ 36 w 40"/>
                  <a:gd name="T57" fmla="*/ 76 h 98"/>
                  <a:gd name="T58" fmla="*/ 38 w 40"/>
                  <a:gd name="T59" fmla="*/ 79 h 98"/>
                  <a:gd name="T60" fmla="*/ 38 w 40"/>
                  <a:gd name="T61" fmla="*/ 80 h 98"/>
                  <a:gd name="T62" fmla="*/ 36 w 40"/>
                  <a:gd name="T63" fmla="*/ 82 h 98"/>
                  <a:gd name="T64" fmla="*/ 36 w 40"/>
                  <a:gd name="T65" fmla="*/ 84 h 98"/>
                  <a:gd name="T66" fmla="*/ 36 w 40"/>
                  <a:gd name="T67" fmla="*/ 85 h 98"/>
                  <a:gd name="T68" fmla="*/ 38 w 40"/>
                  <a:gd name="T69" fmla="*/ 86 h 98"/>
                  <a:gd name="T70" fmla="*/ 38 w 40"/>
                  <a:gd name="T71" fmla="*/ 91 h 98"/>
                  <a:gd name="T72" fmla="*/ 38 w 40"/>
                  <a:gd name="T73" fmla="*/ 94 h 98"/>
                  <a:gd name="T74" fmla="*/ 39 w 40"/>
                  <a:gd name="T75" fmla="*/ 96 h 98"/>
                  <a:gd name="T76" fmla="*/ 40 w 40"/>
                  <a:gd name="T7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0" h="98">
                    <a:moveTo>
                      <a:pt x="0" y="6"/>
                    </a:moveTo>
                    <a:lnTo>
                      <a:pt x="2" y="5"/>
                    </a:lnTo>
                    <a:lnTo>
                      <a:pt x="6" y="3"/>
                    </a:lnTo>
                    <a:lnTo>
                      <a:pt x="11" y="1"/>
                    </a:lnTo>
                    <a:lnTo>
                      <a:pt x="13" y="0"/>
                    </a:lnTo>
                    <a:lnTo>
                      <a:pt x="14" y="0"/>
                    </a:lnTo>
                    <a:lnTo>
                      <a:pt x="18" y="1"/>
                    </a:lnTo>
                    <a:lnTo>
                      <a:pt x="22" y="3"/>
                    </a:lnTo>
                    <a:lnTo>
                      <a:pt x="24" y="6"/>
                    </a:lnTo>
                    <a:lnTo>
                      <a:pt x="24" y="7"/>
                    </a:lnTo>
                    <a:lnTo>
                      <a:pt x="27" y="12"/>
                    </a:lnTo>
                    <a:lnTo>
                      <a:pt x="31" y="20"/>
                    </a:lnTo>
                    <a:lnTo>
                      <a:pt x="31" y="21"/>
                    </a:lnTo>
                    <a:lnTo>
                      <a:pt x="32" y="23"/>
                    </a:lnTo>
                    <a:lnTo>
                      <a:pt x="32" y="28"/>
                    </a:lnTo>
                    <a:lnTo>
                      <a:pt x="32" y="31"/>
                    </a:lnTo>
                    <a:lnTo>
                      <a:pt x="31" y="33"/>
                    </a:lnTo>
                    <a:lnTo>
                      <a:pt x="31" y="34"/>
                    </a:lnTo>
                    <a:lnTo>
                      <a:pt x="31" y="38"/>
                    </a:lnTo>
                    <a:lnTo>
                      <a:pt x="31" y="41"/>
                    </a:lnTo>
                    <a:lnTo>
                      <a:pt x="31" y="47"/>
                    </a:lnTo>
                    <a:lnTo>
                      <a:pt x="32" y="49"/>
                    </a:lnTo>
                    <a:lnTo>
                      <a:pt x="36" y="62"/>
                    </a:lnTo>
                    <a:lnTo>
                      <a:pt x="36" y="65"/>
                    </a:lnTo>
                    <a:lnTo>
                      <a:pt x="36" y="67"/>
                    </a:lnTo>
                    <a:lnTo>
                      <a:pt x="36" y="69"/>
                    </a:lnTo>
                    <a:lnTo>
                      <a:pt x="35" y="72"/>
                    </a:lnTo>
                    <a:lnTo>
                      <a:pt x="35" y="73"/>
                    </a:lnTo>
                    <a:lnTo>
                      <a:pt x="36" y="76"/>
                    </a:lnTo>
                    <a:lnTo>
                      <a:pt x="38" y="79"/>
                    </a:lnTo>
                    <a:lnTo>
                      <a:pt x="38" y="80"/>
                    </a:lnTo>
                    <a:lnTo>
                      <a:pt x="36" y="82"/>
                    </a:lnTo>
                    <a:lnTo>
                      <a:pt x="36" y="84"/>
                    </a:lnTo>
                    <a:lnTo>
                      <a:pt x="36" y="85"/>
                    </a:lnTo>
                    <a:lnTo>
                      <a:pt x="38" y="86"/>
                    </a:lnTo>
                    <a:lnTo>
                      <a:pt x="38" y="91"/>
                    </a:lnTo>
                    <a:lnTo>
                      <a:pt x="38" y="94"/>
                    </a:lnTo>
                    <a:lnTo>
                      <a:pt x="39" y="96"/>
                    </a:lnTo>
                    <a:lnTo>
                      <a:pt x="40" y="98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89" name="Freeform 177"/>
              <p:cNvSpPr>
                <a:spLocks/>
              </p:cNvSpPr>
              <p:nvPr/>
            </p:nvSpPr>
            <p:spPr bwMode="auto">
              <a:xfrm>
                <a:off x="4124" y="2945"/>
                <a:ext cx="157" cy="24"/>
              </a:xfrm>
              <a:custGeom>
                <a:avLst/>
                <a:gdLst>
                  <a:gd name="T0" fmla="*/ 0 w 469"/>
                  <a:gd name="T1" fmla="*/ 52 h 74"/>
                  <a:gd name="T2" fmla="*/ 41 w 469"/>
                  <a:gd name="T3" fmla="*/ 55 h 74"/>
                  <a:gd name="T4" fmla="*/ 51 w 469"/>
                  <a:gd name="T5" fmla="*/ 56 h 74"/>
                  <a:gd name="T6" fmla="*/ 62 w 469"/>
                  <a:gd name="T7" fmla="*/ 61 h 74"/>
                  <a:gd name="T8" fmla="*/ 76 w 469"/>
                  <a:gd name="T9" fmla="*/ 69 h 74"/>
                  <a:gd name="T10" fmla="*/ 82 w 469"/>
                  <a:gd name="T11" fmla="*/ 73 h 74"/>
                  <a:gd name="T12" fmla="*/ 89 w 469"/>
                  <a:gd name="T13" fmla="*/ 73 h 74"/>
                  <a:gd name="T14" fmla="*/ 91 w 469"/>
                  <a:gd name="T15" fmla="*/ 72 h 74"/>
                  <a:gd name="T16" fmla="*/ 102 w 469"/>
                  <a:gd name="T17" fmla="*/ 74 h 74"/>
                  <a:gd name="T18" fmla="*/ 123 w 469"/>
                  <a:gd name="T19" fmla="*/ 69 h 74"/>
                  <a:gd name="T20" fmla="*/ 132 w 469"/>
                  <a:gd name="T21" fmla="*/ 71 h 74"/>
                  <a:gd name="T22" fmla="*/ 142 w 469"/>
                  <a:gd name="T23" fmla="*/ 71 h 74"/>
                  <a:gd name="T24" fmla="*/ 145 w 469"/>
                  <a:gd name="T25" fmla="*/ 69 h 74"/>
                  <a:gd name="T26" fmla="*/ 152 w 469"/>
                  <a:gd name="T27" fmla="*/ 73 h 74"/>
                  <a:gd name="T28" fmla="*/ 156 w 469"/>
                  <a:gd name="T29" fmla="*/ 72 h 74"/>
                  <a:gd name="T30" fmla="*/ 162 w 469"/>
                  <a:gd name="T31" fmla="*/ 74 h 74"/>
                  <a:gd name="T32" fmla="*/ 172 w 469"/>
                  <a:gd name="T33" fmla="*/ 73 h 74"/>
                  <a:gd name="T34" fmla="*/ 204 w 469"/>
                  <a:gd name="T35" fmla="*/ 66 h 74"/>
                  <a:gd name="T36" fmla="*/ 224 w 469"/>
                  <a:gd name="T37" fmla="*/ 62 h 74"/>
                  <a:gd name="T38" fmla="*/ 226 w 469"/>
                  <a:gd name="T39" fmla="*/ 62 h 74"/>
                  <a:gd name="T40" fmla="*/ 228 w 469"/>
                  <a:gd name="T41" fmla="*/ 60 h 74"/>
                  <a:gd name="T42" fmla="*/ 245 w 469"/>
                  <a:gd name="T43" fmla="*/ 59 h 74"/>
                  <a:gd name="T44" fmla="*/ 252 w 469"/>
                  <a:gd name="T45" fmla="*/ 65 h 74"/>
                  <a:gd name="T46" fmla="*/ 282 w 469"/>
                  <a:gd name="T47" fmla="*/ 63 h 74"/>
                  <a:gd name="T48" fmla="*/ 305 w 469"/>
                  <a:gd name="T49" fmla="*/ 63 h 74"/>
                  <a:gd name="T50" fmla="*/ 308 w 469"/>
                  <a:gd name="T51" fmla="*/ 63 h 74"/>
                  <a:gd name="T52" fmla="*/ 312 w 469"/>
                  <a:gd name="T53" fmla="*/ 60 h 74"/>
                  <a:gd name="T54" fmla="*/ 335 w 469"/>
                  <a:gd name="T55" fmla="*/ 38 h 74"/>
                  <a:gd name="T56" fmla="*/ 338 w 469"/>
                  <a:gd name="T57" fmla="*/ 33 h 74"/>
                  <a:gd name="T58" fmla="*/ 342 w 469"/>
                  <a:gd name="T59" fmla="*/ 30 h 74"/>
                  <a:gd name="T60" fmla="*/ 344 w 469"/>
                  <a:gd name="T61" fmla="*/ 29 h 74"/>
                  <a:gd name="T62" fmla="*/ 348 w 469"/>
                  <a:gd name="T63" fmla="*/ 28 h 74"/>
                  <a:gd name="T64" fmla="*/ 351 w 469"/>
                  <a:gd name="T65" fmla="*/ 27 h 74"/>
                  <a:gd name="T66" fmla="*/ 357 w 469"/>
                  <a:gd name="T67" fmla="*/ 26 h 74"/>
                  <a:gd name="T68" fmla="*/ 365 w 469"/>
                  <a:gd name="T69" fmla="*/ 23 h 74"/>
                  <a:gd name="T70" fmla="*/ 375 w 469"/>
                  <a:gd name="T71" fmla="*/ 21 h 74"/>
                  <a:gd name="T72" fmla="*/ 385 w 469"/>
                  <a:gd name="T73" fmla="*/ 19 h 74"/>
                  <a:gd name="T74" fmla="*/ 389 w 469"/>
                  <a:gd name="T75" fmla="*/ 18 h 74"/>
                  <a:gd name="T76" fmla="*/ 392 w 469"/>
                  <a:gd name="T77" fmla="*/ 18 h 74"/>
                  <a:gd name="T78" fmla="*/ 394 w 469"/>
                  <a:gd name="T79" fmla="*/ 16 h 74"/>
                  <a:gd name="T80" fmla="*/ 398 w 469"/>
                  <a:gd name="T81" fmla="*/ 14 h 74"/>
                  <a:gd name="T82" fmla="*/ 404 w 469"/>
                  <a:gd name="T83" fmla="*/ 12 h 74"/>
                  <a:gd name="T84" fmla="*/ 416 w 469"/>
                  <a:gd name="T85" fmla="*/ 7 h 74"/>
                  <a:gd name="T86" fmla="*/ 423 w 469"/>
                  <a:gd name="T87" fmla="*/ 5 h 74"/>
                  <a:gd name="T88" fmla="*/ 428 w 469"/>
                  <a:gd name="T89" fmla="*/ 2 h 74"/>
                  <a:gd name="T90" fmla="*/ 431 w 469"/>
                  <a:gd name="T91" fmla="*/ 1 h 74"/>
                  <a:gd name="T92" fmla="*/ 434 w 469"/>
                  <a:gd name="T93" fmla="*/ 1 h 74"/>
                  <a:gd name="T94" fmla="*/ 438 w 469"/>
                  <a:gd name="T95" fmla="*/ 0 h 74"/>
                  <a:gd name="T96" fmla="*/ 449 w 469"/>
                  <a:gd name="T97" fmla="*/ 0 h 74"/>
                  <a:gd name="T98" fmla="*/ 456 w 469"/>
                  <a:gd name="T99" fmla="*/ 0 h 74"/>
                  <a:gd name="T100" fmla="*/ 461 w 469"/>
                  <a:gd name="T101" fmla="*/ 0 h 74"/>
                  <a:gd name="T102" fmla="*/ 465 w 469"/>
                  <a:gd name="T103" fmla="*/ 1 h 74"/>
                  <a:gd name="T104" fmla="*/ 469 w 469"/>
                  <a:gd name="T105" fmla="*/ 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69" h="74">
                    <a:moveTo>
                      <a:pt x="0" y="52"/>
                    </a:moveTo>
                    <a:lnTo>
                      <a:pt x="41" y="55"/>
                    </a:lnTo>
                    <a:lnTo>
                      <a:pt x="51" y="56"/>
                    </a:lnTo>
                    <a:lnTo>
                      <a:pt x="62" y="61"/>
                    </a:lnTo>
                    <a:lnTo>
                      <a:pt x="76" y="69"/>
                    </a:lnTo>
                    <a:lnTo>
                      <a:pt x="82" y="73"/>
                    </a:lnTo>
                    <a:lnTo>
                      <a:pt x="89" y="73"/>
                    </a:lnTo>
                    <a:lnTo>
                      <a:pt x="91" y="72"/>
                    </a:lnTo>
                    <a:lnTo>
                      <a:pt x="102" y="74"/>
                    </a:lnTo>
                    <a:lnTo>
                      <a:pt x="123" y="69"/>
                    </a:lnTo>
                    <a:lnTo>
                      <a:pt x="132" y="71"/>
                    </a:lnTo>
                    <a:lnTo>
                      <a:pt x="142" y="71"/>
                    </a:lnTo>
                    <a:lnTo>
                      <a:pt x="145" y="69"/>
                    </a:lnTo>
                    <a:lnTo>
                      <a:pt x="152" y="73"/>
                    </a:lnTo>
                    <a:lnTo>
                      <a:pt x="156" y="72"/>
                    </a:lnTo>
                    <a:lnTo>
                      <a:pt x="162" y="74"/>
                    </a:lnTo>
                    <a:lnTo>
                      <a:pt x="172" y="73"/>
                    </a:lnTo>
                    <a:lnTo>
                      <a:pt x="204" y="66"/>
                    </a:lnTo>
                    <a:lnTo>
                      <a:pt x="224" y="62"/>
                    </a:lnTo>
                    <a:lnTo>
                      <a:pt x="226" y="62"/>
                    </a:lnTo>
                    <a:lnTo>
                      <a:pt x="228" y="60"/>
                    </a:lnTo>
                    <a:lnTo>
                      <a:pt x="245" y="59"/>
                    </a:lnTo>
                    <a:lnTo>
                      <a:pt x="252" y="65"/>
                    </a:lnTo>
                    <a:lnTo>
                      <a:pt x="282" y="63"/>
                    </a:lnTo>
                    <a:lnTo>
                      <a:pt x="305" y="63"/>
                    </a:lnTo>
                    <a:lnTo>
                      <a:pt x="308" y="63"/>
                    </a:lnTo>
                    <a:lnTo>
                      <a:pt x="312" y="60"/>
                    </a:lnTo>
                    <a:lnTo>
                      <a:pt x="335" y="38"/>
                    </a:lnTo>
                    <a:lnTo>
                      <a:pt x="338" y="33"/>
                    </a:lnTo>
                    <a:lnTo>
                      <a:pt x="342" y="30"/>
                    </a:lnTo>
                    <a:lnTo>
                      <a:pt x="344" y="29"/>
                    </a:lnTo>
                    <a:lnTo>
                      <a:pt x="348" y="28"/>
                    </a:lnTo>
                    <a:lnTo>
                      <a:pt x="351" y="27"/>
                    </a:lnTo>
                    <a:lnTo>
                      <a:pt x="357" y="26"/>
                    </a:lnTo>
                    <a:lnTo>
                      <a:pt x="365" y="23"/>
                    </a:lnTo>
                    <a:lnTo>
                      <a:pt x="375" y="21"/>
                    </a:lnTo>
                    <a:lnTo>
                      <a:pt x="385" y="19"/>
                    </a:lnTo>
                    <a:lnTo>
                      <a:pt x="389" y="18"/>
                    </a:lnTo>
                    <a:lnTo>
                      <a:pt x="392" y="18"/>
                    </a:lnTo>
                    <a:lnTo>
                      <a:pt x="394" y="16"/>
                    </a:lnTo>
                    <a:lnTo>
                      <a:pt x="398" y="14"/>
                    </a:lnTo>
                    <a:lnTo>
                      <a:pt x="404" y="12"/>
                    </a:lnTo>
                    <a:lnTo>
                      <a:pt x="416" y="7"/>
                    </a:lnTo>
                    <a:lnTo>
                      <a:pt x="423" y="5"/>
                    </a:lnTo>
                    <a:lnTo>
                      <a:pt x="428" y="2"/>
                    </a:lnTo>
                    <a:lnTo>
                      <a:pt x="431" y="1"/>
                    </a:lnTo>
                    <a:lnTo>
                      <a:pt x="434" y="1"/>
                    </a:lnTo>
                    <a:lnTo>
                      <a:pt x="438" y="0"/>
                    </a:lnTo>
                    <a:lnTo>
                      <a:pt x="449" y="0"/>
                    </a:lnTo>
                    <a:lnTo>
                      <a:pt x="456" y="0"/>
                    </a:lnTo>
                    <a:lnTo>
                      <a:pt x="461" y="0"/>
                    </a:lnTo>
                    <a:lnTo>
                      <a:pt x="465" y="1"/>
                    </a:lnTo>
                    <a:lnTo>
                      <a:pt x="469" y="2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90" name="Freeform 178"/>
              <p:cNvSpPr>
                <a:spLocks/>
              </p:cNvSpPr>
              <p:nvPr/>
            </p:nvSpPr>
            <p:spPr bwMode="auto">
              <a:xfrm>
                <a:off x="4281" y="2945"/>
                <a:ext cx="22" cy="3"/>
              </a:xfrm>
              <a:custGeom>
                <a:avLst/>
                <a:gdLst>
                  <a:gd name="T0" fmla="*/ 0 w 68"/>
                  <a:gd name="T1" fmla="*/ 0 h 7"/>
                  <a:gd name="T2" fmla="*/ 2 w 68"/>
                  <a:gd name="T3" fmla="*/ 0 h 7"/>
                  <a:gd name="T4" fmla="*/ 5 w 68"/>
                  <a:gd name="T5" fmla="*/ 0 h 7"/>
                  <a:gd name="T6" fmla="*/ 9 w 68"/>
                  <a:gd name="T7" fmla="*/ 1 h 7"/>
                  <a:gd name="T8" fmla="*/ 19 w 68"/>
                  <a:gd name="T9" fmla="*/ 3 h 7"/>
                  <a:gd name="T10" fmla="*/ 29 w 68"/>
                  <a:gd name="T11" fmla="*/ 5 h 7"/>
                  <a:gd name="T12" fmla="*/ 35 w 68"/>
                  <a:gd name="T13" fmla="*/ 6 h 7"/>
                  <a:gd name="T14" fmla="*/ 42 w 68"/>
                  <a:gd name="T15" fmla="*/ 6 h 7"/>
                  <a:gd name="T16" fmla="*/ 52 w 68"/>
                  <a:gd name="T17" fmla="*/ 7 h 7"/>
                  <a:gd name="T18" fmla="*/ 60 w 68"/>
                  <a:gd name="T19" fmla="*/ 7 h 7"/>
                  <a:gd name="T20" fmla="*/ 68 w 68"/>
                  <a:gd name="T2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7">
                    <a:moveTo>
                      <a:pt x="0" y="0"/>
                    </a:moveTo>
                    <a:lnTo>
                      <a:pt x="2" y="0"/>
                    </a:lnTo>
                    <a:lnTo>
                      <a:pt x="5" y="0"/>
                    </a:lnTo>
                    <a:lnTo>
                      <a:pt x="9" y="1"/>
                    </a:lnTo>
                    <a:lnTo>
                      <a:pt x="19" y="3"/>
                    </a:lnTo>
                    <a:lnTo>
                      <a:pt x="29" y="5"/>
                    </a:lnTo>
                    <a:lnTo>
                      <a:pt x="35" y="6"/>
                    </a:lnTo>
                    <a:lnTo>
                      <a:pt x="42" y="6"/>
                    </a:lnTo>
                    <a:lnTo>
                      <a:pt x="52" y="7"/>
                    </a:lnTo>
                    <a:lnTo>
                      <a:pt x="60" y="7"/>
                    </a:lnTo>
                    <a:lnTo>
                      <a:pt x="68" y="7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91" name="Freeform 179"/>
              <p:cNvSpPr>
                <a:spLocks/>
              </p:cNvSpPr>
              <p:nvPr/>
            </p:nvSpPr>
            <p:spPr bwMode="auto">
              <a:xfrm>
                <a:off x="4205" y="2977"/>
                <a:ext cx="20" cy="11"/>
              </a:xfrm>
              <a:custGeom>
                <a:avLst/>
                <a:gdLst>
                  <a:gd name="T0" fmla="*/ 0 w 60"/>
                  <a:gd name="T1" fmla="*/ 33 h 33"/>
                  <a:gd name="T2" fmla="*/ 6 w 60"/>
                  <a:gd name="T3" fmla="*/ 31 h 33"/>
                  <a:gd name="T4" fmla="*/ 10 w 60"/>
                  <a:gd name="T5" fmla="*/ 29 h 33"/>
                  <a:gd name="T6" fmla="*/ 26 w 60"/>
                  <a:gd name="T7" fmla="*/ 22 h 33"/>
                  <a:gd name="T8" fmla="*/ 33 w 60"/>
                  <a:gd name="T9" fmla="*/ 18 h 33"/>
                  <a:gd name="T10" fmla="*/ 42 w 60"/>
                  <a:gd name="T11" fmla="*/ 12 h 33"/>
                  <a:gd name="T12" fmla="*/ 54 w 60"/>
                  <a:gd name="T13" fmla="*/ 4 h 33"/>
                  <a:gd name="T14" fmla="*/ 59 w 60"/>
                  <a:gd name="T15" fmla="*/ 2 h 33"/>
                  <a:gd name="T16" fmla="*/ 60 w 60"/>
                  <a:gd name="T1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33">
                    <a:moveTo>
                      <a:pt x="0" y="33"/>
                    </a:moveTo>
                    <a:lnTo>
                      <a:pt x="6" y="31"/>
                    </a:lnTo>
                    <a:lnTo>
                      <a:pt x="10" y="29"/>
                    </a:lnTo>
                    <a:lnTo>
                      <a:pt x="26" y="22"/>
                    </a:lnTo>
                    <a:lnTo>
                      <a:pt x="33" y="18"/>
                    </a:lnTo>
                    <a:lnTo>
                      <a:pt x="42" y="12"/>
                    </a:lnTo>
                    <a:lnTo>
                      <a:pt x="54" y="4"/>
                    </a:lnTo>
                    <a:lnTo>
                      <a:pt x="59" y="2"/>
                    </a:lnTo>
                    <a:lnTo>
                      <a:pt x="60" y="0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92" name="Freeform 180"/>
              <p:cNvSpPr>
                <a:spLocks/>
              </p:cNvSpPr>
              <p:nvPr/>
            </p:nvSpPr>
            <p:spPr bwMode="auto">
              <a:xfrm>
                <a:off x="4253" y="2871"/>
                <a:ext cx="100" cy="19"/>
              </a:xfrm>
              <a:custGeom>
                <a:avLst/>
                <a:gdLst>
                  <a:gd name="T0" fmla="*/ 0 w 302"/>
                  <a:gd name="T1" fmla="*/ 58 h 58"/>
                  <a:gd name="T2" fmla="*/ 4 w 302"/>
                  <a:gd name="T3" fmla="*/ 55 h 58"/>
                  <a:gd name="T4" fmla="*/ 7 w 302"/>
                  <a:gd name="T5" fmla="*/ 53 h 58"/>
                  <a:gd name="T6" fmla="*/ 12 w 302"/>
                  <a:gd name="T7" fmla="*/ 50 h 58"/>
                  <a:gd name="T8" fmla="*/ 17 w 302"/>
                  <a:gd name="T9" fmla="*/ 48 h 58"/>
                  <a:gd name="T10" fmla="*/ 20 w 302"/>
                  <a:gd name="T11" fmla="*/ 45 h 58"/>
                  <a:gd name="T12" fmla="*/ 24 w 302"/>
                  <a:gd name="T13" fmla="*/ 45 h 58"/>
                  <a:gd name="T14" fmla="*/ 29 w 302"/>
                  <a:gd name="T15" fmla="*/ 45 h 58"/>
                  <a:gd name="T16" fmla="*/ 32 w 302"/>
                  <a:gd name="T17" fmla="*/ 44 h 58"/>
                  <a:gd name="T18" fmla="*/ 38 w 302"/>
                  <a:gd name="T19" fmla="*/ 43 h 58"/>
                  <a:gd name="T20" fmla="*/ 46 w 302"/>
                  <a:gd name="T21" fmla="*/ 42 h 58"/>
                  <a:gd name="T22" fmla="*/ 55 w 302"/>
                  <a:gd name="T23" fmla="*/ 40 h 58"/>
                  <a:gd name="T24" fmla="*/ 62 w 302"/>
                  <a:gd name="T25" fmla="*/ 38 h 58"/>
                  <a:gd name="T26" fmla="*/ 64 w 302"/>
                  <a:gd name="T27" fmla="*/ 38 h 58"/>
                  <a:gd name="T28" fmla="*/ 72 w 302"/>
                  <a:gd name="T29" fmla="*/ 36 h 58"/>
                  <a:gd name="T30" fmla="*/ 82 w 302"/>
                  <a:gd name="T31" fmla="*/ 35 h 58"/>
                  <a:gd name="T32" fmla="*/ 90 w 302"/>
                  <a:gd name="T33" fmla="*/ 33 h 58"/>
                  <a:gd name="T34" fmla="*/ 102 w 302"/>
                  <a:gd name="T35" fmla="*/ 30 h 58"/>
                  <a:gd name="T36" fmla="*/ 109 w 302"/>
                  <a:gd name="T37" fmla="*/ 28 h 58"/>
                  <a:gd name="T38" fmla="*/ 116 w 302"/>
                  <a:gd name="T39" fmla="*/ 25 h 58"/>
                  <a:gd name="T40" fmla="*/ 122 w 302"/>
                  <a:gd name="T41" fmla="*/ 22 h 58"/>
                  <a:gd name="T42" fmla="*/ 126 w 302"/>
                  <a:gd name="T43" fmla="*/ 21 h 58"/>
                  <a:gd name="T44" fmla="*/ 133 w 302"/>
                  <a:gd name="T45" fmla="*/ 17 h 58"/>
                  <a:gd name="T46" fmla="*/ 137 w 302"/>
                  <a:gd name="T47" fmla="*/ 15 h 58"/>
                  <a:gd name="T48" fmla="*/ 140 w 302"/>
                  <a:gd name="T49" fmla="*/ 13 h 58"/>
                  <a:gd name="T50" fmla="*/ 146 w 302"/>
                  <a:gd name="T51" fmla="*/ 8 h 58"/>
                  <a:gd name="T52" fmla="*/ 153 w 302"/>
                  <a:gd name="T53" fmla="*/ 3 h 58"/>
                  <a:gd name="T54" fmla="*/ 159 w 302"/>
                  <a:gd name="T55" fmla="*/ 0 h 58"/>
                  <a:gd name="T56" fmla="*/ 170 w 302"/>
                  <a:gd name="T57" fmla="*/ 2 h 58"/>
                  <a:gd name="T58" fmla="*/ 177 w 302"/>
                  <a:gd name="T59" fmla="*/ 4 h 58"/>
                  <a:gd name="T60" fmla="*/ 189 w 302"/>
                  <a:gd name="T61" fmla="*/ 8 h 58"/>
                  <a:gd name="T62" fmla="*/ 203 w 302"/>
                  <a:gd name="T63" fmla="*/ 11 h 58"/>
                  <a:gd name="T64" fmla="*/ 215 w 302"/>
                  <a:gd name="T65" fmla="*/ 15 h 58"/>
                  <a:gd name="T66" fmla="*/ 226 w 302"/>
                  <a:gd name="T67" fmla="*/ 17 h 58"/>
                  <a:gd name="T68" fmla="*/ 229 w 302"/>
                  <a:gd name="T69" fmla="*/ 18 h 58"/>
                  <a:gd name="T70" fmla="*/ 242 w 302"/>
                  <a:gd name="T71" fmla="*/ 28 h 58"/>
                  <a:gd name="T72" fmla="*/ 250 w 302"/>
                  <a:gd name="T73" fmla="*/ 34 h 58"/>
                  <a:gd name="T74" fmla="*/ 252 w 302"/>
                  <a:gd name="T75" fmla="*/ 35 h 58"/>
                  <a:gd name="T76" fmla="*/ 262 w 302"/>
                  <a:gd name="T77" fmla="*/ 37 h 58"/>
                  <a:gd name="T78" fmla="*/ 269 w 302"/>
                  <a:gd name="T79" fmla="*/ 40 h 58"/>
                  <a:gd name="T80" fmla="*/ 277 w 302"/>
                  <a:gd name="T81" fmla="*/ 41 h 58"/>
                  <a:gd name="T82" fmla="*/ 278 w 302"/>
                  <a:gd name="T83" fmla="*/ 42 h 58"/>
                  <a:gd name="T84" fmla="*/ 284 w 302"/>
                  <a:gd name="T85" fmla="*/ 44 h 58"/>
                  <a:gd name="T86" fmla="*/ 289 w 302"/>
                  <a:gd name="T87" fmla="*/ 48 h 58"/>
                  <a:gd name="T88" fmla="*/ 294 w 302"/>
                  <a:gd name="T89" fmla="*/ 51 h 58"/>
                  <a:gd name="T90" fmla="*/ 302 w 302"/>
                  <a:gd name="T91" fmla="*/ 5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02" h="58">
                    <a:moveTo>
                      <a:pt x="0" y="58"/>
                    </a:moveTo>
                    <a:lnTo>
                      <a:pt x="4" y="55"/>
                    </a:lnTo>
                    <a:lnTo>
                      <a:pt x="7" y="53"/>
                    </a:lnTo>
                    <a:lnTo>
                      <a:pt x="12" y="50"/>
                    </a:lnTo>
                    <a:lnTo>
                      <a:pt x="17" y="48"/>
                    </a:lnTo>
                    <a:lnTo>
                      <a:pt x="20" y="45"/>
                    </a:lnTo>
                    <a:lnTo>
                      <a:pt x="24" y="45"/>
                    </a:lnTo>
                    <a:lnTo>
                      <a:pt x="29" y="45"/>
                    </a:lnTo>
                    <a:lnTo>
                      <a:pt x="32" y="44"/>
                    </a:lnTo>
                    <a:lnTo>
                      <a:pt x="38" y="43"/>
                    </a:lnTo>
                    <a:lnTo>
                      <a:pt x="46" y="42"/>
                    </a:lnTo>
                    <a:lnTo>
                      <a:pt x="55" y="40"/>
                    </a:lnTo>
                    <a:lnTo>
                      <a:pt x="62" y="38"/>
                    </a:lnTo>
                    <a:lnTo>
                      <a:pt x="64" y="38"/>
                    </a:lnTo>
                    <a:lnTo>
                      <a:pt x="72" y="36"/>
                    </a:lnTo>
                    <a:lnTo>
                      <a:pt x="82" y="35"/>
                    </a:lnTo>
                    <a:lnTo>
                      <a:pt x="90" y="33"/>
                    </a:lnTo>
                    <a:lnTo>
                      <a:pt x="102" y="30"/>
                    </a:lnTo>
                    <a:lnTo>
                      <a:pt x="109" y="28"/>
                    </a:lnTo>
                    <a:lnTo>
                      <a:pt x="116" y="25"/>
                    </a:lnTo>
                    <a:lnTo>
                      <a:pt x="122" y="22"/>
                    </a:lnTo>
                    <a:lnTo>
                      <a:pt x="126" y="21"/>
                    </a:lnTo>
                    <a:lnTo>
                      <a:pt x="133" y="17"/>
                    </a:lnTo>
                    <a:lnTo>
                      <a:pt x="137" y="15"/>
                    </a:lnTo>
                    <a:lnTo>
                      <a:pt x="140" y="13"/>
                    </a:lnTo>
                    <a:lnTo>
                      <a:pt x="146" y="8"/>
                    </a:lnTo>
                    <a:lnTo>
                      <a:pt x="153" y="3"/>
                    </a:lnTo>
                    <a:lnTo>
                      <a:pt x="159" y="0"/>
                    </a:lnTo>
                    <a:lnTo>
                      <a:pt x="170" y="2"/>
                    </a:lnTo>
                    <a:lnTo>
                      <a:pt x="177" y="4"/>
                    </a:lnTo>
                    <a:lnTo>
                      <a:pt x="189" y="8"/>
                    </a:lnTo>
                    <a:lnTo>
                      <a:pt x="203" y="11"/>
                    </a:lnTo>
                    <a:lnTo>
                      <a:pt x="215" y="15"/>
                    </a:lnTo>
                    <a:lnTo>
                      <a:pt x="226" y="17"/>
                    </a:lnTo>
                    <a:lnTo>
                      <a:pt x="229" y="18"/>
                    </a:lnTo>
                    <a:lnTo>
                      <a:pt x="242" y="28"/>
                    </a:lnTo>
                    <a:lnTo>
                      <a:pt x="250" y="34"/>
                    </a:lnTo>
                    <a:lnTo>
                      <a:pt x="252" y="35"/>
                    </a:lnTo>
                    <a:lnTo>
                      <a:pt x="262" y="37"/>
                    </a:lnTo>
                    <a:lnTo>
                      <a:pt x="269" y="40"/>
                    </a:lnTo>
                    <a:lnTo>
                      <a:pt x="277" y="41"/>
                    </a:lnTo>
                    <a:lnTo>
                      <a:pt x="278" y="42"/>
                    </a:lnTo>
                    <a:lnTo>
                      <a:pt x="284" y="44"/>
                    </a:lnTo>
                    <a:lnTo>
                      <a:pt x="289" y="48"/>
                    </a:lnTo>
                    <a:lnTo>
                      <a:pt x="294" y="51"/>
                    </a:lnTo>
                    <a:lnTo>
                      <a:pt x="302" y="56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93" name="Freeform 181"/>
              <p:cNvSpPr>
                <a:spLocks/>
              </p:cNvSpPr>
              <p:nvPr/>
            </p:nvSpPr>
            <p:spPr bwMode="auto">
              <a:xfrm>
                <a:off x="4230" y="2990"/>
                <a:ext cx="9" cy="41"/>
              </a:xfrm>
              <a:custGeom>
                <a:avLst/>
                <a:gdLst>
                  <a:gd name="T0" fmla="*/ 5 w 27"/>
                  <a:gd name="T1" fmla="*/ 123 h 124"/>
                  <a:gd name="T2" fmla="*/ 4 w 27"/>
                  <a:gd name="T3" fmla="*/ 121 h 124"/>
                  <a:gd name="T4" fmla="*/ 5 w 27"/>
                  <a:gd name="T5" fmla="*/ 119 h 124"/>
                  <a:gd name="T6" fmla="*/ 6 w 27"/>
                  <a:gd name="T7" fmla="*/ 117 h 124"/>
                  <a:gd name="T8" fmla="*/ 7 w 27"/>
                  <a:gd name="T9" fmla="*/ 113 h 124"/>
                  <a:gd name="T10" fmla="*/ 7 w 27"/>
                  <a:gd name="T11" fmla="*/ 110 h 124"/>
                  <a:gd name="T12" fmla="*/ 8 w 27"/>
                  <a:gd name="T13" fmla="*/ 103 h 124"/>
                  <a:gd name="T14" fmla="*/ 7 w 27"/>
                  <a:gd name="T15" fmla="*/ 99 h 124"/>
                  <a:gd name="T16" fmla="*/ 8 w 27"/>
                  <a:gd name="T17" fmla="*/ 97 h 124"/>
                  <a:gd name="T18" fmla="*/ 9 w 27"/>
                  <a:gd name="T19" fmla="*/ 95 h 124"/>
                  <a:gd name="T20" fmla="*/ 9 w 27"/>
                  <a:gd name="T21" fmla="*/ 91 h 124"/>
                  <a:gd name="T22" fmla="*/ 12 w 27"/>
                  <a:gd name="T23" fmla="*/ 86 h 124"/>
                  <a:gd name="T24" fmla="*/ 15 w 27"/>
                  <a:gd name="T25" fmla="*/ 83 h 124"/>
                  <a:gd name="T26" fmla="*/ 15 w 27"/>
                  <a:gd name="T27" fmla="*/ 82 h 124"/>
                  <a:gd name="T28" fmla="*/ 18 w 27"/>
                  <a:gd name="T29" fmla="*/ 77 h 124"/>
                  <a:gd name="T30" fmla="*/ 18 w 27"/>
                  <a:gd name="T31" fmla="*/ 72 h 124"/>
                  <a:gd name="T32" fmla="*/ 20 w 27"/>
                  <a:gd name="T33" fmla="*/ 65 h 124"/>
                  <a:gd name="T34" fmla="*/ 20 w 27"/>
                  <a:gd name="T35" fmla="*/ 57 h 124"/>
                  <a:gd name="T36" fmla="*/ 25 w 27"/>
                  <a:gd name="T37" fmla="*/ 50 h 124"/>
                  <a:gd name="T38" fmla="*/ 26 w 27"/>
                  <a:gd name="T39" fmla="*/ 46 h 124"/>
                  <a:gd name="T40" fmla="*/ 25 w 27"/>
                  <a:gd name="T41" fmla="*/ 40 h 124"/>
                  <a:gd name="T42" fmla="*/ 26 w 27"/>
                  <a:gd name="T43" fmla="*/ 35 h 124"/>
                  <a:gd name="T44" fmla="*/ 27 w 27"/>
                  <a:gd name="T45" fmla="*/ 31 h 124"/>
                  <a:gd name="T46" fmla="*/ 25 w 27"/>
                  <a:gd name="T47" fmla="*/ 29 h 124"/>
                  <a:gd name="T48" fmla="*/ 22 w 27"/>
                  <a:gd name="T49" fmla="*/ 25 h 124"/>
                  <a:gd name="T50" fmla="*/ 17 w 27"/>
                  <a:gd name="T51" fmla="*/ 24 h 124"/>
                  <a:gd name="T52" fmla="*/ 12 w 27"/>
                  <a:gd name="T53" fmla="*/ 24 h 124"/>
                  <a:gd name="T54" fmla="*/ 12 w 27"/>
                  <a:gd name="T55" fmla="*/ 19 h 124"/>
                  <a:gd name="T56" fmla="*/ 8 w 27"/>
                  <a:gd name="T57" fmla="*/ 11 h 124"/>
                  <a:gd name="T58" fmla="*/ 4 w 27"/>
                  <a:gd name="T59" fmla="*/ 8 h 124"/>
                  <a:gd name="T60" fmla="*/ 0 w 27"/>
                  <a:gd name="T61" fmla="*/ 5 h 124"/>
                  <a:gd name="T62" fmla="*/ 0 w 27"/>
                  <a:gd name="T63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7" h="124">
                    <a:moveTo>
                      <a:pt x="6" y="124"/>
                    </a:moveTo>
                    <a:lnTo>
                      <a:pt x="5" y="123"/>
                    </a:lnTo>
                    <a:lnTo>
                      <a:pt x="5" y="122"/>
                    </a:lnTo>
                    <a:lnTo>
                      <a:pt x="4" y="121"/>
                    </a:lnTo>
                    <a:lnTo>
                      <a:pt x="4" y="119"/>
                    </a:lnTo>
                    <a:lnTo>
                      <a:pt x="5" y="119"/>
                    </a:lnTo>
                    <a:lnTo>
                      <a:pt x="6" y="118"/>
                    </a:lnTo>
                    <a:lnTo>
                      <a:pt x="6" y="117"/>
                    </a:lnTo>
                    <a:lnTo>
                      <a:pt x="6" y="115"/>
                    </a:lnTo>
                    <a:lnTo>
                      <a:pt x="7" y="113"/>
                    </a:lnTo>
                    <a:lnTo>
                      <a:pt x="7" y="112"/>
                    </a:lnTo>
                    <a:lnTo>
                      <a:pt x="7" y="110"/>
                    </a:lnTo>
                    <a:lnTo>
                      <a:pt x="8" y="106"/>
                    </a:lnTo>
                    <a:lnTo>
                      <a:pt x="8" y="103"/>
                    </a:lnTo>
                    <a:lnTo>
                      <a:pt x="7" y="101"/>
                    </a:lnTo>
                    <a:lnTo>
                      <a:pt x="7" y="99"/>
                    </a:lnTo>
                    <a:lnTo>
                      <a:pt x="8" y="98"/>
                    </a:lnTo>
                    <a:lnTo>
                      <a:pt x="8" y="97"/>
                    </a:lnTo>
                    <a:lnTo>
                      <a:pt x="8" y="96"/>
                    </a:lnTo>
                    <a:lnTo>
                      <a:pt x="9" y="95"/>
                    </a:lnTo>
                    <a:lnTo>
                      <a:pt x="9" y="93"/>
                    </a:lnTo>
                    <a:lnTo>
                      <a:pt x="9" y="91"/>
                    </a:lnTo>
                    <a:lnTo>
                      <a:pt x="12" y="88"/>
                    </a:lnTo>
                    <a:lnTo>
                      <a:pt x="12" y="86"/>
                    </a:lnTo>
                    <a:lnTo>
                      <a:pt x="14" y="85"/>
                    </a:lnTo>
                    <a:lnTo>
                      <a:pt x="15" y="83"/>
                    </a:lnTo>
                    <a:lnTo>
                      <a:pt x="14" y="82"/>
                    </a:lnTo>
                    <a:lnTo>
                      <a:pt x="15" y="82"/>
                    </a:lnTo>
                    <a:lnTo>
                      <a:pt x="15" y="80"/>
                    </a:lnTo>
                    <a:lnTo>
                      <a:pt x="18" y="77"/>
                    </a:lnTo>
                    <a:lnTo>
                      <a:pt x="17" y="75"/>
                    </a:lnTo>
                    <a:lnTo>
                      <a:pt x="18" y="72"/>
                    </a:lnTo>
                    <a:lnTo>
                      <a:pt x="19" y="68"/>
                    </a:lnTo>
                    <a:lnTo>
                      <a:pt x="20" y="65"/>
                    </a:lnTo>
                    <a:lnTo>
                      <a:pt x="19" y="62"/>
                    </a:lnTo>
                    <a:lnTo>
                      <a:pt x="20" y="57"/>
                    </a:lnTo>
                    <a:lnTo>
                      <a:pt x="25" y="51"/>
                    </a:lnTo>
                    <a:lnTo>
                      <a:pt x="25" y="50"/>
                    </a:lnTo>
                    <a:lnTo>
                      <a:pt x="25" y="49"/>
                    </a:lnTo>
                    <a:lnTo>
                      <a:pt x="26" y="46"/>
                    </a:lnTo>
                    <a:lnTo>
                      <a:pt x="26" y="43"/>
                    </a:lnTo>
                    <a:lnTo>
                      <a:pt x="25" y="40"/>
                    </a:lnTo>
                    <a:lnTo>
                      <a:pt x="22" y="38"/>
                    </a:lnTo>
                    <a:lnTo>
                      <a:pt x="26" y="35"/>
                    </a:lnTo>
                    <a:lnTo>
                      <a:pt x="27" y="32"/>
                    </a:lnTo>
                    <a:lnTo>
                      <a:pt x="27" y="31"/>
                    </a:lnTo>
                    <a:lnTo>
                      <a:pt x="26" y="30"/>
                    </a:lnTo>
                    <a:lnTo>
                      <a:pt x="25" y="29"/>
                    </a:lnTo>
                    <a:lnTo>
                      <a:pt x="24" y="25"/>
                    </a:lnTo>
                    <a:lnTo>
                      <a:pt x="22" y="25"/>
                    </a:lnTo>
                    <a:lnTo>
                      <a:pt x="20" y="24"/>
                    </a:lnTo>
                    <a:lnTo>
                      <a:pt x="17" y="24"/>
                    </a:lnTo>
                    <a:lnTo>
                      <a:pt x="14" y="24"/>
                    </a:lnTo>
                    <a:lnTo>
                      <a:pt x="12" y="24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8" y="13"/>
                    </a:lnTo>
                    <a:lnTo>
                      <a:pt x="8" y="11"/>
                    </a:lnTo>
                    <a:lnTo>
                      <a:pt x="5" y="10"/>
                    </a:lnTo>
                    <a:lnTo>
                      <a:pt x="4" y="8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94" name="Freeform 182"/>
              <p:cNvSpPr>
                <a:spLocks/>
              </p:cNvSpPr>
              <p:nvPr/>
            </p:nvSpPr>
            <p:spPr bwMode="auto">
              <a:xfrm>
                <a:off x="4225" y="2900"/>
                <a:ext cx="32" cy="90"/>
              </a:xfrm>
              <a:custGeom>
                <a:avLst/>
                <a:gdLst>
                  <a:gd name="T0" fmla="*/ 96 w 96"/>
                  <a:gd name="T1" fmla="*/ 0 h 269"/>
                  <a:gd name="T2" fmla="*/ 93 w 96"/>
                  <a:gd name="T3" fmla="*/ 5 h 269"/>
                  <a:gd name="T4" fmla="*/ 89 w 96"/>
                  <a:gd name="T5" fmla="*/ 12 h 269"/>
                  <a:gd name="T6" fmla="*/ 88 w 96"/>
                  <a:gd name="T7" fmla="*/ 15 h 269"/>
                  <a:gd name="T8" fmla="*/ 84 w 96"/>
                  <a:gd name="T9" fmla="*/ 25 h 269"/>
                  <a:gd name="T10" fmla="*/ 82 w 96"/>
                  <a:gd name="T11" fmla="*/ 27 h 269"/>
                  <a:gd name="T12" fmla="*/ 76 w 96"/>
                  <a:gd name="T13" fmla="*/ 34 h 269"/>
                  <a:gd name="T14" fmla="*/ 74 w 96"/>
                  <a:gd name="T15" fmla="*/ 36 h 269"/>
                  <a:gd name="T16" fmla="*/ 72 w 96"/>
                  <a:gd name="T17" fmla="*/ 41 h 269"/>
                  <a:gd name="T18" fmla="*/ 72 w 96"/>
                  <a:gd name="T19" fmla="*/ 42 h 269"/>
                  <a:gd name="T20" fmla="*/ 66 w 96"/>
                  <a:gd name="T21" fmla="*/ 53 h 269"/>
                  <a:gd name="T22" fmla="*/ 60 w 96"/>
                  <a:gd name="T23" fmla="*/ 68 h 269"/>
                  <a:gd name="T24" fmla="*/ 59 w 96"/>
                  <a:gd name="T25" fmla="*/ 72 h 269"/>
                  <a:gd name="T26" fmla="*/ 56 w 96"/>
                  <a:gd name="T27" fmla="*/ 74 h 269"/>
                  <a:gd name="T28" fmla="*/ 52 w 96"/>
                  <a:gd name="T29" fmla="*/ 83 h 269"/>
                  <a:gd name="T30" fmla="*/ 52 w 96"/>
                  <a:gd name="T31" fmla="*/ 91 h 269"/>
                  <a:gd name="T32" fmla="*/ 47 w 96"/>
                  <a:gd name="T33" fmla="*/ 102 h 269"/>
                  <a:gd name="T34" fmla="*/ 43 w 96"/>
                  <a:gd name="T35" fmla="*/ 111 h 269"/>
                  <a:gd name="T36" fmla="*/ 41 w 96"/>
                  <a:gd name="T37" fmla="*/ 120 h 269"/>
                  <a:gd name="T38" fmla="*/ 38 w 96"/>
                  <a:gd name="T39" fmla="*/ 131 h 269"/>
                  <a:gd name="T40" fmla="*/ 39 w 96"/>
                  <a:gd name="T41" fmla="*/ 134 h 269"/>
                  <a:gd name="T42" fmla="*/ 32 w 96"/>
                  <a:gd name="T43" fmla="*/ 146 h 269"/>
                  <a:gd name="T44" fmla="*/ 27 w 96"/>
                  <a:gd name="T45" fmla="*/ 154 h 269"/>
                  <a:gd name="T46" fmla="*/ 22 w 96"/>
                  <a:gd name="T47" fmla="*/ 162 h 269"/>
                  <a:gd name="T48" fmla="*/ 20 w 96"/>
                  <a:gd name="T49" fmla="*/ 166 h 269"/>
                  <a:gd name="T50" fmla="*/ 18 w 96"/>
                  <a:gd name="T51" fmla="*/ 171 h 269"/>
                  <a:gd name="T52" fmla="*/ 13 w 96"/>
                  <a:gd name="T53" fmla="*/ 180 h 269"/>
                  <a:gd name="T54" fmla="*/ 11 w 96"/>
                  <a:gd name="T55" fmla="*/ 184 h 269"/>
                  <a:gd name="T56" fmla="*/ 7 w 96"/>
                  <a:gd name="T57" fmla="*/ 185 h 269"/>
                  <a:gd name="T58" fmla="*/ 3 w 96"/>
                  <a:gd name="T59" fmla="*/ 193 h 269"/>
                  <a:gd name="T60" fmla="*/ 2 w 96"/>
                  <a:gd name="T61" fmla="*/ 196 h 269"/>
                  <a:gd name="T62" fmla="*/ 1 w 96"/>
                  <a:gd name="T63" fmla="*/ 208 h 269"/>
                  <a:gd name="T64" fmla="*/ 0 w 96"/>
                  <a:gd name="T65" fmla="*/ 227 h 269"/>
                  <a:gd name="T66" fmla="*/ 0 w 96"/>
                  <a:gd name="T67" fmla="*/ 229 h 269"/>
                  <a:gd name="T68" fmla="*/ 0 w 96"/>
                  <a:gd name="T69" fmla="*/ 242 h 269"/>
                  <a:gd name="T70" fmla="*/ 1 w 96"/>
                  <a:gd name="T71" fmla="*/ 254 h 269"/>
                  <a:gd name="T72" fmla="*/ 1 w 96"/>
                  <a:gd name="T73" fmla="*/ 260 h 269"/>
                  <a:gd name="T74" fmla="*/ 6 w 96"/>
                  <a:gd name="T75" fmla="*/ 264 h 269"/>
                  <a:gd name="T76" fmla="*/ 14 w 96"/>
                  <a:gd name="T77" fmla="*/ 269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6" h="269">
                    <a:moveTo>
                      <a:pt x="96" y="0"/>
                    </a:moveTo>
                    <a:lnTo>
                      <a:pt x="93" y="5"/>
                    </a:lnTo>
                    <a:lnTo>
                      <a:pt x="89" y="12"/>
                    </a:lnTo>
                    <a:lnTo>
                      <a:pt x="88" y="15"/>
                    </a:lnTo>
                    <a:lnTo>
                      <a:pt x="84" y="25"/>
                    </a:lnTo>
                    <a:lnTo>
                      <a:pt x="82" y="27"/>
                    </a:lnTo>
                    <a:lnTo>
                      <a:pt x="76" y="34"/>
                    </a:lnTo>
                    <a:lnTo>
                      <a:pt x="74" y="36"/>
                    </a:lnTo>
                    <a:lnTo>
                      <a:pt x="72" y="41"/>
                    </a:lnTo>
                    <a:lnTo>
                      <a:pt x="72" y="42"/>
                    </a:lnTo>
                    <a:lnTo>
                      <a:pt x="66" y="53"/>
                    </a:lnTo>
                    <a:lnTo>
                      <a:pt x="60" y="68"/>
                    </a:lnTo>
                    <a:lnTo>
                      <a:pt x="59" y="72"/>
                    </a:lnTo>
                    <a:lnTo>
                      <a:pt x="56" y="74"/>
                    </a:lnTo>
                    <a:lnTo>
                      <a:pt x="52" y="83"/>
                    </a:lnTo>
                    <a:lnTo>
                      <a:pt x="52" y="91"/>
                    </a:lnTo>
                    <a:lnTo>
                      <a:pt x="47" y="102"/>
                    </a:lnTo>
                    <a:lnTo>
                      <a:pt x="43" y="111"/>
                    </a:lnTo>
                    <a:lnTo>
                      <a:pt x="41" y="120"/>
                    </a:lnTo>
                    <a:lnTo>
                      <a:pt x="38" y="131"/>
                    </a:lnTo>
                    <a:lnTo>
                      <a:pt x="39" y="134"/>
                    </a:lnTo>
                    <a:lnTo>
                      <a:pt x="32" y="146"/>
                    </a:lnTo>
                    <a:lnTo>
                      <a:pt x="27" y="154"/>
                    </a:lnTo>
                    <a:lnTo>
                      <a:pt x="22" y="162"/>
                    </a:lnTo>
                    <a:lnTo>
                      <a:pt x="20" y="166"/>
                    </a:lnTo>
                    <a:lnTo>
                      <a:pt x="18" y="171"/>
                    </a:lnTo>
                    <a:lnTo>
                      <a:pt x="13" y="180"/>
                    </a:lnTo>
                    <a:lnTo>
                      <a:pt x="11" y="184"/>
                    </a:lnTo>
                    <a:lnTo>
                      <a:pt x="7" y="185"/>
                    </a:lnTo>
                    <a:lnTo>
                      <a:pt x="3" y="193"/>
                    </a:lnTo>
                    <a:lnTo>
                      <a:pt x="2" y="196"/>
                    </a:lnTo>
                    <a:lnTo>
                      <a:pt x="1" y="208"/>
                    </a:lnTo>
                    <a:lnTo>
                      <a:pt x="0" y="227"/>
                    </a:lnTo>
                    <a:lnTo>
                      <a:pt x="0" y="229"/>
                    </a:lnTo>
                    <a:lnTo>
                      <a:pt x="0" y="242"/>
                    </a:lnTo>
                    <a:lnTo>
                      <a:pt x="1" y="254"/>
                    </a:lnTo>
                    <a:lnTo>
                      <a:pt x="1" y="260"/>
                    </a:lnTo>
                    <a:lnTo>
                      <a:pt x="6" y="264"/>
                    </a:lnTo>
                    <a:lnTo>
                      <a:pt x="14" y="269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95" name="Freeform 183"/>
              <p:cNvSpPr>
                <a:spLocks/>
              </p:cNvSpPr>
              <p:nvPr/>
            </p:nvSpPr>
            <p:spPr bwMode="auto">
              <a:xfrm>
                <a:off x="4245" y="2924"/>
                <a:ext cx="8" cy="7"/>
              </a:xfrm>
              <a:custGeom>
                <a:avLst/>
                <a:gdLst>
                  <a:gd name="T0" fmla="*/ 25 w 25"/>
                  <a:gd name="T1" fmla="*/ 19 h 19"/>
                  <a:gd name="T2" fmla="*/ 19 w 25"/>
                  <a:gd name="T3" fmla="*/ 15 h 19"/>
                  <a:gd name="T4" fmla="*/ 12 w 25"/>
                  <a:gd name="T5" fmla="*/ 10 h 19"/>
                  <a:gd name="T6" fmla="*/ 7 w 25"/>
                  <a:gd name="T7" fmla="*/ 4 h 19"/>
                  <a:gd name="T8" fmla="*/ 0 w 25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9">
                    <a:moveTo>
                      <a:pt x="25" y="19"/>
                    </a:moveTo>
                    <a:lnTo>
                      <a:pt x="19" y="15"/>
                    </a:lnTo>
                    <a:lnTo>
                      <a:pt x="12" y="10"/>
                    </a:lnTo>
                    <a:lnTo>
                      <a:pt x="7" y="4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96" name="Freeform 184"/>
              <p:cNvSpPr>
                <a:spLocks/>
              </p:cNvSpPr>
              <p:nvPr/>
            </p:nvSpPr>
            <p:spPr bwMode="auto">
              <a:xfrm>
                <a:off x="4265" y="2879"/>
                <a:ext cx="10" cy="22"/>
              </a:xfrm>
              <a:custGeom>
                <a:avLst/>
                <a:gdLst>
                  <a:gd name="T0" fmla="*/ 0 w 31"/>
                  <a:gd name="T1" fmla="*/ 66 h 66"/>
                  <a:gd name="T2" fmla="*/ 1 w 31"/>
                  <a:gd name="T3" fmla="*/ 65 h 66"/>
                  <a:gd name="T4" fmla="*/ 2 w 31"/>
                  <a:gd name="T5" fmla="*/ 63 h 66"/>
                  <a:gd name="T6" fmla="*/ 3 w 31"/>
                  <a:gd name="T7" fmla="*/ 61 h 66"/>
                  <a:gd name="T8" fmla="*/ 3 w 31"/>
                  <a:gd name="T9" fmla="*/ 58 h 66"/>
                  <a:gd name="T10" fmla="*/ 2 w 31"/>
                  <a:gd name="T11" fmla="*/ 55 h 66"/>
                  <a:gd name="T12" fmla="*/ 2 w 31"/>
                  <a:gd name="T13" fmla="*/ 50 h 66"/>
                  <a:gd name="T14" fmla="*/ 2 w 31"/>
                  <a:gd name="T15" fmla="*/ 48 h 66"/>
                  <a:gd name="T16" fmla="*/ 2 w 31"/>
                  <a:gd name="T17" fmla="*/ 44 h 66"/>
                  <a:gd name="T18" fmla="*/ 3 w 31"/>
                  <a:gd name="T19" fmla="*/ 40 h 66"/>
                  <a:gd name="T20" fmla="*/ 4 w 31"/>
                  <a:gd name="T21" fmla="*/ 37 h 66"/>
                  <a:gd name="T22" fmla="*/ 6 w 31"/>
                  <a:gd name="T23" fmla="*/ 33 h 66"/>
                  <a:gd name="T24" fmla="*/ 4 w 31"/>
                  <a:gd name="T25" fmla="*/ 30 h 66"/>
                  <a:gd name="T26" fmla="*/ 6 w 31"/>
                  <a:gd name="T27" fmla="*/ 29 h 66"/>
                  <a:gd name="T28" fmla="*/ 6 w 31"/>
                  <a:gd name="T29" fmla="*/ 28 h 66"/>
                  <a:gd name="T30" fmla="*/ 11 w 31"/>
                  <a:gd name="T31" fmla="*/ 24 h 66"/>
                  <a:gd name="T32" fmla="*/ 13 w 31"/>
                  <a:gd name="T33" fmla="*/ 24 h 66"/>
                  <a:gd name="T34" fmla="*/ 20 w 31"/>
                  <a:gd name="T35" fmla="*/ 24 h 66"/>
                  <a:gd name="T36" fmla="*/ 21 w 31"/>
                  <a:gd name="T37" fmla="*/ 23 h 66"/>
                  <a:gd name="T38" fmla="*/ 22 w 31"/>
                  <a:gd name="T39" fmla="*/ 22 h 66"/>
                  <a:gd name="T40" fmla="*/ 23 w 31"/>
                  <a:gd name="T41" fmla="*/ 18 h 66"/>
                  <a:gd name="T42" fmla="*/ 24 w 31"/>
                  <a:gd name="T43" fmla="*/ 16 h 66"/>
                  <a:gd name="T44" fmla="*/ 26 w 31"/>
                  <a:gd name="T45" fmla="*/ 13 h 66"/>
                  <a:gd name="T46" fmla="*/ 27 w 31"/>
                  <a:gd name="T47" fmla="*/ 10 h 66"/>
                  <a:gd name="T48" fmla="*/ 28 w 31"/>
                  <a:gd name="T49" fmla="*/ 6 h 66"/>
                  <a:gd name="T50" fmla="*/ 29 w 31"/>
                  <a:gd name="T51" fmla="*/ 5 h 66"/>
                  <a:gd name="T52" fmla="*/ 31 w 31"/>
                  <a:gd name="T53" fmla="*/ 3 h 66"/>
                  <a:gd name="T54" fmla="*/ 31 w 31"/>
                  <a:gd name="T55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1" h="66">
                    <a:moveTo>
                      <a:pt x="0" y="66"/>
                    </a:moveTo>
                    <a:lnTo>
                      <a:pt x="1" y="65"/>
                    </a:lnTo>
                    <a:lnTo>
                      <a:pt x="2" y="63"/>
                    </a:lnTo>
                    <a:lnTo>
                      <a:pt x="3" y="61"/>
                    </a:lnTo>
                    <a:lnTo>
                      <a:pt x="3" y="58"/>
                    </a:lnTo>
                    <a:lnTo>
                      <a:pt x="2" y="55"/>
                    </a:lnTo>
                    <a:lnTo>
                      <a:pt x="2" y="50"/>
                    </a:lnTo>
                    <a:lnTo>
                      <a:pt x="2" y="48"/>
                    </a:lnTo>
                    <a:lnTo>
                      <a:pt x="2" y="44"/>
                    </a:lnTo>
                    <a:lnTo>
                      <a:pt x="3" y="40"/>
                    </a:lnTo>
                    <a:lnTo>
                      <a:pt x="4" y="37"/>
                    </a:lnTo>
                    <a:lnTo>
                      <a:pt x="6" y="33"/>
                    </a:lnTo>
                    <a:lnTo>
                      <a:pt x="4" y="30"/>
                    </a:lnTo>
                    <a:lnTo>
                      <a:pt x="6" y="29"/>
                    </a:lnTo>
                    <a:lnTo>
                      <a:pt x="6" y="28"/>
                    </a:lnTo>
                    <a:lnTo>
                      <a:pt x="11" y="24"/>
                    </a:lnTo>
                    <a:lnTo>
                      <a:pt x="13" y="24"/>
                    </a:lnTo>
                    <a:lnTo>
                      <a:pt x="20" y="24"/>
                    </a:lnTo>
                    <a:lnTo>
                      <a:pt x="21" y="23"/>
                    </a:lnTo>
                    <a:lnTo>
                      <a:pt x="22" y="22"/>
                    </a:lnTo>
                    <a:lnTo>
                      <a:pt x="23" y="18"/>
                    </a:lnTo>
                    <a:lnTo>
                      <a:pt x="24" y="16"/>
                    </a:lnTo>
                    <a:lnTo>
                      <a:pt x="26" y="13"/>
                    </a:lnTo>
                    <a:lnTo>
                      <a:pt x="27" y="10"/>
                    </a:lnTo>
                    <a:lnTo>
                      <a:pt x="28" y="6"/>
                    </a:lnTo>
                    <a:lnTo>
                      <a:pt x="29" y="5"/>
                    </a:lnTo>
                    <a:lnTo>
                      <a:pt x="31" y="3"/>
                    </a:lnTo>
                    <a:lnTo>
                      <a:pt x="31" y="0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97" name="Freeform 185"/>
              <p:cNvSpPr>
                <a:spLocks/>
              </p:cNvSpPr>
              <p:nvPr/>
            </p:nvSpPr>
            <p:spPr bwMode="auto">
              <a:xfrm>
                <a:off x="4247" y="2886"/>
                <a:ext cx="20" cy="21"/>
              </a:xfrm>
              <a:custGeom>
                <a:avLst/>
                <a:gdLst>
                  <a:gd name="T0" fmla="*/ 62 w 62"/>
                  <a:gd name="T1" fmla="*/ 63 h 63"/>
                  <a:gd name="T2" fmla="*/ 57 w 62"/>
                  <a:gd name="T3" fmla="*/ 63 h 63"/>
                  <a:gd name="T4" fmla="*/ 53 w 62"/>
                  <a:gd name="T5" fmla="*/ 63 h 63"/>
                  <a:gd name="T6" fmla="*/ 44 w 62"/>
                  <a:gd name="T7" fmla="*/ 61 h 63"/>
                  <a:gd name="T8" fmla="*/ 41 w 62"/>
                  <a:gd name="T9" fmla="*/ 59 h 63"/>
                  <a:gd name="T10" fmla="*/ 38 w 62"/>
                  <a:gd name="T11" fmla="*/ 59 h 63"/>
                  <a:gd name="T12" fmla="*/ 32 w 62"/>
                  <a:gd name="T13" fmla="*/ 62 h 63"/>
                  <a:gd name="T14" fmla="*/ 24 w 62"/>
                  <a:gd name="T15" fmla="*/ 58 h 63"/>
                  <a:gd name="T16" fmla="*/ 18 w 62"/>
                  <a:gd name="T17" fmla="*/ 56 h 63"/>
                  <a:gd name="T18" fmla="*/ 16 w 62"/>
                  <a:gd name="T19" fmla="*/ 53 h 63"/>
                  <a:gd name="T20" fmla="*/ 8 w 62"/>
                  <a:gd name="T21" fmla="*/ 49 h 63"/>
                  <a:gd name="T22" fmla="*/ 5 w 62"/>
                  <a:gd name="T23" fmla="*/ 45 h 63"/>
                  <a:gd name="T24" fmla="*/ 4 w 62"/>
                  <a:gd name="T25" fmla="*/ 42 h 63"/>
                  <a:gd name="T26" fmla="*/ 5 w 62"/>
                  <a:gd name="T27" fmla="*/ 37 h 63"/>
                  <a:gd name="T28" fmla="*/ 5 w 62"/>
                  <a:gd name="T29" fmla="*/ 33 h 63"/>
                  <a:gd name="T30" fmla="*/ 5 w 62"/>
                  <a:gd name="T31" fmla="*/ 31 h 63"/>
                  <a:gd name="T32" fmla="*/ 7 w 62"/>
                  <a:gd name="T33" fmla="*/ 28 h 63"/>
                  <a:gd name="T34" fmla="*/ 3 w 62"/>
                  <a:gd name="T35" fmla="*/ 23 h 63"/>
                  <a:gd name="T36" fmla="*/ 3 w 62"/>
                  <a:gd name="T37" fmla="*/ 22 h 63"/>
                  <a:gd name="T38" fmla="*/ 2 w 62"/>
                  <a:gd name="T39" fmla="*/ 16 h 63"/>
                  <a:gd name="T40" fmla="*/ 1 w 62"/>
                  <a:gd name="T41" fmla="*/ 13 h 63"/>
                  <a:gd name="T42" fmla="*/ 1 w 62"/>
                  <a:gd name="T43" fmla="*/ 11 h 63"/>
                  <a:gd name="T44" fmla="*/ 1 w 62"/>
                  <a:gd name="T45" fmla="*/ 10 h 63"/>
                  <a:gd name="T46" fmla="*/ 1 w 62"/>
                  <a:gd name="T47" fmla="*/ 6 h 63"/>
                  <a:gd name="T48" fmla="*/ 0 w 62"/>
                  <a:gd name="T49" fmla="*/ 3 h 63"/>
                  <a:gd name="T50" fmla="*/ 1 w 62"/>
                  <a:gd name="T5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" h="63">
                    <a:moveTo>
                      <a:pt x="62" y="63"/>
                    </a:moveTo>
                    <a:lnTo>
                      <a:pt x="57" y="63"/>
                    </a:lnTo>
                    <a:lnTo>
                      <a:pt x="53" y="63"/>
                    </a:lnTo>
                    <a:lnTo>
                      <a:pt x="44" y="61"/>
                    </a:lnTo>
                    <a:lnTo>
                      <a:pt x="41" y="59"/>
                    </a:lnTo>
                    <a:lnTo>
                      <a:pt x="38" y="59"/>
                    </a:lnTo>
                    <a:lnTo>
                      <a:pt x="32" y="62"/>
                    </a:lnTo>
                    <a:lnTo>
                      <a:pt x="24" y="58"/>
                    </a:lnTo>
                    <a:lnTo>
                      <a:pt x="18" y="56"/>
                    </a:lnTo>
                    <a:lnTo>
                      <a:pt x="16" y="53"/>
                    </a:lnTo>
                    <a:lnTo>
                      <a:pt x="8" y="49"/>
                    </a:lnTo>
                    <a:lnTo>
                      <a:pt x="5" y="45"/>
                    </a:lnTo>
                    <a:lnTo>
                      <a:pt x="4" y="42"/>
                    </a:lnTo>
                    <a:lnTo>
                      <a:pt x="5" y="37"/>
                    </a:lnTo>
                    <a:lnTo>
                      <a:pt x="5" y="33"/>
                    </a:lnTo>
                    <a:lnTo>
                      <a:pt x="5" y="31"/>
                    </a:lnTo>
                    <a:lnTo>
                      <a:pt x="7" y="28"/>
                    </a:lnTo>
                    <a:lnTo>
                      <a:pt x="3" y="23"/>
                    </a:lnTo>
                    <a:lnTo>
                      <a:pt x="3" y="22"/>
                    </a:lnTo>
                    <a:lnTo>
                      <a:pt x="2" y="16"/>
                    </a:lnTo>
                    <a:lnTo>
                      <a:pt x="1" y="13"/>
                    </a:lnTo>
                    <a:lnTo>
                      <a:pt x="1" y="11"/>
                    </a:lnTo>
                    <a:lnTo>
                      <a:pt x="1" y="10"/>
                    </a:lnTo>
                    <a:lnTo>
                      <a:pt x="1" y="6"/>
                    </a:lnTo>
                    <a:lnTo>
                      <a:pt x="0" y="3"/>
                    </a:lnTo>
                    <a:lnTo>
                      <a:pt x="1" y="0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98" name="Freeform 186"/>
              <p:cNvSpPr>
                <a:spLocks/>
              </p:cNvSpPr>
              <p:nvPr/>
            </p:nvSpPr>
            <p:spPr bwMode="auto">
              <a:xfrm>
                <a:off x="4327" y="2948"/>
                <a:ext cx="4" cy="13"/>
              </a:xfrm>
              <a:custGeom>
                <a:avLst/>
                <a:gdLst>
                  <a:gd name="T0" fmla="*/ 11 w 11"/>
                  <a:gd name="T1" fmla="*/ 0 h 38"/>
                  <a:gd name="T2" fmla="*/ 7 w 11"/>
                  <a:gd name="T3" fmla="*/ 6 h 38"/>
                  <a:gd name="T4" fmla="*/ 5 w 11"/>
                  <a:gd name="T5" fmla="*/ 19 h 38"/>
                  <a:gd name="T6" fmla="*/ 2 w 11"/>
                  <a:gd name="T7" fmla="*/ 24 h 38"/>
                  <a:gd name="T8" fmla="*/ 2 w 11"/>
                  <a:gd name="T9" fmla="*/ 28 h 38"/>
                  <a:gd name="T10" fmla="*/ 2 w 11"/>
                  <a:gd name="T11" fmla="*/ 32 h 38"/>
                  <a:gd name="T12" fmla="*/ 2 w 11"/>
                  <a:gd name="T13" fmla="*/ 33 h 38"/>
                  <a:gd name="T14" fmla="*/ 0 w 11"/>
                  <a:gd name="T15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38">
                    <a:moveTo>
                      <a:pt x="11" y="0"/>
                    </a:moveTo>
                    <a:lnTo>
                      <a:pt x="7" y="6"/>
                    </a:lnTo>
                    <a:lnTo>
                      <a:pt x="5" y="19"/>
                    </a:lnTo>
                    <a:lnTo>
                      <a:pt x="2" y="24"/>
                    </a:lnTo>
                    <a:lnTo>
                      <a:pt x="2" y="28"/>
                    </a:lnTo>
                    <a:lnTo>
                      <a:pt x="2" y="32"/>
                    </a:lnTo>
                    <a:lnTo>
                      <a:pt x="2" y="33"/>
                    </a:lnTo>
                    <a:lnTo>
                      <a:pt x="0" y="38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99" name="Freeform 187"/>
              <p:cNvSpPr>
                <a:spLocks/>
              </p:cNvSpPr>
              <p:nvPr/>
            </p:nvSpPr>
            <p:spPr bwMode="auto">
              <a:xfrm>
                <a:off x="4323" y="3065"/>
                <a:ext cx="6" cy="6"/>
              </a:xfrm>
              <a:custGeom>
                <a:avLst/>
                <a:gdLst>
                  <a:gd name="T0" fmla="*/ 19 w 19"/>
                  <a:gd name="T1" fmla="*/ 0 h 16"/>
                  <a:gd name="T2" fmla="*/ 18 w 19"/>
                  <a:gd name="T3" fmla="*/ 0 h 16"/>
                  <a:gd name="T4" fmla="*/ 15 w 19"/>
                  <a:gd name="T5" fmla="*/ 3 h 16"/>
                  <a:gd name="T6" fmla="*/ 14 w 19"/>
                  <a:gd name="T7" fmla="*/ 4 h 16"/>
                  <a:gd name="T8" fmla="*/ 11 w 19"/>
                  <a:gd name="T9" fmla="*/ 8 h 16"/>
                  <a:gd name="T10" fmla="*/ 12 w 19"/>
                  <a:gd name="T11" fmla="*/ 11 h 16"/>
                  <a:gd name="T12" fmla="*/ 11 w 19"/>
                  <a:gd name="T13" fmla="*/ 12 h 16"/>
                  <a:gd name="T14" fmla="*/ 8 w 19"/>
                  <a:gd name="T15" fmla="*/ 15 h 16"/>
                  <a:gd name="T16" fmla="*/ 7 w 19"/>
                  <a:gd name="T17" fmla="*/ 16 h 16"/>
                  <a:gd name="T18" fmla="*/ 4 w 19"/>
                  <a:gd name="T19" fmla="*/ 16 h 16"/>
                  <a:gd name="T20" fmla="*/ 0 w 19"/>
                  <a:gd name="T2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" h="16">
                    <a:moveTo>
                      <a:pt x="19" y="0"/>
                    </a:moveTo>
                    <a:lnTo>
                      <a:pt x="18" y="0"/>
                    </a:lnTo>
                    <a:lnTo>
                      <a:pt x="15" y="3"/>
                    </a:lnTo>
                    <a:lnTo>
                      <a:pt x="14" y="4"/>
                    </a:lnTo>
                    <a:lnTo>
                      <a:pt x="11" y="8"/>
                    </a:lnTo>
                    <a:lnTo>
                      <a:pt x="12" y="11"/>
                    </a:lnTo>
                    <a:lnTo>
                      <a:pt x="11" y="12"/>
                    </a:lnTo>
                    <a:lnTo>
                      <a:pt x="8" y="15"/>
                    </a:lnTo>
                    <a:lnTo>
                      <a:pt x="7" y="16"/>
                    </a:lnTo>
                    <a:lnTo>
                      <a:pt x="4" y="16"/>
                    </a:lnTo>
                    <a:lnTo>
                      <a:pt x="0" y="16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700" name="Freeform 188"/>
              <p:cNvSpPr>
                <a:spLocks/>
              </p:cNvSpPr>
              <p:nvPr/>
            </p:nvSpPr>
            <p:spPr bwMode="auto">
              <a:xfrm>
                <a:off x="4467" y="2909"/>
                <a:ext cx="47" cy="109"/>
              </a:xfrm>
              <a:custGeom>
                <a:avLst/>
                <a:gdLst>
                  <a:gd name="T0" fmla="*/ 0 w 143"/>
                  <a:gd name="T1" fmla="*/ 327 h 327"/>
                  <a:gd name="T2" fmla="*/ 0 w 143"/>
                  <a:gd name="T3" fmla="*/ 325 h 327"/>
                  <a:gd name="T4" fmla="*/ 18 w 143"/>
                  <a:gd name="T5" fmla="*/ 287 h 327"/>
                  <a:gd name="T6" fmla="*/ 31 w 143"/>
                  <a:gd name="T7" fmla="*/ 273 h 327"/>
                  <a:gd name="T8" fmla="*/ 45 w 143"/>
                  <a:gd name="T9" fmla="*/ 251 h 327"/>
                  <a:gd name="T10" fmla="*/ 55 w 143"/>
                  <a:gd name="T11" fmla="*/ 230 h 327"/>
                  <a:gd name="T12" fmla="*/ 57 w 143"/>
                  <a:gd name="T13" fmla="*/ 223 h 327"/>
                  <a:gd name="T14" fmla="*/ 57 w 143"/>
                  <a:gd name="T15" fmla="*/ 218 h 327"/>
                  <a:gd name="T16" fmla="*/ 63 w 143"/>
                  <a:gd name="T17" fmla="*/ 195 h 327"/>
                  <a:gd name="T18" fmla="*/ 61 w 143"/>
                  <a:gd name="T19" fmla="*/ 181 h 327"/>
                  <a:gd name="T20" fmla="*/ 63 w 143"/>
                  <a:gd name="T21" fmla="*/ 180 h 327"/>
                  <a:gd name="T22" fmla="*/ 65 w 143"/>
                  <a:gd name="T23" fmla="*/ 176 h 327"/>
                  <a:gd name="T24" fmla="*/ 67 w 143"/>
                  <a:gd name="T25" fmla="*/ 174 h 327"/>
                  <a:gd name="T26" fmla="*/ 72 w 143"/>
                  <a:gd name="T27" fmla="*/ 172 h 327"/>
                  <a:gd name="T28" fmla="*/ 77 w 143"/>
                  <a:gd name="T29" fmla="*/ 167 h 327"/>
                  <a:gd name="T30" fmla="*/ 78 w 143"/>
                  <a:gd name="T31" fmla="*/ 166 h 327"/>
                  <a:gd name="T32" fmla="*/ 84 w 143"/>
                  <a:gd name="T33" fmla="*/ 159 h 327"/>
                  <a:gd name="T34" fmla="*/ 90 w 143"/>
                  <a:gd name="T35" fmla="*/ 149 h 327"/>
                  <a:gd name="T36" fmla="*/ 97 w 143"/>
                  <a:gd name="T37" fmla="*/ 135 h 327"/>
                  <a:gd name="T38" fmla="*/ 101 w 143"/>
                  <a:gd name="T39" fmla="*/ 126 h 327"/>
                  <a:gd name="T40" fmla="*/ 113 w 143"/>
                  <a:gd name="T41" fmla="*/ 105 h 327"/>
                  <a:gd name="T42" fmla="*/ 118 w 143"/>
                  <a:gd name="T43" fmla="*/ 96 h 327"/>
                  <a:gd name="T44" fmla="*/ 118 w 143"/>
                  <a:gd name="T45" fmla="*/ 83 h 327"/>
                  <a:gd name="T46" fmla="*/ 119 w 143"/>
                  <a:gd name="T47" fmla="*/ 74 h 327"/>
                  <a:gd name="T48" fmla="*/ 120 w 143"/>
                  <a:gd name="T49" fmla="*/ 68 h 327"/>
                  <a:gd name="T50" fmla="*/ 120 w 143"/>
                  <a:gd name="T51" fmla="*/ 63 h 327"/>
                  <a:gd name="T52" fmla="*/ 120 w 143"/>
                  <a:gd name="T53" fmla="*/ 54 h 327"/>
                  <a:gd name="T54" fmla="*/ 121 w 143"/>
                  <a:gd name="T55" fmla="*/ 44 h 327"/>
                  <a:gd name="T56" fmla="*/ 127 w 143"/>
                  <a:gd name="T57" fmla="*/ 33 h 327"/>
                  <a:gd name="T58" fmla="*/ 133 w 143"/>
                  <a:gd name="T59" fmla="*/ 23 h 327"/>
                  <a:gd name="T60" fmla="*/ 140 w 143"/>
                  <a:gd name="T61" fmla="*/ 12 h 327"/>
                  <a:gd name="T62" fmla="*/ 141 w 143"/>
                  <a:gd name="T63" fmla="*/ 9 h 327"/>
                  <a:gd name="T64" fmla="*/ 143 w 143"/>
                  <a:gd name="T65" fmla="*/ 6 h 327"/>
                  <a:gd name="T66" fmla="*/ 143 w 143"/>
                  <a:gd name="T67" fmla="*/ 3 h 327"/>
                  <a:gd name="T68" fmla="*/ 143 w 143"/>
                  <a:gd name="T69" fmla="*/ 0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3" h="327">
                    <a:moveTo>
                      <a:pt x="0" y="327"/>
                    </a:moveTo>
                    <a:lnTo>
                      <a:pt x="0" y="325"/>
                    </a:lnTo>
                    <a:lnTo>
                      <a:pt x="18" y="287"/>
                    </a:lnTo>
                    <a:lnTo>
                      <a:pt x="31" y="273"/>
                    </a:lnTo>
                    <a:lnTo>
                      <a:pt x="45" y="251"/>
                    </a:lnTo>
                    <a:lnTo>
                      <a:pt x="55" y="230"/>
                    </a:lnTo>
                    <a:lnTo>
                      <a:pt x="57" y="223"/>
                    </a:lnTo>
                    <a:lnTo>
                      <a:pt x="57" y="218"/>
                    </a:lnTo>
                    <a:lnTo>
                      <a:pt x="63" y="195"/>
                    </a:lnTo>
                    <a:lnTo>
                      <a:pt x="61" y="181"/>
                    </a:lnTo>
                    <a:lnTo>
                      <a:pt x="63" y="180"/>
                    </a:lnTo>
                    <a:lnTo>
                      <a:pt x="65" y="176"/>
                    </a:lnTo>
                    <a:lnTo>
                      <a:pt x="67" y="174"/>
                    </a:lnTo>
                    <a:lnTo>
                      <a:pt x="72" y="172"/>
                    </a:lnTo>
                    <a:lnTo>
                      <a:pt x="77" y="167"/>
                    </a:lnTo>
                    <a:lnTo>
                      <a:pt x="78" y="166"/>
                    </a:lnTo>
                    <a:lnTo>
                      <a:pt x="84" y="159"/>
                    </a:lnTo>
                    <a:lnTo>
                      <a:pt x="90" y="149"/>
                    </a:lnTo>
                    <a:lnTo>
                      <a:pt x="97" y="135"/>
                    </a:lnTo>
                    <a:lnTo>
                      <a:pt x="101" y="126"/>
                    </a:lnTo>
                    <a:lnTo>
                      <a:pt x="113" y="105"/>
                    </a:lnTo>
                    <a:lnTo>
                      <a:pt x="118" y="96"/>
                    </a:lnTo>
                    <a:lnTo>
                      <a:pt x="118" y="83"/>
                    </a:lnTo>
                    <a:lnTo>
                      <a:pt x="119" y="74"/>
                    </a:lnTo>
                    <a:lnTo>
                      <a:pt x="120" y="68"/>
                    </a:lnTo>
                    <a:lnTo>
                      <a:pt x="120" y="63"/>
                    </a:lnTo>
                    <a:lnTo>
                      <a:pt x="120" y="54"/>
                    </a:lnTo>
                    <a:lnTo>
                      <a:pt x="121" y="44"/>
                    </a:lnTo>
                    <a:lnTo>
                      <a:pt x="127" y="33"/>
                    </a:lnTo>
                    <a:lnTo>
                      <a:pt x="133" y="23"/>
                    </a:lnTo>
                    <a:lnTo>
                      <a:pt x="140" y="12"/>
                    </a:lnTo>
                    <a:lnTo>
                      <a:pt x="141" y="9"/>
                    </a:lnTo>
                    <a:lnTo>
                      <a:pt x="143" y="6"/>
                    </a:lnTo>
                    <a:lnTo>
                      <a:pt x="143" y="3"/>
                    </a:lnTo>
                    <a:lnTo>
                      <a:pt x="143" y="0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701" name="Freeform 189"/>
              <p:cNvSpPr>
                <a:spLocks/>
              </p:cNvSpPr>
              <p:nvPr/>
            </p:nvSpPr>
            <p:spPr bwMode="auto">
              <a:xfrm>
                <a:off x="4363" y="3096"/>
                <a:ext cx="89" cy="15"/>
              </a:xfrm>
              <a:custGeom>
                <a:avLst/>
                <a:gdLst>
                  <a:gd name="T0" fmla="*/ 269 w 269"/>
                  <a:gd name="T1" fmla="*/ 45 h 45"/>
                  <a:gd name="T2" fmla="*/ 266 w 269"/>
                  <a:gd name="T3" fmla="*/ 41 h 45"/>
                  <a:gd name="T4" fmla="*/ 256 w 269"/>
                  <a:gd name="T5" fmla="*/ 32 h 45"/>
                  <a:gd name="T6" fmla="*/ 247 w 269"/>
                  <a:gd name="T7" fmla="*/ 25 h 45"/>
                  <a:gd name="T8" fmla="*/ 245 w 269"/>
                  <a:gd name="T9" fmla="*/ 25 h 45"/>
                  <a:gd name="T10" fmla="*/ 234 w 269"/>
                  <a:gd name="T11" fmla="*/ 23 h 45"/>
                  <a:gd name="T12" fmla="*/ 221 w 269"/>
                  <a:gd name="T13" fmla="*/ 14 h 45"/>
                  <a:gd name="T14" fmla="*/ 217 w 269"/>
                  <a:gd name="T15" fmla="*/ 10 h 45"/>
                  <a:gd name="T16" fmla="*/ 196 w 269"/>
                  <a:gd name="T17" fmla="*/ 1 h 45"/>
                  <a:gd name="T18" fmla="*/ 186 w 269"/>
                  <a:gd name="T19" fmla="*/ 0 h 45"/>
                  <a:gd name="T20" fmla="*/ 185 w 269"/>
                  <a:gd name="T21" fmla="*/ 0 h 45"/>
                  <a:gd name="T22" fmla="*/ 174 w 269"/>
                  <a:gd name="T23" fmla="*/ 1 h 45"/>
                  <a:gd name="T24" fmla="*/ 171 w 269"/>
                  <a:gd name="T25" fmla="*/ 3 h 45"/>
                  <a:gd name="T26" fmla="*/ 165 w 269"/>
                  <a:gd name="T27" fmla="*/ 3 h 45"/>
                  <a:gd name="T28" fmla="*/ 163 w 269"/>
                  <a:gd name="T29" fmla="*/ 4 h 45"/>
                  <a:gd name="T30" fmla="*/ 161 w 269"/>
                  <a:gd name="T31" fmla="*/ 6 h 45"/>
                  <a:gd name="T32" fmla="*/ 161 w 269"/>
                  <a:gd name="T33" fmla="*/ 9 h 45"/>
                  <a:gd name="T34" fmla="*/ 154 w 269"/>
                  <a:gd name="T35" fmla="*/ 16 h 45"/>
                  <a:gd name="T36" fmla="*/ 145 w 269"/>
                  <a:gd name="T37" fmla="*/ 17 h 45"/>
                  <a:gd name="T38" fmla="*/ 143 w 269"/>
                  <a:gd name="T39" fmla="*/ 18 h 45"/>
                  <a:gd name="T40" fmla="*/ 120 w 269"/>
                  <a:gd name="T41" fmla="*/ 36 h 45"/>
                  <a:gd name="T42" fmla="*/ 115 w 269"/>
                  <a:gd name="T43" fmla="*/ 38 h 45"/>
                  <a:gd name="T44" fmla="*/ 84 w 269"/>
                  <a:gd name="T45" fmla="*/ 34 h 45"/>
                  <a:gd name="T46" fmla="*/ 66 w 269"/>
                  <a:gd name="T47" fmla="*/ 31 h 45"/>
                  <a:gd name="T48" fmla="*/ 65 w 269"/>
                  <a:gd name="T49" fmla="*/ 31 h 45"/>
                  <a:gd name="T50" fmla="*/ 61 w 269"/>
                  <a:gd name="T51" fmla="*/ 30 h 45"/>
                  <a:gd name="T52" fmla="*/ 55 w 269"/>
                  <a:gd name="T53" fmla="*/ 27 h 45"/>
                  <a:gd name="T54" fmla="*/ 48 w 269"/>
                  <a:gd name="T55" fmla="*/ 24 h 45"/>
                  <a:gd name="T56" fmla="*/ 45 w 269"/>
                  <a:gd name="T57" fmla="*/ 24 h 45"/>
                  <a:gd name="T58" fmla="*/ 37 w 269"/>
                  <a:gd name="T59" fmla="*/ 25 h 45"/>
                  <a:gd name="T60" fmla="*/ 34 w 269"/>
                  <a:gd name="T61" fmla="*/ 24 h 45"/>
                  <a:gd name="T62" fmla="*/ 32 w 269"/>
                  <a:gd name="T63" fmla="*/ 23 h 45"/>
                  <a:gd name="T64" fmla="*/ 30 w 269"/>
                  <a:gd name="T65" fmla="*/ 17 h 45"/>
                  <a:gd name="T66" fmla="*/ 28 w 269"/>
                  <a:gd name="T67" fmla="*/ 16 h 45"/>
                  <a:gd name="T68" fmla="*/ 26 w 269"/>
                  <a:gd name="T69" fmla="*/ 17 h 45"/>
                  <a:gd name="T70" fmla="*/ 24 w 269"/>
                  <a:gd name="T71" fmla="*/ 14 h 45"/>
                  <a:gd name="T72" fmla="*/ 22 w 269"/>
                  <a:gd name="T73" fmla="*/ 14 h 45"/>
                  <a:gd name="T74" fmla="*/ 17 w 269"/>
                  <a:gd name="T75" fmla="*/ 11 h 45"/>
                  <a:gd name="T76" fmla="*/ 14 w 269"/>
                  <a:gd name="T77" fmla="*/ 11 h 45"/>
                  <a:gd name="T78" fmla="*/ 2 w 269"/>
                  <a:gd name="T79" fmla="*/ 7 h 45"/>
                  <a:gd name="T80" fmla="*/ 1 w 269"/>
                  <a:gd name="T81" fmla="*/ 9 h 45"/>
                  <a:gd name="T82" fmla="*/ 0 w 269"/>
                  <a:gd name="T83" fmla="*/ 9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69" h="45">
                    <a:moveTo>
                      <a:pt x="269" y="45"/>
                    </a:moveTo>
                    <a:lnTo>
                      <a:pt x="266" y="41"/>
                    </a:lnTo>
                    <a:lnTo>
                      <a:pt x="256" y="32"/>
                    </a:lnTo>
                    <a:lnTo>
                      <a:pt x="247" y="25"/>
                    </a:lnTo>
                    <a:lnTo>
                      <a:pt x="245" y="25"/>
                    </a:lnTo>
                    <a:lnTo>
                      <a:pt x="234" y="23"/>
                    </a:lnTo>
                    <a:lnTo>
                      <a:pt x="221" y="14"/>
                    </a:lnTo>
                    <a:lnTo>
                      <a:pt x="217" y="10"/>
                    </a:lnTo>
                    <a:lnTo>
                      <a:pt x="196" y="1"/>
                    </a:lnTo>
                    <a:lnTo>
                      <a:pt x="186" y="0"/>
                    </a:lnTo>
                    <a:lnTo>
                      <a:pt x="185" y="0"/>
                    </a:lnTo>
                    <a:lnTo>
                      <a:pt x="174" y="1"/>
                    </a:lnTo>
                    <a:lnTo>
                      <a:pt x="171" y="3"/>
                    </a:lnTo>
                    <a:lnTo>
                      <a:pt x="165" y="3"/>
                    </a:lnTo>
                    <a:lnTo>
                      <a:pt x="163" y="4"/>
                    </a:lnTo>
                    <a:lnTo>
                      <a:pt x="161" y="6"/>
                    </a:lnTo>
                    <a:lnTo>
                      <a:pt x="161" y="9"/>
                    </a:lnTo>
                    <a:lnTo>
                      <a:pt x="154" y="16"/>
                    </a:lnTo>
                    <a:lnTo>
                      <a:pt x="145" y="17"/>
                    </a:lnTo>
                    <a:lnTo>
                      <a:pt x="143" y="18"/>
                    </a:lnTo>
                    <a:lnTo>
                      <a:pt x="120" y="36"/>
                    </a:lnTo>
                    <a:lnTo>
                      <a:pt x="115" y="38"/>
                    </a:lnTo>
                    <a:lnTo>
                      <a:pt x="84" y="34"/>
                    </a:lnTo>
                    <a:lnTo>
                      <a:pt x="66" y="31"/>
                    </a:lnTo>
                    <a:lnTo>
                      <a:pt x="65" y="31"/>
                    </a:lnTo>
                    <a:lnTo>
                      <a:pt x="61" y="30"/>
                    </a:lnTo>
                    <a:lnTo>
                      <a:pt x="55" y="27"/>
                    </a:lnTo>
                    <a:lnTo>
                      <a:pt x="48" y="24"/>
                    </a:lnTo>
                    <a:lnTo>
                      <a:pt x="45" y="24"/>
                    </a:lnTo>
                    <a:lnTo>
                      <a:pt x="37" y="25"/>
                    </a:lnTo>
                    <a:lnTo>
                      <a:pt x="34" y="24"/>
                    </a:lnTo>
                    <a:lnTo>
                      <a:pt x="32" y="23"/>
                    </a:lnTo>
                    <a:lnTo>
                      <a:pt x="30" y="17"/>
                    </a:lnTo>
                    <a:lnTo>
                      <a:pt x="28" y="16"/>
                    </a:lnTo>
                    <a:lnTo>
                      <a:pt x="26" y="17"/>
                    </a:lnTo>
                    <a:lnTo>
                      <a:pt x="24" y="14"/>
                    </a:lnTo>
                    <a:lnTo>
                      <a:pt x="22" y="14"/>
                    </a:lnTo>
                    <a:lnTo>
                      <a:pt x="17" y="11"/>
                    </a:lnTo>
                    <a:lnTo>
                      <a:pt x="14" y="11"/>
                    </a:lnTo>
                    <a:lnTo>
                      <a:pt x="2" y="7"/>
                    </a:lnTo>
                    <a:lnTo>
                      <a:pt x="1" y="9"/>
                    </a:lnTo>
                    <a:lnTo>
                      <a:pt x="0" y="9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702" name="Freeform 190"/>
              <p:cNvSpPr>
                <a:spLocks/>
              </p:cNvSpPr>
              <p:nvPr/>
            </p:nvSpPr>
            <p:spPr bwMode="auto">
              <a:xfrm>
                <a:off x="4486" y="2983"/>
                <a:ext cx="7" cy="1"/>
              </a:xfrm>
              <a:custGeom>
                <a:avLst/>
                <a:gdLst>
                  <a:gd name="T0" fmla="*/ 0 w 21"/>
                  <a:gd name="T1" fmla="*/ 0 h 3"/>
                  <a:gd name="T2" fmla="*/ 13 w 21"/>
                  <a:gd name="T3" fmla="*/ 3 h 3"/>
                  <a:gd name="T4" fmla="*/ 17 w 21"/>
                  <a:gd name="T5" fmla="*/ 3 h 3"/>
                  <a:gd name="T6" fmla="*/ 21 w 21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3">
                    <a:moveTo>
                      <a:pt x="0" y="0"/>
                    </a:moveTo>
                    <a:lnTo>
                      <a:pt x="13" y="3"/>
                    </a:lnTo>
                    <a:lnTo>
                      <a:pt x="17" y="3"/>
                    </a:lnTo>
                    <a:lnTo>
                      <a:pt x="21" y="3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703" name="Freeform 191"/>
              <p:cNvSpPr>
                <a:spLocks/>
              </p:cNvSpPr>
              <p:nvPr/>
            </p:nvSpPr>
            <p:spPr bwMode="auto">
              <a:xfrm>
                <a:off x="4323" y="2973"/>
                <a:ext cx="37" cy="94"/>
              </a:xfrm>
              <a:custGeom>
                <a:avLst/>
                <a:gdLst>
                  <a:gd name="T0" fmla="*/ 111 w 112"/>
                  <a:gd name="T1" fmla="*/ 3 h 280"/>
                  <a:gd name="T2" fmla="*/ 105 w 112"/>
                  <a:gd name="T3" fmla="*/ 14 h 280"/>
                  <a:gd name="T4" fmla="*/ 93 w 112"/>
                  <a:gd name="T5" fmla="*/ 37 h 280"/>
                  <a:gd name="T6" fmla="*/ 89 w 112"/>
                  <a:gd name="T7" fmla="*/ 49 h 280"/>
                  <a:gd name="T8" fmla="*/ 69 w 112"/>
                  <a:gd name="T9" fmla="*/ 66 h 280"/>
                  <a:gd name="T10" fmla="*/ 62 w 112"/>
                  <a:gd name="T11" fmla="*/ 74 h 280"/>
                  <a:gd name="T12" fmla="*/ 62 w 112"/>
                  <a:gd name="T13" fmla="*/ 81 h 280"/>
                  <a:gd name="T14" fmla="*/ 58 w 112"/>
                  <a:gd name="T15" fmla="*/ 88 h 280"/>
                  <a:gd name="T16" fmla="*/ 54 w 112"/>
                  <a:gd name="T17" fmla="*/ 92 h 280"/>
                  <a:gd name="T18" fmla="*/ 48 w 112"/>
                  <a:gd name="T19" fmla="*/ 93 h 280"/>
                  <a:gd name="T20" fmla="*/ 44 w 112"/>
                  <a:gd name="T21" fmla="*/ 95 h 280"/>
                  <a:gd name="T22" fmla="*/ 39 w 112"/>
                  <a:gd name="T23" fmla="*/ 98 h 280"/>
                  <a:gd name="T24" fmla="*/ 31 w 112"/>
                  <a:gd name="T25" fmla="*/ 112 h 280"/>
                  <a:gd name="T26" fmla="*/ 31 w 112"/>
                  <a:gd name="T27" fmla="*/ 115 h 280"/>
                  <a:gd name="T28" fmla="*/ 32 w 112"/>
                  <a:gd name="T29" fmla="*/ 119 h 280"/>
                  <a:gd name="T30" fmla="*/ 28 w 112"/>
                  <a:gd name="T31" fmla="*/ 123 h 280"/>
                  <a:gd name="T32" fmla="*/ 31 w 112"/>
                  <a:gd name="T33" fmla="*/ 128 h 280"/>
                  <a:gd name="T34" fmla="*/ 33 w 112"/>
                  <a:gd name="T35" fmla="*/ 134 h 280"/>
                  <a:gd name="T36" fmla="*/ 34 w 112"/>
                  <a:gd name="T37" fmla="*/ 138 h 280"/>
                  <a:gd name="T38" fmla="*/ 33 w 112"/>
                  <a:gd name="T39" fmla="*/ 140 h 280"/>
                  <a:gd name="T40" fmla="*/ 31 w 112"/>
                  <a:gd name="T41" fmla="*/ 141 h 280"/>
                  <a:gd name="T42" fmla="*/ 31 w 112"/>
                  <a:gd name="T43" fmla="*/ 143 h 280"/>
                  <a:gd name="T44" fmla="*/ 29 w 112"/>
                  <a:gd name="T45" fmla="*/ 147 h 280"/>
                  <a:gd name="T46" fmla="*/ 28 w 112"/>
                  <a:gd name="T47" fmla="*/ 149 h 280"/>
                  <a:gd name="T48" fmla="*/ 26 w 112"/>
                  <a:gd name="T49" fmla="*/ 154 h 280"/>
                  <a:gd name="T50" fmla="*/ 24 w 112"/>
                  <a:gd name="T51" fmla="*/ 162 h 280"/>
                  <a:gd name="T52" fmla="*/ 20 w 112"/>
                  <a:gd name="T53" fmla="*/ 168 h 280"/>
                  <a:gd name="T54" fmla="*/ 12 w 112"/>
                  <a:gd name="T55" fmla="*/ 169 h 280"/>
                  <a:gd name="T56" fmla="*/ 1 w 112"/>
                  <a:gd name="T57" fmla="*/ 186 h 280"/>
                  <a:gd name="T58" fmla="*/ 0 w 112"/>
                  <a:gd name="T59" fmla="*/ 188 h 280"/>
                  <a:gd name="T60" fmla="*/ 2 w 112"/>
                  <a:gd name="T61" fmla="*/ 192 h 280"/>
                  <a:gd name="T62" fmla="*/ 8 w 112"/>
                  <a:gd name="T63" fmla="*/ 196 h 280"/>
                  <a:gd name="T64" fmla="*/ 15 w 112"/>
                  <a:gd name="T65" fmla="*/ 203 h 280"/>
                  <a:gd name="T66" fmla="*/ 18 w 112"/>
                  <a:gd name="T67" fmla="*/ 211 h 280"/>
                  <a:gd name="T68" fmla="*/ 22 w 112"/>
                  <a:gd name="T69" fmla="*/ 213 h 280"/>
                  <a:gd name="T70" fmla="*/ 27 w 112"/>
                  <a:gd name="T71" fmla="*/ 226 h 280"/>
                  <a:gd name="T72" fmla="*/ 28 w 112"/>
                  <a:gd name="T73" fmla="*/ 231 h 280"/>
                  <a:gd name="T74" fmla="*/ 28 w 112"/>
                  <a:gd name="T75" fmla="*/ 235 h 280"/>
                  <a:gd name="T76" fmla="*/ 28 w 112"/>
                  <a:gd name="T77" fmla="*/ 241 h 280"/>
                  <a:gd name="T78" fmla="*/ 28 w 112"/>
                  <a:gd name="T79" fmla="*/ 246 h 280"/>
                  <a:gd name="T80" fmla="*/ 31 w 112"/>
                  <a:gd name="T81" fmla="*/ 252 h 280"/>
                  <a:gd name="T82" fmla="*/ 32 w 112"/>
                  <a:gd name="T83" fmla="*/ 256 h 280"/>
                  <a:gd name="T84" fmla="*/ 28 w 112"/>
                  <a:gd name="T85" fmla="*/ 258 h 280"/>
                  <a:gd name="T86" fmla="*/ 26 w 112"/>
                  <a:gd name="T87" fmla="*/ 259 h 280"/>
                  <a:gd name="T88" fmla="*/ 21 w 112"/>
                  <a:gd name="T89" fmla="*/ 265 h 280"/>
                  <a:gd name="T90" fmla="*/ 19 w 112"/>
                  <a:gd name="T91" fmla="*/ 271 h 280"/>
                  <a:gd name="T92" fmla="*/ 15 w 112"/>
                  <a:gd name="T93" fmla="*/ 273 h 280"/>
                  <a:gd name="T94" fmla="*/ 14 w 112"/>
                  <a:gd name="T95" fmla="*/ 275 h 280"/>
                  <a:gd name="T96" fmla="*/ 14 w 112"/>
                  <a:gd name="T97" fmla="*/ 279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2" h="280">
                    <a:moveTo>
                      <a:pt x="112" y="0"/>
                    </a:moveTo>
                    <a:lnTo>
                      <a:pt x="111" y="3"/>
                    </a:lnTo>
                    <a:lnTo>
                      <a:pt x="109" y="7"/>
                    </a:lnTo>
                    <a:lnTo>
                      <a:pt x="105" y="14"/>
                    </a:lnTo>
                    <a:lnTo>
                      <a:pt x="100" y="27"/>
                    </a:lnTo>
                    <a:lnTo>
                      <a:pt x="93" y="37"/>
                    </a:lnTo>
                    <a:lnTo>
                      <a:pt x="91" y="46"/>
                    </a:lnTo>
                    <a:lnTo>
                      <a:pt x="89" y="49"/>
                    </a:lnTo>
                    <a:lnTo>
                      <a:pt x="77" y="58"/>
                    </a:lnTo>
                    <a:lnTo>
                      <a:pt x="69" y="66"/>
                    </a:lnTo>
                    <a:lnTo>
                      <a:pt x="69" y="68"/>
                    </a:lnTo>
                    <a:lnTo>
                      <a:pt x="62" y="74"/>
                    </a:lnTo>
                    <a:lnTo>
                      <a:pt x="61" y="78"/>
                    </a:lnTo>
                    <a:lnTo>
                      <a:pt x="62" y="81"/>
                    </a:lnTo>
                    <a:lnTo>
                      <a:pt x="59" y="83"/>
                    </a:lnTo>
                    <a:lnTo>
                      <a:pt x="58" y="88"/>
                    </a:lnTo>
                    <a:lnTo>
                      <a:pt x="55" y="90"/>
                    </a:lnTo>
                    <a:lnTo>
                      <a:pt x="54" y="92"/>
                    </a:lnTo>
                    <a:lnTo>
                      <a:pt x="52" y="92"/>
                    </a:lnTo>
                    <a:lnTo>
                      <a:pt x="48" y="93"/>
                    </a:lnTo>
                    <a:lnTo>
                      <a:pt x="45" y="95"/>
                    </a:lnTo>
                    <a:lnTo>
                      <a:pt x="44" y="95"/>
                    </a:lnTo>
                    <a:lnTo>
                      <a:pt x="41" y="96"/>
                    </a:lnTo>
                    <a:lnTo>
                      <a:pt x="39" y="98"/>
                    </a:lnTo>
                    <a:lnTo>
                      <a:pt x="38" y="100"/>
                    </a:lnTo>
                    <a:lnTo>
                      <a:pt x="31" y="112"/>
                    </a:lnTo>
                    <a:lnTo>
                      <a:pt x="29" y="113"/>
                    </a:lnTo>
                    <a:lnTo>
                      <a:pt x="31" y="115"/>
                    </a:lnTo>
                    <a:lnTo>
                      <a:pt x="32" y="118"/>
                    </a:lnTo>
                    <a:lnTo>
                      <a:pt x="32" y="119"/>
                    </a:lnTo>
                    <a:lnTo>
                      <a:pt x="29" y="120"/>
                    </a:lnTo>
                    <a:lnTo>
                      <a:pt x="28" y="123"/>
                    </a:lnTo>
                    <a:lnTo>
                      <a:pt x="32" y="127"/>
                    </a:lnTo>
                    <a:lnTo>
                      <a:pt x="31" y="128"/>
                    </a:lnTo>
                    <a:lnTo>
                      <a:pt x="33" y="130"/>
                    </a:lnTo>
                    <a:lnTo>
                      <a:pt x="33" y="134"/>
                    </a:lnTo>
                    <a:lnTo>
                      <a:pt x="32" y="136"/>
                    </a:lnTo>
                    <a:lnTo>
                      <a:pt x="34" y="138"/>
                    </a:lnTo>
                    <a:lnTo>
                      <a:pt x="34" y="139"/>
                    </a:lnTo>
                    <a:lnTo>
                      <a:pt x="33" y="140"/>
                    </a:lnTo>
                    <a:lnTo>
                      <a:pt x="32" y="140"/>
                    </a:lnTo>
                    <a:lnTo>
                      <a:pt x="31" y="141"/>
                    </a:lnTo>
                    <a:lnTo>
                      <a:pt x="31" y="142"/>
                    </a:lnTo>
                    <a:lnTo>
                      <a:pt x="31" y="143"/>
                    </a:lnTo>
                    <a:lnTo>
                      <a:pt x="31" y="145"/>
                    </a:lnTo>
                    <a:lnTo>
                      <a:pt x="29" y="147"/>
                    </a:lnTo>
                    <a:lnTo>
                      <a:pt x="29" y="148"/>
                    </a:lnTo>
                    <a:lnTo>
                      <a:pt x="28" y="149"/>
                    </a:lnTo>
                    <a:lnTo>
                      <a:pt x="26" y="151"/>
                    </a:lnTo>
                    <a:lnTo>
                      <a:pt x="26" y="154"/>
                    </a:lnTo>
                    <a:lnTo>
                      <a:pt x="25" y="156"/>
                    </a:lnTo>
                    <a:lnTo>
                      <a:pt x="24" y="162"/>
                    </a:lnTo>
                    <a:lnTo>
                      <a:pt x="24" y="165"/>
                    </a:lnTo>
                    <a:lnTo>
                      <a:pt x="20" y="168"/>
                    </a:lnTo>
                    <a:lnTo>
                      <a:pt x="14" y="168"/>
                    </a:lnTo>
                    <a:lnTo>
                      <a:pt x="12" y="169"/>
                    </a:lnTo>
                    <a:lnTo>
                      <a:pt x="11" y="173"/>
                    </a:lnTo>
                    <a:lnTo>
                      <a:pt x="1" y="186"/>
                    </a:lnTo>
                    <a:lnTo>
                      <a:pt x="0" y="187"/>
                    </a:lnTo>
                    <a:lnTo>
                      <a:pt x="0" y="188"/>
                    </a:lnTo>
                    <a:lnTo>
                      <a:pt x="1" y="189"/>
                    </a:lnTo>
                    <a:lnTo>
                      <a:pt x="2" y="192"/>
                    </a:lnTo>
                    <a:lnTo>
                      <a:pt x="5" y="193"/>
                    </a:lnTo>
                    <a:lnTo>
                      <a:pt x="8" y="196"/>
                    </a:lnTo>
                    <a:lnTo>
                      <a:pt x="14" y="201"/>
                    </a:lnTo>
                    <a:lnTo>
                      <a:pt x="15" y="203"/>
                    </a:lnTo>
                    <a:lnTo>
                      <a:pt x="14" y="205"/>
                    </a:lnTo>
                    <a:lnTo>
                      <a:pt x="18" y="211"/>
                    </a:lnTo>
                    <a:lnTo>
                      <a:pt x="20" y="212"/>
                    </a:lnTo>
                    <a:lnTo>
                      <a:pt x="22" y="213"/>
                    </a:lnTo>
                    <a:lnTo>
                      <a:pt x="26" y="225"/>
                    </a:lnTo>
                    <a:lnTo>
                      <a:pt x="27" y="226"/>
                    </a:lnTo>
                    <a:lnTo>
                      <a:pt x="27" y="228"/>
                    </a:lnTo>
                    <a:lnTo>
                      <a:pt x="28" y="231"/>
                    </a:lnTo>
                    <a:lnTo>
                      <a:pt x="28" y="233"/>
                    </a:lnTo>
                    <a:lnTo>
                      <a:pt x="28" y="235"/>
                    </a:lnTo>
                    <a:lnTo>
                      <a:pt x="27" y="238"/>
                    </a:lnTo>
                    <a:lnTo>
                      <a:pt x="28" y="241"/>
                    </a:lnTo>
                    <a:lnTo>
                      <a:pt x="29" y="242"/>
                    </a:lnTo>
                    <a:lnTo>
                      <a:pt x="28" y="246"/>
                    </a:lnTo>
                    <a:lnTo>
                      <a:pt x="29" y="248"/>
                    </a:lnTo>
                    <a:lnTo>
                      <a:pt x="31" y="252"/>
                    </a:lnTo>
                    <a:lnTo>
                      <a:pt x="32" y="255"/>
                    </a:lnTo>
                    <a:lnTo>
                      <a:pt x="32" y="256"/>
                    </a:lnTo>
                    <a:lnTo>
                      <a:pt x="31" y="258"/>
                    </a:lnTo>
                    <a:lnTo>
                      <a:pt x="28" y="258"/>
                    </a:lnTo>
                    <a:lnTo>
                      <a:pt x="27" y="259"/>
                    </a:lnTo>
                    <a:lnTo>
                      <a:pt x="26" y="259"/>
                    </a:lnTo>
                    <a:lnTo>
                      <a:pt x="24" y="264"/>
                    </a:lnTo>
                    <a:lnTo>
                      <a:pt x="21" y="265"/>
                    </a:lnTo>
                    <a:lnTo>
                      <a:pt x="20" y="271"/>
                    </a:lnTo>
                    <a:lnTo>
                      <a:pt x="19" y="271"/>
                    </a:lnTo>
                    <a:lnTo>
                      <a:pt x="18" y="272"/>
                    </a:lnTo>
                    <a:lnTo>
                      <a:pt x="15" y="273"/>
                    </a:lnTo>
                    <a:lnTo>
                      <a:pt x="15" y="274"/>
                    </a:lnTo>
                    <a:lnTo>
                      <a:pt x="14" y="275"/>
                    </a:lnTo>
                    <a:lnTo>
                      <a:pt x="14" y="276"/>
                    </a:lnTo>
                    <a:lnTo>
                      <a:pt x="14" y="279"/>
                    </a:lnTo>
                    <a:lnTo>
                      <a:pt x="15" y="280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704" name="Freeform 192"/>
              <p:cNvSpPr>
                <a:spLocks/>
              </p:cNvSpPr>
              <p:nvPr/>
            </p:nvSpPr>
            <p:spPr bwMode="auto">
              <a:xfrm>
                <a:off x="4412" y="2699"/>
                <a:ext cx="83" cy="301"/>
              </a:xfrm>
              <a:custGeom>
                <a:avLst/>
                <a:gdLst>
                  <a:gd name="T0" fmla="*/ 209 w 249"/>
                  <a:gd name="T1" fmla="*/ 10 h 903"/>
                  <a:gd name="T2" fmla="*/ 195 w 249"/>
                  <a:gd name="T3" fmla="*/ 22 h 903"/>
                  <a:gd name="T4" fmla="*/ 189 w 249"/>
                  <a:gd name="T5" fmla="*/ 32 h 903"/>
                  <a:gd name="T6" fmla="*/ 184 w 249"/>
                  <a:gd name="T7" fmla="*/ 47 h 903"/>
                  <a:gd name="T8" fmla="*/ 209 w 249"/>
                  <a:gd name="T9" fmla="*/ 59 h 903"/>
                  <a:gd name="T10" fmla="*/ 215 w 249"/>
                  <a:gd name="T11" fmla="*/ 70 h 903"/>
                  <a:gd name="T12" fmla="*/ 223 w 249"/>
                  <a:gd name="T13" fmla="*/ 75 h 903"/>
                  <a:gd name="T14" fmla="*/ 234 w 249"/>
                  <a:gd name="T15" fmla="*/ 77 h 903"/>
                  <a:gd name="T16" fmla="*/ 243 w 249"/>
                  <a:gd name="T17" fmla="*/ 83 h 903"/>
                  <a:gd name="T18" fmla="*/ 244 w 249"/>
                  <a:gd name="T19" fmla="*/ 92 h 903"/>
                  <a:gd name="T20" fmla="*/ 244 w 249"/>
                  <a:gd name="T21" fmla="*/ 99 h 903"/>
                  <a:gd name="T22" fmla="*/ 248 w 249"/>
                  <a:gd name="T23" fmla="*/ 109 h 903"/>
                  <a:gd name="T24" fmla="*/ 247 w 249"/>
                  <a:gd name="T25" fmla="*/ 118 h 903"/>
                  <a:gd name="T26" fmla="*/ 238 w 249"/>
                  <a:gd name="T27" fmla="*/ 130 h 903"/>
                  <a:gd name="T28" fmla="*/ 224 w 249"/>
                  <a:gd name="T29" fmla="*/ 145 h 903"/>
                  <a:gd name="T30" fmla="*/ 218 w 249"/>
                  <a:gd name="T31" fmla="*/ 150 h 903"/>
                  <a:gd name="T32" fmla="*/ 215 w 249"/>
                  <a:gd name="T33" fmla="*/ 160 h 903"/>
                  <a:gd name="T34" fmla="*/ 212 w 249"/>
                  <a:gd name="T35" fmla="*/ 169 h 903"/>
                  <a:gd name="T36" fmla="*/ 210 w 249"/>
                  <a:gd name="T37" fmla="*/ 175 h 903"/>
                  <a:gd name="T38" fmla="*/ 201 w 249"/>
                  <a:gd name="T39" fmla="*/ 185 h 903"/>
                  <a:gd name="T40" fmla="*/ 185 w 249"/>
                  <a:gd name="T41" fmla="*/ 199 h 903"/>
                  <a:gd name="T42" fmla="*/ 177 w 249"/>
                  <a:gd name="T43" fmla="*/ 199 h 903"/>
                  <a:gd name="T44" fmla="*/ 163 w 249"/>
                  <a:gd name="T45" fmla="*/ 200 h 903"/>
                  <a:gd name="T46" fmla="*/ 150 w 249"/>
                  <a:gd name="T47" fmla="*/ 209 h 903"/>
                  <a:gd name="T48" fmla="*/ 154 w 249"/>
                  <a:gd name="T49" fmla="*/ 220 h 903"/>
                  <a:gd name="T50" fmla="*/ 144 w 249"/>
                  <a:gd name="T51" fmla="*/ 249 h 903"/>
                  <a:gd name="T52" fmla="*/ 139 w 249"/>
                  <a:gd name="T53" fmla="*/ 263 h 903"/>
                  <a:gd name="T54" fmla="*/ 128 w 249"/>
                  <a:gd name="T55" fmla="*/ 285 h 903"/>
                  <a:gd name="T56" fmla="*/ 114 w 249"/>
                  <a:gd name="T57" fmla="*/ 296 h 903"/>
                  <a:gd name="T58" fmla="*/ 92 w 249"/>
                  <a:gd name="T59" fmla="*/ 324 h 903"/>
                  <a:gd name="T60" fmla="*/ 86 w 249"/>
                  <a:gd name="T61" fmla="*/ 344 h 903"/>
                  <a:gd name="T62" fmla="*/ 93 w 249"/>
                  <a:gd name="T63" fmla="*/ 373 h 903"/>
                  <a:gd name="T64" fmla="*/ 92 w 249"/>
                  <a:gd name="T65" fmla="*/ 395 h 903"/>
                  <a:gd name="T66" fmla="*/ 79 w 249"/>
                  <a:gd name="T67" fmla="*/ 415 h 903"/>
                  <a:gd name="T68" fmla="*/ 65 w 249"/>
                  <a:gd name="T69" fmla="*/ 435 h 903"/>
                  <a:gd name="T70" fmla="*/ 63 w 249"/>
                  <a:gd name="T71" fmla="*/ 449 h 903"/>
                  <a:gd name="T72" fmla="*/ 66 w 249"/>
                  <a:gd name="T73" fmla="*/ 465 h 903"/>
                  <a:gd name="T74" fmla="*/ 68 w 249"/>
                  <a:gd name="T75" fmla="*/ 479 h 903"/>
                  <a:gd name="T76" fmla="*/ 53 w 249"/>
                  <a:gd name="T77" fmla="*/ 493 h 903"/>
                  <a:gd name="T78" fmla="*/ 38 w 249"/>
                  <a:gd name="T79" fmla="*/ 508 h 903"/>
                  <a:gd name="T80" fmla="*/ 31 w 249"/>
                  <a:gd name="T81" fmla="*/ 520 h 903"/>
                  <a:gd name="T82" fmla="*/ 18 w 249"/>
                  <a:gd name="T83" fmla="*/ 540 h 903"/>
                  <a:gd name="T84" fmla="*/ 9 w 249"/>
                  <a:gd name="T85" fmla="*/ 550 h 903"/>
                  <a:gd name="T86" fmla="*/ 4 w 249"/>
                  <a:gd name="T87" fmla="*/ 564 h 903"/>
                  <a:gd name="T88" fmla="*/ 0 w 249"/>
                  <a:gd name="T89" fmla="*/ 575 h 903"/>
                  <a:gd name="T90" fmla="*/ 4 w 249"/>
                  <a:gd name="T91" fmla="*/ 587 h 903"/>
                  <a:gd name="T92" fmla="*/ 18 w 249"/>
                  <a:gd name="T93" fmla="*/ 599 h 903"/>
                  <a:gd name="T94" fmla="*/ 37 w 249"/>
                  <a:gd name="T95" fmla="*/ 610 h 903"/>
                  <a:gd name="T96" fmla="*/ 37 w 249"/>
                  <a:gd name="T97" fmla="*/ 624 h 903"/>
                  <a:gd name="T98" fmla="*/ 38 w 249"/>
                  <a:gd name="T99" fmla="*/ 648 h 903"/>
                  <a:gd name="T100" fmla="*/ 25 w 249"/>
                  <a:gd name="T101" fmla="*/ 677 h 903"/>
                  <a:gd name="T102" fmla="*/ 25 w 249"/>
                  <a:gd name="T103" fmla="*/ 725 h 903"/>
                  <a:gd name="T104" fmla="*/ 19 w 249"/>
                  <a:gd name="T105" fmla="*/ 758 h 903"/>
                  <a:gd name="T106" fmla="*/ 23 w 249"/>
                  <a:gd name="T107" fmla="*/ 797 h 903"/>
                  <a:gd name="T108" fmla="*/ 19 w 249"/>
                  <a:gd name="T109" fmla="*/ 817 h 903"/>
                  <a:gd name="T110" fmla="*/ 20 w 249"/>
                  <a:gd name="T111" fmla="*/ 853 h 903"/>
                  <a:gd name="T112" fmla="*/ 19 w 249"/>
                  <a:gd name="T113" fmla="*/ 896 h 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49" h="903">
                    <a:moveTo>
                      <a:pt x="216" y="0"/>
                    </a:moveTo>
                    <a:lnTo>
                      <a:pt x="215" y="2"/>
                    </a:lnTo>
                    <a:lnTo>
                      <a:pt x="212" y="6"/>
                    </a:lnTo>
                    <a:lnTo>
                      <a:pt x="209" y="10"/>
                    </a:lnTo>
                    <a:lnTo>
                      <a:pt x="204" y="13"/>
                    </a:lnTo>
                    <a:lnTo>
                      <a:pt x="197" y="17"/>
                    </a:lnTo>
                    <a:lnTo>
                      <a:pt x="197" y="20"/>
                    </a:lnTo>
                    <a:lnTo>
                      <a:pt x="195" y="22"/>
                    </a:lnTo>
                    <a:lnTo>
                      <a:pt x="195" y="23"/>
                    </a:lnTo>
                    <a:lnTo>
                      <a:pt x="192" y="27"/>
                    </a:lnTo>
                    <a:lnTo>
                      <a:pt x="191" y="29"/>
                    </a:lnTo>
                    <a:lnTo>
                      <a:pt x="189" y="32"/>
                    </a:lnTo>
                    <a:lnTo>
                      <a:pt x="189" y="36"/>
                    </a:lnTo>
                    <a:lnTo>
                      <a:pt x="185" y="39"/>
                    </a:lnTo>
                    <a:lnTo>
                      <a:pt x="183" y="42"/>
                    </a:lnTo>
                    <a:lnTo>
                      <a:pt x="184" y="47"/>
                    </a:lnTo>
                    <a:lnTo>
                      <a:pt x="187" y="48"/>
                    </a:lnTo>
                    <a:lnTo>
                      <a:pt x="204" y="53"/>
                    </a:lnTo>
                    <a:lnTo>
                      <a:pt x="208" y="55"/>
                    </a:lnTo>
                    <a:lnTo>
                      <a:pt x="209" y="59"/>
                    </a:lnTo>
                    <a:lnTo>
                      <a:pt x="211" y="63"/>
                    </a:lnTo>
                    <a:lnTo>
                      <a:pt x="212" y="63"/>
                    </a:lnTo>
                    <a:lnTo>
                      <a:pt x="216" y="68"/>
                    </a:lnTo>
                    <a:lnTo>
                      <a:pt x="215" y="70"/>
                    </a:lnTo>
                    <a:lnTo>
                      <a:pt x="216" y="73"/>
                    </a:lnTo>
                    <a:lnTo>
                      <a:pt x="218" y="73"/>
                    </a:lnTo>
                    <a:lnTo>
                      <a:pt x="222" y="73"/>
                    </a:lnTo>
                    <a:lnTo>
                      <a:pt x="223" y="75"/>
                    </a:lnTo>
                    <a:lnTo>
                      <a:pt x="224" y="76"/>
                    </a:lnTo>
                    <a:lnTo>
                      <a:pt x="228" y="77"/>
                    </a:lnTo>
                    <a:lnTo>
                      <a:pt x="231" y="79"/>
                    </a:lnTo>
                    <a:lnTo>
                      <a:pt x="234" y="77"/>
                    </a:lnTo>
                    <a:lnTo>
                      <a:pt x="236" y="77"/>
                    </a:lnTo>
                    <a:lnTo>
                      <a:pt x="238" y="79"/>
                    </a:lnTo>
                    <a:lnTo>
                      <a:pt x="241" y="80"/>
                    </a:lnTo>
                    <a:lnTo>
                      <a:pt x="243" y="83"/>
                    </a:lnTo>
                    <a:lnTo>
                      <a:pt x="243" y="86"/>
                    </a:lnTo>
                    <a:lnTo>
                      <a:pt x="243" y="87"/>
                    </a:lnTo>
                    <a:lnTo>
                      <a:pt x="243" y="89"/>
                    </a:lnTo>
                    <a:lnTo>
                      <a:pt x="244" y="92"/>
                    </a:lnTo>
                    <a:lnTo>
                      <a:pt x="244" y="93"/>
                    </a:lnTo>
                    <a:lnTo>
                      <a:pt x="245" y="94"/>
                    </a:lnTo>
                    <a:lnTo>
                      <a:pt x="244" y="97"/>
                    </a:lnTo>
                    <a:lnTo>
                      <a:pt x="244" y="99"/>
                    </a:lnTo>
                    <a:lnTo>
                      <a:pt x="244" y="102"/>
                    </a:lnTo>
                    <a:lnTo>
                      <a:pt x="245" y="106"/>
                    </a:lnTo>
                    <a:lnTo>
                      <a:pt x="247" y="108"/>
                    </a:lnTo>
                    <a:lnTo>
                      <a:pt x="248" y="109"/>
                    </a:lnTo>
                    <a:lnTo>
                      <a:pt x="248" y="110"/>
                    </a:lnTo>
                    <a:lnTo>
                      <a:pt x="248" y="112"/>
                    </a:lnTo>
                    <a:lnTo>
                      <a:pt x="249" y="114"/>
                    </a:lnTo>
                    <a:lnTo>
                      <a:pt x="247" y="118"/>
                    </a:lnTo>
                    <a:lnTo>
                      <a:pt x="245" y="121"/>
                    </a:lnTo>
                    <a:lnTo>
                      <a:pt x="241" y="123"/>
                    </a:lnTo>
                    <a:lnTo>
                      <a:pt x="240" y="126"/>
                    </a:lnTo>
                    <a:lnTo>
                      <a:pt x="238" y="130"/>
                    </a:lnTo>
                    <a:lnTo>
                      <a:pt x="236" y="135"/>
                    </a:lnTo>
                    <a:lnTo>
                      <a:pt x="235" y="136"/>
                    </a:lnTo>
                    <a:lnTo>
                      <a:pt x="234" y="140"/>
                    </a:lnTo>
                    <a:lnTo>
                      <a:pt x="224" y="145"/>
                    </a:lnTo>
                    <a:lnTo>
                      <a:pt x="222" y="147"/>
                    </a:lnTo>
                    <a:lnTo>
                      <a:pt x="219" y="148"/>
                    </a:lnTo>
                    <a:lnTo>
                      <a:pt x="219" y="149"/>
                    </a:lnTo>
                    <a:lnTo>
                      <a:pt x="218" y="150"/>
                    </a:lnTo>
                    <a:lnTo>
                      <a:pt x="218" y="152"/>
                    </a:lnTo>
                    <a:lnTo>
                      <a:pt x="216" y="153"/>
                    </a:lnTo>
                    <a:lnTo>
                      <a:pt x="216" y="155"/>
                    </a:lnTo>
                    <a:lnTo>
                      <a:pt x="215" y="160"/>
                    </a:lnTo>
                    <a:lnTo>
                      <a:pt x="214" y="162"/>
                    </a:lnTo>
                    <a:lnTo>
                      <a:pt x="214" y="163"/>
                    </a:lnTo>
                    <a:lnTo>
                      <a:pt x="212" y="167"/>
                    </a:lnTo>
                    <a:lnTo>
                      <a:pt x="212" y="169"/>
                    </a:lnTo>
                    <a:lnTo>
                      <a:pt x="211" y="170"/>
                    </a:lnTo>
                    <a:lnTo>
                      <a:pt x="210" y="172"/>
                    </a:lnTo>
                    <a:lnTo>
                      <a:pt x="210" y="174"/>
                    </a:lnTo>
                    <a:lnTo>
                      <a:pt x="210" y="175"/>
                    </a:lnTo>
                    <a:lnTo>
                      <a:pt x="208" y="179"/>
                    </a:lnTo>
                    <a:lnTo>
                      <a:pt x="205" y="182"/>
                    </a:lnTo>
                    <a:lnTo>
                      <a:pt x="204" y="183"/>
                    </a:lnTo>
                    <a:lnTo>
                      <a:pt x="201" y="185"/>
                    </a:lnTo>
                    <a:lnTo>
                      <a:pt x="190" y="194"/>
                    </a:lnTo>
                    <a:lnTo>
                      <a:pt x="188" y="196"/>
                    </a:lnTo>
                    <a:lnTo>
                      <a:pt x="187" y="199"/>
                    </a:lnTo>
                    <a:lnTo>
                      <a:pt x="185" y="199"/>
                    </a:lnTo>
                    <a:lnTo>
                      <a:pt x="184" y="199"/>
                    </a:lnTo>
                    <a:lnTo>
                      <a:pt x="183" y="200"/>
                    </a:lnTo>
                    <a:lnTo>
                      <a:pt x="179" y="198"/>
                    </a:lnTo>
                    <a:lnTo>
                      <a:pt x="177" y="199"/>
                    </a:lnTo>
                    <a:lnTo>
                      <a:pt x="172" y="199"/>
                    </a:lnTo>
                    <a:lnTo>
                      <a:pt x="169" y="200"/>
                    </a:lnTo>
                    <a:lnTo>
                      <a:pt x="168" y="200"/>
                    </a:lnTo>
                    <a:lnTo>
                      <a:pt x="163" y="200"/>
                    </a:lnTo>
                    <a:lnTo>
                      <a:pt x="157" y="202"/>
                    </a:lnTo>
                    <a:lnTo>
                      <a:pt x="154" y="205"/>
                    </a:lnTo>
                    <a:lnTo>
                      <a:pt x="152" y="207"/>
                    </a:lnTo>
                    <a:lnTo>
                      <a:pt x="150" y="209"/>
                    </a:lnTo>
                    <a:lnTo>
                      <a:pt x="151" y="213"/>
                    </a:lnTo>
                    <a:lnTo>
                      <a:pt x="151" y="215"/>
                    </a:lnTo>
                    <a:lnTo>
                      <a:pt x="154" y="219"/>
                    </a:lnTo>
                    <a:lnTo>
                      <a:pt x="154" y="220"/>
                    </a:lnTo>
                    <a:lnTo>
                      <a:pt x="152" y="226"/>
                    </a:lnTo>
                    <a:lnTo>
                      <a:pt x="146" y="235"/>
                    </a:lnTo>
                    <a:lnTo>
                      <a:pt x="145" y="247"/>
                    </a:lnTo>
                    <a:lnTo>
                      <a:pt x="144" y="249"/>
                    </a:lnTo>
                    <a:lnTo>
                      <a:pt x="142" y="255"/>
                    </a:lnTo>
                    <a:lnTo>
                      <a:pt x="142" y="259"/>
                    </a:lnTo>
                    <a:lnTo>
                      <a:pt x="141" y="261"/>
                    </a:lnTo>
                    <a:lnTo>
                      <a:pt x="139" y="263"/>
                    </a:lnTo>
                    <a:lnTo>
                      <a:pt x="136" y="266"/>
                    </a:lnTo>
                    <a:lnTo>
                      <a:pt x="130" y="278"/>
                    </a:lnTo>
                    <a:lnTo>
                      <a:pt x="129" y="279"/>
                    </a:lnTo>
                    <a:lnTo>
                      <a:pt x="128" y="285"/>
                    </a:lnTo>
                    <a:lnTo>
                      <a:pt x="126" y="287"/>
                    </a:lnTo>
                    <a:lnTo>
                      <a:pt x="123" y="291"/>
                    </a:lnTo>
                    <a:lnTo>
                      <a:pt x="119" y="294"/>
                    </a:lnTo>
                    <a:lnTo>
                      <a:pt x="114" y="296"/>
                    </a:lnTo>
                    <a:lnTo>
                      <a:pt x="104" y="301"/>
                    </a:lnTo>
                    <a:lnTo>
                      <a:pt x="101" y="309"/>
                    </a:lnTo>
                    <a:lnTo>
                      <a:pt x="93" y="315"/>
                    </a:lnTo>
                    <a:lnTo>
                      <a:pt x="92" y="324"/>
                    </a:lnTo>
                    <a:lnTo>
                      <a:pt x="86" y="328"/>
                    </a:lnTo>
                    <a:lnTo>
                      <a:pt x="85" y="335"/>
                    </a:lnTo>
                    <a:lnTo>
                      <a:pt x="86" y="341"/>
                    </a:lnTo>
                    <a:lnTo>
                      <a:pt x="86" y="344"/>
                    </a:lnTo>
                    <a:lnTo>
                      <a:pt x="88" y="346"/>
                    </a:lnTo>
                    <a:lnTo>
                      <a:pt x="90" y="353"/>
                    </a:lnTo>
                    <a:lnTo>
                      <a:pt x="92" y="359"/>
                    </a:lnTo>
                    <a:lnTo>
                      <a:pt x="93" y="373"/>
                    </a:lnTo>
                    <a:lnTo>
                      <a:pt x="96" y="378"/>
                    </a:lnTo>
                    <a:lnTo>
                      <a:pt x="96" y="381"/>
                    </a:lnTo>
                    <a:lnTo>
                      <a:pt x="95" y="391"/>
                    </a:lnTo>
                    <a:lnTo>
                      <a:pt x="92" y="395"/>
                    </a:lnTo>
                    <a:lnTo>
                      <a:pt x="90" y="407"/>
                    </a:lnTo>
                    <a:lnTo>
                      <a:pt x="86" y="412"/>
                    </a:lnTo>
                    <a:lnTo>
                      <a:pt x="83" y="415"/>
                    </a:lnTo>
                    <a:lnTo>
                      <a:pt x="79" y="415"/>
                    </a:lnTo>
                    <a:lnTo>
                      <a:pt x="75" y="418"/>
                    </a:lnTo>
                    <a:lnTo>
                      <a:pt x="70" y="424"/>
                    </a:lnTo>
                    <a:lnTo>
                      <a:pt x="65" y="431"/>
                    </a:lnTo>
                    <a:lnTo>
                      <a:pt x="65" y="435"/>
                    </a:lnTo>
                    <a:lnTo>
                      <a:pt x="64" y="440"/>
                    </a:lnTo>
                    <a:lnTo>
                      <a:pt x="64" y="445"/>
                    </a:lnTo>
                    <a:lnTo>
                      <a:pt x="63" y="447"/>
                    </a:lnTo>
                    <a:lnTo>
                      <a:pt x="63" y="449"/>
                    </a:lnTo>
                    <a:lnTo>
                      <a:pt x="63" y="453"/>
                    </a:lnTo>
                    <a:lnTo>
                      <a:pt x="63" y="455"/>
                    </a:lnTo>
                    <a:lnTo>
                      <a:pt x="64" y="462"/>
                    </a:lnTo>
                    <a:lnTo>
                      <a:pt x="66" y="465"/>
                    </a:lnTo>
                    <a:lnTo>
                      <a:pt x="66" y="467"/>
                    </a:lnTo>
                    <a:lnTo>
                      <a:pt x="66" y="469"/>
                    </a:lnTo>
                    <a:lnTo>
                      <a:pt x="69" y="473"/>
                    </a:lnTo>
                    <a:lnTo>
                      <a:pt x="68" y="479"/>
                    </a:lnTo>
                    <a:lnTo>
                      <a:pt x="65" y="482"/>
                    </a:lnTo>
                    <a:lnTo>
                      <a:pt x="62" y="485"/>
                    </a:lnTo>
                    <a:lnTo>
                      <a:pt x="59" y="488"/>
                    </a:lnTo>
                    <a:lnTo>
                      <a:pt x="53" y="493"/>
                    </a:lnTo>
                    <a:lnTo>
                      <a:pt x="46" y="498"/>
                    </a:lnTo>
                    <a:lnTo>
                      <a:pt x="44" y="502"/>
                    </a:lnTo>
                    <a:lnTo>
                      <a:pt x="42" y="506"/>
                    </a:lnTo>
                    <a:lnTo>
                      <a:pt x="38" y="508"/>
                    </a:lnTo>
                    <a:lnTo>
                      <a:pt x="36" y="508"/>
                    </a:lnTo>
                    <a:lnTo>
                      <a:pt x="33" y="510"/>
                    </a:lnTo>
                    <a:lnTo>
                      <a:pt x="32" y="515"/>
                    </a:lnTo>
                    <a:lnTo>
                      <a:pt x="31" y="520"/>
                    </a:lnTo>
                    <a:lnTo>
                      <a:pt x="30" y="524"/>
                    </a:lnTo>
                    <a:lnTo>
                      <a:pt x="28" y="527"/>
                    </a:lnTo>
                    <a:lnTo>
                      <a:pt x="23" y="534"/>
                    </a:lnTo>
                    <a:lnTo>
                      <a:pt x="18" y="540"/>
                    </a:lnTo>
                    <a:lnTo>
                      <a:pt x="17" y="542"/>
                    </a:lnTo>
                    <a:lnTo>
                      <a:pt x="16" y="546"/>
                    </a:lnTo>
                    <a:lnTo>
                      <a:pt x="13" y="547"/>
                    </a:lnTo>
                    <a:lnTo>
                      <a:pt x="9" y="550"/>
                    </a:lnTo>
                    <a:lnTo>
                      <a:pt x="8" y="554"/>
                    </a:lnTo>
                    <a:lnTo>
                      <a:pt x="6" y="558"/>
                    </a:lnTo>
                    <a:lnTo>
                      <a:pt x="5" y="561"/>
                    </a:lnTo>
                    <a:lnTo>
                      <a:pt x="4" y="564"/>
                    </a:lnTo>
                    <a:lnTo>
                      <a:pt x="2" y="565"/>
                    </a:lnTo>
                    <a:lnTo>
                      <a:pt x="0" y="567"/>
                    </a:lnTo>
                    <a:lnTo>
                      <a:pt x="0" y="571"/>
                    </a:lnTo>
                    <a:lnTo>
                      <a:pt x="0" y="575"/>
                    </a:lnTo>
                    <a:lnTo>
                      <a:pt x="0" y="579"/>
                    </a:lnTo>
                    <a:lnTo>
                      <a:pt x="0" y="581"/>
                    </a:lnTo>
                    <a:lnTo>
                      <a:pt x="2" y="584"/>
                    </a:lnTo>
                    <a:lnTo>
                      <a:pt x="4" y="587"/>
                    </a:lnTo>
                    <a:lnTo>
                      <a:pt x="8" y="591"/>
                    </a:lnTo>
                    <a:lnTo>
                      <a:pt x="9" y="592"/>
                    </a:lnTo>
                    <a:lnTo>
                      <a:pt x="12" y="595"/>
                    </a:lnTo>
                    <a:lnTo>
                      <a:pt x="18" y="599"/>
                    </a:lnTo>
                    <a:lnTo>
                      <a:pt x="23" y="600"/>
                    </a:lnTo>
                    <a:lnTo>
                      <a:pt x="29" y="603"/>
                    </a:lnTo>
                    <a:lnTo>
                      <a:pt x="33" y="605"/>
                    </a:lnTo>
                    <a:lnTo>
                      <a:pt x="37" y="610"/>
                    </a:lnTo>
                    <a:lnTo>
                      <a:pt x="38" y="615"/>
                    </a:lnTo>
                    <a:lnTo>
                      <a:pt x="38" y="618"/>
                    </a:lnTo>
                    <a:lnTo>
                      <a:pt x="38" y="619"/>
                    </a:lnTo>
                    <a:lnTo>
                      <a:pt x="37" y="624"/>
                    </a:lnTo>
                    <a:lnTo>
                      <a:pt x="36" y="625"/>
                    </a:lnTo>
                    <a:lnTo>
                      <a:pt x="37" y="627"/>
                    </a:lnTo>
                    <a:lnTo>
                      <a:pt x="39" y="634"/>
                    </a:lnTo>
                    <a:lnTo>
                      <a:pt x="38" y="648"/>
                    </a:lnTo>
                    <a:lnTo>
                      <a:pt x="35" y="658"/>
                    </a:lnTo>
                    <a:lnTo>
                      <a:pt x="31" y="663"/>
                    </a:lnTo>
                    <a:lnTo>
                      <a:pt x="26" y="671"/>
                    </a:lnTo>
                    <a:lnTo>
                      <a:pt x="25" y="677"/>
                    </a:lnTo>
                    <a:lnTo>
                      <a:pt x="23" y="685"/>
                    </a:lnTo>
                    <a:lnTo>
                      <a:pt x="18" y="698"/>
                    </a:lnTo>
                    <a:lnTo>
                      <a:pt x="24" y="721"/>
                    </a:lnTo>
                    <a:lnTo>
                      <a:pt x="25" y="725"/>
                    </a:lnTo>
                    <a:lnTo>
                      <a:pt x="24" y="726"/>
                    </a:lnTo>
                    <a:lnTo>
                      <a:pt x="17" y="745"/>
                    </a:lnTo>
                    <a:lnTo>
                      <a:pt x="15" y="752"/>
                    </a:lnTo>
                    <a:lnTo>
                      <a:pt x="19" y="758"/>
                    </a:lnTo>
                    <a:lnTo>
                      <a:pt x="18" y="766"/>
                    </a:lnTo>
                    <a:lnTo>
                      <a:pt x="17" y="773"/>
                    </a:lnTo>
                    <a:lnTo>
                      <a:pt x="19" y="780"/>
                    </a:lnTo>
                    <a:lnTo>
                      <a:pt x="23" y="797"/>
                    </a:lnTo>
                    <a:lnTo>
                      <a:pt x="19" y="803"/>
                    </a:lnTo>
                    <a:lnTo>
                      <a:pt x="19" y="804"/>
                    </a:lnTo>
                    <a:lnTo>
                      <a:pt x="19" y="812"/>
                    </a:lnTo>
                    <a:lnTo>
                      <a:pt x="19" y="817"/>
                    </a:lnTo>
                    <a:lnTo>
                      <a:pt x="19" y="823"/>
                    </a:lnTo>
                    <a:lnTo>
                      <a:pt x="20" y="827"/>
                    </a:lnTo>
                    <a:lnTo>
                      <a:pt x="20" y="847"/>
                    </a:lnTo>
                    <a:lnTo>
                      <a:pt x="20" y="853"/>
                    </a:lnTo>
                    <a:lnTo>
                      <a:pt x="17" y="861"/>
                    </a:lnTo>
                    <a:lnTo>
                      <a:pt x="17" y="879"/>
                    </a:lnTo>
                    <a:lnTo>
                      <a:pt x="19" y="893"/>
                    </a:lnTo>
                    <a:lnTo>
                      <a:pt x="19" y="896"/>
                    </a:lnTo>
                    <a:lnTo>
                      <a:pt x="18" y="899"/>
                    </a:lnTo>
                    <a:lnTo>
                      <a:pt x="17" y="903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705" name="Freeform 193"/>
              <p:cNvSpPr>
                <a:spLocks/>
              </p:cNvSpPr>
              <p:nvPr/>
            </p:nvSpPr>
            <p:spPr bwMode="auto">
              <a:xfrm>
                <a:off x="4353" y="2890"/>
                <a:ext cx="169" cy="16"/>
              </a:xfrm>
              <a:custGeom>
                <a:avLst/>
                <a:gdLst>
                  <a:gd name="T0" fmla="*/ 2 w 507"/>
                  <a:gd name="T1" fmla="*/ 1 h 50"/>
                  <a:gd name="T2" fmla="*/ 15 w 507"/>
                  <a:gd name="T3" fmla="*/ 7 h 50"/>
                  <a:gd name="T4" fmla="*/ 25 w 507"/>
                  <a:gd name="T5" fmla="*/ 9 h 50"/>
                  <a:gd name="T6" fmla="*/ 39 w 507"/>
                  <a:gd name="T7" fmla="*/ 14 h 50"/>
                  <a:gd name="T8" fmla="*/ 56 w 507"/>
                  <a:gd name="T9" fmla="*/ 20 h 50"/>
                  <a:gd name="T10" fmla="*/ 69 w 507"/>
                  <a:gd name="T11" fmla="*/ 22 h 50"/>
                  <a:gd name="T12" fmla="*/ 86 w 507"/>
                  <a:gd name="T13" fmla="*/ 27 h 50"/>
                  <a:gd name="T14" fmla="*/ 98 w 507"/>
                  <a:gd name="T15" fmla="*/ 28 h 50"/>
                  <a:gd name="T16" fmla="*/ 105 w 507"/>
                  <a:gd name="T17" fmla="*/ 31 h 50"/>
                  <a:gd name="T18" fmla="*/ 123 w 507"/>
                  <a:gd name="T19" fmla="*/ 35 h 50"/>
                  <a:gd name="T20" fmla="*/ 129 w 507"/>
                  <a:gd name="T21" fmla="*/ 37 h 50"/>
                  <a:gd name="T22" fmla="*/ 140 w 507"/>
                  <a:gd name="T23" fmla="*/ 35 h 50"/>
                  <a:gd name="T24" fmla="*/ 147 w 507"/>
                  <a:gd name="T25" fmla="*/ 35 h 50"/>
                  <a:gd name="T26" fmla="*/ 155 w 507"/>
                  <a:gd name="T27" fmla="*/ 35 h 50"/>
                  <a:gd name="T28" fmla="*/ 160 w 507"/>
                  <a:gd name="T29" fmla="*/ 35 h 50"/>
                  <a:gd name="T30" fmla="*/ 168 w 507"/>
                  <a:gd name="T31" fmla="*/ 38 h 50"/>
                  <a:gd name="T32" fmla="*/ 178 w 507"/>
                  <a:gd name="T33" fmla="*/ 41 h 50"/>
                  <a:gd name="T34" fmla="*/ 191 w 507"/>
                  <a:gd name="T35" fmla="*/ 41 h 50"/>
                  <a:gd name="T36" fmla="*/ 202 w 507"/>
                  <a:gd name="T37" fmla="*/ 42 h 50"/>
                  <a:gd name="T38" fmla="*/ 214 w 507"/>
                  <a:gd name="T39" fmla="*/ 46 h 50"/>
                  <a:gd name="T40" fmla="*/ 222 w 507"/>
                  <a:gd name="T41" fmla="*/ 48 h 50"/>
                  <a:gd name="T42" fmla="*/ 241 w 507"/>
                  <a:gd name="T43" fmla="*/ 48 h 50"/>
                  <a:gd name="T44" fmla="*/ 261 w 507"/>
                  <a:gd name="T45" fmla="*/ 46 h 50"/>
                  <a:gd name="T46" fmla="*/ 271 w 507"/>
                  <a:gd name="T47" fmla="*/ 42 h 50"/>
                  <a:gd name="T48" fmla="*/ 280 w 507"/>
                  <a:gd name="T49" fmla="*/ 40 h 50"/>
                  <a:gd name="T50" fmla="*/ 295 w 507"/>
                  <a:gd name="T51" fmla="*/ 42 h 50"/>
                  <a:gd name="T52" fmla="*/ 314 w 507"/>
                  <a:gd name="T53" fmla="*/ 45 h 50"/>
                  <a:gd name="T54" fmla="*/ 321 w 507"/>
                  <a:gd name="T55" fmla="*/ 45 h 50"/>
                  <a:gd name="T56" fmla="*/ 333 w 507"/>
                  <a:gd name="T57" fmla="*/ 40 h 50"/>
                  <a:gd name="T58" fmla="*/ 344 w 507"/>
                  <a:gd name="T59" fmla="*/ 34 h 50"/>
                  <a:gd name="T60" fmla="*/ 347 w 507"/>
                  <a:gd name="T61" fmla="*/ 34 h 50"/>
                  <a:gd name="T62" fmla="*/ 352 w 507"/>
                  <a:gd name="T63" fmla="*/ 28 h 50"/>
                  <a:gd name="T64" fmla="*/ 357 w 507"/>
                  <a:gd name="T65" fmla="*/ 26 h 50"/>
                  <a:gd name="T66" fmla="*/ 383 w 507"/>
                  <a:gd name="T67" fmla="*/ 0 h 50"/>
                  <a:gd name="T68" fmla="*/ 417 w 507"/>
                  <a:gd name="T69" fmla="*/ 6 h 50"/>
                  <a:gd name="T70" fmla="*/ 428 w 507"/>
                  <a:gd name="T71" fmla="*/ 11 h 50"/>
                  <a:gd name="T72" fmla="*/ 437 w 507"/>
                  <a:gd name="T73" fmla="*/ 14 h 50"/>
                  <a:gd name="T74" fmla="*/ 446 w 507"/>
                  <a:gd name="T75" fmla="*/ 19 h 50"/>
                  <a:gd name="T76" fmla="*/ 473 w 507"/>
                  <a:gd name="T77" fmla="*/ 27 h 50"/>
                  <a:gd name="T78" fmla="*/ 492 w 507"/>
                  <a:gd name="T79" fmla="*/ 32 h 50"/>
                  <a:gd name="T80" fmla="*/ 504 w 507"/>
                  <a:gd name="T81" fmla="*/ 3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07" h="50">
                    <a:moveTo>
                      <a:pt x="0" y="0"/>
                    </a:moveTo>
                    <a:lnTo>
                      <a:pt x="2" y="1"/>
                    </a:lnTo>
                    <a:lnTo>
                      <a:pt x="8" y="2"/>
                    </a:lnTo>
                    <a:lnTo>
                      <a:pt x="15" y="7"/>
                    </a:lnTo>
                    <a:lnTo>
                      <a:pt x="20" y="8"/>
                    </a:lnTo>
                    <a:lnTo>
                      <a:pt x="25" y="9"/>
                    </a:lnTo>
                    <a:lnTo>
                      <a:pt x="32" y="11"/>
                    </a:lnTo>
                    <a:lnTo>
                      <a:pt x="39" y="14"/>
                    </a:lnTo>
                    <a:lnTo>
                      <a:pt x="46" y="18"/>
                    </a:lnTo>
                    <a:lnTo>
                      <a:pt x="56" y="20"/>
                    </a:lnTo>
                    <a:lnTo>
                      <a:pt x="62" y="21"/>
                    </a:lnTo>
                    <a:lnTo>
                      <a:pt x="69" y="22"/>
                    </a:lnTo>
                    <a:lnTo>
                      <a:pt x="75" y="24"/>
                    </a:lnTo>
                    <a:lnTo>
                      <a:pt x="86" y="27"/>
                    </a:lnTo>
                    <a:lnTo>
                      <a:pt x="90" y="28"/>
                    </a:lnTo>
                    <a:lnTo>
                      <a:pt x="98" y="28"/>
                    </a:lnTo>
                    <a:lnTo>
                      <a:pt x="102" y="28"/>
                    </a:lnTo>
                    <a:lnTo>
                      <a:pt x="105" y="31"/>
                    </a:lnTo>
                    <a:lnTo>
                      <a:pt x="116" y="33"/>
                    </a:lnTo>
                    <a:lnTo>
                      <a:pt x="123" y="35"/>
                    </a:lnTo>
                    <a:lnTo>
                      <a:pt x="126" y="37"/>
                    </a:lnTo>
                    <a:lnTo>
                      <a:pt x="129" y="37"/>
                    </a:lnTo>
                    <a:lnTo>
                      <a:pt x="135" y="37"/>
                    </a:lnTo>
                    <a:lnTo>
                      <a:pt x="140" y="35"/>
                    </a:lnTo>
                    <a:lnTo>
                      <a:pt x="145" y="35"/>
                    </a:lnTo>
                    <a:lnTo>
                      <a:pt x="147" y="35"/>
                    </a:lnTo>
                    <a:lnTo>
                      <a:pt x="153" y="35"/>
                    </a:lnTo>
                    <a:lnTo>
                      <a:pt x="155" y="35"/>
                    </a:lnTo>
                    <a:lnTo>
                      <a:pt x="158" y="35"/>
                    </a:lnTo>
                    <a:lnTo>
                      <a:pt x="160" y="35"/>
                    </a:lnTo>
                    <a:lnTo>
                      <a:pt x="165" y="37"/>
                    </a:lnTo>
                    <a:lnTo>
                      <a:pt x="168" y="38"/>
                    </a:lnTo>
                    <a:lnTo>
                      <a:pt x="173" y="39"/>
                    </a:lnTo>
                    <a:lnTo>
                      <a:pt x="178" y="41"/>
                    </a:lnTo>
                    <a:lnTo>
                      <a:pt x="187" y="42"/>
                    </a:lnTo>
                    <a:lnTo>
                      <a:pt x="191" y="41"/>
                    </a:lnTo>
                    <a:lnTo>
                      <a:pt x="196" y="42"/>
                    </a:lnTo>
                    <a:lnTo>
                      <a:pt x="202" y="42"/>
                    </a:lnTo>
                    <a:lnTo>
                      <a:pt x="208" y="44"/>
                    </a:lnTo>
                    <a:lnTo>
                      <a:pt x="214" y="46"/>
                    </a:lnTo>
                    <a:lnTo>
                      <a:pt x="218" y="47"/>
                    </a:lnTo>
                    <a:lnTo>
                      <a:pt x="222" y="48"/>
                    </a:lnTo>
                    <a:lnTo>
                      <a:pt x="227" y="50"/>
                    </a:lnTo>
                    <a:lnTo>
                      <a:pt x="241" y="48"/>
                    </a:lnTo>
                    <a:lnTo>
                      <a:pt x="254" y="47"/>
                    </a:lnTo>
                    <a:lnTo>
                      <a:pt x="261" y="46"/>
                    </a:lnTo>
                    <a:lnTo>
                      <a:pt x="266" y="45"/>
                    </a:lnTo>
                    <a:lnTo>
                      <a:pt x="271" y="42"/>
                    </a:lnTo>
                    <a:lnTo>
                      <a:pt x="275" y="40"/>
                    </a:lnTo>
                    <a:lnTo>
                      <a:pt x="280" y="40"/>
                    </a:lnTo>
                    <a:lnTo>
                      <a:pt x="290" y="41"/>
                    </a:lnTo>
                    <a:lnTo>
                      <a:pt x="295" y="42"/>
                    </a:lnTo>
                    <a:lnTo>
                      <a:pt x="302" y="44"/>
                    </a:lnTo>
                    <a:lnTo>
                      <a:pt x="314" y="45"/>
                    </a:lnTo>
                    <a:lnTo>
                      <a:pt x="318" y="46"/>
                    </a:lnTo>
                    <a:lnTo>
                      <a:pt x="321" y="45"/>
                    </a:lnTo>
                    <a:lnTo>
                      <a:pt x="326" y="44"/>
                    </a:lnTo>
                    <a:lnTo>
                      <a:pt x="333" y="40"/>
                    </a:lnTo>
                    <a:lnTo>
                      <a:pt x="338" y="38"/>
                    </a:lnTo>
                    <a:lnTo>
                      <a:pt x="344" y="34"/>
                    </a:lnTo>
                    <a:lnTo>
                      <a:pt x="345" y="34"/>
                    </a:lnTo>
                    <a:lnTo>
                      <a:pt x="347" y="34"/>
                    </a:lnTo>
                    <a:lnTo>
                      <a:pt x="350" y="31"/>
                    </a:lnTo>
                    <a:lnTo>
                      <a:pt x="352" y="28"/>
                    </a:lnTo>
                    <a:lnTo>
                      <a:pt x="354" y="27"/>
                    </a:lnTo>
                    <a:lnTo>
                      <a:pt x="357" y="26"/>
                    </a:lnTo>
                    <a:lnTo>
                      <a:pt x="371" y="12"/>
                    </a:lnTo>
                    <a:lnTo>
                      <a:pt x="383" y="0"/>
                    </a:lnTo>
                    <a:lnTo>
                      <a:pt x="406" y="1"/>
                    </a:lnTo>
                    <a:lnTo>
                      <a:pt x="417" y="6"/>
                    </a:lnTo>
                    <a:lnTo>
                      <a:pt x="424" y="9"/>
                    </a:lnTo>
                    <a:lnTo>
                      <a:pt x="428" y="11"/>
                    </a:lnTo>
                    <a:lnTo>
                      <a:pt x="433" y="12"/>
                    </a:lnTo>
                    <a:lnTo>
                      <a:pt x="437" y="14"/>
                    </a:lnTo>
                    <a:lnTo>
                      <a:pt x="443" y="18"/>
                    </a:lnTo>
                    <a:lnTo>
                      <a:pt x="446" y="19"/>
                    </a:lnTo>
                    <a:lnTo>
                      <a:pt x="457" y="22"/>
                    </a:lnTo>
                    <a:lnTo>
                      <a:pt x="473" y="27"/>
                    </a:lnTo>
                    <a:lnTo>
                      <a:pt x="481" y="28"/>
                    </a:lnTo>
                    <a:lnTo>
                      <a:pt x="492" y="32"/>
                    </a:lnTo>
                    <a:lnTo>
                      <a:pt x="497" y="34"/>
                    </a:lnTo>
                    <a:lnTo>
                      <a:pt x="504" y="38"/>
                    </a:lnTo>
                    <a:lnTo>
                      <a:pt x="507" y="40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706" name="Freeform 194"/>
              <p:cNvSpPr>
                <a:spLocks/>
              </p:cNvSpPr>
              <p:nvPr/>
            </p:nvSpPr>
            <p:spPr bwMode="auto">
              <a:xfrm>
                <a:off x="4513" y="2903"/>
                <a:ext cx="12" cy="10"/>
              </a:xfrm>
              <a:custGeom>
                <a:avLst/>
                <a:gdLst>
                  <a:gd name="T0" fmla="*/ 0 w 34"/>
                  <a:gd name="T1" fmla="*/ 31 h 31"/>
                  <a:gd name="T2" fmla="*/ 19 w 34"/>
                  <a:gd name="T3" fmla="*/ 28 h 31"/>
                  <a:gd name="T4" fmla="*/ 25 w 34"/>
                  <a:gd name="T5" fmla="*/ 26 h 31"/>
                  <a:gd name="T6" fmla="*/ 27 w 34"/>
                  <a:gd name="T7" fmla="*/ 23 h 31"/>
                  <a:gd name="T8" fmla="*/ 30 w 34"/>
                  <a:gd name="T9" fmla="*/ 19 h 31"/>
                  <a:gd name="T10" fmla="*/ 33 w 34"/>
                  <a:gd name="T11" fmla="*/ 12 h 31"/>
                  <a:gd name="T12" fmla="*/ 34 w 34"/>
                  <a:gd name="T13" fmla="*/ 8 h 31"/>
                  <a:gd name="T14" fmla="*/ 34 w 34"/>
                  <a:gd name="T15" fmla="*/ 2 h 31"/>
                  <a:gd name="T16" fmla="*/ 33 w 34"/>
                  <a:gd name="T1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31">
                    <a:moveTo>
                      <a:pt x="0" y="31"/>
                    </a:moveTo>
                    <a:lnTo>
                      <a:pt x="19" y="28"/>
                    </a:lnTo>
                    <a:lnTo>
                      <a:pt x="25" y="26"/>
                    </a:lnTo>
                    <a:lnTo>
                      <a:pt x="27" y="23"/>
                    </a:lnTo>
                    <a:lnTo>
                      <a:pt x="30" y="19"/>
                    </a:lnTo>
                    <a:lnTo>
                      <a:pt x="33" y="12"/>
                    </a:lnTo>
                    <a:lnTo>
                      <a:pt x="34" y="8"/>
                    </a:lnTo>
                    <a:lnTo>
                      <a:pt x="34" y="2"/>
                    </a:lnTo>
                    <a:lnTo>
                      <a:pt x="33" y="0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707" name="Freeform 195"/>
              <p:cNvSpPr>
                <a:spLocks/>
              </p:cNvSpPr>
              <p:nvPr/>
            </p:nvSpPr>
            <p:spPr bwMode="auto">
              <a:xfrm>
                <a:off x="4511" y="3031"/>
                <a:ext cx="33" cy="10"/>
              </a:xfrm>
              <a:custGeom>
                <a:avLst/>
                <a:gdLst>
                  <a:gd name="T0" fmla="*/ 0 w 101"/>
                  <a:gd name="T1" fmla="*/ 29 h 29"/>
                  <a:gd name="T2" fmla="*/ 6 w 101"/>
                  <a:gd name="T3" fmla="*/ 24 h 29"/>
                  <a:gd name="T4" fmla="*/ 17 w 101"/>
                  <a:gd name="T5" fmla="*/ 21 h 29"/>
                  <a:gd name="T6" fmla="*/ 27 w 101"/>
                  <a:gd name="T7" fmla="*/ 17 h 29"/>
                  <a:gd name="T8" fmla="*/ 33 w 101"/>
                  <a:gd name="T9" fmla="*/ 15 h 29"/>
                  <a:gd name="T10" fmla="*/ 47 w 101"/>
                  <a:gd name="T11" fmla="*/ 11 h 29"/>
                  <a:gd name="T12" fmla="*/ 60 w 101"/>
                  <a:gd name="T13" fmla="*/ 9 h 29"/>
                  <a:gd name="T14" fmla="*/ 73 w 101"/>
                  <a:gd name="T15" fmla="*/ 13 h 29"/>
                  <a:gd name="T16" fmla="*/ 90 w 101"/>
                  <a:gd name="T17" fmla="*/ 5 h 29"/>
                  <a:gd name="T18" fmla="*/ 95 w 101"/>
                  <a:gd name="T19" fmla="*/ 5 h 29"/>
                  <a:gd name="T20" fmla="*/ 101 w 101"/>
                  <a:gd name="T21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1" h="29">
                    <a:moveTo>
                      <a:pt x="0" y="29"/>
                    </a:moveTo>
                    <a:lnTo>
                      <a:pt x="6" y="24"/>
                    </a:lnTo>
                    <a:lnTo>
                      <a:pt x="17" y="21"/>
                    </a:lnTo>
                    <a:lnTo>
                      <a:pt x="27" y="17"/>
                    </a:lnTo>
                    <a:lnTo>
                      <a:pt x="33" y="15"/>
                    </a:lnTo>
                    <a:lnTo>
                      <a:pt x="47" y="11"/>
                    </a:lnTo>
                    <a:lnTo>
                      <a:pt x="60" y="9"/>
                    </a:lnTo>
                    <a:lnTo>
                      <a:pt x="73" y="13"/>
                    </a:lnTo>
                    <a:lnTo>
                      <a:pt x="90" y="5"/>
                    </a:lnTo>
                    <a:lnTo>
                      <a:pt x="95" y="5"/>
                    </a:lnTo>
                    <a:lnTo>
                      <a:pt x="101" y="0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708" name="Freeform 196"/>
              <p:cNvSpPr>
                <a:spLocks/>
              </p:cNvSpPr>
              <p:nvPr/>
            </p:nvSpPr>
            <p:spPr bwMode="auto">
              <a:xfrm>
                <a:off x="4303" y="2892"/>
                <a:ext cx="57" cy="58"/>
              </a:xfrm>
              <a:custGeom>
                <a:avLst/>
                <a:gdLst>
                  <a:gd name="T0" fmla="*/ 0 w 170"/>
                  <a:gd name="T1" fmla="*/ 168 h 174"/>
                  <a:gd name="T2" fmla="*/ 3 w 170"/>
                  <a:gd name="T3" fmla="*/ 168 h 174"/>
                  <a:gd name="T4" fmla="*/ 6 w 170"/>
                  <a:gd name="T5" fmla="*/ 168 h 174"/>
                  <a:gd name="T6" fmla="*/ 12 w 170"/>
                  <a:gd name="T7" fmla="*/ 168 h 174"/>
                  <a:gd name="T8" fmla="*/ 18 w 170"/>
                  <a:gd name="T9" fmla="*/ 172 h 174"/>
                  <a:gd name="T10" fmla="*/ 19 w 170"/>
                  <a:gd name="T11" fmla="*/ 172 h 174"/>
                  <a:gd name="T12" fmla="*/ 26 w 170"/>
                  <a:gd name="T13" fmla="*/ 173 h 174"/>
                  <a:gd name="T14" fmla="*/ 36 w 170"/>
                  <a:gd name="T15" fmla="*/ 173 h 174"/>
                  <a:gd name="T16" fmla="*/ 39 w 170"/>
                  <a:gd name="T17" fmla="*/ 173 h 174"/>
                  <a:gd name="T18" fmla="*/ 47 w 170"/>
                  <a:gd name="T19" fmla="*/ 174 h 174"/>
                  <a:gd name="T20" fmla="*/ 51 w 170"/>
                  <a:gd name="T21" fmla="*/ 174 h 174"/>
                  <a:gd name="T22" fmla="*/ 56 w 170"/>
                  <a:gd name="T23" fmla="*/ 174 h 174"/>
                  <a:gd name="T24" fmla="*/ 66 w 170"/>
                  <a:gd name="T25" fmla="*/ 171 h 174"/>
                  <a:gd name="T26" fmla="*/ 71 w 170"/>
                  <a:gd name="T27" fmla="*/ 171 h 174"/>
                  <a:gd name="T28" fmla="*/ 82 w 170"/>
                  <a:gd name="T29" fmla="*/ 169 h 174"/>
                  <a:gd name="T30" fmla="*/ 85 w 170"/>
                  <a:gd name="T31" fmla="*/ 168 h 174"/>
                  <a:gd name="T32" fmla="*/ 87 w 170"/>
                  <a:gd name="T33" fmla="*/ 168 h 174"/>
                  <a:gd name="T34" fmla="*/ 90 w 170"/>
                  <a:gd name="T35" fmla="*/ 165 h 174"/>
                  <a:gd name="T36" fmla="*/ 92 w 170"/>
                  <a:gd name="T37" fmla="*/ 164 h 174"/>
                  <a:gd name="T38" fmla="*/ 94 w 170"/>
                  <a:gd name="T39" fmla="*/ 161 h 174"/>
                  <a:gd name="T40" fmla="*/ 98 w 170"/>
                  <a:gd name="T41" fmla="*/ 159 h 174"/>
                  <a:gd name="T42" fmla="*/ 102 w 170"/>
                  <a:gd name="T43" fmla="*/ 157 h 174"/>
                  <a:gd name="T44" fmla="*/ 106 w 170"/>
                  <a:gd name="T45" fmla="*/ 154 h 174"/>
                  <a:gd name="T46" fmla="*/ 117 w 170"/>
                  <a:gd name="T47" fmla="*/ 148 h 174"/>
                  <a:gd name="T48" fmla="*/ 118 w 170"/>
                  <a:gd name="T49" fmla="*/ 147 h 174"/>
                  <a:gd name="T50" fmla="*/ 119 w 170"/>
                  <a:gd name="T51" fmla="*/ 144 h 174"/>
                  <a:gd name="T52" fmla="*/ 122 w 170"/>
                  <a:gd name="T53" fmla="*/ 133 h 174"/>
                  <a:gd name="T54" fmla="*/ 127 w 170"/>
                  <a:gd name="T55" fmla="*/ 120 h 174"/>
                  <a:gd name="T56" fmla="*/ 132 w 170"/>
                  <a:gd name="T57" fmla="*/ 112 h 174"/>
                  <a:gd name="T58" fmla="*/ 136 w 170"/>
                  <a:gd name="T59" fmla="*/ 95 h 174"/>
                  <a:gd name="T60" fmla="*/ 138 w 170"/>
                  <a:gd name="T61" fmla="*/ 82 h 174"/>
                  <a:gd name="T62" fmla="*/ 139 w 170"/>
                  <a:gd name="T63" fmla="*/ 78 h 174"/>
                  <a:gd name="T64" fmla="*/ 145 w 170"/>
                  <a:gd name="T65" fmla="*/ 65 h 174"/>
                  <a:gd name="T66" fmla="*/ 153 w 170"/>
                  <a:gd name="T67" fmla="*/ 46 h 174"/>
                  <a:gd name="T68" fmla="*/ 160 w 170"/>
                  <a:gd name="T69" fmla="*/ 27 h 174"/>
                  <a:gd name="T70" fmla="*/ 170 w 170"/>
                  <a:gd name="T71" fmla="*/ 2 h 174"/>
                  <a:gd name="T72" fmla="*/ 170 w 170"/>
                  <a:gd name="T73" fmla="*/ 1 h 174"/>
                  <a:gd name="T74" fmla="*/ 167 w 170"/>
                  <a:gd name="T75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70" h="174">
                    <a:moveTo>
                      <a:pt x="0" y="168"/>
                    </a:moveTo>
                    <a:lnTo>
                      <a:pt x="3" y="168"/>
                    </a:lnTo>
                    <a:lnTo>
                      <a:pt x="6" y="168"/>
                    </a:lnTo>
                    <a:lnTo>
                      <a:pt x="12" y="168"/>
                    </a:lnTo>
                    <a:lnTo>
                      <a:pt x="18" y="172"/>
                    </a:lnTo>
                    <a:lnTo>
                      <a:pt x="19" y="172"/>
                    </a:lnTo>
                    <a:lnTo>
                      <a:pt x="26" y="173"/>
                    </a:lnTo>
                    <a:lnTo>
                      <a:pt x="36" y="173"/>
                    </a:lnTo>
                    <a:lnTo>
                      <a:pt x="39" y="173"/>
                    </a:lnTo>
                    <a:lnTo>
                      <a:pt x="47" y="174"/>
                    </a:lnTo>
                    <a:lnTo>
                      <a:pt x="51" y="174"/>
                    </a:lnTo>
                    <a:lnTo>
                      <a:pt x="56" y="174"/>
                    </a:lnTo>
                    <a:lnTo>
                      <a:pt x="66" y="171"/>
                    </a:lnTo>
                    <a:lnTo>
                      <a:pt x="71" y="171"/>
                    </a:lnTo>
                    <a:lnTo>
                      <a:pt x="82" y="169"/>
                    </a:lnTo>
                    <a:lnTo>
                      <a:pt x="85" y="168"/>
                    </a:lnTo>
                    <a:lnTo>
                      <a:pt x="87" y="168"/>
                    </a:lnTo>
                    <a:lnTo>
                      <a:pt x="90" y="165"/>
                    </a:lnTo>
                    <a:lnTo>
                      <a:pt x="92" y="164"/>
                    </a:lnTo>
                    <a:lnTo>
                      <a:pt x="94" y="161"/>
                    </a:lnTo>
                    <a:lnTo>
                      <a:pt x="98" y="159"/>
                    </a:lnTo>
                    <a:lnTo>
                      <a:pt x="102" y="157"/>
                    </a:lnTo>
                    <a:lnTo>
                      <a:pt x="106" y="154"/>
                    </a:lnTo>
                    <a:lnTo>
                      <a:pt x="117" y="148"/>
                    </a:lnTo>
                    <a:lnTo>
                      <a:pt x="118" y="147"/>
                    </a:lnTo>
                    <a:lnTo>
                      <a:pt x="119" y="144"/>
                    </a:lnTo>
                    <a:lnTo>
                      <a:pt x="122" y="133"/>
                    </a:lnTo>
                    <a:lnTo>
                      <a:pt x="127" y="120"/>
                    </a:lnTo>
                    <a:lnTo>
                      <a:pt x="132" y="112"/>
                    </a:lnTo>
                    <a:lnTo>
                      <a:pt x="136" y="95"/>
                    </a:lnTo>
                    <a:lnTo>
                      <a:pt x="138" y="82"/>
                    </a:lnTo>
                    <a:lnTo>
                      <a:pt x="139" y="78"/>
                    </a:lnTo>
                    <a:lnTo>
                      <a:pt x="145" y="65"/>
                    </a:lnTo>
                    <a:lnTo>
                      <a:pt x="153" y="46"/>
                    </a:lnTo>
                    <a:lnTo>
                      <a:pt x="160" y="27"/>
                    </a:lnTo>
                    <a:lnTo>
                      <a:pt x="170" y="2"/>
                    </a:lnTo>
                    <a:lnTo>
                      <a:pt x="170" y="1"/>
                    </a:lnTo>
                    <a:lnTo>
                      <a:pt x="167" y="0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709" name="Freeform 197"/>
              <p:cNvSpPr>
                <a:spLocks/>
              </p:cNvSpPr>
              <p:nvPr/>
            </p:nvSpPr>
            <p:spPr bwMode="auto">
              <a:xfrm>
                <a:off x="4630" y="2760"/>
                <a:ext cx="57" cy="81"/>
              </a:xfrm>
              <a:custGeom>
                <a:avLst/>
                <a:gdLst>
                  <a:gd name="T0" fmla="*/ 62 w 172"/>
                  <a:gd name="T1" fmla="*/ 237 h 245"/>
                  <a:gd name="T2" fmla="*/ 56 w 172"/>
                  <a:gd name="T3" fmla="*/ 222 h 245"/>
                  <a:gd name="T4" fmla="*/ 54 w 172"/>
                  <a:gd name="T5" fmla="*/ 213 h 245"/>
                  <a:gd name="T6" fmla="*/ 47 w 172"/>
                  <a:gd name="T7" fmla="*/ 199 h 245"/>
                  <a:gd name="T8" fmla="*/ 45 w 172"/>
                  <a:gd name="T9" fmla="*/ 190 h 245"/>
                  <a:gd name="T10" fmla="*/ 40 w 172"/>
                  <a:gd name="T11" fmla="*/ 182 h 245"/>
                  <a:gd name="T12" fmla="*/ 39 w 172"/>
                  <a:gd name="T13" fmla="*/ 172 h 245"/>
                  <a:gd name="T14" fmla="*/ 41 w 172"/>
                  <a:gd name="T15" fmla="*/ 164 h 245"/>
                  <a:gd name="T16" fmla="*/ 42 w 172"/>
                  <a:gd name="T17" fmla="*/ 156 h 245"/>
                  <a:gd name="T18" fmla="*/ 33 w 172"/>
                  <a:gd name="T19" fmla="*/ 144 h 245"/>
                  <a:gd name="T20" fmla="*/ 14 w 172"/>
                  <a:gd name="T21" fmla="*/ 131 h 245"/>
                  <a:gd name="T22" fmla="*/ 10 w 172"/>
                  <a:gd name="T23" fmla="*/ 116 h 245"/>
                  <a:gd name="T24" fmla="*/ 3 w 172"/>
                  <a:gd name="T25" fmla="*/ 97 h 245"/>
                  <a:gd name="T26" fmla="*/ 0 w 172"/>
                  <a:gd name="T27" fmla="*/ 85 h 245"/>
                  <a:gd name="T28" fmla="*/ 3 w 172"/>
                  <a:gd name="T29" fmla="*/ 77 h 245"/>
                  <a:gd name="T30" fmla="*/ 3 w 172"/>
                  <a:gd name="T31" fmla="*/ 69 h 245"/>
                  <a:gd name="T32" fmla="*/ 8 w 172"/>
                  <a:gd name="T33" fmla="*/ 64 h 245"/>
                  <a:gd name="T34" fmla="*/ 25 w 172"/>
                  <a:gd name="T35" fmla="*/ 55 h 245"/>
                  <a:gd name="T36" fmla="*/ 33 w 172"/>
                  <a:gd name="T37" fmla="*/ 52 h 245"/>
                  <a:gd name="T38" fmla="*/ 38 w 172"/>
                  <a:gd name="T39" fmla="*/ 53 h 245"/>
                  <a:gd name="T40" fmla="*/ 46 w 172"/>
                  <a:gd name="T41" fmla="*/ 51 h 245"/>
                  <a:gd name="T42" fmla="*/ 55 w 172"/>
                  <a:gd name="T43" fmla="*/ 52 h 245"/>
                  <a:gd name="T44" fmla="*/ 59 w 172"/>
                  <a:gd name="T45" fmla="*/ 53 h 245"/>
                  <a:gd name="T46" fmla="*/ 63 w 172"/>
                  <a:gd name="T47" fmla="*/ 51 h 245"/>
                  <a:gd name="T48" fmla="*/ 66 w 172"/>
                  <a:gd name="T49" fmla="*/ 51 h 245"/>
                  <a:gd name="T50" fmla="*/ 74 w 172"/>
                  <a:gd name="T51" fmla="*/ 51 h 245"/>
                  <a:gd name="T52" fmla="*/ 78 w 172"/>
                  <a:gd name="T53" fmla="*/ 46 h 245"/>
                  <a:gd name="T54" fmla="*/ 76 w 172"/>
                  <a:gd name="T55" fmla="*/ 40 h 245"/>
                  <a:gd name="T56" fmla="*/ 73 w 172"/>
                  <a:gd name="T57" fmla="*/ 35 h 245"/>
                  <a:gd name="T58" fmla="*/ 72 w 172"/>
                  <a:gd name="T59" fmla="*/ 29 h 245"/>
                  <a:gd name="T60" fmla="*/ 71 w 172"/>
                  <a:gd name="T61" fmla="*/ 24 h 245"/>
                  <a:gd name="T62" fmla="*/ 69 w 172"/>
                  <a:gd name="T63" fmla="*/ 20 h 245"/>
                  <a:gd name="T64" fmla="*/ 72 w 172"/>
                  <a:gd name="T65" fmla="*/ 17 h 245"/>
                  <a:gd name="T66" fmla="*/ 76 w 172"/>
                  <a:gd name="T67" fmla="*/ 10 h 245"/>
                  <a:gd name="T68" fmla="*/ 80 w 172"/>
                  <a:gd name="T69" fmla="*/ 7 h 245"/>
                  <a:gd name="T70" fmla="*/ 86 w 172"/>
                  <a:gd name="T71" fmla="*/ 9 h 245"/>
                  <a:gd name="T72" fmla="*/ 89 w 172"/>
                  <a:gd name="T73" fmla="*/ 12 h 245"/>
                  <a:gd name="T74" fmla="*/ 93 w 172"/>
                  <a:gd name="T75" fmla="*/ 15 h 245"/>
                  <a:gd name="T76" fmla="*/ 99 w 172"/>
                  <a:gd name="T77" fmla="*/ 15 h 245"/>
                  <a:gd name="T78" fmla="*/ 103 w 172"/>
                  <a:gd name="T79" fmla="*/ 15 h 245"/>
                  <a:gd name="T80" fmla="*/ 106 w 172"/>
                  <a:gd name="T81" fmla="*/ 16 h 245"/>
                  <a:gd name="T82" fmla="*/ 111 w 172"/>
                  <a:gd name="T83" fmla="*/ 13 h 245"/>
                  <a:gd name="T84" fmla="*/ 115 w 172"/>
                  <a:gd name="T85" fmla="*/ 13 h 245"/>
                  <a:gd name="T86" fmla="*/ 120 w 172"/>
                  <a:gd name="T87" fmla="*/ 10 h 245"/>
                  <a:gd name="T88" fmla="*/ 124 w 172"/>
                  <a:gd name="T89" fmla="*/ 11 h 245"/>
                  <a:gd name="T90" fmla="*/ 129 w 172"/>
                  <a:gd name="T91" fmla="*/ 11 h 245"/>
                  <a:gd name="T92" fmla="*/ 133 w 172"/>
                  <a:gd name="T93" fmla="*/ 11 h 245"/>
                  <a:gd name="T94" fmla="*/ 138 w 172"/>
                  <a:gd name="T95" fmla="*/ 12 h 245"/>
                  <a:gd name="T96" fmla="*/ 141 w 172"/>
                  <a:gd name="T97" fmla="*/ 11 h 245"/>
                  <a:gd name="T98" fmla="*/ 147 w 172"/>
                  <a:gd name="T99" fmla="*/ 10 h 245"/>
                  <a:gd name="T100" fmla="*/ 152 w 172"/>
                  <a:gd name="T101" fmla="*/ 9 h 245"/>
                  <a:gd name="T102" fmla="*/ 155 w 172"/>
                  <a:gd name="T103" fmla="*/ 10 h 245"/>
                  <a:gd name="T104" fmla="*/ 160 w 172"/>
                  <a:gd name="T105" fmla="*/ 11 h 245"/>
                  <a:gd name="T106" fmla="*/ 162 w 172"/>
                  <a:gd name="T107" fmla="*/ 9 h 245"/>
                  <a:gd name="T108" fmla="*/ 165 w 172"/>
                  <a:gd name="T109" fmla="*/ 5 h 245"/>
                  <a:gd name="T110" fmla="*/ 169 w 172"/>
                  <a:gd name="T111" fmla="*/ 3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72" h="245">
                    <a:moveTo>
                      <a:pt x="67" y="245"/>
                    </a:moveTo>
                    <a:lnTo>
                      <a:pt x="62" y="237"/>
                    </a:lnTo>
                    <a:lnTo>
                      <a:pt x="60" y="230"/>
                    </a:lnTo>
                    <a:lnTo>
                      <a:pt x="56" y="222"/>
                    </a:lnTo>
                    <a:lnTo>
                      <a:pt x="55" y="219"/>
                    </a:lnTo>
                    <a:lnTo>
                      <a:pt x="54" y="213"/>
                    </a:lnTo>
                    <a:lnTo>
                      <a:pt x="50" y="206"/>
                    </a:lnTo>
                    <a:lnTo>
                      <a:pt x="47" y="199"/>
                    </a:lnTo>
                    <a:lnTo>
                      <a:pt x="43" y="195"/>
                    </a:lnTo>
                    <a:lnTo>
                      <a:pt x="45" y="190"/>
                    </a:lnTo>
                    <a:lnTo>
                      <a:pt x="40" y="185"/>
                    </a:lnTo>
                    <a:lnTo>
                      <a:pt x="40" y="182"/>
                    </a:lnTo>
                    <a:lnTo>
                      <a:pt x="40" y="176"/>
                    </a:lnTo>
                    <a:lnTo>
                      <a:pt x="39" y="172"/>
                    </a:lnTo>
                    <a:lnTo>
                      <a:pt x="40" y="166"/>
                    </a:lnTo>
                    <a:lnTo>
                      <a:pt x="41" y="164"/>
                    </a:lnTo>
                    <a:lnTo>
                      <a:pt x="42" y="159"/>
                    </a:lnTo>
                    <a:lnTo>
                      <a:pt x="42" y="156"/>
                    </a:lnTo>
                    <a:lnTo>
                      <a:pt x="35" y="152"/>
                    </a:lnTo>
                    <a:lnTo>
                      <a:pt x="33" y="144"/>
                    </a:lnTo>
                    <a:lnTo>
                      <a:pt x="22" y="137"/>
                    </a:lnTo>
                    <a:lnTo>
                      <a:pt x="14" y="131"/>
                    </a:lnTo>
                    <a:lnTo>
                      <a:pt x="9" y="124"/>
                    </a:lnTo>
                    <a:lnTo>
                      <a:pt x="10" y="116"/>
                    </a:lnTo>
                    <a:lnTo>
                      <a:pt x="13" y="104"/>
                    </a:lnTo>
                    <a:lnTo>
                      <a:pt x="3" y="97"/>
                    </a:lnTo>
                    <a:lnTo>
                      <a:pt x="3" y="92"/>
                    </a:lnTo>
                    <a:lnTo>
                      <a:pt x="0" y="85"/>
                    </a:lnTo>
                    <a:lnTo>
                      <a:pt x="1" y="80"/>
                    </a:lnTo>
                    <a:lnTo>
                      <a:pt x="3" y="77"/>
                    </a:lnTo>
                    <a:lnTo>
                      <a:pt x="2" y="71"/>
                    </a:lnTo>
                    <a:lnTo>
                      <a:pt x="3" y="69"/>
                    </a:lnTo>
                    <a:lnTo>
                      <a:pt x="5" y="66"/>
                    </a:lnTo>
                    <a:lnTo>
                      <a:pt x="8" y="64"/>
                    </a:lnTo>
                    <a:lnTo>
                      <a:pt x="15" y="62"/>
                    </a:lnTo>
                    <a:lnTo>
                      <a:pt x="25" y="55"/>
                    </a:lnTo>
                    <a:lnTo>
                      <a:pt x="29" y="53"/>
                    </a:lnTo>
                    <a:lnTo>
                      <a:pt x="33" y="52"/>
                    </a:lnTo>
                    <a:lnTo>
                      <a:pt x="35" y="53"/>
                    </a:lnTo>
                    <a:lnTo>
                      <a:pt x="38" y="53"/>
                    </a:lnTo>
                    <a:lnTo>
                      <a:pt x="40" y="53"/>
                    </a:lnTo>
                    <a:lnTo>
                      <a:pt x="46" y="51"/>
                    </a:lnTo>
                    <a:lnTo>
                      <a:pt x="53" y="53"/>
                    </a:lnTo>
                    <a:lnTo>
                      <a:pt x="55" y="52"/>
                    </a:lnTo>
                    <a:lnTo>
                      <a:pt x="56" y="52"/>
                    </a:lnTo>
                    <a:lnTo>
                      <a:pt x="59" y="53"/>
                    </a:lnTo>
                    <a:lnTo>
                      <a:pt x="61" y="52"/>
                    </a:lnTo>
                    <a:lnTo>
                      <a:pt x="63" y="51"/>
                    </a:lnTo>
                    <a:lnTo>
                      <a:pt x="65" y="51"/>
                    </a:lnTo>
                    <a:lnTo>
                      <a:pt x="66" y="51"/>
                    </a:lnTo>
                    <a:lnTo>
                      <a:pt x="73" y="51"/>
                    </a:lnTo>
                    <a:lnTo>
                      <a:pt x="74" y="51"/>
                    </a:lnTo>
                    <a:lnTo>
                      <a:pt x="76" y="50"/>
                    </a:lnTo>
                    <a:lnTo>
                      <a:pt x="78" y="46"/>
                    </a:lnTo>
                    <a:lnTo>
                      <a:pt x="76" y="44"/>
                    </a:lnTo>
                    <a:lnTo>
                      <a:pt x="76" y="40"/>
                    </a:lnTo>
                    <a:lnTo>
                      <a:pt x="74" y="37"/>
                    </a:lnTo>
                    <a:lnTo>
                      <a:pt x="73" y="35"/>
                    </a:lnTo>
                    <a:lnTo>
                      <a:pt x="72" y="31"/>
                    </a:lnTo>
                    <a:lnTo>
                      <a:pt x="72" y="29"/>
                    </a:lnTo>
                    <a:lnTo>
                      <a:pt x="72" y="26"/>
                    </a:lnTo>
                    <a:lnTo>
                      <a:pt x="71" y="24"/>
                    </a:lnTo>
                    <a:lnTo>
                      <a:pt x="69" y="22"/>
                    </a:lnTo>
                    <a:lnTo>
                      <a:pt x="69" y="20"/>
                    </a:lnTo>
                    <a:lnTo>
                      <a:pt x="69" y="18"/>
                    </a:lnTo>
                    <a:lnTo>
                      <a:pt x="72" y="17"/>
                    </a:lnTo>
                    <a:lnTo>
                      <a:pt x="74" y="15"/>
                    </a:lnTo>
                    <a:lnTo>
                      <a:pt x="76" y="10"/>
                    </a:lnTo>
                    <a:lnTo>
                      <a:pt x="79" y="9"/>
                    </a:lnTo>
                    <a:lnTo>
                      <a:pt x="80" y="7"/>
                    </a:lnTo>
                    <a:lnTo>
                      <a:pt x="83" y="7"/>
                    </a:lnTo>
                    <a:lnTo>
                      <a:pt x="86" y="9"/>
                    </a:lnTo>
                    <a:lnTo>
                      <a:pt x="88" y="11"/>
                    </a:lnTo>
                    <a:lnTo>
                      <a:pt x="89" y="12"/>
                    </a:lnTo>
                    <a:lnTo>
                      <a:pt x="91" y="15"/>
                    </a:lnTo>
                    <a:lnTo>
                      <a:pt x="93" y="15"/>
                    </a:lnTo>
                    <a:lnTo>
                      <a:pt x="95" y="16"/>
                    </a:lnTo>
                    <a:lnTo>
                      <a:pt x="99" y="15"/>
                    </a:lnTo>
                    <a:lnTo>
                      <a:pt x="101" y="16"/>
                    </a:lnTo>
                    <a:lnTo>
                      <a:pt x="103" y="15"/>
                    </a:lnTo>
                    <a:lnTo>
                      <a:pt x="105" y="16"/>
                    </a:lnTo>
                    <a:lnTo>
                      <a:pt x="106" y="16"/>
                    </a:lnTo>
                    <a:lnTo>
                      <a:pt x="108" y="15"/>
                    </a:lnTo>
                    <a:lnTo>
                      <a:pt x="111" y="13"/>
                    </a:lnTo>
                    <a:lnTo>
                      <a:pt x="112" y="13"/>
                    </a:lnTo>
                    <a:lnTo>
                      <a:pt x="115" y="13"/>
                    </a:lnTo>
                    <a:lnTo>
                      <a:pt x="118" y="12"/>
                    </a:lnTo>
                    <a:lnTo>
                      <a:pt x="120" y="10"/>
                    </a:lnTo>
                    <a:lnTo>
                      <a:pt x="122" y="11"/>
                    </a:lnTo>
                    <a:lnTo>
                      <a:pt x="124" y="11"/>
                    </a:lnTo>
                    <a:lnTo>
                      <a:pt x="127" y="11"/>
                    </a:lnTo>
                    <a:lnTo>
                      <a:pt x="129" y="11"/>
                    </a:lnTo>
                    <a:lnTo>
                      <a:pt x="132" y="11"/>
                    </a:lnTo>
                    <a:lnTo>
                      <a:pt x="133" y="11"/>
                    </a:lnTo>
                    <a:lnTo>
                      <a:pt x="135" y="12"/>
                    </a:lnTo>
                    <a:lnTo>
                      <a:pt x="138" y="12"/>
                    </a:lnTo>
                    <a:lnTo>
                      <a:pt x="140" y="12"/>
                    </a:lnTo>
                    <a:lnTo>
                      <a:pt x="141" y="11"/>
                    </a:lnTo>
                    <a:lnTo>
                      <a:pt x="145" y="10"/>
                    </a:lnTo>
                    <a:lnTo>
                      <a:pt x="147" y="10"/>
                    </a:lnTo>
                    <a:lnTo>
                      <a:pt x="148" y="10"/>
                    </a:lnTo>
                    <a:lnTo>
                      <a:pt x="152" y="9"/>
                    </a:lnTo>
                    <a:lnTo>
                      <a:pt x="153" y="9"/>
                    </a:lnTo>
                    <a:lnTo>
                      <a:pt x="155" y="10"/>
                    </a:lnTo>
                    <a:lnTo>
                      <a:pt x="158" y="11"/>
                    </a:lnTo>
                    <a:lnTo>
                      <a:pt x="160" y="11"/>
                    </a:lnTo>
                    <a:lnTo>
                      <a:pt x="161" y="11"/>
                    </a:lnTo>
                    <a:lnTo>
                      <a:pt x="162" y="9"/>
                    </a:lnTo>
                    <a:lnTo>
                      <a:pt x="165" y="6"/>
                    </a:lnTo>
                    <a:lnTo>
                      <a:pt x="165" y="5"/>
                    </a:lnTo>
                    <a:lnTo>
                      <a:pt x="167" y="4"/>
                    </a:lnTo>
                    <a:lnTo>
                      <a:pt x="169" y="3"/>
                    </a:lnTo>
                    <a:lnTo>
                      <a:pt x="172" y="0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710" name="Freeform 198"/>
              <p:cNvSpPr>
                <a:spLocks/>
              </p:cNvSpPr>
              <p:nvPr/>
            </p:nvSpPr>
            <p:spPr bwMode="auto">
              <a:xfrm>
                <a:off x="4554" y="2826"/>
                <a:ext cx="8" cy="62"/>
              </a:xfrm>
              <a:custGeom>
                <a:avLst/>
                <a:gdLst>
                  <a:gd name="T0" fmla="*/ 1 w 23"/>
                  <a:gd name="T1" fmla="*/ 187 h 187"/>
                  <a:gd name="T2" fmla="*/ 0 w 23"/>
                  <a:gd name="T3" fmla="*/ 184 h 187"/>
                  <a:gd name="T4" fmla="*/ 0 w 23"/>
                  <a:gd name="T5" fmla="*/ 181 h 187"/>
                  <a:gd name="T6" fmla="*/ 1 w 23"/>
                  <a:gd name="T7" fmla="*/ 174 h 187"/>
                  <a:gd name="T8" fmla="*/ 4 w 23"/>
                  <a:gd name="T9" fmla="*/ 170 h 187"/>
                  <a:gd name="T10" fmla="*/ 6 w 23"/>
                  <a:gd name="T11" fmla="*/ 165 h 187"/>
                  <a:gd name="T12" fmla="*/ 7 w 23"/>
                  <a:gd name="T13" fmla="*/ 157 h 187"/>
                  <a:gd name="T14" fmla="*/ 8 w 23"/>
                  <a:gd name="T15" fmla="*/ 152 h 187"/>
                  <a:gd name="T16" fmla="*/ 12 w 23"/>
                  <a:gd name="T17" fmla="*/ 149 h 187"/>
                  <a:gd name="T18" fmla="*/ 13 w 23"/>
                  <a:gd name="T19" fmla="*/ 145 h 187"/>
                  <a:gd name="T20" fmla="*/ 13 w 23"/>
                  <a:gd name="T21" fmla="*/ 138 h 187"/>
                  <a:gd name="T22" fmla="*/ 9 w 23"/>
                  <a:gd name="T23" fmla="*/ 131 h 187"/>
                  <a:gd name="T24" fmla="*/ 9 w 23"/>
                  <a:gd name="T25" fmla="*/ 127 h 187"/>
                  <a:gd name="T26" fmla="*/ 4 w 23"/>
                  <a:gd name="T27" fmla="*/ 120 h 187"/>
                  <a:gd name="T28" fmla="*/ 4 w 23"/>
                  <a:gd name="T29" fmla="*/ 118 h 187"/>
                  <a:gd name="T30" fmla="*/ 2 w 23"/>
                  <a:gd name="T31" fmla="*/ 112 h 187"/>
                  <a:gd name="T32" fmla="*/ 3 w 23"/>
                  <a:gd name="T33" fmla="*/ 110 h 187"/>
                  <a:gd name="T34" fmla="*/ 2 w 23"/>
                  <a:gd name="T35" fmla="*/ 105 h 187"/>
                  <a:gd name="T36" fmla="*/ 1 w 23"/>
                  <a:gd name="T37" fmla="*/ 101 h 187"/>
                  <a:gd name="T38" fmla="*/ 6 w 23"/>
                  <a:gd name="T39" fmla="*/ 94 h 187"/>
                  <a:gd name="T40" fmla="*/ 6 w 23"/>
                  <a:gd name="T41" fmla="*/ 92 h 187"/>
                  <a:gd name="T42" fmla="*/ 9 w 23"/>
                  <a:gd name="T43" fmla="*/ 83 h 187"/>
                  <a:gd name="T44" fmla="*/ 13 w 23"/>
                  <a:gd name="T45" fmla="*/ 78 h 187"/>
                  <a:gd name="T46" fmla="*/ 14 w 23"/>
                  <a:gd name="T47" fmla="*/ 68 h 187"/>
                  <a:gd name="T48" fmla="*/ 20 w 23"/>
                  <a:gd name="T49" fmla="*/ 63 h 187"/>
                  <a:gd name="T50" fmla="*/ 22 w 23"/>
                  <a:gd name="T51" fmla="*/ 58 h 187"/>
                  <a:gd name="T52" fmla="*/ 21 w 23"/>
                  <a:gd name="T53" fmla="*/ 53 h 187"/>
                  <a:gd name="T54" fmla="*/ 23 w 23"/>
                  <a:gd name="T55" fmla="*/ 46 h 187"/>
                  <a:gd name="T56" fmla="*/ 23 w 23"/>
                  <a:gd name="T57" fmla="*/ 45 h 187"/>
                  <a:gd name="T58" fmla="*/ 22 w 23"/>
                  <a:gd name="T59" fmla="*/ 44 h 187"/>
                  <a:gd name="T60" fmla="*/ 17 w 23"/>
                  <a:gd name="T61" fmla="*/ 41 h 187"/>
                  <a:gd name="T62" fmla="*/ 16 w 23"/>
                  <a:gd name="T63" fmla="*/ 40 h 187"/>
                  <a:gd name="T64" fmla="*/ 13 w 23"/>
                  <a:gd name="T65" fmla="*/ 38 h 187"/>
                  <a:gd name="T66" fmla="*/ 12 w 23"/>
                  <a:gd name="T67" fmla="*/ 32 h 187"/>
                  <a:gd name="T68" fmla="*/ 9 w 23"/>
                  <a:gd name="T69" fmla="*/ 30 h 187"/>
                  <a:gd name="T70" fmla="*/ 7 w 23"/>
                  <a:gd name="T71" fmla="*/ 25 h 187"/>
                  <a:gd name="T72" fmla="*/ 4 w 23"/>
                  <a:gd name="T73" fmla="*/ 23 h 187"/>
                  <a:gd name="T74" fmla="*/ 4 w 23"/>
                  <a:gd name="T75" fmla="*/ 20 h 187"/>
                  <a:gd name="T76" fmla="*/ 4 w 23"/>
                  <a:gd name="T77" fmla="*/ 19 h 187"/>
                  <a:gd name="T78" fmla="*/ 3 w 23"/>
                  <a:gd name="T79" fmla="*/ 17 h 187"/>
                  <a:gd name="T80" fmla="*/ 3 w 23"/>
                  <a:gd name="T81" fmla="*/ 15 h 187"/>
                  <a:gd name="T82" fmla="*/ 2 w 23"/>
                  <a:gd name="T83" fmla="*/ 10 h 187"/>
                  <a:gd name="T84" fmla="*/ 3 w 23"/>
                  <a:gd name="T85" fmla="*/ 4 h 187"/>
                  <a:gd name="T86" fmla="*/ 6 w 23"/>
                  <a:gd name="T87" fmla="*/ 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" h="187">
                    <a:moveTo>
                      <a:pt x="1" y="187"/>
                    </a:moveTo>
                    <a:lnTo>
                      <a:pt x="0" y="184"/>
                    </a:lnTo>
                    <a:lnTo>
                      <a:pt x="0" y="181"/>
                    </a:lnTo>
                    <a:lnTo>
                      <a:pt x="1" y="174"/>
                    </a:lnTo>
                    <a:lnTo>
                      <a:pt x="4" y="170"/>
                    </a:lnTo>
                    <a:lnTo>
                      <a:pt x="6" y="165"/>
                    </a:lnTo>
                    <a:lnTo>
                      <a:pt x="7" y="157"/>
                    </a:lnTo>
                    <a:lnTo>
                      <a:pt x="8" y="152"/>
                    </a:lnTo>
                    <a:lnTo>
                      <a:pt x="12" y="149"/>
                    </a:lnTo>
                    <a:lnTo>
                      <a:pt x="13" y="145"/>
                    </a:lnTo>
                    <a:lnTo>
                      <a:pt x="13" y="138"/>
                    </a:lnTo>
                    <a:lnTo>
                      <a:pt x="9" y="131"/>
                    </a:lnTo>
                    <a:lnTo>
                      <a:pt x="9" y="127"/>
                    </a:lnTo>
                    <a:lnTo>
                      <a:pt x="4" y="120"/>
                    </a:lnTo>
                    <a:lnTo>
                      <a:pt x="4" y="118"/>
                    </a:lnTo>
                    <a:lnTo>
                      <a:pt x="2" y="112"/>
                    </a:lnTo>
                    <a:lnTo>
                      <a:pt x="3" y="110"/>
                    </a:lnTo>
                    <a:lnTo>
                      <a:pt x="2" y="105"/>
                    </a:lnTo>
                    <a:lnTo>
                      <a:pt x="1" y="101"/>
                    </a:lnTo>
                    <a:lnTo>
                      <a:pt x="6" y="94"/>
                    </a:lnTo>
                    <a:lnTo>
                      <a:pt x="6" y="92"/>
                    </a:lnTo>
                    <a:lnTo>
                      <a:pt x="9" y="83"/>
                    </a:lnTo>
                    <a:lnTo>
                      <a:pt x="13" y="78"/>
                    </a:lnTo>
                    <a:lnTo>
                      <a:pt x="14" y="68"/>
                    </a:lnTo>
                    <a:lnTo>
                      <a:pt x="20" y="63"/>
                    </a:lnTo>
                    <a:lnTo>
                      <a:pt x="22" y="58"/>
                    </a:lnTo>
                    <a:lnTo>
                      <a:pt x="21" y="53"/>
                    </a:lnTo>
                    <a:lnTo>
                      <a:pt x="23" y="46"/>
                    </a:lnTo>
                    <a:lnTo>
                      <a:pt x="23" y="45"/>
                    </a:lnTo>
                    <a:lnTo>
                      <a:pt x="22" y="44"/>
                    </a:lnTo>
                    <a:lnTo>
                      <a:pt x="17" y="41"/>
                    </a:lnTo>
                    <a:lnTo>
                      <a:pt x="16" y="40"/>
                    </a:lnTo>
                    <a:lnTo>
                      <a:pt x="13" y="38"/>
                    </a:lnTo>
                    <a:lnTo>
                      <a:pt x="12" y="32"/>
                    </a:lnTo>
                    <a:lnTo>
                      <a:pt x="9" y="30"/>
                    </a:lnTo>
                    <a:lnTo>
                      <a:pt x="7" y="25"/>
                    </a:lnTo>
                    <a:lnTo>
                      <a:pt x="4" y="23"/>
                    </a:lnTo>
                    <a:lnTo>
                      <a:pt x="4" y="20"/>
                    </a:lnTo>
                    <a:lnTo>
                      <a:pt x="4" y="19"/>
                    </a:lnTo>
                    <a:lnTo>
                      <a:pt x="3" y="17"/>
                    </a:lnTo>
                    <a:lnTo>
                      <a:pt x="3" y="15"/>
                    </a:lnTo>
                    <a:lnTo>
                      <a:pt x="2" y="10"/>
                    </a:lnTo>
                    <a:lnTo>
                      <a:pt x="3" y="4"/>
                    </a:lnTo>
                    <a:lnTo>
                      <a:pt x="6" y="0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711" name="Freeform 199"/>
              <p:cNvSpPr>
                <a:spLocks/>
              </p:cNvSpPr>
              <p:nvPr/>
            </p:nvSpPr>
            <p:spPr bwMode="auto">
              <a:xfrm>
                <a:off x="4591" y="2836"/>
                <a:ext cx="16" cy="18"/>
              </a:xfrm>
              <a:custGeom>
                <a:avLst/>
                <a:gdLst>
                  <a:gd name="T0" fmla="*/ 48 w 48"/>
                  <a:gd name="T1" fmla="*/ 53 h 53"/>
                  <a:gd name="T2" fmla="*/ 44 w 48"/>
                  <a:gd name="T3" fmla="*/ 48 h 53"/>
                  <a:gd name="T4" fmla="*/ 44 w 48"/>
                  <a:gd name="T5" fmla="*/ 46 h 53"/>
                  <a:gd name="T6" fmla="*/ 43 w 48"/>
                  <a:gd name="T7" fmla="*/ 42 h 53"/>
                  <a:gd name="T8" fmla="*/ 40 w 48"/>
                  <a:gd name="T9" fmla="*/ 39 h 53"/>
                  <a:gd name="T10" fmla="*/ 37 w 48"/>
                  <a:gd name="T11" fmla="*/ 35 h 53"/>
                  <a:gd name="T12" fmla="*/ 35 w 48"/>
                  <a:gd name="T13" fmla="*/ 32 h 53"/>
                  <a:gd name="T14" fmla="*/ 33 w 48"/>
                  <a:gd name="T15" fmla="*/ 29 h 53"/>
                  <a:gd name="T16" fmla="*/ 30 w 48"/>
                  <a:gd name="T17" fmla="*/ 25 h 53"/>
                  <a:gd name="T18" fmla="*/ 22 w 48"/>
                  <a:gd name="T19" fmla="*/ 19 h 53"/>
                  <a:gd name="T20" fmla="*/ 18 w 48"/>
                  <a:gd name="T21" fmla="*/ 14 h 53"/>
                  <a:gd name="T22" fmla="*/ 15 w 48"/>
                  <a:gd name="T23" fmla="*/ 9 h 53"/>
                  <a:gd name="T24" fmla="*/ 12 w 48"/>
                  <a:gd name="T25" fmla="*/ 7 h 53"/>
                  <a:gd name="T26" fmla="*/ 8 w 48"/>
                  <a:gd name="T27" fmla="*/ 5 h 53"/>
                  <a:gd name="T28" fmla="*/ 5 w 48"/>
                  <a:gd name="T29" fmla="*/ 4 h 53"/>
                  <a:gd name="T30" fmla="*/ 3 w 48"/>
                  <a:gd name="T31" fmla="*/ 2 h 53"/>
                  <a:gd name="T32" fmla="*/ 0 w 48"/>
                  <a:gd name="T33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8" h="53">
                    <a:moveTo>
                      <a:pt x="48" y="53"/>
                    </a:moveTo>
                    <a:lnTo>
                      <a:pt x="44" y="48"/>
                    </a:lnTo>
                    <a:lnTo>
                      <a:pt x="44" y="46"/>
                    </a:lnTo>
                    <a:lnTo>
                      <a:pt x="43" y="42"/>
                    </a:lnTo>
                    <a:lnTo>
                      <a:pt x="40" y="39"/>
                    </a:lnTo>
                    <a:lnTo>
                      <a:pt x="37" y="35"/>
                    </a:lnTo>
                    <a:lnTo>
                      <a:pt x="35" y="32"/>
                    </a:lnTo>
                    <a:lnTo>
                      <a:pt x="33" y="29"/>
                    </a:lnTo>
                    <a:lnTo>
                      <a:pt x="30" y="25"/>
                    </a:lnTo>
                    <a:lnTo>
                      <a:pt x="22" y="19"/>
                    </a:lnTo>
                    <a:lnTo>
                      <a:pt x="18" y="14"/>
                    </a:lnTo>
                    <a:lnTo>
                      <a:pt x="15" y="9"/>
                    </a:lnTo>
                    <a:lnTo>
                      <a:pt x="12" y="7"/>
                    </a:lnTo>
                    <a:lnTo>
                      <a:pt x="8" y="5"/>
                    </a:lnTo>
                    <a:lnTo>
                      <a:pt x="5" y="4"/>
                    </a:lnTo>
                    <a:lnTo>
                      <a:pt x="3" y="2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712" name="Freeform 200"/>
              <p:cNvSpPr>
                <a:spLocks/>
              </p:cNvSpPr>
              <p:nvPr/>
            </p:nvSpPr>
            <p:spPr bwMode="auto">
              <a:xfrm>
                <a:off x="4473" y="2861"/>
                <a:ext cx="20" cy="31"/>
              </a:xfrm>
              <a:custGeom>
                <a:avLst/>
                <a:gdLst>
                  <a:gd name="T0" fmla="*/ 58 w 60"/>
                  <a:gd name="T1" fmla="*/ 93 h 93"/>
                  <a:gd name="T2" fmla="*/ 59 w 60"/>
                  <a:gd name="T3" fmla="*/ 86 h 93"/>
                  <a:gd name="T4" fmla="*/ 60 w 60"/>
                  <a:gd name="T5" fmla="*/ 84 h 93"/>
                  <a:gd name="T6" fmla="*/ 59 w 60"/>
                  <a:gd name="T7" fmla="*/ 79 h 93"/>
                  <a:gd name="T8" fmla="*/ 55 w 60"/>
                  <a:gd name="T9" fmla="*/ 69 h 93"/>
                  <a:gd name="T10" fmla="*/ 53 w 60"/>
                  <a:gd name="T11" fmla="*/ 66 h 93"/>
                  <a:gd name="T12" fmla="*/ 53 w 60"/>
                  <a:gd name="T13" fmla="*/ 53 h 93"/>
                  <a:gd name="T14" fmla="*/ 52 w 60"/>
                  <a:gd name="T15" fmla="*/ 48 h 93"/>
                  <a:gd name="T16" fmla="*/ 52 w 60"/>
                  <a:gd name="T17" fmla="*/ 46 h 93"/>
                  <a:gd name="T18" fmla="*/ 49 w 60"/>
                  <a:gd name="T19" fmla="*/ 45 h 93"/>
                  <a:gd name="T20" fmla="*/ 46 w 60"/>
                  <a:gd name="T21" fmla="*/ 42 h 93"/>
                  <a:gd name="T22" fmla="*/ 44 w 60"/>
                  <a:gd name="T23" fmla="*/ 41 h 93"/>
                  <a:gd name="T24" fmla="*/ 41 w 60"/>
                  <a:gd name="T25" fmla="*/ 39 h 93"/>
                  <a:gd name="T26" fmla="*/ 34 w 60"/>
                  <a:gd name="T27" fmla="*/ 36 h 93"/>
                  <a:gd name="T28" fmla="*/ 32 w 60"/>
                  <a:gd name="T29" fmla="*/ 33 h 93"/>
                  <a:gd name="T30" fmla="*/ 25 w 60"/>
                  <a:gd name="T31" fmla="*/ 32 h 93"/>
                  <a:gd name="T32" fmla="*/ 24 w 60"/>
                  <a:gd name="T33" fmla="*/ 31 h 93"/>
                  <a:gd name="T34" fmla="*/ 14 w 60"/>
                  <a:gd name="T35" fmla="*/ 32 h 93"/>
                  <a:gd name="T36" fmla="*/ 7 w 60"/>
                  <a:gd name="T37" fmla="*/ 27 h 93"/>
                  <a:gd name="T38" fmla="*/ 4 w 60"/>
                  <a:gd name="T39" fmla="*/ 20 h 93"/>
                  <a:gd name="T40" fmla="*/ 2 w 60"/>
                  <a:gd name="T41" fmla="*/ 16 h 93"/>
                  <a:gd name="T42" fmla="*/ 0 w 60"/>
                  <a:gd name="T43" fmla="*/ 13 h 93"/>
                  <a:gd name="T44" fmla="*/ 1 w 60"/>
                  <a:gd name="T45" fmla="*/ 9 h 93"/>
                  <a:gd name="T46" fmla="*/ 2 w 60"/>
                  <a:gd name="T47" fmla="*/ 6 h 93"/>
                  <a:gd name="T48" fmla="*/ 5 w 60"/>
                  <a:gd name="T49" fmla="*/ 2 h 93"/>
                  <a:gd name="T50" fmla="*/ 6 w 60"/>
                  <a:gd name="T51" fmla="*/ 1 h 93"/>
                  <a:gd name="T52" fmla="*/ 6 w 60"/>
                  <a:gd name="T5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0" h="93">
                    <a:moveTo>
                      <a:pt x="58" y="93"/>
                    </a:moveTo>
                    <a:lnTo>
                      <a:pt x="59" y="86"/>
                    </a:lnTo>
                    <a:lnTo>
                      <a:pt x="60" y="84"/>
                    </a:lnTo>
                    <a:lnTo>
                      <a:pt x="59" y="79"/>
                    </a:lnTo>
                    <a:lnTo>
                      <a:pt x="55" y="69"/>
                    </a:lnTo>
                    <a:lnTo>
                      <a:pt x="53" y="66"/>
                    </a:lnTo>
                    <a:lnTo>
                      <a:pt x="53" y="53"/>
                    </a:lnTo>
                    <a:lnTo>
                      <a:pt x="52" y="48"/>
                    </a:lnTo>
                    <a:lnTo>
                      <a:pt x="52" y="46"/>
                    </a:lnTo>
                    <a:lnTo>
                      <a:pt x="49" y="45"/>
                    </a:lnTo>
                    <a:lnTo>
                      <a:pt x="46" y="42"/>
                    </a:lnTo>
                    <a:lnTo>
                      <a:pt x="44" y="41"/>
                    </a:lnTo>
                    <a:lnTo>
                      <a:pt x="41" y="39"/>
                    </a:lnTo>
                    <a:lnTo>
                      <a:pt x="34" y="36"/>
                    </a:lnTo>
                    <a:lnTo>
                      <a:pt x="32" y="33"/>
                    </a:lnTo>
                    <a:lnTo>
                      <a:pt x="25" y="32"/>
                    </a:lnTo>
                    <a:lnTo>
                      <a:pt x="24" y="31"/>
                    </a:lnTo>
                    <a:lnTo>
                      <a:pt x="14" y="32"/>
                    </a:lnTo>
                    <a:lnTo>
                      <a:pt x="7" y="27"/>
                    </a:lnTo>
                    <a:lnTo>
                      <a:pt x="4" y="20"/>
                    </a:lnTo>
                    <a:lnTo>
                      <a:pt x="2" y="16"/>
                    </a:lnTo>
                    <a:lnTo>
                      <a:pt x="0" y="13"/>
                    </a:lnTo>
                    <a:lnTo>
                      <a:pt x="1" y="9"/>
                    </a:lnTo>
                    <a:lnTo>
                      <a:pt x="2" y="6"/>
                    </a:lnTo>
                    <a:lnTo>
                      <a:pt x="5" y="2"/>
                    </a:lnTo>
                    <a:lnTo>
                      <a:pt x="6" y="1"/>
                    </a:lnTo>
                    <a:lnTo>
                      <a:pt x="6" y="0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713" name="Freeform 201"/>
              <p:cNvSpPr>
                <a:spLocks/>
              </p:cNvSpPr>
              <p:nvPr/>
            </p:nvSpPr>
            <p:spPr bwMode="auto">
              <a:xfrm>
                <a:off x="4555" y="2841"/>
                <a:ext cx="131" cy="47"/>
              </a:xfrm>
              <a:custGeom>
                <a:avLst/>
                <a:gdLst>
                  <a:gd name="T0" fmla="*/ 0 w 394"/>
                  <a:gd name="T1" fmla="*/ 140 h 140"/>
                  <a:gd name="T2" fmla="*/ 3 w 394"/>
                  <a:gd name="T3" fmla="*/ 138 h 140"/>
                  <a:gd name="T4" fmla="*/ 7 w 394"/>
                  <a:gd name="T5" fmla="*/ 136 h 140"/>
                  <a:gd name="T6" fmla="*/ 14 w 394"/>
                  <a:gd name="T7" fmla="*/ 130 h 140"/>
                  <a:gd name="T8" fmla="*/ 25 w 394"/>
                  <a:gd name="T9" fmla="*/ 122 h 140"/>
                  <a:gd name="T10" fmla="*/ 33 w 394"/>
                  <a:gd name="T11" fmla="*/ 113 h 140"/>
                  <a:gd name="T12" fmla="*/ 39 w 394"/>
                  <a:gd name="T13" fmla="*/ 109 h 140"/>
                  <a:gd name="T14" fmla="*/ 46 w 394"/>
                  <a:gd name="T15" fmla="*/ 104 h 140"/>
                  <a:gd name="T16" fmla="*/ 55 w 394"/>
                  <a:gd name="T17" fmla="*/ 97 h 140"/>
                  <a:gd name="T18" fmla="*/ 71 w 394"/>
                  <a:gd name="T19" fmla="*/ 89 h 140"/>
                  <a:gd name="T20" fmla="*/ 82 w 394"/>
                  <a:gd name="T21" fmla="*/ 82 h 140"/>
                  <a:gd name="T22" fmla="*/ 87 w 394"/>
                  <a:gd name="T23" fmla="*/ 78 h 140"/>
                  <a:gd name="T24" fmla="*/ 93 w 394"/>
                  <a:gd name="T25" fmla="*/ 76 h 140"/>
                  <a:gd name="T26" fmla="*/ 95 w 394"/>
                  <a:gd name="T27" fmla="*/ 74 h 140"/>
                  <a:gd name="T28" fmla="*/ 106 w 394"/>
                  <a:gd name="T29" fmla="*/ 66 h 140"/>
                  <a:gd name="T30" fmla="*/ 113 w 394"/>
                  <a:gd name="T31" fmla="*/ 64 h 140"/>
                  <a:gd name="T32" fmla="*/ 120 w 394"/>
                  <a:gd name="T33" fmla="*/ 60 h 140"/>
                  <a:gd name="T34" fmla="*/ 126 w 394"/>
                  <a:gd name="T35" fmla="*/ 58 h 140"/>
                  <a:gd name="T36" fmla="*/ 135 w 394"/>
                  <a:gd name="T37" fmla="*/ 47 h 140"/>
                  <a:gd name="T38" fmla="*/ 144 w 394"/>
                  <a:gd name="T39" fmla="*/ 43 h 140"/>
                  <a:gd name="T40" fmla="*/ 147 w 394"/>
                  <a:gd name="T41" fmla="*/ 41 h 140"/>
                  <a:gd name="T42" fmla="*/ 153 w 394"/>
                  <a:gd name="T43" fmla="*/ 39 h 140"/>
                  <a:gd name="T44" fmla="*/ 157 w 394"/>
                  <a:gd name="T45" fmla="*/ 38 h 140"/>
                  <a:gd name="T46" fmla="*/ 160 w 394"/>
                  <a:gd name="T47" fmla="*/ 37 h 140"/>
                  <a:gd name="T48" fmla="*/ 168 w 394"/>
                  <a:gd name="T49" fmla="*/ 34 h 140"/>
                  <a:gd name="T50" fmla="*/ 175 w 394"/>
                  <a:gd name="T51" fmla="*/ 33 h 140"/>
                  <a:gd name="T52" fmla="*/ 180 w 394"/>
                  <a:gd name="T53" fmla="*/ 33 h 140"/>
                  <a:gd name="T54" fmla="*/ 188 w 394"/>
                  <a:gd name="T55" fmla="*/ 33 h 140"/>
                  <a:gd name="T56" fmla="*/ 195 w 394"/>
                  <a:gd name="T57" fmla="*/ 32 h 140"/>
                  <a:gd name="T58" fmla="*/ 200 w 394"/>
                  <a:gd name="T59" fmla="*/ 31 h 140"/>
                  <a:gd name="T60" fmla="*/ 205 w 394"/>
                  <a:gd name="T61" fmla="*/ 30 h 140"/>
                  <a:gd name="T62" fmla="*/ 211 w 394"/>
                  <a:gd name="T63" fmla="*/ 29 h 140"/>
                  <a:gd name="T64" fmla="*/ 217 w 394"/>
                  <a:gd name="T65" fmla="*/ 30 h 140"/>
                  <a:gd name="T66" fmla="*/ 222 w 394"/>
                  <a:gd name="T67" fmla="*/ 26 h 140"/>
                  <a:gd name="T68" fmla="*/ 238 w 394"/>
                  <a:gd name="T69" fmla="*/ 24 h 140"/>
                  <a:gd name="T70" fmla="*/ 254 w 394"/>
                  <a:gd name="T71" fmla="*/ 17 h 140"/>
                  <a:gd name="T72" fmla="*/ 267 w 394"/>
                  <a:gd name="T73" fmla="*/ 12 h 140"/>
                  <a:gd name="T74" fmla="*/ 279 w 394"/>
                  <a:gd name="T75" fmla="*/ 7 h 140"/>
                  <a:gd name="T76" fmla="*/ 285 w 394"/>
                  <a:gd name="T77" fmla="*/ 4 h 140"/>
                  <a:gd name="T78" fmla="*/ 290 w 394"/>
                  <a:gd name="T79" fmla="*/ 1 h 140"/>
                  <a:gd name="T80" fmla="*/ 292 w 394"/>
                  <a:gd name="T81" fmla="*/ 0 h 140"/>
                  <a:gd name="T82" fmla="*/ 293 w 394"/>
                  <a:gd name="T83" fmla="*/ 0 h 140"/>
                  <a:gd name="T84" fmla="*/ 298 w 394"/>
                  <a:gd name="T85" fmla="*/ 1 h 140"/>
                  <a:gd name="T86" fmla="*/ 305 w 394"/>
                  <a:gd name="T87" fmla="*/ 3 h 140"/>
                  <a:gd name="T88" fmla="*/ 317 w 394"/>
                  <a:gd name="T89" fmla="*/ 7 h 140"/>
                  <a:gd name="T90" fmla="*/ 323 w 394"/>
                  <a:gd name="T91" fmla="*/ 9 h 140"/>
                  <a:gd name="T92" fmla="*/ 331 w 394"/>
                  <a:gd name="T93" fmla="*/ 14 h 140"/>
                  <a:gd name="T94" fmla="*/ 341 w 394"/>
                  <a:gd name="T95" fmla="*/ 17 h 140"/>
                  <a:gd name="T96" fmla="*/ 347 w 394"/>
                  <a:gd name="T97" fmla="*/ 20 h 140"/>
                  <a:gd name="T98" fmla="*/ 356 w 394"/>
                  <a:gd name="T99" fmla="*/ 20 h 140"/>
                  <a:gd name="T100" fmla="*/ 357 w 394"/>
                  <a:gd name="T101" fmla="*/ 23 h 140"/>
                  <a:gd name="T102" fmla="*/ 358 w 394"/>
                  <a:gd name="T103" fmla="*/ 25 h 140"/>
                  <a:gd name="T104" fmla="*/ 360 w 394"/>
                  <a:gd name="T105" fmla="*/ 26 h 140"/>
                  <a:gd name="T106" fmla="*/ 363 w 394"/>
                  <a:gd name="T107" fmla="*/ 29 h 140"/>
                  <a:gd name="T108" fmla="*/ 367 w 394"/>
                  <a:gd name="T109" fmla="*/ 30 h 140"/>
                  <a:gd name="T110" fmla="*/ 370 w 394"/>
                  <a:gd name="T111" fmla="*/ 32 h 140"/>
                  <a:gd name="T112" fmla="*/ 372 w 394"/>
                  <a:gd name="T113" fmla="*/ 33 h 140"/>
                  <a:gd name="T114" fmla="*/ 377 w 394"/>
                  <a:gd name="T115" fmla="*/ 38 h 140"/>
                  <a:gd name="T116" fmla="*/ 380 w 394"/>
                  <a:gd name="T117" fmla="*/ 41 h 140"/>
                  <a:gd name="T118" fmla="*/ 381 w 394"/>
                  <a:gd name="T119" fmla="*/ 44 h 140"/>
                  <a:gd name="T120" fmla="*/ 384 w 394"/>
                  <a:gd name="T121" fmla="*/ 45 h 140"/>
                  <a:gd name="T122" fmla="*/ 385 w 394"/>
                  <a:gd name="T123" fmla="*/ 45 h 140"/>
                  <a:gd name="T124" fmla="*/ 394 w 394"/>
                  <a:gd name="T125" fmla="*/ 49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94" h="140">
                    <a:moveTo>
                      <a:pt x="0" y="140"/>
                    </a:moveTo>
                    <a:lnTo>
                      <a:pt x="3" y="138"/>
                    </a:lnTo>
                    <a:lnTo>
                      <a:pt x="7" y="136"/>
                    </a:lnTo>
                    <a:lnTo>
                      <a:pt x="14" y="130"/>
                    </a:lnTo>
                    <a:lnTo>
                      <a:pt x="25" y="122"/>
                    </a:lnTo>
                    <a:lnTo>
                      <a:pt x="33" y="113"/>
                    </a:lnTo>
                    <a:lnTo>
                      <a:pt x="39" y="109"/>
                    </a:lnTo>
                    <a:lnTo>
                      <a:pt x="46" y="104"/>
                    </a:lnTo>
                    <a:lnTo>
                      <a:pt x="55" y="97"/>
                    </a:lnTo>
                    <a:lnTo>
                      <a:pt x="71" y="89"/>
                    </a:lnTo>
                    <a:lnTo>
                      <a:pt x="82" y="82"/>
                    </a:lnTo>
                    <a:lnTo>
                      <a:pt x="87" y="78"/>
                    </a:lnTo>
                    <a:lnTo>
                      <a:pt x="93" y="76"/>
                    </a:lnTo>
                    <a:lnTo>
                      <a:pt x="95" y="74"/>
                    </a:lnTo>
                    <a:lnTo>
                      <a:pt x="106" y="66"/>
                    </a:lnTo>
                    <a:lnTo>
                      <a:pt x="113" y="64"/>
                    </a:lnTo>
                    <a:lnTo>
                      <a:pt x="120" y="60"/>
                    </a:lnTo>
                    <a:lnTo>
                      <a:pt x="126" y="58"/>
                    </a:lnTo>
                    <a:lnTo>
                      <a:pt x="135" y="47"/>
                    </a:lnTo>
                    <a:lnTo>
                      <a:pt x="144" y="43"/>
                    </a:lnTo>
                    <a:lnTo>
                      <a:pt x="147" y="41"/>
                    </a:lnTo>
                    <a:lnTo>
                      <a:pt x="153" y="39"/>
                    </a:lnTo>
                    <a:lnTo>
                      <a:pt x="157" y="38"/>
                    </a:lnTo>
                    <a:lnTo>
                      <a:pt x="160" y="37"/>
                    </a:lnTo>
                    <a:lnTo>
                      <a:pt x="168" y="34"/>
                    </a:lnTo>
                    <a:lnTo>
                      <a:pt x="175" y="33"/>
                    </a:lnTo>
                    <a:lnTo>
                      <a:pt x="180" y="33"/>
                    </a:lnTo>
                    <a:lnTo>
                      <a:pt x="188" y="33"/>
                    </a:lnTo>
                    <a:lnTo>
                      <a:pt x="195" y="32"/>
                    </a:lnTo>
                    <a:lnTo>
                      <a:pt x="200" y="31"/>
                    </a:lnTo>
                    <a:lnTo>
                      <a:pt x="205" y="30"/>
                    </a:lnTo>
                    <a:lnTo>
                      <a:pt x="211" y="29"/>
                    </a:lnTo>
                    <a:lnTo>
                      <a:pt x="217" y="30"/>
                    </a:lnTo>
                    <a:lnTo>
                      <a:pt x="222" y="26"/>
                    </a:lnTo>
                    <a:lnTo>
                      <a:pt x="238" y="24"/>
                    </a:lnTo>
                    <a:lnTo>
                      <a:pt x="254" y="17"/>
                    </a:lnTo>
                    <a:lnTo>
                      <a:pt x="267" y="12"/>
                    </a:lnTo>
                    <a:lnTo>
                      <a:pt x="279" y="7"/>
                    </a:lnTo>
                    <a:lnTo>
                      <a:pt x="285" y="4"/>
                    </a:lnTo>
                    <a:lnTo>
                      <a:pt x="290" y="1"/>
                    </a:lnTo>
                    <a:lnTo>
                      <a:pt x="292" y="0"/>
                    </a:lnTo>
                    <a:lnTo>
                      <a:pt x="293" y="0"/>
                    </a:lnTo>
                    <a:lnTo>
                      <a:pt x="298" y="1"/>
                    </a:lnTo>
                    <a:lnTo>
                      <a:pt x="305" y="3"/>
                    </a:lnTo>
                    <a:lnTo>
                      <a:pt x="317" y="7"/>
                    </a:lnTo>
                    <a:lnTo>
                      <a:pt x="323" y="9"/>
                    </a:lnTo>
                    <a:lnTo>
                      <a:pt x="331" y="14"/>
                    </a:lnTo>
                    <a:lnTo>
                      <a:pt x="341" y="17"/>
                    </a:lnTo>
                    <a:lnTo>
                      <a:pt x="347" y="20"/>
                    </a:lnTo>
                    <a:lnTo>
                      <a:pt x="356" y="20"/>
                    </a:lnTo>
                    <a:lnTo>
                      <a:pt x="357" y="23"/>
                    </a:lnTo>
                    <a:lnTo>
                      <a:pt x="358" y="25"/>
                    </a:lnTo>
                    <a:lnTo>
                      <a:pt x="360" y="26"/>
                    </a:lnTo>
                    <a:lnTo>
                      <a:pt x="363" y="29"/>
                    </a:lnTo>
                    <a:lnTo>
                      <a:pt x="367" y="30"/>
                    </a:lnTo>
                    <a:lnTo>
                      <a:pt x="370" y="32"/>
                    </a:lnTo>
                    <a:lnTo>
                      <a:pt x="372" y="33"/>
                    </a:lnTo>
                    <a:lnTo>
                      <a:pt x="377" y="38"/>
                    </a:lnTo>
                    <a:lnTo>
                      <a:pt x="380" y="41"/>
                    </a:lnTo>
                    <a:lnTo>
                      <a:pt x="381" y="44"/>
                    </a:lnTo>
                    <a:lnTo>
                      <a:pt x="384" y="45"/>
                    </a:lnTo>
                    <a:lnTo>
                      <a:pt x="385" y="45"/>
                    </a:lnTo>
                    <a:lnTo>
                      <a:pt x="394" y="49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714" name="Freeform 202"/>
              <p:cNvSpPr>
                <a:spLocks/>
              </p:cNvSpPr>
              <p:nvPr/>
            </p:nvSpPr>
            <p:spPr bwMode="auto">
              <a:xfrm>
                <a:off x="4522" y="2896"/>
                <a:ext cx="26" cy="7"/>
              </a:xfrm>
              <a:custGeom>
                <a:avLst/>
                <a:gdLst>
                  <a:gd name="T0" fmla="*/ 0 w 77"/>
                  <a:gd name="T1" fmla="*/ 22 h 22"/>
                  <a:gd name="T2" fmla="*/ 6 w 77"/>
                  <a:gd name="T3" fmla="*/ 21 h 22"/>
                  <a:gd name="T4" fmla="*/ 17 w 77"/>
                  <a:gd name="T5" fmla="*/ 17 h 22"/>
                  <a:gd name="T6" fmla="*/ 27 w 77"/>
                  <a:gd name="T7" fmla="*/ 15 h 22"/>
                  <a:gd name="T8" fmla="*/ 38 w 77"/>
                  <a:gd name="T9" fmla="*/ 12 h 22"/>
                  <a:gd name="T10" fmla="*/ 55 w 77"/>
                  <a:gd name="T11" fmla="*/ 8 h 22"/>
                  <a:gd name="T12" fmla="*/ 64 w 77"/>
                  <a:gd name="T13" fmla="*/ 4 h 22"/>
                  <a:gd name="T14" fmla="*/ 75 w 77"/>
                  <a:gd name="T15" fmla="*/ 1 h 22"/>
                  <a:gd name="T16" fmla="*/ 77 w 77"/>
                  <a:gd name="T1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22">
                    <a:moveTo>
                      <a:pt x="0" y="22"/>
                    </a:moveTo>
                    <a:lnTo>
                      <a:pt x="6" y="21"/>
                    </a:lnTo>
                    <a:lnTo>
                      <a:pt x="17" y="17"/>
                    </a:lnTo>
                    <a:lnTo>
                      <a:pt x="27" y="15"/>
                    </a:lnTo>
                    <a:lnTo>
                      <a:pt x="38" y="12"/>
                    </a:lnTo>
                    <a:lnTo>
                      <a:pt x="55" y="8"/>
                    </a:lnTo>
                    <a:lnTo>
                      <a:pt x="64" y="4"/>
                    </a:lnTo>
                    <a:lnTo>
                      <a:pt x="75" y="1"/>
                    </a:lnTo>
                    <a:lnTo>
                      <a:pt x="77" y="0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715" name="Freeform 203"/>
              <p:cNvSpPr>
                <a:spLocks/>
              </p:cNvSpPr>
              <p:nvPr/>
            </p:nvSpPr>
            <p:spPr bwMode="auto">
              <a:xfrm>
                <a:off x="4349" y="2884"/>
                <a:ext cx="25" cy="12"/>
              </a:xfrm>
              <a:custGeom>
                <a:avLst/>
                <a:gdLst>
                  <a:gd name="T0" fmla="*/ 0 w 75"/>
                  <a:gd name="T1" fmla="*/ 0 h 36"/>
                  <a:gd name="T2" fmla="*/ 0 w 75"/>
                  <a:gd name="T3" fmla="*/ 5 h 36"/>
                  <a:gd name="T4" fmla="*/ 0 w 75"/>
                  <a:gd name="T5" fmla="*/ 7 h 36"/>
                  <a:gd name="T6" fmla="*/ 19 w 75"/>
                  <a:gd name="T7" fmla="*/ 19 h 36"/>
                  <a:gd name="T8" fmla="*/ 23 w 75"/>
                  <a:gd name="T9" fmla="*/ 20 h 36"/>
                  <a:gd name="T10" fmla="*/ 28 w 75"/>
                  <a:gd name="T11" fmla="*/ 24 h 36"/>
                  <a:gd name="T12" fmla="*/ 30 w 75"/>
                  <a:gd name="T13" fmla="*/ 24 h 36"/>
                  <a:gd name="T14" fmla="*/ 34 w 75"/>
                  <a:gd name="T15" fmla="*/ 24 h 36"/>
                  <a:gd name="T16" fmla="*/ 38 w 75"/>
                  <a:gd name="T17" fmla="*/ 26 h 36"/>
                  <a:gd name="T18" fmla="*/ 46 w 75"/>
                  <a:gd name="T19" fmla="*/ 26 h 36"/>
                  <a:gd name="T20" fmla="*/ 56 w 75"/>
                  <a:gd name="T21" fmla="*/ 30 h 36"/>
                  <a:gd name="T22" fmla="*/ 61 w 75"/>
                  <a:gd name="T23" fmla="*/ 35 h 36"/>
                  <a:gd name="T24" fmla="*/ 63 w 75"/>
                  <a:gd name="T25" fmla="*/ 36 h 36"/>
                  <a:gd name="T26" fmla="*/ 69 w 75"/>
                  <a:gd name="T27" fmla="*/ 35 h 36"/>
                  <a:gd name="T28" fmla="*/ 75 w 75"/>
                  <a:gd name="T29" fmla="*/ 3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5" h="36">
                    <a:moveTo>
                      <a:pt x="0" y="0"/>
                    </a:moveTo>
                    <a:lnTo>
                      <a:pt x="0" y="5"/>
                    </a:lnTo>
                    <a:lnTo>
                      <a:pt x="0" y="7"/>
                    </a:lnTo>
                    <a:lnTo>
                      <a:pt x="19" y="19"/>
                    </a:lnTo>
                    <a:lnTo>
                      <a:pt x="23" y="20"/>
                    </a:lnTo>
                    <a:lnTo>
                      <a:pt x="28" y="24"/>
                    </a:lnTo>
                    <a:lnTo>
                      <a:pt x="30" y="24"/>
                    </a:lnTo>
                    <a:lnTo>
                      <a:pt x="34" y="24"/>
                    </a:lnTo>
                    <a:lnTo>
                      <a:pt x="38" y="26"/>
                    </a:lnTo>
                    <a:lnTo>
                      <a:pt x="46" y="26"/>
                    </a:lnTo>
                    <a:lnTo>
                      <a:pt x="56" y="30"/>
                    </a:lnTo>
                    <a:lnTo>
                      <a:pt x="61" y="35"/>
                    </a:lnTo>
                    <a:lnTo>
                      <a:pt x="63" y="36"/>
                    </a:lnTo>
                    <a:lnTo>
                      <a:pt x="69" y="35"/>
                    </a:lnTo>
                    <a:lnTo>
                      <a:pt x="75" y="35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716" name="Freeform 204"/>
              <p:cNvSpPr>
                <a:spLocks/>
              </p:cNvSpPr>
              <p:nvPr/>
            </p:nvSpPr>
            <p:spPr bwMode="auto">
              <a:xfrm>
                <a:off x="4548" y="2888"/>
                <a:ext cx="7" cy="8"/>
              </a:xfrm>
              <a:custGeom>
                <a:avLst/>
                <a:gdLst>
                  <a:gd name="T0" fmla="*/ 0 w 20"/>
                  <a:gd name="T1" fmla="*/ 23 h 23"/>
                  <a:gd name="T2" fmla="*/ 1 w 20"/>
                  <a:gd name="T3" fmla="*/ 22 h 23"/>
                  <a:gd name="T4" fmla="*/ 2 w 20"/>
                  <a:gd name="T5" fmla="*/ 19 h 23"/>
                  <a:gd name="T6" fmla="*/ 3 w 20"/>
                  <a:gd name="T7" fmla="*/ 16 h 23"/>
                  <a:gd name="T8" fmla="*/ 6 w 20"/>
                  <a:gd name="T9" fmla="*/ 13 h 23"/>
                  <a:gd name="T10" fmla="*/ 8 w 20"/>
                  <a:gd name="T11" fmla="*/ 10 h 23"/>
                  <a:gd name="T12" fmla="*/ 12 w 20"/>
                  <a:gd name="T13" fmla="*/ 6 h 23"/>
                  <a:gd name="T14" fmla="*/ 20 w 20"/>
                  <a:gd name="T1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" h="23">
                    <a:moveTo>
                      <a:pt x="0" y="23"/>
                    </a:moveTo>
                    <a:lnTo>
                      <a:pt x="1" y="22"/>
                    </a:lnTo>
                    <a:lnTo>
                      <a:pt x="2" y="19"/>
                    </a:lnTo>
                    <a:lnTo>
                      <a:pt x="3" y="16"/>
                    </a:lnTo>
                    <a:lnTo>
                      <a:pt x="6" y="13"/>
                    </a:lnTo>
                    <a:lnTo>
                      <a:pt x="8" y="10"/>
                    </a:lnTo>
                    <a:lnTo>
                      <a:pt x="12" y="6"/>
                    </a:lnTo>
                    <a:lnTo>
                      <a:pt x="20" y="0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717" name="Freeform 205"/>
              <p:cNvSpPr>
                <a:spLocks/>
              </p:cNvSpPr>
              <p:nvPr/>
            </p:nvSpPr>
            <p:spPr bwMode="auto">
              <a:xfrm>
                <a:off x="4447" y="3121"/>
                <a:ext cx="15" cy="48"/>
              </a:xfrm>
              <a:custGeom>
                <a:avLst/>
                <a:gdLst>
                  <a:gd name="T0" fmla="*/ 47 w 47"/>
                  <a:gd name="T1" fmla="*/ 143 h 145"/>
                  <a:gd name="T2" fmla="*/ 46 w 47"/>
                  <a:gd name="T3" fmla="*/ 138 h 145"/>
                  <a:gd name="T4" fmla="*/ 44 w 47"/>
                  <a:gd name="T5" fmla="*/ 136 h 145"/>
                  <a:gd name="T6" fmla="*/ 41 w 47"/>
                  <a:gd name="T7" fmla="*/ 133 h 145"/>
                  <a:gd name="T8" fmla="*/ 39 w 47"/>
                  <a:gd name="T9" fmla="*/ 130 h 145"/>
                  <a:gd name="T10" fmla="*/ 35 w 47"/>
                  <a:gd name="T11" fmla="*/ 128 h 145"/>
                  <a:gd name="T12" fmla="*/ 27 w 47"/>
                  <a:gd name="T13" fmla="*/ 126 h 145"/>
                  <a:gd name="T14" fmla="*/ 24 w 47"/>
                  <a:gd name="T15" fmla="*/ 125 h 145"/>
                  <a:gd name="T16" fmla="*/ 18 w 47"/>
                  <a:gd name="T17" fmla="*/ 125 h 145"/>
                  <a:gd name="T18" fmla="*/ 5 w 47"/>
                  <a:gd name="T19" fmla="*/ 118 h 145"/>
                  <a:gd name="T20" fmla="*/ 0 w 47"/>
                  <a:gd name="T21" fmla="*/ 113 h 145"/>
                  <a:gd name="T22" fmla="*/ 1 w 47"/>
                  <a:gd name="T23" fmla="*/ 109 h 145"/>
                  <a:gd name="T24" fmla="*/ 4 w 47"/>
                  <a:gd name="T25" fmla="*/ 104 h 145"/>
                  <a:gd name="T26" fmla="*/ 5 w 47"/>
                  <a:gd name="T27" fmla="*/ 99 h 145"/>
                  <a:gd name="T28" fmla="*/ 2 w 47"/>
                  <a:gd name="T29" fmla="*/ 97 h 145"/>
                  <a:gd name="T30" fmla="*/ 2 w 47"/>
                  <a:gd name="T31" fmla="*/ 92 h 145"/>
                  <a:gd name="T32" fmla="*/ 5 w 47"/>
                  <a:gd name="T33" fmla="*/ 90 h 145"/>
                  <a:gd name="T34" fmla="*/ 8 w 47"/>
                  <a:gd name="T35" fmla="*/ 88 h 145"/>
                  <a:gd name="T36" fmla="*/ 11 w 47"/>
                  <a:gd name="T37" fmla="*/ 85 h 145"/>
                  <a:gd name="T38" fmla="*/ 13 w 47"/>
                  <a:gd name="T39" fmla="*/ 82 h 145"/>
                  <a:gd name="T40" fmla="*/ 17 w 47"/>
                  <a:gd name="T41" fmla="*/ 77 h 145"/>
                  <a:gd name="T42" fmla="*/ 20 w 47"/>
                  <a:gd name="T43" fmla="*/ 71 h 145"/>
                  <a:gd name="T44" fmla="*/ 19 w 47"/>
                  <a:gd name="T45" fmla="*/ 66 h 145"/>
                  <a:gd name="T46" fmla="*/ 18 w 47"/>
                  <a:gd name="T47" fmla="*/ 58 h 145"/>
                  <a:gd name="T48" fmla="*/ 15 w 47"/>
                  <a:gd name="T49" fmla="*/ 51 h 145"/>
                  <a:gd name="T50" fmla="*/ 13 w 47"/>
                  <a:gd name="T51" fmla="*/ 45 h 145"/>
                  <a:gd name="T52" fmla="*/ 12 w 47"/>
                  <a:gd name="T53" fmla="*/ 39 h 145"/>
                  <a:gd name="T54" fmla="*/ 11 w 47"/>
                  <a:gd name="T55" fmla="*/ 35 h 145"/>
                  <a:gd name="T56" fmla="*/ 11 w 47"/>
                  <a:gd name="T57" fmla="*/ 28 h 145"/>
                  <a:gd name="T58" fmla="*/ 14 w 47"/>
                  <a:gd name="T59" fmla="*/ 25 h 145"/>
                  <a:gd name="T60" fmla="*/ 18 w 47"/>
                  <a:gd name="T61" fmla="*/ 19 h 145"/>
                  <a:gd name="T62" fmla="*/ 19 w 47"/>
                  <a:gd name="T63" fmla="*/ 12 h 145"/>
                  <a:gd name="T64" fmla="*/ 19 w 47"/>
                  <a:gd name="T65" fmla="*/ 6 h 145"/>
                  <a:gd name="T66" fmla="*/ 22 w 47"/>
                  <a:gd name="T6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7" h="145">
                    <a:moveTo>
                      <a:pt x="47" y="145"/>
                    </a:moveTo>
                    <a:lnTo>
                      <a:pt x="47" y="143"/>
                    </a:lnTo>
                    <a:lnTo>
                      <a:pt x="46" y="141"/>
                    </a:lnTo>
                    <a:lnTo>
                      <a:pt x="46" y="138"/>
                    </a:lnTo>
                    <a:lnTo>
                      <a:pt x="45" y="136"/>
                    </a:lnTo>
                    <a:lnTo>
                      <a:pt x="44" y="136"/>
                    </a:lnTo>
                    <a:lnTo>
                      <a:pt x="41" y="135"/>
                    </a:lnTo>
                    <a:lnTo>
                      <a:pt x="41" y="133"/>
                    </a:lnTo>
                    <a:lnTo>
                      <a:pt x="40" y="131"/>
                    </a:lnTo>
                    <a:lnTo>
                      <a:pt x="39" y="130"/>
                    </a:lnTo>
                    <a:lnTo>
                      <a:pt x="38" y="129"/>
                    </a:lnTo>
                    <a:lnTo>
                      <a:pt x="35" y="128"/>
                    </a:lnTo>
                    <a:lnTo>
                      <a:pt x="32" y="126"/>
                    </a:lnTo>
                    <a:lnTo>
                      <a:pt x="27" y="126"/>
                    </a:lnTo>
                    <a:lnTo>
                      <a:pt x="26" y="126"/>
                    </a:lnTo>
                    <a:lnTo>
                      <a:pt x="24" y="125"/>
                    </a:lnTo>
                    <a:lnTo>
                      <a:pt x="20" y="125"/>
                    </a:lnTo>
                    <a:lnTo>
                      <a:pt x="18" y="125"/>
                    </a:lnTo>
                    <a:lnTo>
                      <a:pt x="12" y="122"/>
                    </a:lnTo>
                    <a:lnTo>
                      <a:pt x="5" y="118"/>
                    </a:lnTo>
                    <a:lnTo>
                      <a:pt x="0" y="115"/>
                    </a:lnTo>
                    <a:lnTo>
                      <a:pt x="0" y="113"/>
                    </a:lnTo>
                    <a:lnTo>
                      <a:pt x="1" y="111"/>
                    </a:lnTo>
                    <a:lnTo>
                      <a:pt x="1" y="109"/>
                    </a:lnTo>
                    <a:lnTo>
                      <a:pt x="2" y="106"/>
                    </a:lnTo>
                    <a:lnTo>
                      <a:pt x="4" y="104"/>
                    </a:lnTo>
                    <a:lnTo>
                      <a:pt x="5" y="102"/>
                    </a:lnTo>
                    <a:lnTo>
                      <a:pt x="5" y="99"/>
                    </a:lnTo>
                    <a:lnTo>
                      <a:pt x="5" y="98"/>
                    </a:lnTo>
                    <a:lnTo>
                      <a:pt x="2" y="97"/>
                    </a:lnTo>
                    <a:lnTo>
                      <a:pt x="2" y="95"/>
                    </a:lnTo>
                    <a:lnTo>
                      <a:pt x="2" y="92"/>
                    </a:lnTo>
                    <a:lnTo>
                      <a:pt x="2" y="91"/>
                    </a:lnTo>
                    <a:lnTo>
                      <a:pt x="5" y="90"/>
                    </a:lnTo>
                    <a:lnTo>
                      <a:pt x="7" y="90"/>
                    </a:lnTo>
                    <a:lnTo>
                      <a:pt x="8" y="88"/>
                    </a:lnTo>
                    <a:lnTo>
                      <a:pt x="10" y="86"/>
                    </a:lnTo>
                    <a:lnTo>
                      <a:pt x="11" y="85"/>
                    </a:lnTo>
                    <a:lnTo>
                      <a:pt x="12" y="83"/>
                    </a:lnTo>
                    <a:lnTo>
                      <a:pt x="13" y="82"/>
                    </a:lnTo>
                    <a:lnTo>
                      <a:pt x="15" y="79"/>
                    </a:lnTo>
                    <a:lnTo>
                      <a:pt x="17" y="77"/>
                    </a:lnTo>
                    <a:lnTo>
                      <a:pt x="18" y="73"/>
                    </a:lnTo>
                    <a:lnTo>
                      <a:pt x="20" y="71"/>
                    </a:lnTo>
                    <a:lnTo>
                      <a:pt x="20" y="69"/>
                    </a:lnTo>
                    <a:lnTo>
                      <a:pt x="19" y="66"/>
                    </a:lnTo>
                    <a:lnTo>
                      <a:pt x="20" y="62"/>
                    </a:lnTo>
                    <a:lnTo>
                      <a:pt x="18" y="58"/>
                    </a:lnTo>
                    <a:lnTo>
                      <a:pt x="17" y="53"/>
                    </a:lnTo>
                    <a:lnTo>
                      <a:pt x="15" y="51"/>
                    </a:lnTo>
                    <a:lnTo>
                      <a:pt x="14" y="49"/>
                    </a:lnTo>
                    <a:lnTo>
                      <a:pt x="13" y="45"/>
                    </a:lnTo>
                    <a:lnTo>
                      <a:pt x="13" y="43"/>
                    </a:lnTo>
                    <a:lnTo>
                      <a:pt x="12" y="39"/>
                    </a:lnTo>
                    <a:lnTo>
                      <a:pt x="11" y="37"/>
                    </a:lnTo>
                    <a:lnTo>
                      <a:pt x="11" y="35"/>
                    </a:lnTo>
                    <a:lnTo>
                      <a:pt x="10" y="30"/>
                    </a:lnTo>
                    <a:lnTo>
                      <a:pt x="11" y="28"/>
                    </a:lnTo>
                    <a:lnTo>
                      <a:pt x="13" y="26"/>
                    </a:lnTo>
                    <a:lnTo>
                      <a:pt x="14" y="25"/>
                    </a:lnTo>
                    <a:lnTo>
                      <a:pt x="18" y="22"/>
                    </a:lnTo>
                    <a:lnTo>
                      <a:pt x="18" y="19"/>
                    </a:lnTo>
                    <a:lnTo>
                      <a:pt x="19" y="16"/>
                    </a:lnTo>
                    <a:lnTo>
                      <a:pt x="19" y="12"/>
                    </a:lnTo>
                    <a:lnTo>
                      <a:pt x="19" y="10"/>
                    </a:lnTo>
                    <a:lnTo>
                      <a:pt x="19" y="6"/>
                    </a:lnTo>
                    <a:lnTo>
                      <a:pt x="20" y="4"/>
                    </a:lnTo>
                    <a:lnTo>
                      <a:pt x="22" y="0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718" name="Freeform 206"/>
              <p:cNvSpPr>
                <a:spLocks/>
              </p:cNvSpPr>
              <p:nvPr/>
            </p:nvSpPr>
            <p:spPr bwMode="auto">
              <a:xfrm>
                <a:off x="4263" y="2901"/>
                <a:ext cx="488" cy="590"/>
              </a:xfrm>
              <a:custGeom>
                <a:avLst/>
                <a:gdLst>
                  <a:gd name="T0" fmla="*/ 9 w 1465"/>
                  <a:gd name="T1" fmla="*/ 8 h 1771"/>
                  <a:gd name="T2" fmla="*/ 27 w 1465"/>
                  <a:gd name="T3" fmla="*/ 35 h 1771"/>
                  <a:gd name="T4" fmla="*/ 54 w 1465"/>
                  <a:gd name="T5" fmla="*/ 54 h 1771"/>
                  <a:gd name="T6" fmla="*/ 78 w 1465"/>
                  <a:gd name="T7" fmla="*/ 75 h 1771"/>
                  <a:gd name="T8" fmla="*/ 124 w 1465"/>
                  <a:gd name="T9" fmla="*/ 117 h 1771"/>
                  <a:gd name="T10" fmla="*/ 155 w 1465"/>
                  <a:gd name="T11" fmla="*/ 158 h 1771"/>
                  <a:gd name="T12" fmla="*/ 320 w 1465"/>
                  <a:gd name="T13" fmla="*/ 227 h 1771"/>
                  <a:gd name="T14" fmla="*/ 469 w 1465"/>
                  <a:gd name="T15" fmla="*/ 300 h 1771"/>
                  <a:gd name="T16" fmla="*/ 582 w 1465"/>
                  <a:gd name="T17" fmla="*/ 367 h 1771"/>
                  <a:gd name="T18" fmla="*/ 584 w 1465"/>
                  <a:gd name="T19" fmla="*/ 399 h 1771"/>
                  <a:gd name="T20" fmla="*/ 584 w 1465"/>
                  <a:gd name="T21" fmla="*/ 425 h 1771"/>
                  <a:gd name="T22" fmla="*/ 579 w 1465"/>
                  <a:gd name="T23" fmla="*/ 436 h 1771"/>
                  <a:gd name="T24" fmla="*/ 565 w 1465"/>
                  <a:gd name="T25" fmla="*/ 452 h 1771"/>
                  <a:gd name="T26" fmla="*/ 563 w 1465"/>
                  <a:gd name="T27" fmla="*/ 463 h 1771"/>
                  <a:gd name="T28" fmla="*/ 569 w 1465"/>
                  <a:gd name="T29" fmla="*/ 483 h 1771"/>
                  <a:gd name="T30" fmla="*/ 566 w 1465"/>
                  <a:gd name="T31" fmla="*/ 494 h 1771"/>
                  <a:gd name="T32" fmla="*/ 573 w 1465"/>
                  <a:gd name="T33" fmla="*/ 506 h 1771"/>
                  <a:gd name="T34" fmla="*/ 573 w 1465"/>
                  <a:gd name="T35" fmla="*/ 516 h 1771"/>
                  <a:gd name="T36" fmla="*/ 569 w 1465"/>
                  <a:gd name="T37" fmla="*/ 532 h 1771"/>
                  <a:gd name="T38" fmla="*/ 572 w 1465"/>
                  <a:gd name="T39" fmla="*/ 542 h 1771"/>
                  <a:gd name="T40" fmla="*/ 571 w 1465"/>
                  <a:gd name="T41" fmla="*/ 559 h 1771"/>
                  <a:gd name="T42" fmla="*/ 575 w 1465"/>
                  <a:gd name="T43" fmla="*/ 578 h 1771"/>
                  <a:gd name="T44" fmla="*/ 564 w 1465"/>
                  <a:gd name="T45" fmla="*/ 595 h 1771"/>
                  <a:gd name="T46" fmla="*/ 561 w 1465"/>
                  <a:gd name="T47" fmla="*/ 609 h 1771"/>
                  <a:gd name="T48" fmla="*/ 559 w 1465"/>
                  <a:gd name="T49" fmla="*/ 652 h 1771"/>
                  <a:gd name="T50" fmla="*/ 573 w 1465"/>
                  <a:gd name="T51" fmla="*/ 660 h 1771"/>
                  <a:gd name="T52" fmla="*/ 596 w 1465"/>
                  <a:gd name="T53" fmla="*/ 656 h 1771"/>
                  <a:gd name="T54" fmla="*/ 616 w 1465"/>
                  <a:gd name="T55" fmla="*/ 658 h 1771"/>
                  <a:gd name="T56" fmla="*/ 636 w 1465"/>
                  <a:gd name="T57" fmla="*/ 672 h 1771"/>
                  <a:gd name="T58" fmla="*/ 662 w 1465"/>
                  <a:gd name="T59" fmla="*/ 717 h 1771"/>
                  <a:gd name="T60" fmla="*/ 694 w 1465"/>
                  <a:gd name="T61" fmla="*/ 743 h 1771"/>
                  <a:gd name="T62" fmla="*/ 723 w 1465"/>
                  <a:gd name="T63" fmla="*/ 761 h 1771"/>
                  <a:gd name="T64" fmla="*/ 732 w 1465"/>
                  <a:gd name="T65" fmla="*/ 776 h 1771"/>
                  <a:gd name="T66" fmla="*/ 727 w 1465"/>
                  <a:gd name="T67" fmla="*/ 824 h 1771"/>
                  <a:gd name="T68" fmla="*/ 735 w 1465"/>
                  <a:gd name="T69" fmla="*/ 850 h 1771"/>
                  <a:gd name="T70" fmla="*/ 760 w 1465"/>
                  <a:gd name="T71" fmla="*/ 896 h 1771"/>
                  <a:gd name="T72" fmla="*/ 771 w 1465"/>
                  <a:gd name="T73" fmla="*/ 943 h 1771"/>
                  <a:gd name="T74" fmla="*/ 807 w 1465"/>
                  <a:gd name="T75" fmla="*/ 994 h 1771"/>
                  <a:gd name="T76" fmla="*/ 808 w 1465"/>
                  <a:gd name="T77" fmla="*/ 1014 h 1771"/>
                  <a:gd name="T78" fmla="*/ 853 w 1465"/>
                  <a:gd name="T79" fmla="*/ 1055 h 1771"/>
                  <a:gd name="T80" fmla="*/ 873 w 1465"/>
                  <a:gd name="T81" fmla="*/ 1121 h 1771"/>
                  <a:gd name="T82" fmla="*/ 895 w 1465"/>
                  <a:gd name="T83" fmla="*/ 1140 h 1771"/>
                  <a:gd name="T84" fmla="*/ 916 w 1465"/>
                  <a:gd name="T85" fmla="*/ 1151 h 1771"/>
                  <a:gd name="T86" fmla="*/ 930 w 1465"/>
                  <a:gd name="T87" fmla="*/ 1178 h 1771"/>
                  <a:gd name="T88" fmla="*/ 936 w 1465"/>
                  <a:gd name="T89" fmla="*/ 1197 h 1771"/>
                  <a:gd name="T90" fmla="*/ 947 w 1465"/>
                  <a:gd name="T91" fmla="*/ 1215 h 1771"/>
                  <a:gd name="T92" fmla="*/ 968 w 1465"/>
                  <a:gd name="T93" fmla="*/ 1238 h 1771"/>
                  <a:gd name="T94" fmla="*/ 973 w 1465"/>
                  <a:gd name="T95" fmla="*/ 1261 h 1771"/>
                  <a:gd name="T96" fmla="*/ 977 w 1465"/>
                  <a:gd name="T97" fmla="*/ 1294 h 1771"/>
                  <a:gd name="T98" fmla="*/ 1006 w 1465"/>
                  <a:gd name="T99" fmla="*/ 1349 h 1771"/>
                  <a:gd name="T100" fmla="*/ 1027 w 1465"/>
                  <a:gd name="T101" fmla="*/ 1394 h 1771"/>
                  <a:gd name="T102" fmla="*/ 1100 w 1465"/>
                  <a:gd name="T103" fmla="*/ 1421 h 1771"/>
                  <a:gd name="T104" fmla="*/ 1179 w 1465"/>
                  <a:gd name="T105" fmla="*/ 1476 h 1771"/>
                  <a:gd name="T106" fmla="*/ 1229 w 1465"/>
                  <a:gd name="T107" fmla="*/ 1500 h 1771"/>
                  <a:gd name="T108" fmla="*/ 1298 w 1465"/>
                  <a:gd name="T109" fmla="*/ 1528 h 1771"/>
                  <a:gd name="T110" fmla="*/ 1400 w 1465"/>
                  <a:gd name="T111" fmla="*/ 1633 h 1771"/>
                  <a:gd name="T112" fmla="*/ 1463 w 1465"/>
                  <a:gd name="T113" fmla="*/ 1695 h 1771"/>
                  <a:gd name="T114" fmla="*/ 1461 w 1465"/>
                  <a:gd name="T115" fmla="*/ 1755 h 17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65" h="1771">
                    <a:moveTo>
                      <a:pt x="0" y="0"/>
                    </a:moveTo>
                    <a:lnTo>
                      <a:pt x="1" y="0"/>
                    </a:lnTo>
                    <a:lnTo>
                      <a:pt x="2" y="1"/>
                    </a:lnTo>
                    <a:lnTo>
                      <a:pt x="5" y="2"/>
                    </a:lnTo>
                    <a:lnTo>
                      <a:pt x="6" y="4"/>
                    </a:lnTo>
                    <a:lnTo>
                      <a:pt x="9" y="8"/>
                    </a:lnTo>
                    <a:lnTo>
                      <a:pt x="8" y="14"/>
                    </a:lnTo>
                    <a:lnTo>
                      <a:pt x="13" y="19"/>
                    </a:lnTo>
                    <a:lnTo>
                      <a:pt x="16" y="24"/>
                    </a:lnTo>
                    <a:lnTo>
                      <a:pt x="20" y="28"/>
                    </a:lnTo>
                    <a:lnTo>
                      <a:pt x="25" y="33"/>
                    </a:lnTo>
                    <a:lnTo>
                      <a:pt x="27" y="35"/>
                    </a:lnTo>
                    <a:lnTo>
                      <a:pt x="32" y="37"/>
                    </a:lnTo>
                    <a:lnTo>
                      <a:pt x="33" y="38"/>
                    </a:lnTo>
                    <a:lnTo>
                      <a:pt x="39" y="41"/>
                    </a:lnTo>
                    <a:lnTo>
                      <a:pt x="46" y="47"/>
                    </a:lnTo>
                    <a:lnTo>
                      <a:pt x="49" y="51"/>
                    </a:lnTo>
                    <a:lnTo>
                      <a:pt x="54" y="54"/>
                    </a:lnTo>
                    <a:lnTo>
                      <a:pt x="56" y="57"/>
                    </a:lnTo>
                    <a:lnTo>
                      <a:pt x="62" y="60"/>
                    </a:lnTo>
                    <a:lnTo>
                      <a:pt x="65" y="61"/>
                    </a:lnTo>
                    <a:lnTo>
                      <a:pt x="69" y="67"/>
                    </a:lnTo>
                    <a:lnTo>
                      <a:pt x="72" y="71"/>
                    </a:lnTo>
                    <a:lnTo>
                      <a:pt x="78" y="75"/>
                    </a:lnTo>
                    <a:lnTo>
                      <a:pt x="85" y="82"/>
                    </a:lnTo>
                    <a:lnTo>
                      <a:pt x="91" y="88"/>
                    </a:lnTo>
                    <a:lnTo>
                      <a:pt x="98" y="94"/>
                    </a:lnTo>
                    <a:lnTo>
                      <a:pt x="109" y="105"/>
                    </a:lnTo>
                    <a:lnTo>
                      <a:pt x="115" y="111"/>
                    </a:lnTo>
                    <a:lnTo>
                      <a:pt x="124" y="117"/>
                    </a:lnTo>
                    <a:lnTo>
                      <a:pt x="127" y="120"/>
                    </a:lnTo>
                    <a:lnTo>
                      <a:pt x="133" y="126"/>
                    </a:lnTo>
                    <a:lnTo>
                      <a:pt x="141" y="137"/>
                    </a:lnTo>
                    <a:lnTo>
                      <a:pt x="144" y="140"/>
                    </a:lnTo>
                    <a:lnTo>
                      <a:pt x="147" y="146"/>
                    </a:lnTo>
                    <a:lnTo>
                      <a:pt x="155" y="158"/>
                    </a:lnTo>
                    <a:lnTo>
                      <a:pt x="159" y="161"/>
                    </a:lnTo>
                    <a:lnTo>
                      <a:pt x="192" y="180"/>
                    </a:lnTo>
                    <a:lnTo>
                      <a:pt x="206" y="188"/>
                    </a:lnTo>
                    <a:lnTo>
                      <a:pt x="237" y="206"/>
                    </a:lnTo>
                    <a:lnTo>
                      <a:pt x="291" y="218"/>
                    </a:lnTo>
                    <a:lnTo>
                      <a:pt x="320" y="227"/>
                    </a:lnTo>
                    <a:lnTo>
                      <a:pt x="354" y="245"/>
                    </a:lnTo>
                    <a:lnTo>
                      <a:pt x="385" y="266"/>
                    </a:lnTo>
                    <a:lnTo>
                      <a:pt x="406" y="273"/>
                    </a:lnTo>
                    <a:lnTo>
                      <a:pt x="425" y="277"/>
                    </a:lnTo>
                    <a:lnTo>
                      <a:pt x="464" y="297"/>
                    </a:lnTo>
                    <a:lnTo>
                      <a:pt x="469" y="300"/>
                    </a:lnTo>
                    <a:lnTo>
                      <a:pt x="470" y="303"/>
                    </a:lnTo>
                    <a:lnTo>
                      <a:pt x="476" y="314"/>
                    </a:lnTo>
                    <a:lnTo>
                      <a:pt x="503" y="331"/>
                    </a:lnTo>
                    <a:lnTo>
                      <a:pt x="520" y="336"/>
                    </a:lnTo>
                    <a:lnTo>
                      <a:pt x="562" y="357"/>
                    </a:lnTo>
                    <a:lnTo>
                      <a:pt x="582" y="367"/>
                    </a:lnTo>
                    <a:lnTo>
                      <a:pt x="583" y="369"/>
                    </a:lnTo>
                    <a:lnTo>
                      <a:pt x="588" y="377"/>
                    </a:lnTo>
                    <a:lnTo>
                      <a:pt x="589" y="378"/>
                    </a:lnTo>
                    <a:lnTo>
                      <a:pt x="589" y="380"/>
                    </a:lnTo>
                    <a:lnTo>
                      <a:pt x="589" y="383"/>
                    </a:lnTo>
                    <a:lnTo>
                      <a:pt x="584" y="399"/>
                    </a:lnTo>
                    <a:lnTo>
                      <a:pt x="583" y="401"/>
                    </a:lnTo>
                    <a:lnTo>
                      <a:pt x="583" y="404"/>
                    </a:lnTo>
                    <a:lnTo>
                      <a:pt x="581" y="405"/>
                    </a:lnTo>
                    <a:lnTo>
                      <a:pt x="582" y="409"/>
                    </a:lnTo>
                    <a:lnTo>
                      <a:pt x="582" y="412"/>
                    </a:lnTo>
                    <a:lnTo>
                      <a:pt x="584" y="425"/>
                    </a:lnTo>
                    <a:lnTo>
                      <a:pt x="584" y="427"/>
                    </a:lnTo>
                    <a:lnTo>
                      <a:pt x="583" y="429"/>
                    </a:lnTo>
                    <a:lnTo>
                      <a:pt x="582" y="431"/>
                    </a:lnTo>
                    <a:lnTo>
                      <a:pt x="581" y="432"/>
                    </a:lnTo>
                    <a:lnTo>
                      <a:pt x="581" y="434"/>
                    </a:lnTo>
                    <a:lnTo>
                      <a:pt x="579" y="436"/>
                    </a:lnTo>
                    <a:lnTo>
                      <a:pt x="577" y="439"/>
                    </a:lnTo>
                    <a:lnTo>
                      <a:pt x="572" y="440"/>
                    </a:lnTo>
                    <a:lnTo>
                      <a:pt x="569" y="443"/>
                    </a:lnTo>
                    <a:lnTo>
                      <a:pt x="568" y="446"/>
                    </a:lnTo>
                    <a:lnTo>
                      <a:pt x="565" y="451"/>
                    </a:lnTo>
                    <a:lnTo>
                      <a:pt x="565" y="452"/>
                    </a:lnTo>
                    <a:lnTo>
                      <a:pt x="564" y="453"/>
                    </a:lnTo>
                    <a:lnTo>
                      <a:pt x="564" y="454"/>
                    </a:lnTo>
                    <a:lnTo>
                      <a:pt x="563" y="458"/>
                    </a:lnTo>
                    <a:lnTo>
                      <a:pt x="564" y="460"/>
                    </a:lnTo>
                    <a:lnTo>
                      <a:pt x="563" y="461"/>
                    </a:lnTo>
                    <a:lnTo>
                      <a:pt x="563" y="463"/>
                    </a:lnTo>
                    <a:lnTo>
                      <a:pt x="562" y="465"/>
                    </a:lnTo>
                    <a:lnTo>
                      <a:pt x="563" y="467"/>
                    </a:lnTo>
                    <a:lnTo>
                      <a:pt x="565" y="470"/>
                    </a:lnTo>
                    <a:lnTo>
                      <a:pt x="568" y="476"/>
                    </a:lnTo>
                    <a:lnTo>
                      <a:pt x="569" y="479"/>
                    </a:lnTo>
                    <a:lnTo>
                      <a:pt x="569" y="483"/>
                    </a:lnTo>
                    <a:lnTo>
                      <a:pt x="569" y="484"/>
                    </a:lnTo>
                    <a:lnTo>
                      <a:pt x="569" y="486"/>
                    </a:lnTo>
                    <a:lnTo>
                      <a:pt x="569" y="489"/>
                    </a:lnTo>
                    <a:lnTo>
                      <a:pt x="568" y="490"/>
                    </a:lnTo>
                    <a:lnTo>
                      <a:pt x="566" y="492"/>
                    </a:lnTo>
                    <a:lnTo>
                      <a:pt x="566" y="494"/>
                    </a:lnTo>
                    <a:lnTo>
                      <a:pt x="568" y="497"/>
                    </a:lnTo>
                    <a:lnTo>
                      <a:pt x="566" y="498"/>
                    </a:lnTo>
                    <a:lnTo>
                      <a:pt x="566" y="499"/>
                    </a:lnTo>
                    <a:lnTo>
                      <a:pt x="571" y="502"/>
                    </a:lnTo>
                    <a:lnTo>
                      <a:pt x="572" y="504"/>
                    </a:lnTo>
                    <a:lnTo>
                      <a:pt x="573" y="506"/>
                    </a:lnTo>
                    <a:lnTo>
                      <a:pt x="576" y="509"/>
                    </a:lnTo>
                    <a:lnTo>
                      <a:pt x="575" y="511"/>
                    </a:lnTo>
                    <a:lnTo>
                      <a:pt x="573" y="512"/>
                    </a:lnTo>
                    <a:lnTo>
                      <a:pt x="571" y="513"/>
                    </a:lnTo>
                    <a:lnTo>
                      <a:pt x="571" y="514"/>
                    </a:lnTo>
                    <a:lnTo>
                      <a:pt x="573" y="516"/>
                    </a:lnTo>
                    <a:lnTo>
                      <a:pt x="575" y="522"/>
                    </a:lnTo>
                    <a:lnTo>
                      <a:pt x="573" y="523"/>
                    </a:lnTo>
                    <a:lnTo>
                      <a:pt x="572" y="524"/>
                    </a:lnTo>
                    <a:lnTo>
                      <a:pt x="568" y="524"/>
                    </a:lnTo>
                    <a:lnTo>
                      <a:pt x="568" y="531"/>
                    </a:lnTo>
                    <a:lnTo>
                      <a:pt x="569" y="532"/>
                    </a:lnTo>
                    <a:lnTo>
                      <a:pt x="571" y="532"/>
                    </a:lnTo>
                    <a:lnTo>
                      <a:pt x="572" y="533"/>
                    </a:lnTo>
                    <a:lnTo>
                      <a:pt x="575" y="537"/>
                    </a:lnTo>
                    <a:lnTo>
                      <a:pt x="573" y="538"/>
                    </a:lnTo>
                    <a:lnTo>
                      <a:pt x="572" y="538"/>
                    </a:lnTo>
                    <a:lnTo>
                      <a:pt x="572" y="542"/>
                    </a:lnTo>
                    <a:lnTo>
                      <a:pt x="571" y="544"/>
                    </a:lnTo>
                    <a:lnTo>
                      <a:pt x="572" y="547"/>
                    </a:lnTo>
                    <a:lnTo>
                      <a:pt x="570" y="549"/>
                    </a:lnTo>
                    <a:lnTo>
                      <a:pt x="572" y="552"/>
                    </a:lnTo>
                    <a:lnTo>
                      <a:pt x="573" y="556"/>
                    </a:lnTo>
                    <a:lnTo>
                      <a:pt x="571" y="559"/>
                    </a:lnTo>
                    <a:lnTo>
                      <a:pt x="571" y="569"/>
                    </a:lnTo>
                    <a:lnTo>
                      <a:pt x="570" y="571"/>
                    </a:lnTo>
                    <a:lnTo>
                      <a:pt x="572" y="573"/>
                    </a:lnTo>
                    <a:lnTo>
                      <a:pt x="575" y="576"/>
                    </a:lnTo>
                    <a:lnTo>
                      <a:pt x="575" y="577"/>
                    </a:lnTo>
                    <a:lnTo>
                      <a:pt x="575" y="578"/>
                    </a:lnTo>
                    <a:lnTo>
                      <a:pt x="572" y="582"/>
                    </a:lnTo>
                    <a:lnTo>
                      <a:pt x="572" y="584"/>
                    </a:lnTo>
                    <a:lnTo>
                      <a:pt x="569" y="585"/>
                    </a:lnTo>
                    <a:lnTo>
                      <a:pt x="566" y="587"/>
                    </a:lnTo>
                    <a:lnTo>
                      <a:pt x="566" y="592"/>
                    </a:lnTo>
                    <a:lnTo>
                      <a:pt x="564" y="595"/>
                    </a:lnTo>
                    <a:lnTo>
                      <a:pt x="564" y="598"/>
                    </a:lnTo>
                    <a:lnTo>
                      <a:pt x="564" y="599"/>
                    </a:lnTo>
                    <a:lnTo>
                      <a:pt x="562" y="602"/>
                    </a:lnTo>
                    <a:lnTo>
                      <a:pt x="559" y="604"/>
                    </a:lnTo>
                    <a:lnTo>
                      <a:pt x="561" y="606"/>
                    </a:lnTo>
                    <a:lnTo>
                      <a:pt x="561" y="609"/>
                    </a:lnTo>
                    <a:lnTo>
                      <a:pt x="555" y="618"/>
                    </a:lnTo>
                    <a:lnTo>
                      <a:pt x="553" y="620"/>
                    </a:lnTo>
                    <a:lnTo>
                      <a:pt x="552" y="623"/>
                    </a:lnTo>
                    <a:lnTo>
                      <a:pt x="552" y="626"/>
                    </a:lnTo>
                    <a:lnTo>
                      <a:pt x="556" y="643"/>
                    </a:lnTo>
                    <a:lnTo>
                      <a:pt x="559" y="652"/>
                    </a:lnTo>
                    <a:lnTo>
                      <a:pt x="563" y="655"/>
                    </a:lnTo>
                    <a:lnTo>
                      <a:pt x="565" y="657"/>
                    </a:lnTo>
                    <a:lnTo>
                      <a:pt x="566" y="658"/>
                    </a:lnTo>
                    <a:lnTo>
                      <a:pt x="569" y="659"/>
                    </a:lnTo>
                    <a:lnTo>
                      <a:pt x="571" y="659"/>
                    </a:lnTo>
                    <a:lnTo>
                      <a:pt x="573" y="660"/>
                    </a:lnTo>
                    <a:lnTo>
                      <a:pt x="575" y="662"/>
                    </a:lnTo>
                    <a:lnTo>
                      <a:pt x="581" y="660"/>
                    </a:lnTo>
                    <a:lnTo>
                      <a:pt x="588" y="655"/>
                    </a:lnTo>
                    <a:lnTo>
                      <a:pt x="589" y="653"/>
                    </a:lnTo>
                    <a:lnTo>
                      <a:pt x="591" y="655"/>
                    </a:lnTo>
                    <a:lnTo>
                      <a:pt x="596" y="656"/>
                    </a:lnTo>
                    <a:lnTo>
                      <a:pt x="597" y="656"/>
                    </a:lnTo>
                    <a:lnTo>
                      <a:pt x="599" y="656"/>
                    </a:lnTo>
                    <a:lnTo>
                      <a:pt x="601" y="657"/>
                    </a:lnTo>
                    <a:lnTo>
                      <a:pt x="603" y="657"/>
                    </a:lnTo>
                    <a:lnTo>
                      <a:pt x="609" y="659"/>
                    </a:lnTo>
                    <a:lnTo>
                      <a:pt x="616" y="658"/>
                    </a:lnTo>
                    <a:lnTo>
                      <a:pt x="617" y="662"/>
                    </a:lnTo>
                    <a:lnTo>
                      <a:pt x="622" y="664"/>
                    </a:lnTo>
                    <a:lnTo>
                      <a:pt x="623" y="669"/>
                    </a:lnTo>
                    <a:lnTo>
                      <a:pt x="626" y="672"/>
                    </a:lnTo>
                    <a:lnTo>
                      <a:pt x="632" y="672"/>
                    </a:lnTo>
                    <a:lnTo>
                      <a:pt x="636" y="672"/>
                    </a:lnTo>
                    <a:lnTo>
                      <a:pt x="639" y="680"/>
                    </a:lnTo>
                    <a:lnTo>
                      <a:pt x="642" y="686"/>
                    </a:lnTo>
                    <a:lnTo>
                      <a:pt x="643" y="693"/>
                    </a:lnTo>
                    <a:lnTo>
                      <a:pt x="659" y="715"/>
                    </a:lnTo>
                    <a:lnTo>
                      <a:pt x="661" y="716"/>
                    </a:lnTo>
                    <a:lnTo>
                      <a:pt x="662" y="717"/>
                    </a:lnTo>
                    <a:lnTo>
                      <a:pt x="664" y="720"/>
                    </a:lnTo>
                    <a:lnTo>
                      <a:pt x="664" y="723"/>
                    </a:lnTo>
                    <a:lnTo>
                      <a:pt x="684" y="739"/>
                    </a:lnTo>
                    <a:lnTo>
                      <a:pt x="689" y="740"/>
                    </a:lnTo>
                    <a:lnTo>
                      <a:pt x="692" y="742"/>
                    </a:lnTo>
                    <a:lnTo>
                      <a:pt x="694" y="743"/>
                    </a:lnTo>
                    <a:lnTo>
                      <a:pt x="695" y="744"/>
                    </a:lnTo>
                    <a:lnTo>
                      <a:pt x="699" y="748"/>
                    </a:lnTo>
                    <a:lnTo>
                      <a:pt x="702" y="750"/>
                    </a:lnTo>
                    <a:lnTo>
                      <a:pt x="716" y="753"/>
                    </a:lnTo>
                    <a:lnTo>
                      <a:pt x="721" y="756"/>
                    </a:lnTo>
                    <a:lnTo>
                      <a:pt x="723" y="761"/>
                    </a:lnTo>
                    <a:lnTo>
                      <a:pt x="725" y="763"/>
                    </a:lnTo>
                    <a:lnTo>
                      <a:pt x="727" y="766"/>
                    </a:lnTo>
                    <a:lnTo>
                      <a:pt x="730" y="768"/>
                    </a:lnTo>
                    <a:lnTo>
                      <a:pt x="731" y="770"/>
                    </a:lnTo>
                    <a:lnTo>
                      <a:pt x="732" y="775"/>
                    </a:lnTo>
                    <a:lnTo>
                      <a:pt x="732" y="776"/>
                    </a:lnTo>
                    <a:lnTo>
                      <a:pt x="728" y="781"/>
                    </a:lnTo>
                    <a:lnTo>
                      <a:pt x="725" y="786"/>
                    </a:lnTo>
                    <a:lnTo>
                      <a:pt x="725" y="796"/>
                    </a:lnTo>
                    <a:lnTo>
                      <a:pt x="728" y="802"/>
                    </a:lnTo>
                    <a:lnTo>
                      <a:pt x="727" y="815"/>
                    </a:lnTo>
                    <a:lnTo>
                      <a:pt x="727" y="824"/>
                    </a:lnTo>
                    <a:lnTo>
                      <a:pt x="729" y="832"/>
                    </a:lnTo>
                    <a:lnTo>
                      <a:pt x="730" y="836"/>
                    </a:lnTo>
                    <a:lnTo>
                      <a:pt x="729" y="838"/>
                    </a:lnTo>
                    <a:lnTo>
                      <a:pt x="730" y="844"/>
                    </a:lnTo>
                    <a:lnTo>
                      <a:pt x="731" y="845"/>
                    </a:lnTo>
                    <a:lnTo>
                      <a:pt x="735" y="850"/>
                    </a:lnTo>
                    <a:lnTo>
                      <a:pt x="738" y="856"/>
                    </a:lnTo>
                    <a:lnTo>
                      <a:pt x="740" y="858"/>
                    </a:lnTo>
                    <a:lnTo>
                      <a:pt x="741" y="859"/>
                    </a:lnTo>
                    <a:lnTo>
                      <a:pt x="758" y="890"/>
                    </a:lnTo>
                    <a:lnTo>
                      <a:pt x="758" y="895"/>
                    </a:lnTo>
                    <a:lnTo>
                      <a:pt x="760" y="896"/>
                    </a:lnTo>
                    <a:lnTo>
                      <a:pt x="768" y="923"/>
                    </a:lnTo>
                    <a:lnTo>
                      <a:pt x="768" y="925"/>
                    </a:lnTo>
                    <a:lnTo>
                      <a:pt x="770" y="929"/>
                    </a:lnTo>
                    <a:lnTo>
                      <a:pt x="769" y="936"/>
                    </a:lnTo>
                    <a:lnTo>
                      <a:pt x="771" y="939"/>
                    </a:lnTo>
                    <a:lnTo>
                      <a:pt x="771" y="943"/>
                    </a:lnTo>
                    <a:lnTo>
                      <a:pt x="777" y="952"/>
                    </a:lnTo>
                    <a:lnTo>
                      <a:pt x="785" y="972"/>
                    </a:lnTo>
                    <a:lnTo>
                      <a:pt x="792" y="976"/>
                    </a:lnTo>
                    <a:lnTo>
                      <a:pt x="798" y="982"/>
                    </a:lnTo>
                    <a:lnTo>
                      <a:pt x="801" y="989"/>
                    </a:lnTo>
                    <a:lnTo>
                      <a:pt x="807" y="994"/>
                    </a:lnTo>
                    <a:lnTo>
                      <a:pt x="807" y="999"/>
                    </a:lnTo>
                    <a:lnTo>
                      <a:pt x="809" y="1004"/>
                    </a:lnTo>
                    <a:lnTo>
                      <a:pt x="807" y="1005"/>
                    </a:lnTo>
                    <a:lnTo>
                      <a:pt x="804" y="1008"/>
                    </a:lnTo>
                    <a:lnTo>
                      <a:pt x="805" y="1012"/>
                    </a:lnTo>
                    <a:lnTo>
                      <a:pt x="808" y="1014"/>
                    </a:lnTo>
                    <a:lnTo>
                      <a:pt x="809" y="1025"/>
                    </a:lnTo>
                    <a:lnTo>
                      <a:pt x="821" y="1037"/>
                    </a:lnTo>
                    <a:lnTo>
                      <a:pt x="837" y="1047"/>
                    </a:lnTo>
                    <a:lnTo>
                      <a:pt x="843" y="1051"/>
                    </a:lnTo>
                    <a:lnTo>
                      <a:pt x="851" y="1055"/>
                    </a:lnTo>
                    <a:lnTo>
                      <a:pt x="853" y="1055"/>
                    </a:lnTo>
                    <a:lnTo>
                      <a:pt x="855" y="1056"/>
                    </a:lnTo>
                    <a:lnTo>
                      <a:pt x="856" y="1060"/>
                    </a:lnTo>
                    <a:lnTo>
                      <a:pt x="855" y="1062"/>
                    </a:lnTo>
                    <a:lnTo>
                      <a:pt x="858" y="1067"/>
                    </a:lnTo>
                    <a:lnTo>
                      <a:pt x="864" y="1096"/>
                    </a:lnTo>
                    <a:lnTo>
                      <a:pt x="873" y="1121"/>
                    </a:lnTo>
                    <a:lnTo>
                      <a:pt x="875" y="1122"/>
                    </a:lnTo>
                    <a:lnTo>
                      <a:pt x="876" y="1123"/>
                    </a:lnTo>
                    <a:lnTo>
                      <a:pt x="878" y="1125"/>
                    </a:lnTo>
                    <a:lnTo>
                      <a:pt x="880" y="1127"/>
                    </a:lnTo>
                    <a:lnTo>
                      <a:pt x="890" y="1135"/>
                    </a:lnTo>
                    <a:lnTo>
                      <a:pt x="895" y="1140"/>
                    </a:lnTo>
                    <a:lnTo>
                      <a:pt x="898" y="1142"/>
                    </a:lnTo>
                    <a:lnTo>
                      <a:pt x="909" y="1144"/>
                    </a:lnTo>
                    <a:lnTo>
                      <a:pt x="910" y="1144"/>
                    </a:lnTo>
                    <a:lnTo>
                      <a:pt x="910" y="1145"/>
                    </a:lnTo>
                    <a:lnTo>
                      <a:pt x="910" y="1149"/>
                    </a:lnTo>
                    <a:lnTo>
                      <a:pt x="916" y="1151"/>
                    </a:lnTo>
                    <a:lnTo>
                      <a:pt x="917" y="1155"/>
                    </a:lnTo>
                    <a:lnTo>
                      <a:pt x="921" y="1158"/>
                    </a:lnTo>
                    <a:lnTo>
                      <a:pt x="924" y="1165"/>
                    </a:lnTo>
                    <a:lnTo>
                      <a:pt x="930" y="1174"/>
                    </a:lnTo>
                    <a:lnTo>
                      <a:pt x="930" y="1176"/>
                    </a:lnTo>
                    <a:lnTo>
                      <a:pt x="930" y="1178"/>
                    </a:lnTo>
                    <a:lnTo>
                      <a:pt x="930" y="1182"/>
                    </a:lnTo>
                    <a:lnTo>
                      <a:pt x="930" y="1188"/>
                    </a:lnTo>
                    <a:lnTo>
                      <a:pt x="930" y="1193"/>
                    </a:lnTo>
                    <a:lnTo>
                      <a:pt x="930" y="1194"/>
                    </a:lnTo>
                    <a:lnTo>
                      <a:pt x="931" y="1195"/>
                    </a:lnTo>
                    <a:lnTo>
                      <a:pt x="936" y="1197"/>
                    </a:lnTo>
                    <a:lnTo>
                      <a:pt x="937" y="1200"/>
                    </a:lnTo>
                    <a:lnTo>
                      <a:pt x="937" y="1202"/>
                    </a:lnTo>
                    <a:lnTo>
                      <a:pt x="937" y="1204"/>
                    </a:lnTo>
                    <a:lnTo>
                      <a:pt x="939" y="1210"/>
                    </a:lnTo>
                    <a:lnTo>
                      <a:pt x="940" y="1211"/>
                    </a:lnTo>
                    <a:lnTo>
                      <a:pt x="947" y="1215"/>
                    </a:lnTo>
                    <a:lnTo>
                      <a:pt x="953" y="1218"/>
                    </a:lnTo>
                    <a:lnTo>
                      <a:pt x="955" y="1223"/>
                    </a:lnTo>
                    <a:lnTo>
                      <a:pt x="961" y="1227"/>
                    </a:lnTo>
                    <a:lnTo>
                      <a:pt x="966" y="1233"/>
                    </a:lnTo>
                    <a:lnTo>
                      <a:pt x="967" y="1235"/>
                    </a:lnTo>
                    <a:lnTo>
                      <a:pt x="968" y="1238"/>
                    </a:lnTo>
                    <a:lnTo>
                      <a:pt x="968" y="1243"/>
                    </a:lnTo>
                    <a:lnTo>
                      <a:pt x="969" y="1246"/>
                    </a:lnTo>
                    <a:lnTo>
                      <a:pt x="969" y="1248"/>
                    </a:lnTo>
                    <a:lnTo>
                      <a:pt x="969" y="1250"/>
                    </a:lnTo>
                    <a:lnTo>
                      <a:pt x="969" y="1254"/>
                    </a:lnTo>
                    <a:lnTo>
                      <a:pt x="973" y="1261"/>
                    </a:lnTo>
                    <a:lnTo>
                      <a:pt x="974" y="1263"/>
                    </a:lnTo>
                    <a:lnTo>
                      <a:pt x="975" y="1267"/>
                    </a:lnTo>
                    <a:lnTo>
                      <a:pt x="973" y="1275"/>
                    </a:lnTo>
                    <a:lnTo>
                      <a:pt x="973" y="1283"/>
                    </a:lnTo>
                    <a:lnTo>
                      <a:pt x="975" y="1290"/>
                    </a:lnTo>
                    <a:lnTo>
                      <a:pt x="977" y="1294"/>
                    </a:lnTo>
                    <a:lnTo>
                      <a:pt x="981" y="1301"/>
                    </a:lnTo>
                    <a:lnTo>
                      <a:pt x="987" y="1309"/>
                    </a:lnTo>
                    <a:lnTo>
                      <a:pt x="987" y="1322"/>
                    </a:lnTo>
                    <a:lnTo>
                      <a:pt x="993" y="1331"/>
                    </a:lnTo>
                    <a:lnTo>
                      <a:pt x="997" y="1340"/>
                    </a:lnTo>
                    <a:lnTo>
                      <a:pt x="1006" y="1349"/>
                    </a:lnTo>
                    <a:lnTo>
                      <a:pt x="1007" y="1351"/>
                    </a:lnTo>
                    <a:lnTo>
                      <a:pt x="1012" y="1360"/>
                    </a:lnTo>
                    <a:lnTo>
                      <a:pt x="1014" y="1370"/>
                    </a:lnTo>
                    <a:lnTo>
                      <a:pt x="1019" y="1376"/>
                    </a:lnTo>
                    <a:lnTo>
                      <a:pt x="1024" y="1384"/>
                    </a:lnTo>
                    <a:lnTo>
                      <a:pt x="1027" y="1394"/>
                    </a:lnTo>
                    <a:lnTo>
                      <a:pt x="1029" y="1399"/>
                    </a:lnTo>
                    <a:lnTo>
                      <a:pt x="1042" y="1407"/>
                    </a:lnTo>
                    <a:lnTo>
                      <a:pt x="1062" y="1414"/>
                    </a:lnTo>
                    <a:lnTo>
                      <a:pt x="1081" y="1420"/>
                    </a:lnTo>
                    <a:lnTo>
                      <a:pt x="1083" y="1420"/>
                    </a:lnTo>
                    <a:lnTo>
                      <a:pt x="1100" y="1421"/>
                    </a:lnTo>
                    <a:lnTo>
                      <a:pt x="1135" y="1442"/>
                    </a:lnTo>
                    <a:lnTo>
                      <a:pt x="1162" y="1466"/>
                    </a:lnTo>
                    <a:lnTo>
                      <a:pt x="1174" y="1470"/>
                    </a:lnTo>
                    <a:lnTo>
                      <a:pt x="1176" y="1473"/>
                    </a:lnTo>
                    <a:lnTo>
                      <a:pt x="1179" y="1474"/>
                    </a:lnTo>
                    <a:lnTo>
                      <a:pt x="1179" y="1476"/>
                    </a:lnTo>
                    <a:lnTo>
                      <a:pt x="1181" y="1480"/>
                    </a:lnTo>
                    <a:lnTo>
                      <a:pt x="1182" y="1482"/>
                    </a:lnTo>
                    <a:lnTo>
                      <a:pt x="1202" y="1494"/>
                    </a:lnTo>
                    <a:lnTo>
                      <a:pt x="1203" y="1495"/>
                    </a:lnTo>
                    <a:lnTo>
                      <a:pt x="1227" y="1500"/>
                    </a:lnTo>
                    <a:lnTo>
                      <a:pt x="1229" y="1500"/>
                    </a:lnTo>
                    <a:lnTo>
                      <a:pt x="1241" y="1499"/>
                    </a:lnTo>
                    <a:lnTo>
                      <a:pt x="1246" y="1500"/>
                    </a:lnTo>
                    <a:lnTo>
                      <a:pt x="1249" y="1500"/>
                    </a:lnTo>
                    <a:lnTo>
                      <a:pt x="1254" y="1503"/>
                    </a:lnTo>
                    <a:lnTo>
                      <a:pt x="1295" y="1528"/>
                    </a:lnTo>
                    <a:lnTo>
                      <a:pt x="1298" y="1528"/>
                    </a:lnTo>
                    <a:lnTo>
                      <a:pt x="1331" y="1540"/>
                    </a:lnTo>
                    <a:lnTo>
                      <a:pt x="1335" y="1542"/>
                    </a:lnTo>
                    <a:lnTo>
                      <a:pt x="1365" y="1556"/>
                    </a:lnTo>
                    <a:lnTo>
                      <a:pt x="1394" y="1592"/>
                    </a:lnTo>
                    <a:lnTo>
                      <a:pt x="1399" y="1632"/>
                    </a:lnTo>
                    <a:lnTo>
                      <a:pt x="1400" y="1633"/>
                    </a:lnTo>
                    <a:lnTo>
                      <a:pt x="1414" y="1639"/>
                    </a:lnTo>
                    <a:lnTo>
                      <a:pt x="1431" y="1661"/>
                    </a:lnTo>
                    <a:lnTo>
                      <a:pt x="1440" y="1669"/>
                    </a:lnTo>
                    <a:lnTo>
                      <a:pt x="1453" y="1676"/>
                    </a:lnTo>
                    <a:lnTo>
                      <a:pt x="1460" y="1688"/>
                    </a:lnTo>
                    <a:lnTo>
                      <a:pt x="1463" y="1695"/>
                    </a:lnTo>
                    <a:lnTo>
                      <a:pt x="1463" y="1696"/>
                    </a:lnTo>
                    <a:lnTo>
                      <a:pt x="1463" y="1706"/>
                    </a:lnTo>
                    <a:lnTo>
                      <a:pt x="1465" y="1729"/>
                    </a:lnTo>
                    <a:lnTo>
                      <a:pt x="1464" y="1745"/>
                    </a:lnTo>
                    <a:lnTo>
                      <a:pt x="1463" y="1747"/>
                    </a:lnTo>
                    <a:lnTo>
                      <a:pt x="1461" y="1755"/>
                    </a:lnTo>
                    <a:lnTo>
                      <a:pt x="1463" y="1763"/>
                    </a:lnTo>
                    <a:lnTo>
                      <a:pt x="1461" y="1768"/>
                    </a:lnTo>
                    <a:lnTo>
                      <a:pt x="1455" y="1771"/>
                    </a:lnTo>
                    <a:lnTo>
                      <a:pt x="1453" y="1767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0719" name="Freeform 207"/>
            <p:cNvSpPr>
              <a:spLocks/>
            </p:cNvSpPr>
            <p:nvPr/>
          </p:nvSpPr>
          <p:spPr bwMode="auto">
            <a:xfrm>
              <a:off x="4467" y="3171"/>
              <a:ext cx="42" cy="15"/>
            </a:xfrm>
            <a:custGeom>
              <a:avLst/>
              <a:gdLst>
                <a:gd name="T0" fmla="*/ 0 w 127"/>
                <a:gd name="T1" fmla="*/ 5 h 44"/>
                <a:gd name="T2" fmla="*/ 3 w 127"/>
                <a:gd name="T3" fmla="*/ 7 h 44"/>
                <a:gd name="T4" fmla="*/ 4 w 127"/>
                <a:gd name="T5" fmla="*/ 9 h 44"/>
                <a:gd name="T6" fmla="*/ 5 w 127"/>
                <a:gd name="T7" fmla="*/ 10 h 44"/>
                <a:gd name="T8" fmla="*/ 7 w 127"/>
                <a:gd name="T9" fmla="*/ 10 h 44"/>
                <a:gd name="T10" fmla="*/ 8 w 127"/>
                <a:gd name="T11" fmla="*/ 11 h 44"/>
                <a:gd name="T12" fmla="*/ 10 w 127"/>
                <a:gd name="T13" fmla="*/ 12 h 44"/>
                <a:gd name="T14" fmla="*/ 12 w 127"/>
                <a:gd name="T15" fmla="*/ 12 h 44"/>
                <a:gd name="T16" fmla="*/ 13 w 127"/>
                <a:gd name="T17" fmla="*/ 11 h 44"/>
                <a:gd name="T18" fmla="*/ 19 w 127"/>
                <a:gd name="T19" fmla="*/ 9 h 44"/>
                <a:gd name="T20" fmla="*/ 33 w 127"/>
                <a:gd name="T21" fmla="*/ 7 h 44"/>
                <a:gd name="T22" fmla="*/ 35 w 127"/>
                <a:gd name="T23" fmla="*/ 4 h 44"/>
                <a:gd name="T24" fmla="*/ 37 w 127"/>
                <a:gd name="T25" fmla="*/ 4 h 44"/>
                <a:gd name="T26" fmla="*/ 39 w 127"/>
                <a:gd name="T27" fmla="*/ 4 h 44"/>
                <a:gd name="T28" fmla="*/ 41 w 127"/>
                <a:gd name="T29" fmla="*/ 4 h 44"/>
                <a:gd name="T30" fmla="*/ 44 w 127"/>
                <a:gd name="T31" fmla="*/ 3 h 44"/>
                <a:gd name="T32" fmla="*/ 46 w 127"/>
                <a:gd name="T33" fmla="*/ 3 h 44"/>
                <a:gd name="T34" fmla="*/ 51 w 127"/>
                <a:gd name="T35" fmla="*/ 3 h 44"/>
                <a:gd name="T36" fmla="*/ 52 w 127"/>
                <a:gd name="T37" fmla="*/ 1 h 44"/>
                <a:gd name="T38" fmla="*/ 55 w 127"/>
                <a:gd name="T39" fmla="*/ 1 h 44"/>
                <a:gd name="T40" fmla="*/ 57 w 127"/>
                <a:gd name="T41" fmla="*/ 0 h 44"/>
                <a:gd name="T42" fmla="*/ 61 w 127"/>
                <a:gd name="T43" fmla="*/ 3 h 44"/>
                <a:gd name="T44" fmla="*/ 66 w 127"/>
                <a:gd name="T45" fmla="*/ 7 h 44"/>
                <a:gd name="T46" fmla="*/ 68 w 127"/>
                <a:gd name="T47" fmla="*/ 10 h 44"/>
                <a:gd name="T48" fmla="*/ 70 w 127"/>
                <a:gd name="T49" fmla="*/ 10 h 44"/>
                <a:gd name="T50" fmla="*/ 70 w 127"/>
                <a:gd name="T51" fmla="*/ 11 h 44"/>
                <a:gd name="T52" fmla="*/ 72 w 127"/>
                <a:gd name="T53" fmla="*/ 13 h 44"/>
                <a:gd name="T54" fmla="*/ 73 w 127"/>
                <a:gd name="T55" fmla="*/ 16 h 44"/>
                <a:gd name="T56" fmla="*/ 77 w 127"/>
                <a:gd name="T57" fmla="*/ 17 h 44"/>
                <a:gd name="T58" fmla="*/ 78 w 127"/>
                <a:gd name="T59" fmla="*/ 18 h 44"/>
                <a:gd name="T60" fmla="*/ 78 w 127"/>
                <a:gd name="T61" fmla="*/ 24 h 44"/>
                <a:gd name="T62" fmla="*/ 79 w 127"/>
                <a:gd name="T63" fmla="*/ 27 h 44"/>
                <a:gd name="T64" fmla="*/ 80 w 127"/>
                <a:gd name="T65" fmla="*/ 30 h 44"/>
                <a:gd name="T66" fmla="*/ 85 w 127"/>
                <a:gd name="T67" fmla="*/ 32 h 44"/>
                <a:gd name="T68" fmla="*/ 94 w 127"/>
                <a:gd name="T69" fmla="*/ 30 h 44"/>
                <a:gd name="T70" fmla="*/ 96 w 127"/>
                <a:gd name="T71" fmla="*/ 29 h 44"/>
                <a:gd name="T72" fmla="*/ 103 w 127"/>
                <a:gd name="T73" fmla="*/ 29 h 44"/>
                <a:gd name="T74" fmla="*/ 107 w 127"/>
                <a:gd name="T75" fmla="*/ 38 h 44"/>
                <a:gd name="T76" fmla="*/ 111 w 127"/>
                <a:gd name="T77" fmla="*/ 40 h 44"/>
                <a:gd name="T78" fmla="*/ 117 w 127"/>
                <a:gd name="T79" fmla="*/ 42 h 44"/>
                <a:gd name="T80" fmla="*/ 121 w 127"/>
                <a:gd name="T81" fmla="*/ 42 h 44"/>
                <a:gd name="T82" fmla="*/ 126 w 127"/>
                <a:gd name="T83" fmla="*/ 44 h 44"/>
                <a:gd name="T84" fmla="*/ 127 w 127"/>
                <a:gd name="T8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7" h="44">
                  <a:moveTo>
                    <a:pt x="0" y="5"/>
                  </a:moveTo>
                  <a:lnTo>
                    <a:pt x="3" y="7"/>
                  </a:lnTo>
                  <a:lnTo>
                    <a:pt x="4" y="9"/>
                  </a:lnTo>
                  <a:lnTo>
                    <a:pt x="5" y="10"/>
                  </a:lnTo>
                  <a:lnTo>
                    <a:pt x="7" y="10"/>
                  </a:lnTo>
                  <a:lnTo>
                    <a:pt x="8" y="11"/>
                  </a:lnTo>
                  <a:lnTo>
                    <a:pt x="10" y="12"/>
                  </a:lnTo>
                  <a:lnTo>
                    <a:pt x="12" y="12"/>
                  </a:lnTo>
                  <a:lnTo>
                    <a:pt x="13" y="11"/>
                  </a:lnTo>
                  <a:lnTo>
                    <a:pt x="19" y="9"/>
                  </a:lnTo>
                  <a:lnTo>
                    <a:pt x="33" y="7"/>
                  </a:lnTo>
                  <a:lnTo>
                    <a:pt x="35" y="4"/>
                  </a:lnTo>
                  <a:lnTo>
                    <a:pt x="37" y="4"/>
                  </a:lnTo>
                  <a:lnTo>
                    <a:pt x="39" y="4"/>
                  </a:lnTo>
                  <a:lnTo>
                    <a:pt x="41" y="4"/>
                  </a:lnTo>
                  <a:lnTo>
                    <a:pt x="44" y="3"/>
                  </a:lnTo>
                  <a:lnTo>
                    <a:pt x="46" y="3"/>
                  </a:lnTo>
                  <a:lnTo>
                    <a:pt x="51" y="3"/>
                  </a:lnTo>
                  <a:lnTo>
                    <a:pt x="52" y="1"/>
                  </a:lnTo>
                  <a:lnTo>
                    <a:pt x="55" y="1"/>
                  </a:lnTo>
                  <a:lnTo>
                    <a:pt x="57" y="0"/>
                  </a:lnTo>
                  <a:lnTo>
                    <a:pt x="61" y="3"/>
                  </a:lnTo>
                  <a:lnTo>
                    <a:pt x="66" y="7"/>
                  </a:lnTo>
                  <a:lnTo>
                    <a:pt x="68" y="10"/>
                  </a:lnTo>
                  <a:lnTo>
                    <a:pt x="70" y="10"/>
                  </a:lnTo>
                  <a:lnTo>
                    <a:pt x="70" y="11"/>
                  </a:lnTo>
                  <a:lnTo>
                    <a:pt x="72" y="13"/>
                  </a:lnTo>
                  <a:lnTo>
                    <a:pt x="73" y="16"/>
                  </a:lnTo>
                  <a:lnTo>
                    <a:pt x="77" y="17"/>
                  </a:lnTo>
                  <a:lnTo>
                    <a:pt x="78" y="18"/>
                  </a:lnTo>
                  <a:lnTo>
                    <a:pt x="78" y="24"/>
                  </a:lnTo>
                  <a:lnTo>
                    <a:pt x="79" y="27"/>
                  </a:lnTo>
                  <a:lnTo>
                    <a:pt x="80" y="30"/>
                  </a:lnTo>
                  <a:lnTo>
                    <a:pt x="85" y="32"/>
                  </a:lnTo>
                  <a:lnTo>
                    <a:pt x="94" y="30"/>
                  </a:lnTo>
                  <a:lnTo>
                    <a:pt x="96" y="29"/>
                  </a:lnTo>
                  <a:lnTo>
                    <a:pt x="103" y="29"/>
                  </a:lnTo>
                  <a:lnTo>
                    <a:pt x="107" y="38"/>
                  </a:lnTo>
                  <a:lnTo>
                    <a:pt x="111" y="40"/>
                  </a:lnTo>
                  <a:lnTo>
                    <a:pt x="117" y="42"/>
                  </a:lnTo>
                  <a:lnTo>
                    <a:pt x="121" y="42"/>
                  </a:lnTo>
                  <a:lnTo>
                    <a:pt x="126" y="44"/>
                  </a:lnTo>
                  <a:lnTo>
                    <a:pt x="127" y="44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720" name="Freeform 208"/>
            <p:cNvSpPr>
              <a:spLocks/>
            </p:cNvSpPr>
            <p:nvPr/>
          </p:nvSpPr>
          <p:spPr bwMode="auto">
            <a:xfrm>
              <a:off x="4422" y="3091"/>
              <a:ext cx="2" cy="5"/>
            </a:xfrm>
            <a:custGeom>
              <a:avLst/>
              <a:gdLst>
                <a:gd name="T0" fmla="*/ 2 w 6"/>
                <a:gd name="T1" fmla="*/ 0 h 14"/>
                <a:gd name="T2" fmla="*/ 1 w 6"/>
                <a:gd name="T3" fmla="*/ 4 h 14"/>
                <a:gd name="T4" fmla="*/ 0 w 6"/>
                <a:gd name="T5" fmla="*/ 6 h 14"/>
                <a:gd name="T6" fmla="*/ 0 w 6"/>
                <a:gd name="T7" fmla="*/ 7 h 14"/>
                <a:gd name="T8" fmla="*/ 0 w 6"/>
                <a:gd name="T9" fmla="*/ 10 h 14"/>
                <a:gd name="T10" fmla="*/ 0 w 6"/>
                <a:gd name="T11" fmla="*/ 11 h 14"/>
                <a:gd name="T12" fmla="*/ 2 w 6"/>
                <a:gd name="T13" fmla="*/ 13 h 14"/>
                <a:gd name="T14" fmla="*/ 4 w 6"/>
                <a:gd name="T15" fmla="*/ 13 h 14"/>
                <a:gd name="T16" fmla="*/ 6 w 6"/>
                <a:gd name="T17" fmla="*/ 13 h 14"/>
                <a:gd name="T18" fmla="*/ 6 w 6"/>
                <a:gd name="T1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1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4" y="13"/>
                  </a:lnTo>
                  <a:lnTo>
                    <a:pt x="6" y="13"/>
                  </a:lnTo>
                  <a:lnTo>
                    <a:pt x="6" y="14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721" name="Freeform 209"/>
            <p:cNvSpPr>
              <a:spLocks/>
            </p:cNvSpPr>
            <p:nvPr/>
          </p:nvSpPr>
          <p:spPr bwMode="auto">
            <a:xfrm>
              <a:off x="4457" y="3018"/>
              <a:ext cx="3" cy="6"/>
            </a:xfrm>
            <a:custGeom>
              <a:avLst/>
              <a:gdLst>
                <a:gd name="T0" fmla="*/ 0 w 8"/>
                <a:gd name="T1" fmla="*/ 16 h 16"/>
                <a:gd name="T2" fmla="*/ 1 w 8"/>
                <a:gd name="T3" fmla="*/ 14 h 16"/>
                <a:gd name="T4" fmla="*/ 2 w 8"/>
                <a:gd name="T5" fmla="*/ 8 h 16"/>
                <a:gd name="T6" fmla="*/ 7 w 8"/>
                <a:gd name="T7" fmla="*/ 1 h 16"/>
                <a:gd name="T8" fmla="*/ 8 w 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1" y="14"/>
                  </a:lnTo>
                  <a:lnTo>
                    <a:pt x="2" y="8"/>
                  </a:lnTo>
                  <a:lnTo>
                    <a:pt x="7" y="1"/>
                  </a:lnTo>
                  <a:lnTo>
                    <a:pt x="8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722" name="Freeform 210"/>
            <p:cNvSpPr>
              <a:spLocks/>
            </p:cNvSpPr>
            <p:nvPr/>
          </p:nvSpPr>
          <p:spPr bwMode="auto">
            <a:xfrm>
              <a:off x="4553" y="3363"/>
              <a:ext cx="19" cy="7"/>
            </a:xfrm>
            <a:custGeom>
              <a:avLst/>
              <a:gdLst>
                <a:gd name="T0" fmla="*/ 55 w 55"/>
                <a:gd name="T1" fmla="*/ 0 h 20"/>
                <a:gd name="T2" fmla="*/ 53 w 55"/>
                <a:gd name="T3" fmla="*/ 1 h 20"/>
                <a:gd name="T4" fmla="*/ 51 w 55"/>
                <a:gd name="T5" fmla="*/ 2 h 20"/>
                <a:gd name="T6" fmla="*/ 50 w 55"/>
                <a:gd name="T7" fmla="*/ 2 h 20"/>
                <a:gd name="T8" fmla="*/ 49 w 55"/>
                <a:gd name="T9" fmla="*/ 1 h 20"/>
                <a:gd name="T10" fmla="*/ 48 w 55"/>
                <a:gd name="T11" fmla="*/ 1 h 20"/>
                <a:gd name="T12" fmla="*/ 46 w 55"/>
                <a:gd name="T13" fmla="*/ 2 h 20"/>
                <a:gd name="T14" fmla="*/ 44 w 55"/>
                <a:gd name="T15" fmla="*/ 6 h 20"/>
                <a:gd name="T16" fmla="*/ 43 w 55"/>
                <a:gd name="T17" fmla="*/ 6 h 20"/>
                <a:gd name="T18" fmla="*/ 38 w 55"/>
                <a:gd name="T19" fmla="*/ 7 h 20"/>
                <a:gd name="T20" fmla="*/ 18 w 55"/>
                <a:gd name="T21" fmla="*/ 9 h 20"/>
                <a:gd name="T22" fmla="*/ 15 w 55"/>
                <a:gd name="T23" fmla="*/ 10 h 20"/>
                <a:gd name="T24" fmla="*/ 0 w 55"/>
                <a:gd name="T2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" h="20">
                  <a:moveTo>
                    <a:pt x="55" y="0"/>
                  </a:moveTo>
                  <a:lnTo>
                    <a:pt x="53" y="1"/>
                  </a:lnTo>
                  <a:lnTo>
                    <a:pt x="51" y="2"/>
                  </a:lnTo>
                  <a:lnTo>
                    <a:pt x="50" y="2"/>
                  </a:lnTo>
                  <a:lnTo>
                    <a:pt x="49" y="1"/>
                  </a:lnTo>
                  <a:lnTo>
                    <a:pt x="48" y="1"/>
                  </a:lnTo>
                  <a:lnTo>
                    <a:pt x="46" y="2"/>
                  </a:lnTo>
                  <a:lnTo>
                    <a:pt x="44" y="6"/>
                  </a:lnTo>
                  <a:lnTo>
                    <a:pt x="43" y="6"/>
                  </a:lnTo>
                  <a:lnTo>
                    <a:pt x="38" y="7"/>
                  </a:lnTo>
                  <a:lnTo>
                    <a:pt x="18" y="9"/>
                  </a:lnTo>
                  <a:lnTo>
                    <a:pt x="15" y="10"/>
                  </a:lnTo>
                  <a:lnTo>
                    <a:pt x="0" y="20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723" name="Freeform 211"/>
            <p:cNvSpPr>
              <a:spLocks/>
            </p:cNvSpPr>
            <p:nvPr/>
          </p:nvSpPr>
          <p:spPr bwMode="auto">
            <a:xfrm>
              <a:off x="4579" y="3321"/>
              <a:ext cx="8" cy="23"/>
            </a:xfrm>
            <a:custGeom>
              <a:avLst/>
              <a:gdLst>
                <a:gd name="T0" fmla="*/ 26 w 26"/>
                <a:gd name="T1" fmla="*/ 0 h 68"/>
                <a:gd name="T2" fmla="*/ 26 w 26"/>
                <a:gd name="T3" fmla="*/ 3 h 68"/>
                <a:gd name="T4" fmla="*/ 26 w 26"/>
                <a:gd name="T5" fmla="*/ 5 h 68"/>
                <a:gd name="T6" fmla="*/ 24 w 26"/>
                <a:gd name="T7" fmla="*/ 8 h 68"/>
                <a:gd name="T8" fmla="*/ 16 w 26"/>
                <a:gd name="T9" fmla="*/ 25 h 68"/>
                <a:gd name="T10" fmla="*/ 3 w 26"/>
                <a:gd name="T11" fmla="*/ 35 h 68"/>
                <a:gd name="T12" fmla="*/ 0 w 26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68">
                  <a:moveTo>
                    <a:pt x="26" y="0"/>
                  </a:moveTo>
                  <a:lnTo>
                    <a:pt x="26" y="3"/>
                  </a:lnTo>
                  <a:lnTo>
                    <a:pt x="26" y="5"/>
                  </a:lnTo>
                  <a:lnTo>
                    <a:pt x="24" y="8"/>
                  </a:lnTo>
                  <a:lnTo>
                    <a:pt x="16" y="25"/>
                  </a:lnTo>
                  <a:lnTo>
                    <a:pt x="3" y="35"/>
                  </a:lnTo>
                  <a:lnTo>
                    <a:pt x="0" y="68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724" name="Freeform 212"/>
            <p:cNvSpPr>
              <a:spLocks/>
            </p:cNvSpPr>
            <p:nvPr/>
          </p:nvSpPr>
          <p:spPr bwMode="auto">
            <a:xfrm>
              <a:off x="4586" y="3361"/>
              <a:ext cx="20" cy="6"/>
            </a:xfrm>
            <a:custGeom>
              <a:avLst/>
              <a:gdLst>
                <a:gd name="T0" fmla="*/ 61 w 61"/>
                <a:gd name="T1" fmla="*/ 18 h 18"/>
                <a:gd name="T2" fmla="*/ 55 w 61"/>
                <a:gd name="T3" fmla="*/ 14 h 18"/>
                <a:gd name="T4" fmla="*/ 49 w 61"/>
                <a:gd name="T5" fmla="*/ 13 h 18"/>
                <a:gd name="T6" fmla="*/ 39 w 61"/>
                <a:gd name="T7" fmla="*/ 9 h 18"/>
                <a:gd name="T8" fmla="*/ 34 w 61"/>
                <a:gd name="T9" fmla="*/ 9 h 18"/>
                <a:gd name="T10" fmla="*/ 29 w 61"/>
                <a:gd name="T11" fmla="*/ 8 h 18"/>
                <a:gd name="T12" fmla="*/ 22 w 61"/>
                <a:gd name="T13" fmla="*/ 9 h 18"/>
                <a:gd name="T14" fmla="*/ 0 w 61"/>
                <a:gd name="T1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18">
                  <a:moveTo>
                    <a:pt x="61" y="18"/>
                  </a:moveTo>
                  <a:lnTo>
                    <a:pt x="55" y="14"/>
                  </a:lnTo>
                  <a:lnTo>
                    <a:pt x="49" y="13"/>
                  </a:lnTo>
                  <a:lnTo>
                    <a:pt x="39" y="9"/>
                  </a:lnTo>
                  <a:lnTo>
                    <a:pt x="34" y="9"/>
                  </a:lnTo>
                  <a:lnTo>
                    <a:pt x="29" y="8"/>
                  </a:lnTo>
                  <a:lnTo>
                    <a:pt x="22" y="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725" name="Freeform 213"/>
            <p:cNvSpPr>
              <a:spLocks/>
            </p:cNvSpPr>
            <p:nvPr/>
          </p:nvSpPr>
          <p:spPr bwMode="auto">
            <a:xfrm>
              <a:off x="4508" y="3320"/>
              <a:ext cx="50" cy="46"/>
            </a:xfrm>
            <a:custGeom>
              <a:avLst/>
              <a:gdLst>
                <a:gd name="T0" fmla="*/ 150 w 150"/>
                <a:gd name="T1" fmla="*/ 139 h 139"/>
                <a:gd name="T2" fmla="*/ 137 w 150"/>
                <a:gd name="T3" fmla="*/ 121 h 139"/>
                <a:gd name="T4" fmla="*/ 137 w 150"/>
                <a:gd name="T5" fmla="*/ 118 h 139"/>
                <a:gd name="T6" fmla="*/ 132 w 150"/>
                <a:gd name="T7" fmla="*/ 112 h 139"/>
                <a:gd name="T8" fmla="*/ 131 w 150"/>
                <a:gd name="T9" fmla="*/ 111 h 139"/>
                <a:gd name="T10" fmla="*/ 128 w 150"/>
                <a:gd name="T11" fmla="*/ 110 h 139"/>
                <a:gd name="T12" fmla="*/ 120 w 150"/>
                <a:gd name="T13" fmla="*/ 99 h 139"/>
                <a:gd name="T14" fmla="*/ 120 w 150"/>
                <a:gd name="T15" fmla="*/ 96 h 139"/>
                <a:gd name="T16" fmla="*/ 119 w 150"/>
                <a:gd name="T17" fmla="*/ 96 h 139"/>
                <a:gd name="T18" fmla="*/ 115 w 150"/>
                <a:gd name="T19" fmla="*/ 91 h 139"/>
                <a:gd name="T20" fmla="*/ 113 w 150"/>
                <a:gd name="T21" fmla="*/ 91 h 139"/>
                <a:gd name="T22" fmla="*/ 100 w 150"/>
                <a:gd name="T23" fmla="*/ 88 h 139"/>
                <a:gd name="T24" fmla="*/ 94 w 150"/>
                <a:gd name="T25" fmla="*/ 78 h 139"/>
                <a:gd name="T26" fmla="*/ 92 w 150"/>
                <a:gd name="T27" fmla="*/ 77 h 139"/>
                <a:gd name="T28" fmla="*/ 73 w 150"/>
                <a:gd name="T29" fmla="*/ 68 h 139"/>
                <a:gd name="T30" fmla="*/ 54 w 150"/>
                <a:gd name="T31" fmla="*/ 55 h 139"/>
                <a:gd name="T32" fmla="*/ 53 w 150"/>
                <a:gd name="T33" fmla="*/ 55 h 139"/>
                <a:gd name="T34" fmla="*/ 48 w 150"/>
                <a:gd name="T35" fmla="*/ 53 h 139"/>
                <a:gd name="T36" fmla="*/ 38 w 150"/>
                <a:gd name="T37" fmla="*/ 48 h 139"/>
                <a:gd name="T38" fmla="*/ 36 w 150"/>
                <a:gd name="T39" fmla="*/ 48 h 139"/>
                <a:gd name="T40" fmla="*/ 31 w 150"/>
                <a:gd name="T41" fmla="*/ 49 h 139"/>
                <a:gd name="T42" fmla="*/ 28 w 150"/>
                <a:gd name="T43" fmla="*/ 48 h 139"/>
                <a:gd name="T44" fmla="*/ 20 w 150"/>
                <a:gd name="T45" fmla="*/ 49 h 139"/>
                <a:gd name="T46" fmla="*/ 18 w 150"/>
                <a:gd name="T47" fmla="*/ 50 h 139"/>
                <a:gd name="T48" fmla="*/ 16 w 150"/>
                <a:gd name="T49" fmla="*/ 50 h 139"/>
                <a:gd name="T50" fmla="*/ 12 w 150"/>
                <a:gd name="T51" fmla="*/ 45 h 139"/>
                <a:gd name="T52" fmla="*/ 11 w 150"/>
                <a:gd name="T53" fmla="*/ 40 h 139"/>
                <a:gd name="T54" fmla="*/ 11 w 150"/>
                <a:gd name="T55" fmla="*/ 39 h 139"/>
                <a:gd name="T56" fmla="*/ 12 w 150"/>
                <a:gd name="T57" fmla="*/ 32 h 139"/>
                <a:gd name="T58" fmla="*/ 12 w 150"/>
                <a:gd name="T59" fmla="*/ 30 h 139"/>
                <a:gd name="T60" fmla="*/ 11 w 150"/>
                <a:gd name="T61" fmla="*/ 25 h 139"/>
                <a:gd name="T62" fmla="*/ 11 w 150"/>
                <a:gd name="T63" fmla="*/ 22 h 139"/>
                <a:gd name="T64" fmla="*/ 9 w 150"/>
                <a:gd name="T65" fmla="*/ 20 h 139"/>
                <a:gd name="T66" fmla="*/ 9 w 150"/>
                <a:gd name="T67" fmla="*/ 17 h 139"/>
                <a:gd name="T68" fmla="*/ 8 w 150"/>
                <a:gd name="T69" fmla="*/ 15 h 139"/>
                <a:gd name="T70" fmla="*/ 7 w 150"/>
                <a:gd name="T71" fmla="*/ 10 h 139"/>
                <a:gd name="T72" fmla="*/ 7 w 150"/>
                <a:gd name="T73" fmla="*/ 9 h 139"/>
                <a:gd name="T74" fmla="*/ 4 w 150"/>
                <a:gd name="T75" fmla="*/ 8 h 139"/>
                <a:gd name="T76" fmla="*/ 4 w 150"/>
                <a:gd name="T77" fmla="*/ 6 h 139"/>
                <a:gd name="T78" fmla="*/ 0 w 150"/>
                <a:gd name="T7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0" h="139">
                  <a:moveTo>
                    <a:pt x="150" y="139"/>
                  </a:moveTo>
                  <a:lnTo>
                    <a:pt x="137" y="121"/>
                  </a:lnTo>
                  <a:lnTo>
                    <a:pt x="137" y="118"/>
                  </a:lnTo>
                  <a:lnTo>
                    <a:pt x="132" y="112"/>
                  </a:lnTo>
                  <a:lnTo>
                    <a:pt x="131" y="111"/>
                  </a:lnTo>
                  <a:lnTo>
                    <a:pt x="128" y="110"/>
                  </a:lnTo>
                  <a:lnTo>
                    <a:pt x="120" y="99"/>
                  </a:lnTo>
                  <a:lnTo>
                    <a:pt x="120" y="96"/>
                  </a:lnTo>
                  <a:lnTo>
                    <a:pt x="119" y="96"/>
                  </a:lnTo>
                  <a:lnTo>
                    <a:pt x="115" y="91"/>
                  </a:lnTo>
                  <a:lnTo>
                    <a:pt x="113" y="91"/>
                  </a:lnTo>
                  <a:lnTo>
                    <a:pt x="100" y="88"/>
                  </a:lnTo>
                  <a:lnTo>
                    <a:pt x="94" y="78"/>
                  </a:lnTo>
                  <a:lnTo>
                    <a:pt x="92" y="77"/>
                  </a:lnTo>
                  <a:lnTo>
                    <a:pt x="73" y="68"/>
                  </a:lnTo>
                  <a:lnTo>
                    <a:pt x="54" y="55"/>
                  </a:lnTo>
                  <a:lnTo>
                    <a:pt x="53" y="55"/>
                  </a:lnTo>
                  <a:lnTo>
                    <a:pt x="48" y="53"/>
                  </a:lnTo>
                  <a:lnTo>
                    <a:pt x="38" y="48"/>
                  </a:lnTo>
                  <a:lnTo>
                    <a:pt x="36" y="48"/>
                  </a:lnTo>
                  <a:lnTo>
                    <a:pt x="31" y="49"/>
                  </a:lnTo>
                  <a:lnTo>
                    <a:pt x="28" y="48"/>
                  </a:lnTo>
                  <a:lnTo>
                    <a:pt x="20" y="49"/>
                  </a:lnTo>
                  <a:lnTo>
                    <a:pt x="18" y="50"/>
                  </a:lnTo>
                  <a:lnTo>
                    <a:pt x="16" y="50"/>
                  </a:lnTo>
                  <a:lnTo>
                    <a:pt x="12" y="45"/>
                  </a:lnTo>
                  <a:lnTo>
                    <a:pt x="11" y="40"/>
                  </a:lnTo>
                  <a:lnTo>
                    <a:pt x="11" y="39"/>
                  </a:lnTo>
                  <a:lnTo>
                    <a:pt x="12" y="32"/>
                  </a:lnTo>
                  <a:lnTo>
                    <a:pt x="12" y="30"/>
                  </a:lnTo>
                  <a:lnTo>
                    <a:pt x="11" y="25"/>
                  </a:lnTo>
                  <a:lnTo>
                    <a:pt x="11" y="22"/>
                  </a:lnTo>
                  <a:lnTo>
                    <a:pt x="9" y="20"/>
                  </a:lnTo>
                  <a:lnTo>
                    <a:pt x="9" y="17"/>
                  </a:lnTo>
                  <a:lnTo>
                    <a:pt x="8" y="15"/>
                  </a:lnTo>
                  <a:lnTo>
                    <a:pt x="7" y="10"/>
                  </a:lnTo>
                  <a:lnTo>
                    <a:pt x="7" y="9"/>
                  </a:lnTo>
                  <a:lnTo>
                    <a:pt x="4" y="8"/>
                  </a:lnTo>
                  <a:lnTo>
                    <a:pt x="4" y="6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726" name="Freeform 214"/>
            <p:cNvSpPr>
              <a:spLocks/>
            </p:cNvSpPr>
            <p:nvPr/>
          </p:nvSpPr>
          <p:spPr bwMode="auto">
            <a:xfrm>
              <a:off x="4564" y="3343"/>
              <a:ext cx="24" cy="25"/>
            </a:xfrm>
            <a:custGeom>
              <a:avLst/>
              <a:gdLst>
                <a:gd name="T0" fmla="*/ 5 w 71"/>
                <a:gd name="T1" fmla="*/ 29 h 76"/>
                <a:gd name="T2" fmla="*/ 3 w 71"/>
                <a:gd name="T3" fmla="*/ 21 h 76"/>
                <a:gd name="T4" fmla="*/ 3 w 71"/>
                <a:gd name="T5" fmla="*/ 13 h 76"/>
                <a:gd name="T6" fmla="*/ 7 w 71"/>
                <a:gd name="T7" fmla="*/ 8 h 76"/>
                <a:gd name="T8" fmla="*/ 12 w 71"/>
                <a:gd name="T9" fmla="*/ 7 h 76"/>
                <a:gd name="T10" fmla="*/ 14 w 71"/>
                <a:gd name="T11" fmla="*/ 6 h 76"/>
                <a:gd name="T12" fmla="*/ 18 w 71"/>
                <a:gd name="T13" fmla="*/ 3 h 76"/>
                <a:gd name="T14" fmla="*/ 20 w 71"/>
                <a:gd name="T15" fmla="*/ 3 h 76"/>
                <a:gd name="T16" fmla="*/ 21 w 71"/>
                <a:gd name="T17" fmla="*/ 3 h 76"/>
                <a:gd name="T18" fmla="*/ 31 w 71"/>
                <a:gd name="T19" fmla="*/ 3 h 76"/>
                <a:gd name="T20" fmla="*/ 38 w 71"/>
                <a:gd name="T21" fmla="*/ 0 h 76"/>
                <a:gd name="T22" fmla="*/ 39 w 71"/>
                <a:gd name="T23" fmla="*/ 0 h 76"/>
                <a:gd name="T24" fmla="*/ 44 w 71"/>
                <a:gd name="T25" fmla="*/ 2 h 76"/>
                <a:gd name="T26" fmla="*/ 59 w 71"/>
                <a:gd name="T27" fmla="*/ 12 h 76"/>
                <a:gd name="T28" fmla="*/ 60 w 71"/>
                <a:gd name="T29" fmla="*/ 13 h 76"/>
                <a:gd name="T30" fmla="*/ 70 w 71"/>
                <a:gd name="T31" fmla="*/ 27 h 76"/>
                <a:gd name="T32" fmla="*/ 71 w 71"/>
                <a:gd name="T33" fmla="*/ 29 h 76"/>
                <a:gd name="T34" fmla="*/ 70 w 71"/>
                <a:gd name="T35" fmla="*/ 36 h 76"/>
                <a:gd name="T36" fmla="*/ 70 w 71"/>
                <a:gd name="T37" fmla="*/ 41 h 76"/>
                <a:gd name="T38" fmla="*/ 66 w 71"/>
                <a:gd name="T39" fmla="*/ 48 h 76"/>
                <a:gd name="T40" fmla="*/ 65 w 71"/>
                <a:gd name="T41" fmla="*/ 54 h 76"/>
                <a:gd name="T42" fmla="*/ 60 w 71"/>
                <a:gd name="T43" fmla="*/ 68 h 76"/>
                <a:gd name="T44" fmla="*/ 59 w 71"/>
                <a:gd name="T45" fmla="*/ 69 h 76"/>
                <a:gd name="T46" fmla="*/ 56 w 71"/>
                <a:gd name="T47" fmla="*/ 70 h 76"/>
                <a:gd name="T48" fmla="*/ 53 w 71"/>
                <a:gd name="T49" fmla="*/ 74 h 76"/>
                <a:gd name="T50" fmla="*/ 41 w 71"/>
                <a:gd name="T51" fmla="*/ 76 h 76"/>
                <a:gd name="T52" fmla="*/ 19 w 71"/>
                <a:gd name="T53" fmla="*/ 73 h 76"/>
                <a:gd name="T54" fmla="*/ 16 w 71"/>
                <a:gd name="T55" fmla="*/ 72 h 76"/>
                <a:gd name="T56" fmla="*/ 7 w 71"/>
                <a:gd name="T57" fmla="*/ 70 h 76"/>
                <a:gd name="T58" fmla="*/ 7 w 71"/>
                <a:gd name="T59" fmla="*/ 69 h 76"/>
                <a:gd name="T60" fmla="*/ 6 w 71"/>
                <a:gd name="T61" fmla="*/ 67 h 76"/>
                <a:gd name="T62" fmla="*/ 0 w 71"/>
                <a:gd name="T63" fmla="*/ 48 h 76"/>
                <a:gd name="T64" fmla="*/ 3 w 71"/>
                <a:gd name="T65" fmla="*/ 43 h 76"/>
                <a:gd name="T66" fmla="*/ 3 w 71"/>
                <a:gd name="T67" fmla="*/ 42 h 76"/>
                <a:gd name="T68" fmla="*/ 3 w 71"/>
                <a:gd name="T69" fmla="*/ 41 h 76"/>
                <a:gd name="T70" fmla="*/ 5 w 71"/>
                <a:gd name="T71" fmla="*/ 2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1" h="76">
                  <a:moveTo>
                    <a:pt x="5" y="29"/>
                  </a:moveTo>
                  <a:lnTo>
                    <a:pt x="3" y="21"/>
                  </a:lnTo>
                  <a:lnTo>
                    <a:pt x="3" y="13"/>
                  </a:lnTo>
                  <a:lnTo>
                    <a:pt x="7" y="8"/>
                  </a:lnTo>
                  <a:lnTo>
                    <a:pt x="12" y="7"/>
                  </a:lnTo>
                  <a:lnTo>
                    <a:pt x="14" y="6"/>
                  </a:lnTo>
                  <a:lnTo>
                    <a:pt x="18" y="3"/>
                  </a:lnTo>
                  <a:lnTo>
                    <a:pt x="20" y="3"/>
                  </a:lnTo>
                  <a:lnTo>
                    <a:pt x="21" y="3"/>
                  </a:lnTo>
                  <a:lnTo>
                    <a:pt x="31" y="3"/>
                  </a:lnTo>
                  <a:lnTo>
                    <a:pt x="38" y="0"/>
                  </a:lnTo>
                  <a:lnTo>
                    <a:pt x="39" y="0"/>
                  </a:lnTo>
                  <a:lnTo>
                    <a:pt x="44" y="2"/>
                  </a:lnTo>
                  <a:lnTo>
                    <a:pt x="59" y="12"/>
                  </a:lnTo>
                  <a:lnTo>
                    <a:pt x="60" y="13"/>
                  </a:lnTo>
                  <a:lnTo>
                    <a:pt x="70" y="27"/>
                  </a:lnTo>
                  <a:lnTo>
                    <a:pt x="71" y="29"/>
                  </a:lnTo>
                  <a:lnTo>
                    <a:pt x="70" y="36"/>
                  </a:lnTo>
                  <a:lnTo>
                    <a:pt x="70" y="41"/>
                  </a:lnTo>
                  <a:lnTo>
                    <a:pt x="66" y="48"/>
                  </a:lnTo>
                  <a:lnTo>
                    <a:pt x="65" y="54"/>
                  </a:lnTo>
                  <a:lnTo>
                    <a:pt x="60" y="68"/>
                  </a:lnTo>
                  <a:lnTo>
                    <a:pt x="59" y="69"/>
                  </a:lnTo>
                  <a:lnTo>
                    <a:pt x="56" y="70"/>
                  </a:lnTo>
                  <a:lnTo>
                    <a:pt x="53" y="74"/>
                  </a:lnTo>
                  <a:lnTo>
                    <a:pt x="41" y="76"/>
                  </a:lnTo>
                  <a:lnTo>
                    <a:pt x="19" y="73"/>
                  </a:lnTo>
                  <a:lnTo>
                    <a:pt x="16" y="72"/>
                  </a:lnTo>
                  <a:lnTo>
                    <a:pt x="7" y="70"/>
                  </a:lnTo>
                  <a:lnTo>
                    <a:pt x="7" y="69"/>
                  </a:lnTo>
                  <a:lnTo>
                    <a:pt x="6" y="67"/>
                  </a:lnTo>
                  <a:lnTo>
                    <a:pt x="0" y="48"/>
                  </a:lnTo>
                  <a:lnTo>
                    <a:pt x="3" y="43"/>
                  </a:lnTo>
                  <a:lnTo>
                    <a:pt x="3" y="42"/>
                  </a:lnTo>
                  <a:lnTo>
                    <a:pt x="3" y="41"/>
                  </a:lnTo>
                  <a:lnTo>
                    <a:pt x="5" y="29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727" name="Freeform 215"/>
            <p:cNvSpPr>
              <a:spLocks/>
            </p:cNvSpPr>
            <p:nvPr/>
          </p:nvSpPr>
          <p:spPr bwMode="auto">
            <a:xfrm>
              <a:off x="4507" y="3154"/>
              <a:ext cx="8" cy="3"/>
            </a:xfrm>
            <a:custGeom>
              <a:avLst/>
              <a:gdLst>
                <a:gd name="T0" fmla="*/ 25 w 25"/>
                <a:gd name="T1" fmla="*/ 3 h 11"/>
                <a:gd name="T2" fmla="*/ 19 w 25"/>
                <a:gd name="T3" fmla="*/ 0 h 11"/>
                <a:gd name="T4" fmla="*/ 18 w 25"/>
                <a:gd name="T5" fmla="*/ 3 h 11"/>
                <a:gd name="T6" fmla="*/ 16 w 25"/>
                <a:gd name="T7" fmla="*/ 3 h 11"/>
                <a:gd name="T8" fmla="*/ 13 w 25"/>
                <a:gd name="T9" fmla="*/ 4 h 11"/>
                <a:gd name="T10" fmla="*/ 11 w 25"/>
                <a:gd name="T11" fmla="*/ 4 h 11"/>
                <a:gd name="T12" fmla="*/ 7 w 25"/>
                <a:gd name="T13" fmla="*/ 7 h 11"/>
                <a:gd name="T14" fmla="*/ 1 w 25"/>
                <a:gd name="T15" fmla="*/ 11 h 11"/>
                <a:gd name="T16" fmla="*/ 0 w 25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1">
                  <a:moveTo>
                    <a:pt x="25" y="3"/>
                  </a:moveTo>
                  <a:lnTo>
                    <a:pt x="19" y="0"/>
                  </a:lnTo>
                  <a:lnTo>
                    <a:pt x="18" y="3"/>
                  </a:lnTo>
                  <a:lnTo>
                    <a:pt x="16" y="3"/>
                  </a:lnTo>
                  <a:lnTo>
                    <a:pt x="13" y="4"/>
                  </a:lnTo>
                  <a:lnTo>
                    <a:pt x="11" y="4"/>
                  </a:lnTo>
                  <a:lnTo>
                    <a:pt x="7" y="7"/>
                  </a:lnTo>
                  <a:lnTo>
                    <a:pt x="1" y="11"/>
                  </a:lnTo>
                  <a:lnTo>
                    <a:pt x="0" y="11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728" name="Freeform 216"/>
            <p:cNvSpPr>
              <a:spLocks/>
            </p:cNvSpPr>
            <p:nvPr/>
          </p:nvSpPr>
          <p:spPr bwMode="auto">
            <a:xfrm>
              <a:off x="4493" y="2984"/>
              <a:ext cx="54" cy="11"/>
            </a:xfrm>
            <a:custGeom>
              <a:avLst/>
              <a:gdLst>
                <a:gd name="T0" fmla="*/ 0 w 162"/>
                <a:gd name="T1" fmla="*/ 1 h 34"/>
                <a:gd name="T2" fmla="*/ 18 w 162"/>
                <a:gd name="T3" fmla="*/ 0 h 34"/>
                <a:gd name="T4" fmla="*/ 29 w 162"/>
                <a:gd name="T5" fmla="*/ 2 h 34"/>
                <a:gd name="T6" fmla="*/ 45 w 162"/>
                <a:gd name="T7" fmla="*/ 5 h 34"/>
                <a:gd name="T8" fmla="*/ 49 w 162"/>
                <a:gd name="T9" fmla="*/ 7 h 34"/>
                <a:gd name="T10" fmla="*/ 68 w 162"/>
                <a:gd name="T11" fmla="*/ 13 h 34"/>
                <a:gd name="T12" fmla="*/ 73 w 162"/>
                <a:gd name="T13" fmla="*/ 14 h 34"/>
                <a:gd name="T14" fmla="*/ 85 w 162"/>
                <a:gd name="T15" fmla="*/ 15 h 34"/>
                <a:gd name="T16" fmla="*/ 91 w 162"/>
                <a:gd name="T17" fmla="*/ 15 h 34"/>
                <a:gd name="T18" fmla="*/ 102 w 162"/>
                <a:gd name="T19" fmla="*/ 15 h 34"/>
                <a:gd name="T20" fmla="*/ 116 w 162"/>
                <a:gd name="T21" fmla="*/ 21 h 34"/>
                <a:gd name="T22" fmla="*/ 128 w 162"/>
                <a:gd name="T23" fmla="*/ 24 h 34"/>
                <a:gd name="T24" fmla="*/ 153 w 162"/>
                <a:gd name="T25" fmla="*/ 31 h 34"/>
                <a:gd name="T26" fmla="*/ 162 w 162"/>
                <a:gd name="T2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2" h="34">
                  <a:moveTo>
                    <a:pt x="0" y="1"/>
                  </a:moveTo>
                  <a:lnTo>
                    <a:pt x="18" y="0"/>
                  </a:lnTo>
                  <a:lnTo>
                    <a:pt x="29" y="2"/>
                  </a:lnTo>
                  <a:lnTo>
                    <a:pt x="45" y="5"/>
                  </a:lnTo>
                  <a:lnTo>
                    <a:pt x="49" y="7"/>
                  </a:lnTo>
                  <a:lnTo>
                    <a:pt x="68" y="13"/>
                  </a:lnTo>
                  <a:lnTo>
                    <a:pt x="73" y="14"/>
                  </a:lnTo>
                  <a:lnTo>
                    <a:pt x="85" y="15"/>
                  </a:lnTo>
                  <a:lnTo>
                    <a:pt x="91" y="15"/>
                  </a:lnTo>
                  <a:lnTo>
                    <a:pt x="102" y="15"/>
                  </a:lnTo>
                  <a:lnTo>
                    <a:pt x="116" y="21"/>
                  </a:lnTo>
                  <a:lnTo>
                    <a:pt x="128" y="24"/>
                  </a:lnTo>
                  <a:lnTo>
                    <a:pt x="153" y="31"/>
                  </a:lnTo>
                  <a:lnTo>
                    <a:pt x="162" y="34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729" name="Freeform 217"/>
            <p:cNvSpPr>
              <a:spLocks/>
            </p:cNvSpPr>
            <p:nvPr/>
          </p:nvSpPr>
          <p:spPr bwMode="auto">
            <a:xfrm>
              <a:off x="4653" y="3177"/>
              <a:ext cx="39" cy="10"/>
            </a:xfrm>
            <a:custGeom>
              <a:avLst/>
              <a:gdLst>
                <a:gd name="T0" fmla="*/ 119 w 119"/>
                <a:gd name="T1" fmla="*/ 0 h 30"/>
                <a:gd name="T2" fmla="*/ 116 w 119"/>
                <a:gd name="T3" fmla="*/ 2 h 30"/>
                <a:gd name="T4" fmla="*/ 112 w 119"/>
                <a:gd name="T5" fmla="*/ 3 h 30"/>
                <a:gd name="T6" fmla="*/ 109 w 119"/>
                <a:gd name="T7" fmla="*/ 4 h 30"/>
                <a:gd name="T8" fmla="*/ 103 w 119"/>
                <a:gd name="T9" fmla="*/ 7 h 30"/>
                <a:gd name="T10" fmla="*/ 99 w 119"/>
                <a:gd name="T11" fmla="*/ 7 h 30"/>
                <a:gd name="T12" fmla="*/ 96 w 119"/>
                <a:gd name="T13" fmla="*/ 7 h 30"/>
                <a:gd name="T14" fmla="*/ 89 w 119"/>
                <a:gd name="T15" fmla="*/ 7 h 30"/>
                <a:gd name="T16" fmla="*/ 86 w 119"/>
                <a:gd name="T17" fmla="*/ 8 h 30"/>
                <a:gd name="T18" fmla="*/ 83 w 119"/>
                <a:gd name="T19" fmla="*/ 10 h 30"/>
                <a:gd name="T20" fmla="*/ 79 w 119"/>
                <a:gd name="T21" fmla="*/ 11 h 30"/>
                <a:gd name="T22" fmla="*/ 78 w 119"/>
                <a:gd name="T23" fmla="*/ 11 h 30"/>
                <a:gd name="T24" fmla="*/ 76 w 119"/>
                <a:gd name="T25" fmla="*/ 11 h 30"/>
                <a:gd name="T26" fmla="*/ 75 w 119"/>
                <a:gd name="T27" fmla="*/ 11 h 30"/>
                <a:gd name="T28" fmla="*/ 69 w 119"/>
                <a:gd name="T29" fmla="*/ 11 h 30"/>
                <a:gd name="T30" fmla="*/ 60 w 119"/>
                <a:gd name="T31" fmla="*/ 10 h 30"/>
                <a:gd name="T32" fmla="*/ 56 w 119"/>
                <a:gd name="T33" fmla="*/ 11 h 30"/>
                <a:gd name="T34" fmla="*/ 50 w 119"/>
                <a:gd name="T35" fmla="*/ 11 h 30"/>
                <a:gd name="T36" fmla="*/ 45 w 119"/>
                <a:gd name="T37" fmla="*/ 13 h 30"/>
                <a:gd name="T38" fmla="*/ 42 w 119"/>
                <a:gd name="T39" fmla="*/ 14 h 30"/>
                <a:gd name="T40" fmla="*/ 37 w 119"/>
                <a:gd name="T41" fmla="*/ 16 h 30"/>
                <a:gd name="T42" fmla="*/ 36 w 119"/>
                <a:gd name="T43" fmla="*/ 17 h 30"/>
                <a:gd name="T44" fmla="*/ 32 w 119"/>
                <a:gd name="T45" fmla="*/ 18 h 30"/>
                <a:gd name="T46" fmla="*/ 25 w 119"/>
                <a:gd name="T47" fmla="*/ 21 h 30"/>
                <a:gd name="T48" fmla="*/ 20 w 119"/>
                <a:gd name="T49" fmla="*/ 23 h 30"/>
                <a:gd name="T50" fmla="*/ 16 w 119"/>
                <a:gd name="T51" fmla="*/ 23 h 30"/>
                <a:gd name="T52" fmla="*/ 13 w 119"/>
                <a:gd name="T53" fmla="*/ 24 h 30"/>
                <a:gd name="T54" fmla="*/ 11 w 119"/>
                <a:gd name="T55" fmla="*/ 24 h 30"/>
                <a:gd name="T56" fmla="*/ 10 w 119"/>
                <a:gd name="T57" fmla="*/ 26 h 30"/>
                <a:gd name="T58" fmla="*/ 9 w 119"/>
                <a:gd name="T59" fmla="*/ 29 h 30"/>
                <a:gd name="T60" fmla="*/ 7 w 119"/>
                <a:gd name="T61" fmla="*/ 30 h 30"/>
                <a:gd name="T62" fmla="*/ 6 w 119"/>
                <a:gd name="T63" fmla="*/ 30 h 30"/>
                <a:gd name="T64" fmla="*/ 3 w 119"/>
                <a:gd name="T65" fmla="*/ 30 h 30"/>
                <a:gd name="T66" fmla="*/ 2 w 119"/>
                <a:gd name="T67" fmla="*/ 30 h 30"/>
                <a:gd name="T68" fmla="*/ 0 w 119"/>
                <a:gd name="T6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9" h="30">
                  <a:moveTo>
                    <a:pt x="119" y="0"/>
                  </a:moveTo>
                  <a:lnTo>
                    <a:pt x="116" y="2"/>
                  </a:lnTo>
                  <a:lnTo>
                    <a:pt x="112" y="3"/>
                  </a:lnTo>
                  <a:lnTo>
                    <a:pt x="109" y="4"/>
                  </a:lnTo>
                  <a:lnTo>
                    <a:pt x="103" y="7"/>
                  </a:lnTo>
                  <a:lnTo>
                    <a:pt x="99" y="7"/>
                  </a:lnTo>
                  <a:lnTo>
                    <a:pt x="96" y="7"/>
                  </a:lnTo>
                  <a:lnTo>
                    <a:pt x="89" y="7"/>
                  </a:lnTo>
                  <a:lnTo>
                    <a:pt x="86" y="8"/>
                  </a:lnTo>
                  <a:lnTo>
                    <a:pt x="83" y="10"/>
                  </a:lnTo>
                  <a:lnTo>
                    <a:pt x="79" y="11"/>
                  </a:lnTo>
                  <a:lnTo>
                    <a:pt x="78" y="11"/>
                  </a:lnTo>
                  <a:lnTo>
                    <a:pt x="76" y="11"/>
                  </a:lnTo>
                  <a:lnTo>
                    <a:pt x="75" y="11"/>
                  </a:lnTo>
                  <a:lnTo>
                    <a:pt x="69" y="11"/>
                  </a:lnTo>
                  <a:lnTo>
                    <a:pt x="60" y="10"/>
                  </a:lnTo>
                  <a:lnTo>
                    <a:pt x="56" y="11"/>
                  </a:lnTo>
                  <a:lnTo>
                    <a:pt x="50" y="11"/>
                  </a:lnTo>
                  <a:lnTo>
                    <a:pt x="45" y="13"/>
                  </a:lnTo>
                  <a:lnTo>
                    <a:pt x="42" y="14"/>
                  </a:lnTo>
                  <a:lnTo>
                    <a:pt x="37" y="16"/>
                  </a:lnTo>
                  <a:lnTo>
                    <a:pt x="36" y="17"/>
                  </a:lnTo>
                  <a:lnTo>
                    <a:pt x="32" y="18"/>
                  </a:lnTo>
                  <a:lnTo>
                    <a:pt x="25" y="21"/>
                  </a:lnTo>
                  <a:lnTo>
                    <a:pt x="20" y="23"/>
                  </a:lnTo>
                  <a:lnTo>
                    <a:pt x="16" y="23"/>
                  </a:lnTo>
                  <a:lnTo>
                    <a:pt x="13" y="24"/>
                  </a:lnTo>
                  <a:lnTo>
                    <a:pt x="11" y="24"/>
                  </a:lnTo>
                  <a:lnTo>
                    <a:pt x="10" y="26"/>
                  </a:lnTo>
                  <a:lnTo>
                    <a:pt x="9" y="29"/>
                  </a:lnTo>
                  <a:lnTo>
                    <a:pt x="7" y="30"/>
                  </a:lnTo>
                  <a:lnTo>
                    <a:pt x="6" y="30"/>
                  </a:lnTo>
                  <a:lnTo>
                    <a:pt x="3" y="30"/>
                  </a:lnTo>
                  <a:lnTo>
                    <a:pt x="2" y="30"/>
                  </a:lnTo>
                  <a:lnTo>
                    <a:pt x="0" y="30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730" name="Freeform 218"/>
            <p:cNvSpPr>
              <a:spLocks/>
            </p:cNvSpPr>
            <p:nvPr/>
          </p:nvSpPr>
          <p:spPr bwMode="auto">
            <a:xfrm>
              <a:off x="4510" y="3184"/>
              <a:ext cx="60" cy="20"/>
            </a:xfrm>
            <a:custGeom>
              <a:avLst/>
              <a:gdLst>
                <a:gd name="T0" fmla="*/ 0 w 181"/>
                <a:gd name="T1" fmla="*/ 8 h 60"/>
                <a:gd name="T2" fmla="*/ 10 w 181"/>
                <a:gd name="T3" fmla="*/ 2 h 60"/>
                <a:gd name="T4" fmla="*/ 11 w 181"/>
                <a:gd name="T5" fmla="*/ 0 h 60"/>
                <a:gd name="T6" fmla="*/ 16 w 181"/>
                <a:gd name="T7" fmla="*/ 0 h 60"/>
                <a:gd name="T8" fmla="*/ 20 w 181"/>
                <a:gd name="T9" fmla="*/ 1 h 60"/>
                <a:gd name="T10" fmla="*/ 22 w 181"/>
                <a:gd name="T11" fmla="*/ 1 h 60"/>
                <a:gd name="T12" fmla="*/ 27 w 181"/>
                <a:gd name="T13" fmla="*/ 2 h 60"/>
                <a:gd name="T14" fmla="*/ 32 w 181"/>
                <a:gd name="T15" fmla="*/ 5 h 60"/>
                <a:gd name="T16" fmla="*/ 56 w 181"/>
                <a:gd name="T17" fmla="*/ 16 h 60"/>
                <a:gd name="T18" fmla="*/ 60 w 181"/>
                <a:gd name="T19" fmla="*/ 18 h 60"/>
                <a:gd name="T20" fmla="*/ 65 w 181"/>
                <a:gd name="T21" fmla="*/ 16 h 60"/>
                <a:gd name="T22" fmla="*/ 70 w 181"/>
                <a:gd name="T23" fmla="*/ 15 h 60"/>
                <a:gd name="T24" fmla="*/ 71 w 181"/>
                <a:gd name="T25" fmla="*/ 14 h 60"/>
                <a:gd name="T26" fmla="*/ 80 w 181"/>
                <a:gd name="T27" fmla="*/ 13 h 60"/>
                <a:gd name="T28" fmla="*/ 89 w 181"/>
                <a:gd name="T29" fmla="*/ 14 h 60"/>
                <a:gd name="T30" fmla="*/ 93 w 181"/>
                <a:gd name="T31" fmla="*/ 14 h 60"/>
                <a:gd name="T32" fmla="*/ 101 w 181"/>
                <a:gd name="T33" fmla="*/ 18 h 60"/>
                <a:gd name="T34" fmla="*/ 107 w 181"/>
                <a:gd name="T35" fmla="*/ 18 h 60"/>
                <a:gd name="T36" fmla="*/ 110 w 181"/>
                <a:gd name="T37" fmla="*/ 24 h 60"/>
                <a:gd name="T38" fmla="*/ 111 w 181"/>
                <a:gd name="T39" fmla="*/ 28 h 60"/>
                <a:gd name="T40" fmla="*/ 120 w 181"/>
                <a:gd name="T41" fmla="*/ 33 h 60"/>
                <a:gd name="T42" fmla="*/ 121 w 181"/>
                <a:gd name="T43" fmla="*/ 35 h 60"/>
                <a:gd name="T44" fmla="*/ 134 w 181"/>
                <a:gd name="T45" fmla="*/ 40 h 60"/>
                <a:gd name="T46" fmla="*/ 138 w 181"/>
                <a:gd name="T47" fmla="*/ 49 h 60"/>
                <a:gd name="T48" fmla="*/ 140 w 181"/>
                <a:gd name="T49" fmla="*/ 52 h 60"/>
                <a:gd name="T50" fmla="*/ 142 w 181"/>
                <a:gd name="T51" fmla="*/ 53 h 60"/>
                <a:gd name="T52" fmla="*/ 150 w 181"/>
                <a:gd name="T53" fmla="*/ 51 h 60"/>
                <a:gd name="T54" fmla="*/ 153 w 181"/>
                <a:gd name="T55" fmla="*/ 51 h 60"/>
                <a:gd name="T56" fmla="*/ 156 w 181"/>
                <a:gd name="T57" fmla="*/ 53 h 60"/>
                <a:gd name="T58" fmla="*/ 160 w 181"/>
                <a:gd name="T59" fmla="*/ 53 h 60"/>
                <a:gd name="T60" fmla="*/ 162 w 181"/>
                <a:gd name="T61" fmla="*/ 53 h 60"/>
                <a:gd name="T62" fmla="*/ 168 w 181"/>
                <a:gd name="T63" fmla="*/ 56 h 60"/>
                <a:gd name="T64" fmla="*/ 168 w 181"/>
                <a:gd name="T65" fmla="*/ 58 h 60"/>
                <a:gd name="T66" fmla="*/ 174 w 181"/>
                <a:gd name="T67" fmla="*/ 56 h 60"/>
                <a:gd name="T68" fmla="*/ 177 w 181"/>
                <a:gd name="T69" fmla="*/ 56 h 60"/>
                <a:gd name="T70" fmla="*/ 180 w 181"/>
                <a:gd name="T71" fmla="*/ 59 h 60"/>
                <a:gd name="T72" fmla="*/ 181 w 181"/>
                <a:gd name="T7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1" h="60">
                  <a:moveTo>
                    <a:pt x="0" y="8"/>
                  </a:moveTo>
                  <a:lnTo>
                    <a:pt x="10" y="2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20" y="1"/>
                  </a:lnTo>
                  <a:lnTo>
                    <a:pt x="22" y="1"/>
                  </a:lnTo>
                  <a:lnTo>
                    <a:pt x="27" y="2"/>
                  </a:lnTo>
                  <a:lnTo>
                    <a:pt x="32" y="5"/>
                  </a:lnTo>
                  <a:lnTo>
                    <a:pt x="56" y="16"/>
                  </a:lnTo>
                  <a:lnTo>
                    <a:pt x="60" y="18"/>
                  </a:lnTo>
                  <a:lnTo>
                    <a:pt x="65" y="16"/>
                  </a:lnTo>
                  <a:lnTo>
                    <a:pt x="70" y="15"/>
                  </a:lnTo>
                  <a:lnTo>
                    <a:pt x="71" y="14"/>
                  </a:lnTo>
                  <a:lnTo>
                    <a:pt x="80" y="13"/>
                  </a:lnTo>
                  <a:lnTo>
                    <a:pt x="89" y="14"/>
                  </a:lnTo>
                  <a:lnTo>
                    <a:pt x="93" y="14"/>
                  </a:lnTo>
                  <a:lnTo>
                    <a:pt x="101" y="18"/>
                  </a:lnTo>
                  <a:lnTo>
                    <a:pt x="107" y="18"/>
                  </a:lnTo>
                  <a:lnTo>
                    <a:pt x="110" y="24"/>
                  </a:lnTo>
                  <a:lnTo>
                    <a:pt x="111" y="28"/>
                  </a:lnTo>
                  <a:lnTo>
                    <a:pt x="120" y="33"/>
                  </a:lnTo>
                  <a:lnTo>
                    <a:pt x="121" y="35"/>
                  </a:lnTo>
                  <a:lnTo>
                    <a:pt x="134" y="40"/>
                  </a:lnTo>
                  <a:lnTo>
                    <a:pt x="138" y="49"/>
                  </a:lnTo>
                  <a:lnTo>
                    <a:pt x="140" y="52"/>
                  </a:lnTo>
                  <a:lnTo>
                    <a:pt x="142" y="53"/>
                  </a:lnTo>
                  <a:lnTo>
                    <a:pt x="150" y="51"/>
                  </a:lnTo>
                  <a:lnTo>
                    <a:pt x="153" y="51"/>
                  </a:lnTo>
                  <a:lnTo>
                    <a:pt x="156" y="53"/>
                  </a:lnTo>
                  <a:lnTo>
                    <a:pt x="160" y="53"/>
                  </a:lnTo>
                  <a:lnTo>
                    <a:pt x="162" y="53"/>
                  </a:lnTo>
                  <a:lnTo>
                    <a:pt x="168" y="56"/>
                  </a:lnTo>
                  <a:lnTo>
                    <a:pt x="168" y="58"/>
                  </a:lnTo>
                  <a:lnTo>
                    <a:pt x="174" y="56"/>
                  </a:lnTo>
                  <a:lnTo>
                    <a:pt x="177" y="56"/>
                  </a:lnTo>
                  <a:lnTo>
                    <a:pt x="180" y="59"/>
                  </a:lnTo>
                  <a:lnTo>
                    <a:pt x="181" y="60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731" name="Freeform 219"/>
            <p:cNvSpPr>
              <a:spLocks/>
            </p:cNvSpPr>
            <p:nvPr/>
          </p:nvSpPr>
          <p:spPr bwMode="auto">
            <a:xfrm>
              <a:off x="4685" y="3227"/>
              <a:ext cx="25" cy="8"/>
            </a:xfrm>
            <a:custGeom>
              <a:avLst/>
              <a:gdLst>
                <a:gd name="T0" fmla="*/ 75 w 75"/>
                <a:gd name="T1" fmla="*/ 0 h 24"/>
                <a:gd name="T2" fmla="*/ 72 w 75"/>
                <a:gd name="T3" fmla="*/ 2 h 24"/>
                <a:gd name="T4" fmla="*/ 68 w 75"/>
                <a:gd name="T5" fmla="*/ 2 h 24"/>
                <a:gd name="T6" fmla="*/ 64 w 75"/>
                <a:gd name="T7" fmla="*/ 4 h 24"/>
                <a:gd name="T8" fmla="*/ 61 w 75"/>
                <a:gd name="T9" fmla="*/ 4 h 24"/>
                <a:gd name="T10" fmla="*/ 53 w 75"/>
                <a:gd name="T11" fmla="*/ 6 h 24"/>
                <a:gd name="T12" fmla="*/ 50 w 75"/>
                <a:gd name="T13" fmla="*/ 10 h 24"/>
                <a:gd name="T14" fmla="*/ 40 w 75"/>
                <a:gd name="T15" fmla="*/ 15 h 24"/>
                <a:gd name="T16" fmla="*/ 34 w 75"/>
                <a:gd name="T17" fmla="*/ 15 h 24"/>
                <a:gd name="T18" fmla="*/ 28 w 75"/>
                <a:gd name="T19" fmla="*/ 19 h 24"/>
                <a:gd name="T20" fmla="*/ 22 w 75"/>
                <a:gd name="T21" fmla="*/ 22 h 24"/>
                <a:gd name="T22" fmla="*/ 20 w 75"/>
                <a:gd name="T23" fmla="*/ 20 h 24"/>
                <a:gd name="T24" fmla="*/ 16 w 75"/>
                <a:gd name="T25" fmla="*/ 22 h 24"/>
                <a:gd name="T26" fmla="*/ 11 w 75"/>
                <a:gd name="T27" fmla="*/ 22 h 24"/>
                <a:gd name="T28" fmla="*/ 8 w 75"/>
                <a:gd name="T29" fmla="*/ 23 h 24"/>
                <a:gd name="T30" fmla="*/ 4 w 75"/>
                <a:gd name="T31" fmla="*/ 23 h 24"/>
                <a:gd name="T32" fmla="*/ 0 w 75"/>
                <a:gd name="T3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5" h="24">
                  <a:moveTo>
                    <a:pt x="75" y="0"/>
                  </a:moveTo>
                  <a:lnTo>
                    <a:pt x="72" y="2"/>
                  </a:lnTo>
                  <a:lnTo>
                    <a:pt x="68" y="2"/>
                  </a:lnTo>
                  <a:lnTo>
                    <a:pt x="64" y="4"/>
                  </a:lnTo>
                  <a:lnTo>
                    <a:pt x="61" y="4"/>
                  </a:lnTo>
                  <a:lnTo>
                    <a:pt x="53" y="6"/>
                  </a:lnTo>
                  <a:lnTo>
                    <a:pt x="50" y="10"/>
                  </a:lnTo>
                  <a:lnTo>
                    <a:pt x="40" y="15"/>
                  </a:lnTo>
                  <a:lnTo>
                    <a:pt x="34" y="15"/>
                  </a:lnTo>
                  <a:lnTo>
                    <a:pt x="28" y="19"/>
                  </a:lnTo>
                  <a:lnTo>
                    <a:pt x="22" y="22"/>
                  </a:lnTo>
                  <a:lnTo>
                    <a:pt x="20" y="20"/>
                  </a:lnTo>
                  <a:lnTo>
                    <a:pt x="16" y="22"/>
                  </a:lnTo>
                  <a:lnTo>
                    <a:pt x="11" y="22"/>
                  </a:lnTo>
                  <a:lnTo>
                    <a:pt x="8" y="23"/>
                  </a:lnTo>
                  <a:lnTo>
                    <a:pt x="4" y="23"/>
                  </a:lnTo>
                  <a:lnTo>
                    <a:pt x="0" y="24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732" name="Freeform 220"/>
            <p:cNvSpPr>
              <a:spLocks/>
            </p:cNvSpPr>
            <p:nvPr/>
          </p:nvSpPr>
          <p:spPr bwMode="auto">
            <a:xfrm>
              <a:off x="4651" y="3833"/>
              <a:ext cx="15" cy="13"/>
            </a:xfrm>
            <a:custGeom>
              <a:avLst/>
              <a:gdLst>
                <a:gd name="T0" fmla="*/ 44 w 44"/>
                <a:gd name="T1" fmla="*/ 39 h 39"/>
                <a:gd name="T2" fmla="*/ 40 w 44"/>
                <a:gd name="T3" fmla="*/ 39 h 39"/>
                <a:gd name="T4" fmla="*/ 37 w 44"/>
                <a:gd name="T5" fmla="*/ 39 h 39"/>
                <a:gd name="T6" fmla="*/ 34 w 44"/>
                <a:gd name="T7" fmla="*/ 38 h 39"/>
                <a:gd name="T8" fmla="*/ 30 w 44"/>
                <a:gd name="T9" fmla="*/ 36 h 39"/>
                <a:gd name="T10" fmla="*/ 29 w 44"/>
                <a:gd name="T11" fmla="*/ 36 h 39"/>
                <a:gd name="T12" fmla="*/ 26 w 44"/>
                <a:gd name="T13" fmla="*/ 36 h 39"/>
                <a:gd name="T14" fmla="*/ 22 w 44"/>
                <a:gd name="T15" fmla="*/ 36 h 39"/>
                <a:gd name="T16" fmla="*/ 18 w 44"/>
                <a:gd name="T17" fmla="*/ 38 h 39"/>
                <a:gd name="T18" fmla="*/ 17 w 44"/>
                <a:gd name="T19" fmla="*/ 38 h 39"/>
                <a:gd name="T20" fmla="*/ 16 w 44"/>
                <a:gd name="T21" fmla="*/ 36 h 39"/>
                <a:gd name="T22" fmla="*/ 14 w 44"/>
                <a:gd name="T23" fmla="*/ 35 h 39"/>
                <a:gd name="T24" fmla="*/ 13 w 44"/>
                <a:gd name="T25" fmla="*/ 33 h 39"/>
                <a:gd name="T26" fmla="*/ 13 w 44"/>
                <a:gd name="T27" fmla="*/ 32 h 39"/>
                <a:gd name="T28" fmla="*/ 13 w 44"/>
                <a:gd name="T29" fmla="*/ 27 h 39"/>
                <a:gd name="T30" fmla="*/ 13 w 44"/>
                <a:gd name="T31" fmla="*/ 25 h 39"/>
                <a:gd name="T32" fmla="*/ 14 w 44"/>
                <a:gd name="T33" fmla="*/ 18 h 39"/>
                <a:gd name="T34" fmla="*/ 9 w 44"/>
                <a:gd name="T35" fmla="*/ 12 h 39"/>
                <a:gd name="T36" fmla="*/ 7 w 44"/>
                <a:gd name="T37" fmla="*/ 8 h 39"/>
                <a:gd name="T38" fmla="*/ 4 w 44"/>
                <a:gd name="T39" fmla="*/ 6 h 39"/>
                <a:gd name="T40" fmla="*/ 3 w 44"/>
                <a:gd name="T41" fmla="*/ 5 h 39"/>
                <a:gd name="T42" fmla="*/ 2 w 44"/>
                <a:gd name="T43" fmla="*/ 2 h 39"/>
                <a:gd name="T44" fmla="*/ 0 w 44"/>
                <a:gd name="T45" fmla="*/ 1 h 39"/>
                <a:gd name="T46" fmla="*/ 0 w 44"/>
                <a:gd name="T4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4" h="39">
                  <a:moveTo>
                    <a:pt x="44" y="39"/>
                  </a:moveTo>
                  <a:lnTo>
                    <a:pt x="40" y="39"/>
                  </a:lnTo>
                  <a:lnTo>
                    <a:pt x="37" y="39"/>
                  </a:lnTo>
                  <a:lnTo>
                    <a:pt x="34" y="38"/>
                  </a:lnTo>
                  <a:lnTo>
                    <a:pt x="30" y="36"/>
                  </a:lnTo>
                  <a:lnTo>
                    <a:pt x="29" y="36"/>
                  </a:lnTo>
                  <a:lnTo>
                    <a:pt x="26" y="36"/>
                  </a:lnTo>
                  <a:lnTo>
                    <a:pt x="22" y="36"/>
                  </a:lnTo>
                  <a:lnTo>
                    <a:pt x="18" y="38"/>
                  </a:lnTo>
                  <a:lnTo>
                    <a:pt x="17" y="38"/>
                  </a:lnTo>
                  <a:lnTo>
                    <a:pt x="16" y="36"/>
                  </a:lnTo>
                  <a:lnTo>
                    <a:pt x="14" y="35"/>
                  </a:lnTo>
                  <a:lnTo>
                    <a:pt x="13" y="33"/>
                  </a:lnTo>
                  <a:lnTo>
                    <a:pt x="13" y="32"/>
                  </a:lnTo>
                  <a:lnTo>
                    <a:pt x="13" y="27"/>
                  </a:lnTo>
                  <a:lnTo>
                    <a:pt x="13" y="25"/>
                  </a:lnTo>
                  <a:lnTo>
                    <a:pt x="14" y="18"/>
                  </a:lnTo>
                  <a:lnTo>
                    <a:pt x="9" y="12"/>
                  </a:lnTo>
                  <a:lnTo>
                    <a:pt x="7" y="8"/>
                  </a:lnTo>
                  <a:lnTo>
                    <a:pt x="4" y="6"/>
                  </a:lnTo>
                  <a:lnTo>
                    <a:pt x="3" y="5"/>
                  </a:lnTo>
                  <a:lnTo>
                    <a:pt x="2" y="2"/>
                  </a:ln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733" name="Freeform 221"/>
            <p:cNvSpPr>
              <a:spLocks/>
            </p:cNvSpPr>
            <p:nvPr/>
          </p:nvSpPr>
          <p:spPr bwMode="auto">
            <a:xfrm>
              <a:off x="4666" y="3845"/>
              <a:ext cx="154" cy="80"/>
            </a:xfrm>
            <a:custGeom>
              <a:avLst/>
              <a:gdLst>
                <a:gd name="T0" fmla="*/ 3 w 462"/>
                <a:gd name="T1" fmla="*/ 1 h 240"/>
                <a:gd name="T2" fmla="*/ 22 w 462"/>
                <a:gd name="T3" fmla="*/ 9 h 240"/>
                <a:gd name="T4" fmla="*/ 31 w 462"/>
                <a:gd name="T5" fmla="*/ 15 h 240"/>
                <a:gd name="T6" fmla="*/ 44 w 462"/>
                <a:gd name="T7" fmla="*/ 27 h 240"/>
                <a:gd name="T8" fmla="*/ 55 w 462"/>
                <a:gd name="T9" fmla="*/ 33 h 240"/>
                <a:gd name="T10" fmla="*/ 64 w 462"/>
                <a:gd name="T11" fmla="*/ 40 h 240"/>
                <a:gd name="T12" fmla="*/ 78 w 462"/>
                <a:gd name="T13" fmla="*/ 43 h 240"/>
                <a:gd name="T14" fmla="*/ 89 w 462"/>
                <a:gd name="T15" fmla="*/ 45 h 240"/>
                <a:gd name="T16" fmla="*/ 111 w 462"/>
                <a:gd name="T17" fmla="*/ 42 h 240"/>
                <a:gd name="T18" fmla="*/ 112 w 462"/>
                <a:gd name="T19" fmla="*/ 50 h 240"/>
                <a:gd name="T20" fmla="*/ 123 w 462"/>
                <a:gd name="T21" fmla="*/ 69 h 240"/>
                <a:gd name="T22" fmla="*/ 125 w 462"/>
                <a:gd name="T23" fmla="*/ 83 h 240"/>
                <a:gd name="T24" fmla="*/ 131 w 462"/>
                <a:gd name="T25" fmla="*/ 87 h 240"/>
                <a:gd name="T26" fmla="*/ 137 w 462"/>
                <a:gd name="T27" fmla="*/ 90 h 240"/>
                <a:gd name="T28" fmla="*/ 142 w 462"/>
                <a:gd name="T29" fmla="*/ 95 h 240"/>
                <a:gd name="T30" fmla="*/ 153 w 462"/>
                <a:gd name="T31" fmla="*/ 103 h 240"/>
                <a:gd name="T32" fmla="*/ 153 w 462"/>
                <a:gd name="T33" fmla="*/ 110 h 240"/>
                <a:gd name="T34" fmla="*/ 155 w 462"/>
                <a:gd name="T35" fmla="*/ 120 h 240"/>
                <a:gd name="T36" fmla="*/ 156 w 462"/>
                <a:gd name="T37" fmla="*/ 131 h 240"/>
                <a:gd name="T38" fmla="*/ 171 w 462"/>
                <a:gd name="T39" fmla="*/ 137 h 240"/>
                <a:gd name="T40" fmla="*/ 176 w 462"/>
                <a:gd name="T41" fmla="*/ 148 h 240"/>
                <a:gd name="T42" fmla="*/ 189 w 462"/>
                <a:gd name="T43" fmla="*/ 163 h 240"/>
                <a:gd name="T44" fmla="*/ 197 w 462"/>
                <a:gd name="T45" fmla="*/ 176 h 240"/>
                <a:gd name="T46" fmla="*/ 201 w 462"/>
                <a:gd name="T47" fmla="*/ 189 h 240"/>
                <a:gd name="T48" fmla="*/ 201 w 462"/>
                <a:gd name="T49" fmla="*/ 197 h 240"/>
                <a:gd name="T50" fmla="*/ 204 w 462"/>
                <a:gd name="T51" fmla="*/ 209 h 240"/>
                <a:gd name="T52" fmla="*/ 210 w 462"/>
                <a:gd name="T53" fmla="*/ 209 h 240"/>
                <a:gd name="T54" fmla="*/ 219 w 462"/>
                <a:gd name="T55" fmla="*/ 201 h 240"/>
                <a:gd name="T56" fmla="*/ 229 w 462"/>
                <a:gd name="T57" fmla="*/ 198 h 240"/>
                <a:gd name="T58" fmla="*/ 243 w 462"/>
                <a:gd name="T59" fmla="*/ 195 h 240"/>
                <a:gd name="T60" fmla="*/ 257 w 462"/>
                <a:gd name="T61" fmla="*/ 195 h 240"/>
                <a:gd name="T62" fmla="*/ 264 w 462"/>
                <a:gd name="T63" fmla="*/ 196 h 240"/>
                <a:gd name="T64" fmla="*/ 277 w 462"/>
                <a:gd name="T65" fmla="*/ 201 h 240"/>
                <a:gd name="T66" fmla="*/ 294 w 462"/>
                <a:gd name="T67" fmla="*/ 197 h 240"/>
                <a:gd name="T68" fmla="*/ 318 w 462"/>
                <a:gd name="T69" fmla="*/ 208 h 240"/>
                <a:gd name="T70" fmla="*/ 358 w 462"/>
                <a:gd name="T71" fmla="*/ 202 h 240"/>
                <a:gd name="T72" fmla="*/ 381 w 462"/>
                <a:gd name="T73" fmla="*/ 217 h 240"/>
                <a:gd name="T74" fmla="*/ 390 w 462"/>
                <a:gd name="T75" fmla="*/ 222 h 240"/>
                <a:gd name="T76" fmla="*/ 401 w 462"/>
                <a:gd name="T77" fmla="*/ 228 h 240"/>
                <a:gd name="T78" fmla="*/ 416 w 462"/>
                <a:gd name="T79" fmla="*/ 236 h 240"/>
                <a:gd name="T80" fmla="*/ 433 w 462"/>
                <a:gd name="T81" fmla="*/ 239 h 240"/>
                <a:gd name="T82" fmla="*/ 451 w 462"/>
                <a:gd name="T83" fmla="*/ 240 h 240"/>
                <a:gd name="T84" fmla="*/ 462 w 462"/>
                <a:gd name="T85" fmla="*/ 23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62" h="240">
                  <a:moveTo>
                    <a:pt x="0" y="1"/>
                  </a:moveTo>
                  <a:lnTo>
                    <a:pt x="2" y="0"/>
                  </a:lnTo>
                  <a:lnTo>
                    <a:pt x="3" y="1"/>
                  </a:lnTo>
                  <a:lnTo>
                    <a:pt x="7" y="2"/>
                  </a:lnTo>
                  <a:lnTo>
                    <a:pt x="12" y="2"/>
                  </a:lnTo>
                  <a:lnTo>
                    <a:pt x="22" y="9"/>
                  </a:lnTo>
                  <a:lnTo>
                    <a:pt x="24" y="11"/>
                  </a:lnTo>
                  <a:lnTo>
                    <a:pt x="27" y="11"/>
                  </a:lnTo>
                  <a:lnTo>
                    <a:pt x="31" y="15"/>
                  </a:lnTo>
                  <a:lnTo>
                    <a:pt x="33" y="16"/>
                  </a:lnTo>
                  <a:lnTo>
                    <a:pt x="37" y="21"/>
                  </a:lnTo>
                  <a:lnTo>
                    <a:pt x="44" y="27"/>
                  </a:lnTo>
                  <a:lnTo>
                    <a:pt x="47" y="27"/>
                  </a:lnTo>
                  <a:lnTo>
                    <a:pt x="51" y="31"/>
                  </a:lnTo>
                  <a:lnTo>
                    <a:pt x="55" y="33"/>
                  </a:lnTo>
                  <a:lnTo>
                    <a:pt x="58" y="33"/>
                  </a:lnTo>
                  <a:lnTo>
                    <a:pt x="63" y="37"/>
                  </a:lnTo>
                  <a:lnTo>
                    <a:pt x="64" y="40"/>
                  </a:lnTo>
                  <a:lnTo>
                    <a:pt x="73" y="43"/>
                  </a:lnTo>
                  <a:lnTo>
                    <a:pt x="76" y="43"/>
                  </a:lnTo>
                  <a:lnTo>
                    <a:pt x="78" y="43"/>
                  </a:lnTo>
                  <a:lnTo>
                    <a:pt x="82" y="45"/>
                  </a:lnTo>
                  <a:lnTo>
                    <a:pt x="83" y="47"/>
                  </a:lnTo>
                  <a:lnTo>
                    <a:pt x="89" y="45"/>
                  </a:lnTo>
                  <a:lnTo>
                    <a:pt x="99" y="44"/>
                  </a:lnTo>
                  <a:lnTo>
                    <a:pt x="108" y="42"/>
                  </a:lnTo>
                  <a:lnTo>
                    <a:pt x="111" y="42"/>
                  </a:lnTo>
                  <a:lnTo>
                    <a:pt x="113" y="43"/>
                  </a:lnTo>
                  <a:lnTo>
                    <a:pt x="115" y="47"/>
                  </a:lnTo>
                  <a:lnTo>
                    <a:pt x="112" y="50"/>
                  </a:lnTo>
                  <a:lnTo>
                    <a:pt x="115" y="56"/>
                  </a:lnTo>
                  <a:lnTo>
                    <a:pt x="119" y="63"/>
                  </a:lnTo>
                  <a:lnTo>
                    <a:pt x="123" y="69"/>
                  </a:lnTo>
                  <a:lnTo>
                    <a:pt x="120" y="75"/>
                  </a:lnTo>
                  <a:lnTo>
                    <a:pt x="124" y="81"/>
                  </a:lnTo>
                  <a:lnTo>
                    <a:pt x="125" y="83"/>
                  </a:lnTo>
                  <a:lnTo>
                    <a:pt x="126" y="85"/>
                  </a:lnTo>
                  <a:lnTo>
                    <a:pt x="130" y="85"/>
                  </a:lnTo>
                  <a:lnTo>
                    <a:pt x="131" y="87"/>
                  </a:lnTo>
                  <a:lnTo>
                    <a:pt x="133" y="87"/>
                  </a:lnTo>
                  <a:lnTo>
                    <a:pt x="136" y="90"/>
                  </a:lnTo>
                  <a:lnTo>
                    <a:pt x="137" y="90"/>
                  </a:lnTo>
                  <a:lnTo>
                    <a:pt x="138" y="93"/>
                  </a:lnTo>
                  <a:lnTo>
                    <a:pt x="139" y="94"/>
                  </a:lnTo>
                  <a:lnTo>
                    <a:pt x="142" y="95"/>
                  </a:lnTo>
                  <a:lnTo>
                    <a:pt x="144" y="96"/>
                  </a:lnTo>
                  <a:lnTo>
                    <a:pt x="152" y="101"/>
                  </a:lnTo>
                  <a:lnTo>
                    <a:pt x="153" y="103"/>
                  </a:lnTo>
                  <a:lnTo>
                    <a:pt x="153" y="107"/>
                  </a:lnTo>
                  <a:lnTo>
                    <a:pt x="153" y="109"/>
                  </a:lnTo>
                  <a:lnTo>
                    <a:pt x="153" y="110"/>
                  </a:lnTo>
                  <a:lnTo>
                    <a:pt x="156" y="115"/>
                  </a:lnTo>
                  <a:lnTo>
                    <a:pt x="155" y="117"/>
                  </a:lnTo>
                  <a:lnTo>
                    <a:pt x="155" y="120"/>
                  </a:lnTo>
                  <a:lnTo>
                    <a:pt x="152" y="128"/>
                  </a:lnTo>
                  <a:lnTo>
                    <a:pt x="152" y="130"/>
                  </a:lnTo>
                  <a:lnTo>
                    <a:pt x="156" y="131"/>
                  </a:lnTo>
                  <a:lnTo>
                    <a:pt x="157" y="133"/>
                  </a:lnTo>
                  <a:lnTo>
                    <a:pt x="169" y="134"/>
                  </a:lnTo>
                  <a:lnTo>
                    <a:pt x="171" y="137"/>
                  </a:lnTo>
                  <a:lnTo>
                    <a:pt x="172" y="140"/>
                  </a:lnTo>
                  <a:lnTo>
                    <a:pt x="175" y="146"/>
                  </a:lnTo>
                  <a:lnTo>
                    <a:pt x="176" y="148"/>
                  </a:lnTo>
                  <a:lnTo>
                    <a:pt x="178" y="160"/>
                  </a:lnTo>
                  <a:lnTo>
                    <a:pt x="181" y="161"/>
                  </a:lnTo>
                  <a:lnTo>
                    <a:pt x="189" y="163"/>
                  </a:lnTo>
                  <a:lnTo>
                    <a:pt x="192" y="164"/>
                  </a:lnTo>
                  <a:lnTo>
                    <a:pt x="195" y="166"/>
                  </a:lnTo>
                  <a:lnTo>
                    <a:pt x="197" y="176"/>
                  </a:lnTo>
                  <a:lnTo>
                    <a:pt x="198" y="180"/>
                  </a:lnTo>
                  <a:lnTo>
                    <a:pt x="199" y="187"/>
                  </a:lnTo>
                  <a:lnTo>
                    <a:pt x="201" y="189"/>
                  </a:lnTo>
                  <a:lnTo>
                    <a:pt x="201" y="193"/>
                  </a:lnTo>
                  <a:lnTo>
                    <a:pt x="201" y="194"/>
                  </a:lnTo>
                  <a:lnTo>
                    <a:pt x="201" y="197"/>
                  </a:lnTo>
                  <a:lnTo>
                    <a:pt x="203" y="203"/>
                  </a:lnTo>
                  <a:lnTo>
                    <a:pt x="204" y="207"/>
                  </a:lnTo>
                  <a:lnTo>
                    <a:pt x="204" y="209"/>
                  </a:lnTo>
                  <a:lnTo>
                    <a:pt x="206" y="210"/>
                  </a:lnTo>
                  <a:lnTo>
                    <a:pt x="208" y="210"/>
                  </a:lnTo>
                  <a:lnTo>
                    <a:pt x="210" y="209"/>
                  </a:lnTo>
                  <a:lnTo>
                    <a:pt x="211" y="208"/>
                  </a:lnTo>
                  <a:lnTo>
                    <a:pt x="217" y="201"/>
                  </a:lnTo>
                  <a:lnTo>
                    <a:pt x="219" y="201"/>
                  </a:lnTo>
                  <a:lnTo>
                    <a:pt x="222" y="202"/>
                  </a:lnTo>
                  <a:lnTo>
                    <a:pt x="225" y="200"/>
                  </a:lnTo>
                  <a:lnTo>
                    <a:pt x="229" y="198"/>
                  </a:lnTo>
                  <a:lnTo>
                    <a:pt x="231" y="195"/>
                  </a:lnTo>
                  <a:lnTo>
                    <a:pt x="238" y="194"/>
                  </a:lnTo>
                  <a:lnTo>
                    <a:pt x="243" y="195"/>
                  </a:lnTo>
                  <a:lnTo>
                    <a:pt x="249" y="196"/>
                  </a:lnTo>
                  <a:lnTo>
                    <a:pt x="252" y="196"/>
                  </a:lnTo>
                  <a:lnTo>
                    <a:pt x="257" y="195"/>
                  </a:lnTo>
                  <a:lnTo>
                    <a:pt x="259" y="195"/>
                  </a:lnTo>
                  <a:lnTo>
                    <a:pt x="262" y="195"/>
                  </a:lnTo>
                  <a:lnTo>
                    <a:pt x="264" y="196"/>
                  </a:lnTo>
                  <a:lnTo>
                    <a:pt x="269" y="201"/>
                  </a:lnTo>
                  <a:lnTo>
                    <a:pt x="272" y="202"/>
                  </a:lnTo>
                  <a:lnTo>
                    <a:pt x="277" y="201"/>
                  </a:lnTo>
                  <a:lnTo>
                    <a:pt x="281" y="201"/>
                  </a:lnTo>
                  <a:lnTo>
                    <a:pt x="287" y="197"/>
                  </a:lnTo>
                  <a:lnTo>
                    <a:pt x="294" y="197"/>
                  </a:lnTo>
                  <a:lnTo>
                    <a:pt x="301" y="198"/>
                  </a:lnTo>
                  <a:lnTo>
                    <a:pt x="317" y="208"/>
                  </a:lnTo>
                  <a:lnTo>
                    <a:pt x="318" y="208"/>
                  </a:lnTo>
                  <a:lnTo>
                    <a:pt x="332" y="206"/>
                  </a:lnTo>
                  <a:lnTo>
                    <a:pt x="349" y="197"/>
                  </a:lnTo>
                  <a:lnTo>
                    <a:pt x="358" y="202"/>
                  </a:lnTo>
                  <a:lnTo>
                    <a:pt x="361" y="204"/>
                  </a:lnTo>
                  <a:lnTo>
                    <a:pt x="369" y="206"/>
                  </a:lnTo>
                  <a:lnTo>
                    <a:pt x="381" y="217"/>
                  </a:lnTo>
                  <a:lnTo>
                    <a:pt x="387" y="220"/>
                  </a:lnTo>
                  <a:lnTo>
                    <a:pt x="389" y="221"/>
                  </a:lnTo>
                  <a:lnTo>
                    <a:pt x="390" y="222"/>
                  </a:lnTo>
                  <a:lnTo>
                    <a:pt x="396" y="227"/>
                  </a:lnTo>
                  <a:lnTo>
                    <a:pt x="397" y="228"/>
                  </a:lnTo>
                  <a:lnTo>
                    <a:pt x="401" y="228"/>
                  </a:lnTo>
                  <a:lnTo>
                    <a:pt x="407" y="235"/>
                  </a:lnTo>
                  <a:lnTo>
                    <a:pt x="411" y="236"/>
                  </a:lnTo>
                  <a:lnTo>
                    <a:pt x="416" y="236"/>
                  </a:lnTo>
                  <a:lnTo>
                    <a:pt x="424" y="240"/>
                  </a:lnTo>
                  <a:lnTo>
                    <a:pt x="431" y="239"/>
                  </a:lnTo>
                  <a:lnTo>
                    <a:pt x="433" y="239"/>
                  </a:lnTo>
                  <a:lnTo>
                    <a:pt x="435" y="237"/>
                  </a:lnTo>
                  <a:lnTo>
                    <a:pt x="446" y="239"/>
                  </a:lnTo>
                  <a:lnTo>
                    <a:pt x="451" y="240"/>
                  </a:lnTo>
                  <a:lnTo>
                    <a:pt x="455" y="240"/>
                  </a:lnTo>
                  <a:lnTo>
                    <a:pt x="461" y="235"/>
                  </a:lnTo>
                  <a:lnTo>
                    <a:pt x="462" y="236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734" name="Freeform 222"/>
            <p:cNvSpPr>
              <a:spLocks/>
            </p:cNvSpPr>
            <p:nvPr/>
          </p:nvSpPr>
          <p:spPr bwMode="auto">
            <a:xfrm>
              <a:off x="4703" y="3853"/>
              <a:ext cx="18" cy="6"/>
            </a:xfrm>
            <a:custGeom>
              <a:avLst/>
              <a:gdLst>
                <a:gd name="T0" fmla="*/ 54 w 54"/>
                <a:gd name="T1" fmla="*/ 1 h 19"/>
                <a:gd name="T2" fmla="*/ 53 w 54"/>
                <a:gd name="T3" fmla="*/ 1 h 19"/>
                <a:gd name="T4" fmla="*/ 51 w 54"/>
                <a:gd name="T5" fmla="*/ 1 h 19"/>
                <a:gd name="T6" fmla="*/ 48 w 54"/>
                <a:gd name="T7" fmla="*/ 0 h 19"/>
                <a:gd name="T8" fmla="*/ 44 w 54"/>
                <a:gd name="T9" fmla="*/ 2 h 19"/>
                <a:gd name="T10" fmla="*/ 38 w 54"/>
                <a:gd name="T11" fmla="*/ 1 h 19"/>
                <a:gd name="T12" fmla="*/ 33 w 54"/>
                <a:gd name="T13" fmla="*/ 6 h 19"/>
                <a:gd name="T14" fmla="*/ 30 w 54"/>
                <a:gd name="T15" fmla="*/ 11 h 19"/>
                <a:gd name="T16" fmla="*/ 21 w 54"/>
                <a:gd name="T17" fmla="*/ 15 h 19"/>
                <a:gd name="T18" fmla="*/ 18 w 54"/>
                <a:gd name="T19" fmla="*/ 18 h 19"/>
                <a:gd name="T20" fmla="*/ 15 w 54"/>
                <a:gd name="T21" fmla="*/ 17 h 19"/>
                <a:gd name="T22" fmla="*/ 12 w 54"/>
                <a:gd name="T23" fmla="*/ 17 h 19"/>
                <a:gd name="T24" fmla="*/ 9 w 54"/>
                <a:gd name="T25" fmla="*/ 18 h 19"/>
                <a:gd name="T26" fmla="*/ 5 w 54"/>
                <a:gd name="T27" fmla="*/ 18 h 19"/>
                <a:gd name="T28" fmla="*/ 2 w 54"/>
                <a:gd name="T29" fmla="*/ 18 h 19"/>
                <a:gd name="T30" fmla="*/ 0 w 54"/>
                <a:gd name="T31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" h="19">
                  <a:moveTo>
                    <a:pt x="54" y="1"/>
                  </a:moveTo>
                  <a:lnTo>
                    <a:pt x="53" y="1"/>
                  </a:lnTo>
                  <a:lnTo>
                    <a:pt x="51" y="1"/>
                  </a:lnTo>
                  <a:lnTo>
                    <a:pt x="48" y="0"/>
                  </a:lnTo>
                  <a:lnTo>
                    <a:pt x="44" y="2"/>
                  </a:lnTo>
                  <a:lnTo>
                    <a:pt x="38" y="1"/>
                  </a:lnTo>
                  <a:lnTo>
                    <a:pt x="33" y="6"/>
                  </a:lnTo>
                  <a:lnTo>
                    <a:pt x="30" y="11"/>
                  </a:lnTo>
                  <a:lnTo>
                    <a:pt x="21" y="15"/>
                  </a:lnTo>
                  <a:lnTo>
                    <a:pt x="18" y="18"/>
                  </a:lnTo>
                  <a:lnTo>
                    <a:pt x="15" y="17"/>
                  </a:lnTo>
                  <a:lnTo>
                    <a:pt x="12" y="17"/>
                  </a:lnTo>
                  <a:lnTo>
                    <a:pt x="9" y="18"/>
                  </a:lnTo>
                  <a:lnTo>
                    <a:pt x="5" y="18"/>
                  </a:lnTo>
                  <a:lnTo>
                    <a:pt x="2" y="18"/>
                  </a:lnTo>
                  <a:lnTo>
                    <a:pt x="0" y="19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735" name="Freeform 223"/>
            <p:cNvSpPr>
              <a:spLocks/>
            </p:cNvSpPr>
            <p:nvPr/>
          </p:nvSpPr>
          <p:spPr bwMode="auto">
            <a:xfrm>
              <a:off x="4580" y="3855"/>
              <a:ext cx="37" cy="11"/>
            </a:xfrm>
            <a:custGeom>
              <a:avLst/>
              <a:gdLst>
                <a:gd name="T0" fmla="*/ 110 w 110"/>
                <a:gd name="T1" fmla="*/ 19 h 34"/>
                <a:gd name="T2" fmla="*/ 108 w 110"/>
                <a:gd name="T3" fmla="*/ 19 h 34"/>
                <a:gd name="T4" fmla="*/ 104 w 110"/>
                <a:gd name="T5" fmla="*/ 19 h 34"/>
                <a:gd name="T6" fmla="*/ 98 w 110"/>
                <a:gd name="T7" fmla="*/ 18 h 34"/>
                <a:gd name="T8" fmla="*/ 94 w 110"/>
                <a:gd name="T9" fmla="*/ 19 h 34"/>
                <a:gd name="T10" fmla="*/ 92 w 110"/>
                <a:gd name="T11" fmla="*/ 21 h 34"/>
                <a:gd name="T12" fmla="*/ 91 w 110"/>
                <a:gd name="T13" fmla="*/ 24 h 34"/>
                <a:gd name="T14" fmla="*/ 91 w 110"/>
                <a:gd name="T15" fmla="*/ 25 h 34"/>
                <a:gd name="T16" fmla="*/ 89 w 110"/>
                <a:gd name="T17" fmla="*/ 26 h 34"/>
                <a:gd name="T18" fmla="*/ 83 w 110"/>
                <a:gd name="T19" fmla="*/ 26 h 34"/>
                <a:gd name="T20" fmla="*/ 81 w 110"/>
                <a:gd name="T21" fmla="*/ 26 h 34"/>
                <a:gd name="T22" fmla="*/ 79 w 110"/>
                <a:gd name="T23" fmla="*/ 26 h 34"/>
                <a:gd name="T24" fmla="*/ 76 w 110"/>
                <a:gd name="T25" fmla="*/ 25 h 34"/>
                <a:gd name="T26" fmla="*/ 68 w 110"/>
                <a:gd name="T27" fmla="*/ 28 h 34"/>
                <a:gd name="T28" fmla="*/ 66 w 110"/>
                <a:gd name="T29" fmla="*/ 32 h 34"/>
                <a:gd name="T30" fmla="*/ 59 w 110"/>
                <a:gd name="T31" fmla="*/ 34 h 34"/>
                <a:gd name="T32" fmla="*/ 55 w 110"/>
                <a:gd name="T33" fmla="*/ 34 h 34"/>
                <a:gd name="T34" fmla="*/ 52 w 110"/>
                <a:gd name="T35" fmla="*/ 32 h 34"/>
                <a:gd name="T36" fmla="*/ 50 w 110"/>
                <a:gd name="T37" fmla="*/ 31 h 34"/>
                <a:gd name="T38" fmla="*/ 48 w 110"/>
                <a:gd name="T39" fmla="*/ 29 h 34"/>
                <a:gd name="T40" fmla="*/ 44 w 110"/>
                <a:gd name="T41" fmla="*/ 27 h 34"/>
                <a:gd name="T42" fmla="*/ 39 w 110"/>
                <a:gd name="T43" fmla="*/ 24 h 34"/>
                <a:gd name="T44" fmla="*/ 32 w 110"/>
                <a:gd name="T45" fmla="*/ 21 h 34"/>
                <a:gd name="T46" fmla="*/ 26 w 110"/>
                <a:gd name="T47" fmla="*/ 20 h 34"/>
                <a:gd name="T48" fmla="*/ 25 w 110"/>
                <a:gd name="T49" fmla="*/ 19 h 34"/>
                <a:gd name="T50" fmla="*/ 22 w 110"/>
                <a:gd name="T51" fmla="*/ 16 h 34"/>
                <a:gd name="T52" fmla="*/ 18 w 110"/>
                <a:gd name="T53" fmla="*/ 13 h 34"/>
                <a:gd name="T54" fmla="*/ 17 w 110"/>
                <a:gd name="T55" fmla="*/ 9 h 34"/>
                <a:gd name="T56" fmla="*/ 16 w 110"/>
                <a:gd name="T57" fmla="*/ 4 h 34"/>
                <a:gd name="T58" fmla="*/ 11 w 110"/>
                <a:gd name="T59" fmla="*/ 2 h 34"/>
                <a:gd name="T60" fmla="*/ 5 w 110"/>
                <a:gd name="T61" fmla="*/ 0 h 34"/>
                <a:gd name="T62" fmla="*/ 3 w 110"/>
                <a:gd name="T63" fmla="*/ 0 h 34"/>
                <a:gd name="T64" fmla="*/ 0 w 110"/>
                <a:gd name="T6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0" h="34">
                  <a:moveTo>
                    <a:pt x="110" y="19"/>
                  </a:moveTo>
                  <a:lnTo>
                    <a:pt x="108" y="19"/>
                  </a:lnTo>
                  <a:lnTo>
                    <a:pt x="104" y="19"/>
                  </a:lnTo>
                  <a:lnTo>
                    <a:pt x="98" y="18"/>
                  </a:lnTo>
                  <a:lnTo>
                    <a:pt x="94" y="19"/>
                  </a:lnTo>
                  <a:lnTo>
                    <a:pt x="92" y="21"/>
                  </a:lnTo>
                  <a:lnTo>
                    <a:pt x="91" y="24"/>
                  </a:lnTo>
                  <a:lnTo>
                    <a:pt x="91" y="25"/>
                  </a:lnTo>
                  <a:lnTo>
                    <a:pt x="89" y="26"/>
                  </a:lnTo>
                  <a:lnTo>
                    <a:pt x="83" y="26"/>
                  </a:lnTo>
                  <a:lnTo>
                    <a:pt x="81" y="26"/>
                  </a:lnTo>
                  <a:lnTo>
                    <a:pt x="79" y="26"/>
                  </a:lnTo>
                  <a:lnTo>
                    <a:pt x="76" y="25"/>
                  </a:lnTo>
                  <a:lnTo>
                    <a:pt x="68" y="28"/>
                  </a:lnTo>
                  <a:lnTo>
                    <a:pt x="66" y="32"/>
                  </a:lnTo>
                  <a:lnTo>
                    <a:pt x="59" y="34"/>
                  </a:lnTo>
                  <a:lnTo>
                    <a:pt x="55" y="34"/>
                  </a:lnTo>
                  <a:lnTo>
                    <a:pt x="52" y="32"/>
                  </a:lnTo>
                  <a:lnTo>
                    <a:pt x="50" y="31"/>
                  </a:lnTo>
                  <a:lnTo>
                    <a:pt x="48" y="29"/>
                  </a:lnTo>
                  <a:lnTo>
                    <a:pt x="44" y="27"/>
                  </a:lnTo>
                  <a:lnTo>
                    <a:pt x="39" y="24"/>
                  </a:lnTo>
                  <a:lnTo>
                    <a:pt x="32" y="21"/>
                  </a:lnTo>
                  <a:lnTo>
                    <a:pt x="26" y="20"/>
                  </a:lnTo>
                  <a:lnTo>
                    <a:pt x="25" y="19"/>
                  </a:lnTo>
                  <a:lnTo>
                    <a:pt x="22" y="16"/>
                  </a:lnTo>
                  <a:lnTo>
                    <a:pt x="18" y="13"/>
                  </a:lnTo>
                  <a:lnTo>
                    <a:pt x="17" y="9"/>
                  </a:lnTo>
                  <a:lnTo>
                    <a:pt x="16" y="4"/>
                  </a:lnTo>
                  <a:lnTo>
                    <a:pt x="11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0" y="1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736" name="Freeform 224"/>
            <p:cNvSpPr>
              <a:spLocks/>
            </p:cNvSpPr>
            <p:nvPr/>
          </p:nvSpPr>
          <p:spPr bwMode="auto">
            <a:xfrm>
              <a:off x="4576" y="3861"/>
              <a:ext cx="12" cy="6"/>
            </a:xfrm>
            <a:custGeom>
              <a:avLst/>
              <a:gdLst>
                <a:gd name="T0" fmla="*/ 36 w 36"/>
                <a:gd name="T1" fmla="*/ 0 h 17"/>
                <a:gd name="T2" fmla="*/ 34 w 36"/>
                <a:gd name="T3" fmla="*/ 1 h 17"/>
                <a:gd name="T4" fmla="*/ 31 w 36"/>
                <a:gd name="T5" fmla="*/ 1 h 17"/>
                <a:gd name="T6" fmla="*/ 26 w 36"/>
                <a:gd name="T7" fmla="*/ 5 h 17"/>
                <a:gd name="T8" fmla="*/ 19 w 36"/>
                <a:gd name="T9" fmla="*/ 6 h 17"/>
                <a:gd name="T10" fmla="*/ 13 w 36"/>
                <a:gd name="T11" fmla="*/ 7 h 17"/>
                <a:gd name="T12" fmla="*/ 7 w 36"/>
                <a:gd name="T13" fmla="*/ 8 h 17"/>
                <a:gd name="T14" fmla="*/ 2 w 36"/>
                <a:gd name="T15" fmla="*/ 12 h 17"/>
                <a:gd name="T16" fmla="*/ 0 w 36"/>
                <a:gd name="T17" fmla="*/ 14 h 17"/>
                <a:gd name="T18" fmla="*/ 1 w 36"/>
                <a:gd name="T1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17">
                  <a:moveTo>
                    <a:pt x="36" y="0"/>
                  </a:moveTo>
                  <a:lnTo>
                    <a:pt x="34" y="1"/>
                  </a:lnTo>
                  <a:lnTo>
                    <a:pt x="31" y="1"/>
                  </a:lnTo>
                  <a:lnTo>
                    <a:pt x="26" y="5"/>
                  </a:lnTo>
                  <a:lnTo>
                    <a:pt x="19" y="6"/>
                  </a:lnTo>
                  <a:lnTo>
                    <a:pt x="13" y="7"/>
                  </a:lnTo>
                  <a:lnTo>
                    <a:pt x="7" y="8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1" y="17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737" name="Freeform 225"/>
            <p:cNvSpPr>
              <a:spLocks/>
            </p:cNvSpPr>
            <p:nvPr/>
          </p:nvSpPr>
          <p:spPr bwMode="auto">
            <a:xfrm>
              <a:off x="4635" y="3832"/>
              <a:ext cx="4" cy="2"/>
            </a:xfrm>
            <a:custGeom>
              <a:avLst/>
              <a:gdLst>
                <a:gd name="T0" fmla="*/ 12 w 12"/>
                <a:gd name="T1" fmla="*/ 6 h 6"/>
                <a:gd name="T2" fmla="*/ 10 w 12"/>
                <a:gd name="T3" fmla="*/ 4 h 6"/>
                <a:gd name="T4" fmla="*/ 7 w 12"/>
                <a:gd name="T5" fmla="*/ 3 h 6"/>
                <a:gd name="T6" fmla="*/ 2 w 12"/>
                <a:gd name="T7" fmla="*/ 0 h 6"/>
                <a:gd name="T8" fmla="*/ 0 w 12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6">
                  <a:moveTo>
                    <a:pt x="12" y="6"/>
                  </a:moveTo>
                  <a:lnTo>
                    <a:pt x="10" y="4"/>
                  </a:lnTo>
                  <a:lnTo>
                    <a:pt x="7" y="3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738" name="Freeform 226"/>
            <p:cNvSpPr>
              <a:spLocks/>
            </p:cNvSpPr>
            <p:nvPr/>
          </p:nvSpPr>
          <p:spPr bwMode="auto">
            <a:xfrm>
              <a:off x="4586" y="3831"/>
              <a:ext cx="65" cy="71"/>
            </a:xfrm>
            <a:custGeom>
              <a:avLst/>
              <a:gdLst>
                <a:gd name="T0" fmla="*/ 193 w 195"/>
                <a:gd name="T1" fmla="*/ 2 h 213"/>
                <a:gd name="T2" fmla="*/ 190 w 195"/>
                <a:gd name="T3" fmla="*/ 0 h 213"/>
                <a:gd name="T4" fmla="*/ 186 w 195"/>
                <a:gd name="T5" fmla="*/ 2 h 213"/>
                <a:gd name="T6" fmla="*/ 182 w 195"/>
                <a:gd name="T7" fmla="*/ 6 h 213"/>
                <a:gd name="T8" fmla="*/ 177 w 195"/>
                <a:gd name="T9" fmla="*/ 9 h 213"/>
                <a:gd name="T10" fmla="*/ 169 w 195"/>
                <a:gd name="T11" fmla="*/ 11 h 213"/>
                <a:gd name="T12" fmla="*/ 163 w 195"/>
                <a:gd name="T13" fmla="*/ 11 h 213"/>
                <a:gd name="T14" fmla="*/ 158 w 195"/>
                <a:gd name="T15" fmla="*/ 9 h 213"/>
                <a:gd name="T16" fmla="*/ 153 w 195"/>
                <a:gd name="T17" fmla="*/ 7 h 213"/>
                <a:gd name="T18" fmla="*/ 148 w 195"/>
                <a:gd name="T19" fmla="*/ 7 h 213"/>
                <a:gd name="T20" fmla="*/ 145 w 195"/>
                <a:gd name="T21" fmla="*/ 10 h 213"/>
                <a:gd name="T22" fmla="*/ 146 w 195"/>
                <a:gd name="T23" fmla="*/ 16 h 213"/>
                <a:gd name="T24" fmla="*/ 143 w 195"/>
                <a:gd name="T25" fmla="*/ 22 h 213"/>
                <a:gd name="T26" fmla="*/ 137 w 195"/>
                <a:gd name="T27" fmla="*/ 24 h 213"/>
                <a:gd name="T28" fmla="*/ 135 w 195"/>
                <a:gd name="T29" fmla="*/ 24 h 213"/>
                <a:gd name="T30" fmla="*/ 138 w 195"/>
                <a:gd name="T31" fmla="*/ 31 h 213"/>
                <a:gd name="T32" fmla="*/ 140 w 195"/>
                <a:gd name="T33" fmla="*/ 43 h 213"/>
                <a:gd name="T34" fmla="*/ 139 w 195"/>
                <a:gd name="T35" fmla="*/ 49 h 213"/>
                <a:gd name="T36" fmla="*/ 132 w 195"/>
                <a:gd name="T37" fmla="*/ 54 h 213"/>
                <a:gd name="T38" fmla="*/ 123 w 195"/>
                <a:gd name="T39" fmla="*/ 59 h 213"/>
                <a:gd name="T40" fmla="*/ 117 w 195"/>
                <a:gd name="T41" fmla="*/ 63 h 213"/>
                <a:gd name="T42" fmla="*/ 110 w 195"/>
                <a:gd name="T43" fmla="*/ 69 h 213"/>
                <a:gd name="T44" fmla="*/ 104 w 195"/>
                <a:gd name="T45" fmla="*/ 69 h 213"/>
                <a:gd name="T46" fmla="*/ 96 w 195"/>
                <a:gd name="T47" fmla="*/ 71 h 213"/>
                <a:gd name="T48" fmla="*/ 91 w 195"/>
                <a:gd name="T49" fmla="*/ 75 h 213"/>
                <a:gd name="T50" fmla="*/ 90 w 195"/>
                <a:gd name="T51" fmla="*/ 79 h 213"/>
                <a:gd name="T52" fmla="*/ 91 w 195"/>
                <a:gd name="T53" fmla="*/ 85 h 213"/>
                <a:gd name="T54" fmla="*/ 91 w 195"/>
                <a:gd name="T55" fmla="*/ 93 h 213"/>
                <a:gd name="T56" fmla="*/ 93 w 195"/>
                <a:gd name="T57" fmla="*/ 99 h 213"/>
                <a:gd name="T58" fmla="*/ 97 w 195"/>
                <a:gd name="T59" fmla="*/ 109 h 213"/>
                <a:gd name="T60" fmla="*/ 96 w 195"/>
                <a:gd name="T61" fmla="*/ 117 h 213"/>
                <a:gd name="T62" fmla="*/ 100 w 195"/>
                <a:gd name="T63" fmla="*/ 127 h 213"/>
                <a:gd name="T64" fmla="*/ 97 w 195"/>
                <a:gd name="T65" fmla="*/ 133 h 213"/>
                <a:gd name="T66" fmla="*/ 93 w 195"/>
                <a:gd name="T67" fmla="*/ 140 h 213"/>
                <a:gd name="T68" fmla="*/ 89 w 195"/>
                <a:gd name="T69" fmla="*/ 142 h 213"/>
                <a:gd name="T70" fmla="*/ 85 w 195"/>
                <a:gd name="T71" fmla="*/ 143 h 213"/>
                <a:gd name="T72" fmla="*/ 76 w 195"/>
                <a:gd name="T73" fmla="*/ 144 h 213"/>
                <a:gd name="T74" fmla="*/ 73 w 195"/>
                <a:gd name="T75" fmla="*/ 149 h 213"/>
                <a:gd name="T76" fmla="*/ 73 w 195"/>
                <a:gd name="T77" fmla="*/ 155 h 213"/>
                <a:gd name="T78" fmla="*/ 71 w 195"/>
                <a:gd name="T79" fmla="*/ 163 h 213"/>
                <a:gd name="T80" fmla="*/ 72 w 195"/>
                <a:gd name="T81" fmla="*/ 171 h 213"/>
                <a:gd name="T82" fmla="*/ 69 w 195"/>
                <a:gd name="T83" fmla="*/ 177 h 213"/>
                <a:gd name="T84" fmla="*/ 64 w 195"/>
                <a:gd name="T85" fmla="*/ 185 h 213"/>
                <a:gd name="T86" fmla="*/ 63 w 195"/>
                <a:gd name="T87" fmla="*/ 191 h 213"/>
                <a:gd name="T88" fmla="*/ 63 w 195"/>
                <a:gd name="T89" fmla="*/ 197 h 213"/>
                <a:gd name="T90" fmla="*/ 62 w 195"/>
                <a:gd name="T91" fmla="*/ 204 h 213"/>
                <a:gd name="T92" fmla="*/ 58 w 195"/>
                <a:gd name="T93" fmla="*/ 208 h 213"/>
                <a:gd name="T94" fmla="*/ 53 w 195"/>
                <a:gd name="T95" fmla="*/ 209 h 213"/>
                <a:gd name="T96" fmla="*/ 45 w 195"/>
                <a:gd name="T97" fmla="*/ 210 h 213"/>
                <a:gd name="T98" fmla="*/ 19 w 195"/>
                <a:gd name="T99" fmla="*/ 213 h 213"/>
                <a:gd name="T100" fmla="*/ 3 w 195"/>
                <a:gd name="T101" fmla="*/ 20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5" h="213">
                  <a:moveTo>
                    <a:pt x="195" y="4"/>
                  </a:moveTo>
                  <a:lnTo>
                    <a:pt x="193" y="2"/>
                  </a:lnTo>
                  <a:lnTo>
                    <a:pt x="191" y="2"/>
                  </a:lnTo>
                  <a:lnTo>
                    <a:pt x="190" y="0"/>
                  </a:lnTo>
                  <a:lnTo>
                    <a:pt x="188" y="0"/>
                  </a:lnTo>
                  <a:lnTo>
                    <a:pt x="186" y="2"/>
                  </a:lnTo>
                  <a:lnTo>
                    <a:pt x="185" y="5"/>
                  </a:lnTo>
                  <a:lnTo>
                    <a:pt x="182" y="6"/>
                  </a:lnTo>
                  <a:lnTo>
                    <a:pt x="179" y="6"/>
                  </a:lnTo>
                  <a:lnTo>
                    <a:pt x="177" y="9"/>
                  </a:lnTo>
                  <a:lnTo>
                    <a:pt x="175" y="10"/>
                  </a:lnTo>
                  <a:lnTo>
                    <a:pt x="169" y="11"/>
                  </a:lnTo>
                  <a:lnTo>
                    <a:pt x="168" y="11"/>
                  </a:lnTo>
                  <a:lnTo>
                    <a:pt x="163" y="11"/>
                  </a:lnTo>
                  <a:lnTo>
                    <a:pt x="160" y="11"/>
                  </a:lnTo>
                  <a:lnTo>
                    <a:pt x="158" y="9"/>
                  </a:lnTo>
                  <a:lnTo>
                    <a:pt x="157" y="9"/>
                  </a:lnTo>
                  <a:lnTo>
                    <a:pt x="153" y="7"/>
                  </a:lnTo>
                  <a:lnTo>
                    <a:pt x="150" y="9"/>
                  </a:lnTo>
                  <a:lnTo>
                    <a:pt x="148" y="7"/>
                  </a:lnTo>
                  <a:lnTo>
                    <a:pt x="146" y="9"/>
                  </a:lnTo>
                  <a:lnTo>
                    <a:pt x="145" y="10"/>
                  </a:lnTo>
                  <a:lnTo>
                    <a:pt x="146" y="14"/>
                  </a:lnTo>
                  <a:lnTo>
                    <a:pt x="146" y="16"/>
                  </a:lnTo>
                  <a:lnTo>
                    <a:pt x="146" y="19"/>
                  </a:lnTo>
                  <a:lnTo>
                    <a:pt x="143" y="22"/>
                  </a:lnTo>
                  <a:lnTo>
                    <a:pt x="140" y="23"/>
                  </a:lnTo>
                  <a:lnTo>
                    <a:pt x="137" y="24"/>
                  </a:lnTo>
                  <a:lnTo>
                    <a:pt x="136" y="24"/>
                  </a:lnTo>
                  <a:lnTo>
                    <a:pt x="135" y="24"/>
                  </a:lnTo>
                  <a:lnTo>
                    <a:pt x="133" y="26"/>
                  </a:lnTo>
                  <a:lnTo>
                    <a:pt x="138" y="31"/>
                  </a:lnTo>
                  <a:lnTo>
                    <a:pt x="140" y="42"/>
                  </a:lnTo>
                  <a:lnTo>
                    <a:pt x="140" y="43"/>
                  </a:lnTo>
                  <a:lnTo>
                    <a:pt x="140" y="46"/>
                  </a:lnTo>
                  <a:lnTo>
                    <a:pt x="139" y="49"/>
                  </a:lnTo>
                  <a:lnTo>
                    <a:pt x="135" y="53"/>
                  </a:lnTo>
                  <a:lnTo>
                    <a:pt x="132" y="54"/>
                  </a:lnTo>
                  <a:lnTo>
                    <a:pt x="127" y="58"/>
                  </a:lnTo>
                  <a:lnTo>
                    <a:pt x="123" y="59"/>
                  </a:lnTo>
                  <a:lnTo>
                    <a:pt x="120" y="60"/>
                  </a:lnTo>
                  <a:lnTo>
                    <a:pt x="117" y="63"/>
                  </a:lnTo>
                  <a:lnTo>
                    <a:pt x="112" y="66"/>
                  </a:lnTo>
                  <a:lnTo>
                    <a:pt x="110" y="69"/>
                  </a:lnTo>
                  <a:lnTo>
                    <a:pt x="105" y="69"/>
                  </a:lnTo>
                  <a:lnTo>
                    <a:pt x="104" y="69"/>
                  </a:lnTo>
                  <a:lnTo>
                    <a:pt x="99" y="70"/>
                  </a:lnTo>
                  <a:lnTo>
                    <a:pt x="96" y="71"/>
                  </a:lnTo>
                  <a:lnTo>
                    <a:pt x="92" y="73"/>
                  </a:lnTo>
                  <a:lnTo>
                    <a:pt x="91" y="75"/>
                  </a:lnTo>
                  <a:lnTo>
                    <a:pt x="90" y="76"/>
                  </a:lnTo>
                  <a:lnTo>
                    <a:pt x="90" y="79"/>
                  </a:lnTo>
                  <a:lnTo>
                    <a:pt x="90" y="83"/>
                  </a:lnTo>
                  <a:lnTo>
                    <a:pt x="91" y="85"/>
                  </a:lnTo>
                  <a:lnTo>
                    <a:pt x="91" y="90"/>
                  </a:lnTo>
                  <a:lnTo>
                    <a:pt x="91" y="93"/>
                  </a:lnTo>
                  <a:lnTo>
                    <a:pt x="92" y="96"/>
                  </a:lnTo>
                  <a:lnTo>
                    <a:pt x="93" y="99"/>
                  </a:lnTo>
                  <a:lnTo>
                    <a:pt x="93" y="103"/>
                  </a:lnTo>
                  <a:lnTo>
                    <a:pt x="97" y="109"/>
                  </a:lnTo>
                  <a:lnTo>
                    <a:pt x="97" y="111"/>
                  </a:lnTo>
                  <a:lnTo>
                    <a:pt x="96" y="117"/>
                  </a:lnTo>
                  <a:lnTo>
                    <a:pt x="98" y="122"/>
                  </a:lnTo>
                  <a:lnTo>
                    <a:pt x="100" y="127"/>
                  </a:lnTo>
                  <a:lnTo>
                    <a:pt x="100" y="130"/>
                  </a:lnTo>
                  <a:lnTo>
                    <a:pt x="97" y="133"/>
                  </a:lnTo>
                  <a:lnTo>
                    <a:pt x="96" y="139"/>
                  </a:lnTo>
                  <a:lnTo>
                    <a:pt x="93" y="140"/>
                  </a:lnTo>
                  <a:lnTo>
                    <a:pt x="91" y="140"/>
                  </a:lnTo>
                  <a:lnTo>
                    <a:pt x="89" y="142"/>
                  </a:lnTo>
                  <a:lnTo>
                    <a:pt x="86" y="142"/>
                  </a:lnTo>
                  <a:lnTo>
                    <a:pt x="85" y="143"/>
                  </a:lnTo>
                  <a:lnTo>
                    <a:pt x="77" y="144"/>
                  </a:lnTo>
                  <a:lnTo>
                    <a:pt x="76" y="144"/>
                  </a:lnTo>
                  <a:lnTo>
                    <a:pt x="75" y="146"/>
                  </a:lnTo>
                  <a:lnTo>
                    <a:pt x="73" y="149"/>
                  </a:lnTo>
                  <a:lnTo>
                    <a:pt x="73" y="153"/>
                  </a:lnTo>
                  <a:lnTo>
                    <a:pt x="73" y="155"/>
                  </a:lnTo>
                  <a:lnTo>
                    <a:pt x="72" y="159"/>
                  </a:lnTo>
                  <a:lnTo>
                    <a:pt x="71" y="163"/>
                  </a:lnTo>
                  <a:lnTo>
                    <a:pt x="71" y="168"/>
                  </a:lnTo>
                  <a:lnTo>
                    <a:pt x="72" y="171"/>
                  </a:lnTo>
                  <a:lnTo>
                    <a:pt x="71" y="172"/>
                  </a:lnTo>
                  <a:lnTo>
                    <a:pt x="69" y="177"/>
                  </a:lnTo>
                  <a:lnTo>
                    <a:pt x="65" y="183"/>
                  </a:lnTo>
                  <a:lnTo>
                    <a:pt x="64" y="185"/>
                  </a:lnTo>
                  <a:lnTo>
                    <a:pt x="63" y="189"/>
                  </a:lnTo>
                  <a:lnTo>
                    <a:pt x="63" y="191"/>
                  </a:lnTo>
                  <a:lnTo>
                    <a:pt x="62" y="193"/>
                  </a:lnTo>
                  <a:lnTo>
                    <a:pt x="63" y="197"/>
                  </a:lnTo>
                  <a:lnTo>
                    <a:pt x="63" y="202"/>
                  </a:lnTo>
                  <a:lnTo>
                    <a:pt x="62" y="204"/>
                  </a:lnTo>
                  <a:lnTo>
                    <a:pt x="59" y="206"/>
                  </a:lnTo>
                  <a:lnTo>
                    <a:pt x="58" y="208"/>
                  </a:lnTo>
                  <a:lnTo>
                    <a:pt x="56" y="208"/>
                  </a:lnTo>
                  <a:lnTo>
                    <a:pt x="53" y="209"/>
                  </a:lnTo>
                  <a:lnTo>
                    <a:pt x="49" y="210"/>
                  </a:lnTo>
                  <a:lnTo>
                    <a:pt x="45" y="210"/>
                  </a:lnTo>
                  <a:lnTo>
                    <a:pt x="33" y="213"/>
                  </a:lnTo>
                  <a:lnTo>
                    <a:pt x="19" y="213"/>
                  </a:lnTo>
                  <a:lnTo>
                    <a:pt x="7" y="213"/>
                  </a:lnTo>
                  <a:lnTo>
                    <a:pt x="3" y="203"/>
                  </a:lnTo>
                  <a:lnTo>
                    <a:pt x="0" y="203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739" name="Freeform 227"/>
            <p:cNvSpPr>
              <a:spLocks/>
            </p:cNvSpPr>
            <p:nvPr/>
          </p:nvSpPr>
          <p:spPr bwMode="auto">
            <a:xfrm>
              <a:off x="4726" y="3914"/>
              <a:ext cx="8" cy="3"/>
            </a:xfrm>
            <a:custGeom>
              <a:avLst/>
              <a:gdLst>
                <a:gd name="T0" fmla="*/ 25 w 25"/>
                <a:gd name="T1" fmla="*/ 0 h 9"/>
                <a:gd name="T2" fmla="*/ 24 w 25"/>
                <a:gd name="T3" fmla="*/ 1 h 9"/>
                <a:gd name="T4" fmla="*/ 23 w 25"/>
                <a:gd name="T5" fmla="*/ 2 h 9"/>
                <a:gd name="T6" fmla="*/ 18 w 25"/>
                <a:gd name="T7" fmla="*/ 4 h 9"/>
                <a:gd name="T8" fmla="*/ 17 w 25"/>
                <a:gd name="T9" fmla="*/ 3 h 9"/>
                <a:gd name="T10" fmla="*/ 13 w 25"/>
                <a:gd name="T11" fmla="*/ 3 h 9"/>
                <a:gd name="T12" fmla="*/ 11 w 25"/>
                <a:gd name="T13" fmla="*/ 6 h 9"/>
                <a:gd name="T14" fmla="*/ 10 w 25"/>
                <a:gd name="T15" fmla="*/ 6 h 9"/>
                <a:gd name="T16" fmla="*/ 4 w 25"/>
                <a:gd name="T17" fmla="*/ 8 h 9"/>
                <a:gd name="T18" fmla="*/ 0 w 25"/>
                <a:gd name="T1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9">
                  <a:moveTo>
                    <a:pt x="25" y="0"/>
                  </a:moveTo>
                  <a:lnTo>
                    <a:pt x="24" y="1"/>
                  </a:lnTo>
                  <a:lnTo>
                    <a:pt x="23" y="2"/>
                  </a:lnTo>
                  <a:lnTo>
                    <a:pt x="18" y="4"/>
                  </a:lnTo>
                  <a:lnTo>
                    <a:pt x="17" y="3"/>
                  </a:lnTo>
                  <a:lnTo>
                    <a:pt x="13" y="3"/>
                  </a:lnTo>
                  <a:lnTo>
                    <a:pt x="11" y="6"/>
                  </a:lnTo>
                  <a:lnTo>
                    <a:pt x="10" y="6"/>
                  </a:lnTo>
                  <a:lnTo>
                    <a:pt x="4" y="8"/>
                  </a:lnTo>
                  <a:lnTo>
                    <a:pt x="0" y="9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740" name="Freeform 228"/>
            <p:cNvSpPr>
              <a:spLocks/>
            </p:cNvSpPr>
            <p:nvPr/>
          </p:nvSpPr>
          <p:spPr bwMode="auto">
            <a:xfrm>
              <a:off x="4750" y="3490"/>
              <a:ext cx="43" cy="22"/>
            </a:xfrm>
            <a:custGeom>
              <a:avLst/>
              <a:gdLst>
                <a:gd name="T0" fmla="*/ 0 w 128"/>
                <a:gd name="T1" fmla="*/ 0 h 66"/>
                <a:gd name="T2" fmla="*/ 9 w 128"/>
                <a:gd name="T3" fmla="*/ 6 h 66"/>
                <a:gd name="T4" fmla="*/ 12 w 128"/>
                <a:gd name="T5" fmla="*/ 14 h 66"/>
                <a:gd name="T6" fmla="*/ 15 w 128"/>
                <a:gd name="T7" fmla="*/ 15 h 66"/>
                <a:gd name="T8" fmla="*/ 18 w 128"/>
                <a:gd name="T9" fmla="*/ 23 h 66"/>
                <a:gd name="T10" fmla="*/ 23 w 128"/>
                <a:gd name="T11" fmla="*/ 26 h 66"/>
                <a:gd name="T12" fmla="*/ 31 w 128"/>
                <a:gd name="T13" fmla="*/ 31 h 66"/>
                <a:gd name="T14" fmla="*/ 36 w 128"/>
                <a:gd name="T15" fmla="*/ 33 h 66"/>
                <a:gd name="T16" fmla="*/ 39 w 128"/>
                <a:gd name="T17" fmla="*/ 33 h 66"/>
                <a:gd name="T18" fmla="*/ 44 w 128"/>
                <a:gd name="T19" fmla="*/ 37 h 66"/>
                <a:gd name="T20" fmla="*/ 46 w 128"/>
                <a:gd name="T21" fmla="*/ 38 h 66"/>
                <a:gd name="T22" fmla="*/ 49 w 128"/>
                <a:gd name="T23" fmla="*/ 41 h 66"/>
                <a:gd name="T24" fmla="*/ 59 w 128"/>
                <a:gd name="T25" fmla="*/ 41 h 66"/>
                <a:gd name="T26" fmla="*/ 75 w 128"/>
                <a:gd name="T27" fmla="*/ 46 h 66"/>
                <a:gd name="T28" fmla="*/ 78 w 128"/>
                <a:gd name="T29" fmla="*/ 44 h 66"/>
                <a:gd name="T30" fmla="*/ 80 w 128"/>
                <a:gd name="T31" fmla="*/ 44 h 66"/>
                <a:gd name="T32" fmla="*/ 84 w 128"/>
                <a:gd name="T33" fmla="*/ 44 h 66"/>
                <a:gd name="T34" fmla="*/ 88 w 128"/>
                <a:gd name="T35" fmla="*/ 44 h 66"/>
                <a:gd name="T36" fmla="*/ 91 w 128"/>
                <a:gd name="T37" fmla="*/ 43 h 66"/>
                <a:gd name="T38" fmla="*/ 92 w 128"/>
                <a:gd name="T39" fmla="*/ 44 h 66"/>
                <a:gd name="T40" fmla="*/ 95 w 128"/>
                <a:gd name="T41" fmla="*/ 45 h 66"/>
                <a:gd name="T42" fmla="*/ 104 w 128"/>
                <a:gd name="T43" fmla="*/ 45 h 66"/>
                <a:gd name="T44" fmla="*/ 105 w 128"/>
                <a:gd name="T45" fmla="*/ 46 h 66"/>
                <a:gd name="T46" fmla="*/ 110 w 128"/>
                <a:gd name="T47" fmla="*/ 52 h 66"/>
                <a:gd name="T48" fmla="*/ 113 w 128"/>
                <a:gd name="T49" fmla="*/ 53 h 66"/>
                <a:gd name="T50" fmla="*/ 116 w 128"/>
                <a:gd name="T51" fmla="*/ 59 h 66"/>
                <a:gd name="T52" fmla="*/ 118 w 128"/>
                <a:gd name="T53" fmla="*/ 60 h 66"/>
                <a:gd name="T54" fmla="*/ 119 w 128"/>
                <a:gd name="T55" fmla="*/ 65 h 66"/>
                <a:gd name="T56" fmla="*/ 120 w 128"/>
                <a:gd name="T57" fmla="*/ 66 h 66"/>
                <a:gd name="T58" fmla="*/ 122 w 128"/>
                <a:gd name="T59" fmla="*/ 65 h 66"/>
                <a:gd name="T60" fmla="*/ 123 w 128"/>
                <a:gd name="T61" fmla="*/ 65 h 66"/>
                <a:gd name="T62" fmla="*/ 128 w 128"/>
                <a:gd name="T63" fmla="*/ 6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8" h="66">
                  <a:moveTo>
                    <a:pt x="0" y="0"/>
                  </a:moveTo>
                  <a:lnTo>
                    <a:pt x="9" y="6"/>
                  </a:lnTo>
                  <a:lnTo>
                    <a:pt x="12" y="14"/>
                  </a:lnTo>
                  <a:lnTo>
                    <a:pt x="15" y="15"/>
                  </a:lnTo>
                  <a:lnTo>
                    <a:pt x="18" y="23"/>
                  </a:lnTo>
                  <a:lnTo>
                    <a:pt x="23" y="26"/>
                  </a:lnTo>
                  <a:lnTo>
                    <a:pt x="31" y="31"/>
                  </a:lnTo>
                  <a:lnTo>
                    <a:pt x="36" y="33"/>
                  </a:lnTo>
                  <a:lnTo>
                    <a:pt x="39" y="33"/>
                  </a:lnTo>
                  <a:lnTo>
                    <a:pt x="44" y="37"/>
                  </a:lnTo>
                  <a:lnTo>
                    <a:pt x="46" y="38"/>
                  </a:lnTo>
                  <a:lnTo>
                    <a:pt x="49" y="41"/>
                  </a:lnTo>
                  <a:lnTo>
                    <a:pt x="59" y="41"/>
                  </a:lnTo>
                  <a:lnTo>
                    <a:pt x="75" y="46"/>
                  </a:lnTo>
                  <a:lnTo>
                    <a:pt x="78" y="44"/>
                  </a:lnTo>
                  <a:lnTo>
                    <a:pt x="80" y="44"/>
                  </a:lnTo>
                  <a:lnTo>
                    <a:pt x="84" y="44"/>
                  </a:lnTo>
                  <a:lnTo>
                    <a:pt x="88" y="44"/>
                  </a:lnTo>
                  <a:lnTo>
                    <a:pt x="91" y="43"/>
                  </a:lnTo>
                  <a:lnTo>
                    <a:pt x="92" y="44"/>
                  </a:lnTo>
                  <a:lnTo>
                    <a:pt x="95" y="45"/>
                  </a:lnTo>
                  <a:lnTo>
                    <a:pt x="104" y="45"/>
                  </a:lnTo>
                  <a:lnTo>
                    <a:pt x="105" y="46"/>
                  </a:lnTo>
                  <a:lnTo>
                    <a:pt x="110" y="52"/>
                  </a:lnTo>
                  <a:lnTo>
                    <a:pt x="113" y="53"/>
                  </a:lnTo>
                  <a:lnTo>
                    <a:pt x="116" y="59"/>
                  </a:lnTo>
                  <a:lnTo>
                    <a:pt x="118" y="60"/>
                  </a:lnTo>
                  <a:lnTo>
                    <a:pt x="119" y="65"/>
                  </a:lnTo>
                  <a:lnTo>
                    <a:pt x="120" y="66"/>
                  </a:lnTo>
                  <a:lnTo>
                    <a:pt x="122" y="65"/>
                  </a:lnTo>
                  <a:lnTo>
                    <a:pt x="123" y="65"/>
                  </a:lnTo>
                  <a:lnTo>
                    <a:pt x="128" y="63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741" name="Freeform 229"/>
            <p:cNvSpPr>
              <a:spLocks/>
            </p:cNvSpPr>
            <p:nvPr/>
          </p:nvSpPr>
          <p:spPr bwMode="auto">
            <a:xfrm>
              <a:off x="4450" y="3017"/>
              <a:ext cx="565" cy="507"/>
            </a:xfrm>
            <a:custGeom>
              <a:avLst/>
              <a:gdLst>
                <a:gd name="T0" fmla="*/ 37 w 1693"/>
                <a:gd name="T1" fmla="*/ 0 h 1521"/>
                <a:gd name="T2" fmla="*/ 73 w 1693"/>
                <a:gd name="T3" fmla="*/ 22 h 1521"/>
                <a:gd name="T4" fmla="*/ 170 w 1693"/>
                <a:gd name="T5" fmla="*/ 69 h 1521"/>
                <a:gd name="T6" fmla="*/ 236 w 1693"/>
                <a:gd name="T7" fmla="*/ 102 h 1521"/>
                <a:gd name="T8" fmla="*/ 285 w 1693"/>
                <a:gd name="T9" fmla="*/ 126 h 1521"/>
                <a:gd name="T10" fmla="*/ 354 w 1693"/>
                <a:gd name="T11" fmla="*/ 168 h 1521"/>
                <a:gd name="T12" fmla="*/ 377 w 1693"/>
                <a:gd name="T13" fmla="*/ 190 h 1521"/>
                <a:gd name="T14" fmla="*/ 407 w 1693"/>
                <a:gd name="T15" fmla="*/ 211 h 1521"/>
                <a:gd name="T16" fmla="*/ 437 w 1693"/>
                <a:gd name="T17" fmla="*/ 231 h 1521"/>
                <a:gd name="T18" fmla="*/ 468 w 1693"/>
                <a:gd name="T19" fmla="*/ 241 h 1521"/>
                <a:gd name="T20" fmla="*/ 504 w 1693"/>
                <a:gd name="T21" fmla="*/ 258 h 1521"/>
                <a:gd name="T22" fmla="*/ 525 w 1693"/>
                <a:gd name="T23" fmla="*/ 277 h 1521"/>
                <a:gd name="T24" fmla="*/ 579 w 1693"/>
                <a:gd name="T25" fmla="*/ 314 h 1521"/>
                <a:gd name="T26" fmla="*/ 601 w 1693"/>
                <a:gd name="T27" fmla="*/ 331 h 1521"/>
                <a:gd name="T28" fmla="*/ 626 w 1693"/>
                <a:gd name="T29" fmla="*/ 362 h 1521"/>
                <a:gd name="T30" fmla="*/ 654 w 1693"/>
                <a:gd name="T31" fmla="*/ 375 h 1521"/>
                <a:gd name="T32" fmla="*/ 680 w 1693"/>
                <a:gd name="T33" fmla="*/ 398 h 1521"/>
                <a:gd name="T34" fmla="*/ 709 w 1693"/>
                <a:gd name="T35" fmla="*/ 427 h 1521"/>
                <a:gd name="T36" fmla="*/ 725 w 1693"/>
                <a:gd name="T37" fmla="*/ 468 h 1521"/>
                <a:gd name="T38" fmla="*/ 736 w 1693"/>
                <a:gd name="T39" fmla="*/ 491 h 1521"/>
                <a:gd name="T40" fmla="*/ 747 w 1693"/>
                <a:gd name="T41" fmla="*/ 528 h 1521"/>
                <a:gd name="T42" fmla="*/ 760 w 1693"/>
                <a:gd name="T43" fmla="*/ 558 h 1521"/>
                <a:gd name="T44" fmla="*/ 766 w 1693"/>
                <a:gd name="T45" fmla="*/ 588 h 1521"/>
                <a:gd name="T46" fmla="*/ 770 w 1693"/>
                <a:gd name="T47" fmla="*/ 604 h 1521"/>
                <a:gd name="T48" fmla="*/ 775 w 1693"/>
                <a:gd name="T49" fmla="*/ 623 h 1521"/>
                <a:gd name="T50" fmla="*/ 780 w 1693"/>
                <a:gd name="T51" fmla="*/ 650 h 1521"/>
                <a:gd name="T52" fmla="*/ 791 w 1693"/>
                <a:gd name="T53" fmla="*/ 675 h 1521"/>
                <a:gd name="T54" fmla="*/ 790 w 1693"/>
                <a:gd name="T55" fmla="*/ 712 h 1521"/>
                <a:gd name="T56" fmla="*/ 802 w 1693"/>
                <a:gd name="T57" fmla="*/ 726 h 1521"/>
                <a:gd name="T58" fmla="*/ 826 w 1693"/>
                <a:gd name="T59" fmla="*/ 746 h 1521"/>
                <a:gd name="T60" fmla="*/ 840 w 1693"/>
                <a:gd name="T61" fmla="*/ 768 h 1521"/>
                <a:gd name="T62" fmla="*/ 843 w 1693"/>
                <a:gd name="T63" fmla="*/ 795 h 1521"/>
                <a:gd name="T64" fmla="*/ 846 w 1693"/>
                <a:gd name="T65" fmla="*/ 812 h 1521"/>
                <a:gd name="T66" fmla="*/ 866 w 1693"/>
                <a:gd name="T67" fmla="*/ 823 h 1521"/>
                <a:gd name="T68" fmla="*/ 893 w 1693"/>
                <a:gd name="T69" fmla="*/ 830 h 1521"/>
                <a:gd name="T70" fmla="*/ 923 w 1693"/>
                <a:gd name="T71" fmla="*/ 854 h 1521"/>
                <a:gd name="T72" fmla="*/ 932 w 1693"/>
                <a:gd name="T73" fmla="*/ 875 h 1521"/>
                <a:gd name="T74" fmla="*/ 961 w 1693"/>
                <a:gd name="T75" fmla="*/ 900 h 1521"/>
                <a:gd name="T76" fmla="*/ 983 w 1693"/>
                <a:gd name="T77" fmla="*/ 910 h 1521"/>
                <a:gd name="T78" fmla="*/ 1004 w 1693"/>
                <a:gd name="T79" fmla="*/ 930 h 1521"/>
                <a:gd name="T80" fmla="*/ 1017 w 1693"/>
                <a:gd name="T81" fmla="*/ 950 h 1521"/>
                <a:gd name="T82" fmla="*/ 1047 w 1693"/>
                <a:gd name="T83" fmla="*/ 963 h 1521"/>
                <a:gd name="T84" fmla="*/ 1090 w 1693"/>
                <a:gd name="T85" fmla="*/ 983 h 1521"/>
                <a:gd name="T86" fmla="*/ 1135 w 1693"/>
                <a:gd name="T87" fmla="*/ 1011 h 1521"/>
                <a:gd name="T88" fmla="*/ 1171 w 1693"/>
                <a:gd name="T89" fmla="*/ 1019 h 1521"/>
                <a:gd name="T90" fmla="*/ 1213 w 1693"/>
                <a:gd name="T91" fmla="*/ 1082 h 1521"/>
                <a:gd name="T92" fmla="*/ 1244 w 1693"/>
                <a:gd name="T93" fmla="*/ 1151 h 1521"/>
                <a:gd name="T94" fmla="*/ 1326 w 1693"/>
                <a:gd name="T95" fmla="*/ 1225 h 1521"/>
                <a:gd name="T96" fmla="*/ 1386 w 1693"/>
                <a:gd name="T97" fmla="*/ 1267 h 1521"/>
                <a:gd name="T98" fmla="*/ 1435 w 1693"/>
                <a:gd name="T99" fmla="*/ 1266 h 1521"/>
                <a:gd name="T100" fmla="*/ 1485 w 1693"/>
                <a:gd name="T101" fmla="*/ 1268 h 1521"/>
                <a:gd name="T102" fmla="*/ 1600 w 1693"/>
                <a:gd name="T103" fmla="*/ 1327 h 1521"/>
                <a:gd name="T104" fmla="*/ 1621 w 1693"/>
                <a:gd name="T105" fmla="*/ 1366 h 1521"/>
                <a:gd name="T106" fmla="*/ 1632 w 1693"/>
                <a:gd name="T107" fmla="*/ 1400 h 1521"/>
                <a:gd name="T108" fmla="*/ 1639 w 1693"/>
                <a:gd name="T109" fmla="*/ 1446 h 1521"/>
                <a:gd name="T110" fmla="*/ 1652 w 1693"/>
                <a:gd name="T111" fmla="*/ 1483 h 1521"/>
                <a:gd name="T112" fmla="*/ 1666 w 1693"/>
                <a:gd name="T113" fmla="*/ 1518 h 1521"/>
                <a:gd name="T114" fmla="*/ 1693 w 1693"/>
                <a:gd name="T115" fmla="*/ 1520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93" h="1521">
                  <a:moveTo>
                    <a:pt x="0" y="9"/>
                  </a:moveTo>
                  <a:lnTo>
                    <a:pt x="17" y="5"/>
                  </a:lnTo>
                  <a:lnTo>
                    <a:pt x="22" y="3"/>
                  </a:lnTo>
                  <a:lnTo>
                    <a:pt x="29" y="5"/>
                  </a:lnTo>
                  <a:lnTo>
                    <a:pt x="34" y="4"/>
                  </a:lnTo>
                  <a:lnTo>
                    <a:pt x="36" y="2"/>
                  </a:lnTo>
                  <a:lnTo>
                    <a:pt x="37" y="0"/>
                  </a:lnTo>
                  <a:lnTo>
                    <a:pt x="48" y="3"/>
                  </a:lnTo>
                  <a:lnTo>
                    <a:pt x="49" y="4"/>
                  </a:lnTo>
                  <a:lnTo>
                    <a:pt x="55" y="10"/>
                  </a:lnTo>
                  <a:lnTo>
                    <a:pt x="55" y="12"/>
                  </a:lnTo>
                  <a:lnTo>
                    <a:pt x="60" y="18"/>
                  </a:lnTo>
                  <a:lnTo>
                    <a:pt x="68" y="22"/>
                  </a:lnTo>
                  <a:lnTo>
                    <a:pt x="73" y="22"/>
                  </a:lnTo>
                  <a:lnTo>
                    <a:pt x="84" y="26"/>
                  </a:lnTo>
                  <a:lnTo>
                    <a:pt x="110" y="41"/>
                  </a:lnTo>
                  <a:lnTo>
                    <a:pt x="120" y="44"/>
                  </a:lnTo>
                  <a:lnTo>
                    <a:pt x="127" y="49"/>
                  </a:lnTo>
                  <a:lnTo>
                    <a:pt x="139" y="51"/>
                  </a:lnTo>
                  <a:lnTo>
                    <a:pt x="153" y="59"/>
                  </a:lnTo>
                  <a:lnTo>
                    <a:pt x="170" y="69"/>
                  </a:lnTo>
                  <a:lnTo>
                    <a:pt x="181" y="73"/>
                  </a:lnTo>
                  <a:lnTo>
                    <a:pt x="190" y="78"/>
                  </a:lnTo>
                  <a:lnTo>
                    <a:pt x="196" y="79"/>
                  </a:lnTo>
                  <a:lnTo>
                    <a:pt x="209" y="85"/>
                  </a:lnTo>
                  <a:lnTo>
                    <a:pt x="210" y="89"/>
                  </a:lnTo>
                  <a:lnTo>
                    <a:pt x="228" y="99"/>
                  </a:lnTo>
                  <a:lnTo>
                    <a:pt x="236" y="102"/>
                  </a:lnTo>
                  <a:lnTo>
                    <a:pt x="240" y="103"/>
                  </a:lnTo>
                  <a:lnTo>
                    <a:pt x="243" y="105"/>
                  </a:lnTo>
                  <a:lnTo>
                    <a:pt x="263" y="113"/>
                  </a:lnTo>
                  <a:lnTo>
                    <a:pt x="272" y="118"/>
                  </a:lnTo>
                  <a:lnTo>
                    <a:pt x="278" y="123"/>
                  </a:lnTo>
                  <a:lnTo>
                    <a:pt x="280" y="125"/>
                  </a:lnTo>
                  <a:lnTo>
                    <a:pt x="285" y="126"/>
                  </a:lnTo>
                  <a:lnTo>
                    <a:pt x="287" y="129"/>
                  </a:lnTo>
                  <a:lnTo>
                    <a:pt x="319" y="146"/>
                  </a:lnTo>
                  <a:lnTo>
                    <a:pt x="331" y="157"/>
                  </a:lnTo>
                  <a:lnTo>
                    <a:pt x="341" y="161"/>
                  </a:lnTo>
                  <a:lnTo>
                    <a:pt x="346" y="165"/>
                  </a:lnTo>
                  <a:lnTo>
                    <a:pt x="349" y="168"/>
                  </a:lnTo>
                  <a:lnTo>
                    <a:pt x="354" y="168"/>
                  </a:lnTo>
                  <a:lnTo>
                    <a:pt x="357" y="169"/>
                  </a:lnTo>
                  <a:lnTo>
                    <a:pt x="361" y="175"/>
                  </a:lnTo>
                  <a:lnTo>
                    <a:pt x="368" y="181"/>
                  </a:lnTo>
                  <a:lnTo>
                    <a:pt x="371" y="182"/>
                  </a:lnTo>
                  <a:lnTo>
                    <a:pt x="375" y="184"/>
                  </a:lnTo>
                  <a:lnTo>
                    <a:pt x="375" y="188"/>
                  </a:lnTo>
                  <a:lnTo>
                    <a:pt x="377" y="190"/>
                  </a:lnTo>
                  <a:lnTo>
                    <a:pt x="385" y="191"/>
                  </a:lnTo>
                  <a:lnTo>
                    <a:pt x="386" y="195"/>
                  </a:lnTo>
                  <a:lnTo>
                    <a:pt x="393" y="195"/>
                  </a:lnTo>
                  <a:lnTo>
                    <a:pt x="399" y="198"/>
                  </a:lnTo>
                  <a:lnTo>
                    <a:pt x="401" y="201"/>
                  </a:lnTo>
                  <a:lnTo>
                    <a:pt x="404" y="204"/>
                  </a:lnTo>
                  <a:lnTo>
                    <a:pt x="407" y="211"/>
                  </a:lnTo>
                  <a:lnTo>
                    <a:pt x="422" y="221"/>
                  </a:lnTo>
                  <a:lnTo>
                    <a:pt x="425" y="222"/>
                  </a:lnTo>
                  <a:lnTo>
                    <a:pt x="426" y="223"/>
                  </a:lnTo>
                  <a:lnTo>
                    <a:pt x="426" y="224"/>
                  </a:lnTo>
                  <a:lnTo>
                    <a:pt x="428" y="225"/>
                  </a:lnTo>
                  <a:lnTo>
                    <a:pt x="433" y="228"/>
                  </a:lnTo>
                  <a:lnTo>
                    <a:pt x="437" y="231"/>
                  </a:lnTo>
                  <a:lnTo>
                    <a:pt x="440" y="231"/>
                  </a:lnTo>
                  <a:lnTo>
                    <a:pt x="445" y="232"/>
                  </a:lnTo>
                  <a:lnTo>
                    <a:pt x="450" y="234"/>
                  </a:lnTo>
                  <a:lnTo>
                    <a:pt x="453" y="232"/>
                  </a:lnTo>
                  <a:lnTo>
                    <a:pt x="461" y="235"/>
                  </a:lnTo>
                  <a:lnTo>
                    <a:pt x="467" y="236"/>
                  </a:lnTo>
                  <a:lnTo>
                    <a:pt x="468" y="241"/>
                  </a:lnTo>
                  <a:lnTo>
                    <a:pt x="472" y="244"/>
                  </a:lnTo>
                  <a:lnTo>
                    <a:pt x="474" y="245"/>
                  </a:lnTo>
                  <a:lnTo>
                    <a:pt x="483" y="245"/>
                  </a:lnTo>
                  <a:lnTo>
                    <a:pt x="491" y="249"/>
                  </a:lnTo>
                  <a:lnTo>
                    <a:pt x="493" y="249"/>
                  </a:lnTo>
                  <a:lnTo>
                    <a:pt x="497" y="254"/>
                  </a:lnTo>
                  <a:lnTo>
                    <a:pt x="504" y="258"/>
                  </a:lnTo>
                  <a:lnTo>
                    <a:pt x="504" y="261"/>
                  </a:lnTo>
                  <a:lnTo>
                    <a:pt x="506" y="261"/>
                  </a:lnTo>
                  <a:lnTo>
                    <a:pt x="515" y="267"/>
                  </a:lnTo>
                  <a:lnTo>
                    <a:pt x="517" y="268"/>
                  </a:lnTo>
                  <a:lnTo>
                    <a:pt x="520" y="269"/>
                  </a:lnTo>
                  <a:lnTo>
                    <a:pt x="521" y="274"/>
                  </a:lnTo>
                  <a:lnTo>
                    <a:pt x="525" y="277"/>
                  </a:lnTo>
                  <a:lnTo>
                    <a:pt x="531" y="278"/>
                  </a:lnTo>
                  <a:lnTo>
                    <a:pt x="541" y="281"/>
                  </a:lnTo>
                  <a:lnTo>
                    <a:pt x="548" y="288"/>
                  </a:lnTo>
                  <a:lnTo>
                    <a:pt x="553" y="292"/>
                  </a:lnTo>
                  <a:lnTo>
                    <a:pt x="561" y="299"/>
                  </a:lnTo>
                  <a:lnTo>
                    <a:pt x="565" y="302"/>
                  </a:lnTo>
                  <a:lnTo>
                    <a:pt x="579" y="314"/>
                  </a:lnTo>
                  <a:lnTo>
                    <a:pt x="580" y="318"/>
                  </a:lnTo>
                  <a:lnTo>
                    <a:pt x="585" y="323"/>
                  </a:lnTo>
                  <a:lnTo>
                    <a:pt x="587" y="325"/>
                  </a:lnTo>
                  <a:lnTo>
                    <a:pt x="594" y="325"/>
                  </a:lnTo>
                  <a:lnTo>
                    <a:pt x="597" y="329"/>
                  </a:lnTo>
                  <a:lnTo>
                    <a:pt x="601" y="330"/>
                  </a:lnTo>
                  <a:lnTo>
                    <a:pt x="601" y="331"/>
                  </a:lnTo>
                  <a:lnTo>
                    <a:pt x="614" y="340"/>
                  </a:lnTo>
                  <a:lnTo>
                    <a:pt x="617" y="344"/>
                  </a:lnTo>
                  <a:lnTo>
                    <a:pt x="618" y="354"/>
                  </a:lnTo>
                  <a:lnTo>
                    <a:pt x="618" y="357"/>
                  </a:lnTo>
                  <a:lnTo>
                    <a:pt x="619" y="361"/>
                  </a:lnTo>
                  <a:lnTo>
                    <a:pt x="620" y="363"/>
                  </a:lnTo>
                  <a:lnTo>
                    <a:pt x="626" y="362"/>
                  </a:lnTo>
                  <a:lnTo>
                    <a:pt x="629" y="362"/>
                  </a:lnTo>
                  <a:lnTo>
                    <a:pt x="630" y="362"/>
                  </a:lnTo>
                  <a:lnTo>
                    <a:pt x="639" y="364"/>
                  </a:lnTo>
                  <a:lnTo>
                    <a:pt x="645" y="370"/>
                  </a:lnTo>
                  <a:lnTo>
                    <a:pt x="652" y="369"/>
                  </a:lnTo>
                  <a:lnTo>
                    <a:pt x="654" y="370"/>
                  </a:lnTo>
                  <a:lnTo>
                    <a:pt x="654" y="375"/>
                  </a:lnTo>
                  <a:lnTo>
                    <a:pt x="659" y="378"/>
                  </a:lnTo>
                  <a:lnTo>
                    <a:pt x="663" y="385"/>
                  </a:lnTo>
                  <a:lnTo>
                    <a:pt x="666" y="388"/>
                  </a:lnTo>
                  <a:lnTo>
                    <a:pt x="670" y="389"/>
                  </a:lnTo>
                  <a:lnTo>
                    <a:pt x="673" y="389"/>
                  </a:lnTo>
                  <a:lnTo>
                    <a:pt x="677" y="396"/>
                  </a:lnTo>
                  <a:lnTo>
                    <a:pt x="680" y="398"/>
                  </a:lnTo>
                  <a:lnTo>
                    <a:pt x="684" y="401"/>
                  </a:lnTo>
                  <a:lnTo>
                    <a:pt x="687" y="402"/>
                  </a:lnTo>
                  <a:lnTo>
                    <a:pt x="692" y="405"/>
                  </a:lnTo>
                  <a:lnTo>
                    <a:pt x="694" y="409"/>
                  </a:lnTo>
                  <a:lnTo>
                    <a:pt x="697" y="411"/>
                  </a:lnTo>
                  <a:lnTo>
                    <a:pt x="704" y="424"/>
                  </a:lnTo>
                  <a:lnTo>
                    <a:pt x="709" y="427"/>
                  </a:lnTo>
                  <a:lnTo>
                    <a:pt x="711" y="437"/>
                  </a:lnTo>
                  <a:lnTo>
                    <a:pt x="716" y="443"/>
                  </a:lnTo>
                  <a:lnTo>
                    <a:pt x="718" y="450"/>
                  </a:lnTo>
                  <a:lnTo>
                    <a:pt x="718" y="453"/>
                  </a:lnTo>
                  <a:lnTo>
                    <a:pt x="720" y="455"/>
                  </a:lnTo>
                  <a:lnTo>
                    <a:pt x="723" y="464"/>
                  </a:lnTo>
                  <a:lnTo>
                    <a:pt x="725" y="468"/>
                  </a:lnTo>
                  <a:lnTo>
                    <a:pt x="723" y="475"/>
                  </a:lnTo>
                  <a:lnTo>
                    <a:pt x="726" y="480"/>
                  </a:lnTo>
                  <a:lnTo>
                    <a:pt x="729" y="482"/>
                  </a:lnTo>
                  <a:lnTo>
                    <a:pt x="732" y="484"/>
                  </a:lnTo>
                  <a:lnTo>
                    <a:pt x="733" y="485"/>
                  </a:lnTo>
                  <a:lnTo>
                    <a:pt x="733" y="487"/>
                  </a:lnTo>
                  <a:lnTo>
                    <a:pt x="736" y="491"/>
                  </a:lnTo>
                  <a:lnTo>
                    <a:pt x="735" y="495"/>
                  </a:lnTo>
                  <a:lnTo>
                    <a:pt x="738" y="502"/>
                  </a:lnTo>
                  <a:lnTo>
                    <a:pt x="742" y="506"/>
                  </a:lnTo>
                  <a:lnTo>
                    <a:pt x="744" y="515"/>
                  </a:lnTo>
                  <a:lnTo>
                    <a:pt x="746" y="522"/>
                  </a:lnTo>
                  <a:lnTo>
                    <a:pt x="746" y="528"/>
                  </a:lnTo>
                  <a:lnTo>
                    <a:pt x="747" y="528"/>
                  </a:lnTo>
                  <a:lnTo>
                    <a:pt x="749" y="531"/>
                  </a:lnTo>
                  <a:lnTo>
                    <a:pt x="750" y="533"/>
                  </a:lnTo>
                  <a:lnTo>
                    <a:pt x="751" y="536"/>
                  </a:lnTo>
                  <a:lnTo>
                    <a:pt x="753" y="540"/>
                  </a:lnTo>
                  <a:lnTo>
                    <a:pt x="758" y="548"/>
                  </a:lnTo>
                  <a:lnTo>
                    <a:pt x="758" y="553"/>
                  </a:lnTo>
                  <a:lnTo>
                    <a:pt x="760" y="558"/>
                  </a:lnTo>
                  <a:lnTo>
                    <a:pt x="760" y="563"/>
                  </a:lnTo>
                  <a:lnTo>
                    <a:pt x="762" y="567"/>
                  </a:lnTo>
                  <a:lnTo>
                    <a:pt x="763" y="571"/>
                  </a:lnTo>
                  <a:lnTo>
                    <a:pt x="764" y="577"/>
                  </a:lnTo>
                  <a:lnTo>
                    <a:pt x="764" y="583"/>
                  </a:lnTo>
                  <a:lnTo>
                    <a:pt x="765" y="586"/>
                  </a:lnTo>
                  <a:lnTo>
                    <a:pt x="766" y="588"/>
                  </a:lnTo>
                  <a:lnTo>
                    <a:pt x="766" y="589"/>
                  </a:lnTo>
                  <a:lnTo>
                    <a:pt x="767" y="589"/>
                  </a:lnTo>
                  <a:lnTo>
                    <a:pt x="766" y="591"/>
                  </a:lnTo>
                  <a:lnTo>
                    <a:pt x="765" y="596"/>
                  </a:lnTo>
                  <a:lnTo>
                    <a:pt x="766" y="599"/>
                  </a:lnTo>
                  <a:lnTo>
                    <a:pt x="769" y="602"/>
                  </a:lnTo>
                  <a:lnTo>
                    <a:pt x="770" y="604"/>
                  </a:lnTo>
                  <a:lnTo>
                    <a:pt x="771" y="608"/>
                  </a:lnTo>
                  <a:lnTo>
                    <a:pt x="770" y="611"/>
                  </a:lnTo>
                  <a:lnTo>
                    <a:pt x="770" y="614"/>
                  </a:lnTo>
                  <a:lnTo>
                    <a:pt x="771" y="614"/>
                  </a:lnTo>
                  <a:lnTo>
                    <a:pt x="772" y="619"/>
                  </a:lnTo>
                  <a:lnTo>
                    <a:pt x="773" y="621"/>
                  </a:lnTo>
                  <a:lnTo>
                    <a:pt x="775" y="623"/>
                  </a:lnTo>
                  <a:lnTo>
                    <a:pt x="772" y="627"/>
                  </a:lnTo>
                  <a:lnTo>
                    <a:pt x="775" y="633"/>
                  </a:lnTo>
                  <a:lnTo>
                    <a:pt x="775" y="634"/>
                  </a:lnTo>
                  <a:lnTo>
                    <a:pt x="779" y="637"/>
                  </a:lnTo>
                  <a:lnTo>
                    <a:pt x="780" y="644"/>
                  </a:lnTo>
                  <a:lnTo>
                    <a:pt x="780" y="647"/>
                  </a:lnTo>
                  <a:lnTo>
                    <a:pt x="780" y="650"/>
                  </a:lnTo>
                  <a:lnTo>
                    <a:pt x="779" y="654"/>
                  </a:lnTo>
                  <a:lnTo>
                    <a:pt x="783" y="660"/>
                  </a:lnTo>
                  <a:lnTo>
                    <a:pt x="786" y="661"/>
                  </a:lnTo>
                  <a:lnTo>
                    <a:pt x="789" y="667"/>
                  </a:lnTo>
                  <a:lnTo>
                    <a:pt x="789" y="670"/>
                  </a:lnTo>
                  <a:lnTo>
                    <a:pt x="790" y="671"/>
                  </a:lnTo>
                  <a:lnTo>
                    <a:pt x="791" y="675"/>
                  </a:lnTo>
                  <a:lnTo>
                    <a:pt x="790" y="682"/>
                  </a:lnTo>
                  <a:lnTo>
                    <a:pt x="790" y="684"/>
                  </a:lnTo>
                  <a:lnTo>
                    <a:pt x="791" y="693"/>
                  </a:lnTo>
                  <a:lnTo>
                    <a:pt x="789" y="697"/>
                  </a:lnTo>
                  <a:lnTo>
                    <a:pt x="785" y="701"/>
                  </a:lnTo>
                  <a:lnTo>
                    <a:pt x="786" y="709"/>
                  </a:lnTo>
                  <a:lnTo>
                    <a:pt x="790" y="712"/>
                  </a:lnTo>
                  <a:lnTo>
                    <a:pt x="791" y="713"/>
                  </a:lnTo>
                  <a:lnTo>
                    <a:pt x="792" y="714"/>
                  </a:lnTo>
                  <a:lnTo>
                    <a:pt x="792" y="715"/>
                  </a:lnTo>
                  <a:lnTo>
                    <a:pt x="791" y="720"/>
                  </a:lnTo>
                  <a:lnTo>
                    <a:pt x="792" y="720"/>
                  </a:lnTo>
                  <a:lnTo>
                    <a:pt x="793" y="722"/>
                  </a:lnTo>
                  <a:lnTo>
                    <a:pt x="802" y="726"/>
                  </a:lnTo>
                  <a:lnTo>
                    <a:pt x="810" y="739"/>
                  </a:lnTo>
                  <a:lnTo>
                    <a:pt x="811" y="739"/>
                  </a:lnTo>
                  <a:lnTo>
                    <a:pt x="819" y="741"/>
                  </a:lnTo>
                  <a:lnTo>
                    <a:pt x="820" y="742"/>
                  </a:lnTo>
                  <a:lnTo>
                    <a:pt x="822" y="743"/>
                  </a:lnTo>
                  <a:lnTo>
                    <a:pt x="825" y="744"/>
                  </a:lnTo>
                  <a:lnTo>
                    <a:pt x="826" y="746"/>
                  </a:lnTo>
                  <a:lnTo>
                    <a:pt x="828" y="748"/>
                  </a:lnTo>
                  <a:lnTo>
                    <a:pt x="831" y="755"/>
                  </a:lnTo>
                  <a:lnTo>
                    <a:pt x="832" y="759"/>
                  </a:lnTo>
                  <a:lnTo>
                    <a:pt x="833" y="761"/>
                  </a:lnTo>
                  <a:lnTo>
                    <a:pt x="835" y="762"/>
                  </a:lnTo>
                  <a:lnTo>
                    <a:pt x="837" y="766"/>
                  </a:lnTo>
                  <a:lnTo>
                    <a:pt x="840" y="768"/>
                  </a:lnTo>
                  <a:lnTo>
                    <a:pt x="842" y="772"/>
                  </a:lnTo>
                  <a:lnTo>
                    <a:pt x="845" y="774"/>
                  </a:lnTo>
                  <a:lnTo>
                    <a:pt x="844" y="780"/>
                  </a:lnTo>
                  <a:lnTo>
                    <a:pt x="844" y="781"/>
                  </a:lnTo>
                  <a:lnTo>
                    <a:pt x="843" y="782"/>
                  </a:lnTo>
                  <a:lnTo>
                    <a:pt x="842" y="790"/>
                  </a:lnTo>
                  <a:lnTo>
                    <a:pt x="843" y="795"/>
                  </a:lnTo>
                  <a:lnTo>
                    <a:pt x="840" y="797"/>
                  </a:lnTo>
                  <a:lnTo>
                    <a:pt x="843" y="803"/>
                  </a:lnTo>
                  <a:lnTo>
                    <a:pt x="843" y="806"/>
                  </a:lnTo>
                  <a:lnTo>
                    <a:pt x="843" y="807"/>
                  </a:lnTo>
                  <a:lnTo>
                    <a:pt x="844" y="808"/>
                  </a:lnTo>
                  <a:lnTo>
                    <a:pt x="844" y="809"/>
                  </a:lnTo>
                  <a:lnTo>
                    <a:pt x="846" y="812"/>
                  </a:lnTo>
                  <a:lnTo>
                    <a:pt x="850" y="815"/>
                  </a:lnTo>
                  <a:lnTo>
                    <a:pt x="851" y="816"/>
                  </a:lnTo>
                  <a:lnTo>
                    <a:pt x="851" y="819"/>
                  </a:lnTo>
                  <a:lnTo>
                    <a:pt x="852" y="823"/>
                  </a:lnTo>
                  <a:lnTo>
                    <a:pt x="858" y="826"/>
                  </a:lnTo>
                  <a:lnTo>
                    <a:pt x="861" y="825"/>
                  </a:lnTo>
                  <a:lnTo>
                    <a:pt x="866" y="823"/>
                  </a:lnTo>
                  <a:lnTo>
                    <a:pt x="869" y="821"/>
                  </a:lnTo>
                  <a:lnTo>
                    <a:pt x="877" y="820"/>
                  </a:lnTo>
                  <a:lnTo>
                    <a:pt x="881" y="816"/>
                  </a:lnTo>
                  <a:lnTo>
                    <a:pt x="884" y="817"/>
                  </a:lnTo>
                  <a:lnTo>
                    <a:pt x="886" y="821"/>
                  </a:lnTo>
                  <a:lnTo>
                    <a:pt x="892" y="826"/>
                  </a:lnTo>
                  <a:lnTo>
                    <a:pt x="893" y="830"/>
                  </a:lnTo>
                  <a:lnTo>
                    <a:pt x="902" y="836"/>
                  </a:lnTo>
                  <a:lnTo>
                    <a:pt x="903" y="839"/>
                  </a:lnTo>
                  <a:lnTo>
                    <a:pt x="909" y="839"/>
                  </a:lnTo>
                  <a:lnTo>
                    <a:pt x="911" y="845"/>
                  </a:lnTo>
                  <a:lnTo>
                    <a:pt x="912" y="847"/>
                  </a:lnTo>
                  <a:lnTo>
                    <a:pt x="917" y="849"/>
                  </a:lnTo>
                  <a:lnTo>
                    <a:pt x="923" y="854"/>
                  </a:lnTo>
                  <a:lnTo>
                    <a:pt x="923" y="855"/>
                  </a:lnTo>
                  <a:lnTo>
                    <a:pt x="925" y="855"/>
                  </a:lnTo>
                  <a:lnTo>
                    <a:pt x="930" y="856"/>
                  </a:lnTo>
                  <a:lnTo>
                    <a:pt x="930" y="862"/>
                  </a:lnTo>
                  <a:lnTo>
                    <a:pt x="932" y="865"/>
                  </a:lnTo>
                  <a:lnTo>
                    <a:pt x="932" y="872"/>
                  </a:lnTo>
                  <a:lnTo>
                    <a:pt x="932" y="875"/>
                  </a:lnTo>
                  <a:lnTo>
                    <a:pt x="942" y="885"/>
                  </a:lnTo>
                  <a:lnTo>
                    <a:pt x="945" y="886"/>
                  </a:lnTo>
                  <a:lnTo>
                    <a:pt x="945" y="888"/>
                  </a:lnTo>
                  <a:lnTo>
                    <a:pt x="955" y="901"/>
                  </a:lnTo>
                  <a:lnTo>
                    <a:pt x="955" y="902"/>
                  </a:lnTo>
                  <a:lnTo>
                    <a:pt x="957" y="902"/>
                  </a:lnTo>
                  <a:lnTo>
                    <a:pt x="961" y="900"/>
                  </a:lnTo>
                  <a:lnTo>
                    <a:pt x="963" y="900"/>
                  </a:lnTo>
                  <a:lnTo>
                    <a:pt x="964" y="899"/>
                  </a:lnTo>
                  <a:lnTo>
                    <a:pt x="967" y="899"/>
                  </a:lnTo>
                  <a:lnTo>
                    <a:pt x="971" y="902"/>
                  </a:lnTo>
                  <a:lnTo>
                    <a:pt x="978" y="903"/>
                  </a:lnTo>
                  <a:lnTo>
                    <a:pt x="982" y="907"/>
                  </a:lnTo>
                  <a:lnTo>
                    <a:pt x="983" y="910"/>
                  </a:lnTo>
                  <a:lnTo>
                    <a:pt x="989" y="913"/>
                  </a:lnTo>
                  <a:lnTo>
                    <a:pt x="990" y="914"/>
                  </a:lnTo>
                  <a:lnTo>
                    <a:pt x="991" y="915"/>
                  </a:lnTo>
                  <a:lnTo>
                    <a:pt x="995" y="919"/>
                  </a:lnTo>
                  <a:lnTo>
                    <a:pt x="998" y="926"/>
                  </a:lnTo>
                  <a:lnTo>
                    <a:pt x="1001" y="927"/>
                  </a:lnTo>
                  <a:lnTo>
                    <a:pt x="1004" y="930"/>
                  </a:lnTo>
                  <a:lnTo>
                    <a:pt x="1007" y="936"/>
                  </a:lnTo>
                  <a:lnTo>
                    <a:pt x="1008" y="939"/>
                  </a:lnTo>
                  <a:lnTo>
                    <a:pt x="1010" y="941"/>
                  </a:lnTo>
                  <a:lnTo>
                    <a:pt x="1011" y="946"/>
                  </a:lnTo>
                  <a:lnTo>
                    <a:pt x="1014" y="948"/>
                  </a:lnTo>
                  <a:lnTo>
                    <a:pt x="1015" y="949"/>
                  </a:lnTo>
                  <a:lnTo>
                    <a:pt x="1017" y="950"/>
                  </a:lnTo>
                  <a:lnTo>
                    <a:pt x="1019" y="954"/>
                  </a:lnTo>
                  <a:lnTo>
                    <a:pt x="1022" y="955"/>
                  </a:lnTo>
                  <a:lnTo>
                    <a:pt x="1024" y="958"/>
                  </a:lnTo>
                  <a:lnTo>
                    <a:pt x="1035" y="956"/>
                  </a:lnTo>
                  <a:lnTo>
                    <a:pt x="1038" y="958"/>
                  </a:lnTo>
                  <a:lnTo>
                    <a:pt x="1045" y="961"/>
                  </a:lnTo>
                  <a:lnTo>
                    <a:pt x="1047" y="963"/>
                  </a:lnTo>
                  <a:lnTo>
                    <a:pt x="1049" y="965"/>
                  </a:lnTo>
                  <a:lnTo>
                    <a:pt x="1051" y="967"/>
                  </a:lnTo>
                  <a:lnTo>
                    <a:pt x="1057" y="967"/>
                  </a:lnTo>
                  <a:lnTo>
                    <a:pt x="1069" y="972"/>
                  </a:lnTo>
                  <a:lnTo>
                    <a:pt x="1085" y="976"/>
                  </a:lnTo>
                  <a:lnTo>
                    <a:pt x="1089" y="981"/>
                  </a:lnTo>
                  <a:lnTo>
                    <a:pt x="1090" y="983"/>
                  </a:lnTo>
                  <a:lnTo>
                    <a:pt x="1094" y="987"/>
                  </a:lnTo>
                  <a:lnTo>
                    <a:pt x="1095" y="992"/>
                  </a:lnTo>
                  <a:lnTo>
                    <a:pt x="1104" y="1000"/>
                  </a:lnTo>
                  <a:lnTo>
                    <a:pt x="1114" y="1003"/>
                  </a:lnTo>
                  <a:lnTo>
                    <a:pt x="1117" y="1006"/>
                  </a:lnTo>
                  <a:lnTo>
                    <a:pt x="1127" y="1009"/>
                  </a:lnTo>
                  <a:lnTo>
                    <a:pt x="1135" y="1011"/>
                  </a:lnTo>
                  <a:lnTo>
                    <a:pt x="1142" y="1012"/>
                  </a:lnTo>
                  <a:lnTo>
                    <a:pt x="1144" y="1013"/>
                  </a:lnTo>
                  <a:lnTo>
                    <a:pt x="1154" y="1012"/>
                  </a:lnTo>
                  <a:lnTo>
                    <a:pt x="1160" y="1013"/>
                  </a:lnTo>
                  <a:lnTo>
                    <a:pt x="1166" y="1016"/>
                  </a:lnTo>
                  <a:lnTo>
                    <a:pt x="1169" y="1018"/>
                  </a:lnTo>
                  <a:lnTo>
                    <a:pt x="1171" y="1019"/>
                  </a:lnTo>
                  <a:lnTo>
                    <a:pt x="1178" y="1022"/>
                  </a:lnTo>
                  <a:lnTo>
                    <a:pt x="1184" y="1032"/>
                  </a:lnTo>
                  <a:lnTo>
                    <a:pt x="1196" y="1048"/>
                  </a:lnTo>
                  <a:lnTo>
                    <a:pt x="1200" y="1059"/>
                  </a:lnTo>
                  <a:lnTo>
                    <a:pt x="1210" y="1066"/>
                  </a:lnTo>
                  <a:lnTo>
                    <a:pt x="1210" y="1067"/>
                  </a:lnTo>
                  <a:lnTo>
                    <a:pt x="1213" y="1082"/>
                  </a:lnTo>
                  <a:lnTo>
                    <a:pt x="1210" y="1094"/>
                  </a:lnTo>
                  <a:lnTo>
                    <a:pt x="1210" y="1095"/>
                  </a:lnTo>
                  <a:lnTo>
                    <a:pt x="1216" y="1108"/>
                  </a:lnTo>
                  <a:lnTo>
                    <a:pt x="1224" y="1115"/>
                  </a:lnTo>
                  <a:lnTo>
                    <a:pt x="1229" y="1128"/>
                  </a:lnTo>
                  <a:lnTo>
                    <a:pt x="1241" y="1139"/>
                  </a:lnTo>
                  <a:lnTo>
                    <a:pt x="1244" y="1151"/>
                  </a:lnTo>
                  <a:lnTo>
                    <a:pt x="1253" y="1165"/>
                  </a:lnTo>
                  <a:lnTo>
                    <a:pt x="1269" y="1185"/>
                  </a:lnTo>
                  <a:lnTo>
                    <a:pt x="1281" y="1193"/>
                  </a:lnTo>
                  <a:lnTo>
                    <a:pt x="1289" y="1208"/>
                  </a:lnTo>
                  <a:lnTo>
                    <a:pt x="1309" y="1215"/>
                  </a:lnTo>
                  <a:lnTo>
                    <a:pt x="1319" y="1222"/>
                  </a:lnTo>
                  <a:lnTo>
                    <a:pt x="1326" y="1225"/>
                  </a:lnTo>
                  <a:lnTo>
                    <a:pt x="1337" y="1233"/>
                  </a:lnTo>
                  <a:lnTo>
                    <a:pt x="1352" y="1238"/>
                  </a:lnTo>
                  <a:lnTo>
                    <a:pt x="1354" y="1240"/>
                  </a:lnTo>
                  <a:lnTo>
                    <a:pt x="1367" y="1248"/>
                  </a:lnTo>
                  <a:lnTo>
                    <a:pt x="1373" y="1259"/>
                  </a:lnTo>
                  <a:lnTo>
                    <a:pt x="1381" y="1262"/>
                  </a:lnTo>
                  <a:lnTo>
                    <a:pt x="1386" y="1267"/>
                  </a:lnTo>
                  <a:lnTo>
                    <a:pt x="1396" y="1270"/>
                  </a:lnTo>
                  <a:lnTo>
                    <a:pt x="1398" y="1270"/>
                  </a:lnTo>
                  <a:lnTo>
                    <a:pt x="1402" y="1268"/>
                  </a:lnTo>
                  <a:lnTo>
                    <a:pt x="1403" y="1268"/>
                  </a:lnTo>
                  <a:lnTo>
                    <a:pt x="1414" y="1273"/>
                  </a:lnTo>
                  <a:lnTo>
                    <a:pt x="1416" y="1273"/>
                  </a:lnTo>
                  <a:lnTo>
                    <a:pt x="1435" y="1266"/>
                  </a:lnTo>
                  <a:lnTo>
                    <a:pt x="1438" y="1266"/>
                  </a:lnTo>
                  <a:lnTo>
                    <a:pt x="1446" y="1267"/>
                  </a:lnTo>
                  <a:lnTo>
                    <a:pt x="1452" y="1262"/>
                  </a:lnTo>
                  <a:lnTo>
                    <a:pt x="1469" y="1266"/>
                  </a:lnTo>
                  <a:lnTo>
                    <a:pt x="1479" y="1266"/>
                  </a:lnTo>
                  <a:lnTo>
                    <a:pt x="1482" y="1267"/>
                  </a:lnTo>
                  <a:lnTo>
                    <a:pt x="1485" y="1268"/>
                  </a:lnTo>
                  <a:lnTo>
                    <a:pt x="1514" y="1290"/>
                  </a:lnTo>
                  <a:lnTo>
                    <a:pt x="1516" y="1290"/>
                  </a:lnTo>
                  <a:lnTo>
                    <a:pt x="1551" y="1295"/>
                  </a:lnTo>
                  <a:lnTo>
                    <a:pt x="1585" y="1312"/>
                  </a:lnTo>
                  <a:lnTo>
                    <a:pt x="1597" y="1325"/>
                  </a:lnTo>
                  <a:lnTo>
                    <a:pt x="1599" y="1326"/>
                  </a:lnTo>
                  <a:lnTo>
                    <a:pt x="1600" y="1327"/>
                  </a:lnTo>
                  <a:lnTo>
                    <a:pt x="1613" y="1330"/>
                  </a:lnTo>
                  <a:lnTo>
                    <a:pt x="1622" y="1344"/>
                  </a:lnTo>
                  <a:lnTo>
                    <a:pt x="1622" y="1350"/>
                  </a:lnTo>
                  <a:lnTo>
                    <a:pt x="1621" y="1353"/>
                  </a:lnTo>
                  <a:lnTo>
                    <a:pt x="1621" y="1355"/>
                  </a:lnTo>
                  <a:lnTo>
                    <a:pt x="1622" y="1360"/>
                  </a:lnTo>
                  <a:lnTo>
                    <a:pt x="1621" y="1366"/>
                  </a:lnTo>
                  <a:lnTo>
                    <a:pt x="1621" y="1370"/>
                  </a:lnTo>
                  <a:lnTo>
                    <a:pt x="1618" y="1375"/>
                  </a:lnTo>
                  <a:lnTo>
                    <a:pt x="1619" y="1375"/>
                  </a:lnTo>
                  <a:lnTo>
                    <a:pt x="1622" y="1384"/>
                  </a:lnTo>
                  <a:lnTo>
                    <a:pt x="1626" y="1387"/>
                  </a:lnTo>
                  <a:lnTo>
                    <a:pt x="1627" y="1392"/>
                  </a:lnTo>
                  <a:lnTo>
                    <a:pt x="1632" y="1400"/>
                  </a:lnTo>
                  <a:lnTo>
                    <a:pt x="1632" y="1410"/>
                  </a:lnTo>
                  <a:lnTo>
                    <a:pt x="1633" y="1414"/>
                  </a:lnTo>
                  <a:lnTo>
                    <a:pt x="1632" y="1420"/>
                  </a:lnTo>
                  <a:lnTo>
                    <a:pt x="1635" y="1428"/>
                  </a:lnTo>
                  <a:lnTo>
                    <a:pt x="1639" y="1433"/>
                  </a:lnTo>
                  <a:lnTo>
                    <a:pt x="1639" y="1435"/>
                  </a:lnTo>
                  <a:lnTo>
                    <a:pt x="1639" y="1446"/>
                  </a:lnTo>
                  <a:lnTo>
                    <a:pt x="1641" y="1453"/>
                  </a:lnTo>
                  <a:lnTo>
                    <a:pt x="1644" y="1455"/>
                  </a:lnTo>
                  <a:lnTo>
                    <a:pt x="1645" y="1459"/>
                  </a:lnTo>
                  <a:lnTo>
                    <a:pt x="1644" y="1468"/>
                  </a:lnTo>
                  <a:lnTo>
                    <a:pt x="1645" y="1473"/>
                  </a:lnTo>
                  <a:lnTo>
                    <a:pt x="1646" y="1479"/>
                  </a:lnTo>
                  <a:lnTo>
                    <a:pt x="1652" y="1483"/>
                  </a:lnTo>
                  <a:lnTo>
                    <a:pt x="1653" y="1485"/>
                  </a:lnTo>
                  <a:lnTo>
                    <a:pt x="1658" y="1494"/>
                  </a:lnTo>
                  <a:lnTo>
                    <a:pt x="1658" y="1499"/>
                  </a:lnTo>
                  <a:lnTo>
                    <a:pt x="1659" y="1506"/>
                  </a:lnTo>
                  <a:lnTo>
                    <a:pt x="1659" y="1512"/>
                  </a:lnTo>
                  <a:lnTo>
                    <a:pt x="1660" y="1518"/>
                  </a:lnTo>
                  <a:lnTo>
                    <a:pt x="1666" y="1518"/>
                  </a:lnTo>
                  <a:lnTo>
                    <a:pt x="1672" y="1518"/>
                  </a:lnTo>
                  <a:lnTo>
                    <a:pt x="1682" y="1518"/>
                  </a:lnTo>
                  <a:lnTo>
                    <a:pt x="1685" y="1519"/>
                  </a:lnTo>
                  <a:lnTo>
                    <a:pt x="1690" y="1521"/>
                  </a:lnTo>
                  <a:lnTo>
                    <a:pt x="1691" y="1521"/>
                  </a:lnTo>
                  <a:lnTo>
                    <a:pt x="1693" y="1519"/>
                  </a:lnTo>
                  <a:lnTo>
                    <a:pt x="1693" y="1520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742" name="Freeform 230"/>
            <p:cNvSpPr>
              <a:spLocks/>
            </p:cNvSpPr>
            <p:nvPr/>
          </p:nvSpPr>
          <p:spPr bwMode="auto">
            <a:xfrm>
              <a:off x="4751" y="3439"/>
              <a:ext cx="161" cy="45"/>
            </a:xfrm>
            <a:custGeom>
              <a:avLst/>
              <a:gdLst>
                <a:gd name="T0" fmla="*/ 7 w 485"/>
                <a:gd name="T1" fmla="*/ 133 h 136"/>
                <a:gd name="T2" fmla="*/ 11 w 485"/>
                <a:gd name="T3" fmla="*/ 134 h 136"/>
                <a:gd name="T4" fmla="*/ 17 w 485"/>
                <a:gd name="T5" fmla="*/ 133 h 136"/>
                <a:gd name="T6" fmla="*/ 23 w 485"/>
                <a:gd name="T7" fmla="*/ 133 h 136"/>
                <a:gd name="T8" fmla="*/ 38 w 485"/>
                <a:gd name="T9" fmla="*/ 131 h 136"/>
                <a:gd name="T10" fmla="*/ 51 w 485"/>
                <a:gd name="T11" fmla="*/ 125 h 136"/>
                <a:gd name="T12" fmla="*/ 67 w 485"/>
                <a:gd name="T13" fmla="*/ 119 h 136"/>
                <a:gd name="T14" fmla="*/ 75 w 485"/>
                <a:gd name="T15" fmla="*/ 117 h 136"/>
                <a:gd name="T16" fmla="*/ 89 w 485"/>
                <a:gd name="T17" fmla="*/ 121 h 136"/>
                <a:gd name="T18" fmla="*/ 94 w 485"/>
                <a:gd name="T19" fmla="*/ 123 h 136"/>
                <a:gd name="T20" fmla="*/ 97 w 485"/>
                <a:gd name="T21" fmla="*/ 128 h 136"/>
                <a:gd name="T22" fmla="*/ 102 w 485"/>
                <a:gd name="T23" fmla="*/ 131 h 136"/>
                <a:gd name="T24" fmla="*/ 107 w 485"/>
                <a:gd name="T25" fmla="*/ 131 h 136"/>
                <a:gd name="T26" fmla="*/ 114 w 485"/>
                <a:gd name="T27" fmla="*/ 134 h 136"/>
                <a:gd name="T28" fmla="*/ 117 w 485"/>
                <a:gd name="T29" fmla="*/ 134 h 136"/>
                <a:gd name="T30" fmla="*/ 121 w 485"/>
                <a:gd name="T31" fmla="*/ 130 h 136"/>
                <a:gd name="T32" fmla="*/ 127 w 485"/>
                <a:gd name="T33" fmla="*/ 127 h 136"/>
                <a:gd name="T34" fmla="*/ 135 w 485"/>
                <a:gd name="T35" fmla="*/ 121 h 136"/>
                <a:gd name="T36" fmla="*/ 140 w 485"/>
                <a:gd name="T37" fmla="*/ 120 h 136"/>
                <a:gd name="T38" fmla="*/ 148 w 485"/>
                <a:gd name="T39" fmla="*/ 114 h 136"/>
                <a:gd name="T40" fmla="*/ 151 w 485"/>
                <a:gd name="T41" fmla="*/ 108 h 136"/>
                <a:gd name="T42" fmla="*/ 153 w 485"/>
                <a:gd name="T43" fmla="*/ 103 h 136"/>
                <a:gd name="T44" fmla="*/ 156 w 485"/>
                <a:gd name="T45" fmla="*/ 98 h 136"/>
                <a:gd name="T46" fmla="*/ 162 w 485"/>
                <a:gd name="T47" fmla="*/ 99 h 136"/>
                <a:gd name="T48" fmla="*/ 167 w 485"/>
                <a:gd name="T49" fmla="*/ 93 h 136"/>
                <a:gd name="T50" fmla="*/ 168 w 485"/>
                <a:gd name="T51" fmla="*/ 90 h 136"/>
                <a:gd name="T52" fmla="*/ 162 w 485"/>
                <a:gd name="T53" fmla="*/ 83 h 136"/>
                <a:gd name="T54" fmla="*/ 164 w 485"/>
                <a:gd name="T55" fmla="*/ 78 h 136"/>
                <a:gd name="T56" fmla="*/ 168 w 485"/>
                <a:gd name="T57" fmla="*/ 73 h 136"/>
                <a:gd name="T58" fmla="*/ 175 w 485"/>
                <a:gd name="T59" fmla="*/ 68 h 136"/>
                <a:gd name="T60" fmla="*/ 187 w 485"/>
                <a:gd name="T61" fmla="*/ 68 h 136"/>
                <a:gd name="T62" fmla="*/ 194 w 485"/>
                <a:gd name="T63" fmla="*/ 68 h 136"/>
                <a:gd name="T64" fmla="*/ 199 w 485"/>
                <a:gd name="T65" fmla="*/ 72 h 136"/>
                <a:gd name="T66" fmla="*/ 209 w 485"/>
                <a:gd name="T67" fmla="*/ 72 h 136"/>
                <a:gd name="T68" fmla="*/ 215 w 485"/>
                <a:gd name="T69" fmla="*/ 71 h 136"/>
                <a:gd name="T70" fmla="*/ 223 w 485"/>
                <a:gd name="T71" fmla="*/ 66 h 136"/>
                <a:gd name="T72" fmla="*/ 228 w 485"/>
                <a:gd name="T73" fmla="*/ 63 h 136"/>
                <a:gd name="T74" fmla="*/ 233 w 485"/>
                <a:gd name="T75" fmla="*/ 64 h 136"/>
                <a:gd name="T76" fmla="*/ 241 w 485"/>
                <a:gd name="T77" fmla="*/ 61 h 136"/>
                <a:gd name="T78" fmla="*/ 249 w 485"/>
                <a:gd name="T79" fmla="*/ 63 h 136"/>
                <a:gd name="T80" fmla="*/ 257 w 485"/>
                <a:gd name="T81" fmla="*/ 61 h 136"/>
                <a:gd name="T82" fmla="*/ 266 w 485"/>
                <a:gd name="T83" fmla="*/ 65 h 136"/>
                <a:gd name="T84" fmla="*/ 273 w 485"/>
                <a:gd name="T85" fmla="*/ 70 h 136"/>
                <a:gd name="T86" fmla="*/ 279 w 485"/>
                <a:gd name="T87" fmla="*/ 73 h 136"/>
                <a:gd name="T88" fmla="*/ 283 w 485"/>
                <a:gd name="T89" fmla="*/ 72 h 136"/>
                <a:gd name="T90" fmla="*/ 290 w 485"/>
                <a:gd name="T91" fmla="*/ 66 h 136"/>
                <a:gd name="T92" fmla="*/ 297 w 485"/>
                <a:gd name="T93" fmla="*/ 65 h 136"/>
                <a:gd name="T94" fmla="*/ 303 w 485"/>
                <a:gd name="T95" fmla="*/ 63 h 136"/>
                <a:gd name="T96" fmla="*/ 310 w 485"/>
                <a:gd name="T97" fmla="*/ 54 h 136"/>
                <a:gd name="T98" fmla="*/ 320 w 485"/>
                <a:gd name="T99" fmla="*/ 45 h 136"/>
                <a:gd name="T100" fmla="*/ 329 w 485"/>
                <a:gd name="T101" fmla="*/ 40 h 136"/>
                <a:gd name="T102" fmla="*/ 336 w 485"/>
                <a:gd name="T103" fmla="*/ 35 h 136"/>
                <a:gd name="T104" fmla="*/ 345 w 485"/>
                <a:gd name="T105" fmla="*/ 37 h 136"/>
                <a:gd name="T106" fmla="*/ 365 w 485"/>
                <a:gd name="T107" fmla="*/ 31 h 136"/>
                <a:gd name="T108" fmla="*/ 382 w 485"/>
                <a:gd name="T109" fmla="*/ 25 h 136"/>
                <a:gd name="T110" fmla="*/ 440 w 485"/>
                <a:gd name="T111" fmla="*/ 17 h 136"/>
                <a:gd name="T112" fmla="*/ 456 w 485"/>
                <a:gd name="T113" fmla="*/ 18 h 136"/>
                <a:gd name="T114" fmla="*/ 480 w 485"/>
                <a:gd name="T115" fmla="*/ 5 h 136"/>
                <a:gd name="T116" fmla="*/ 484 w 485"/>
                <a:gd name="T117" fmla="*/ 1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85" h="136">
                  <a:moveTo>
                    <a:pt x="0" y="132"/>
                  </a:moveTo>
                  <a:lnTo>
                    <a:pt x="5" y="133"/>
                  </a:lnTo>
                  <a:lnTo>
                    <a:pt x="7" y="133"/>
                  </a:lnTo>
                  <a:lnTo>
                    <a:pt x="9" y="132"/>
                  </a:lnTo>
                  <a:lnTo>
                    <a:pt x="10" y="132"/>
                  </a:lnTo>
                  <a:lnTo>
                    <a:pt x="11" y="134"/>
                  </a:lnTo>
                  <a:lnTo>
                    <a:pt x="13" y="134"/>
                  </a:lnTo>
                  <a:lnTo>
                    <a:pt x="16" y="133"/>
                  </a:lnTo>
                  <a:lnTo>
                    <a:pt x="17" y="133"/>
                  </a:lnTo>
                  <a:lnTo>
                    <a:pt x="20" y="134"/>
                  </a:lnTo>
                  <a:lnTo>
                    <a:pt x="21" y="134"/>
                  </a:lnTo>
                  <a:lnTo>
                    <a:pt x="23" y="133"/>
                  </a:lnTo>
                  <a:lnTo>
                    <a:pt x="27" y="133"/>
                  </a:lnTo>
                  <a:lnTo>
                    <a:pt x="34" y="132"/>
                  </a:lnTo>
                  <a:lnTo>
                    <a:pt x="38" y="131"/>
                  </a:lnTo>
                  <a:lnTo>
                    <a:pt x="42" y="130"/>
                  </a:lnTo>
                  <a:lnTo>
                    <a:pt x="47" y="126"/>
                  </a:lnTo>
                  <a:lnTo>
                    <a:pt x="51" y="125"/>
                  </a:lnTo>
                  <a:lnTo>
                    <a:pt x="54" y="124"/>
                  </a:lnTo>
                  <a:lnTo>
                    <a:pt x="63" y="121"/>
                  </a:lnTo>
                  <a:lnTo>
                    <a:pt x="67" y="119"/>
                  </a:lnTo>
                  <a:lnTo>
                    <a:pt x="68" y="118"/>
                  </a:lnTo>
                  <a:lnTo>
                    <a:pt x="71" y="118"/>
                  </a:lnTo>
                  <a:lnTo>
                    <a:pt x="75" y="117"/>
                  </a:lnTo>
                  <a:lnTo>
                    <a:pt x="83" y="118"/>
                  </a:lnTo>
                  <a:lnTo>
                    <a:pt x="86" y="119"/>
                  </a:lnTo>
                  <a:lnTo>
                    <a:pt x="89" y="121"/>
                  </a:lnTo>
                  <a:lnTo>
                    <a:pt x="90" y="121"/>
                  </a:lnTo>
                  <a:lnTo>
                    <a:pt x="93" y="123"/>
                  </a:lnTo>
                  <a:lnTo>
                    <a:pt x="94" y="123"/>
                  </a:lnTo>
                  <a:lnTo>
                    <a:pt x="95" y="124"/>
                  </a:lnTo>
                  <a:lnTo>
                    <a:pt x="96" y="127"/>
                  </a:lnTo>
                  <a:lnTo>
                    <a:pt x="97" y="128"/>
                  </a:lnTo>
                  <a:lnTo>
                    <a:pt x="100" y="131"/>
                  </a:lnTo>
                  <a:lnTo>
                    <a:pt x="101" y="132"/>
                  </a:lnTo>
                  <a:lnTo>
                    <a:pt x="102" y="131"/>
                  </a:lnTo>
                  <a:lnTo>
                    <a:pt x="103" y="131"/>
                  </a:lnTo>
                  <a:lnTo>
                    <a:pt x="106" y="131"/>
                  </a:lnTo>
                  <a:lnTo>
                    <a:pt x="107" y="131"/>
                  </a:lnTo>
                  <a:lnTo>
                    <a:pt x="108" y="131"/>
                  </a:lnTo>
                  <a:lnTo>
                    <a:pt x="109" y="132"/>
                  </a:lnTo>
                  <a:lnTo>
                    <a:pt x="114" y="134"/>
                  </a:lnTo>
                  <a:lnTo>
                    <a:pt x="115" y="136"/>
                  </a:lnTo>
                  <a:lnTo>
                    <a:pt x="116" y="136"/>
                  </a:lnTo>
                  <a:lnTo>
                    <a:pt x="117" y="134"/>
                  </a:lnTo>
                  <a:lnTo>
                    <a:pt x="118" y="133"/>
                  </a:lnTo>
                  <a:lnTo>
                    <a:pt x="120" y="132"/>
                  </a:lnTo>
                  <a:lnTo>
                    <a:pt x="121" y="130"/>
                  </a:lnTo>
                  <a:lnTo>
                    <a:pt x="123" y="128"/>
                  </a:lnTo>
                  <a:lnTo>
                    <a:pt x="124" y="128"/>
                  </a:lnTo>
                  <a:lnTo>
                    <a:pt x="127" y="127"/>
                  </a:lnTo>
                  <a:lnTo>
                    <a:pt x="129" y="126"/>
                  </a:lnTo>
                  <a:lnTo>
                    <a:pt x="130" y="125"/>
                  </a:lnTo>
                  <a:lnTo>
                    <a:pt x="135" y="121"/>
                  </a:lnTo>
                  <a:lnTo>
                    <a:pt x="136" y="120"/>
                  </a:lnTo>
                  <a:lnTo>
                    <a:pt x="137" y="120"/>
                  </a:lnTo>
                  <a:lnTo>
                    <a:pt x="140" y="120"/>
                  </a:lnTo>
                  <a:lnTo>
                    <a:pt x="148" y="117"/>
                  </a:lnTo>
                  <a:lnTo>
                    <a:pt x="148" y="116"/>
                  </a:lnTo>
                  <a:lnTo>
                    <a:pt x="148" y="114"/>
                  </a:lnTo>
                  <a:lnTo>
                    <a:pt x="148" y="112"/>
                  </a:lnTo>
                  <a:lnTo>
                    <a:pt x="149" y="112"/>
                  </a:lnTo>
                  <a:lnTo>
                    <a:pt x="151" y="108"/>
                  </a:lnTo>
                  <a:lnTo>
                    <a:pt x="151" y="106"/>
                  </a:lnTo>
                  <a:lnTo>
                    <a:pt x="153" y="105"/>
                  </a:lnTo>
                  <a:lnTo>
                    <a:pt x="153" y="103"/>
                  </a:lnTo>
                  <a:lnTo>
                    <a:pt x="154" y="101"/>
                  </a:lnTo>
                  <a:lnTo>
                    <a:pt x="155" y="99"/>
                  </a:lnTo>
                  <a:lnTo>
                    <a:pt x="156" y="98"/>
                  </a:lnTo>
                  <a:lnTo>
                    <a:pt x="159" y="98"/>
                  </a:lnTo>
                  <a:lnTo>
                    <a:pt x="161" y="99"/>
                  </a:lnTo>
                  <a:lnTo>
                    <a:pt x="162" y="99"/>
                  </a:lnTo>
                  <a:lnTo>
                    <a:pt x="164" y="98"/>
                  </a:lnTo>
                  <a:lnTo>
                    <a:pt x="164" y="96"/>
                  </a:lnTo>
                  <a:lnTo>
                    <a:pt x="167" y="93"/>
                  </a:lnTo>
                  <a:lnTo>
                    <a:pt x="168" y="92"/>
                  </a:lnTo>
                  <a:lnTo>
                    <a:pt x="168" y="91"/>
                  </a:lnTo>
                  <a:lnTo>
                    <a:pt x="168" y="90"/>
                  </a:lnTo>
                  <a:lnTo>
                    <a:pt x="166" y="87"/>
                  </a:lnTo>
                  <a:lnTo>
                    <a:pt x="164" y="85"/>
                  </a:lnTo>
                  <a:lnTo>
                    <a:pt x="162" y="83"/>
                  </a:lnTo>
                  <a:lnTo>
                    <a:pt x="163" y="81"/>
                  </a:lnTo>
                  <a:lnTo>
                    <a:pt x="163" y="79"/>
                  </a:lnTo>
                  <a:lnTo>
                    <a:pt x="164" y="78"/>
                  </a:lnTo>
                  <a:lnTo>
                    <a:pt x="164" y="74"/>
                  </a:lnTo>
                  <a:lnTo>
                    <a:pt x="166" y="73"/>
                  </a:lnTo>
                  <a:lnTo>
                    <a:pt x="168" y="73"/>
                  </a:lnTo>
                  <a:lnTo>
                    <a:pt x="170" y="70"/>
                  </a:lnTo>
                  <a:lnTo>
                    <a:pt x="173" y="68"/>
                  </a:lnTo>
                  <a:lnTo>
                    <a:pt x="175" y="68"/>
                  </a:lnTo>
                  <a:lnTo>
                    <a:pt x="179" y="68"/>
                  </a:lnTo>
                  <a:lnTo>
                    <a:pt x="181" y="67"/>
                  </a:lnTo>
                  <a:lnTo>
                    <a:pt x="187" y="68"/>
                  </a:lnTo>
                  <a:lnTo>
                    <a:pt x="188" y="67"/>
                  </a:lnTo>
                  <a:lnTo>
                    <a:pt x="192" y="68"/>
                  </a:lnTo>
                  <a:lnTo>
                    <a:pt x="194" y="68"/>
                  </a:lnTo>
                  <a:lnTo>
                    <a:pt x="195" y="68"/>
                  </a:lnTo>
                  <a:lnTo>
                    <a:pt x="196" y="70"/>
                  </a:lnTo>
                  <a:lnTo>
                    <a:pt x="199" y="72"/>
                  </a:lnTo>
                  <a:lnTo>
                    <a:pt x="203" y="73"/>
                  </a:lnTo>
                  <a:lnTo>
                    <a:pt x="206" y="72"/>
                  </a:lnTo>
                  <a:lnTo>
                    <a:pt x="209" y="72"/>
                  </a:lnTo>
                  <a:lnTo>
                    <a:pt x="210" y="72"/>
                  </a:lnTo>
                  <a:lnTo>
                    <a:pt x="213" y="72"/>
                  </a:lnTo>
                  <a:lnTo>
                    <a:pt x="215" y="71"/>
                  </a:lnTo>
                  <a:lnTo>
                    <a:pt x="216" y="68"/>
                  </a:lnTo>
                  <a:lnTo>
                    <a:pt x="219" y="68"/>
                  </a:lnTo>
                  <a:lnTo>
                    <a:pt x="223" y="66"/>
                  </a:lnTo>
                  <a:lnTo>
                    <a:pt x="223" y="64"/>
                  </a:lnTo>
                  <a:lnTo>
                    <a:pt x="226" y="63"/>
                  </a:lnTo>
                  <a:lnTo>
                    <a:pt x="228" y="63"/>
                  </a:lnTo>
                  <a:lnTo>
                    <a:pt x="229" y="64"/>
                  </a:lnTo>
                  <a:lnTo>
                    <a:pt x="230" y="65"/>
                  </a:lnTo>
                  <a:lnTo>
                    <a:pt x="233" y="64"/>
                  </a:lnTo>
                  <a:lnTo>
                    <a:pt x="235" y="61"/>
                  </a:lnTo>
                  <a:lnTo>
                    <a:pt x="239" y="61"/>
                  </a:lnTo>
                  <a:lnTo>
                    <a:pt x="241" y="61"/>
                  </a:lnTo>
                  <a:lnTo>
                    <a:pt x="242" y="61"/>
                  </a:lnTo>
                  <a:lnTo>
                    <a:pt x="246" y="60"/>
                  </a:lnTo>
                  <a:lnTo>
                    <a:pt x="249" y="63"/>
                  </a:lnTo>
                  <a:lnTo>
                    <a:pt x="254" y="63"/>
                  </a:lnTo>
                  <a:lnTo>
                    <a:pt x="256" y="63"/>
                  </a:lnTo>
                  <a:lnTo>
                    <a:pt x="257" y="61"/>
                  </a:lnTo>
                  <a:lnTo>
                    <a:pt x="260" y="61"/>
                  </a:lnTo>
                  <a:lnTo>
                    <a:pt x="261" y="60"/>
                  </a:lnTo>
                  <a:lnTo>
                    <a:pt x="266" y="65"/>
                  </a:lnTo>
                  <a:lnTo>
                    <a:pt x="273" y="66"/>
                  </a:lnTo>
                  <a:lnTo>
                    <a:pt x="273" y="68"/>
                  </a:lnTo>
                  <a:lnTo>
                    <a:pt x="273" y="70"/>
                  </a:lnTo>
                  <a:lnTo>
                    <a:pt x="275" y="71"/>
                  </a:lnTo>
                  <a:lnTo>
                    <a:pt x="277" y="72"/>
                  </a:lnTo>
                  <a:lnTo>
                    <a:pt x="279" y="73"/>
                  </a:lnTo>
                  <a:lnTo>
                    <a:pt x="280" y="73"/>
                  </a:lnTo>
                  <a:lnTo>
                    <a:pt x="281" y="72"/>
                  </a:lnTo>
                  <a:lnTo>
                    <a:pt x="283" y="72"/>
                  </a:lnTo>
                  <a:lnTo>
                    <a:pt x="287" y="70"/>
                  </a:lnTo>
                  <a:lnTo>
                    <a:pt x="289" y="68"/>
                  </a:lnTo>
                  <a:lnTo>
                    <a:pt x="290" y="66"/>
                  </a:lnTo>
                  <a:lnTo>
                    <a:pt x="293" y="65"/>
                  </a:lnTo>
                  <a:lnTo>
                    <a:pt x="295" y="66"/>
                  </a:lnTo>
                  <a:lnTo>
                    <a:pt x="297" y="65"/>
                  </a:lnTo>
                  <a:lnTo>
                    <a:pt x="300" y="64"/>
                  </a:lnTo>
                  <a:lnTo>
                    <a:pt x="301" y="64"/>
                  </a:lnTo>
                  <a:lnTo>
                    <a:pt x="303" y="63"/>
                  </a:lnTo>
                  <a:lnTo>
                    <a:pt x="305" y="60"/>
                  </a:lnTo>
                  <a:lnTo>
                    <a:pt x="307" y="59"/>
                  </a:lnTo>
                  <a:lnTo>
                    <a:pt x="310" y="54"/>
                  </a:lnTo>
                  <a:lnTo>
                    <a:pt x="316" y="47"/>
                  </a:lnTo>
                  <a:lnTo>
                    <a:pt x="318" y="46"/>
                  </a:lnTo>
                  <a:lnTo>
                    <a:pt x="320" y="45"/>
                  </a:lnTo>
                  <a:lnTo>
                    <a:pt x="321" y="41"/>
                  </a:lnTo>
                  <a:lnTo>
                    <a:pt x="325" y="41"/>
                  </a:lnTo>
                  <a:lnTo>
                    <a:pt x="329" y="40"/>
                  </a:lnTo>
                  <a:lnTo>
                    <a:pt x="333" y="38"/>
                  </a:lnTo>
                  <a:lnTo>
                    <a:pt x="334" y="37"/>
                  </a:lnTo>
                  <a:lnTo>
                    <a:pt x="336" y="35"/>
                  </a:lnTo>
                  <a:lnTo>
                    <a:pt x="341" y="37"/>
                  </a:lnTo>
                  <a:lnTo>
                    <a:pt x="342" y="37"/>
                  </a:lnTo>
                  <a:lnTo>
                    <a:pt x="345" y="37"/>
                  </a:lnTo>
                  <a:lnTo>
                    <a:pt x="347" y="34"/>
                  </a:lnTo>
                  <a:lnTo>
                    <a:pt x="361" y="33"/>
                  </a:lnTo>
                  <a:lnTo>
                    <a:pt x="365" y="31"/>
                  </a:lnTo>
                  <a:lnTo>
                    <a:pt x="367" y="31"/>
                  </a:lnTo>
                  <a:lnTo>
                    <a:pt x="369" y="30"/>
                  </a:lnTo>
                  <a:lnTo>
                    <a:pt x="382" y="25"/>
                  </a:lnTo>
                  <a:lnTo>
                    <a:pt x="395" y="26"/>
                  </a:lnTo>
                  <a:lnTo>
                    <a:pt x="421" y="26"/>
                  </a:lnTo>
                  <a:lnTo>
                    <a:pt x="440" y="17"/>
                  </a:lnTo>
                  <a:lnTo>
                    <a:pt x="441" y="17"/>
                  </a:lnTo>
                  <a:lnTo>
                    <a:pt x="454" y="18"/>
                  </a:lnTo>
                  <a:lnTo>
                    <a:pt x="456" y="18"/>
                  </a:lnTo>
                  <a:lnTo>
                    <a:pt x="459" y="17"/>
                  </a:lnTo>
                  <a:lnTo>
                    <a:pt x="474" y="8"/>
                  </a:lnTo>
                  <a:lnTo>
                    <a:pt x="480" y="5"/>
                  </a:lnTo>
                  <a:lnTo>
                    <a:pt x="481" y="4"/>
                  </a:lnTo>
                  <a:lnTo>
                    <a:pt x="482" y="3"/>
                  </a:lnTo>
                  <a:lnTo>
                    <a:pt x="484" y="1"/>
                  </a:lnTo>
                  <a:lnTo>
                    <a:pt x="485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743" name="Freeform 231"/>
            <p:cNvSpPr>
              <a:spLocks/>
            </p:cNvSpPr>
            <p:nvPr/>
          </p:nvSpPr>
          <p:spPr bwMode="auto">
            <a:xfrm>
              <a:off x="4579" y="3264"/>
              <a:ext cx="117" cy="90"/>
            </a:xfrm>
            <a:custGeom>
              <a:avLst/>
              <a:gdLst>
                <a:gd name="T0" fmla="*/ 4 w 349"/>
                <a:gd name="T1" fmla="*/ 272 h 272"/>
                <a:gd name="T2" fmla="*/ 24 w 349"/>
                <a:gd name="T3" fmla="*/ 265 h 272"/>
                <a:gd name="T4" fmla="*/ 37 w 349"/>
                <a:gd name="T5" fmla="*/ 266 h 272"/>
                <a:gd name="T6" fmla="*/ 65 w 349"/>
                <a:gd name="T7" fmla="*/ 261 h 272"/>
                <a:gd name="T8" fmla="*/ 81 w 349"/>
                <a:gd name="T9" fmla="*/ 267 h 272"/>
                <a:gd name="T10" fmla="*/ 90 w 349"/>
                <a:gd name="T11" fmla="*/ 262 h 272"/>
                <a:gd name="T12" fmla="*/ 92 w 349"/>
                <a:gd name="T13" fmla="*/ 255 h 272"/>
                <a:gd name="T14" fmla="*/ 99 w 349"/>
                <a:gd name="T15" fmla="*/ 245 h 272"/>
                <a:gd name="T16" fmla="*/ 101 w 349"/>
                <a:gd name="T17" fmla="*/ 233 h 272"/>
                <a:gd name="T18" fmla="*/ 110 w 349"/>
                <a:gd name="T19" fmla="*/ 227 h 272"/>
                <a:gd name="T20" fmla="*/ 116 w 349"/>
                <a:gd name="T21" fmla="*/ 220 h 272"/>
                <a:gd name="T22" fmla="*/ 123 w 349"/>
                <a:gd name="T23" fmla="*/ 218 h 272"/>
                <a:gd name="T24" fmla="*/ 126 w 349"/>
                <a:gd name="T25" fmla="*/ 219 h 272"/>
                <a:gd name="T26" fmla="*/ 134 w 349"/>
                <a:gd name="T27" fmla="*/ 222 h 272"/>
                <a:gd name="T28" fmla="*/ 136 w 349"/>
                <a:gd name="T29" fmla="*/ 219 h 272"/>
                <a:gd name="T30" fmla="*/ 137 w 349"/>
                <a:gd name="T31" fmla="*/ 213 h 272"/>
                <a:gd name="T32" fmla="*/ 139 w 349"/>
                <a:gd name="T33" fmla="*/ 209 h 272"/>
                <a:gd name="T34" fmla="*/ 148 w 349"/>
                <a:gd name="T35" fmla="*/ 202 h 272"/>
                <a:gd name="T36" fmla="*/ 154 w 349"/>
                <a:gd name="T37" fmla="*/ 197 h 272"/>
                <a:gd name="T38" fmla="*/ 164 w 349"/>
                <a:gd name="T39" fmla="*/ 191 h 272"/>
                <a:gd name="T40" fmla="*/ 167 w 349"/>
                <a:gd name="T41" fmla="*/ 189 h 272"/>
                <a:gd name="T42" fmla="*/ 169 w 349"/>
                <a:gd name="T43" fmla="*/ 185 h 272"/>
                <a:gd name="T44" fmla="*/ 178 w 349"/>
                <a:gd name="T45" fmla="*/ 180 h 272"/>
                <a:gd name="T46" fmla="*/ 185 w 349"/>
                <a:gd name="T47" fmla="*/ 181 h 272"/>
                <a:gd name="T48" fmla="*/ 189 w 349"/>
                <a:gd name="T49" fmla="*/ 179 h 272"/>
                <a:gd name="T50" fmla="*/ 193 w 349"/>
                <a:gd name="T51" fmla="*/ 175 h 272"/>
                <a:gd name="T52" fmla="*/ 203 w 349"/>
                <a:gd name="T53" fmla="*/ 175 h 272"/>
                <a:gd name="T54" fmla="*/ 211 w 349"/>
                <a:gd name="T55" fmla="*/ 175 h 272"/>
                <a:gd name="T56" fmla="*/ 216 w 349"/>
                <a:gd name="T57" fmla="*/ 164 h 272"/>
                <a:gd name="T58" fmla="*/ 218 w 349"/>
                <a:gd name="T59" fmla="*/ 153 h 272"/>
                <a:gd name="T60" fmla="*/ 227 w 349"/>
                <a:gd name="T61" fmla="*/ 140 h 272"/>
                <a:gd name="T62" fmla="*/ 223 w 349"/>
                <a:gd name="T63" fmla="*/ 125 h 272"/>
                <a:gd name="T64" fmla="*/ 223 w 349"/>
                <a:gd name="T65" fmla="*/ 115 h 272"/>
                <a:gd name="T66" fmla="*/ 225 w 349"/>
                <a:gd name="T67" fmla="*/ 104 h 272"/>
                <a:gd name="T68" fmla="*/ 227 w 349"/>
                <a:gd name="T69" fmla="*/ 101 h 272"/>
                <a:gd name="T70" fmla="*/ 237 w 349"/>
                <a:gd name="T71" fmla="*/ 100 h 272"/>
                <a:gd name="T72" fmla="*/ 242 w 349"/>
                <a:gd name="T73" fmla="*/ 94 h 272"/>
                <a:gd name="T74" fmla="*/ 249 w 349"/>
                <a:gd name="T75" fmla="*/ 95 h 272"/>
                <a:gd name="T76" fmla="*/ 253 w 349"/>
                <a:gd name="T77" fmla="*/ 95 h 272"/>
                <a:gd name="T78" fmla="*/ 259 w 349"/>
                <a:gd name="T79" fmla="*/ 93 h 272"/>
                <a:gd name="T80" fmla="*/ 277 w 349"/>
                <a:gd name="T81" fmla="*/ 79 h 272"/>
                <a:gd name="T82" fmla="*/ 280 w 349"/>
                <a:gd name="T83" fmla="*/ 72 h 272"/>
                <a:gd name="T84" fmla="*/ 309 w 349"/>
                <a:gd name="T85" fmla="*/ 54 h 272"/>
                <a:gd name="T86" fmla="*/ 307 w 349"/>
                <a:gd name="T87" fmla="*/ 43 h 272"/>
                <a:gd name="T88" fmla="*/ 316 w 349"/>
                <a:gd name="T89" fmla="*/ 41 h 272"/>
                <a:gd name="T90" fmla="*/ 322 w 349"/>
                <a:gd name="T91" fmla="*/ 33 h 272"/>
                <a:gd name="T92" fmla="*/ 335 w 349"/>
                <a:gd name="T93" fmla="*/ 23 h 272"/>
                <a:gd name="T94" fmla="*/ 340 w 349"/>
                <a:gd name="T95" fmla="*/ 1 h 272"/>
                <a:gd name="T96" fmla="*/ 346 w 349"/>
                <a:gd name="T97" fmla="*/ 1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9" h="272">
                  <a:moveTo>
                    <a:pt x="0" y="272"/>
                  </a:moveTo>
                  <a:lnTo>
                    <a:pt x="1" y="272"/>
                  </a:lnTo>
                  <a:lnTo>
                    <a:pt x="4" y="272"/>
                  </a:lnTo>
                  <a:lnTo>
                    <a:pt x="5" y="272"/>
                  </a:lnTo>
                  <a:lnTo>
                    <a:pt x="19" y="267"/>
                  </a:lnTo>
                  <a:lnTo>
                    <a:pt x="24" y="265"/>
                  </a:lnTo>
                  <a:lnTo>
                    <a:pt x="26" y="264"/>
                  </a:lnTo>
                  <a:lnTo>
                    <a:pt x="33" y="264"/>
                  </a:lnTo>
                  <a:lnTo>
                    <a:pt x="37" y="266"/>
                  </a:lnTo>
                  <a:lnTo>
                    <a:pt x="47" y="264"/>
                  </a:lnTo>
                  <a:lnTo>
                    <a:pt x="58" y="262"/>
                  </a:lnTo>
                  <a:lnTo>
                    <a:pt x="65" y="261"/>
                  </a:lnTo>
                  <a:lnTo>
                    <a:pt x="66" y="261"/>
                  </a:lnTo>
                  <a:lnTo>
                    <a:pt x="79" y="267"/>
                  </a:lnTo>
                  <a:lnTo>
                    <a:pt x="81" y="267"/>
                  </a:lnTo>
                  <a:lnTo>
                    <a:pt x="84" y="267"/>
                  </a:lnTo>
                  <a:lnTo>
                    <a:pt x="88" y="264"/>
                  </a:lnTo>
                  <a:lnTo>
                    <a:pt x="90" y="262"/>
                  </a:lnTo>
                  <a:lnTo>
                    <a:pt x="90" y="261"/>
                  </a:lnTo>
                  <a:lnTo>
                    <a:pt x="91" y="258"/>
                  </a:lnTo>
                  <a:lnTo>
                    <a:pt x="92" y="255"/>
                  </a:lnTo>
                  <a:lnTo>
                    <a:pt x="96" y="252"/>
                  </a:lnTo>
                  <a:lnTo>
                    <a:pt x="98" y="248"/>
                  </a:lnTo>
                  <a:lnTo>
                    <a:pt x="99" y="245"/>
                  </a:lnTo>
                  <a:lnTo>
                    <a:pt x="100" y="241"/>
                  </a:lnTo>
                  <a:lnTo>
                    <a:pt x="101" y="234"/>
                  </a:lnTo>
                  <a:lnTo>
                    <a:pt x="101" y="233"/>
                  </a:lnTo>
                  <a:lnTo>
                    <a:pt x="105" y="229"/>
                  </a:lnTo>
                  <a:lnTo>
                    <a:pt x="107" y="228"/>
                  </a:lnTo>
                  <a:lnTo>
                    <a:pt x="110" y="227"/>
                  </a:lnTo>
                  <a:lnTo>
                    <a:pt x="112" y="226"/>
                  </a:lnTo>
                  <a:lnTo>
                    <a:pt x="114" y="224"/>
                  </a:lnTo>
                  <a:lnTo>
                    <a:pt x="116" y="220"/>
                  </a:lnTo>
                  <a:lnTo>
                    <a:pt x="117" y="219"/>
                  </a:lnTo>
                  <a:lnTo>
                    <a:pt x="121" y="219"/>
                  </a:lnTo>
                  <a:lnTo>
                    <a:pt x="123" y="218"/>
                  </a:lnTo>
                  <a:lnTo>
                    <a:pt x="124" y="218"/>
                  </a:lnTo>
                  <a:lnTo>
                    <a:pt x="125" y="219"/>
                  </a:lnTo>
                  <a:lnTo>
                    <a:pt x="126" y="219"/>
                  </a:lnTo>
                  <a:lnTo>
                    <a:pt x="130" y="220"/>
                  </a:lnTo>
                  <a:lnTo>
                    <a:pt x="132" y="221"/>
                  </a:lnTo>
                  <a:lnTo>
                    <a:pt x="134" y="222"/>
                  </a:lnTo>
                  <a:lnTo>
                    <a:pt x="134" y="221"/>
                  </a:lnTo>
                  <a:lnTo>
                    <a:pt x="136" y="220"/>
                  </a:lnTo>
                  <a:lnTo>
                    <a:pt x="136" y="219"/>
                  </a:lnTo>
                  <a:lnTo>
                    <a:pt x="137" y="218"/>
                  </a:lnTo>
                  <a:lnTo>
                    <a:pt x="136" y="215"/>
                  </a:lnTo>
                  <a:lnTo>
                    <a:pt x="137" y="213"/>
                  </a:lnTo>
                  <a:lnTo>
                    <a:pt x="138" y="211"/>
                  </a:lnTo>
                  <a:lnTo>
                    <a:pt x="138" y="209"/>
                  </a:lnTo>
                  <a:lnTo>
                    <a:pt x="139" y="209"/>
                  </a:lnTo>
                  <a:lnTo>
                    <a:pt x="143" y="208"/>
                  </a:lnTo>
                  <a:lnTo>
                    <a:pt x="146" y="205"/>
                  </a:lnTo>
                  <a:lnTo>
                    <a:pt x="148" y="202"/>
                  </a:lnTo>
                  <a:lnTo>
                    <a:pt x="151" y="199"/>
                  </a:lnTo>
                  <a:lnTo>
                    <a:pt x="152" y="198"/>
                  </a:lnTo>
                  <a:lnTo>
                    <a:pt x="154" y="197"/>
                  </a:lnTo>
                  <a:lnTo>
                    <a:pt x="160" y="191"/>
                  </a:lnTo>
                  <a:lnTo>
                    <a:pt x="163" y="191"/>
                  </a:lnTo>
                  <a:lnTo>
                    <a:pt x="164" y="191"/>
                  </a:lnTo>
                  <a:lnTo>
                    <a:pt x="166" y="191"/>
                  </a:lnTo>
                  <a:lnTo>
                    <a:pt x="167" y="191"/>
                  </a:lnTo>
                  <a:lnTo>
                    <a:pt x="167" y="189"/>
                  </a:lnTo>
                  <a:lnTo>
                    <a:pt x="169" y="188"/>
                  </a:lnTo>
                  <a:lnTo>
                    <a:pt x="169" y="187"/>
                  </a:lnTo>
                  <a:lnTo>
                    <a:pt x="169" y="185"/>
                  </a:lnTo>
                  <a:lnTo>
                    <a:pt x="169" y="184"/>
                  </a:lnTo>
                  <a:lnTo>
                    <a:pt x="171" y="184"/>
                  </a:lnTo>
                  <a:lnTo>
                    <a:pt x="178" y="180"/>
                  </a:lnTo>
                  <a:lnTo>
                    <a:pt x="179" y="180"/>
                  </a:lnTo>
                  <a:lnTo>
                    <a:pt x="180" y="180"/>
                  </a:lnTo>
                  <a:lnTo>
                    <a:pt x="185" y="181"/>
                  </a:lnTo>
                  <a:lnTo>
                    <a:pt x="186" y="181"/>
                  </a:lnTo>
                  <a:lnTo>
                    <a:pt x="187" y="180"/>
                  </a:lnTo>
                  <a:lnTo>
                    <a:pt x="189" y="179"/>
                  </a:lnTo>
                  <a:lnTo>
                    <a:pt x="191" y="177"/>
                  </a:lnTo>
                  <a:lnTo>
                    <a:pt x="192" y="175"/>
                  </a:lnTo>
                  <a:lnTo>
                    <a:pt x="193" y="175"/>
                  </a:lnTo>
                  <a:lnTo>
                    <a:pt x="196" y="174"/>
                  </a:lnTo>
                  <a:lnTo>
                    <a:pt x="198" y="175"/>
                  </a:lnTo>
                  <a:lnTo>
                    <a:pt x="203" y="175"/>
                  </a:lnTo>
                  <a:lnTo>
                    <a:pt x="207" y="178"/>
                  </a:lnTo>
                  <a:lnTo>
                    <a:pt x="210" y="177"/>
                  </a:lnTo>
                  <a:lnTo>
                    <a:pt x="211" y="175"/>
                  </a:lnTo>
                  <a:lnTo>
                    <a:pt x="212" y="174"/>
                  </a:lnTo>
                  <a:lnTo>
                    <a:pt x="216" y="166"/>
                  </a:lnTo>
                  <a:lnTo>
                    <a:pt x="216" y="164"/>
                  </a:lnTo>
                  <a:lnTo>
                    <a:pt x="216" y="157"/>
                  </a:lnTo>
                  <a:lnTo>
                    <a:pt x="216" y="155"/>
                  </a:lnTo>
                  <a:lnTo>
                    <a:pt x="218" y="153"/>
                  </a:lnTo>
                  <a:lnTo>
                    <a:pt x="222" y="151"/>
                  </a:lnTo>
                  <a:lnTo>
                    <a:pt x="223" y="149"/>
                  </a:lnTo>
                  <a:lnTo>
                    <a:pt x="227" y="140"/>
                  </a:lnTo>
                  <a:lnTo>
                    <a:pt x="227" y="138"/>
                  </a:lnTo>
                  <a:lnTo>
                    <a:pt x="226" y="132"/>
                  </a:lnTo>
                  <a:lnTo>
                    <a:pt x="223" y="125"/>
                  </a:lnTo>
                  <a:lnTo>
                    <a:pt x="223" y="122"/>
                  </a:lnTo>
                  <a:lnTo>
                    <a:pt x="224" y="121"/>
                  </a:lnTo>
                  <a:lnTo>
                    <a:pt x="223" y="115"/>
                  </a:lnTo>
                  <a:lnTo>
                    <a:pt x="225" y="111"/>
                  </a:lnTo>
                  <a:lnTo>
                    <a:pt x="225" y="105"/>
                  </a:lnTo>
                  <a:lnTo>
                    <a:pt x="225" y="104"/>
                  </a:lnTo>
                  <a:lnTo>
                    <a:pt x="225" y="102"/>
                  </a:lnTo>
                  <a:lnTo>
                    <a:pt x="226" y="102"/>
                  </a:lnTo>
                  <a:lnTo>
                    <a:pt x="227" y="101"/>
                  </a:lnTo>
                  <a:lnTo>
                    <a:pt x="229" y="101"/>
                  </a:lnTo>
                  <a:lnTo>
                    <a:pt x="236" y="101"/>
                  </a:lnTo>
                  <a:lnTo>
                    <a:pt x="237" y="100"/>
                  </a:lnTo>
                  <a:lnTo>
                    <a:pt x="240" y="95"/>
                  </a:lnTo>
                  <a:lnTo>
                    <a:pt x="240" y="94"/>
                  </a:lnTo>
                  <a:lnTo>
                    <a:pt x="242" y="94"/>
                  </a:lnTo>
                  <a:lnTo>
                    <a:pt x="243" y="93"/>
                  </a:lnTo>
                  <a:lnTo>
                    <a:pt x="247" y="94"/>
                  </a:lnTo>
                  <a:lnTo>
                    <a:pt x="249" y="95"/>
                  </a:lnTo>
                  <a:lnTo>
                    <a:pt x="250" y="95"/>
                  </a:lnTo>
                  <a:lnTo>
                    <a:pt x="252" y="95"/>
                  </a:lnTo>
                  <a:lnTo>
                    <a:pt x="253" y="95"/>
                  </a:lnTo>
                  <a:lnTo>
                    <a:pt x="254" y="95"/>
                  </a:lnTo>
                  <a:lnTo>
                    <a:pt x="257" y="94"/>
                  </a:lnTo>
                  <a:lnTo>
                    <a:pt x="259" y="93"/>
                  </a:lnTo>
                  <a:lnTo>
                    <a:pt x="265" y="87"/>
                  </a:lnTo>
                  <a:lnTo>
                    <a:pt x="271" y="86"/>
                  </a:lnTo>
                  <a:lnTo>
                    <a:pt x="277" y="79"/>
                  </a:lnTo>
                  <a:lnTo>
                    <a:pt x="278" y="73"/>
                  </a:lnTo>
                  <a:lnTo>
                    <a:pt x="279" y="72"/>
                  </a:lnTo>
                  <a:lnTo>
                    <a:pt x="280" y="72"/>
                  </a:lnTo>
                  <a:lnTo>
                    <a:pt x="286" y="73"/>
                  </a:lnTo>
                  <a:lnTo>
                    <a:pt x="291" y="74"/>
                  </a:lnTo>
                  <a:lnTo>
                    <a:pt x="309" y="54"/>
                  </a:lnTo>
                  <a:lnTo>
                    <a:pt x="307" y="46"/>
                  </a:lnTo>
                  <a:lnTo>
                    <a:pt x="309" y="45"/>
                  </a:lnTo>
                  <a:lnTo>
                    <a:pt x="307" y="43"/>
                  </a:lnTo>
                  <a:lnTo>
                    <a:pt x="310" y="42"/>
                  </a:lnTo>
                  <a:lnTo>
                    <a:pt x="312" y="43"/>
                  </a:lnTo>
                  <a:lnTo>
                    <a:pt x="316" y="41"/>
                  </a:lnTo>
                  <a:lnTo>
                    <a:pt x="316" y="40"/>
                  </a:lnTo>
                  <a:lnTo>
                    <a:pt x="318" y="39"/>
                  </a:lnTo>
                  <a:lnTo>
                    <a:pt x="322" y="33"/>
                  </a:lnTo>
                  <a:lnTo>
                    <a:pt x="329" y="28"/>
                  </a:lnTo>
                  <a:lnTo>
                    <a:pt x="331" y="25"/>
                  </a:lnTo>
                  <a:lnTo>
                    <a:pt x="335" y="23"/>
                  </a:lnTo>
                  <a:lnTo>
                    <a:pt x="344" y="11"/>
                  </a:lnTo>
                  <a:lnTo>
                    <a:pt x="340" y="2"/>
                  </a:lnTo>
                  <a:lnTo>
                    <a:pt x="340" y="1"/>
                  </a:lnTo>
                  <a:lnTo>
                    <a:pt x="342" y="1"/>
                  </a:lnTo>
                  <a:lnTo>
                    <a:pt x="343" y="0"/>
                  </a:lnTo>
                  <a:lnTo>
                    <a:pt x="346" y="1"/>
                  </a:lnTo>
                  <a:lnTo>
                    <a:pt x="348" y="1"/>
                  </a:lnTo>
                  <a:lnTo>
                    <a:pt x="349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744" name="Freeform 232"/>
            <p:cNvSpPr>
              <a:spLocks/>
            </p:cNvSpPr>
            <p:nvPr/>
          </p:nvSpPr>
          <p:spPr bwMode="auto">
            <a:xfrm>
              <a:off x="4649" y="3290"/>
              <a:ext cx="85" cy="52"/>
            </a:xfrm>
            <a:custGeom>
              <a:avLst/>
              <a:gdLst>
                <a:gd name="T0" fmla="*/ 6 w 254"/>
                <a:gd name="T1" fmla="*/ 109 h 156"/>
                <a:gd name="T2" fmla="*/ 13 w 254"/>
                <a:gd name="T3" fmla="*/ 115 h 156"/>
                <a:gd name="T4" fmla="*/ 21 w 254"/>
                <a:gd name="T5" fmla="*/ 119 h 156"/>
                <a:gd name="T6" fmla="*/ 29 w 254"/>
                <a:gd name="T7" fmla="*/ 126 h 156"/>
                <a:gd name="T8" fmla="*/ 42 w 254"/>
                <a:gd name="T9" fmla="*/ 135 h 156"/>
                <a:gd name="T10" fmla="*/ 52 w 254"/>
                <a:gd name="T11" fmla="*/ 137 h 156"/>
                <a:gd name="T12" fmla="*/ 61 w 254"/>
                <a:gd name="T13" fmla="*/ 133 h 156"/>
                <a:gd name="T14" fmla="*/ 68 w 254"/>
                <a:gd name="T15" fmla="*/ 131 h 156"/>
                <a:gd name="T16" fmla="*/ 77 w 254"/>
                <a:gd name="T17" fmla="*/ 133 h 156"/>
                <a:gd name="T18" fmla="*/ 85 w 254"/>
                <a:gd name="T19" fmla="*/ 134 h 156"/>
                <a:gd name="T20" fmla="*/ 90 w 254"/>
                <a:gd name="T21" fmla="*/ 135 h 156"/>
                <a:gd name="T22" fmla="*/ 100 w 254"/>
                <a:gd name="T23" fmla="*/ 135 h 156"/>
                <a:gd name="T24" fmla="*/ 107 w 254"/>
                <a:gd name="T25" fmla="*/ 136 h 156"/>
                <a:gd name="T26" fmla="*/ 120 w 254"/>
                <a:gd name="T27" fmla="*/ 144 h 156"/>
                <a:gd name="T28" fmla="*/ 132 w 254"/>
                <a:gd name="T29" fmla="*/ 149 h 156"/>
                <a:gd name="T30" fmla="*/ 150 w 254"/>
                <a:gd name="T31" fmla="*/ 151 h 156"/>
                <a:gd name="T32" fmla="*/ 152 w 254"/>
                <a:gd name="T33" fmla="*/ 153 h 156"/>
                <a:gd name="T34" fmla="*/ 158 w 254"/>
                <a:gd name="T35" fmla="*/ 156 h 156"/>
                <a:gd name="T36" fmla="*/ 162 w 254"/>
                <a:gd name="T37" fmla="*/ 151 h 156"/>
                <a:gd name="T38" fmla="*/ 167 w 254"/>
                <a:gd name="T39" fmla="*/ 147 h 156"/>
                <a:gd name="T40" fmla="*/ 172 w 254"/>
                <a:gd name="T41" fmla="*/ 141 h 156"/>
                <a:gd name="T42" fmla="*/ 173 w 254"/>
                <a:gd name="T43" fmla="*/ 127 h 156"/>
                <a:gd name="T44" fmla="*/ 172 w 254"/>
                <a:gd name="T45" fmla="*/ 114 h 156"/>
                <a:gd name="T46" fmla="*/ 162 w 254"/>
                <a:gd name="T47" fmla="*/ 106 h 156"/>
                <a:gd name="T48" fmla="*/ 167 w 254"/>
                <a:gd name="T49" fmla="*/ 89 h 156"/>
                <a:gd name="T50" fmla="*/ 179 w 254"/>
                <a:gd name="T51" fmla="*/ 82 h 156"/>
                <a:gd name="T52" fmla="*/ 182 w 254"/>
                <a:gd name="T53" fmla="*/ 76 h 156"/>
                <a:gd name="T54" fmla="*/ 186 w 254"/>
                <a:gd name="T55" fmla="*/ 70 h 156"/>
                <a:gd name="T56" fmla="*/ 195 w 254"/>
                <a:gd name="T57" fmla="*/ 67 h 156"/>
                <a:gd name="T58" fmla="*/ 201 w 254"/>
                <a:gd name="T59" fmla="*/ 58 h 156"/>
                <a:gd name="T60" fmla="*/ 215 w 254"/>
                <a:gd name="T61" fmla="*/ 55 h 156"/>
                <a:gd name="T62" fmla="*/ 218 w 254"/>
                <a:gd name="T63" fmla="*/ 51 h 156"/>
                <a:gd name="T64" fmla="*/ 226 w 254"/>
                <a:gd name="T65" fmla="*/ 41 h 156"/>
                <a:gd name="T66" fmla="*/ 234 w 254"/>
                <a:gd name="T67" fmla="*/ 35 h 156"/>
                <a:gd name="T68" fmla="*/ 246 w 254"/>
                <a:gd name="T69" fmla="*/ 23 h 156"/>
                <a:gd name="T70" fmla="*/ 251 w 254"/>
                <a:gd name="T71" fmla="*/ 9 h 156"/>
                <a:gd name="T72" fmla="*/ 254 w 254"/>
                <a:gd name="T73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4" h="156">
                  <a:moveTo>
                    <a:pt x="0" y="99"/>
                  </a:moveTo>
                  <a:lnTo>
                    <a:pt x="6" y="109"/>
                  </a:lnTo>
                  <a:lnTo>
                    <a:pt x="10" y="111"/>
                  </a:lnTo>
                  <a:lnTo>
                    <a:pt x="13" y="115"/>
                  </a:lnTo>
                  <a:lnTo>
                    <a:pt x="16" y="117"/>
                  </a:lnTo>
                  <a:lnTo>
                    <a:pt x="21" y="119"/>
                  </a:lnTo>
                  <a:lnTo>
                    <a:pt x="26" y="122"/>
                  </a:lnTo>
                  <a:lnTo>
                    <a:pt x="29" y="126"/>
                  </a:lnTo>
                  <a:lnTo>
                    <a:pt x="34" y="128"/>
                  </a:lnTo>
                  <a:lnTo>
                    <a:pt x="42" y="135"/>
                  </a:lnTo>
                  <a:lnTo>
                    <a:pt x="43" y="136"/>
                  </a:lnTo>
                  <a:lnTo>
                    <a:pt x="52" y="137"/>
                  </a:lnTo>
                  <a:lnTo>
                    <a:pt x="54" y="136"/>
                  </a:lnTo>
                  <a:lnTo>
                    <a:pt x="61" y="133"/>
                  </a:lnTo>
                  <a:lnTo>
                    <a:pt x="62" y="133"/>
                  </a:lnTo>
                  <a:lnTo>
                    <a:pt x="68" y="131"/>
                  </a:lnTo>
                  <a:lnTo>
                    <a:pt x="73" y="133"/>
                  </a:lnTo>
                  <a:lnTo>
                    <a:pt x="77" y="133"/>
                  </a:lnTo>
                  <a:lnTo>
                    <a:pt x="80" y="133"/>
                  </a:lnTo>
                  <a:lnTo>
                    <a:pt x="85" y="134"/>
                  </a:lnTo>
                  <a:lnTo>
                    <a:pt x="87" y="134"/>
                  </a:lnTo>
                  <a:lnTo>
                    <a:pt x="90" y="135"/>
                  </a:lnTo>
                  <a:lnTo>
                    <a:pt x="95" y="135"/>
                  </a:lnTo>
                  <a:lnTo>
                    <a:pt x="100" y="135"/>
                  </a:lnTo>
                  <a:lnTo>
                    <a:pt x="102" y="136"/>
                  </a:lnTo>
                  <a:lnTo>
                    <a:pt x="107" y="136"/>
                  </a:lnTo>
                  <a:lnTo>
                    <a:pt x="113" y="144"/>
                  </a:lnTo>
                  <a:lnTo>
                    <a:pt x="120" y="144"/>
                  </a:lnTo>
                  <a:lnTo>
                    <a:pt x="128" y="149"/>
                  </a:lnTo>
                  <a:lnTo>
                    <a:pt x="132" y="149"/>
                  </a:lnTo>
                  <a:lnTo>
                    <a:pt x="147" y="151"/>
                  </a:lnTo>
                  <a:lnTo>
                    <a:pt x="150" y="151"/>
                  </a:lnTo>
                  <a:lnTo>
                    <a:pt x="152" y="151"/>
                  </a:lnTo>
                  <a:lnTo>
                    <a:pt x="152" y="153"/>
                  </a:lnTo>
                  <a:lnTo>
                    <a:pt x="153" y="154"/>
                  </a:lnTo>
                  <a:lnTo>
                    <a:pt x="158" y="156"/>
                  </a:lnTo>
                  <a:lnTo>
                    <a:pt x="160" y="155"/>
                  </a:lnTo>
                  <a:lnTo>
                    <a:pt x="162" y="151"/>
                  </a:lnTo>
                  <a:lnTo>
                    <a:pt x="165" y="150"/>
                  </a:lnTo>
                  <a:lnTo>
                    <a:pt x="167" y="147"/>
                  </a:lnTo>
                  <a:lnTo>
                    <a:pt x="170" y="144"/>
                  </a:lnTo>
                  <a:lnTo>
                    <a:pt x="172" y="141"/>
                  </a:lnTo>
                  <a:lnTo>
                    <a:pt x="172" y="133"/>
                  </a:lnTo>
                  <a:lnTo>
                    <a:pt x="173" y="127"/>
                  </a:lnTo>
                  <a:lnTo>
                    <a:pt x="173" y="120"/>
                  </a:lnTo>
                  <a:lnTo>
                    <a:pt x="172" y="114"/>
                  </a:lnTo>
                  <a:lnTo>
                    <a:pt x="167" y="108"/>
                  </a:lnTo>
                  <a:lnTo>
                    <a:pt x="162" y="106"/>
                  </a:lnTo>
                  <a:lnTo>
                    <a:pt x="160" y="94"/>
                  </a:lnTo>
                  <a:lnTo>
                    <a:pt x="167" y="89"/>
                  </a:lnTo>
                  <a:lnTo>
                    <a:pt x="173" y="83"/>
                  </a:lnTo>
                  <a:lnTo>
                    <a:pt x="179" y="82"/>
                  </a:lnTo>
                  <a:lnTo>
                    <a:pt x="181" y="79"/>
                  </a:lnTo>
                  <a:lnTo>
                    <a:pt x="182" y="76"/>
                  </a:lnTo>
                  <a:lnTo>
                    <a:pt x="183" y="74"/>
                  </a:lnTo>
                  <a:lnTo>
                    <a:pt x="186" y="70"/>
                  </a:lnTo>
                  <a:lnTo>
                    <a:pt x="189" y="70"/>
                  </a:lnTo>
                  <a:lnTo>
                    <a:pt x="195" y="67"/>
                  </a:lnTo>
                  <a:lnTo>
                    <a:pt x="198" y="58"/>
                  </a:lnTo>
                  <a:lnTo>
                    <a:pt x="201" y="58"/>
                  </a:lnTo>
                  <a:lnTo>
                    <a:pt x="206" y="56"/>
                  </a:lnTo>
                  <a:lnTo>
                    <a:pt x="215" y="55"/>
                  </a:lnTo>
                  <a:lnTo>
                    <a:pt x="216" y="53"/>
                  </a:lnTo>
                  <a:lnTo>
                    <a:pt x="218" y="51"/>
                  </a:lnTo>
                  <a:lnTo>
                    <a:pt x="221" y="48"/>
                  </a:lnTo>
                  <a:lnTo>
                    <a:pt x="226" y="41"/>
                  </a:lnTo>
                  <a:lnTo>
                    <a:pt x="228" y="38"/>
                  </a:lnTo>
                  <a:lnTo>
                    <a:pt x="234" y="35"/>
                  </a:lnTo>
                  <a:lnTo>
                    <a:pt x="243" y="30"/>
                  </a:lnTo>
                  <a:lnTo>
                    <a:pt x="246" y="23"/>
                  </a:lnTo>
                  <a:lnTo>
                    <a:pt x="246" y="20"/>
                  </a:lnTo>
                  <a:lnTo>
                    <a:pt x="251" y="9"/>
                  </a:lnTo>
                  <a:lnTo>
                    <a:pt x="252" y="3"/>
                  </a:lnTo>
                  <a:lnTo>
                    <a:pt x="254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745" name="Freeform 233"/>
            <p:cNvSpPr>
              <a:spLocks/>
            </p:cNvSpPr>
            <p:nvPr/>
          </p:nvSpPr>
          <p:spPr bwMode="auto">
            <a:xfrm>
              <a:off x="4751" y="3466"/>
              <a:ext cx="44" cy="35"/>
            </a:xfrm>
            <a:custGeom>
              <a:avLst/>
              <a:gdLst>
                <a:gd name="T0" fmla="*/ 0 w 134"/>
                <a:gd name="T1" fmla="*/ 0 h 104"/>
                <a:gd name="T2" fmla="*/ 2 w 134"/>
                <a:gd name="T3" fmla="*/ 2 h 104"/>
                <a:gd name="T4" fmla="*/ 9 w 134"/>
                <a:gd name="T5" fmla="*/ 4 h 104"/>
                <a:gd name="T6" fmla="*/ 16 w 134"/>
                <a:gd name="T7" fmla="*/ 9 h 104"/>
                <a:gd name="T8" fmla="*/ 18 w 134"/>
                <a:gd name="T9" fmla="*/ 10 h 104"/>
                <a:gd name="T10" fmla="*/ 21 w 134"/>
                <a:gd name="T11" fmla="*/ 11 h 104"/>
                <a:gd name="T12" fmla="*/ 22 w 134"/>
                <a:gd name="T13" fmla="*/ 12 h 104"/>
                <a:gd name="T14" fmla="*/ 23 w 134"/>
                <a:gd name="T15" fmla="*/ 13 h 104"/>
                <a:gd name="T16" fmla="*/ 24 w 134"/>
                <a:gd name="T17" fmla="*/ 15 h 104"/>
                <a:gd name="T18" fmla="*/ 25 w 134"/>
                <a:gd name="T19" fmla="*/ 20 h 104"/>
                <a:gd name="T20" fmla="*/ 35 w 134"/>
                <a:gd name="T21" fmla="*/ 26 h 104"/>
                <a:gd name="T22" fmla="*/ 41 w 134"/>
                <a:gd name="T23" fmla="*/ 32 h 104"/>
                <a:gd name="T24" fmla="*/ 42 w 134"/>
                <a:gd name="T25" fmla="*/ 33 h 104"/>
                <a:gd name="T26" fmla="*/ 49 w 134"/>
                <a:gd name="T27" fmla="*/ 38 h 104"/>
                <a:gd name="T28" fmla="*/ 51 w 134"/>
                <a:gd name="T29" fmla="*/ 44 h 104"/>
                <a:gd name="T30" fmla="*/ 51 w 134"/>
                <a:gd name="T31" fmla="*/ 45 h 104"/>
                <a:gd name="T32" fmla="*/ 56 w 134"/>
                <a:gd name="T33" fmla="*/ 47 h 104"/>
                <a:gd name="T34" fmla="*/ 60 w 134"/>
                <a:gd name="T35" fmla="*/ 50 h 104"/>
                <a:gd name="T36" fmla="*/ 61 w 134"/>
                <a:gd name="T37" fmla="*/ 64 h 104"/>
                <a:gd name="T38" fmla="*/ 61 w 134"/>
                <a:gd name="T39" fmla="*/ 66 h 104"/>
                <a:gd name="T40" fmla="*/ 63 w 134"/>
                <a:gd name="T41" fmla="*/ 71 h 104"/>
                <a:gd name="T42" fmla="*/ 66 w 134"/>
                <a:gd name="T43" fmla="*/ 75 h 104"/>
                <a:gd name="T44" fmla="*/ 69 w 134"/>
                <a:gd name="T45" fmla="*/ 79 h 104"/>
                <a:gd name="T46" fmla="*/ 70 w 134"/>
                <a:gd name="T47" fmla="*/ 80 h 104"/>
                <a:gd name="T48" fmla="*/ 74 w 134"/>
                <a:gd name="T49" fmla="*/ 83 h 104"/>
                <a:gd name="T50" fmla="*/ 77 w 134"/>
                <a:gd name="T51" fmla="*/ 85 h 104"/>
                <a:gd name="T52" fmla="*/ 83 w 134"/>
                <a:gd name="T53" fmla="*/ 92 h 104"/>
                <a:gd name="T54" fmla="*/ 84 w 134"/>
                <a:gd name="T55" fmla="*/ 95 h 104"/>
                <a:gd name="T56" fmla="*/ 87 w 134"/>
                <a:gd name="T57" fmla="*/ 98 h 104"/>
                <a:gd name="T58" fmla="*/ 90 w 134"/>
                <a:gd name="T59" fmla="*/ 100 h 104"/>
                <a:gd name="T60" fmla="*/ 94 w 134"/>
                <a:gd name="T61" fmla="*/ 100 h 104"/>
                <a:gd name="T62" fmla="*/ 97 w 134"/>
                <a:gd name="T63" fmla="*/ 102 h 104"/>
                <a:gd name="T64" fmla="*/ 101 w 134"/>
                <a:gd name="T65" fmla="*/ 103 h 104"/>
                <a:gd name="T66" fmla="*/ 103 w 134"/>
                <a:gd name="T67" fmla="*/ 104 h 104"/>
                <a:gd name="T68" fmla="*/ 109 w 134"/>
                <a:gd name="T69" fmla="*/ 103 h 104"/>
                <a:gd name="T70" fmla="*/ 111 w 134"/>
                <a:gd name="T71" fmla="*/ 104 h 104"/>
                <a:gd name="T72" fmla="*/ 115 w 134"/>
                <a:gd name="T73" fmla="*/ 102 h 104"/>
                <a:gd name="T74" fmla="*/ 118 w 134"/>
                <a:gd name="T75" fmla="*/ 102 h 104"/>
                <a:gd name="T76" fmla="*/ 121 w 134"/>
                <a:gd name="T77" fmla="*/ 103 h 104"/>
                <a:gd name="T78" fmla="*/ 123 w 134"/>
                <a:gd name="T79" fmla="*/ 103 h 104"/>
                <a:gd name="T80" fmla="*/ 128 w 134"/>
                <a:gd name="T81" fmla="*/ 100 h 104"/>
                <a:gd name="T82" fmla="*/ 130 w 134"/>
                <a:gd name="T83" fmla="*/ 100 h 104"/>
                <a:gd name="T84" fmla="*/ 134 w 134"/>
                <a:gd name="T85" fmla="*/ 10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4" h="104">
                  <a:moveTo>
                    <a:pt x="0" y="0"/>
                  </a:moveTo>
                  <a:lnTo>
                    <a:pt x="2" y="2"/>
                  </a:lnTo>
                  <a:lnTo>
                    <a:pt x="9" y="4"/>
                  </a:lnTo>
                  <a:lnTo>
                    <a:pt x="16" y="9"/>
                  </a:lnTo>
                  <a:lnTo>
                    <a:pt x="18" y="10"/>
                  </a:lnTo>
                  <a:lnTo>
                    <a:pt x="21" y="11"/>
                  </a:lnTo>
                  <a:lnTo>
                    <a:pt x="22" y="12"/>
                  </a:lnTo>
                  <a:lnTo>
                    <a:pt x="23" y="13"/>
                  </a:lnTo>
                  <a:lnTo>
                    <a:pt x="24" y="15"/>
                  </a:lnTo>
                  <a:lnTo>
                    <a:pt x="25" y="20"/>
                  </a:lnTo>
                  <a:lnTo>
                    <a:pt x="35" y="26"/>
                  </a:lnTo>
                  <a:lnTo>
                    <a:pt x="41" y="32"/>
                  </a:lnTo>
                  <a:lnTo>
                    <a:pt x="42" y="33"/>
                  </a:lnTo>
                  <a:lnTo>
                    <a:pt x="49" y="38"/>
                  </a:lnTo>
                  <a:lnTo>
                    <a:pt x="51" y="44"/>
                  </a:lnTo>
                  <a:lnTo>
                    <a:pt x="51" y="45"/>
                  </a:lnTo>
                  <a:lnTo>
                    <a:pt x="56" y="47"/>
                  </a:lnTo>
                  <a:lnTo>
                    <a:pt x="60" y="50"/>
                  </a:lnTo>
                  <a:lnTo>
                    <a:pt x="61" y="64"/>
                  </a:lnTo>
                  <a:lnTo>
                    <a:pt x="61" y="66"/>
                  </a:lnTo>
                  <a:lnTo>
                    <a:pt x="63" y="71"/>
                  </a:lnTo>
                  <a:lnTo>
                    <a:pt x="66" y="75"/>
                  </a:lnTo>
                  <a:lnTo>
                    <a:pt x="69" y="79"/>
                  </a:lnTo>
                  <a:lnTo>
                    <a:pt x="70" y="80"/>
                  </a:lnTo>
                  <a:lnTo>
                    <a:pt x="74" y="83"/>
                  </a:lnTo>
                  <a:lnTo>
                    <a:pt x="77" y="85"/>
                  </a:lnTo>
                  <a:lnTo>
                    <a:pt x="83" y="92"/>
                  </a:lnTo>
                  <a:lnTo>
                    <a:pt x="84" y="95"/>
                  </a:lnTo>
                  <a:lnTo>
                    <a:pt x="87" y="98"/>
                  </a:lnTo>
                  <a:lnTo>
                    <a:pt x="90" y="100"/>
                  </a:lnTo>
                  <a:lnTo>
                    <a:pt x="94" y="100"/>
                  </a:lnTo>
                  <a:lnTo>
                    <a:pt x="97" y="102"/>
                  </a:lnTo>
                  <a:lnTo>
                    <a:pt x="101" y="103"/>
                  </a:lnTo>
                  <a:lnTo>
                    <a:pt x="103" y="104"/>
                  </a:lnTo>
                  <a:lnTo>
                    <a:pt x="109" y="103"/>
                  </a:lnTo>
                  <a:lnTo>
                    <a:pt x="111" y="104"/>
                  </a:lnTo>
                  <a:lnTo>
                    <a:pt x="115" y="102"/>
                  </a:lnTo>
                  <a:lnTo>
                    <a:pt x="118" y="102"/>
                  </a:lnTo>
                  <a:lnTo>
                    <a:pt x="121" y="103"/>
                  </a:lnTo>
                  <a:lnTo>
                    <a:pt x="123" y="103"/>
                  </a:lnTo>
                  <a:lnTo>
                    <a:pt x="128" y="100"/>
                  </a:lnTo>
                  <a:lnTo>
                    <a:pt x="130" y="100"/>
                  </a:lnTo>
                  <a:lnTo>
                    <a:pt x="134" y="102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746" name="Freeform 234"/>
            <p:cNvSpPr>
              <a:spLocks/>
            </p:cNvSpPr>
            <p:nvPr/>
          </p:nvSpPr>
          <p:spPr bwMode="auto">
            <a:xfrm>
              <a:off x="4794" y="3452"/>
              <a:ext cx="15" cy="11"/>
            </a:xfrm>
            <a:custGeom>
              <a:avLst/>
              <a:gdLst>
                <a:gd name="T0" fmla="*/ 0 w 44"/>
                <a:gd name="T1" fmla="*/ 0 h 33"/>
                <a:gd name="T2" fmla="*/ 3 w 44"/>
                <a:gd name="T3" fmla="*/ 1 h 33"/>
                <a:gd name="T4" fmla="*/ 5 w 44"/>
                <a:gd name="T5" fmla="*/ 1 h 33"/>
                <a:gd name="T6" fmla="*/ 8 w 44"/>
                <a:gd name="T7" fmla="*/ 4 h 33"/>
                <a:gd name="T8" fmla="*/ 9 w 44"/>
                <a:gd name="T9" fmla="*/ 5 h 33"/>
                <a:gd name="T10" fmla="*/ 9 w 44"/>
                <a:gd name="T11" fmla="*/ 7 h 33"/>
                <a:gd name="T12" fmla="*/ 10 w 44"/>
                <a:gd name="T13" fmla="*/ 9 h 33"/>
                <a:gd name="T14" fmla="*/ 11 w 44"/>
                <a:gd name="T15" fmla="*/ 12 h 33"/>
                <a:gd name="T16" fmla="*/ 15 w 44"/>
                <a:gd name="T17" fmla="*/ 14 h 33"/>
                <a:gd name="T18" fmla="*/ 17 w 44"/>
                <a:gd name="T19" fmla="*/ 18 h 33"/>
                <a:gd name="T20" fmla="*/ 19 w 44"/>
                <a:gd name="T21" fmla="*/ 22 h 33"/>
                <a:gd name="T22" fmla="*/ 23 w 44"/>
                <a:gd name="T23" fmla="*/ 26 h 33"/>
                <a:gd name="T24" fmla="*/ 24 w 44"/>
                <a:gd name="T25" fmla="*/ 27 h 33"/>
                <a:gd name="T26" fmla="*/ 25 w 44"/>
                <a:gd name="T27" fmla="*/ 31 h 33"/>
                <a:gd name="T28" fmla="*/ 31 w 44"/>
                <a:gd name="T29" fmla="*/ 31 h 33"/>
                <a:gd name="T30" fmla="*/ 33 w 44"/>
                <a:gd name="T31" fmla="*/ 32 h 33"/>
                <a:gd name="T32" fmla="*/ 37 w 44"/>
                <a:gd name="T33" fmla="*/ 31 h 33"/>
                <a:gd name="T34" fmla="*/ 40 w 44"/>
                <a:gd name="T35" fmla="*/ 33 h 33"/>
                <a:gd name="T36" fmla="*/ 42 w 44"/>
                <a:gd name="T37" fmla="*/ 32 h 33"/>
                <a:gd name="T38" fmla="*/ 43 w 44"/>
                <a:gd name="T39" fmla="*/ 32 h 33"/>
                <a:gd name="T40" fmla="*/ 44 w 44"/>
                <a:gd name="T41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33">
                  <a:moveTo>
                    <a:pt x="0" y="0"/>
                  </a:moveTo>
                  <a:lnTo>
                    <a:pt x="3" y="1"/>
                  </a:lnTo>
                  <a:lnTo>
                    <a:pt x="5" y="1"/>
                  </a:lnTo>
                  <a:lnTo>
                    <a:pt x="8" y="4"/>
                  </a:lnTo>
                  <a:lnTo>
                    <a:pt x="9" y="5"/>
                  </a:lnTo>
                  <a:lnTo>
                    <a:pt x="9" y="7"/>
                  </a:lnTo>
                  <a:lnTo>
                    <a:pt x="10" y="9"/>
                  </a:lnTo>
                  <a:lnTo>
                    <a:pt x="11" y="12"/>
                  </a:lnTo>
                  <a:lnTo>
                    <a:pt x="15" y="14"/>
                  </a:lnTo>
                  <a:lnTo>
                    <a:pt x="17" y="18"/>
                  </a:lnTo>
                  <a:lnTo>
                    <a:pt x="19" y="22"/>
                  </a:lnTo>
                  <a:lnTo>
                    <a:pt x="23" y="26"/>
                  </a:lnTo>
                  <a:lnTo>
                    <a:pt x="24" y="27"/>
                  </a:lnTo>
                  <a:lnTo>
                    <a:pt x="25" y="31"/>
                  </a:lnTo>
                  <a:lnTo>
                    <a:pt x="31" y="31"/>
                  </a:lnTo>
                  <a:lnTo>
                    <a:pt x="33" y="32"/>
                  </a:lnTo>
                  <a:lnTo>
                    <a:pt x="37" y="31"/>
                  </a:lnTo>
                  <a:lnTo>
                    <a:pt x="40" y="33"/>
                  </a:lnTo>
                  <a:lnTo>
                    <a:pt x="42" y="32"/>
                  </a:lnTo>
                  <a:lnTo>
                    <a:pt x="43" y="32"/>
                  </a:lnTo>
                  <a:lnTo>
                    <a:pt x="44" y="29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747" name="Freeform 235"/>
            <p:cNvSpPr>
              <a:spLocks/>
            </p:cNvSpPr>
            <p:nvPr/>
          </p:nvSpPr>
          <p:spPr bwMode="auto">
            <a:xfrm>
              <a:off x="4794" y="3482"/>
              <a:ext cx="8" cy="28"/>
            </a:xfrm>
            <a:custGeom>
              <a:avLst/>
              <a:gdLst>
                <a:gd name="T0" fmla="*/ 4 w 25"/>
                <a:gd name="T1" fmla="*/ 84 h 84"/>
                <a:gd name="T2" fmla="*/ 4 w 25"/>
                <a:gd name="T3" fmla="*/ 75 h 84"/>
                <a:gd name="T4" fmla="*/ 2 w 25"/>
                <a:gd name="T5" fmla="*/ 70 h 84"/>
                <a:gd name="T6" fmla="*/ 5 w 25"/>
                <a:gd name="T7" fmla="*/ 65 h 84"/>
                <a:gd name="T8" fmla="*/ 6 w 25"/>
                <a:gd name="T9" fmla="*/ 60 h 84"/>
                <a:gd name="T10" fmla="*/ 6 w 25"/>
                <a:gd name="T11" fmla="*/ 58 h 84"/>
                <a:gd name="T12" fmla="*/ 5 w 25"/>
                <a:gd name="T13" fmla="*/ 55 h 84"/>
                <a:gd name="T14" fmla="*/ 4 w 25"/>
                <a:gd name="T15" fmla="*/ 52 h 84"/>
                <a:gd name="T16" fmla="*/ 0 w 25"/>
                <a:gd name="T17" fmla="*/ 46 h 84"/>
                <a:gd name="T18" fmla="*/ 0 w 25"/>
                <a:gd name="T19" fmla="*/ 45 h 84"/>
                <a:gd name="T20" fmla="*/ 0 w 25"/>
                <a:gd name="T21" fmla="*/ 42 h 84"/>
                <a:gd name="T22" fmla="*/ 0 w 25"/>
                <a:gd name="T23" fmla="*/ 39 h 84"/>
                <a:gd name="T24" fmla="*/ 4 w 25"/>
                <a:gd name="T25" fmla="*/ 37 h 84"/>
                <a:gd name="T26" fmla="*/ 6 w 25"/>
                <a:gd name="T27" fmla="*/ 37 h 84"/>
                <a:gd name="T28" fmla="*/ 10 w 25"/>
                <a:gd name="T29" fmla="*/ 36 h 84"/>
                <a:gd name="T30" fmla="*/ 13 w 25"/>
                <a:gd name="T31" fmla="*/ 32 h 84"/>
                <a:gd name="T32" fmla="*/ 15 w 25"/>
                <a:gd name="T33" fmla="*/ 31 h 84"/>
                <a:gd name="T34" fmla="*/ 19 w 25"/>
                <a:gd name="T35" fmla="*/ 30 h 84"/>
                <a:gd name="T36" fmla="*/ 21 w 25"/>
                <a:gd name="T37" fmla="*/ 30 h 84"/>
                <a:gd name="T38" fmla="*/ 25 w 25"/>
                <a:gd name="T39" fmla="*/ 23 h 84"/>
                <a:gd name="T40" fmla="*/ 25 w 25"/>
                <a:gd name="T41" fmla="*/ 20 h 84"/>
                <a:gd name="T42" fmla="*/ 24 w 25"/>
                <a:gd name="T43" fmla="*/ 15 h 84"/>
                <a:gd name="T44" fmla="*/ 20 w 25"/>
                <a:gd name="T45" fmla="*/ 5 h 84"/>
                <a:gd name="T46" fmla="*/ 19 w 25"/>
                <a:gd name="T47" fmla="*/ 4 h 84"/>
                <a:gd name="T48" fmla="*/ 19 w 25"/>
                <a:gd name="T49" fmla="*/ 3 h 84"/>
                <a:gd name="T50" fmla="*/ 18 w 25"/>
                <a:gd name="T51" fmla="*/ 3 h 84"/>
                <a:gd name="T52" fmla="*/ 17 w 25"/>
                <a:gd name="T53" fmla="*/ 3 h 84"/>
                <a:gd name="T54" fmla="*/ 14 w 25"/>
                <a:gd name="T5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" h="84">
                  <a:moveTo>
                    <a:pt x="4" y="84"/>
                  </a:moveTo>
                  <a:lnTo>
                    <a:pt x="4" y="75"/>
                  </a:lnTo>
                  <a:lnTo>
                    <a:pt x="2" y="70"/>
                  </a:lnTo>
                  <a:lnTo>
                    <a:pt x="5" y="65"/>
                  </a:lnTo>
                  <a:lnTo>
                    <a:pt x="6" y="60"/>
                  </a:lnTo>
                  <a:lnTo>
                    <a:pt x="6" y="58"/>
                  </a:lnTo>
                  <a:lnTo>
                    <a:pt x="5" y="55"/>
                  </a:lnTo>
                  <a:lnTo>
                    <a:pt x="4" y="52"/>
                  </a:lnTo>
                  <a:lnTo>
                    <a:pt x="0" y="46"/>
                  </a:lnTo>
                  <a:lnTo>
                    <a:pt x="0" y="45"/>
                  </a:lnTo>
                  <a:lnTo>
                    <a:pt x="0" y="42"/>
                  </a:lnTo>
                  <a:lnTo>
                    <a:pt x="0" y="39"/>
                  </a:lnTo>
                  <a:lnTo>
                    <a:pt x="4" y="37"/>
                  </a:lnTo>
                  <a:lnTo>
                    <a:pt x="6" y="37"/>
                  </a:lnTo>
                  <a:lnTo>
                    <a:pt x="10" y="36"/>
                  </a:lnTo>
                  <a:lnTo>
                    <a:pt x="13" y="32"/>
                  </a:lnTo>
                  <a:lnTo>
                    <a:pt x="15" y="31"/>
                  </a:lnTo>
                  <a:lnTo>
                    <a:pt x="19" y="30"/>
                  </a:lnTo>
                  <a:lnTo>
                    <a:pt x="21" y="30"/>
                  </a:lnTo>
                  <a:lnTo>
                    <a:pt x="25" y="23"/>
                  </a:lnTo>
                  <a:lnTo>
                    <a:pt x="25" y="20"/>
                  </a:lnTo>
                  <a:lnTo>
                    <a:pt x="24" y="15"/>
                  </a:lnTo>
                  <a:lnTo>
                    <a:pt x="20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8" y="3"/>
                  </a:lnTo>
                  <a:lnTo>
                    <a:pt x="17" y="3"/>
                  </a:lnTo>
                  <a:lnTo>
                    <a:pt x="14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748" name="Freeform 236"/>
            <p:cNvSpPr>
              <a:spLocks/>
            </p:cNvSpPr>
            <p:nvPr/>
          </p:nvSpPr>
          <p:spPr bwMode="auto">
            <a:xfrm>
              <a:off x="4844" y="3518"/>
              <a:ext cx="45" cy="4"/>
            </a:xfrm>
            <a:custGeom>
              <a:avLst/>
              <a:gdLst>
                <a:gd name="T0" fmla="*/ 0 w 137"/>
                <a:gd name="T1" fmla="*/ 7 h 13"/>
                <a:gd name="T2" fmla="*/ 2 w 137"/>
                <a:gd name="T3" fmla="*/ 6 h 13"/>
                <a:gd name="T4" fmla="*/ 4 w 137"/>
                <a:gd name="T5" fmla="*/ 6 h 13"/>
                <a:gd name="T6" fmla="*/ 6 w 137"/>
                <a:gd name="T7" fmla="*/ 8 h 13"/>
                <a:gd name="T8" fmla="*/ 8 w 137"/>
                <a:gd name="T9" fmla="*/ 8 h 13"/>
                <a:gd name="T10" fmla="*/ 9 w 137"/>
                <a:gd name="T11" fmla="*/ 9 h 13"/>
                <a:gd name="T12" fmla="*/ 13 w 137"/>
                <a:gd name="T13" fmla="*/ 10 h 13"/>
                <a:gd name="T14" fmla="*/ 14 w 137"/>
                <a:gd name="T15" fmla="*/ 12 h 13"/>
                <a:gd name="T16" fmla="*/ 15 w 137"/>
                <a:gd name="T17" fmla="*/ 13 h 13"/>
                <a:gd name="T18" fmla="*/ 16 w 137"/>
                <a:gd name="T19" fmla="*/ 12 h 13"/>
                <a:gd name="T20" fmla="*/ 22 w 137"/>
                <a:gd name="T21" fmla="*/ 10 h 13"/>
                <a:gd name="T22" fmla="*/ 27 w 137"/>
                <a:gd name="T23" fmla="*/ 6 h 13"/>
                <a:gd name="T24" fmla="*/ 28 w 137"/>
                <a:gd name="T25" fmla="*/ 4 h 13"/>
                <a:gd name="T26" fmla="*/ 29 w 137"/>
                <a:gd name="T27" fmla="*/ 4 h 13"/>
                <a:gd name="T28" fmla="*/ 30 w 137"/>
                <a:gd name="T29" fmla="*/ 4 h 13"/>
                <a:gd name="T30" fmla="*/ 34 w 137"/>
                <a:gd name="T31" fmla="*/ 4 h 13"/>
                <a:gd name="T32" fmla="*/ 37 w 137"/>
                <a:gd name="T33" fmla="*/ 4 h 13"/>
                <a:gd name="T34" fmla="*/ 42 w 137"/>
                <a:gd name="T35" fmla="*/ 6 h 13"/>
                <a:gd name="T36" fmla="*/ 46 w 137"/>
                <a:gd name="T37" fmla="*/ 6 h 13"/>
                <a:gd name="T38" fmla="*/ 48 w 137"/>
                <a:gd name="T39" fmla="*/ 7 h 13"/>
                <a:gd name="T40" fmla="*/ 54 w 137"/>
                <a:gd name="T41" fmla="*/ 4 h 13"/>
                <a:gd name="T42" fmla="*/ 57 w 137"/>
                <a:gd name="T43" fmla="*/ 6 h 13"/>
                <a:gd name="T44" fmla="*/ 60 w 137"/>
                <a:gd name="T45" fmla="*/ 3 h 13"/>
                <a:gd name="T46" fmla="*/ 64 w 137"/>
                <a:gd name="T47" fmla="*/ 3 h 13"/>
                <a:gd name="T48" fmla="*/ 68 w 137"/>
                <a:gd name="T49" fmla="*/ 3 h 13"/>
                <a:gd name="T50" fmla="*/ 73 w 137"/>
                <a:gd name="T51" fmla="*/ 3 h 13"/>
                <a:gd name="T52" fmla="*/ 76 w 137"/>
                <a:gd name="T53" fmla="*/ 3 h 13"/>
                <a:gd name="T54" fmla="*/ 79 w 137"/>
                <a:gd name="T55" fmla="*/ 6 h 13"/>
                <a:gd name="T56" fmla="*/ 81 w 137"/>
                <a:gd name="T57" fmla="*/ 4 h 13"/>
                <a:gd name="T58" fmla="*/ 83 w 137"/>
                <a:gd name="T59" fmla="*/ 2 h 13"/>
                <a:gd name="T60" fmla="*/ 84 w 137"/>
                <a:gd name="T61" fmla="*/ 1 h 13"/>
                <a:gd name="T62" fmla="*/ 87 w 137"/>
                <a:gd name="T63" fmla="*/ 0 h 13"/>
                <a:gd name="T64" fmla="*/ 88 w 137"/>
                <a:gd name="T65" fmla="*/ 0 h 13"/>
                <a:gd name="T66" fmla="*/ 90 w 137"/>
                <a:gd name="T67" fmla="*/ 1 h 13"/>
                <a:gd name="T68" fmla="*/ 91 w 137"/>
                <a:gd name="T69" fmla="*/ 3 h 13"/>
                <a:gd name="T70" fmla="*/ 93 w 137"/>
                <a:gd name="T71" fmla="*/ 4 h 13"/>
                <a:gd name="T72" fmla="*/ 93 w 137"/>
                <a:gd name="T73" fmla="*/ 6 h 13"/>
                <a:gd name="T74" fmla="*/ 95 w 137"/>
                <a:gd name="T75" fmla="*/ 7 h 13"/>
                <a:gd name="T76" fmla="*/ 101 w 137"/>
                <a:gd name="T77" fmla="*/ 7 h 13"/>
                <a:gd name="T78" fmla="*/ 103 w 137"/>
                <a:gd name="T79" fmla="*/ 7 h 13"/>
                <a:gd name="T80" fmla="*/ 107 w 137"/>
                <a:gd name="T81" fmla="*/ 7 h 13"/>
                <a:gd name="T82" fmla="*/ 108 w 137"/>
                <a:gd name="T83" fmla="*/ 6 h 13"/>
                <a:gd name="T84" fmla="*/ 115 w 137"/>
                <a:gd name="T85" fmla="*/ 9 h 13"/>
                <a:gd name="T86" fmla="*/ 119 w 137"/>
                <a:gd name="T87" fmla="*/ 12 h 13"/>
                <a:gd name="T88" fmla="*/ 122 w 137"/>
                <a:gd name="T89" fmla="*/ 12 h 13"/>
                <a:gd name="T90" fmla="*/ 127 w 137"/>
                <a:gd name="T91" fmla="*/ 9 h 13"/>
                <a:gd name="T92" fmla="*/ 129 w 137"/>
                <a:gd name="T93" fmla="*/ 9 h 13"/>
                <a:gd name="T94" fmla="*/ 130 w 137"/>
                <a:gd name="T95" fmla="*/ 9 h 13"/>
                <a:gd name="T96" fmla="*/ 134 w 137"/>
                <a:gd name="T97" fmla="*/ 7 h 13"/>
                <a:gd name="T98" fmla="*/ 135 w 137"/>
                <a:gd name="T99" fmla="*/ 6 h 13"/>
                <a:gd name="T100" fmla="*/ 137 w 137"/>
                <a:gd name="T101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" h="13">
                  <a:moveTo>
                    <a:pt x="0" y="7"/>
                  </a:moveTo>
                  <a:lnTo>
                    <a:pt x="2" y="6"/>
                  </a:lnTo>
                  <a:lnTo>
                    <a:pt x="4" y="6"/>
                  </a:lnTo>
                  <a:lnTo>
                    <a:pt x="6" y="8"/>
                  </a:lnTo>
                  <a:lnTo>
                    <a:pt x="8" y="8"/>
                  </a:lnTo>
                  <a:lnTo>
                    <a:pt x="9" y="9"/>
                  </a:lnTo>
                  <a:lnTo>
                    <a:pt x="13" y="10"/>
                  </a:lnTo>
                  <a:lnTo>
                    <a:pt x="14" y="12"/>
                  </a:lnTo>
                  <a:lnTo>
                    <a:pt x="15" y="13"/>
                  </a:lnTo>
                  <a:lnTo>
                    <a:pt x="16" y="12"/>
                  </a:lnTo>
                  <a:lnTo>
                    <a:pt x="22" y="10"/>
                  </a:lnTo>
                  <a:lnTo>
                    <a:pt x="27" y="6"/>
                  </a:lnTo>
                  <a:lnTo>
                    <a:pt x="28" y="4"/>
                  </a:lnTo>
                  <a:lnTo>
                    <a:pt x="29" y="4"/>
                  </a:lnTo>
                  <a:lnTo>
                    <a:pt x="30" y="4"/>
                  </a:lnTo>
                  <a:lnTo>
                    <a:pt x="34" y="4"/>
                  </a:lnTo>
                  <a:lnTo>
                    <a:pt x="37" y="4"/>
                  </a:lnTo>
                  <a:lnTo>
                    <a:pt x="42" y="6"/>
                  </a:lnTo>
                  <a:lnTo>
                    <a:pt x="46" y="6"/>
                  </a:lnTo>
                  <a:lnTo>
                    <a:pt x="48" y="7"/>
                  </a:lnTo>
                  <a:lnTo>
                    <a:pt x="54" y="4"/>
                  </a:lnTo>
                  <a:lnTo>
                    <a:pt x="57" y="6"/>
                  </a:lnTo>
                  <a:lnTo>
                    <a:pt x="60" y="3"/>
                  </a:lnTo>
                  <a:lnTo>
                    <a:pt x="64" y="3"/>
                  </a:lnTo>
                  <a:lnTo>
                    <a:pt x="68" y="3"/>
                  </a:lnTo>
                  <a:lnTo>
                    <a:pt x="73" y="3"/>
                  </a:lnTo>
                  <a:lnTo>
                    <a:pt x="76" y="3"/>
                  </a:lnTo>
                  <a:lnTo>
                    <a:pt x="79" y="6"/>
                  </a:lnTo>
                  <a:lnTo>
                    <a:pt x="81" y="4"/>
                  </a:lnTo>
                  <a:lnTo>
                    <a:pt x="83" y="2"/>
                  </a:lnTo>
                  <a:lnTo>
                    <a:pt x="84" y="1"/>
                  </a:lnTo>
                  <a:lnTo>
                    <a:pt x="87" y="0"/>
                  </a:lnTo>
                  <a:lnTo>
                    <a:pt x="88" y="0"/>
                  </a:lnTo>
                  <a:lnTo>
                    <a:pt x="90" y="1"/>
                  </a:lnTo>
                  <a:lnTo>
                    <a:pt x="91" y="3"/>
                  </a:lnTo>
                  <a:lnTo>
                    <a:pt x="93" y="4"/>
                  </a:lnTo>
                  <a:lnTo>
                    <a:pt x="93" y="6"/>
                  </a:lnTo>
                  <a:lnTo>
                    <a:pt x="95" y="7"/>
                  </a:lnTo>
                  <a:lnTo>
                    <a:pt x="101" y="7"/>
                  </a:lnTo>
                  <a:lnTo>
                    <a:pt x="103" y="7"/>
                  </a:lnTo>
                  <a:lnTo>
                    <a:pt x="107" y="7"/>
                  </a:lnTo>
                  <a:lnTo>
                    <a:pt x="108" y="6"/>
                  </a:lnTo>
                  <a:lnTo>
                    <a:pt x="115" y="9"/>
                  </a:lnTo>
                  <a:lnTo>
                    <a:pt x="119" y="12"/>
                  </a:lnTo>
                  <a:lnTo>
                    <a:pt x="122" y="12"/>
                  </a:lnTo>
                  <a:lnTo>
                    <a:pt x="127" y="9"/>
                  </a:lnTo>
                  <a:lnTo>
                    <a:pt x="129" y="9"/>
                  </a:lnTo>
                  <a:lnTo>
                    <a:pt x="130" y="9"/>
                  </a:lnTo>
                  <a:lnTo>
                    <a:pt x="134" y="7"/>
                  </a:lnTo>
                  <a:lnTo>
                    <a:pt x="135" y="6"/>
                  </a:lnTo>
                  <a:lnTo>
                    <a:pt x="137" y="6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749" name="Freeform 237"/>
            <p:cNvSpPr>
              <a:spLocks/>
            </p:cNvSpPr>
            <p:nvPr/>
          </p:nvSpPr>
          <p:spPr bwMode="auto">
            <a:xfrm>
              <a:off x="5033" y="3534"/>
              <a:ext cx="1" cy="6"/>
            </a:xfrm>
            <a:custGeom>
              <a:avLst/>
              <a:gdLst>
                <a:gd name="T0" fmla="*/ 0 w 1"/>
                <a:gd name="T1" fmla="*/ 0 h 17"/>
                <a:gd name="T2" fmla="*/ 0 w 1"/>
                <a:gd name="T3" fmla="*/ 8 h 17"/>
                <a:gd name="T4" fmla="*/ 0 w 1"/>
                <a:gd name="T5" fmla="*/ 14 h 17"/>
                <a:gd name="T6" fmla="*/ 1 w 1"/>
                <a:gd name="T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7">
                  <a:moveTo>
                    <a:pt x="0" y="0"/>
                  </a:moveTo>
                  <a:lnTo>
                    <a:pt x="0" y="8"/>
                  </a:lnTo>
                  <a:lnTo>
                    <a:pt x="0" y="14"/>
                  </a:lnTo>
                  <a:lnTo>
                    <a:pt x="1" y="17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750" name="Freeform 238"/>
            <p:cNvSpPr>
              <a:spLocks/>
            </p:cNvSpPr>
            <p:nvPr/>
          </p:nvSpPr>
          <p:spPr bwMode="auto">
            <a:xfrm>
              <a:off x="5027" y="3532"/>
              <a:ext cx="19" cy="5"/>
            </a:xfrm>
            <a:custGeom>
              <a:avLst/>
              <a:gdLst>
                <a:gd name="T0" fmla="*/ 58 w 58"/>
                <a:gd name="T1" fmla="*/ 1 h 15"/>
                <a:gd name="T2" fmla="*/ 53 w 58"/>
                <a:gd name="T3" fmla="*/ 0 h 15"/>
                <a:gd name="T4" fmla="*/ 37 w 58"/>
                <a:gd name="T5" fmla="*/ 2 h 15"/>
                <a:gd name="T6" fmla="*/ 17 w 58"/>
                <a:gd name="T7" fmla="*/ 7 h 15"/>
                <a:gd name="T8" fmla="*/ 7 w 58"/>
                <a:gd name="T9" fmla="*/ 10 h 15"/>
                <a:gd name="T10" fmla="*/ 3 w 58"/>
                <a:gd name="T11" fmla="*/ 11 h 15"/>
                <a:gd name="T12" fmla="*/ 0 w 58"/>
                <a:gd name="T13" fmla="*/ 13 h 15"/>
                <a:gd name="T14" fmla="*/ 0 w 58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15">
                  <a:moveTo>
                    <a:pt x="58" y="1"/>
                  </a:moveTo>
                  <a:lnTo>
                    <a:pt x="53" y="0"/>
                  </a:lnTo>
                  <a:lnTo>
                    <a:pt x="37" y="2"/>
                  </a:lnTo>
                  <a:lnTo>
                    <a:pt x="17" y="7"/>
                  </a:lnTo>
                  <a:lnTo>
                    <a:pt x="7" y="10"/>
                  </a:lnTo>
                  <a:lnTo>
                    <a:pt x="3" y="11"/>
                  </a:lnTo>
                  <a:lnTo>
                    <a:pt x="0" y="13"/>
                  </a:lnTo>
                  <a:lnTo>
                    <a:pt x="0" y="15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751" name="Freeform 239"/>
            <p:cNvSpPr>
              <a:spLocks/>
            </p:cNvSpPr>
            <p:nvPr/>
          </p:nvSpPr>
          <p:spPr bwMode="auto">
            <a:xfrm>
              <a:off x="4461" y="3168"/>
              <a:ext cx="8" cy="7"/>
            </a:xfrm>
            <a:custGeom>
              <a:avLst/>
              <a:gdLst>
                <a:gd name="T0" fmla="*/ 25 w 25"/>
                <a:gd name="T1" fmla="*/ 21 h 23"/>
                <a:gd name="T2" fmla="*/ 23 w 25"/>
                <a:gd name="T3" fmla="*/ 22 h 23"/>
                <a:gd name="T4" fmla="*/ 19 w 25"/>
                <a:gd name="T5" fmla="*/ 22 h 23"/>
                <a:gd name="T6" fmla="*/ 17 w 25"/>
                <a:gd name="T7" fmla="*/ 22 h 23"/>
                <a:gd name="T8" fmla="*/ 15 w 25"/>
                <a:gd name="T9" fmla="*/ 23 h 23"/>
                <a:gd name="T10" fmla="*/ 10 w 25"/>
                <a:gd name="T11" fmla="*/ 22 h 23"/>
                <a:gd name="T12" fmla="*/ 6 w 25"/>
                <a:gd name="T13" fmla="*/ 20 h 23"/>
                <a:gd name="T14" fmla="*/ 5 w 25"/>
                <a:gd name="T15" fmla="*/ 17 h 23"/>
                <a:gd name="T16" fmla="*/ 3 w 25"/>
                <a:gd name="T17" fmla="*/ 14 h 23"/>
                <a:gd name="T18" fmla="*/ 0 w 25"/>
                <a:gd name="T19" fmla="*/ 9 h 23"/>
                <a:gd name="T20" fmla="*/ 0 w 25"/>
                <a:gd name="T21" fmla="*/ 8 h 23"/>
                <a:gd name="T22" fmla="*/ 2 w 25"/>
                <a:gd name="T23" fmla="*/ 4 h 23"/>
                <a:gd name="T24" fmla="*/ 4 w 25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3">
                  <a:moveTo>
                    <a:pt x="25" y="21"/>
                  </a:moveTo>
                  <a:lnTo>
                    <a:pt x="23" y="22"/>
                  </a:lnTo>
                  <a:lnTo>
                    <a:pt x="19" y="22"/>
                  </a:lnTo>
                  <a:lnTo>
                    <a:pt x="17" y="22"/>
                  </a:lnTo>
                  <a:lnTo>
                    <a:pt x="15" y="23"/>
                  </a:lnTo>
                  <a:lnTo>
                    <a:pt x="10" y="22"/>
                  </a:lnTo>
                  <a:lnTo>
                    <a:pt x="6" y="20"/>
                  </a:lnTo>
                  <a:lnTo>
                    <a:pt x="5" y="17"/>
                  </a:lnTo>
                  <a:lnTo>
                    <a:pt x="3" y="14"/>
                  </a:lnTo>
                  <a:lnTo>
                    <a:pt x="0" y="9"/>
                  </a:lnTo>
                  <a:lnTo>
                    <a:pt x="0" y="8"/>
                  </a:lnTo>
                  <a:lnTo>
                    <a:pt x="2" y="4"/>
                  </a:lnTo>
                  <a:lnTo>
                    <a:pt x="4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752" name="Freeform 240"/>
            <p:cNvSpPr>
              <a:spLocks/>
            </p:cNvSpPr>
            <p:nvPr/>
          </p:nvSpPr>
          <p:spPr bwMode="auto">
            <a:xfrm>
              <a:off x="4824" y="3835"/>
              <a:ext cx="41" cy="81"/>
            </a:xfrm>
            <a:custGeom>
              <a:avLst/>
              <a:gdLst>
                <a:gd name="T0" fmla="*/ 121 w 121"/>
                <a:gd name="T1" fmla="*/ 2 h 243"/>
                <a:gd name="T2" fmla="*/ 121 w 121"/>
                <a:gd name="T3" fmla="*/ 8 h 243"/>
                <a:gd name="T4" fmla="*/ 121 w 121"/>
                <a:gd name="T5" fmla="*/ 19 h 243"/>
                <a:gd name="T6" fmla="*/ 118 w 121"/>
                <a:gd name="T7" fmla="*/ 22 h 243"/>
                <a:gd name="T8" fmla="*/ 115 w 121"/>
                <a:gd name="T9" fmla="*/ 29 h 243"/>
                <a:gd name="T10" fmla="*/ 113 w 121"/>
                <a:gd name="T11" fmla="*/ 35 h 243"/>
                <a:gd name="T12" fmla="*/ 109 w 121"/>
                <a:gd name="T13" fmla="*/ 43 h 243"/>
                <a:gd name="T14" fmla="*/ 101 w 121"/>
                <a:gd name="T15" fmla="*/ 52 h 243"/>
                <a:gd name="T16" fmla="*/ 99 w 121"/>
                <a:gd name="T17" fmla="*/ 54 h 243"/>
                <a:gd name="T18" fmla="*/ 97 w 121"/>
                <a:gd name="T19" fmla="*/ 60 h 243"/>
                <a:gd name="T20" fmla="*/ 92 w 121"/>
                <a:gd name="T21" fmla="*/ 63 h 243"/>
                <a:gd name="T22" fmla="*/ 91 w 121"/>
                <a:gd name="T23" fmla="*/ 67 h 243"/>
                <a:gd name="T24" fmla="*/ 84 w 121"/>
                <a:gd name="T25" fmla="*/ 75 h 243"/>
                <a:gd name="T26" fmla="*/ 81 w 121"/>
                <a:gd name="T27" fmla="*/ 80 h 243"/>
                <a:gd name="T28" fmla="*/ 78 w 121"/>
                <a:gd name="T29" fmla="*/ 86 h 243"/>
                <a:gd name="T30" fmla="*/ 73 w 121"/>
                <a:gd name="T31" fmla="*/ 93 h 243"/>
                <a:gd name="T32" fmla="*/ 72 w 121"/>
                <a:gd name="T33" fmla="*/ 96 h 243"/>
                <a:gd name="T34" fmla="*/ 68 w 121"/>
                <a:gd name="T35" fmla="*/ 101 h 243"/>
                <a:gd name="T36" fmla="*/ 65 w 121"/>
                <a:gd name="T37" fmla="*/ 105 h 243"/>
                <a:gd name="T38" fmla="*/ 60 w 121"/>
                <a:gd name="T39" fmla="*/ 109 h 243"/>
                <a:gd name="T40" fmla="*/ 56 w 121"/>
                <a:gd name="T41" fmla="*/ 119 h 243"/>
                <a:gd name="T42" fmla="*/ 54 w 121"/>
                <a:gd name="T43" fmla="*/ 121 h 243"/>
                <a:gd name="T44" fmla="*/ 49 w 121"/>
                <a:gd name="T45" fmla="*/ 126 h 243"/>
                <a:gd name="T46" fmla="*/ 45 w 121"/>
                <a:gd name="T47" fmla="*/ 130 h 243"/>
                <a:gd name="T48" fmla="*/ 38 w 121"/>
                <a:gd name="T49" fmla="*/ 135 h 243"/>
                <a:gd name="T50" fmla="*/ 31 w 121"/>
                <a:gd name="T51" fmla="*/ 142 h 243"/>
                <a:gd name="T52" fmla="*/ 27 w 121"/>
                <a:gd name="T53" fmla="*/ 148 h 243"/>
                <a:gd name="T54" fmla="*/ 27 w 121"/>
                <a:gd name="T55" fmla="*/ 155 h 243"/>
                <a:gd name="T56" fmla="*/ 23 w 121"/>
                <a:gd name="T57" fmla="*/ 163 h 243"/>
                <a:gd name="T58" fmla="*/ 23 w 121"/>
                <a:gd name="T59" fmla="*/ 170 h 243"/>
                <a:gd name="T60" fmla="*/ 23 w 121"/>
                <a:gd name="T61" fmla="*/ 174 h 243"/>
                <a:gd name="T62" fmla="*/ 21 w 121"/>
                <a:gd name="T63" fmla="*/ 178 h 243"/>
                <a:gd name="T64" fmla="*/ 22 w 121"/>
                <a:gd name="T65" fmla="*/ 183 h 243"/>
                <a:gd name="T66" fmla="*/ 21 w 121"/>
                <a:gd name="T67" fmla="*/ 187 h 243"/>
                <a:gd name="T68" fmla="*/ 20 w 121"/>
                <a:gd name="T69" fmla="*/ 189 h 243"/>
                <a:gd name="T70" fmla="*/ 14 w 121"/>
                <a:gd name="T71" fmla="*/ 209 h 243"/>
                <a:gd name="T72" fmla="*/ 13 w 121"/>
                <a:gd name="T73" fmla="*/ 216 h 243"/>
                <a:gd name="T74" fmla="*/ 12 w 121"/>
                <a:gd name="T75" fmla="*/ 222 h 243"/>
                <a:gd name="T76" fmla="*/ 9 w 121"/>
                <a:gd name="T77" fmla="*/ 225 h 243"/>
                <a:gd name="T78" fmla="*/ 6 w 121"/>
                <a:gd name="T79" fmla="*/ 228 h 243"/>
                <a:gd name="T80" fmla="*/ 5 w 121"/>
                <a:gd name="T81" fmla="*/ 230 h 243"/>
                <a:gd name="T82" fmla="*/ 3 w 121"/>
                <a:gd name="T83" fmla="*/ 234 h 243"/>
                <a:gd name="T84" fmla="*/ 2 w 121"/>
                <a:gd name="T85" fmla="*/ 238 h 243"/>
                <a:gd name="T86" fmla="*/ 1 w 121"/>
                <a:gd name="T87" fmla="*/ 24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1" h="243">
                  <a:moveTo>
                    <a:pt x="121" y="0"/>
                  </a:moveTo>
                  <a:lnTo>
                    <a:pt x="121" y="2"/>
                  </a:lnTo>
                  <a:lnTo>
                    <a:pt x="120" y="6"/>
                  </a:lnTo>
                  <a:lnTo>
                    <a:pt x="121" y="8"/>
                  </a:lnTo>
                  <a:lnTo>
                    <a:pt x="121" y="9"/>
                  </a:lnTo>
                  <a:lnTo>
                    <a:pt x="121" y="19"/>
                  </a:lnTo>
                  <a:lnTo>
                    <a:pt x="120" y="20"/>
                  </a:lnTo>
                  <a:lnTo>
                    <a:pt x="118" y="22"/>
                  </a:lnTo>
                  <a:lnTo>
                    <a:pt x="117" y="27"/>
                  </a:lnTo>
                  <a:lnTo>
                    <a:pt x="115" y="29"/>
                  </a:lnTo>
                  <a:lnTo>
                    <a:pt x="114" y="33"/>
                  </a:lnTo>
                  <a:lnTo>
                    <a:pt x="113" y="35"/>
                  </a:lnTo>
                  <a:lnTo>
                    <a:pt x="109" y="40"/>
                  </a:lnTo>
                  <a:lnTo>
                    <a:pt x="109" y="43"/>
                  </a:lnTo>
                  <a:lnTo>
                    <a:pt x="102" y="50"/>
                  </a:lnTo>
                  <a:lnTo>
                    <a:pt x="101" y="52"/>
                  </a:lnTo>
                  <a:lnTo>
                    <a:pt x="100" y="53"/>
                  </a:lnTo>
                  <a:lnTo>
                    <a:pt x="99" y="54"/>
                  </a:lnTo>
                  <a:lnTo>
                    <a:pt x="98" y="57"/>
                  </a:lnTo>
                  <a:lnTo>
                    <a:pt x="97" y="60"/>
                  </a:lnTo>
                  <a:lnTo>
                    <a:pt x="94" y="63"/>
                  </a:lnTo>
                  <a:lnTo>
                    <a:pt x="92" y="63"/>
                  </a:lnTo>
                  <a:lnTo>
                    <a:pt x="91" y="65"/>
                  </a:lnTo>
                  <a:lnTo>
                    <a:pt x="91" y="67"/>
                  </a:lnTo>
                  <a:lnTo>
                    <a:pt x="86" y="73"/>
                  </a:lnTo>
                  <a:lnTo>
                    <a:pt x="84" y="75"/>
                  </a:lnTo>
                  <a:lnTo>
                    <a:pt x="82" y="77"/>
                  </a:lnTo>
                  <a:lnTo>
                    <a:pt x="81" y="80"/>
                  </a:lnTo>
                  <a:lnTo>
                    <a:pt x="79" y="83"/>
                  </a:lnTo>
                  <a:lnTo>
                    <a:pt x="78" y="86"/>
                  </a:lnTo>
                  <a:lnTo>
                    <a:pt x="74" y="89"/>
                  </a:lnTo>
                  <a:lnTo>
                    <a:pt x="73" y="93"/>
                  </a:lnTo>
                  <a:lnTo>
                    <a:pt x="72" y="94"/>
                  </a:lnTo>
                  <a:lnTo>
                    <a:pt x="72" y="96"/>
                  </a:lnTo>
                  <a:lnTo>
                    <a:pt x="69" y="100"/>
                  </a:lnTo>
                  <a:lnTo>
                    <a:pt x="68" y="101"/>
                  </a:lnTo>
                  <a:lnTo>
                    <a:pt x="67" y="103"/>
                  </a:lnTo>
                  <a:lnTo>
                    <a:pt x="65" y="105"/>
                  </a:lnTo>
                  <a:lnTo>
                    <a:pt x="64" y="107"/>
                  </a:lnTo>
                  <a:lnTo>
                    <a:pt x="60" y="109"/>
                  </a:lnTo>
                  <a:lnTo>
                    <a:pt x="58" y="116"/>
                  </a:lnTo>
                  <a:lnTo>
                    <a:pt x="56" y="119"/>
                  </a:lnTo>
                  <a:lnTo>
                    <a:pt x="55" y="120"/>
                  </a:lnTo>
                  <a:lnTo>
                    <a:pt x="54" y="121"/>
                  </a:lnTo>
                  <a:lnTo>
                    <a:pt x="51" y="123"/>
                  </a:lnTo>
                  <a:lnTo>
                    <a:pt x="49" y="126"/>
                  </a:lnTo>
                  <a:lnTo>
                    <a:pt x="47" y="127"/>
                  </a:lnTo>
                  <a:lnTo>
                    <a:pt x="45" y="130"/>
                  </a:lnTo>
                  <a:lnTo>
                    <a:pt x="40" y="134"/>
                  </a:lnTo>
                  <a:lnTo>
                    <a:pt x="38" y="135"/>
                  </a:lnTo>
                  <a:lnTo>
                    <a:pt x="33" y="137"/>
                  </a:lnTo>
                  <a:lnTo>
                    <a:pt x="31" y="142"/>
                  </a:lnTo>
                  <a:lnTo>
                    <a:pt x="29" y="145"/>
                  </a:lnTo>
                  <a:lnTo>
                    <a:pt x="27" y="148"/>
                  </a:lnTo>
                  <a:lnTo>
                    <a:pt x="27" y="152"/>
                  </a:lnTo>
                  <a:lnTo>
                    <a:pt x="27" y="155"/>
                  </a:lnTo>
                  <a:lnTo>
                    <a:pt x="25" y="160"/>
                  </a:lnTo>
                  <a:lnTo>
                    <a:pt x="23" y="163"/>
                  </a:lnTo>
                  <a:lnTo>
                    <a:pt x="25" y="167"/>
                  </a:lnTo>
                  <a:lnTo>
                    <a:pt x="23" y="170"/>
                  </a:lnTo>
                  <a:lnTo>
                    <a:pt x="25" y="172"/>
                  </a:lnTo>
                  <a:lnTo>
                    <a:pt x="23" y="174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1"/>
                  </a:lnTo>
                  <a:lnTo>
                    <a:pt x="22" y="183"/>
                  </a:lnTo>
                  <a:lnTo>
                    <a:pt x="22" y="185"/>
                  </a:lnTo>
                  <a:lnTo>
                    <a:pt x="21" y="187"/>
                  </a:lnTo>
                  <a:lnTo>
                    <a:pt x="21" y="188"/>
                  </a:lnTo>
                  <a:lnTo>
                    <a:pt x="20" y="189"/>
                  </a:lnTo>
                  <a:lnTo>
                    <a:pt x="15" y="208"/>
                  </a:lnTo>
                  <a:lnTo>
                    <a:pt x="14" y="209"/>
                  </a:lnTo>
                  <a:lnTo>
                    <a:pt x="13" y="212"/>
                  </a:lnTo>
                  <a:lnTo>
                    <a:pt x="13" y="216"/>
                  </a:lnTo>
                  <a:lnTo>
                    <a:pt x="12" y="219"/>
                  </a:lnTo>
                  <a:lnTo>
                    <a:pt x="12" y="222"/>
                  </a:lnTo>
                  <a:lnTo>
                    <a:pt x="11" y="223"/>
                  </a:lnTo>
                  <a:lnTo>
                    <a:pt x="9" y="225"/>
                  </a:lnTo>
                  <a:lnTo>
                    <a:pt x="7" y="227"/>
                  </a:lnTo>
                  <a:lnTo>
                    <a:pt x="6" y="228"/>
                  </a:lnTo>
                  <a:lnTo>
                    <a:pt x="5" y="229"/>
                  </a:lnTo>
                  <a:lnTo>
                    <a:pt x="5" y="230"/>
                  </a:lnTo>
                  <a:lnTo>
                    <a:pt x="3" y="233"/>
                  </a:lnTo>
                  <a:lnTo>
                    <a:pt x="3" y="234"/>
                  </a:lnTo>
                  <a:lnTo>
                    <a:pt x="2" y="236"/>
                  </a:lnTo>
                  <a:lnTo>
                    <a:pt x="2" y="238"/>
                  </a:lnTo>
                  <a:lnTo>
                    <a:pt x="1" y="239"/>
                  </a:lnTo>
                  <a:lnTo>
                    <a:pt x="1" y="241"/>
                  </a:lnTo>
                  <a:lnTo>
                    <a:pt x="0" y="243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753" name="Freeform 241"/>
            <p:cNvSpPr>
              <a:spLocks/>
            </p:cNvSpPr>
            <p:nvPr/>
          </p:nvSpPr>
          <p:spPr bwMode="auto">
            <a:xfrm>
              <a:off x="4833" y="3977"/>
              <a:ext cx="4" cy="11"/>
            </a:xfrm>
            <a:custGeom>
              <a:avLst/>
              <a:gdLst>
                <a:gd name="T0" fmla="*/ 12 w 12"/>
                <a:gd name="T1" fmla="*/ 0 h 32"/>
                <a:gd name="T2" fmla="*/ 12 w 12"/>
                <a:gd name="T3" fmla="*/ 3 h 32"/>
                <a:gd name="T4" fmla="*/ 10 w 12"/>
                <a:gd name="T5" fmla="*/ 5 h 32"/>
                <a:gd name="T6" fmla="*/ 10 w 12"/>
                <a:gd name="T7" fmla="*/ 8 h 32"/>
                <a:gd name="T8" fmla="*/ 8 w 12"/>
                <a:gd name="T9" fmla="*/ 18 h 32"/>
                <a:gd name="T10" fmla="*/ 7 w 12"/>
                <a:gd name="T11" fmla="*/ 21 h 32"/>
                <a:gd name="T12" fmla="*/ 5 w 12"/>
                <a:gd name="T13" fmla="*/ 24 h 32"/>
                <a:gd name="T14" fmla="*/ 2 w 12"/>
                <a:gd name="T15" fmla="*/ 26 h 32"/>
                <a:gd name="T16" fmla="*/ 0 w 12"/>
                <a:gd name="T17" fmla="*/ 32 h 32"/>
                <a:gd name="T18" fmla="*/ 2 w 12"/>
                <a:gd name="T1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32">
                  <a:moveTo>
                    <a:pt x="12" y="0"/>
                  </a:moveTo>
                  <a:lnTo>
                    <a:pt x="12" y="3"/>
                  </a:lnTo>
                  <a:lnTo>
                    <a:pt x="10" y="5"/>
                  </a:lnTo>
                  <a:lnTo>
                    <a:pt x="10" y="8"/>
                  </a:lnTo>
                  <a:lnTo>
                    <a:pt x="8" y="18"/>
                  </a:lnTo>
                  <a:lnTo>
                    <a:pt x="7" y="21"/>
                  </a:lnTo>
                  <a:lnTo>
                    <a:pt x="5" y="24"/>
                  </a:lnTo>
                  <a:lnTo>
                    <a:pt x="2" y="26"/>
                  </a:lnTo>
                  <a:lnTo>
                    <a:pt x="0" y="32"/>
                  </a:lnTo>
                  <a:lnTo>
                    <a:pt x="2" y="32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754" name="Freeform 242"/>
            <p:cNvSpPr>
              <a:spLocks/>
            </p:cNvSpPr>
            <p:nvPr/>
          </p:nvSpPr>
          <p:spPr bwMode="auto">
            <a:xfrm>
              <a:off x="4788" y="3824"/>
              <a:ext cx="80" cy="20"/>
            </a:xfrm>
            <a:custGeom>
              <a:avLst/>
              <a:gdLst>
                <a:gd name="T0" fmla="*/ 239 w 241"/>
                <a:gd name="T1" fmla="*/ 19 h 59"/>
                <a:gd name="T2" fmla="*/ 237 w 241"/>
                <a:gd name="T3" fmla="*/ 15 h 59"/>
                <a:gd name="T4" fmla="*/ 234 w 241"/>
                <a:gd name="T5" fmla="*/ 12 h 59"/>
                <a:gd name="T6" fmla="*/ 228 w 241"/>
                <a:gd name="T7" fmla="*/ 5 h 59"/>
                <a:gd name="T8" fmla="*/ 219 w 241"/>
                <a:gd name="T9" fmla="*/ 0 h 59"/>
                <a:gd name="T10" fmla="*/ 217 w 241"/>
                <a:gd name="T11" fmla="*/ 1 h 59"/>
                <a:gd name="T12" fmla="*/ 214 w 241"/>
                <a:gd name="T13" fmla="*/ 2 h 59"/>
                <a:gd name="T14" fmla="*/ 209 w 241"/>
                <a:gd name="T15" fmla="*/ 8 h 59"/>
                <a:gd name="T16" fmla="*/ 204 w 241"/>
                <a:gd name="T17" fmla="*/ 8 h 59"/>
                <a:gd name="T18" fmla="*/ 198 w 241"/>
                <a:gd name="T19" fmla="*/ 11 h 59"/>
                <a:gd name="T20" fmla="*/ 188 w 241"/>
                <a:gd name="T21" fmla="*/ 16 h 59"/>
                <a:gd name="T22" fmla="*/ 181 w 241"/>
                <a:gd name="T23" fmla="*/ 20 h 59"/>
                <a:gd name="T24" fmla="*/ 172 w 241"/>
                <a:gd name="T25" fmla="*/ 22 h 59"/>
                <a:gd name="T26" fmla="*/ 163 w 241"/>
                <a:gd name="T27" fmla="*/ 22 h 59"/>
                <a:gd name="T28" fmla="*/ 148 w 241"/>
                <a:gd name="T29" fmla="*/ 32 h 59"/>
                <a:gd name="T30" fmla="*/ 124 w 241"/>
                <a:gd name="T31" fmla="*/ 46 h 59"/>
                <a:gd name="T32" fmla="*/ 117 w 241"/>
                <a:gd name="T33" fmla="*/ 52 h 59"/>
                <a:gd name="T34" fmla="*/ 109 w 241"/>
                <a:gd name="T35" fmla="*/ 53 h 59"/>
                <a:gd name="T36" fmla="*/ 101 w 241"/>
                <a:gd name="T37" fmla="*/ 49 h 59"/>
                <a:gd name="T38" fmla="*/ 98 w 241"/>
                <a:gd name="T39" fmla="*/ 45 h 59"/>
                <a:gd name="T40" fmla="*/ 92 w 241"/>
                <a:gd name="T41" fmla="*/ 42 h 59"/>
                <a:gd name="T42" fmla="*/ 77 w 241"/>
                <a:gd name="T43" fmla="*/ 41 h 59"/>
                <a:gd name="T44" fmla="*/ 72 w 241"/>
                <a:gd name="T45" fmla="*/ 39 h 59"/>
                <a:gd name="T46" fmla="*/ 69 w 241"/>
                <a:gd name="T47" fmla="*/ 34 h 59"/>
                <a:gd name="T48" fmla="*/ 58 w 241"/>
                <a:gd name="T49" fmla="*/ 36 h 59"/>
                <a:gd name="T50" fmla="*/ 48 w 241"/>
                <a:gd name="T51" fmla="*/ 44 h 59"/>
                <a:gd name="T52" fmla="*/ 44 w 241"/>
                <a:gd name="T53" fmla="*/ 41 h 59"/>
                <a:gd name="T54" fmla="*/ 37 w 241"/>
                <a:gd name="T55" fmla="*/ 39 h 59"/>
                <a:gd name="T56" fmla="*/ 33 w 241"/>
                <a:gd name="T57" fmla="*/ 42 h 59"/>
                <a:gd name="T58" fmla="*/ 30 w 241"/>
                <a:gd name="T59" fmla="*/ 41 h 59"/>
                <a:gd name="T60" fmla="*/ 26 w 241"/>
                <a:gd name="T61" fmla="*/ 42 h 59"/>
                <a:gd name="T62" fmla="*/ 19 w 241"/>
                <a:gd name="T63" fmla="*/ 40 h 59"/>
                <a:gd name="T64" fmla="*/ 10 w 241"/>
                <a:gd name="T65" fmla="*/ 46 h 59"/>
                <a:gd name="T66" fmla="*/ 5 w 241"/>
                <a:gd name="T6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1" h="59">
                  <a:moveTo>
                    <a:pt x="238" y="20"/>
                  </a:moveTo>
                  <a:lnTo>
                    <a:pt x="239" y="19"/>
                  </a:lnTo>
                  <a:lnTo>
                    <a:pt x="241" y="18"/>
                  </a:lnTo>
                  <a:lnTo>
                    <a:pt x="237" y="15"/>
                  </a:lnTo>
                  <a:lnTo>
                    <a:pt x="236" y="13"/>
                  </a:lnTo>
                  <a:lnTo>
                    <a:pt x="234" y="12"/>
                  </a:lnTo>
                  <a:lnTo>
                    <a:pt x="228" y="6"/>
                  </a:lnTo>
                  <a:lnTo>
                    <a:pt x="228" y="5"/>
                  </a:lnTo>
                  <a:lnTo>
                    <a:pt x="221" y="1"/>
                  </a:lnTo>
                  <a:lnTo>
                    <a:pt x="219" y="0"/>
                  </a:lnTo>
                  <a:lnTo>
                    <a:pt x="218" y="0"/>
                  </a:lnTo>
                  <a:lnTo>
                    <a:pt x="217" y="1"/>
                  </a:lnTo>
                  <a:lnTo>
                    <a:pt x="215" y="1"/>
                  </a:lnTo>
                  <a:lnTo>
                    <a:pt x="214" y="2"/>
                  </a:lnTo>
                  <a:lnTo>
                    <a:pt x="211" y="5"/>
                  </a:lnTo>
                  <a:lnTo>
                    <a:pt x="209" y="8"/>
                  </a:lnTo>
                  <a:lnTo>
                    <a:pt x="207" y="8"/>
                  </a:lnTo>
                  <a:lnTo>
                    <a:pt x="204" y="8"/>
                  </a:lnTo>
                  <a:lnTo>
                    <a:pt x="201" y="9"/>
                  </a:lnTo>
                  <a:lnTo>
                    <a:pt x="198" y="11"/>
                  </a:lnTo>
                  <a:lnTo>
                    <a:pt x="194" y="14"/>
                  </a:lnTo>
                  <a:lnTo>
                    <a:pt x="188" y="16"/>
                  </a:lnTo>
                  <a:lnTo>
                    <a:pt x="184" y="18"/>
                  </a:lnTo>
                  <a:lnTo>
                    <a:pt x="181" y="20"/>
                  </a:lnTo>
                  <a:lnTo>
                    <a:pt x="174" y="21"/>
                  </a:lnTo>
                  <a:lnTo>
                    <a:pt x="172" y="22"/>
                  </a:lnTo>
                  <a:lnTo>
                    <a:pt x="169" y="22"/>
                  </a:lnTo>
                  <a:lnTo>
                    <a:pt x="163" y="22"/>
                  </a:lnTo>
                  <a:lnTo>
                    <a:pt x="150" y="31"/>
                  </a:lnTo>
                  <a:lnTo>
                    <a:pt x="148" y="32"/>
                  </a:lnTo>
                  <a:lnTo>
                    <a:pt x="143" y="34"/>
                  </a:lnTo>
                  <a:lnTo>
                    <a:pt x="124" y="46"/>
                  </a:lnTo>
                  <a:lnTo>
                    <a:pt x="124" y="47"/>
                  </a:lnTo>
                  <a:lnTo>
                    <a:pt x="117" y="52"/>
                  </a:lnTo>
                  <a:lnTo>
                    <a:pt x="112" y="53"/>
                  </a:lnTo>
                  <a:lnTo>
                    <a:pt x="109" y="53"/>
                  </a:lnTo>
                  <a:lnTo>
                    <a:pt x="105" y="53"/>
                  </a:lnTo>
                  <a:lnTo>
                    <a:pt x="101" y="49"/>
                  </a:lnTo>
                  <a:lnTo>
                    <a:pt x="99" y="46"/>
                  </a:lnTo>
                  <a:lnTo>
                    <a:pt x="98" y="45"/>
                  </a:lnTo>
                  <a:lnTo>
                    <a:pt x="95" y="42"/>
                  </a:lnTo>
                  <a:lnTo>
                    <a:pt x="92" y="42"/>
                  </a:lnTo>
                  <a:lnTo>
                    <a:pt x="88" y="44"/>
                  </a:lnTo>
                  <a:lnTo>
                    <a:pt x="77" y="41"/>
                  </a:lnTo>
                  <a:lnTo>
                    <a:pt x="75" y="41"/>
                  </a:lnTo>
                  <a:lnTo>
                    <a:pt x="72" y="39"/>
                  </a:lnTo>
                  <a:lnTo>
                    <a:pt x="70" y="35"/>
                  </a:lnTo>
                  <a:lnTo>
                    <a:pt x="69" y="34"/>
                  </a:lnTo>
                  <a:lnTo>
                    <a:pt x="66" y="34"/>
                  </a:lnTo>
                  <a:lnTo>
                    <a:pt x="58" y="36"/>
                  </a:lnTo>
                  <a:lnTo>
                    <a:pt x="49" y="44"/>
                  </a:lnTo>
                  <a:lnTo>
                    <a:pt x="48" y="44"/>
                  </a:lnTo>
                  <a:lnTo>
                    <a:pt x="45" y="44"/>
                  </a:lnTo>
                  <a:lnTo>
                    <a:pt x="44" y="41"/>
                  </a:lnTo>
                  <a:lnTo>
                    <a:pt x="42" y="40"/>
                  </a:lnTo>
                  <a:lnTo>
                    <a:pt x="37" y="39"/>
                  </a:lnTo>
                  <a:lnTo>
                    <a:pt x="35" y="41"/>
                  </a:lnTo>
                  <a:lnTo>
                    <a:pt x="33" y="42"/>
                  </a:lnTo>
                  <a:lnTo>
                    <a:pt x="31" y="41"/>
                  </a:lnTo>
                  <a:lnTo>
                    <a:pt x="30" y="41"/>
                  </a:lnTo>
                  <a:lnTo>
                    <a:pt x="29" y="41"/>
                  </a:lnTo>
                  <a:lnTo>
                    <a:pt x="26" y="42"/>
                  </a:lnTo>
                  <a:lnTo>
                    <a:pt x="24" y="41"/>
                  </a:lnTo>
                  <a:lnTo>
                    <a:pt x="19" y="40"/>
                  </a:lnTo>
                  <a:lnTo>
                    <a:pt x="11" y="44"/>
                  </a:lnTo>
                  <a:lnTo>
                    <a:pt x="10" y="46"/>
                  </a:lnTo>
                  <a:lnTo>
                    <a:pt x="9" y="48"/>
                  </a:lnTo>
                  <a:lnTo>
                    <a:pt x="5" y="55"/>
                  </a:lnTo>
                  <a:lnTo>
                    <a:pt x="0" y="59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755" name="Freeform 243"/>
            <p:cNvSpPr>
              <a:spLocks/>
            </p:cNvSpPr>
            <p:nvPr/>
          </p:nvSpPr>
          <p:spPr bwMode="auto">
            <a:xfrm>
              <a:off x="4793" y="3509"/>
              <a:ext cx="148" cy="331"/>
            </a:xfrm>
            <a:custGeom>
              <a:avLst/>
              <a:gdLst>
                <a:gd name="T0" fmla="*/ 10 w 445"/>
                <a:gd name="T1" fmla="*/ 0 h 992"/>
                <a:gd name="T2" fmla="*/ 23 w 445"/>
                <a:gd name="T3" fmla="*/ 3 h 992"/>
                <a:gd name="T4" fmla="*/ 51 w 445"/>
                <a:gd name="T5" fmla="*/ 26 h 992"/>
                <a:gd name="T6" fmla="*/ 70 w 445"/>
                <a:gd name="T7" fmla="*/ 35 h 992"/>
                <a:gd name="T8" fmla="*/ 93 w 445"/>
                <a:gd name="T9" fmla="*/ 35 h 992"/>
                <a:gd name="T10" fmla="*/ 120 w 445"/>
                <a:gd name="T11" fmla="*/ 30 h 992"/>
                <a:gd name="T12" fmla="*/ 136 w 445"/>
                <a:gd name="T13" fmla="*/ 27 h 992"/>
                <a:gd name="T14" fmla="*/ 148 w 445"/>
                <a:gd name="T15" fmla="*/ 32 h 992"/>
                <a:gd name="T16" fmla="*/ 175 w 445"/>
                <a:gd name="T17" fmla="*/ 50 h 992"/>
                <a:gd name="T18" fmla="*/ 213 w 445"/>
                <a:gd name="T19" fmla="*/ 66 h 992"/>
                <a:gd name="T20" fmla="*/ 224 w 445"/>
                <a:gd name="T21" fmla="*/ 91 h 992"/>
                <a:gd name="T22" fmla="*/ 230 w 445"/>
                <a:gd name="T23" fmla="*/ 113 h 992"/>
                <a:gd name="T24" fmla="*/ 247 w 445"/>
                <a:gd name="T25" fmla="*/ 138 h 992"/>
                <a:gd name="T26" fmla="*/ 254 w 445"/>
                <a:gd name="T27" fmla="*/ 160 h 992"/>
                <a:gd name="T28" fmla="*/ 259 w 445"/>
                <a:gd name="T29" fmla="*/ 180 h 992"/>
                <a:gd name="T30" fmla="*/ 270 w 445"/>
                <a:gd name="T31" fmla="*/ 198 h 992"/>
                <a:gd name="T32" fmla="*/ 287 w 445"/>
                <a:gd name="T33" fmla="*/ 221 h 992"/>
                <a:gd name="T34" fmla="*/ 297 w 445"/>
                <a:gd name="T35" fmla="*/ 229 h 992"/>
                <a:gd name="T36" fmla="*/ 318 w 445"/>
                <a:gd name="T37" fmla="*/ 245 h 992"/>
                <a:gd name="T38" fmla="*/ 320 w 445"/>
                <a:gd name="T39" fmla="*/ 262 h 992"/>
                <a:gd name="T40" fmla="*/ 336 w 445"/>
                <a:gd name="T41" fmla="*/ 274 h 992"/>
                <a:gd name="T42" fmla="*/ 336 w 445"/>
                <a:gd name="T43" fmla="*/ 286 h 992"/>
                <a:gd name="T44" fmla="*/ 347 w 445"/>
                <a:gd name="T45" fmla="*/ 301 h 992"/>
                <a:gd name="T46" fmla="*/ 361 w 445"/>
                <a:gd name="T47" fmla="*/ 312 h 992"/>
                <a:gd name="T48" fmla="*/ 392 w 445"/>
                <a:gd name="T49" fmla="*/ 319 h 992"/>
                <a:gd name="T50" fmla="*/ 406 w 445"/>
                <a:gd name="T51" fmla="*/ 317 h 992"/>
                <a:gd name="T52" fmla="*/ 426 w 445"/>
                <a:gd name="T53" fmla="*/ 328 h 992"/>
                <a:gd name="T54" fmla="*/ 421 w 445"/>
                <a:gd name="T55" fmla="*/ 348 h 992"/>
                <a:gd name="T56" fmla="*/ 427 w 445"/>
                <a:gd name="T57" fmla="*/ 381 h 992"/>
                <a:gd name="T58" fmla="*/ 422 w 445"/>
                <a:gd name="T59" fmla="*/ 397 h 992"/>
                <a:gd name="T60" fmla="*/ 421 w 445"/>
                <a:gd name="T61" fmla="*/ 421 h 992"/>
                <a:gd name="T62" fmla="*/ 425 w 445"/>
                <a:gd name="T63" fmla="*/ 435 h 992"/>
                <a:gd name="T64" fmla="*/ 416 w 445"/>
                <a:gd name="T65" fmla="*/ 454 h 992"/>
                <a:gd name="T66" fmla="*/ 422 w 445"/>
                <a:gd name="T67" fmla="*/ 479 h 992"/>
                <a:gd name="T68" fmla="*/ 422 w 445"/>
                <a:gd name="T69" fmla="*/ 512 h 992"/>
                <a:gd name="T70" fmla="*/ 423 w 445"/>
                <a:gd name="T71" fmla="*/ 544 h 992"/>
                <a:gd name="T72" fmla="*/ 431 w 445"/>
                <a:gd name="T73" fmla="*/ 556 h 992"/>
                <a:gd name="T74" fmla="*/ 440 w 445"/>
                <a:gd name="T75" fmla="*/ 566 h 992"/>
                <a:gd name="T76" fmla="*/ 440 w 445"/>
                <a:gd name="T77" fmla="*/ 587 h 992"/>
                <a:gd name="T78" fmla="*/ 435 w 445"/>
                <a:gd name="T79" fmla="*/ 601 h 992"/>
                <a:gd name="T80" fmla="*/ 423 w 445"/>
                <a:gd name="T81" fmla="*/ 618 h 992"/>
                <a:gd name="T82" fmla="*/ 402 w 445"/>
                <a:gd name="T83" fmla="*/ 632 h 992"/>
                <a:gd name="T84" fmla="*/ 392 w 445"/>
                <a:gd name="T85" fmla="*/ 648 h 992"/>
                <a:gd name="T86" fmla="*/ 400 w 445"/>
                <a:gd name="T87" fmla="*/ 666 h 992"/>
                <a:gd name="T88" fmla="*/ 438 w 445"/>
                <a:gd name="T89" fmla="*/ 703 h 992"/>
                <a:gd name="T90" fmla="*/ 421 w 445"/>
                <a:gd name="T91" fmla="*/ 733 h 992"/>
                <a:gd name="T92" fmla="*/ 412 w 445"/>
                <a:gd name="T93" fmla="*/ 750 h 992"/>
                <a:gd name="T94" fmla="*/ 400 w 445"/>
                <a:gd name="T95" fmla="*/ 766 h 992"/>
                <a:gd name="T96" fmla="*/ 408 w 445"/>
                <a:gd name="T97" fmla="*/ 783 h 992"/>
                <a:gd name="T98" fmla="*/ 396 w 445"/>
                <a:gd name="T99" fmla="*/ 806 h 992"/>
                <a:gd name="T100" fmla="*/ 380 w 445"/>
                <a:gd name="T101" fmla="*/ 823 h 992"/>
                <a:gd name="T102" fmla="*/ 369 w 445"/>
                <a:gd name="T103" fmla="*/ 840 h 992"/>
                <a:gd name="T104" fmla="*/ 346 w 445"/>
                <a:gd name="T105" fmla="*/ 869 h 992"/>
                <a:gd name="T106" fmla="*/ 329 w 445"/>
                <a:gd name="T107" fmla="*/ 886 h 992"/>
                <a:gd name="T108" fmla="*/ 319 w 445"/>
                <a:gd name="T109" fmla="*/ 898 h 992"/>
                <a:gd name="T110" fmla="*/ 313 w 445"/>
                <a:gd name="T111" fmla="*/ 917 h 992"/>
                <a:gd name="T112" fmla="*/ 302 w 445"/>
                <a:gd name="T113" fmla="*/ 937 h 992"/>
                <a:gd name="T114" fmla="*/ 288 w 445"/>
                <a:gd name="T115" fmla="*/ 944 h 992"/>
                <a:gd name="T116" fmla="*/ 269 w 445"/>
                <a:gd name="T117" fmla="*/ 946 h 992"/>
                <a:gd name="T118" fmla="*/ 255 w 445"/>
                <a:gd name="T119" fmla="*/ 957 h 992"/>
                <a:gd name="T120" fmla="*/ 262 w 445"/>
                <a:gd name="T121" fmla="*/ 986 h 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45" h="992">
                  <a:moveTo>
                    <a:pt x="0" y="5"/>
                  </a:moveTo>
                  <a:lnTo>
                    <a:pt x="3" y="3"/>
                  </a:lnTo>
                  <a:lnTo>
                    <a:pt x="5" y="2"/>
                  </a:lnTo>
                  <a:lnTo>
                    <a:pt x="7" y="1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1"/>
                  </a:lnTo>
                  <a:lnTo>
                    <a:pt x="20" y="2"/>
                  </a:lnTo>
                  <a:lnTo>
                    <a:pt x="22" y="2"/>
                  </a:lnTo>
                  <a:lnTo>
                    <a:pt x="23" y="3"/>
                  </a:lnTo>
                  <a:lnTo>
                    <a:pt x="24" y="3"/>
                  </a:lnTo>
                  <a:lnTo>
                    <a:pt x="28" y="7"/>
                  </a:lnTo>
                  <a:lnTo>
                    <a:pt x="28" y="12"/>
                  </a:lnTo>
                  <a:lnTo>
                    <a:pt x="30" y="16"/>
                  </a:lnTo>
                  <a:lnTo>
                    <a:pt x="40" y="21"/>
                  </a:lnTo>
                  <a:lnTo>
                    <a:pt x="51" y="26"/>
                  </a:lnTo>
                  <a:lnTo>
                    <a:pt x="55" y="27"/>
                  </a:lnTo>
                  <a:lnTo>
                    <a:pt x="56" y="27"/>
                  </a:lnTo>
                  <a:lnTo>
                    <a:pt x="57" y="29"/>
                  </a:lnTo>
                  <a:lnTo>
                    <a:pt x="64" y="30"/>
                  </a:lnTo>
                  <a:lnTo>
                    <a:pt x="67" y="33"/>
                  </a:lnTo>
                  <a:lnTo>
                    <a:pt x="70" y="35"/>
                  </a:lnTo>
                  <a:lnTo>
                    <a:pt x="71" y="36"/>
                  </a:lnTo>
                  <a:lnTo>
                    <a:pt x="75" y="36"/>
                  </a:lnTo>
                  <a:lnTo>
                    <a:pt x="76" y="35"/>
                  </a:lnTo>
                  <a:lnTo>
                    <a:pt x="78" y="35"/>
                  </a:lnTo>
                  <a:lnTo>
                    <a:pt x="83" y="35"/>
                  </a:lnTo>
                  <a:lnTo>
                    <a:pt x="93" y="35"/>
                  </a:lnTo>
                  <a:lnTo>
                    <a:pt x="107" y="36"/>
                  </a:lnTo>
                  <a:lnTo>
                    <a:pt x="108" y="33"/>
                  </a:lnTo>
                  <a:lnTo>
                    <a:pt x="111" y="32"/>
                  </a:lnTo>
                  <a:lnTo>
                    <a:pt x="114" y="32"/>
                  </a:lnTo>
                  <a:lnTo>
                    <a:pt x="116" y="30"/>
                  </a:lnTo>
                  <a:lnTo>
                    <a:pt x="120" y="30"/>
                  </a:lnTo>
                  <a:lnTo>
                    <a:pt x="122" y="26"/>
                  </a:lnTo>
                  <a:lnTo>
                    <a:pt x="128" y="27"/>
                  </a:lnTo>
                  <a:lnTo>
                    <a:pt x="129" y="27"/>
                  </a:lnTo>
                  <a:lnTo>
                    <a:pt x="131" y="27"/>
                  </a:lnTo>
                  <a:lnTo>
                    <a:pt x="134" y="27"/>
                  </a:lnTo>
                  <a:lnTo>
                    <a:pt x="136" y="27"/>
                  </a:lnTo>
                  <a:lnTo>
                    <a:pt x="137" y="28"/>
                  </a:lnTo>
                  <a:lnTo>
                    <a:pt x="139" y="29"/>
                  </a:lnTo>
                  <a:lnTo>
                    <a:pt x="139" y="30"/>
                  </a:lnTo>
                  <a:lnTo>
                    <a:pt x="141" y="33"/>
                  </a:lnTo>
                  <a:lnTo>
                    <a:pt x="143" y="33"/>
                  </a:lnTo>
                  <a:lnTo>
                    <a:pt x="148" y="32"/>
                  </a:lnTo>
                  <a:lnTo>
                    <a:pt x="153" y="33"/>
                  </a:lnTo>
                  <a:lnTo>
                    <a:pt x="156" y="33"/>
                  </a:lnTo>
                  <a:lnTo>
                    <a:pt x="159" y="39"/>
                  </a:lnTo>
                  <a:lnTo>
                    <a:pt x="168" y="46"/>
                  </a:lnTo>
                  <a:lnTo>
                    <a:pt x="171" y="49"/>
                  </a:lnTo>
                  <a:lnTo>
                    <a:pt x="175" y="50"/>
                  </a:lnTo>
                  <a:lnTo>
                    <a:pt x="182" y="55"/>
                  </a:lnTo>
                  <a:lnTo>
                    <a:pt x="188" y="59"/>
                  </a:lnTo>
                  <a:lnTo>
                    <a:pt x="193" y="65"/>
                  </a:lnTo>
                  <a:lnTo>
                    <a:pt x="202" y="63"/>
                  </a:lnTo>
                  <a:lnTo>
                    <a:pt x="207" y="66"/>
                  </a:lnTo>
                  <a:lnTo>
                    <a:pt x="213" y="66"/>
                  </a:lnTo>
                  <a:lnTo>
                    <a:pt x="217" y="72"/>
                  </a:lnTo>
                  <a:lnTo>
                    <a:pt x="217" y="80"/>
                  </a:lnTo>
                  <a:lnTo>
                    <a:pt x="222" y="83"/>
                  </a:lnTo>
                  <a:lnTo>
                    <a:pt x="223" y="86"/>
                  </a:lnTo>
                  <a:lnTo>
                    <a:pt x="223" y="89"/>
                  </a:lnTo>
                  <a:lnTo>
                    <a:pt x="224" y="91"/>
                  </a:lnTo>
                  <a:lnTo>
                    <a:pt x="224" y="94"/>
                  </a:lnTo>
                  <a:lnTo>
                    <a:pt x="228" y="101"/>
                  </a:lnTo>
                  <a:lnTo>
                    <a:pt x="228" y="105"/>
                  </a:lnTo>
                  <a:lnTo>
                    <a:pt x="230" y="107"/>
                  </a:lnTo>
                  <a:lnTo>
                    <a:pt x="230" y="112"/>
                  </a:lnTo>
                  <a:lnTo>
                    <a:pt x="230" y="113"/>
                  </a:lnTo>
                  <a:lnTo>
                    <a:pt x="232" y="113"/>
                  </a:lnTo>
                  <a:lnTo>
                    <a:pt x="233" y="114"/>
                  </a:lnTo>
                  <a:lnTo>
                    <a:pt x="240" y="125"/>
                  </a:lnTo>
                  <a:lnTo>
                    <a:pt x="240" y="126"/>
                  </a:lnTo>
                  <a:lnTo>
                    <a:pt x="246" y="135"/>
                  </a:lnTo>
                  <a:lnTo>
                    <a:pt x="247" y="138"/>
                  </a:lnTo>
                  <a:lnTo>
                    <a:pt x="249" y="140"/>
                  </a:lnTo>
                  <a:lnTo>
                    <a:pt x="250" y="142"/>
                  </a:lnTo>
                  <a:lnTo>
                    <a:pt x="252" y="143"/>
                  </a:lnTo>
                  <a:lnTo>
                    <a:pt x="254" y="154"/>
                  </a:lnTo>
                  <a:lnTo>
                    <a:pt x="254" y="159"/>
                  </a:lnTo>
                  <a:lnTo>
                    <a:pt x="254" y="160"/>
                  </a:lnTo>
                  <a:lnTo>
                    <a:pt x="256" y="166"/>
                  </a:lnTo>
                  <a:lnTo>
                    <a:pt x="257" y="167"/>
                  </a:lnTo>
                  <a:lnTo>
                    <a:pt x="259" y="168"/>
                  </a:lnTo>
                  <a:lnTo>
                    <a:pt x="259" y="171"/>
                  </a:lnTo>
                  <a:lnTo>
                    <a:pt x="257" y="176"/>
                  </a:lnTo>
                  <a:lnTo>
                    <a:pt x="259" y="180"/>
                  </a:lnTo>
                  <a:lnTo>
                    <a:pt x="261" y="182"/>
                  </a:lnTo>
                  <a:lnTo>
                    <a:pt x="261" y="186"/>
                  </a:lnTo>
                  <a:lnTo>
                    <a:pt x="265" y="188"/>
                  </a:lnTo>
                  <a:lnTo>
                    <a:pt x="266" y="191"/>
                  </a:lnTo>
                  <a:lnTo>
                    <a:pt x="266" y="192"/>
                  </a:lnTo>
                  <a:lnTo>
                    <a:pt x="270" y="198"/>
                  </a:lnTo>
                  <a:lnTo>
                    <a:pt x="272" y="200"/>
                  </a:lnTo>
                  <a:lnTo>
                    <a:pt x="274" y="204"/>
                  </a:lnTo>
                  <a:lnTo>
                    <a:pt x="276" y="208"/>
                  </a:lnTo>
                  <a:lnTo>
                    <a:pt x="283" y="213"/>
                  </a:lnTo>
                  <a:lnTo>
                    <a:pt x="285" y="218"/>
                  </a:lnTo>
                  <a:lnTo>
                    <a:pt x="287" y="221"/>
                  </a:lnTo>
                  <a:lnTo>
                    <a:pt x="292" y="222"/>
                  </a:lnTo>
                  <a:lnTo>
                    <a:pt x="293" y="222"/>
                  </a:lnTo>
                  <a:lnTo>
                    <a:pt x="293" y="224"/>
                  </a:lnTo>
                  <a:lnTo>
                    <a:pt x="294" y="226"/>
                  </a:lnTo>
                  <a:lnTo>
                    <a:pt x="294" y="228"/>
                  </a:lnTo>
                  <a:lnTo>
                    <a:pt x="297" y="229"/>
                  </a:lnTo>
                  <a:lnTo>
                    <a:pt x="297" y="233"/>
                  </a:lnTo>
                  <a:lnTo>
                    <a:pt x="300" y="234"/>
                  </a:lnTo>
                  <a:lnTo>
                    <a:pt x="305" y="235"/>
                  </a:lnTo>
                  <a:lnTo>
                    <a:pt x="307" y="235"/>
                  </a:lnTo>
                  <a:lnTo>
                    <a:pt x="313" y="241"/>
                  </a:lnTo>
                  <a:lnTo>
                    <a:pt x="318" y="245"/>
                  </a:lnTo>
                  <a:lnTo>
                    <a:pt x="316" y="252"/>
                  </a:lnTo>
                  <a:lnTo>
                    <a:pt x="318" y="254"/>
                  </a:lnTo>
                  <a:lnTo>
                    <a:pt x="318" y="256"/>
                  </a:lnTo>
                  <a:lnTo>
                    <a:pt x="319" y="258"/>
                  </a:lnTo>
                  <a:lnTo>
                    <a:pt x="320" y="261"/>
                  </a:lnTo>
                  <a:lnTo>
                    <a:pt x="320" y="262"/>
                  </a:lnTo>
                  <a:lnTo>
                    <a:pt x="325" y="266"/>
                  </a:lnTo>
                  <a:lnTo>
                    <a:pt x="327" y="268"/>
                  </a:lnTo>
                  <a:lnTo>
                    <a:pt x="329" y="271"/>
                  </a:lnTo>
                  <a:lnTo>
                    <a:pt x="330" y="272"/>
                  </a:lnTo>
                  <a:lnTo>
                    <a:pt x="335" y="272"/>
                  </a:lnTo>
                  <a:lnTo>
                    <a:pt x="336" y="274"/>
                  </a:lnTo>
                  <a:lnTo>
                    <a:pt x="338" y="275"/>
                  </a:lnTo>
                  <a:lnTo>
                    <a:pt x="338" y="277"/>
                  </a:lnTo>
                  <a:lnTo>
                    <a:pt x="336" y="279"/>
                  </a:lnTo>
                  <a:lnTo>
                    <a:pt x="335" y="284"/>
                  </a:lnTo>
                  <a:lnTo>
                    <a:pt x="335" y="285"/>
                  </a:lnTo>
                  <a:lnTo>
                    <a:pt x="336" y="286"/>
                  </a:lnTo>
                  <a:lnTo>
                    <a:pt x="345" y="287"/>
                  </a:lnTo>
                  <a:lnTo>
                    <a:pt x="346" y="288"/>
                  </a:lnTo>
                  <a:lnTo>
                    <a:pt x="345" y="292"/>
                  </a:lnTo>
                  <a:lnTo>
                    <a:pt x="346" y="295"/>
                  </a:lnTo>
                  <a:lnTo>
                    <a:pt x="346" y="299"/>
                  </a:lnTo>
                  <a:lnTo>
                    <a:pt x="347" y="301"/>
                  </a:lnTo>
                  <a:lnTo>
                    <a:pt x="345" y="305"/>
                  </a:lnTo>
                  <a:lnTo>
                    <a:pt x="349" y="311"/>
                  </a:lnTo>
                  <a:lnTo>
                    <a:pt x="350" y="313"/>
                  </a:lnTo>
                  <a:lnTo>
                    <a:pt x="353" y="317"/>
                  </a:lnTo>
                  <a:lnTo>
                    <a:pt x="359" y="317"/>
                  </a:lnTo>
                  <a:lnTo>
                    <a:pt x="361" y="312"/>
                  </a:lnTo>
                  <a:lnTo>
                    <a:pt x="368" y="309"/>
                  </a:lnTo>
                  <a:lnTo>
                    <a:pt x="372" y="314"/>
                  </a:lnTo>
                  <a:lnTo>
                    <a:pt x="374" y="314"/>
                  </a:lnTo>
                  <a:lnTo>
                    <a:pt x="380" y="320"/>
                  </a:lnTo>
                  <a:lnTo>
                    <a:pt x="385" y="319"/>
                  </a:lnTo>
                  <a:lnTo>
                    <a:pt x="392" y="319"/>
                  </a:lnTo>
                  <a:lnTo>
                    <a:pt x="395" y="314"/>
                  </a:lnTo>
                  <a:lnTo>
                    <a:pt x="398" y="312"/>
                  </a:lnTo>
                  <a:lnTo>
                    <a:pt x="400" y="312"/>
                  </a:lnTo>
                  <a:lnTo>
                    <a:pt x="403" y="313"/>
                  </a:lnTo>
                  <a:lnTo>
                    <a:pt x="405" y="314"/>
                  </a:lnTo>
                  <a:lnTo>
                    <a:pt x="406" y="317"/>
                  </a:lnTo>
                  <a:lnTo>
                    <a:pt x="411" y="324"/>
                  </a:lnTo>
                  <a:lnTo>
                    <a:pt x="415" y="324"/>
                  </a:lnTo>
                  <a:lnTo>
                    <a:pt x="416" y="325"/>
                  </a:lnTo>
                  <a:lnTo>
                    <a:pt x="421" y="325"/>
                  </a:lnTo>
                  <a:lnTo>
                    <a:pt x="423" y="326"/>
                  </a:lnTo>
                  <a:lnTo>
                    <a:pt x="426" y="328"/>
                  </a:lnTo>
                  <a:lnTo>
                    <a:pt x="428" y="331"/>
                  </a:lnTo>
                  <a:lnTo>
                    <a:pt x="429" y="333"/>
                  </a:lnTo>
                  <a:lnTo>
                    <a:pt x="429" y="337"/>
                  </a:lnTo>
                  <a:lnTo>
                    <a:pt x="427" y="342"/>
                  </a:lnTo>
                  <a:lnTo>
                    <a:pt x="425" y="346"/>
                  </a:lnTo>
                  <a:lnTo>
                    <a:pt x="421" y="348"/>
                  </a:lnTo>
                  <a:lnTo>
                    <a:pt x="420" y="354"/>
                  </a:lnTo>
                  <a:lnTo>
                    <a:pt x="420" y="357"/>
                  </a:lnTo>
                  <a:lnTo>
                    <a:pt x="419" y="362"/>
                  </a:lnTo>
                  <a:lnTo>
                    <a:pt x="422" y="370"/>
                  </a:lnTo>
                  <a:lnTo>
                    <a:pt x="427" y="380"/>
                  </a:lnTo>
                  <a:lnTo>
                    <a:pt x="427" y="381"/>
                  </a:lnTo>
                  <a:lnTo>
                    <a:pt x="426" y="382"/>
                  </a:lnTo>
                  <a:lnTo>
                    <a:pt x="420" y="390"/>
                  </a:lnTo>
                  <a:lnTo>
                    <a:pt x="419" y="392"/>
                  </a:lnTo>
                  <a:lnTo>
                    <a:pt x="420" y="393"/>
                  </a:lnTo>
                  <a:lnTo>
                    <a:pt x="421" y="395"/>
                  </a:lnTo>
                  <a:lnTo>
                    <a:pt x="422" y="397"/>
                  </a:lnTo>
                  <a:lnTo>
                    <a:pt x="425" y="400"/>
                  </a:lnTo>
                  <a:lnTo>
                    <a:pt x="423" y="406"/>
                  </a:lnTo>
                  <a:lnTo>
                    <a:pt x="421" y="410"/>
                  </a:lnTo>
                  <a:lnTo>
                    <a:pt x="421" y="418"/>
                  </a:lnTo>
                  <a:lnTo>
                    <a:pt x="421" y="420"/>
                  </a:lnTo>
                  <a:lnTo>
                    <a:pt x="421" y="421"/>
                  </a:lnTo>
                  <a:lnTo>
                    <a:pt x="422" y="422"/>
                  </a:lnTo>
                  <a:lnTo>
                    <a:pt x="425" y="425"/>
                  </a:lnTo>
                  <a:lnTo>
                    <a:pt x="426" y="428"/>
                  </a:lnTo>
                  <a:lnTo>
                    <a:pt x="426" y="431"/>
                  </a:lnTo>
                  <a:lnTo>
                    <a:pt x="426" y="433"/>
                  </a:lnTo>
                  <a:lnTo>
                    <a:pt x="425" y="435"/>
                  </a:lnTo>
                  <a:lnTo>
                    <a:pt x="423" y="439"/>
                  </a:lnTo>
                  <a:lnTo>
                    <a:pt x="422" y="444"/>
                  </a:lnTo>
                  <a:lnTo>
                    <a:pt x="422" y="446"/>
                  </a:lnTo>
                  <a:lnTo>
                    <a:pt x="421" y="450"/>
                  </a:lnTo>
                  <a:lnTo>
                    <a:pt x="420" y="452"/>
                  </a:lnTo>
                  <a:lnTo>
                    <a:pt x="416" y="454"/>
                  </a:lnTo>
                  <a:lnTo>
                    <a:pt x="416" y="457"/>
                  </a:lnTo>
                  <a:lnTo>
                    <a:pt x="416" y="460"/>
                  </a:lnTo>
                  <a:lnTo>
                    <a:pt x="418" y="465"/>
                  </a:lnTo>
                  <a:lnTo>
                    <a:pt x="419" y="472"/>
                  </a:lnTo>
                  <a:lnTo>
                    <a:pt x="420" y="475"/>
                  </a:lnTo>
                  <a:lnTo>
                    <a:pt x="422" y="479"/>
                  </a:lnTo>
                  <a:lnTo>
                    <a:pt x="425" y="487"/>
                  </a:lnTo>
                  <a:lnTo>
                    <a:pt x="426" y="492"/>
                  </a:lnTo>
                  <a:lnTo>
                    <a:pt x="425" y="498"/>
                  </a:lnTo>
                  <a:lnTo>
                    <a:pt x="425" y="504"/>
                  </a:lnTo>
                  <a:lnTo>
                    <a:pt x="422" y="510"/>
                  </a:lnTo>
                  <a:lnTo>
                    <a:pt x="422" y="512"/>
                  </a:lnTo>
                  <a:lnTo>
                    <a:pt x="422" y="515"/>
                  </a:lnTo>
                  <a:lnTo>
                    <a:pt x="423" y="524"/>
                  </a:lnTo>
                  <a:lnTo>
                    <a:pt x="425" y="532"/>
                  </a:lnTo>
                  <a:lnTo>
                    <a:pt x="423" y="534"/>
                  </a:lnTo>
                  <a:lnTo>
                    <a:pt x="423" y="540"/>
                  </a:lnTo>
                  <a:lnTo>
                    <a:pt x="423" y="544"/>
                  </a:lnTo>
                  <a:lnTo>
                    <a:pt x="427" y="547"/>
                  </a:lnTo>
                  <a:lnTo>
                    <a:pt x="426" y="550"/>
                  </a:lnTo>
                  <a:lnTo>
                    <a:pt x="427" y="551"/>
                  </a:lnTo>
                  <a:lnTo>
                    <a:pt x="427" y="553"/>
                  </a:lnTo>
                  <a:lnTo>
                    <a:pt x="428" y="554"/>
                  </a:lnTo>
                  <a:lnTo>
                    <a:pt x="431" y="556"/>
                  </a:lnTo>
                  <a:lnTo>
                    <a:pt x="435" y="557"/>
                  </a:lnTo>
                  <a:lnTo>
                    <a:pt x="436" y="558"/>
                  </a:lnTo>
                  <a:lnTo>
                    <a:pt x="436" y="560"/>
                  </a:lnTo>
                  <a:lnTo>
                    <a:pt x="438" y="563"/>
                  </a:lnTo>
                  <a:lnTo>
                    <a:pt x="439" y="564"/>
                  </a:lnTo>
                  <a:lnTo>
                    <a:pt x="440" y="566"/>
                  </a:lnTo>
                  <a:lnTo>
                    <a:pt x="442" y="567"/>
                  </a:lnTo>
                  <a:lnTo>
                    <a:pt x="442" y="572"/>
                  </a:lnTo>
                  <a:lnTo>
                    <a:pt x="445" y="578"/>
                  </a:lnTo>
                  <a:lnTo>
                    <a:pt x="445" y="580"/>
                  </a:lnTo>
                  <a:lnTo>
                    <a:pt x="442" y="585"/>
                  </a:lnTo>
                  <a:lnTo>
                    <a:pt x="440" y="587"/>
                  </a:lnTo>
                  <a:lnTo>
                    <a:pt x="440" y="588"/>
                  </a:lnTo>
                  <a:lnTo>
                    <a:pt x="440" y="591"/>
                  </a:lnTo>
                  <a:lnTo>
                    <a:pt x="439" y="593"/>
                  </a:lnTo>
                  <a:lnTo>
                    <a:pt x="439" y="596"/>
                  </a:lnTo>
                  <a:lnTo>
                    <a:pt x="436" y="599"/>
                  </a:lnTo>
                  <a:lnTo>
                    <a:pt x="435" y="601"/>
                  </a:lnTo>
                  <a:lnTo>
                    <a:pt x="433" y="605"/>
                  </a:lnTo>
                  <a:lnTo>
                    <a:pt x="431" y="607"/>
                  </a:lnTo>
                  <a:lnTo>
                    <a:pt x="429" y="612"/>
                  </a:lnTo>
                  <a:lnTo>
                    <a:pt x="428" y="613"/>
                  </a:lnTo>
                  <a:lnTo>
                    <a:pt x="425" y="616"/>
                  </a:lnTo>
                  <a:lnTo>
                    <a:pt x="423" y="618"/>
                  </a:lnTo>
                  <a:lnTo>
                    <a:pt x="422" y="620"/>
                  </a:lnTo>
                  <a:lnTo>
                    <a:pt x="420" y="623"/>
                  </a:lnTo>
                  <a:lnTo>
                    <a:pt x="418" y="625"/>
                  </a:lnTo>
                  <a:lnTo>
                    <a:pt x="412" y="625"/>
                  </a:lnTo>
                  <a:lnTo>
                    <a:pt x="408" y="631"/>
                  </a:lnTo>
                  <a:lnTo>
                    <a:pt x="402" y="632"/>
                  </a:lnTo>
                  <a:lnTo>
                    <a:pt x="400" y="637"/>
                  </a:lnTo>
                  <a:lnTo>
                    <a:pt x="398" y="639"/>
                  </a:lnTo>
                  <a:lnTo>
                    <a:pt x="395" y="641"/>
                  </a:lnTo>
                  <a:lnTo>
                    <a:pt x="392" y="644"/>
                  </a:lnTo>
                  <a:lnTo>
                    <a:pt x="392" y="647"/>
                  </a:lnTo>
                  <a:lnTo>
                    <a:pt x="392" y="648"/>
                  </a:lnTo>
                  <a:lnTo>
                    <a:pt x="392" y="650"/>
                  </a:lnTo>
                  <a:lnTo>
                    <a:pt x="394" y="654"/>
                  </a:lnTo>
                  <a:lnTo>
                    <a:pt x="395" y="658"/>
                  </a:lnTo>
                  <a:lnTo>
                    <a:pt x="396" y="660"/>
                  </a:lnTo>
                  <a:lnTo>
                    <a:pt x="396" y="663"/>
                  </a:lnTo>
                  <a:lnTo>
                    <a:pt x="400" y="666"/>
                  </a:lnTo>
                  <a:lnTo>
                    <a:pt x="401" y="672"/>
                  </a:lnTo>
                  <a:lnTo>
                    <a:pt x="408" y="673"/>
                  </a:lnTo>
                  <a:lnTo>
                    <a:pt x="411" y="676"/>
                  </a:lnTo>
                  <a:lnTo>
                    <a:pt x="429" y="685"/>
                  </a:lnTo>
                  <a:lnTo>
                    <a:pt x="435" y="692"/>
                  </a:lnTo>
                  <a:lnTo>
                    <a:pt x="438" y="703"/>
                  </a:lnTo>
                  <a:lnTo>
                    <a:pt x="438" y="706"/>
                  </a:lnTo>
                  <a:lnTo>
                    <a:pt x="435" y="707"/>
                  </a:lnTo>
                  <a:lnTo>
                    <a:pt x="428" y="723"/>
                  </a:lnTo>
                  <a:lnTo>
                    <a:pt x="425" y="724"/>
                  </a:lnTo>
                  <a:lnTo>
                    <a:pt x="422" y="731"/>
                  </a:lnTo>
                  <a:lnTo>
                    <a:pt x="421" y="733"/>
                  </a:lnTo>
                  <a:lnTo>
                    <a:pt x="420" y="734"/>
                  </a:lnTo>
                  <a:lnTo>
                    <a:pt x="420" y="736"/>
                  </a:lnTo>
                  <a:lnTo>
                    <a:pt x="416" y="741"/>
                  </a:lnTo>
                  <a:lnTo>
                    <a:pt x="414" y="745"/>
                  </a:lnTo>
                  <a:lnTo>
                    <a:pt x="412" y="749"/>
                  </a:lnTo>
                  <a:lnTo>
                    <a:pt x="412" y="750"/>
                  </a:lnTo>
                  <a:lnTo>
                    <a:pt x="411" y="753"/>
                  </a:lnTo>
                  <a:lnTo>
                    <a:pt x="405" y="759"/>
                  </a:lnTo>
                  <a:lnTo>
                    <a:pt x="403" y="760"/>
                  </a:lnTo>
                  <a:lnTo>
                    <a:pt x="402" y="763"/>
                  </a:lnTo>
                  <a:lnTo>
                    <a:pt x="401" y="764"/>
                  </a:lnTo>
                  <a:lnTo>
                    <a:pt x="400" y="766"/>
                  </a:lnTo>
                  <a:lnTo>
                    <a:pt x="400" y="770"/>
                  </a:lnTo>
                  <a:lnTo>
                    <a:pt x="400" y="772"/>
                  </a:lnTo>
                  <a:lnTo>
                    <a:pt x="401" y="776"/>
                  </a:lnTo>
                  <a:lnTo>
                    <a:pt x="402" y="777"/>
                  </a:lnTo>
                  <a:lnTo>
                    <a:pt x="406" y="779"/>
                  </a:lnTo>
                  <a:lnTo>
                    <a:pt x="408" y="783"/>
                  </a:lnTo>
                  <a:lnTo>
                    <a:pt x="411" y="790"/>
                  </a:lnTo>
                  <a:lnTo>
                    <a:pt x="409" y="792"/>
                  </a:lnTo>
                  <a:lnTo>
                    <a:pt x="406" y="797"/>
                  </a:lnTo>
                  <a:lnTo>
                    <a:pt x="402" y="799"/>
                  </a:lnTo>
                  <a:lnTo>
                    <a:pt x="400" y="804"/>
                  </a:lnTo>
                  <a:lnTo>
                    <a:pt x="396" y="806"/>
                  </a:lnTo>
                  <a:lnTo>
                    <a:pt x="394" y="812"/>
                  </a:lnTo>
                  <a:lnTo>
                    <a:pt x="393" y="816"/>
                  </a:lnTo>
                  <a:lnTo>
                    <a:pt x="389" y="818"/>
                  </a:lnTo>
                  <a:lnTo>
                    <a:pt x="385" y="819"/>
                  </a:lnTo>
                  <a:lnTo>
                    <a:pt x="381" y="820"/>
                  </a:lnTo>
                  <a:lnTo>
                    <a:pt x="380" y="823"/>
                  </a:lnTo>
                  <a:lnTo>
                    <a:pt x="376" y="824"/>
                  </a:lnTo>
                  <a:lnTo>
                    <a:pt x="375" y="826"/>
                  </a:lnTo>
                  <a:lnTo>
                    <a:pt x="375" y="829"/>
                  </a:lnTo>
                  <a:lnTo>
                    <a:pt x="372" y="834"/>
                  </a:lnTo>
                  <a:lnTo>
                    <a:pt x="371" y="836"/>
                  </a:lnTo>
                  <a:lnTo>
                    <a:pt x="369" y="840"/>
                  </a:lnTo>
                  <a:lnTo>
                    <a:pt x="367" y="847"/>
                  </a:lnTo>
                  <a:lnTo>
                    <a:pt x="360" y="851"/>
                  </a:lnTo>
                  <a:lnTo>
                    <a:pt x="358" y="855"/>
                  </a:lnTo>
                  <a:lnTo>
                    <a:pt x="356" y="860"/>
                  </a:lnTo>
                  <a:lnTo>
                    <a:pt x="353" y="862"/>
                  </a:lnTo>
                  <a:lnTo>
                    <a:pt x="346" y="869"/>
                  </a:lnTo>
                  <a:lnTo>
                    <a:pt x="340" y="871"/>
                  </a:lnTo>
                  <a:lnTo>
                    <a:pt x="336" y="873"/>
                  </a:lnTo>
                  <a:lnTo>
                    <a:pt x="335" y="877"/>
                  </a:lnTo>
                  <a:lnTo>
                    <a:pt x="335" y="880"/>
                  </a:lnTo>
                  <a:lnTo>
                    <a:pt x="332" y="885"/>
                  </a:lnTo>
                  <a:lnTo>
                    <a:pt x="329" y="886"/>
                  </a:lnTo>
                  <a:lnTo>
                    <a:pt x="328" y="891"/>
                  </a:lnTo>
                  <a:lnTo>
                    <a:pt x="327" y="892"/>
                  </a:lnTo>
                  <a:lnTo>
                    <a:pt x="325" y="895"/>
                  </a:lnTo>
                  <a:lnTo>
                    <a:pt x="322" y="895"/>
                  </a:lnTo>
                  <a:lnTo>
                    <a:pt x="321" y="897"/>
                  </a:lnTo>
                  <a:lnTo>
                    <a:pt x="319" y="898"/>
                  </a:lnTo>
                  <a:lnTo>
                    <a:pt x="318" y="904"/>
                  </a:lnTo>
                  <a:lnTo>
                    <a:pt x="319" y="906"/>
                  </a:lnTo>
                  <a:lnTo>
                    <a:pt x="316" y="911"/>
                  </a:lnTo>
                  <a:lnTo>
                    <a:pt x="314" y="913"/>
                  </a:lnTo>
                  <a:lnTo>
                    <a:pt x="314" y="916"/>
                  </a:lnTo>
                  <a:lnTo>
                    <a:pt x="313" y="917"/>
                  </a:lnTo>
                  <a:lnTo>
                    <a:pt x="313" y="919"/>
                  </a:lnTo>
                  <a:lnTo>
                    <a:pt x="312" y="925"/>
                  </a:lnTo>
                  <a:lnTo>
                    <a:pt x="310" y="926"/>
                  </a:lnTo>
                  <a:lnTo>
                    <a:pt x="310" y="929"/>
                  </a:lnTo>
                  <a:lnTo>
                    <a:pt x="306" y="931"/>
                  </a:lnTo>
                  <a:lnTo>
                    <a:pt x="302" y="937"/>
                  </a:lnTo>
                  <a:lnTo>
                    <a:pt x="301" y="937"/>
                  </a:lnTo>
                  <a:lnTo>
                    <a:pt x="299" y="938"/>
                  </a:lnTo>
                  <a:lnTo>
                    <a:pt x="296" y="936"/>
                  </a:lnTo>
                  <a:lnTo>
                    <a:pt x="296" y="938"/>
                  </a:lnTo>
                  <a:lnTo>
                    <a:pt x="289" y="942"/>
                  </a:lnTo>
                  <a:lnTo>
                    <a:pt x="288" y="944"/>
                  </a:lnTo>
                  <a:lnTo>
                    <a:pt x="286" y="944"/>
                  </a:lnTo>
                  <a:lnTo>
                    <a:pt x="280" y="946"/>
                  </a:lnTo>
                  <a:lnTo>
                    <a:pt x="275" y="945"/>
                  </a:lnTo>
                  <a:lnTo>
                    <a:pt x="273" y="946"/>
                  </a:lnTo>
                  <a:lnTo>
                    <a:pt x="272" y="946"/>
                  </a:lnTo>
                  <a:lnTo>
                    <a:pt x="269" y="946"/>
                  </a:lnTo>
                  <a:lnTo>
                    <a:pt x="265" y="948"/>
                  </a:lnTo>
                  <a:lnTo>
                    <a:pt x="263" y="950"/>
                  </a:lnTo>
                  <a:lnTo>
                    <a:pt x="260" y="952"/>
                  </a:lnTo>
                  <a:lnTo>
                    <a:pt x="257" y="953"/>
                  </a:lnTo>
                  <a:lnTo>
                    <a:pt x="254" y="953"/>
                  </a:lnTo>
                  <a:lnTo>
                    <a:pt x="255" y="957"/>
                  </a:lnTo>
                  <a:lnTo>
                    <a:pt x="254" y="962"/>
                  </a:lnTo>
                  <a:lnTo>
                    <a:pt x="256" y="968"/>
                  </a:lnTo>
                  <a:lnTo>
                    <a:pt x="257" y="973"/>
                  </a:lnTo>
                  <a:lnTo>
                    <a:pt x="262" y="980"/>
                  </a:lnTo>
                  <a:lnTo>
                    <a:pt x="261" y="983"/>
                  </a:lnTo>
                  <a:lnTo>
                    <a:pt x="262" y="986"/>
                  </a:lnTo>
                  <a:lnTo>
                    <a:pt x="259" y="992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756" name="Freeform 244"/>
            <p:cNvSpPr>
              <a:spLocks/>
            </p:cNvSpPr>
            <p:nvPr/>
          </p:nvSpPr>
          <p:spPr bwMode="auto">
            <a:xfrm>
              <a:off x="4817" y="3919"/>
              <a:ext cx="5" cy="13"/>
            </a:xfrm>
            <a:custGeom>
              <a:avLst/>
              <a:gdLst>
                <a:gd name="T0" fmla="*/ 15 w 15"/>
                <a:gd name="T1" fmla="*/ 39 h 39"/>
                <a:gd name="T2" fmla="*/ 11 w 15"/>
                <a:gd name="T3" fmla="*/ 38 h 39"/>
                <a:gd name="T4" fmla="*/ 9 w 15"/>
                <a:gd name="T5" fmla="*/ 38 h 39"/>
                <a:gd name="T6" fmla="*/ 7 w 15"/>
                <a:gd name="T7" fmla="*/ 35 h 39"/>
                <a:gd name="T8" fmla="*/ 4 w 15"/>
                <a:gd name="T9" fmla="*/ 30 h 39"/>
                <a:gd name="T10" fmla="*/ 5 w 15"/>
                <a:gd name="T11" fmla="*/ 23 h 39"/>
                <a:gd name="T12" fmla="*/ 5 w 15"/>
                <a:gd name="T13" fmla="*/ 21 h 39"/>
                <a:gd name="T14" fmla="*/ 2 w 15"/>
                <a:gd name="T15" fmla="*/ 19 h 39"/>
                <a:gd name="T16" fmla="*/ 0 w 15"/>
                <a:gd name="T17" fmla="*/ 14 h 39"/>
                <a:gd name="T18" fmla="*/ 0 w 15"/>
                <a:gd name="T19" fmla="*/ 7 h 39"/>
                <a:gd name="T20" fmla="*/ 3 w 15"/>
                <a:gd name="T21" fmla="*/ 6 h 39"/>
                <a:gd name="T22" fmla="*/ 3 w 15"/>
                <a:gd name="T2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39">
                  <a:moveTo>
                    <a:pt x="15" y="39"/>
                  </a:moveTo>
                  <a:lnTo>
                    <a:pt x="11" y="38"/>
                  </a:lnTo>
                  <a:lnTo>
                    <a:pt x="9" y="38"/>
                  </a:lnTo>
                  <a:lnTo>
                    <a:pt x="7" y="35"/>
                  </a:lnTo>
                  <a:lnTo>
                    <a:pt x="4" y="30"/>
                  </a:lnTo>
                  <a:lnTo>
                    <a:pt x="5" y="23"/>
                  </a:lnTo>
                  <a:lnTo>
                    <a:pt x="5" y="21"/>
                  </a:lnTo>
                  <a:lnTo>
                    <a:pt x="2" y="19"/>
                  </a:lnTo>
                  <a:lnTo>
                    <a:pt x="0" y="14"/>
                  </a:lnTo>
                  <a:lnTo>
                    <a:pt x="0" y="7"/>
                  </a:lnTo>
                  <a:lnTo>
                    <a:pt x="3" y="6"/>
                  </a:lnTo>
                  <a:lnTo>
                    <a:pt x="3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757" name="Freeform 245"/>
            <p:cNvSpPr>
              <a:spLocks/>
            </p:cNvSpPr>
            <p:nvPr/>
          </p:nvSpPr>
          <p:spPr bwMode="auto">
            <a:xfrm>
              <a:off x="4865" y="3831"/>
              <a:ext cx="2" cy="4"/>
            </a:xfrm>
            <a:custGeom>
              <a:avLst/>
              <a:gdLst>
                <a:gd name="T0" fmla="*/ 0 w 7"/>
                <a:gd name="T1" fmla="*/ 12 h 12"/>
                <a:gd name="T2" fmla="*/ 0 w 7"/>
                <a:gd name="T3" fmla="*/ 11 h 12"/>
                <a:gd name="T4" fmla="*/ 3 w 7"/>
                <a:gd name="T5" fmla="*/ 8 h 12"/>
                <a:gd name="T6" fmla="*/ 4 w 7"/>
                <a:gd name="T7" fmla="*/ 6 h 12"/>
                <a:gd name="T8" fmla="*/ 6 w 7"/>
                <a:gd name="T9" fmla="*/ 1 h 12"/>
                <a:gd name="T10" fmla="*/ 7 w 7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lnTo>
                    <a:pt x="0" y="11"/>
                  </a:lnTo>
                  <a:lnTo>
                    <a:pt x="3" y="8"/>
                  </a:lnTo>
                  <a:lnTo>
                    <a:pt x="4" y="6"/>
                  </a:lnTo>
                  <a:lnTo>
                    <a:pt x="6" y="1"/>
                  </a:lnTo>
                  <a:lnTo>
                    <a:pt x="7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758" name="Freeform 246"/>
            <p:cNvSpPr>
              <a:spLocks/>
            </p:cNvSpPr>
            <p:nvPr/>
          </p:nvSpPr>
          <p:spPr bwMode="auto">
            <a:xfrm>
              <a:off x="4878" y="3840"/>
              <a:ext cx="2" cy="8"/>
            </a:xfrm>
            <a:custGeom>
              <a:avLst/>
              <a:gdLst>
                <a:gd name="T0" fmla="*/ 0 w 4"/>
                <a:gd name="T1" fmla="*/ 0 h 24"/>
                <a:gd name="T2" fmla="*/ 2 w 4"/>
                <a:gd name="T3" fmla="*/ 1 h 24"/>
                <a:gd name="T4" fmla="*/ 3 w 4"/>
                <a:gd name="T5" fmla="*/ 2 h 24"/>
                <a:gd name="T6" fmla="*/ 3 w 4"/>
                <a:gd name="T7" fmla="*/ 5 h 24"/>
                <a:gd name="T8" fmla="*/ 3 w 4"/>
                <a:gd name="T9" fmla="*/ 7 h 24"/>
                <a:gd name="T10" fmla="*/ 2 w 4"/>
                <a:gd name="T11" fmla="*/ 8 h 24"/>
                <a:gd name="T12" fmla="*/ 3 w 4"/>
                <a:gd name="T13" fmla="*/ 9 h 24"/>
                <a:gd name="T14" fmla="*/ 2 w 4"/>
                <a:gd name="T15" fmla="*/ 13 h 24"/>
                <a:gd name="T16" fmla="*/ 3 w 4"/>
                <a:gd name="T17" fmla="*/ 18 h 24"/>
                <a:gd name="T18" fmla="*/ 4 w 4"/>
                <a:gd name="T19" fmla="*/ 19 h 24"/>
                <a:gd name="T20" fmla="*/ 4 w 4"/>
                <a:gd name="T21" fmla="*/ 21 h 24"/>
                <a:gd name="T22" fmla="*/ 3 w 4"/>
                <a:gd name="T2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24">
                  <a:moveTo>
                    <a:pt x="0" y="0"/>
                  </a:moveTo>
                  <a:lnTo>
                    <a:pt x="2" y="1"/>
                  </a:lnTo>
                  <a:lnTo>
                    <a:pt x="3" y="2"/>
                  </a:lnTo>
                  <a:lnTo>
                    <a:pt x="3" y="5"/>
                  </a:lnTo>
                  <a:lnTo>
                    <a:pt x="3" y="7"/>
                  </a:lnTo>
                  <a:lnTo>
                    <a:pt x="2" y="8"/>
                  </a:lnTo>
                  <a:lnTo>
                    <a:pt x="3" y="9"/>
                  </a:lnTo>
                  <a:lnTo>
                    <a:pt x="2" y="13"/>
                  </a:lnTo>
                  <a:lnTo>
                    <a:pt x="3" y="18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3" y="24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881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541"/>
    </mc:Choice>
    <mc:Fallback xmlns="">
      <p:transition spd="slow" advTm="42541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MIXSHAPE" val="AAEAAAD/////AQAAAAAAAAAMAgAAAE9BdXRob3JQUFQsIFZlcnNpb249MC4xLjU3MjAuMCwgQ3VsdHVyZT1uZXV0cmFsLCBQdWJsaWNLZXlUb2tlbj0zMWJmMzg1NmFkMzY0ZTM1BQEAAAALSW5rTWF0dGVyVjEEAAAABVNjYWxlDUxpc3RgMStfaXRlbXMMTGlzdGAxK19zaXplD0xpc3RgMStfdmVyc2lvbgAEAAALF1NoYXJlZC5JbmtpbmcuSW5rQXRvbVtdAgAAAAgIAgAAAF+7FT8JAwAAAAoAAAAOAAAABwMAAAAAAQAAABAAAAAECUlua0F0b21WMQIAAAAJBAAAAAkFAAAACQYAAAAJBwAAAAkIAAAACQkAAAAJCgAAAAkLAAAACQwAAAAJDQAAAA0GBQQAAAALUGVuU3Ryb2tlVjEEAAAACkF0dHJpYnV0ZXMFVHJhY2UJU3RhcnRUaW1lBFR5cGUEBAAED1BlbkF0dHJpYnV0ZXNWMQIAAAAKSW5rVHJhY2VWMQIAAAAQDEFjdGlvblR5cGVWMQIAAAACAAAACQ4AAAAJDwAAAMq/AAAAAAAABfD///8MQWN0aW9uVHlwZVYxAQAAAAd2YWx1ZV9fAAgCAAAAAAAAAAEFAAAABAAAAAkRAAAACRIAAACzTgEAAAAAAAHt////8P///wAAAAABBgAAAAQAAAAJFAAAAAkVAAAAWlgBAAAAAAAB6v////D///8AAAAAAQcAAAAEAAAACRcAAAAJGAAAAP1bAQAAAAAAAef////w////AAAAAAEIAAAABAAAAAkaAAAACRsAAAB5YAEAAAAAAAHk////8P///wAAAAABCQAAAAQAAAAJHQAAAAkeAAAAkXkBAAAAAAAB4f////D///8AAAAAAQoAAAAEAAAACSAAAAAJIQAAAB5+AQAAAAAAAd7////w////AAAAAAELAAAABAAAAAkjAAAACSQAAAAfiAEAAAAAAAHb////8P///wAAAAABDAAAAAQAAAAJJgAAAAknAAAAT5ABAAAAAAAB2P////D///8AAAAAAQ0AAAAEAAAACSkAAAAJKgAAAF+UAQAAAAAAAdX////w////AAAAAAUOAAAAD1BlbkF0dHJpYnV0ZXNWMQoAAAAHX2NvbG9yQQdfY29sb3JSB19jb2xvckcHX2NvbG9yQgpGaXRUb0N1cnZlBkhlaWdodA5JZ25vcmVQcmVzc3VyZQ1Jc0hpZ2hsaWdodGVyBVNoYXBlBVdpZHRoAAAAAAAAAAAEAAICAgIBBgEBDEJydXNoU2hhcGVWMQIAAAAGAgAAAP8AAAAAAAAAAAAACEAAAAXU////DEJydXNoU2hhcGVWMQEAAAAHdmFsdWVfXwAIAgAAAAEAAAAAAAAAAAAIQAUPAAAACklua1RyYWNlVjEDAAAADUxpc3RgMStfaXRlbXMMTGlzdGAxK19zaXplD0xpc3RgMStfdmVyc2lvbgQAABhTaGFyZWQuSW5raW5nLklua1BvaW50W10CAAAACAgCAAAACS0AAADLAAAAywAAAAERAAAADgAAAP8AAAAAAAAAAAAACEAAAAHS////1P///wEAAAAAAAAAAAAIQAESAAAADwAAAAkvAAAAHgAAAB4AAAABFAAAAA4AAAD/AAAAAAAAAAAAAAhAAAAB0P///9T///8BAAAAAAAAAAAACEABFQAAAA8AAAAJMQAAAAsAAAALAAAAARcAAAAOAAAA/wAAAAAAAAAAAAAIQAAAAc7////U////AQAAAAAAAAAAAAhAARgAAAAPAAAACTMAAAAXAAAAFwAAAAEaAAAADgAAAP8AAAAAAAAAAAAACEAAAAHM////1P///wEAAAAAAAAAAAAIQAEbAAAADwAAAAk1AAAAEwAAABMAAAABHQAAAA4AAAD/AAAAAAAAAAAAAAhAAAAByv///9T///8BAAAAAAAAAAAACEABHgAAAA8AAAAJNwAAABkAAAAZAAAAASAAAAAOAAAA/wAAAAAAAAAAAAAIQAAAAcj////U////AQAAAAAAAAAAAAhAASEAAAAPAAAACTkAAAAaAAAAGgAAAAEjAAAADgAAAP8AAAAAAAAAAAAACEAAAAHG////1P///wEAAAAAAAAAAAAIQAEkAAAADwAAAAk7AAAADQAAAA0AAAABJgAAAA4AAAD/AAAAAAAAAAAAAAhAAAABxP///9T///8BAAAAAAAAAAAACEABJwAAAA8AAAAJPQAAABIAAAASAAAAASkAAAAOAAAA/wAAAAAAAAAAAAAIQAAAAcL////U////AQAAAAAAAAAAAAhAASoAAAAPAAAACT8AAAAXAAAAFwAAAActAAAAAAEAAAAAAQAABApJbmtQb2ludFYxAgAAAAlAAAAACUEAAAAJQgAAAAlDAAAACUQAAAAJRQAAAAlGAAAACUcAAAAJSAAAAAlJAAAACUoAAAAJSwAAAAlMAAAACU0AAAAJTgAAAAlPAAAACVAAAAAJUQAAAAlSAAAACVMAAAAJVAAAAAlVAAAACVYAAAAJVwAAAAlYAAAACVkAAAAJWgAAAAlbAAAACVwAAAAJXQAAAAleAAAACV8AAAAJYAAAAAlhAAAACWIAAAAJYwAAAAlkAAAACWUAAAAJZgAAAAlnAAAACWgAAAAJaQAAAAlqAAAACWsAAAAJbAAAAAltAAAACW4AAAAJbwAAAAlwAAAACXEAAAAJcgAAAAlzAAAACXQAAAAJdQAAAAl2AAAACXcAAAAJeAAAAAl5AAAACXoAAAAJewAAAAl8AAAACX0AAAAJfgAAAAl/AAAACYAAAAAJgQAAAAmCAAAACYMAAAAJhAAAAAmFAAAACYYAAAAJhwAAAAmIAAAACYkAAAAJigAAAAmLAAAACYwAAAAJjQAAAAmOAAAACY8AAAAJkAAAAAmRAAAACZIAAAAJkwAAAAmUAAAACZUAAAAJlgAAAAmXAAAACZgAAAAJmQAAAAmaAAAACZsAAAAJnAAAAAmdAAAACZ4AAAAJnwAAAAmgAAAACaEAAAAJogAAAAmjAAAACaQAAAAJpQAAAAmmAAAACacAAAAJqAAAAAmpAAAACaoAAAAJqwAAAAmsAAAACa0AAAAJrgAAAAmvAAAACbAAAAAJsQAAAAmyAAAACbMAAAAJtAAAAAm1AAAACbYAAAAJtwAAAAm4AAAACbkAAAAJugAAAAm7AAAACbwAAAAJvQAAAAm+AAAACb8AAAAJwAAAAAnBAAAACcIAAAAJwwAAAAnEAAAACcUAAAAJxgAAAAnHAAAACcgAAAAJyQAAAAnKAAAACcsAAAAJzAAAAAnNAAAACc4AAAAJzwAAAAnQAAAACdEAAAAJ0gAAAAnTAAAACdQAAAAJ1QAAAAnWAAAACdcAAAAJ2AAAAAnZAAAACdoAAAAJ2wAAAAncAAAACd0AAAAJ3gAAAAnfAAAACeAAAAAJ4QAAAAniAAAACeMAAAAJ5AAAAAnlAAAACeYAAAAJ5wAAAAnoAAAACekAAAAJ6gAAAAnrAAAACewAAAAJ7QAAAAnuAAAACe8AAAAJ8AAAAAnxAAAACfIAAAAJ8wAAAAn0AAAACfUAAAAJ9gAAAAn3AAAACfgAAAAJ+QAAAAn6AAAACfsAAAAJ/AAAAAn9AAAACf4AAAAJ/wAAAAkAAQAACQEBAAAJAgEAAAkDAQAACQQBAAAJBQEAAAkGAQAACQcBAAAJCAEAAAkJAQAACQoBAAANNQcvAAAAAAEAAAAgAAAABApJbmtQb2ludFYxAgAAAAkLAQAACQwBAAAJDQEAAAkOAQAACQ8BAAAJEAEAAAkRAQAACRIBAAAJEwEAAAkUAQAACRUBAAAJFgEAAAkXAQAACRgBAAAJGQEAAAkaAQAACRsBAAAJHAEAAAkdAQAACR4BAAAJHwEAAAkgAQAACSEBAAAJIgEAAAkjAQAACSQBAAAJJQEAAAkmAQAACScBAAAJKAEAAA0CBzEAAAAAAQAAABAAAAAECklua1BvaW50VjECAAAACSkBAAAJKgEAAAkrAQAACSwBAAAJLQEAAAkuAQAACS8BAAAJMAEAAAkxAQAACTIBAAAJMwEAAA0FBzMAAAAAAQAAACAAAAAECklua1BvaW50VjECAAAACTQBAAAJNQEAAAk2AQAACTcBAAAJOAEAAAk5AQAACToBAAAJOwEAAAk8AQAACT0BAAAJPgEAAAk/AQAACUABAAAJQQEAAAlCAQAACUMBAAAJRAEAAAlFAQAACUYBAAAJRwEAAAlIAQAACUkBAAAJSgEAAA0JBzUAAAAAAQAAACAAAAAECklua1BvaW50VjECAAAACUsBAAAJTAEAAAlNAQAACU4BAAAJTwEAAAlQAQAACVEBAAAJUgEAAAlTAQAACVQBAAAJVQEAAAlWAQAACVcBAAAJWAEAAAlZAQAACVoBAAAJWwEAAAlcAQAACV0BAAANDQc3AAAAAAEAAAAgAAAABApJbmtQb2ludFYxAgAAAAleAQAACV8BAAAJYAEAAAlhAQAACWIBAAAJYwEAAAlkAQAACWUBAAAJZgEAAAlnAQAACWgBAAAJaQEAAAlqAQAACWsBAAAJbAEAAAltAQAACW4BAAAJbwEAAAlwAQAACXEBAAAJcgEAAAlzAQAACXQBAAAJdQEAAAl2AQAADQcHOQAAAAABAAAAIAAAAAQKSW5rUG9pbnRWMQIAAAAJdwEAAAl4AQAACXkBAAAJegEAAAl7AQAACXwBAAAJfQEAAAl+AQAACX8BAAAJgAEAAAmBAQAACYIBAAAJgwEAAAmEAQAACYUBAAAJhgEAAAmHAQAACYgBAAAJiQEAAAmKAQAACYsBAAAJjAEAAAmNAQAACY4BAAAJjwEAAAmQAQAADQYHOwAAAAABAAAAEAAAAAQKSW5rUG9pbnRWMQIAAAAJkQEAAAmSAQAACZMBAAAJlAEAAAmVAQAACZYBAAAJlwEAAAmYAQAACZkBAAAJmgEAAAmbAQAACZwBAAAJnQEAAA0DBz0AAAAAAQAAACAAAAAECklua1BvaW50VjECAAAACZ4BAAAJnwEAAAmgAQAACaEBAAAJogEAAAmjAQAACaQBAAAJpQEAAAmmAQAACacBAAAJqAEAAAmpAQAACaoBAAAJqwEAAAmsAQAACa0BAAAJrgEAAAmvAQAADQ4HPwAAAAABAAAAIAAAAAQKSW5rUG9pbnRWMQIAAAAJsAEAAAmxAQAACbIBAAAJswEAAAm0AQAACbUBAAAJtgEAAAm3AQAACbgBAAAJuQEAAAm6AQAACbsBAAAJvAEAAAm9AQAACb4BAAAJvwEAAAnAAQAACcEBAAAJwgEAAAnDAQAACcQBAAAJxQEAAAnGAQAADQkFQAAAAApJbmtQb2ludFYxBAAAAAFYAVkOUHJlc3N1cmVGYWN0b3IJVGltZVN0YW1wAAAAAAYGCxACAAAAFGzBFmzBhj9QQHS+ukfKPwAAAD8AAAAAAAAAAAFBAAAAQAAAABRswRZswYY/sB2Yawfmyj8AAAA/rAAAAAAAAAABQgAAAEAAAABsSUG/npaEP2DY38WgIsw/AAAAP7sAAAAAAAAAAUMAAABAAAAAvCbBZ9Frgj/AtQNz7cDMPwAAAD+7AAAAAAAAAAFEAAAAQAAAALwmwWfRa4I/IJMnIDpfzT8AAAA/ywAAAAAAAAABRQAAAEAAAAC8JsFn0WuCP+BNb3rTm84/AAAAP8sAAAAAAAAAAUYAAABAAAAAFARBEARBgD+wCLfUbNjPPwAAAD/bAAAAAAAAAAFHAAAAQAAAABQEQRAEQYA/CHPtwFw70D8AAAA/CQEAAAAAAAABSAAAAEAAAAAUBEEQBEGAP2hQEW6p2dA/AAAAPxkBAAAAAAAAAUkAAABAAAAAFARBEARBgD8YP6PEzyjRPwAAAD8pAQAAAAAAAAFKAAAAQAAAABQEQRAEQYA/eBzHcRzH0T8AAAA/KQEAAAAAAAABSwAAAEAAAADIwoFxbSx8P9j56h5pZdI/AAAAPzgBAAAAAAAAAUwAAABAAAAAyMKBcW0sfD+I6Hx1j7TSPwAAAD9IAQAAAAAAAAFNAAAAQAAAAMjCgXFtLHw/kLQyeQKi0z8AAAA/SAEAAAAAAAABTgAAAEAAAABofYHC0tZ3P6CA6Hx1j9Q/AAAAP0gBAAAAAAAAAU8AAABAAAAAaH2BwtLWdz8QKsItNRvWPwAAAD9XAQAAAAAAAAFQAAAAQAAAAGh9gcLS1nc/cAfm2oG51j8AAAA/ZwEAAAAAAAABUQAAAEAAAABofYHC0tZ3P9iwv4tBRdg/AAAAP3cBAAAAAAAAAVIAAABAAAAAaH2BwtLWdz/ofHWPtDLZPwAAAD93AQAAAAAAAAFTAAAAQAAAAGh9gcLS1nc/mGsH5tqB2T8AAAA/dwEAAAAAAAABVAAAAEAAAAAYOIETOIFzP7gDc+3AXNs/AAAAP5YBAAAAAAAAAVUAAABAAAAAGDiBEziBcz9o8gRE56vbPwAAAD+WAQAAAAAAAAFWAAAAQAAAABg4gRM4gXM/GOGWmg372z8AAAA/vwEAAAAAAAABVwAAAEAAAAAYOIETOIFzP3C+ukdamdw/AAAAP88BAAAAAAAAAVgAAABAAAAAGDiBEziBcz/Qm970pjfdPwAAAD/PAQAAAAAAAAFZAAAAQAAAABg4gRM4gXM/gIpwS82G3T8AAAA/3wEAAAAAAAABWgAAAEAAAAAYOIETOIFzPzB5AqLz1d0/AAAAP98BAAAAAAAAAVsAAABAAAAAGDiBEziBcz9ARbilZsPePwAAAD/fAQAAAAAAAAFcAAAAQAAAAHDlAck6V24/CObagbl24D8AAAA//gEAAAAAAAABXQAAAEAAAABw5QHJOlduP2TD/i4GFeE/AAAAPw0CAAAAAAAAAV4AAABAAAAAsFoBawWsZT+AdY+0MnniPwAAAD8NAgAAAAAAAAFfAAAAQAAAACCgARqgAVo/MGQhC1nI4j8AAAA/HQIAAAAAAAABYAAAAEAAAAAgoAEaoAFaP4hbajbs7+I/AAAAPx0CAAAAAAAAAWEAAABAAAAAIKABGqABWj/cUrNhfxfjPwAAAD8tAgAAAAAAAAFiAAAAQAAAACCgARqgAVo/NEr8jBI/4z8AAAA/PAIAAAAAAAABYwAAAEAAAAAgoAEaoAFaP4xBRbilZuM/AAAAPzwCAAAAAAAAAWQAAABAAAAAIKABGqABWj/kOI7jOI7jPwAAAD9bAgAAAAAAAAFlAAAAQAAAACCgARqgAVo/lCcgOl/d4z8AAAA/WwIAAAAAAAABZgAAAEAAAACwWgFrBaxlP0QWspCFLOQ/AAAAP1sCAAAAAAAAAWcAAABAAAAAsFoBawWsZT9M/IwSP6PkPwAAAD9rAgAAAAAAAAFoAAAAQAAAAHDlAck6V24//OoeaWXy5D8AAAA/awIAAAAAAAABaQAAAEAAAABw5QHJOlduP7ilZsP+LuY/AAAAP4oCAAAAAAAAAWoAAABAAAAAcOUByTpXbj8Qna/ukVbmPwAAAD+KAgAAAAAAAAFrAAAAQAAAAHDlAck6V24/GIOKcEvN5j8AAAA/mgIAAAAAAAABbAAAAEAAAAAYOIETOIFzP3B605ve9OY/AAAAP6kCAAAAAAAAAW0AAABAAAAAGDiBEziBcz/IcRzHcRznPwAAAD+pAgAAAAAAAAFuAAAAQAAAAGh9gcLS1nc/IGll8gRE5z8AAAA/qQIAAAAAAAABbwAAAEAAAABofYHC0tZ3P9BX90grk+c/AAAAP7kCAAAAAAAAAXAAAABAAAAAaH2BwtLWdz98RomfUeLnPwAAAD/JAgAAAAAAAAFxAAAAQAAAAMjCgXFtLHw/LDUb9ncx6D8AAAA/yQIAAAAAAAABcgAAAEAAAADEjkFuOeyIP+zvYlARbuk/AAAAP+gCAAAAAAAAAXMAAABAAAAAdLHBxQYXiz+c3vSmN73pPwAAAD/oAgAAAAAAAAF0AAAAQAAAABzUQR3UQY0/TM2G/V0M6j8AAAA/9wIAAAAAAAABdQAAAEAAAADM9sF0oWyPP0zNhv1dDOo/AAAAP/cCAAAAAAAAAXYAAABAAAAAbmPhwLg2lj+wkIUsZCHrPwAAAD8XAwAAAAAAAAF3AAAAQAAAABqGYRiGYZg/CIjOV/dI6z8AAAA/FwMAAAAAAAABeAAAAEAAAAAahmEYhmGYP2B/F4OKcOs/AAAAPxcDAAAAAAAAAXkAAABAAAAAcpchxOx2mT+4dmCuHZjrPwAAAD82AwAAAAAAAAF6AAAAQAAAAMKo4W9TjJo/EG6p2bC/6z8AAAA/NgMAAAAAAAABewAAAEAAAAAeuqEbuqGbPxBuqdmwv+s/AAAAPzYDAAAAAAAAAXwAAABAAAAAbsthxyC3nD8QbqnZsL/rPwAAAD9FAwAAAAAAAAF9AAAAQAAAAMbcIXOHzJ0/EG6p2bC/6z8AAAA/VQMAAAAAAAABfgAAAEAAAAAe7uEe7uGePxBuqdmwv+s/AAAAP1UDAAAAAAAAAX8AAABAAAAAZQgxu12GoD8QbqnZsL/rPwAAAD9lAwAAAAAAAAGAAAAAQAAAABEREREREaE/EG6p2bC/6z8AAAA/ZQMAAAAAAAABgQAAAEAAAAC7GfFmxJuhPxBuqdmwv+s/AAAAP4QDAAAAAAAAAYIAAABAAAAAZyLRvHcmoj8QbqnZsL/rPwAAAD+jAwAAAAAAAAGDAAAAQAAAAL0zkWjeO6M/uHZgrh2Y6z8AAAA/swMAAAAAAAABhAAAAEAAAAAVRVEURVGkP7h2YK4dmOs/AAAAP8IDAAAAAAAAAYUAAABAAAAAa1YRwKtmpT9gfxeDinDrPwAAAD/CAwAAAAAAAAGGAAAAQAAAAMFn0WsSfKY/CIjOV/dI6z8AAAA/wgMAAAAAAAABhwAAAEAAAAAXeZEXeZGnPwiIzlf3SOs/AAAAP9IDAAAAAAAAAYgAAABAAAAAb4pRw9+mqD9YmTwB0fnqPwAAAD/hAwAAAAAAAAGJAAAAQAAAABmt0Rqt0ao/AKLz1T3S6j8AAAA/4QMAAAAAAAABigAAAEAAAABvvpHGE+erP6iqqqqqquo/AAAAP+EDAAAAAAAAAYsAAABAAAAAcdgxyC2HrT9Qs2F/F4PqPwAAAD/hAwAAAAAAAAGMAAAAQAAAAMnp8XOUnK4/+LsYVIRb6j8AAAA/4QMAAAAAAAABjQAAAEAAAADmAck6Vx6wP6TEzyjxM+o/AAAAP/EDAAAAAAAAAY4AAABAAAAAkAqpkAqpsD/01T3SyuTpPwAAAD8ABAAAAAAAAAGPAAAAQAAAAOYOmTtk7rA/9NU90srk6T8AAAA/AAQAAAAAAAABkAAAAEAAAAA6E4nmvTOxP/TVPdLK5Ok/AAAAPxAEAAAAAAAAAZEAAABAAAAAOhOJ5r0zsT+c3vSmN73pPwAAAD8fBAAAAAAAAAGSAAAAQAAAADoTiea9M7E/ROere6SV6T8AAAA/HwQAAAAAAAABkwAAAEAAAACQF3mRF3mxP+zvYlARbuk/AAAAPz8EAAAAAAAAAZQAAABAAAAA5htpPHG+sT/s72JQEW7pPwAAAD8/BAAAAAAAAAGVAAAAQAAAADwgWefKA7I/lPgZJX5G6T8AAAA/TgQAAAAAAAABlgAAAEAAAACSJEmSJEmyPzwB0fnqHuk/AAAAP04EAAAAAAAAAZcAAABAAAAA5ig5PX6Osj/kCYjOV/foPwAAAD9eBAAAAAAAAAGYAAAAQAAAADwtKejX07I/jBI/o8TP6D8AAAA/XgQAAAAAAAABmQAAAEAAAACSMRmTMRmzPzQb9ncxqOg/AAAAP20EAAAAAAAAAZoAAABAAAAA6DUJPotesz/cI61MnoDoPwAAAD9tBAAAAAAAAAGbAAAAQAAAAJQ+6ZM+6bM/LDUb9ncx6D8AAAA/bQQAAAAAAAABnAAAAEAAAADoQtk+mC60P3xGiZ9R4uc/AAAAP30EAAAAAAAAAZ0AAABAAAAAPkfJ6fFztD8oT0B0vrrnPwAAAD+NBAAAAAAAAAGeAAAAQAAAAJRLuZRLubQ/0Ff3SCuT5z8AAAA/jQQAAAAAAAABnwAAAEAAAACUS7mUS7m0P3hgrh2Ya+c/AAAAP5wEAAAAAAAAAaAAAABAAAAA6k+pP6X+tD/IcRzHcRznPwAAAD+cBAAAAAAAAAGhAAAAQAAAAEBUmer+Q7U/yHEcx3Ec5z8AAAA/rAQAAAAAAAABogAAAEAAAACUWImVWIm1PxiDinBLzeY/AAAAP6wEAAAAAAAAAaMAAABAAAAA6lx5QLLOtT8Yg4pwS83mPwAAAD+7BAAAAAAAAAGkAAAAQAAAAOpceUCyzrU/aJT4GSV+5j8AAAA/ywQAAAAAAAABpQAAAEAAAABAYWnrCxS2P2iU+BklfuY/AAAAP8sEAAAAAAAAAaYAAABAAAAAlGVZlmVZtj8Qna/ukVbmPwAAAD/LBAAAAAAAAAGnAAAAQAAAAOxpSUG/nrY/YK4dmGsH5j8AAAA/2wQAAAAAAAABqAAAAEAAAABCewntJbS3P6zZsL+LQeU/AAAAP/oEAAAAAAAAAakAAABAAAAAQnsJ7SW0tz9U4meU+BnlPwAAAD/6BAAAAAAAAAGqAAAAQAAAAOyD6ULZPrg/TPyMEj+j5D8AAAA/CQUAAAAAAAABqwAAAEAAAABCiNntMoS4P5wN+7sYVOQ/AAAAPxkFAAAAAAAAAawAAABAAAAAQojZ7TKEuD9EFrKQhSzkPwAAAD8pBQAAAAAAAAGtAAAAQAAAAJiMyZiMybg/7B5pZfIE5D8AAAA/OAUAAAAAAAABrgAAAEAAAACYjMmYjMm4Pzww1w7MteM/AAAAP1cFAAAAAAAAAa8AAABAAAAA7pC5Q+YOuT/kOI7jOI7jPwAAAD9XBQAAAAAAAAGwAAAAQAAAAEKVqe4/VLk/jEFFuKVm4z8AAAA/ZwUAAAAAAAABsQAAAEAAAABClanuP1S5PzRK/IwSP+M/AAAAP3cFAAAAAAAAAbIAAABAAAAAQpWp7j9UuT/cUrNhfxfjPwAAAD93BQAAAAAAAAGzAAAAQAAAAJiZmZmZmbk/MGQhC1nI4j8AAAA/dwUAAAAAAAABtAAAAEAAAACYmZmZmZm5P4B1j7QyeeI/AAAAP4YFAAAAAAAAAbUAAABAAAAAmJmZmZmZuT/Mhv1dDCriPwAAAD+GBQAAAAAAAAG2AAAAQAAAAO6diUTz3rk/HJhrB+ba4T8AAAA/pQUAAAAAAAABtwAAAEAAAADunYlE8965P2yp2bC/i+E/AAAAP6UFAAAAAAAAAbgAAABAAAAA7p2JRPPeuT8UspCFLGThPwAAAD+1BQAAAAAAAAG5AAAAQAAAAO6diUTz3rk/ZMP+LgYV4T8AAAA/xQUAAAAAAAABugAAAEAAAADunYlE8965PwzMtQNz7eA/AAAAP8UFAAAAAAAAAbsAAABAAAAA7p2JRPPeuT+01GzY38XgPwAAAD/UBQAAAAAAAAG8AAAAQAAAAO6diUTz3rk/CObagbl24D8AAAA/EgYAAAAAAAABvQAAAEAAAADunYlE8965P7DukVYmT+A/AAAAPxIGAAAAAAAAAb4AAABAAAAA7p2JRPPeuT9QEW6p2bDfPwAAAD8iBgAAAAAAAAG/AAAAQAAAAO6diUTz3rk/oCLcUrNh3z8AAAA/IgYAAAAAAAABwAAAAEAAAADunYlE8965P0BFuKVmw94/AAAAPzEGAAAAAAAAAcEAAABAAAAA7p2JRPPeuT/gZ5T4GSXePwAAAD9BBgAAAAAAAAHCAAAAQAAAAO6diUTz3rk/gIpwS82G3T8AAAA/QQYAAAAAAAABwwAAAEAAAADunYlE8965P9Cb3vSmN90/AAAAP0EGAAAAAAAAAcQAAABAAAAA7p2JRPPeuT8grUyegOjcPwAAAD9gBgAAAAAAAAHFAAAAQAAAAO6diUTz3rk/yM8o8TNK3D8AAAA/YAYAAAAAAAABxgAAAEAAAADunYlE8965P7gDc+3AXNs/AAAAP2AGAAAAAAAAAccAAABAAAAA7p2JRPPeuT9YJk9AdL7aPwAAAD9wBgAAAAAAAAHIAAAAQAAAAO6diUTz3rk/qDe96U1v2j8AAAA/cAYAAAAAAAAByQAAAEAAAADunYlE8965P/hIK5MnINo/AAAAP38GAAAAAAAAAcoAAABAAAAA7p2JRPPeuT9IWpk8AdHZPwAAAD+PBgAAAAAAAAHLAAAAQAAAAO6diUTz3rk/mGsH5tqB2T8AAAA/jwYAAAAAAAABzAAAAEAAAACYmZmZmZm5P5hrB+bagdk/AAAAP58GAAAAAAAAAc0AAABAAAAAmJmZmZmZuT/ofHWPtDLZPwAAAD+fBgAAAAAAAAHOAAAAQAAAAJiZmZmZmbk/iJ9R4meU2D8AAAA/7QYAAAAAAAABzwAAAEAAAABClanuP1S5PyjCLTUb9tc/AAAAP+0GAAAAAAAAAdAAAABAAAAA7pC5Q+YOuT9405ve9KbXPwAAAD/8BgAAAAAAAAHRAAAAQAAAAO6QuUPmDrk/IPZ3MagI1z8AAAA//AYAAAAAAAAB0gAAAEAAAADsdhlCzG63P0CjxM8o8dM/AAAAPxsHAAAAAAAAAdMAAABAAAAAlnIpl3Iptz+QtDJ5AqLTPwAAAD8rBwAAAAAAAAHUAAAAQAAAAEJuOewY5LY/MNcOzLUD0z8AAAA/KwcAAAAAAAAB1QAAAEAAAADsaUlBv562P4jofHWPtNI/AAAAPzsHAAAAAAAAAdYAAABAAAAA7GlJQb+etj/Y+eoeaWXSPwAAAD87BwAAAAAAAAHXAAAAQAAAAEBhaesLFLY/eBzHcRzH0T8AAAA/WgcAAAAAAAAB2AAAAEAAAADqXHlAss61Pxg/o8TPKNE/AAAAP1oHAAAAAAAAAdkAAABAAAAAlFiJlViJtT9oUBFuqdnQPwAAAD95BwAAAAAAAAHaAAAAQAAAAEBUmer+Q7U/sAi31GzYzz8AAAA/eQcAAAAAAAAB2wAAAEAAAACUS7mUS7m0P1ArkycgOs8/AAAAP3kHAAAAAAAAAdwAAABAAAAAlEu5lEu5tD/gTW9605vOPwAAAD+JBwAAAAAAAAHdAAAAQAAAAD5Hyenxc7Q/4E1vetObzj8AAAA/iQcAAAAAAAAB3gAAAEAAAADoQtk+mC60P4BwS82G/c0/AAAAP5gHAAAAAAAAAd8AAABAAAAAlD7pkz7psz8gkycgOl/NPwAAAD+oBwAAAAAAAAHgAAAAQAAAAD46+ejko7M/IJMnIDpfzT8AAAA/3wcAAAAAAAAB4QAAAEAAAADoNQk+i16zP8C1A3PtwMw/AAAAP/4HAAAAAAAAAeIAAABAAAAAkjEZkzEZsz/AtQNz7cDMPwAAAD/+BwAAAAAAAAHjAAAAQAAAAOYoOT1+jrI/IPu7GFSEyz8AAAA/HQgAAAAAAAAB5AAAAEAAAAA8IFnnygOyPyD7uxhUhMs/AAAAPx0IAAAAAAAAAeUAAABAAAAA5htpPHG+sT+wHZhrB+bKPwAAAD8tCAAAAAAAAAHmAAAAQAAAADoTiea9M7E/UEB0vrpHyj8AAAA/LQgAAAAAAAAB5wAAAEAAAACQCqmQCqmwP/BiUBFuqck/AAAAPy0IAAAAAAAAAegAAABAAAAAOga55bBjsD/wYlARbqnJPwAAAD88CAAAAAAAAAHpAAAAQAAAAOYByTpXHrA/kIUsZCELyT8AAAA/TAgAAAAAAAAB6gAAAEAAAAAf+7Ef+7GvP5CFLGQhC8k/AAAAP0wIAAAAAAAAAesAAABAAAAAc/LRyUcnrz+QhSxkIQvJPwAAAD9MCAAAAAAAAAHsAAAAQAAAAMnp8XOUnK4/kIUsZCELyT8AAAA/iggAAAAAAAAB7QAAAEAAAABx2DHILYetPzCoCLfUbMg/AAAAP6oIAAAAAAAAAe4AAABAAAAAx89Rcnr8rD8wqAi31GzIPwAAAD+5CAAAAAAAAAHvAAAAQAAAABvHcRzHcaw/MKgIt9RsyD8AAAA/2AgAAAAAAAAB8AAAAEAAAABvvpHGE+erP9DK5AmIzsc/AAAAP9gIAAAAAAAAAfEAAABAAAAAxbWxcGBcqz/QyuQJiM7HPwAAAD/oCAAAAAAAAAHyAAAAQAAAABmt0Rqt0ao/0MrkCYjOxz8AAAA/+AgAAAAAAAAB8wAAAEAAAABxpPHE+UaqP3DtwFw7MMc/AAAAP/gIAAAAAAAAAfQAAABAAAAAxZsRb0a8qT9w7cBcOzDHPwAAAD/4CAAAAAAAAAH1AAAAQAAAABeTMRmTMak/EBCdr+6Rxj8AAAA/BwkAAAAAAAAB9gAAAEAAAAAVX/EVX/GlP7AyeQKi88U/AAAAPxcJAAAAAAAAAfcAAABAAAAAa1YRwKtmpT+wMnkCovPFPwAAAD8XCQAAAAAAAAH4AAAAQAAAAGk8cb6RxqM/8HcxqAi3xD8AAAA/JgkAAAAAAAAB+QAAAEAAAAATK7ESK7GiP/B3MagIt8Q/AAAAP0YJAAAAAAAAAfoAAABAAAAAZyLRvHcmoj/wdzGoCLfEPwAAAD+zCQAAAAAAAAH7AAAAQAAAABEREREREaE/8HcxqAi3xD8AAAA/wgkAAAAAAAAB/AAAAEAAAABy/6HKVPefP/B3MagIt8Q/AAAAP8IJAAAAAAAAAf0AAABAAAAAHu7hHu7hnj/wdzGoCLfEPwAAAD/SCQAAAAAAAAH+AAAAQAAAAMbcIXOHzJ0/8HcxqAi3xD8AAAA/0gkAAAAAAAAB/wAAAEAAAADCqOFvU4yaP/B3MagIt8Q/AAAAP+IJAAAAAAAAAQABAABAAAAAcpchxOx2mT/wdzGoCLfEPwAAAD/xCQAAAAAAAAEBAQAAQAAAABqGYRiGYZg/8HcxqAi3xD8AAAA/IAoAAAAAAAABAgEAAEAAAADCdKFsH0yXP/B3MagIt8Q/AAAAPyAKAAAAAAAAAQMBAABAAAAAbmPhwLg2lj/wdzGoCLfEPwAAAD+8CgAAAAAAAAEEAQAAQAAAAL5AYWnrC5Q/sDJ5AqLzxT8AAAA/vAoAAAAAAAABBQEAAEAAAAC+QGFp6wuUPxAQna/ukcY/AAAAP8wKAAAAAAAAAQYBAABAAAAAZi+hvYT2kj9w7cBcOzDHPwAAAD/MCgAAAAAAAAEHAQAAQAAAABIe4REe4ZE/cO3AXDswxz8AAAA/2woAAAAAAAABCAEAAEAAAAASHuERHuGRP9DK5AmIzsc/AAAAP4cLAAAAAAAAAQkBAABAAAAAugwhZrfLkD8wqAi31GzIPwAAAD+XCwAAAAAAAAEKAQAAQAAAALoMIWa3y5A/kIUsZCELyT8AAAA/pgsAAAAAAAABCwEAAEAAAABsSUG/npaEP5CFLGQhC8k/AAAAPwAAAAAAAAAAAQwBAABAAAAAbElBv56WhD+wHZhrB+bKPwAAAD+MAAAAAAAAAAENAQAAQAAAAGxJQb+eloQ/IJMnIDpfzT8AAAA/nAAAAAAAAAABDgEAAEAAAABsSUG/npaEP7AIt9Rs2M8/AAAAP6wAAAAAAAAAAQ8BAABAAAAAFGzBFmzBhj8oC1nIQhbSPwAAAD+sAAAAAAAAAAEQAQAAQAAAAMSOQW457Ig/AF4MKsIt1T8AAAA/uwAAAAAAAAABEQEAAEAAAAAc1EEd1EGNP9iwv4tBRdg/AAAAP7sAAAAAAAAAARIBAABAAAAAvkBhaesLlD9QEW6p2bDfPwAAAD/LAAAAAAAAAAETAQAAQAAAABZSIRVSIZU/DMy1A3Pt4D8AAAA/2gAAAAAAAAABFAEAAEAAAAAahmEYhmGYPzRK/IwSP+M/AAAAP+oAAAAAAAAAARUBAABAAAAAcpchxOx2mT+UJyA6X93jPwAAAD/qAAAAAAAAAAEWAQAAQAAAAMKo4W9TjJo/rNmwv4tB5T8AAAA/CQEAAAAAAAABFwEAAEAAAADCqOFvU4yaP1jIQhaykOU/AAAAPwkBAAAAAAAAARgBAABAAAAAwqjhb1OMmj8It9Rs2N/lPwAAAD8JAQAAAAAAAAEZAQAAQAAAAMKo4W9TjJo/uKVmw/4u5j8AAAA/GQEAAAAAAAABGgEAAEAAAADCqOFvU4yaP2iU+BklfuY/AAAAPxkBAAAAAAAAARsBAABAAAAAHrqhG7qhmz/IcRzHcRznPwAAAD84AQAAAAAAAAEcAQAAQAAAAB66oRu6oZs/eGCuHZhr5z8AAAA/OAEAAAAAAAABHQEAAEAAAAAeuqEbuqGbP3xGiZ9R4uc/AAAAPzgBAAAAAAAAAR4BAABAAAAAHrqhG7qhmz8sNRv2dzHoPwAAAD9IAQAAAAAAAAEfAQAAQAAAAB66oRu6oZs/hCxkIQtZ6D8AAAA/VwEAAAAAAAABIAEAAEAAAAAeuqEbuqGbPzwB0fnqHuk/AAAAP2QBAAAAAAAAASEBAABAAAAAHrqhG7qhmz9E56t7pJXpPwAAAD90AQAAAAAAAAEiAQAAQAAAAMKo4W9TjJo/CIjOV/dI6z8AAAA/kwEAAAAAAAABIwEAAEAAAADCqOFvU4yaP2hl8gRE5+s/AAAAP5MBAAAAAAAAASQBAABAAAAAwqjhb1OMmj/IQhaykIXsPwAAAD+jAQAAAAAAAAElAQAAQAAAAMKo4W9TjJo/JCA6X90j7T8AAAA/sgEAAAAAAAABJgEAAEAAAADCqOFvU4yaP+D0pje96e0/AAAAP7IBAAAAAAAAAScBAABAAAAAwqjhb1OMmj+klckTEJ3vPwAAAD/RAQAAAAAAAAEoAQAAQAAAAB66oRu6oZs//IwSP6PE7z8AAAA/4QEAAAAAAAABKQEAAEAAAAAuhx2D3HLIP8BR4meU+Kk/AAAAPwAAAAAAAAAAASoBAABAAAAALocdg9xyyD9Ax3Ecx3GsPwAAAD8fAAAAAAAAAAErAQAAQAAAAC6HHYPccsg/wBMQna/usT8AAAA/HwAAAAAAAAABLAEAAEAAAAAuhx2D3HLIP0CJn1HiZ7Q/AAAAPz4AAAAAAAAAAS0BAABAAAAALocdg9xyyD/A/i4GFeG2PwAAAD8+AAAAAAAAAAEuAQAAQAAAAC6HHYPccsg/QHS+ukdauT8AAAA/PgAAAAAAAAABLwEAAEAAAAAuhx2D3HLIP8DpTW9607s/AAAAP04AAAAAAAAAATABAABAAAAAWImVWImVyD8gJX5GiZ/BPwAAAD9OAAAAAAAAAAExAQAAQAAAAFiJlViJlcg/0N/FoCLcwj8AAAA/XgAAAAAAAAABMgEAAEAAAABYiZVYiZXIPzC96U1vesM/AAAAP20AAAAAAAAAATMBAABAAAAAWImVWImVyD+Qmg37uxjEPwAAAD9tAAAAAAAAAAE0AQAAQAAAAOBVs4oAXtU/gCELWchClj8AAAA/AAAAAAAAAAABNQEAAEAAAAD1Vm/1Vm/VP4AMKsItNZs/AAAAP3wAAAAAAAAAATYBAABAAAAA9VZv9VZv1T/Ae6SVyROgPwAAAD98AAAAAAAAAAE3AQAAQAAAAApYK2CtgNU/QPEzSvyMoj8AAAA/fAAAAAAAAAABOAEAAEAAAAAKWCtgrYDVP0DcUrNhf6c/AAAAP3wAAAAAAAAAATkBAABAAAAAClgrYK2A1T/AUeJnlPipPwAAAD+MAAAAAAAAAAE6AQAAQAAAAApYK2CtgNU/QMdxHMdxrD8AAAA/jAAAAAAAAAABOwEAAEAAAAAKWCtgrYDVP8ATEJ2v7rE/AAAAP4wAAAAAAAAAATwBAABAAAAAClgrYK2A1T+Azlf3SCuzPwAAAD+bAAAAAAAAAAE9AQAAQAAAAApYK2CtgNU/QImfUeJntD8AAAA/qwAAAAAAAAABPgEAAEAAAAAKWCtgrYDVPwBE56t7pLU/AAAAP6sAAAAAAAAAAT8BAABAAAAAClgrYK2A1T/A/i4GFeG2PwAAAD+6AAAAAAAAAAFAAQAAQAAAAApYK2CtgNU/gLl2YK4duD8AAAA/ygAAAAAAAAABQQEAAEAAAAAKWCtgrYDVP0B0vrpHWrk/AAAAPzcBAAAAAAAAAUIBAABAAAAAClgrYK2A1T/A6U1vetO7PwAAAD83AQAAAAAAAAFDAQAAQAAAAApYK2CtgNU/gKSVyRMQvT8AAAA/RwEAAAAAAAABRAEAAEAAAAAKWCtgrYDVP0Bf3SOtTL4/AAAAP1YBAAAAAAAAAUUBAABAAAAAClgrYK2A1T8AGiV+Rom/PwAAAD9WAQAAAAAAAAFGAQAAQAAAAApYK2CtgNU/YGo27O9iwD8AAAA/ZgEAAAAAAAABRwEAAEAAAAAKWCtgrYDVP8BHWpk8AcE/AAAAP2YBAAAAAAAAAUgBAABAAAAAClgrYK2A1T8gJX5GiZ/BPwAAAD92AQAAAAAAAAFJAQAAQAAAAApYK2CtgNU/gAKi89U9wj8AAAA/hQEAAAAAAAABSgEAAEAAAAAKWCtgrYDVP9DfxaAi3MI/AAAAP4UBAAAAAAAAAUsBAABAAAAAqwjgVbOK4D9A8TNK/IyiPwAAAD8AAAAAAAAAAAFMAQAAQAAAAKsI4FWziuA/QNxSs2F/pz8AAAA/XgAAAAAAAAABTQEAAEAAAACrCOBVs4rgP8BR4meU+Kk/AAAAP14AAAAAAAAAAU4BAABAAAAAqwjgVbOK4D/AExCdr+6xPwAAAD9eAAAAAAAAAAFPAQAAQAAAAKsI4FWziuA/QImfUeJntD8AAAA/bQAAAAAAAAABUAEAAEAAAACrCOBVs4rgPwBE56t7pLU/AAAAP30AAAAAAAAAAVEBAABAAAAAqwjgVbOK4D+AuXZgrh24PwAAAD9IAQAAAAAAAAFSAQAAQAAAACAIgiAIguA/AC8GFeGWuj8AAAA/VwEAAAAAAAABUwEAAEAAAAAgCIIgCILgP8DpTW9607s/AAAAP1cBAAAAAAAAAVQBAABAAAAAIAiCIAiC4D9AX90jrUy+PwAAAD9nAQAAAAAAAAFVAQAAQAAAACAIgiAIguA/ABolfkaJvz8AAAA/ZwEAAAAAAAABVgEAAEAAAAAgCIIgCILgP2BqNuzvYsA/AAAAP3cBAAAAAAAAAVcBAABAAAAAIAiCIAiC4D/AR1qZPAHBPwAAAD+GAQAAAAAAAAFYAQAAQAAAACAIgiAIguA/ICV+RomfwT8AAAA/ewIAAAAAAAABWQEAAEAAAAAgCIIgCILgP4ACovPVPcI/AAAAP/cCAAAAAAAAAVoBAABAAAAAlQck61x54D/Q38WgItzCPwAAAD8HAwAAAAAAAAFbAQAAQAAAAJUHJOtceeA/kJoN+7sYxD8AAAA/FwMAAAAAAAABXAEAAEAAAACVByTrXHngP/B3MagIt8Q/AAAAPxcDAAAAAAAAAV0BAABAAAAAlQck61x54D+wMnkCovPFPwAAAD8mAwAAAAAAAAFeAQAAQAAAAC9QWNr6AuU/AIK5dmCufT8AAAA/AAAAAAAAAAABXwEAAEAAAAAvUFja+gLlPwCXmg37u4g/AAAAP30AAAAAAAAAAWABAABAAAAAL1BY2voC5T+ANuzvYlCRPwAAAD+NAAAAAAAAAAFhAQAAQAAAAC9QWNr6AuU/gCELWchClj8AAAA/jQAAAAAAAAABYgEAAEAAAAAvUFja+gLlP4AMKsItNZs/AAAAP5wAAAAAAAAAAWMBAABAAAAAL1BY2voC5T/Ae6SVyROgPwAAAD+cAAAAAAAAAAFkAQAAQAAAAC9QWNr6AuU/QNxSs2F/pz8AAAA/uwAAAAAAAAABZQEAAEAAAAAvUFja+gLlP8BR4meU+Kk/AAAAP7sAAAAAAAAAAWYBAABAAAAAL1BY2voC5T9Ax3Ecx3GsPwAAAD/LAAAAAAAAAAFnAQAAQAAAAC9QWNr6AuU/wDwB0fnqrj8AAAA/2wAAAAAAAAABaAEAAEAAAAAvUFja+gLlPyBZyEIWsrA/AAAAP+oAAAAAAAAAAWkBAABAAAAAL1BY2voC5T/AExCdr+6xPwAAAD/qAAAAAAAAAAFqAQAAQAAAAC9QWNr6AuU/gM5X90grsz8AAAA/+gAAAAAAAAABawEAAEAAAAAvUFja+gLlP0CJn1HiZ7Q/AAAAPwkBAAAAAAAAAWwBAABAAAAAL1BY2voC5T8AROere6S1PwAAAD8pAQAAAAAAAAFtAQAAQAAAAC9QWNr6AuU/wP4uBhXhtj8AAAA/KQEAAAAAAAABbgEAAEAAAAAvUFja+gLlP4C5dmCuHbg/AAAAP1sBAAAAAAAAAW8BAABAAAAAL1BY2voC5T9AdL66R1q5PwAAAD9bAQAAAAAAAAFwAQAAQAAAAC9QWNr6AuU/AC8GFeGWuj8AAAA/WwEAAAAAAAABcQEAAEAAAAAvUFja+gLlP8DpTW9607s/AAAAP2oBAAAAAAAAAXIBAABAAAAAL1BY2voC5T+ApJXJExC9PwAAAD96AQAAAAAAAAFzAQAAQAAAAC9QWNr6AuU/QF/dI61Mvj8AAAA/igEAAAAAAAABdAEAAEAAAAAvUFja+gLlPwAaJX5Gib8/AAAAP+cBAAAAAAAAAXUBAABAAAAAL1BY2voC5T/AR1qZPAHBPwAAAD/nAQAAAAAAAAF2AQAAQAAAAC9QWNr6AuU/ICV+RomfwT8AAAA/BgIAAAAAAAABdwEAAEAAAABPSwr69bTkP8DpTW9607s/AAAAPwAAAAAAAAAAAXgBAABAAAAAZUzGZEzG5D8AGiV+Rom/PwAAAD+rAAAAAAAAAAF5AQAAQAAAAO9MJJr3zuQ/YGo27O9iwD8AAAA/qwAAAAAAAAABegEAAEAAAADvTCSa987kP8BHWpk8AcE/AAAAP7sAAAAAAAAAAXsBAABAAAAAek2Cz6LX5D8gJX5GiZ/BPwAAAD/KAAAAAAAAAAF8AQAAQAAAAARO4ARO4OQ/ICV+RomfwT8AAAA/ygAAAAAAAAABfQEAAEAAAAAETuAETuDkP4ACovPVPcI/AAAAP/kAAAAAAAAAAX4BAABAAAAABE7gBE7g5D/Q38WgItzCPwAAAD8JAQAAAAAAAAF/AQAAQAAAAI9OPjr56OQ/0N/FoCLcwj8AAAA/CQEAAAAAAAABgAEAAEAAAACPTj46+ejkPzC96U1vesM/AAAAPygBAAAAAAAAAYEBAABAAAAAGU+cb6Tx5D+Qmg37uxjEPwAAAD9HAQAAAAAAAAGCAQAAQAAAABlPnG+k8eQ/8HcxqAi3xD8AAAA/VwEAAAAAAAABgwEAAEAAAACkT/qkT/rkP/B3MagIt8Q/AAAAP+MBAAAAAAAAAYQBAABAAAAAL1BY2voC5T/wdzGoCLfEPwAAAD8SAgAAAAAAAAGFAQAAQAAAAC9QWNr6AuU/UFVVVVVVxT8AAAA/IQIAAAAAAAABhgEAAEAAAAC5ULYPpgvlP7AyeQKi88U/AAAAPzECAAAAAAAAAYcBAABAAAAA0FFyevwc5T9w7cBcOzDHPwAAAD9BAgAAAAAAAAGIAQAAQAAAANBRcnr8HOU/EBCdr+6Rxj8AAAA/DwQAAAAAAAABiQEAAEAAAADQUXJ6/BzlP7AyeQKi88U/AAAAP9oEAAAAAAAAAYoBAABAAAAA0FFyevwc5T9QVVVVVVXFPwAAAD/aBAAAAAAAAAGLAQAAQAAAAFpS0K+nJeU/8HcxqAi3xD8AAAA/6gQAAAAAAAABjAEAAEAAAABaUtCvpyXlP5CaDfu7GMQ/AAAAP+oEAAAAAAAAAY0BAABAAAAAWlLQr6cl5T8wvelNb3rDPwAAAD8KBQAAAAAAAAGOAQAAQAAAAFpS0K+nJeU/0N/FoCLcwj8AAAA/5AUAAAAAAAABjwEAAEAAAABaUtCvpyXlP4ACovPVPcI/AAAAP/QFAAAAAAAAAZABAABAAAAAWlLQr6cl5T8gJX5GiZ/BPwAAAD8DBgAAAAAAAAGRAQAAQAAAAJ6WFPTraek/AETnq3uktT8AAAA/AAAAAAAAAAABkgEAAEAAAAApl3Ipl3LpP8D+LgYV4bY/AAAAP+oAAAAAAAAAAZMBAABAAAAAKZdyKZdy6T+AuXZgrh24PwAAAD/6AAAAAAAAAAGUAQAAQAAAACmXcimXcuk/QHS+ukdauT8AAAA/+gAAAAAAAAABlQEAAEAAAAApl3Ipl3LpP4CklckTEL0/AAAAPwoBAAAAAAAAAZYBAABAAAAAKZdyKZdy6T8AGiV+Rom/PwAAAD+1AQAAAAAAAAGXAQAAQAAAACmXcimXcuk/wEdamTwBwT8AAAA/xQEAAAAAAAABmAEAAEAAAAApl3Ipl3LpPyAlfkaJn8E/AAAAP8UBAAAAAAAAAZkBAABAAAAAKZdyKZdy6T+Qmg37uxjEPwAAAD/FAQAAAAAAAAGaAQAAQAAAACmXcimXcuk/EBCdr+6Rxj8AAAA/5AEAAAAAAAABmwEAAEAAAAApl3Ipl3LpP3DtwFw7MMc/AAAAP+QBAAAAAAAAAZwBAABAAAAAKZdyKZdy6T/QyuQJiM7HPwAAAD/0AQAAAAAAAAGdAQAAQAAAACmXcimXcuk/MKgIt9RsyD8AAAA/9AEAAAAAAAABngEAAEAAAABk+2C6ULbvP4AMKsItNZs/AAAAPwAAAAAAAAAAAZ8BAABAAAAAZPtgulC27z/AZsP+LgalPwAAAD9tAAAAAAAAAAGgAQAAQAAAAGT7YLpQtu8/wFHiZ5T4qT8AAAA/fQAAAAAAAAABoQEAAEAAAABk+2C6ULbvP8A8AdH56q4/AAAAP4wAAAAAAAAAAaIBAABAAAAAZPtgulC27z/AExCdr+6xPwAAAD+MAAAAAAAAAAGjAQAAQAAAAGT7YLpQtu8/gLl2YK4duD8AAAA/jAAAAAAAAAABpAEAAEAAAABk+2C6ULbvP0B0vrpHWrk/AAAAP6wAAAAAAAAAAaUBAABAAAAAZPtgulC27z+ApJXJExC9PwAAAD+sAAAAAAAAAAGmAQAAQAAAAGT7YLpQtu8/QF/dI61Mvj8AAAA/uwAAAAAAAAABpwEAAEAAAABk+2C6ULbvPwAaJX5Gib8/AAAAP7sAAAAAAAAAAagBAABAAAAAZPtgulC27z9gajbs72LAPwAAAD/LAAAAAAAAAAGpAQAAQAAAAGT7YLpQtu8/gAKi89U9wj8AAAA/cwEAAAAAAAABqgEAAEAAAABk+2C6ULbvP9DfxaAi3MI/AAAAP4MBAAAAAAAAAasBAABAAAAA2voChaWt7z9QVVVVVVXFPwAAAD+SAQAAAAAAAAGsAQAAQAAAANr6AoWlre8/EBCdr+6Rxj8AAAA/kgEAAAAAAAABrQEAAEAAAADa+gKFpa3vP3DtwFw7MMc/AAAAP6IBAAAAAAAAAa4BAABAAAAAUPqkT/qk7z/QyuQJiM7HPwAAAD+xAQAAAAAAAAGvAQAAQAAAAFD6pE/6pO8/MKgIt9RsyD8AAAA/wQEAAAAAAAABsAEAAEAAAACa985EonnvPzC96U1vesM/AAAAPwAAAAAAAAAAAbEBAABAAAAAmvfORKJ57z+Qmg37uxjEPwAAAD9eAAAAAAAAAAGyAQAAQAAAAJr3zkSiee8/8HcxqAi3xD8AAAA/bQAAAAAAAAABswEAAEAAAACa985EonnvP1BVVVVVVcU/AAAAP30AAAAAAAAAAbQBAABAAAAAmvfORKJ57z+wMnkCovPFPwAAAD+NAAAAAAAAAAG1AQAAQAAAACT4LHpNgu8/cO3AXDswxz8AAAA/nAAAAAAAAAABtgEAAEAAAAAk+Cx6TYLvPzCoCLfUbMg/AAAAP6wAAAAAAAAAAbcBAABAAAAArviKr/iK7z8wqAi31GzIPwAAAD+sAAAAAAAAAAG4AQAAQAAAAK74iq/4iu8/kIUsZCELyT8AAAA/rAAAAAAAAAABuQEAAEAAAAA6+ejko5PvP1BAdL66R8o/AAAAP7sAAAAAAAAAAboBAABAAAAAxPlGGk+c7z9QQHS+ukfKPwAAAD/vAAAAAAAAAAG7AQAAQAAAAFD6pE/6pO8/UEB0vrpHyj8AAAA/LQEAAAAAAAABvAEAAEAAAADa+gKFpa3vP1BAdL66R8o/AAAAP6oBAAAAAAAAAb0BAABAAAAAZPtgulC27z+wHZhrB+bKPwAAAD+qAQAAAAAAAAG+AQAAQAAAAPD7vu/7vu8/sB2Yawfmyj8AAAA/2QEAAAAAAAABvwEAAEAAAAB6/Bwlp8fvP7AdmGsH5so/AAAAPzYCAAAAAAAAAcABAABAAAAABP16WlLQ7z+wHZhrB+bKPwAAAD9GAgAAAAAAAAHBAQAAQAAAAJD92I/92O8/UEB0vrpHyj8AAAA/VQIAAAAAAAABwgEAAEAAAAAa/jbFqOHvP5CFLGQhC8k/AAAAP1UCAAAAAAAAAcMBAABAAAAApP6U+lPq7z8wqAi31GzIPwAAAD9lAgAAAAAAAAHEAQAAQAAAAC7/8i//8u8/0MrkCYjOxz8AAAA/dQIAAAAAAAABxQEAAEAAAAAu//Iv//LvP3DtwFw7MMc/AAAAPwYDAAAAAAAAAcYBAABAAAAALv/yL//y7z8QEJ2v7pHGPwAAAD8lAwAAAAAAAAs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MIXSHAPE" val="AAEAAAD/////AQAAAAAAAAAMAgAAAE9BdXRob3JQUFQsIFZlcnNpb249MC4xLjU3MjAuMCwgQ3VsdHVyZT1uZXV0cmFsLCBQdWJsaWNLZXlUb2tlbj0zMWJmMzg1NmFkMzY0ZTM1BQEAAAALSW5rTWF0dGVyVjEEAAAABVNjYWxlDUxpc3RgMStfaXRlbXMMTGlzdGAxK19zaXplD0xpc3RgMStfdmVyc2lvbgAEAAALF1NoYXJlZC5JbmtpbmcuSW5rQXRvbVtdAgAAAAgIAgAAAF+7FT8JAwAAAAIAAAACAAAABwMAAAAAAQAAAAQAAAAECUlua0F0b21WMQIAAAAJBAAAAAkFAAAADQIFBAAAAAtQZW5TdHJva2VWMQQAAAAKQXR0cmlidXRlcwVUcmFjZQlTdGFydFRpbWUEVHlwZQQEAAQPUGVuQXR0cmlidXRlc1YxAgAAAApJbmtUcmFjZVYxAgAAABAMQWN0aW9uVHlwZVYxAgAAAAIAAAAJBgAAAAkHAAAA2CEAAAAAAAAF+P///wxBY3Rpb25UeXBlVjEBAAAAB3ZhbHVlX18ACAIAAAAAAAAAAQUAAAAEAAAACQkAAAAJCgAAAJBQAAAAAAAAAfX////4////AAAAAAUGAAAAD1BlbkF0dHJpYnV0ZXNWMQoAAAAHX2NvbG9yQQdfY29sb3JSB19jb2xvckcHX2NvbG9yQgpGaXRUb0N1cnZlBkhlaWdodA5JZ25vcmVQcmVzc3VyZQ1Jc0hpZ2hsaWdodGVyBVNoYXBlBVdpZHRoAAAAAAAAAAAEAAICAgIBBgEBDEJydXNoU2hhcGVWMQIAAAAGAgAAAP8AAAAAAAAAAAAACEAAAAX0////DEJydXNoU2hhcGVWMQEAAAAHdmFsdWVfXwAIAgAAAAEAAAAAAAAAAAAIQAUHAAAACklua1RyYWNlVjEDAAAADUxpc3RgMStfaXRlbXMMTGlzdGAxK19zaXplD0xpc3RgMStfdmVyc2lvbgQAABhTaGFyZWQuSW5raW5nLklua1BvaW50W10CAAAACAgCAAAACQ0AAAB9AAAAfQAAAAEJAAAABgAAAP8AAAAAAAAAAAAACEAAAAHy////9P///wEAAAAAAAAAAAAIQAEKAAAABwAAAAkPAAAAGAAAABgAAAAHDQAAAAABAAAAgAAAAAQKSW5rUG9pbnRWMQIAAAAJEAAAAAkRAAAACRIAAAAJEwAAAAkUAAAACRUAAAAJFgAAAAkXAAAACRgAAAAJGQAAAAkaAAAACRsAAAAJHAAAAAkdAAAACR4AAAAJHwAAAAkgAAAACSEAAAAJIgAAAAkjAAAACSQAAAAJJQAAAAkmAAAACScAAAAJKAAAAAkpAAAACSoAAAAJKwAAAAksAAAACS0AAAAJLgAAAAkvAAAACTAAAAAJMQAAAAkyAAAACTMAAAAJNAAAAAk1AAAACTYAAAAJNwAAAAk4AAAACTkAAAAJOgAAAAk7AAAACTwAAAAJPQAAAAk+AAAACT8AAAAJQAAAAAlBAAAACUIAAAAJQwAAAAlEAAAACUUAAAAJRgAAAAlHAAAACUgAAAAJSQAAAAlKAAAACUsAAAAJTAAAAAlNAAAACU4AAAAJTwAAAAlQAAAACVEAAAAJUgAAAAlTAAAACVQAAAAJVQAAAAlWAAAACVcAAAAJWAAAAAlZAAAACVoAAAAJWwAAAAlcAAAACV0AAAAJXgAAAAlfAAAACWAAAAAJYQAAAAliAAAACWMAAAAJZAAAAAllAAAACWYAAAAJZwAAAAloAAAACWkAAAAJagAAAAlrAAAACWwAAAAJbQAAAAluAAAACW8AAAAJcAAAAAlxAAAACXIAAAAJcwAAAAl0AAAACXUAAAAJdgAAAAl3AAAACXgAAAAJeQAAAAl6AAAACXsAAAAJfAAAAAl9AAAACX4AAAAJfwAAAAmAAAAACYEAAAAJggAAAAmDAAAACYQAAAAJhQAAAAmGAAAACYcAAAAJiAAAAAmJAAAACYoAAAAJiwAAAAmMAAAADQMHDwAAAAABAAAAIAAAAAQKSW5rUG9pbnRWMQIAAAAJjQAAAAmOAAAACY8AAAAJkAAAAAmRAAAACZIAAAAJkwAAAAmUAAAACZUAAAAJlgAAAAmXAAAACZgAAAAJmQAAAAmaAAAACZsAAAAJnAAAAAmdAAAACZ4AAAAJnwAAAAmgAAAACaEAAAAJogAAAAmjAAAACaQAAAANCAUQAAAACklua1BvaW50VjEEAAAAAVgBWQ5QcmVzc3VyZUZhY3RvcglUaW1lU3RhbXAAAAAABgYLEAIAAADQ7o+K1zKWPxCBG8ugVKg/AAAAPwAAAAAAAAAAAREAAAAQAAAAkGN+/TTElD+gVJh4P3KqPwAAAD+DAAAAAAAAAAESAAAAEAAAAFDYbHCSVZM/oFSYeD9yqj8AAAA/kgAAAAAAAAABEwAAABAAAABQ2GxwklWTPzAoFSbej6w/AAAAP5IAAAAAAAAAARQAAAAQAAAAUNhscJJVkz/A+5HTfK2uPwAAAD+iAAAAAAAAAAEVAAAAEAAAAABNW+Pv5pE/wPuR03ytrj8AAAA/ogAAAAAAAAABFgAAABAAAAAATVvj7+aRP7Bnh8CNZbA/AAAAP7IAAAAAAAAAARcAAAAQAAAAAG1wklUTjj9w0UUXXXSxPwAAAD/BAAAAAAAAAAEYAAAAEAAAAGBWTXgQNos/CKXCxPuRsz8AAAA/wQAAAAAAAAABGQAAABAAAADgPypey1iIPwilwsT7kbM/AAAAP8EAAAAAAAAAARoAAAAQAAAAQCkHRIZ7hT+YeD9ymq+1PwAAAD/RAAAAAAAAAAEbAAAAEAAAAECe9bbjDHQ/uB85zdfquT8AAAA/8AAAAAAAAAABHAAAABAAAABAnvW24wx0P4iJ9yOn+bo/AAAAP/AAAAAAAAAAAR0AAAAQAAAAQJ71tuMMdD9Q87V6dgi8PwAAAD8AAQAAAAAAAAEeAAAAEAAAAADiXgWzpGw/4MYyKBUmvj8AAAA/DwEAAAAAAAABHwAAABAAAAAAiNKcni9hPzjN1+rZIcA/AAAAPw8BAAAAAAAAASAAAAAQAAAAAIjSnJ4vYT/oa/XsELjBPwAAAD8uAQAAAAAAAAEhAAAAEAAAAACI0pyeL2E/zKBUmHg/wj8AAAA/LgEAAAAAAAABIgAAABAAAAAAiNKcni9hP7DVs0PgxsI/AAAAPz4BAAAAAAAAASMAAAAQAAAAAIjSnJ4vYT+UChPvR07DPwAAAD9OAQAAAAAAAAEkAAAAEAAAAACI0pyeL2E/eD9ymq/Vwz8AAAA/TgEAAAAAAAABJQAAABAAAAAAiNKcni9hP1x00UUXXcQ/AAAAP10BAAAAAAAAASYAAAAQAAAAAIjSnJ4vYT9AqTDxfuTEPwAAAD9tAQAAAAAAAAEnAAAAEAAAAACI0pyeL2E/JN6PnOZrxT8AAAA/bQEAAAAAAAABKAAAABAAAAAAiNKcni9hP7ixDEqFicc/AAAAP4wBAAAAAAAAASkAAAAQAAAAAIjSnJ4vYT+AG8ugVJjIPwAAAD+MAQAAAAAAAAEqAAAAEAAAAACI0pyeL2E/aFAqTLwfyT8AAAA/nAEAAAAAAAABKwAAABAAAAAAiNKcni9hP0yFifcjp8k/AAAAP5wBAAAAAAAAASwAAAAQAAAAAIjSnJ4vYT/cWAalwsTLPwAAAD+rAQAAAAAAAAEtAAAAEAAAAACI0pyeL2E/wI1lUCpMzD8AAAA/qwEAAAAAAAABLgAAABAAAAAAiNKcni9hP6jCxPuR08w/AAAAP7sBAAAAAAAAAS8AAAAQAAAAAIjSnJ4vYT+I9yOn+VrNPwAAAD/KAQAAAAAAAAEwAAAAEAAAAACI0pyeL2E/cCyDUmHizT8AAAA/2gEAAAAAAAABMQAAABAAAAAA4l4Fs6RsP1Bh4v3Iac4/AAAAP+oBAAAAAAAAATIAAAAQAAAAAOJeBbOkbD84lkGpMPHOPwAAAD/5AQAAAAAAAAEzAAAAEAAAAADiXgWzpGw/GMugVJh4zz8AAAA/+QEAAAAAAAABNAAAABAAAAAA4l4Fs6RsPwAAAAAAANA/AAAAPygCAAAAAAAAATUAAAAQAAAAQMs7623HeT9Yzw6BG8vQPwAAAD84AgAAAAAAAAE2AAAAEAAAAED4gR/4gX8/OARuLINS0T8AAAA/RwIAAAAAAAABNwAAABAAAABA+IEf+IF/P6yeHQI3ltE/AAAAP0cCAAAAAAAAATgAAAAQAAAAQCkHRIZ7hT8gOc3X6tnRPwAAAD+EAgAAAAAAAAE5AAAAEAAAAOA/Kl7LWIg/BG4sg1Jh0j8AAAA/lAIAAAAAAAABOgAAABAAAAAAbXCSVROOP3gI3FgGpdI/AAAAP6MCAAAAAAAAATsAAAAQAAAAwMFJVk14kD9YPTsEbizTPwAAAD+zAgAAAAAAAAE8AAAAEAAAAABNW+Pv5pE/zNfq2SFw0z8AAAA/swIAAAAAAAABPQAAABAAAABQ2GxwklWTP8zX6tkhcNM/AAAAP8MCAAAAAAAAAT4AAAAQAAAAkGN+/TTElD/M1+rZIXDTPwAAAD/SAgAAAAAAAAE/AAAAEAAAANDuj4rXMpY/zNfq2SFw0z8AAAA/8QIAAAAAAAABQAAAABAAAAAweqEXeqGXP8zX6tkhcNM/AAAAP/ECAAAAAAAAAUEAAAAQAAAAsJDEMb9+mj9Acpqv1bPTPwAAAD8BAwAAAAAAAAFCAAAAEAAAAIAy+dimyp4/sAxKhYn30z8AAAA/IAMAAAAAAAABQwAAABAAAADoXgWzpBygP7AMSoWJ99M/AAAAPyADAAAAAAAAAUQAAAAQAAAAiCSO+fXToD+wDEqFiffTPwAAAD8wAwAAAAAAAAFFAAAAEAAAADDqFkBHi6E/sAxKhYn30z8AAAA/vAMAAAAAAAABRgAAABAAAAB4dSjN6fmiP7AMSoWJ99M/AAAAP8wDAAAAAAAAAUcAAAAQAAAAwAA6WoxopD+wDEqFiffTPwAAAD/MAwAAAAAAAAFIAAAAEAAAADho90fFa6k/QHKar9Wz0z8AAAA/6wMAAAAAAAABSQAAABAAAAAguZEbuZGrP8zX6tkhcNM/AAAAP+sDAAAAAAAAAUoAAAAQAAAAEAos76y3rT/M1+rZIXDTPwAAAD/rAwAAAAAAAAFLAAAAEAAAAFCVPXxPJq8/zNfq2SFw0z8AAAA/CgQAAAAAAAABTAAAABAAAAD4WsbCoN2vP8zX6tkhcNM/AAAAPwoEAAAAAAAAAU0AAAAQAAAAHPPrpyGmsD9YPTsEbizTPwAAAD8KBAAAAAAAAAFOAAAAEAAAAPRVMEvKAbE/WD07BG4s0z8AAAA/WAQAAAAAAAABTwAAABAAAABofv00xBSyP3gI3FgGpdI/AAAAP2gEAAAAAAAAAVAAAAAQAAAAOOFB2Gxwsj8EbiyDUmHSPwAAAD93BAAAAAAAAAFRAAAAEAAAADjhQdhscLI/kNN8rZ4d0j8AAAA/dwQAAAAAAAABUgAAABAAAACsCQ/CZoOzP6yeHQI3ltE/AAAAP5cEAAAAAAAAAVMAAAAQAAAAgGxTZQ/fsz84BG4sg1LRPwAAAD+XBAAAAAAAAAFUAAAAEAAAAFTPlwi4OrQ/zGm+Vs8O0T8AAAA/lwQAAAAAAAABVQAAABAAAABUz5cIuDq0P1jPDoEby9A/AAAAP6YEAAAAAAAAAVYAAAAQAAAAJDLcq2CWtD/kNF+rZ4fQPwAAAD+2BAAAAAAAAAFXAAAAEAAAACQy3KtglrQ/dJqv1bND0D8AAAA/tgQAAAAAAAABWAAAABAAAADE92TysU21PziWQakw8c4/AAAAP8UEAAAAAAAAAVkAAAAQAAAAxPdk8rFNtT9QYeL9yGnOPwAAAD/VBAAAAAAAAAFaAAAAEAAAAJhaqZVaqbU/cCyDUmHizT8AAAA/1QQAAAAAAAABWwAAABAAAABove04AwW2P9xYBqXCxMs/AAAAP+UEAAAAAAAAAVwAAAAQAAAAPCAy3Ktgtj/0I6f5Wj3LPwAAAD/lBAAAAAAAAAFdAAAAEAAAADwgMtyrYLY/EO9HTvO1yj8AAAA/9AQAAAAAAAABXgAAABAAAAA8IDLcq2C2P2hQKky8H8k/AAAAPwQFAAAAAAAAAV8AAAAQAAAAPCAy3Ktgtj+AG8ugVJjIPwAAAD8EBQAAAAAAAAFgAAAAEAAAABCDdn9UvLY/nOZr9ewQyD8AAAA/BAUAAAAAAAABYQAAABAAAAAQg3Z/VLy2P9B8rZ4dAsc/AAAAPxMFAAAAAAAAAWIAAAAQAAAAEIN2f1S8tj9cdNFFF13EPwAAAD9CBQAAAAAAAAFjAAAAEAAAABCDdn9UvLY/eD9ymq/Vwz8AAAA/QgUAAAAAAAABZAAAABAAAAAQg3Z/VLy2P5QKE+9HTsM/AAAAP0IFAAAAAAAAAWUAAAAQAAAAEIN2f1S8tj/MoFSYeD/CPwAAAD9SBQAAAAAAAAFmAAAAEAAAABCDdn9UvLY/6Gv17BC4wT8AAAA/UgUAAAAAAAABZwAAABAAAADE92TysU21P1DztXp2CLw/AAAAP3EFAAAAAAAAAWgAAAAQAAAAJDLcq2CWtD+4HznN1+q5PwAAAD9xBQAAAAAAAAFpAAAAEAAAACQy3KtglrQ/+LV6dgjcuD8AAAA/cQUAAAAAAAABagAAABAAAABUz5cIuDq0P2Di/chpvrY/AAAAP5AFAAAAAAAAAWsAAAAQAAAAgGxTZQ/fsz9g4v3Iab62PwAAAD+QBQAAAAAAAAFsAAAAEAAAAKwJD8Jmg7M/mHg/cpqvtT8AAAA/kAUAAAAAAAABbQAAABAAAADcpsoeviezP9AOgRvLoLQ/AAAAP6AFAAAAAAAAAW4AAAAQAAAA3KbKHr4nsz8IpcLE+5GzPwAAAD+vBQAAAAAAAAFvAAAAEAAAAAhEhnsVzLI/CKXCxPuRsz8AAAA/rwUAAAAAAAABcAAAABAAAAA44UHYbHCyP0A7BG4sg7I/AAAAP68FAAAAAAAAAXEAAAAQAAAAaH79NMQUsj9w0UUXXXSxPwAAAD+/BQAAAAAAAAFyAAAAEAAAAJQbuZEbubE/cNFFF110sT8AAAA/vwUAAAAAAAABcwAAABAAAADEuHTucl2xP7Bnh8CNZbA/AAAAP78FAAAAAAAAAXQAAAAQAAAATJCnBHlKsD8wKBUm3o+sPwAAAD/eBQAAAAAAAAF1AAAAEAAAAFCVPXxPJq8/gK2eHQI3pj8AAAA//QUAAAAAAAABdgAAABAAAACwz7Q1/m6uP4Ctnh0CN6Y/AAAAP/0FAAAAAAAAAXcAAAAQAAAAEAos76y3rT9QBqXCxPuhPwAAAD/9BQAAAAAAAAF4AAAAEAAAAGhEo6hbAK0/oGVQKky8nz8AAAA/DQYAAAAAAAABeQAAABAAAAAguZEbuZGrP0AXXXTRRZc/AAAAPx0GAAAAAAAAAXoAAAAQAAAAePMI1Wfaqj8gcGMZlAqTPwAAAD8dBgAAAAAAAAF7AAAAEAAAANgtgI4WI6o/AJLTfK2ejT8AAAA/HQYAAAAAAAABfAAAABAAAAA4aPdHxWupPwCS03ytno0/AAAAPywGAAAAAAAAAX0AAAAQAAAA8NzluiL9pz/AQ+DGMiiFPwAAAD88BgAAAAAAAAF+AAAAEAAAAPDc5boi/ac/gOrZIXBjeT8AAAA/SwYAAAAAAAABfwAAABAAAABQF1100UWnP4Dq2SFwY3k/AAAAP4oGAAAAAAAAAYAAAAAQAAAAqFHULYCOpj+A6tkhcGN5PwAAAD+KBgAAAAAAAAGBAAAAEAAAAACMS+cu16U/gOrZIXBjeT8AAAA/owYAAAAAAAABggAAABAAAABgxsKg3R+lP4Dq2SFwY3k/AAAAP6MGAAAAAAAAAYMAAAAQAAAAwAA6WoxopD+A6tkhcGN5PwAAAD/CBgAAAAAAAAGEAAAAEAAAABg7sRM7saM/gOrZIXBjeT8AAAA/wgYAAAAAAAABhQAAABAAAAB4dSjN6fmiP4Dq2SFwY3k/AAAAP8IGAAAAAAAAAYYAAAAQAAAAeHUozen5oj/AQ+DGMiiFPwAAAD/SBgAAAAAAAAGHAAAAEAAAANivn4aYQqI/wEPgxjIohT8AAAA/0gYAAAAAAAABiAAAABAAAACIJI759dOgP8BD4MYyKIU/AAAAPwEHAAAAAAAAAYkAAAAQAAAA6F4Fs6QcoD/AQ+DGMiiFPwAAAD8gBwAAAAAAAAGKAAAAEAAAAOheBbOkHKA/AJLTfK2ejT8AAAA/+gcAAAAAAAABiwAAABAAAABAp+dLBFydP0AXXXTRRZc/AAAAPwoIAAAAAAAAAYwAAAAQAAAAABzWvmHtmz9AF1100UWXPwAAAD8pCAAAAAAAAAGNAAAAEAAAAJ6eLxFwdeg/Kky8HznN7z8AAAA/AAAAAAAAAAABjgAAABAAAABgXDp3ua7oPypMvB85ze8/AAAAP3IAAAAAAAAAAY8AAAAQAAAAIhpF3QLo6D/wfuQ0X6vvPwAAAD9yAAAAAAAAAAGQAAAAEAAAAIxL5y7XFek/uLEMSoWJ7z8AAAA/ggAAAAAAAAABkQAAABAAAABOW+Pv5hHqP0QXXXTRRe8/AAAAP5IAAAAAAAAAAZIAAAAQAAAAaqVWaqVW6j8MSoWJ9yPvPwAAAD+hAAAAAAAAAAGTAAAAEAAAAKQ5PV8i4Oo/DEqFifcj7z8AAAA/oQAAAAAAAAABlAAAABAAAAC03nacgQLrPwxKhYn3I+8/AAAAP7EAAAAAAAAAAZUAAAAQAAAADmvfsPYN6z8MSoWJ9yPvPwAAAD/AAAAAAAAAAAGWAAAAEAAAAGj3R8VrGes/DEqFifcj7z8AAAA/wAAAAAAAAAABlwAAABAAAADCg7DZ4CTrPwxKhYn3I+8/AAAAP3wBAAAAAAAAAZgAAAAQAAAALLVSK7VS6z8MSoWJ9yPvPwAAAD+LAQAAAAAAAAGZAAAAEAAAAEj/xaVzl+s/DEqFifcj7z8AAAA/iwEAAAAAAAABmgAAABAAAADA1aE0p+frPwxKhYn3I+8/AAAAP4sBAAAAAAAAAZsAAAAQAAAAzMzMzMzM7D8MSoWJ9yPvPwAAAD+bAQAAAAAAAAGcAAAAEAAAAFJI4phfP+0/DEqFifcj7z8AAAA/mwEAAAAAAAABnQAAABAAAABgPw0xhSTuPwxKhYn3I+8/AAAAP7oBAAAAAAAAAZ4AAAAQAAAAjC666KKL7j8MSoWJ9yPvPwAAAD+6AQAAAAAAAAGfAAAAEAAAAFyR/otL5+4/RBdddNFF7z8AAAA/ugEAAAAAAAABoAAAABAAAAAw9EIv9ELvP0QXXXTRRe8/AAAAP8oBAAAAAAAAAaEAAAAQAAAATD62qbKH7z9EF1100UXvPwAAAD/ZAQAAAAAAAAGiAAAAEAAAABD8wA/8wO8/RBdddNFF7z8AAAA/2QEAAAAAAAABowAAABAAAADEFJI45tfvP0QXXXTRRe8/AAAAP9kBAAAAAAAAAaQAAAAQAAAAeC1jYdDu7z9EF1100UXvPwAAAD/pAQAAAAAAAAs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MIXSHAPE" val="AAEAAAD/////AQAAAAAAAAAMAgAAAE9BdXRob3JQUFQsIFZlcnNpb249MC4xLjU3MjAuMCwgQ3VsdHVyZT1uZXV0cmFsLCBQdWJsaWNLZXlUb2tlbj0zMWJmMzg1NmFkMzY0ZTM1BQEAAAALSW5rTWF0dGVyVjEEAAAABVNjYWxlDUxpc3RgMStfaXRlbXMMTGlzdGAxK19zaXplD0xpc3RgMStfdmVyc2lvbgAEAAALF1NoYXJlZC5JbmtpbmcuSW5rQXRvbVtdAgAAAAgIAgAAAF+7FT8JAwAAAAMAAAAVAAAABwMAAAAAAQAAAAQAAAAECUlua0F0b21WMQIAAAAJBAAAAAkFAAAACQYAAAAKBQQAAAALUGVuU3Ryb2tlVjEEAAAACkF0dHJpYnV0ZXMFVHJhY2UJU3RhcnRUaW1lBFR5cGUEBAAED1BlbkF0dHJpYnV0ZXNWMQIAAAAKSW5rVHJhY2VWMQIAAAAQDEFjdGlvblR5cGVWMQIAAAACAAAACQcAAAAJCAAAAKagAAAAAAAABff///8MQWN0aW9uVHlwZVYxAQAAAAd2YWx1ZV9fAAgCAAAAAAAAAAEFAAAABAAAAAkKAAAACQsAAABjrAAAAAAAAAH0////9////wAAAAABBgAAAAQAAAAJDQAAAAkOAAAAGLoAAAAAAAAB8f////f///8AAAAABQcAAAAPUGVuQXR0cmlidXRlc1YxCgAAAAdfY29sb3JBB19jb2xvclIHX2NvbG9yRwdfY29sb3JCCkZpdFRvQ3VydmUGSGVpZ2h0Dklnbm9yZVByZXNzdXJlDUlzSGlnaGxpZ2h0ZXIFU2hhcGUFV2lkdGgAAAAAAAAAAAQAAgICAgEGAQEMQnJ1c2hTaGFwZVYxAgAAAAYCAAAA/wAAAAAAAAAAAAAIQAAABfD///8MQnJ1c2hTaGFwZVYxAQAAAAd2YWx1ZV9fAAgCAAAAAQAAAAAAAAAAAAhABQgAAAAKSW5rVHJhY2VWMQMAAAANTGlzdGAxK19pdGVtcwxMaXN0YDErX3NpemUPTGlzdGAxK192ZXJzaW9uBAAAGFNoYXJlZC5JbmtpbmcuSW5rUG9pbnRbXQIAAAAICAIAAAAJEQAAAJYAAACWAAAAAQoAAAAHAAAA/wAAAAAAAAAAAAAIQAAAAe7////w////AQAAAAAAAAAAAAhAAQsAAAAIAAAACRMAAACRAAAAkQAAAAENAAAABwAAAP8AAAAAAAAAAAAACEAAAAHs////8P///wEAAAAAAAAAAAAIQAEOAAAACAAAAAkVAAAAUgAAAFIAAAAHEQAAAAABAAAAAAEAAAQKSW5rUG9pbnRWMQIAAAAJFgAAAAkXAAAACRgAAAAJGQAAAAkaAAAACRsAAAAJHAAAAAkdAAAACR4AAAAJHwAAAAkgAAAACSEAAAAJIgAAAAkjAAAACSQAAAAJJQAAAAkmAAAACScAAAAJKAAAAAkpAAAACSoAAAAJKwAAAAksAAAACS0AAAAJLgAAAAkvAAAACTAAAAAJMQAAAAkyAAAACTMAAAAJNAAAAAk1AAAACTYAAAAJNwAAAAk4AAAACTkAAAAJOgAAAAk7AAAACTwAAAAJPQAAAAk+AAAACT8AAAAJQAAAAAlBAAAACUIAAAAJQwAAAAlEAAAACUUAAAAJRgAAAAlHAAAACUgAAAAJSQAAAAlKAAAACUsAAAAJTAAAAAlNAAAACU4AAAAJTwAAAAlQAAAACVEAAAAJUgAAAAlTAAAACVQAAAAJVQAAAAlWAAAACVcAAAAJWAAAAAlZAAAACVoAAAAJWwAAAAlcAAAACV0AAAAJXgAAAAlfAAAACWAAAAAJYQAAAAliAAAACWMAAAAJZAAAAAllAAAACWYAAAAJZwAAAAloAAAACWkAAAAJagAAAAlrAAAACWwAAAAJbQAAAAluAAAACW8AAAAJcAAAAAlxAAAACXIAAAAJcwAAAAl0AAAACXUAAAAJdgAAAAl3AAAACXgAAAAJeQAAAAl6AAAACXsAAAAJfAAAAAl9AAAACX4AAAAJfwAAAAmAAAAACYEAAAAJggAAAAmDAAAACYQAAAAJhQAAAAmGAAAACYcAAAAJiAAAAAmJAAAACYoAAAAJiwAAAAmMAAAACY0AAAAJjgAAAAmPAAAACZAAAAAJkQAAAAmSAAAACZMAAAAJlAAAAAmVAAAACZYAAAAJlwAAAAmYAAAACZkAAAAJmgAAAAmbAAAACZwAAAAJnQAAAAmeAAAACZ8AAAAJoAAAAAmhAAAACaIAAAAJowAAAAmkAAAACaUAAAAJpgAAAAmnAAAACagAAAAJqQAAAAmqAAAACasAAAANagcTAAAAAAEAAAAAAQAABApJbmtQb2ludFYxAgAAAAmsAAAACa0AAAAJrgAAAAmvAAAACbAAAAAJsQAAAAmyAAAACbMAAAAJtAAAAAm1AAAACbYAAAAJtwAAAAm4AAAACbkAAAAJugAAAAm7AAAACbwAAAAJvQAAAAm+AAAACb8AAAAJwAAAAAnBAAAACcIAAAAJwwAAAAnEAAAACcUAAAAJxgAAAAnHAAAACcgAAAAJyQAAAAnKAAAACcsAAAAJzAAAAAnNAAAACc4AAAAJzwAAAAnQAAAACdEAAAAJ0gAAAAnTAAAACdQAAAAJ1QAAAAnWAAAACdcAAAAJ2AAAAAnZAAAACdoAAAAJ2wAAAAncAAAACd0AAAAJ3gAAAAnfAAAACeAAAAAJ4QAAAAniAAAACeMAAAAJ5AAAAAnlAAAACeYAAAAJ5wAAAAnoAAAACekAAAAJ6gAAAAnrAAAACewAAAAJ7QAAAAnuAAAACe8AAAAJ8AAAAAnxAAAACfIAAAAJ8wAAAAn0AAAACfUAAAAJ9gAAAAn3AAAACfgAAAAJ+QAAAAn6AAAACfsAAAAJ/AAAAAn9AAAACf4AAAAJ/wAAAAkAAQAACQEBAAAJAgEAAAkDAQAACQQBAAAJBQEAAAkGAQAACQcBAAAJCAEAAAkJAQAACQoBAAAJCwEAAAkMAQAACQ0BAAAJDgEAAAkPAQAACRABAAAJEQEAAAkSAQAACRMBAAAJFAEAAAkVAQAACRYBAAAJFwEAAAkYAQAACRkBAAAJGgEAAAkbAQAACRwBAAAJHQEAAAkeAQAACR8BAAAJIAEAAAkhAQAACSIBAAAJIwEAAAkkAQAACSUBAAAJJgEAAAknAQAACSgBAAAJKQEAAAkqAQAACSsBAAAJLAEAAAktAQAACS4BAAAJLwEAAAkwAQAACTEBAAAJMgEAAAkzAQAACTQBAAAJNQEAAAk2AQAACTcBAAAJOAEAAAk5AQAACToBAAAJOwEAAAk8AQAADW8HFQAAAAABAAAAgAAAAAQKSW5rUG9pbnRWMQIAAAAJPQEAAAk+AQAACT8BAAAJQAEAAAlBAQAACUIBAAAJQwEAAAlEAQAACUUBAAAJRgEAAAlHAQAACUgBAAAJSQEAAAlKAQAACUsBAAAJTAEAAAlNAQAACU4BAAAJTwEAAAlQAQAACVEBAAAJUgEAAAlTAQAACVQBAAAJVQEAAAlWAQAACVcBAAAJWAEAAAlZAQAACVoBAAAJWwEAAAlcAQAACV0BAAAJXgEAAAlfAQAACWABAAAJYQEAAAliAQAACWMBAAAJZAEAAAllAQAACWYBAAAJZwEAAAloAQAACWkBAAAJagEAAAlrAQAACWwBAAAJbQEAAAluAQAACW8BAAAJcAEAAAlxAQAACXIBAAAJcwEAAAl0AQAACXUBAAAJdgEAAAl3AQAACXgBAAAJeQEAAAl6AQAACXsBAAAJfAEAAAl9AQAACX4BAAAJfwEAAAmAAQAACYEBAAAJggEAAAmDAQAACYQBAAAJhQEAAAmGAQAACYcBAAAJiAEAAAmJAQAACYoBAAAJiwEAAAmMAQAACY0BAAAJjgEAAA0uBRYAAAAKSW5rUG9pbnRWMQQAAAABWAFZDlByZXNzdXJlRmFjdG9yCVRpbWVTdGFtcAAAAAAGBgsQAgAAADDbEFB8zsQ/ALzBFPmsez8AAAA/AAAAAAAAAAABFwAAABYAAAAAYcxKo0fEPwC8wRT5rHs/AAAAPxAAAAAAAAAAARgAAAAWAAAAwOaHRcrAwz8AvMEU+ax7PwAAAD+MAAAAAAAAAAEZAAAAFgAAAJBsQ0DxOcM/ALzBFPmsez8AAAA/uwAAAAAAAAABGgAAABYAAABg8v46GLPCPwC8wRT5rHs/AAAAP/oAAAAAAAAAARsAAAAWAAAAAP51MGalwT+AAnGh5iSQPwAAAD8JAQAAAAAAAAEcAAAAFgAAAMA1PyxSBr4/gN/RK2P7nT8AAAA/GQEAAAAAAAABHQAAABYAAABgQbYhoPi8P8AU+awbTKE/AAAAPygBAAAAAAAAAR4AAAAWAAAAAE0tF+7quz/AOQnEhZqjPwAAAD84AQAAAAAAAAEfAAAAFgAAAKBYpAw83bo/wDkJxIWaoz8AAAA/OAEAAAAAAAABIAAAABYAAAAAh4Dic6a2P4CDKfJZN6g/AAAAP0gBAAAAAAAAASEAAAAWAAAAAIeA4nOmtj+AqDkJxIWqPwAAAD9XAQAAAAAAAAEiAAAAFgAAAKCS99fBmLU/QM1JIC7UrD8AAAA/VwEAAAAAAAABIwAAABYAAABAnm7ND4u0P0DyWTeYIq8/AAAAP2cBAAAAAAAAASQAAAAWAAAAQLVcuKtvsj+gCzUngbiwPwAAAD9nAQAAAAAAAAElAAAAFgAAAEC1XLirb7I/AB69MrbfsT8AAAA/dgEAAAAAAAABJgAAABYAAACAzEqjR1SwP4AwRT7rBrM/AAAAP4YBAAAAAAAAAScAAAAWAAAAQLCDMSuNrj9gVVVVVVW1PwAAAD+GAQAAAAAAAAEoAAAAFgAAAEDHcRzHcaw/YFVVVVVVtT8AAAA/hgEAAAAAAAABKQAAABYAAADA9U3y/jqoP2B6ZWy/o7c/AAAAP6oBAAAAAAAAASoAAAAWAAAAAA083Zofpj/AjO139Mq4PwAAAD/4AQAAAAAAAAErAAAAFgAAAEAkKsg2BKQ/oLH9jl4Zuz8AAAA/CAIAAAAAAAABLAAAABYAAABAOxiz0uihP6Cx/Y5eGbs/AAAAPxcCAAAAAAAAAS0AAAAWAAAAQDsYs9LooT8AxIWak0C8PwAAAD8XAgAAAAAAAAEuAAAAFgAAAIDT6BEVZJs/gNYNpshnvT8AAAA/JwIAAAAAAAABLwAAABYAAACAL6G9hPaSPzAQF2pOAsE/AAAAP0YCAAAAAAAAATAAAAAWAAAAgC+hvYT2kj/gK2P7Hb3CPwAAAD9GAgAAAAAAAAExAAAAFgAAAAC8+iZ5f40/EDUngbhQwz8AAAA/RgIAAAAAAAABMgAAABYAAAAAGbPS6BGFP1A+6wZT5MM/AAAAP1YCAAAAAAAAATMAAAAWAAAAAOzW/LBIeT/wWTeYIp/FPwAAAD9WAgAAAAAAAAE0AAAAFgAAAADs1vywSHk/MGP7Hb0yxj8AAAA/ZQIAAAAAAAABNQAAABYAAAAA7Nb8sEh5P6B1gynyWcc/AAAAP2UCAAAAAAAAATYAAAAWAAAAAOzW/LBIeT8QiAs1J4HIPwAAAD91AgAAAAAAAAE3AAAAFgAAAADs1vywSHk/QLbf0Stjyz8AAAA/hQIAAAAAAAABOAAAABYAAAAA7Nb8sEh5P7DIZ91gisw/AAAAP4UCAAAAAAAAATkAAAAWAAAAALz6Jnl/jT/A9jt6ZWzPPwAAAD+kAgAAAAAAAAE6AAAAFgAAAAC8+iZ5f40/oATiQs1J0D8AAAA/pAIAAAAAAAABOwAAABYAAACAL6G9hPaSPzgJxIWak9A/AAAAP7MCAAAAAAAAATwAAAAWAAAAgAHF50wtlz/YDabIZ93QPwAAAD/DAgAAAAAAAAE9AAAAFgAAAIABxedMLZc/eBKICzUn0T8AAAA/wwIAAAAAAAABPgAAABYAAACAAcXnTC2XPxAXak4CcdE/AAAAP8MCAAAAAAAAAT8AAAAWAAAAgAHF50wtlz+wG0yRz7rRPwAAAD/iAgAAAAAAAAFAAAAAFgAAAIDT6BEVZJs/sBtMkc+60T8AAAA/8gIAAAAAAAABQQAAABYAAACA0+gRFWSbP1AgLtScBNI/AAAAP/ICAAAAAAAAAUIAAAAWAAAAAKUMPN2anz9QIC7UnATSPwAAAD8BAwAAAAAAAAFDAAAAFgAAAEA7GLPS6KE/6CQQF2pO0j8AAAA/EQMAAAAAAAABRAAAABYAAAAADTzdmh+mP4gp8lk3mNI/AAAAPxEDAAAAAAAAAUUAAAAWAAAAgN5fB2NWqj+IKfJZN5jSPwAAAD8hAwAAAAAAAAFGAAAAFgAAAIDeXwdjVqo/KC7UnATi0j8AAAA/MAMAAAAAAAABRwAAABYAAABAx3Ecx3GsP8Aytt/RK9M/AAAAPzADAAAAAAAAAUgAAAAWAAAAgMxKo0dUsD/AMrbf0SvTPwAAAD9AAwAAAAAAAAFJAAAAFgAAAKCp5cJdfbM/YDeYIp910z8AAAA/TwMAAAAAAAABSgAAABYAAAAAh4Dic6a2P/g7emVsv9M/AAAAP08DAAAAAAAAAUsAAAAWAAAAYHsJ7SW0tz/4O3plbL/TPwAAAD9fAwAAAAAAAAFMAAAAFgAAAMBvkvfXwbg/+Dt6ZWy/0z8AAAA/XwMAAAAAAAABTQAAABYAAACgWKQMPN26P5BAXKg5CdQ/AAAAP18DAAAAAAAAAU4AAAAWAAAAAE0tF+7quz+QQFyoOQnUPwAAAD9vAwAAAAAAAAFPAAAAFgAAAGBBtiGg+Lw/kEBcqDkJ1D8AAAA/rQMAAAAAAAABUAAAABYAAABQj6gg2xDAPzBFPusGU9Q/AAAAP60DAAAAAAAAAVEAAAAWAAAAwIMxK40ewT8wRT7rBlPUPwAAAD+9AwAAAAAAAAFSAAAAFgAAADB4ujU/LMI/MEU+6wZT1D8AAAA/zAMAAAAAAAABUwAAABYAAACQbENA8TnDPzBFPusGU9Q/AAAAP8wDAAAAAAAAAVQAAAAWAAAAAGHMSqNHxD8wRT7rBlPUPwAAAD/cAwAAAAAAAAFVAAAAFgAAADDbEFB8zsQ/MEU+6wZT1D8AAAA/7AMAAAAAAAABVgAAABYAAACQz5laLtzFP9BJIC7UnNQ/AAAAP+wDAAAAAAAAAVcAAAAWAAAAQD5narlwxz/QSSAu1JzUPwAAAD/sAwAAAAAAAAFYAAAAFgAAAOCsNHpEBck/0EkgLtSc1D8AAAA/+wMAAAAAAAABWQAAABYAAABAob2E9hLKP9BJIC7UnNQ/AAAAP/sDAAAAAAAAAVoAAAAWAAAA0A+LlIGnyz9oTgJxoebUPwAAAD8LBAAAAAAAAAFbAAAAFgAAAEAEFJ8ztcw/CFPks24w1T8AAAA/GgQAAAAAAAABXAAAABYAAADwcuGuvknOP6hXxvY7etU/AAAAPxoEAAAAAAAAAV0AAAAWAAAAkFlp9IgK0j9AXKg5CcTVPwAAAD86BAAAAAAAAAFeAAAAFgAAAMjTrflhkdI/QFyoOQnE1T8AAAA/OgQAAAAAAAABXwAAABYAAADoEFB8ztTSP0BcqDkJxNU/AAAAP0kEAAAAAAAAAWAAAAAWAAAAGIuUgadb0z/gYIp81g3WPwAAAD9ZBAAAAAAAAAFhAAAAFgAAAGhCewntJdQ/4GCKfNYN1j8AAAA/WQQAAAAAAAABYgAAABYAAACYvL8OxqzUP+BginzWDdY/AAAAP1kEAAAAAAAAAWMAAAAWAAAAyDYEFJ8z1T/gYIp81g3WPwAAAD9oBAAAAAAAAAFkAAAAFgAAAPBzppYLd9U/4GCKfNYN1j8AAAA/eAQAAAAAAAABZQAAABYAAAAg7uqb5P3VP+BginzWDdY/AAAAP3gEAAAAAAAAAWYAAAAWAAAAcKXRIyrI1j/gYIp81g3WPwAAAD+IBAAAAAAAAAFnAAAAFgAAAIjic6aWC9c/4GCKfNYN1j8AAAA/iAQAAAAAAAABaAAAABYAAACgHxYpA0/XP+BginzWDdY/AAAAP4gEAAAAAAAAAWkAAAAWAAAA0JlaLtzV1z/gYIp81g3WPwAAAD+XBAAAAAAAAAFqAAAAFgAAAOD8sEgZeNo/4GCKfNYN1j8AAAA/tgQAAAAAAAABawAAABYAAAAotJfQXkLbP+BginzWDdY/AAAAP8YEAAAAAAAAAWwAAAAWAAAAYC7c1TfJ2z9AXKg5CcTVPwAAAD/GBAAAAAAAAAFtAAAAFgAAAJioINsQUNw/QFyoOQnE1T8AAAA/xgQAAAAAAAABbgAAABYAAADQImXg6dbcP6hXxvY7etU/AAAAP9YEAAAAAAAAAW8AAAAWAAAAGNpLaC+h3T+oV8b2O3rVPwAAAD/lBAAAAAAAAAFwAAAAFgAAAGiRMvB0a94/CFPks24w1T8AAAA/5QQAAAAAAAABcQAAABYAAABQt+aHRcrgPzBFPusGU9Q/AAAAPwQFAAAAAAAAAXIAAAAWAAAA+BLaS2gv4T+QQFyoOQnUPwAAAD8UBQAAAAAAAAFzAAAAFgAAALyrb5L31+E/+Dt6ZWy/0z8AAAA/JAUAAAAAAAABdAAAABYAAAB8RAXZhoDiP8Aytt/RK9M/AAAAPyQFAAAAAAAAAXUAAAAWAAAAlIGnW/PD4j8oLtScBOLSPwAAAD8zBQAAAAAAAAF2AAAAFgAAALS+Sd5fB+M/KC7UnATi0j8AAAA/MwUAAAAAAAABdwAAABYAAABA3ZofFinjP+gkEBdqTtI/AAAAP0MFAAAAAAAAAXgAAAAWAAAAWBo9ooJs4z9QIC7UnATSPwAAAD9SBQAAAAAAAAF5AAAAFgAAAAB2MGal0eM/EBdqTgJx0T8AAAA/UgUAAAAAAAABegAAABYAAAAAdjBmpdHjP9gNpshn3dA/AAAAP2IFAAAAAAAAAXsAAAAWAAAAjJSBp1vz4z84CcSFmpPQPwAAAD9yBQAAAAAAAAF8AAAAFgAAAKjRIyrINuQ/wPY7emVszz8AAAA/cgUAAAAAAAABfQAAABYAAACo0SMqyDbkP5Dtd/TK2M4/AAAAP3IFAAAAAAAAAX4AAAAWAAAANPB0a35Y5D8g2+/olbHNPwAAAD+BBQAAAAAAAAF/AAAAFgAAAMAOxqw0euQ/sMhn3WCKzD8AAAA/kQUAAAAAAAABgAAAABYAAABQLRfu6pvkPwCtG0yRz8o/AAAAP5EFAAAAAAAAAYEAAAAWAAAAUC0X7uqb5D/Ao1fG9jvKPwAAAD+gBQAAAAAAAAGCAAAAFgAAAFAtF+7qm+Q/UJHPusEUyT8AAAA/oAUAAAAAAAABgwAAABYAAADgS2gvob3kP2Bsv6NXxsY/AAAAP6AFAAAAAAAAAYQAAAAWAAAA4EtoL6G95D8wY/sdvTLGPwAAAD+tBQAAAAAAAAGFAAAAFgAAAOBLaC+hveQ/kEevjO13xD8AAAA/zAUAAAAAAAABhgAAABYAAADgS2gvob3kP1A+6wZT5MM/AAAAP9wFAAAAAAAAAYcAAAAWAAAA4EtoL6G95D8QNSeBuFDDPwAAAD/cBQAAAAAAAAGIAAAAFgAAAOBLaC+hveQ/4Ctj+x29wj8AAAA/+wUAAAAAAAABiQAAABYAAADgS2gvob3kP6Ain3WDKcI/AAAAPwsGAAAAAAAAAYoAAAAWAAAA4EtoL6G95D9gGdvv6JXBPwAAAD8LBgAAAAAAAAGLAAAAFgAAAFAtF+7qm+Q/YBnb7+iVwT8AAAA/GgYAAAAAAAABjAAAABYAAADADsasNHrkP2D7Hb0ytr8/AAAAPxoGAAAAAAAAAY0AAAAWAAAAqNEjKsg25D+A1g2myGe9PwAAAD8qBgAAAAAAAAGOAAAAFgAAAIyUgadb8+M/wIztd/TKuD8AAAA/KgYAAAAAAAABjwAAABYAAAB0V98k76/jP2B6ZWy/o7c/AAAAPzkGAAAAAAAAAZAAAAAWAAAA6DiO4ziO4z8AQ81JIC60PwAAAD9JBgAAAAAAAAGRAAAAFgAAAMz762DMSuM/gDBFPusGsz8AAAA/SQYAAAAAAAABkgAAABYAAAC0vkneXwfjP6ALNSeBuLA/AAAAP1kGAAAAAAAAAZMAAAAWAAAAlIGnW/PD4j+gCzUngbiwPwAAAD9ZBgAAAAAAAAGUAAAAFgAAAAhjVho9ouI/QPJZN5girz8AAAA/aAYAAAAAAAABlQAAABYAAABkB2NWGj3iP4CoOQnEhao/AAAAP3gGAAAAAAAAAZYAAAAWAAAASMrA06354T+AgynyWTeoPwAAAD94BgAAAAAAAAGXAAAAFgAAAMSYlUaPqOA/wDkJxIWaoz8AAAA/lwYAAAAAAAABmAAAABYAAACAztRy4a7eP8AU+awbTKE/AAAAP5cGAAAAAAAAAZkAAAAWAAAAMBfu6pvk3T+A39ErY/udPwAAAD+nBgAAAAAAAAGaAAAAFgAAALDlwl19k9w/gN/RK2P7nT8AAAA/tgYAAAAAAAABmwAAABYAAABgLtzVN8nbP4CWsf2OXpk/AAAAP7YGAAAAAAAAAZwAAAAWAAAAeAgoPmdq2T+ATJHPusGUPwAAAD/GBgAAAAAAAAGdAAAAFgAAACBRQbYhoNg/gEyRz7rBlD8AAAA/1QYAAAAAAAABngAAABYAAAC4XLirb5LXP4BMkc+6wZQ/AAAAP9UGAAAAAAAAAZ8AAAAWAAAAcKXRIyrI1j+ATJHPusGUPwAAAD/VBgAAAAAAAAGgAAAAFgAAAGhCewntJdQ/gAJxoeYkkD8AAAA/9QYAAAAAAAABoQAAABYAAAAYi5SBp1vTP4ACcaHmJJA/AAAAPwQHAAAAAAAAAaIAAAAWAAAAsJYLd/VN0j+AAnGh5iSQPwAAAD8EBwAAAAAAAAGjAAAAFgAAAECigmxDQNE/gAJxoeYkkD8AAAA/FAcAAAAAAAABpAAAABYAAADYrflhkTLQP4ACcaHmJJA/AAAAPxQHAAAAAAAAAaUAAAAWAAAAcH5YpAw8zT+AAnGh5iSQPwAAAD8jBwAAAAAAAAGmAAAAFgAAAEA+Z2q5cMc/gAJxoeYkkD8AAAA/IwcAAAAAAAABpwAAABYAAACQz5laLtzFP4ACcaHmJJA/AAAAPyMHAAAAAAAAAagAAAAWAAAAwOaHRcrAwz+AAnGh5iSQPwAAAD8zBwAAAAAAAAGpAAAAFgAAAAD+dTBmpcE/gAJxoeYkkD8AAAA/QwcAAAAAAAABqgAAABYAAABgewntJbS3P4BMkc+6wZQ/AAAAP2IHAAAAAAAAAasAAAAWAAAAAIeA4nOmtj+ATJHPusGUPwAAAD9iBwAAAAAAAAGsAAAAFgAAABwpA0+35uc/wPY7emVszz8AAAA/AAAAAAAAAAABrQAAABYAAACICrINAcXnP8D2O3plbM8/AAAAPxAAAAAAAAAAAa4AAAAWAAAA/OtgzEqj5z/A9jt6ZWzPPwAAAD8QAAAAAAAAAAGvAAAAFgAAAHDND4uUgec/wPY7emVszz8AAAA/LwAAAAAAAAABsAAAABYAAADkrr5J3l/nP8D2O3plbM8/AAAAPy8AAAAAAAAAAbEAAAAWAAAAVJBtCCg+5z/A9jt6ZWzPPwAAAD+MAAAAAAAAAAGyAAAAFgAAAMhxHMdxHOc/wPY7emVszz8AAAA/+gAAAAAAAAABswAAABYAAAA8U8uFu/rmP8D2O3plbM8/AAAAP2cBAAAAAAAAAbQAAAAWAAAAsDR6RAXZ5j/A9jt6ZWzPPwAAAD92AQAAAAAAAAG1AAAAFgAAACQWKQNPt+Y/wPY7emVszz8AAAA/dgEAAAAAAAABtgAAABYAAAB8ujU/LFLmP8D2O3plbM8/AAAAP5YBAAAAAAAAAbcAAAAWAAAA7Jvk/XUw5j/A9jt6ZWzPPwAAAD/kAQAAAAAAAAG4AAAAFgAAAGB9k7y/DuY/wPY7emVszz8AAAA/8wEAAAAAAAABuQAAABYAAABEQPE5U8vlP8D2O3plbM8/AAAAP/MBAAAAAAAAAboAAAAWAAAALANPt+aH5T/A9jt6ZWzPPwAAAD/zAQAAAAAAAAG7AAAAFgAAAKDk/XUwZuU/wPY7emVszz8AAAA/AwIAAAAAAAABvAAAABYAAACEp1vzwyLlP8D2O3plbM8/AAAAPwMCAAAAAAAAAb0AAAAWAAAAbGq5cFff5D/A9jt6ZWzPPwAAAD8SAgAAAAAAAAG+AAAAFgAAAOBLaC+hveQ/wPY7emVszz8AAAA/EgIAAAAAAAABvwAAABYAAABQLRfu6pvkP8D2O3plbM8/AAAAPyICAAAAAAAAAcAAAAAWAAAAwA7GrDR65D/A9jt6ZWzPPwAAAD8MAwAAAAAAAAHBAAAAFgAAAMAOxqw0euQ/oATiQs1J0D8AAAA/DAMAAAAAAAABwgAAABYAAAA08HRrfljkPzgJxIWak9A/AAAAPxwDAAAAAAAAAcMAAAAWAAAAqNEjKsg25D/YDabIZ93QPwAAAD8cAwAAAAAAAAHEAAAAFgAAAIyUgadb8+M/6CQQF2pO0j8AAAA/OwMAAAAAAAABxQAAABYAAACMlIGnW/PjP4gp8lk3mNI/AAAAP0oDAAAAAAAAAcYAAAAWAAAAjJSBp1vz4z8oLtScBOLSPwAAAD9aAwAAAAAAAAHHAAAAFgAAAIyUgadb8+M/wDK239Er0z8AAAA/WgMAAAAAAAAByAAAABYAAACMlIGnW/PjP/g7emVsv9M/AAAAP2oDAAAAAAAAAckAAAAWAAAAjJSBp1vz4z+QQFyoOQnUPwAAAD95AwAAAAAAAAHKAAAAFgAAAIyUgadb8+M/0EkgLtSc1D8AAAA/iQMAAAAAAAABywAAABYAAACMlIGnW/PjPwhT5LNuMNU/AAAAP5gDAAAAAAAAAcwAAAAWAAAAjJSBp1vz4z+oV8b2O3rVPwAAAD+oAwAAAAAAAAHNAAAAFgAAAIyUgadb8+M/QFyoOQnE1T8AAAA/uAMAAAAAAAABzgAAABYAAAAAdjBmpdHjP+BginzWDdY/AAAAP8cDAAAAAAAAAc8AAAAWAAAAAHYwZqXR4z+AZWy/o1fWPwAAAD/2AwAAAAAAAAHQAAAAFgAAAAB2MGal0eM/GGpOAnGh1j8AAAA/9gMAAAAAAAAB0QAAABYAAAAAdjBmpdHjP7huMEU+69Y/AAAAPxAEAAAAAAAAAdIAAAAWAAAAAHYwZqXR4z9YcxKICzXXPwAAAD8QBAAAAAAAAAHTAAAAFgAAAIyUgadb8+M/8Hf0yth+1z8AAAA/IAQAAAAAAAAB1AAAABYAAACMlIGnW/PjP5B81g2myNc/AAAAPy8EAAAAAAAAAdUAAAAWAAAAjJSBp1vz4z8wgbhQcxLYPwAAAD8/BAAAAAAAAAHWAAAAFgAAABiz0ugRFeQ/MIG4UHMS2D8AAAA/TwQAAAAAAAAB1wAAABYAAAAYs9LoERXkP8CFmpNAXNg/AAAAP08EAAAAAAAAAdgAAAAWAAAAqNEjKsg25D/AhZqTQFzYPwAAAD9eBAAAAAAAAAHZAAAAFgAAADTwdGt+WOQ/AI9eGdvv2D8AAAA/bgQAAAAAAAAB2gAAABYAAADADsasNHrkPwCPXhnb79g/AAAAP24EAAAAAAAAAdsAAAAWAAAAUC0X7uqb5D+Yk0BcqDnZPwAAAD9uBAAAAAAAAAHcAAAAFgAAAFAtF+7qm+Q/OJgin3WD2T8AAAA/fQQAAAAAAAAB3QAAABYAAADgS2gvob3kP9icBOJCzdk/AAAAP30EAAAAAAAAAd4AAAAWAAAAbGq5cFff5D/YnATiQs3ZPwAAAD+NBAAAAAAAAAHfAAAAFgAAAPiICrINAeU/cKHmJBAX2j8AAAA/jQQAAAAAAAAB4AAAABYAAACEp1vzwyLlP3Ch5iQQF9o/AAAAP50EAAAAAAAAAeEAAAAWAAAAEMasNHpE5T8Qpshn3WDaPwAAAD+dBAAAAAAAAAHiAAAAFgAAAKDk/XUwZuU/EKbIZ91g2j8AAAA/vAQAAAAAAAAB4wAAABYAAAAsA0+35oflPxCmyGfdYNo/AAAAP7wEAAAAAAAAAeQAAAAWAAAALANPt+aH5T+wqqqqqqraPwAAAD+8BAAAAAAAAAHlAAAAFgAAALghoPicqeU/sKqqqqqq2j8AAAA/ywQAAAAAAAAB5gAAABYAAABEQPE5U8vlP7Cqqqqqqto/AAAAP9sEAAAAAAAAAecAAAAWAAAAYH2TvL8O5j+wqqqqqqraPwAAAD/bBAAAAAAAAAHoAAAAFgAAAOyb5P11MOY/SK+M7Xf02j8AAAA/2wQAAAAAAAAB6QAAABYAAAB8ujU/LFLmP0ivjO139No/AAAAP/oEAAAAAAAAAeoAAAAWAAAAmPfXwZiV5j/os24wRT7bPwAAAD/6BAAAAAAAAAHrAAAAFgAAALA0ekQF2eY/6LNuMEU+2z8AAAA/+gQAAAAAAAAB7AAAABYAAADIcRzHcRznP+izbjBFPts/AAAAPwoFAAAAAAAAAe0AAAAWAAAA5K6+Sd5f5z/os24wRT7bPwAAAD8KBQAAAAAAAAHuAAAAFgAAAPzrYMxKo+c/iLhQcxKI2z8AAAA/CgUAAAAAAAAB7wAAABYAAAAcKQNPt+bnP4i4UHMSiNs/AAAAPxkFAAAAAAAAAfAAAAAWAAAAqEdUkG0I6D+IuFBzEojbPwAAAD8pBQAAAAAAAAHxAAAAFgAAAMCE9hLaS+g/iLhQcxKI2z8AAAA/KQUAAAAAAAAB8gAAABYAAADcwZiVRo/oP4i4UHMSiNs/AAAAPzkFAAAAAAAAAfMAAAAWAAAAaODp1vyw6D+IuFBzEojbPwAAAD9IBQAAAAAAAAH0AAAAFgAAAPT+Ohiz0ug/iLhQcxKI2z8AAAA/SAUAAAAAAAAB9QAAABYAAAAMPN2aHxbpP4i4UHMSiNs/AAAAP1gFAAAAAAAAAfYAAAAWAAAAKHl/HYxZ6T+IuFBzEojbPwAAAD9YBQAAAAAAAAH3AAAAFgAAALSX0F5Ce+k/iLhQcxKI2z8AAAA/ZwUAAAAAAAAB+AAAABYAAADU1HLhrr7pP+izbjBFPts/AAAAP2cFAAAAAAAAAfkAAAAWAAAAYPPDImXg6T9Ir4ztd/TaPwAAAD93BQAAAAAAAAH6AAAAFgAAAOwRFWQbAuo/sKqqqqqq2j8AAAA/dwUAAAAAAAAB+wAAABYAAACUbQgoPmfqPxCmyGfdYNo/AAAAP4cFAAAAAAAAAfwAAAAWAAAAxOdMLRfu6j84mCKfdYPZPwAAAD+WBQAAAAAAAAH9AAAAFgAAAFAGnm7ND+s/mJNAXKg52T8AAAA/pgUAAAAAAAAB/gAAABYAAAD8YZEy8HTrP2CKfNYNptg/AAAAP7UFAAAAAAAAAf8AAAAWAAAAGJ8ztVy46z/AhZqTQFzYPwAAAD+1BQAAAAAAAAEAAQAAFgAAABifM7VcuOs/MIG4UHMS2D8AAAA/xQUAAAAAAAABAQEAABYAAACgvYT2EtrrPzCBuFBzEtg/AAAAP9UFAAAAAAAAAQIBAAAWAAAAMNzVN8n76z/wd/TK2H7XPwAAAD/VBQAAAAAAAAEDAQAAFgAAAMD6Jnl/Hew/8Hf0yth+1z8AAAA/1QUAAAAAAAABBAEAABYAAADA+iZ5fx3sP1hzEogLNdc/AAAAP+QFAAAAAAAAAQUBAAAWAAAAwPomeX8d7D+4bjBFPuvWPwAAAD/0BQAAAAAAAAEGAQAAFgAAAMD6Jnl/Hew/GGpOAnGh1j8AAAA/9AUAAAAAAAABBwEAABYAAADA+iZ5fx3sP4BlbL+jV9Y/AAAAP/QFAAAAAAAAAQgBAAAWAAAAwPomeX8d7D/gYIp81g3WPwAAAD8TBgAAAAAAAAEJAQAAFgAAAMD6Jnl/Hew/QFyoOQnE1T8AAAA/IwYAAAAAAAABCgEAABYAAABIGXi6NT/sP6hXxvY7etU/AAAAPyMGAAAAAAAAAQsBAAAWAAAASBl4ujU/7D8IU+SzbjDVPwAAAD8jBgAAAAAAAAEMAQAAFgAAAEgZeLo1P+w/aE4CcaHm1D8AAAA/MgYAAAAAAAABDQEAABYAAABIGXi6NT/sPzBFPusGU9Q/AAAAPzIGAAAAAAAAAQ4BAAAWAAAASBl4ujU/7D+QQFyoOQnUPwAAAD8yBgAAAAAAAAEPAQAAFgAAAEgZeLo1P+w/YDeYIp910z8AAAA/UQYAAAAAAAABEAEAABYAAADA+iZ5fx3sP8Aytt/RK9M/AAAAP2EGAAAAAAAAAREBAAAWAAAAwPomeX8d7D8oLtScBOLSPwAAAD9wBgAAAAAAAAESAQAAFgAAADDc1TfJ++s/iCnyWTeY0j8AAAA/gAYAAAAAAAABEwEAABYAAACgvYT2EtrrP4gp8lk3mNI/AAAAP4AGAAAAAAAAARQBAAAWAAAAoL2E9hLa6z/oJBAXak7SPwAAAD+PBgAAAAAAAAEVAQAAFgAAAKC9hPYS2us/sBtMkc+60T8AAAA/jwYAAAAAAAABFgEAABYAAAAYnzO1XLjrPxAXak4CcdE/AAAAP58GAAAAAAAAARcBAAAWAAAAiIDic6aW6z/YDabIZ93QPwAAAD+fBgAAAAAAAAEYAQAAFgAAAHBDQPE5U+s/oATiQs1J0D8AAAA/rwYAAAAAAAABGQEAABYAAADkJO+vgzHrP8D2O3plbM8/AAAAP74GAAAAAAAAARoBAAAWAAAAUAaebs0P6z9g5LNuMEXOPwAAAD/OBgAAAAAAAAEbAQAAFgAAAFAGnm7ND+s/INvv6JWxzT8AAAA/zgYAAAAAAAABHAEAABYAAABQBp5uzQ/rP/DRK2P7Hc0/AAAAP90GAAAAAAAAAR0BAAAWAAAAxOdMLRfu6j/w0Stj+x3NPwAAAD/dBgAAAAAAAAEeAQAAFgAAADjJ++tgzOo/sMhn3WCKzD8AAAA//QYAAAAAAAABHwEAABYAAACsqqqqqqrqP7DIZ91gisw/AAAAP0sHAAAAAAAAASABAAAWAAAAIIxZafSI6j+wyGfdYIrMPwAAAD9aBwAAAAAAAAEhAQAAFgAAAJRtCCg+Z+o/sMhn3WCKzD8AAAA/agcAAAAAAAABIgEAABYAAAAET7fmh0XqP7DIZ91gisw/AAAAP3kHAAAAAAAAASMBAAAWAAAAeDBmpdEj6j+wyGfdYIrMPwAAAD+JBwAAAAAAAAEkAQAAFgAAAOwRFWQbAuo/sMhn3WCKzD8AAAA/iQcAAAAAAAABJQEAABYAAABg88MiZeDpP7DIZ91gisw/AAAAP5kHAAAAAAAAASYBAAAWAAAA1NRy4a6+6T+wyGfdYIrMPwAAAD+ZBwAAAAAAAAEnAQAAFgAAAES2IaD4nOk/sMhn3WCKzD8AAAA/qAcAAAAAAAABKAEAABYAAAAoeX8djFnpP7DIZ91gisw/AAAAP6gHAAAAAAAAASkBAAAWAAAAnFou3NU36T+wyGfdYIrMPwAAAD+4BwAAAAAAAAEqAQAAFgAAAAw83ZofFuk/sMhn3WCKzD8AAAA/uAcAAAAAAAABKwEAABYAAACAHYxZafToP7DIZ91gisw/AAAAP8cHAAAAAAAAASwBAAAWAAAA9P46GLPS6D+wyGfdYIrMPwAAAD8VCAAAAAAAAAEtAQAAFgAAAGjg6db8sOg/sMhn3WCKzD8AAAA/JQgAAAAAAAABLgEAABYAAADcwZiVRo/oP7DIZ91gisw/AAAAP0QIAAAAAAAAAS8BAAAWAAAATKNHVJBt6D+wyGfdYIrMPwAAAD9TCAAAAAAAAAEwAQAAFgAAAMCE9hLaS+g/sMhn3WCKzD8AAAA/UwgAAAAAAAABMQEAABYAAACoR1SQbQjoP7DIZ91gisw/AAAAP1MIAAAAAAAAATIBAAAWAAAAiAqyDQHF5z+wyGfdYIrMPwAAAD9zCAAAAAAAAAEzAQAAFgAAAPzrYMxKo+c/sMhn3WCKzD8AAAA/cwgAAAAAAAABNAEAABYAAABwzQ+LlIHnP7DIZ91gisw/AAAAP4IIAAAAAAAAATUBAAAWAAAA5K6+Sd5f5z+wyGfdYIrMPwAAAD8uCQAAAAAAAAE2AQAAFgAAADxTy4W7+uY/INvv6JWxzT8AAAA/LgkAAAAAAAABNwEAABYAAACwNHpEBdnmPyDb7+iVsc0/AAAAPz0JAAAAAAAAATgBAAAWAAAAmPfXwZiV5j9g5LNuMEXOPwAAAD89CQAAAAAAAAE5AQAAFgAAAAjZhoDic+Y/kO139MrYzj8AAAA/TQkAAAAAAAABOgEAABYAAADsm+T9dTDmP5Dtd/TK2M4/AAAAP00JAAAAAAAAATsBAAAWAAAA7Jvk/XUw5j/A9jt6ZWzPPwAAAD9dCQAAAAAAAAE8AQAAFgAAANBeQnsJ7eU/wPY7emVszz8AAAA/bAkAAAAAAAABPQEAABYAAADU6BEVZBviP1Tks24wReY/AAAAPwAAAAAAAAAAAT4BAAAWAAAASMrA06354T9U5LNuMEXmPwAAAD8vAAAAAAAAAAE/AQAAFgAAALyrb5L31+E/VOSzbjBF5j8AAAA/TgAAAAAAAAABQAEAABYAAAAwjR5RQbbhP1Tks24wReY/AAAAP30AAAAAAAAAAUEBAAAWAAAAMI0eUUG24T+k5iQQF2rmPwAAAD+NAAAAAAAAAAFCAQAAFgAAABRQfM7UcuE/pOYkEBdq5j8AAAA/jQAAAAAAAAABQwEAABYAAAAUUHzO1HLhP0DrBlPks+Y/AAAAP40AAAAAAAAAAUQBAAAWAAAAiDErjR5R4T9A6wZT5LPmPwAAAD+NAAAAAAAAAAFFAQAAFgAAAPgS2ktoL+E/4O/olbH95j8AAAA/nQAAAAAAAAABRgEAABYAAABs9IgKsg3hPyzyWTeYIuc/AAAAP60AAAAAAAAAAUcBAAAWAAAAULfmh0XK4D9k+x29MrbnPwAAAD+tAAAAAAAAAAFIAQAAFgAAADh6RAXZhuA/ZPsdvTK25z8AAAA/rQAAAAAAAAABSQEAABYAAACsW/PDImXgPwAAAAAAAOg/AAAAP7wAAAAAAAAAAUoBAAAWAAAAkB5RQbYh4D9QAnGh5iToPwAAAD/MAAAAAAAAAAFLAQAAFgAAAAQAAAAAAOA/oATiQs1J6D8AAAA/zAAAAAAAAAABTAEAABYAAADYhbv6JnnfP+wGU+Szbug/AAAAP9sAAAAAAAAAAU0BAAAWAAAA2IW7+iZ53z88CcSFmpPoPwAAAD/bAAAAAAAAAAFOAQAAFgAAALBIGXi6Nd8/PAnEhZqT6D8AAAA/2wAAAAAAAAABTwEAABYAAACYC3f1TfLeP4wLNSeBuOg/AAAAP+sAAAAAAAAAAVABAAAWAAAASFSQbQgo3j94EogLNSfpPwAAAD8KAQAAAAAAAAFRAQAAFgAAADAX7uqb5N0/FBdqTgJx6T8AAAA/GgEAAAAAAAABUgEAABYAAAAY2ktoL6HdP6wbTJHPuuk/AAAAPxoBAAAAAAAAAVMBAAAWAAAAGNpLaC+h3T/8Hb0ytt/pPwAAAD8aAQAAAAAAAAFUAQAAFgAAABjaS2gvod0/OCeBuFBz6j8AAAA/KQEAAAAAAAABVQEAABYAAAAY2ktoL6HdPyQu1JwE4uo/AAAAP0kBAAAAAAAAAVYBAAAWAAAAGNpLaC+h3T9wMEU+6wbrPwAAAD9JAQAAAAAAAAFXAQAAFgAAABjaS2gvod0/wDK239Er6z8AAAA/SQEAAAAAAAABWAEAABYAAAAY2ktoL6HdPxA1J4G4UOs/AAAAP1gBAAAAAAAAAVkBAAAWAAAAGNpLaC+h3T9cN5gin3XrPwAAAD9YAQAAAAAAAAFaAQAAFgAAADAX7uqb5N0/rDkJxIWa6z8AAAA/aAEAAAAAAAABWwEAABYAAAAwF+7qm+TdP/g7emVsv+s/AAAAP3cBAAAAAAAAAVwBAAAWAAAASFSQbQgo3j9EPusGU+TrPwAAAD93AQAAAAAAAAFdAQAAFgAAAGiRMvB0a94/RD7rBlPk6z8AAAA/hwEAAAAAAAABXgEAABYAAACAztRy4a7eP0Q+6wZT5Os/AAAAP4cBAAAAAAAAAV8BAAAWAAAAHD2igmxD4D/QSSAu1JzsPwAAAD+mAQAAAAAAAAFgAQAAFgAAAKxb88MiZeA/HEyRz7rB7D8AAAA/tgEAAAAAAAABYQEAABYAAABQt+aHRcrgPxxMkc+6wew/AAAAP8UBAAAAAAAAAWIBAAAWAAAAbPSICrIN4T+8UHMSiAvtPwAAAD/VAQAAAAAAAAFjAQAAFgAAAPgS2ktoL+E/vFBzEogL7T8AAAA/1QEAAAAAAAABZAEAABYAAACIMSuNHlHhPwhT5LNuMO0/AAAAP9UBAAAAAAAAAWUBAAAWAAAASMrA06354T9EXKg5CcTtPwAAAD/0AQAAAAAAAAFmAQAAFgAAAGQHY1YaPeI/LGP7Hb0y7j8AAAA/9AEAAAAAAAABZwEAABYAAAB0V98k76/jPwRxoeYkEO8/AAAAPxMCAAAAAAAAAWgBAAAWAAAAjJSBp1vz4z9UcxKICzXvPwAAAD8TAgAAAAAAAAFpAQAAFgAAADTwdGt+WOQ/oHWDKfJZ7z8AAAA/EwIAAAAAAAABagEAABYAAABQLRfu6pvkP/B39MrYfu8/AAAAPyMCAAAAAAAAAWsBAAAWAAAAEMasNHpE5T+MfNYNpsjvPwAAAD8zAgAAAAAAAAFsAQAAFgAAALghoPicqeU/jHzWDabI7z8AAAA/MwIAAAAAAAABbQEAABYAAABgfZO8vw7mP4x81g2myO8/AAAAP0ICAAAAAAAAAW4BAAAWAAAAJBYpA0+35j+MfNYNpsjvPwAAAD9CAgAAAAAAAAFvAQAAFgAAAPzrYMxKo+c/jHzWDabI7z8AAAA/UgIAAAAAAAABcAEAABYAAADcwZiVRo/oP/B39MrYfu8/AAAAP1ICAAAAAAAAAXEBAAAWAAAA0EqjR1SQ7T8Yak4CcaHuPwAAAD+BAgAAAAAAAAFyAQAAFgAAALAg2xBQfO4/yGfdYIp87j8AAAA/gQIAAAAAAAABcwEAABYAAADgmh8WKQPvP3xlbL+jV+4/AAAAP5oCAAAAAAAAAXQBAAAWAAAAEBVkGwKK7z98ZWy/o1fuPwAAAD+qAgAAAAAAAAF1AQAAFgAAAKAztVy4q+8/LGP7Hb0y7j8AAAA/qgIAAAAAAAABdgEAABYAAAAwUgaebs3vPyxj+x29Mu4/AAAAP6oCAAAAAAAAAXcBAAAWAAAAMFIGnm7N7z/cYIp81g3uPwAAAD/JAgAAAAAAAAF4AQAAFgAAADBSBp5uze8/lF4Z2+/o7T8AAAA/2QIAAAAAAAABeQEAABYAAAAwUgaebs3vP/RZN5gin+0/AAAAP9kCAAAAAAAAAXoBAAAWAAAAMFIGnm7N7z9YVVVVVVXtPwAAAD/ZAgAAAAAAAAF7AQAAFgAAADBSBp5uze8/vFBzEogL7T8AAAA/6AIAAAAAAAABfAEAABYAAAAwUgaebs3vP9BJIC7UnOw/AAAAP/gCAAAAAAAAAX0BAAAWAAAAMFIGnm7N7z/4O3plbL/rPwAAAD8HAwAAAAAAAAF+AQAAFgAAADBSBp5uze8/EDUngbhQ6z8AAAA/BwMAAAAAAAABfwEAABYAAACgM7VcuKvvPyQu1JwE4uo/AAAAPxcDAAAAAAAAAYABAAAWAAAAEBVkGwKK7z+EKfJZN5jqPwAAAD8XAwAAAAAAAAGBAQAAFgAAAPjXwZiVRu8/rBtMkc+66T8AAAA/JwMAAAAAAAABggEAABYAAADgmh8WKQPvPxQXak4Ccek/AAAAPzYDAAAAAAAAAYMBAAAWAAAAsCDbEFB87j/YDabIZ93oPwAAAD82AwAAAAAAAAGEAQAAFgAAAADF50wtF+4/7AZT5LNu6D8AAAA/RgMAAAAAAAABhQEAABYAAABYafSICrLtP1ACcaHmJOg/AAAAP0YDAAAAAAAAAYYBAAAWAAAAGJ8ztVy46z/g7+iVsf3mPwAAAD9lAwAAAAAAAAGHAQAAFgAAAHBDQPE5U+s/kO139MrY5j8AAAA/ZQMAAAAAAAABiAEAABYAAADE50wtF+7qP0DrBlPks+Y/AAAAP3UDAAAAAAAAAYkBAAAWAAAAtJfQXkJ76T+k5iQQF2rmPwAAAD+UAwAAAAAAAAGKAQAAFgAAAPT+Ohiz0ug/pOYkEBdq5j8AAAA/lAMAAAAAAAABiwEAABYAAABMo0dUkG3oP6TmJBAXauY/AAAAP6MDAAAAAAAAAYwBAAAWAAAAHCkDT7fm5z+k5iQQF2rmPwAAAD+jAwAAAAAAAAGNAQAAFgAAAMhxHMdxHOc/VOSzbjBF5j8AAAA/swMAAAAAAAABjgEAABYAAAA8U8uFu/rmP1Tks24wReY/AAAAP8MDAAAAAAAACw=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MIXSHAPE" val="AAEAAAD/////AQAAAAAAAAAMAgAAAE9BdXRob3JQUFQsIFZlcnNpb249MC4xLjU3MjAuMCwgQ3VsdHVyZT1uZXV0cmFsLCBQdWJsaWNLZXlUb2tlbj0zMWJmMzg1NmFkMzY0ZTM1BQEAAAALSW5rTWF0dGVyVjEEAAAABVNjYWxlDUxpc3RgMStfaXRlbXMMTGlzdGAxK19zaXplD0xpc3RgMStfdmVyc2lvbgAEAAALF1NoYXJlZC5JbmtpbmcuSW5rQXRvbVtdAgAAAAgIAgAAAF+7FT8JAwAAAAMAAAAVAAAABwMAAAAAAQAAAAQAAAAECUlua0F0b21WMQIAAAAJBAAAAAkFAAAACQYAAAAKBQQAAAALUGVuU3Ryb2tlVjEEAAAACkF0dHJpYnV0ZXMFVHJhY2UJU3RhcnRUaW1lBFR5cGUEBAAED1BlbkF0dHJpYnV0ZXNWMQIAAAAKSW5rVHJhY2VWMQIAAAAQDEFjdGlvblR5cGVWMQIAAAACAAAACQcAAAAJCAAAAGONAAAAAAAABff///8MQWN0aW9uVHlwZVYxAQAAAAd2YWx1ZV9fAAgCAAAAAAAAAAEFAAAABAAAAAkKAAAACQsAAACrqgAAAAAAAAH0////9////wAAAAABBgAAAAQAAAAJDQAAAAkOAAAAoEsBAAAAAAAB8f////f///8AAAAABQcAAAAPUGVuQXR0cmlidXRlc1YxCgAAAAdfY29sb3JBB19jb2xvclIHX2NvbG9yRwdfY29sb3JCCkZpdFRvQ3VydmUGSGVpZ2h0Dklnbm9yZVByZXNzdXJlDUlzSGlnaGxpZ2h0ZXIFU2hhcGUFV2lkdGgAAAAAAAAAAAQAAgICAgEGAQEMQnJ1c2hTaGFwZVYxAgAAAAYCAAAA/wAAAAAAAAAAAAAIQAAABfD///8MQnJ1c2hTaGFwZVYxAQAAAAd2YWx1ZV9fAAgCAAAAAQAAAAAAAAAAAAhABQgAAAAKSW5rVHJhY2VWMQMAAAANTGlzdGAxK19pdGVtcwxMaXN0YDErX3NpemUPTGlzdGAxK192ZXJzaW9uBAAAGFNoYXJlZC5JbmtpbmcuSW5rUG9pbnRbXQIAAAAICAIAAAAJEQAAANUBAADVAQAAAQoAAAAHAAAA/wAAAAAAAAAAAAAIQAAAAe7////w////AQAAAAAAAAAAAAhAAQsAAAAIAAAACRMAAAAiAQAAIgEAAAENAAAABwAAAP8AAAAAAAAAAAAACEAAAAHs////8P///wEAAAAAAAAAAAAIQAEOAAAACAAAAAkVAAAAsQAAALEAAAAHEQAAAAABAAAAAAIAAAQKSW5rUG9pbnRWMQIAAAAJFgAAAAkXAAAACRgAAAAJGQAAAAkaAAAACRsAAAAJHAAAAAkdAAAACR4AAAAJHwAAAAkgAAAACSEAAAAJIgAAAAkjAAAACSQAAAAJJQAAAAkmAAAACScAAAAJKAAAAAkpAAAACSoAAAAJKwAAAAksAAAACS0AAAAJLgAAAAkvAAAACTAAAAAJMQAAAAkyAAAACTMAAAAJNAAAAAk1AAAACTYAAAAJNwAAAAk4AAAACTkAAAAJOgAAAAk7AAAACTwAAAAJPQAAAAk+AAAACT8AAAAJQAAAAAlBAAAACUIAAAAJQwAAAAlEAAAACUUAAAAJRgAAAAlHAAAACUgAAAAJSQAAAAlKAAAACUsAAAAJTAAAAAlNAAAACU4AAAAJTwAAAAlQAAAACVEAAAAJUgAAAAlTAAAACVQAAAAJVQAAAAlWAAAACVcAAAAJWAAAAAlZAAAACVoAAAAJWwAAAAlcAAAACV0AAAAJXgAAAAlfAAAACWAAAAAJYQAAAAliAAAACWMAAAAJZAAAAAllAAAACWYAAAAJZwAAAAloAAAACWkAAAAJagAAAAlrAAAACWwAAAAJbQAAAAluAAAACW8AAAAJcAAAAAlxAAAACXIAAAAJcwAAAAl0AAAACXUAAAAJdgAAAAl3AAAACXgAAAAJeQAAAAl6AAAACXsAAAAJfAAAAAl9AAAACX4AAAAJfwAAAAmAAAAACYEAAAAJggAAAAmDAAAACYQAAAAJhQAAAAmGAAAACYcAAAAJiAAAAAmJAAAACYoAAAAJiwAAAAmMAAAACY0AAAAJjgAAAAmPAAAACZAAAAAJkQAAAAmSAAAACZMAAAAJlAAAAAmVAAAACZYAAAAJlwAAAAmYAAAACZkAAAAJmgAAAAmbAAAACZwAAAAJnQAAAAmeAAAACZ8AAAAJoAAAAAmhAAAACaIAAAAJowAAAAmkAAAACaUAAAAJpgAAAAmnAAAACagAAAAJqQAAAAmqAAAACasAAAAJrAAAAAmtAAAACa4AAAAJrwAAAAmwAAAACbEAAAAJsgAAAAmzAAAACbQAAAAJtQAAAAm2AAAACbcAAAAJuAAAAAm5AAAACboAAAAJuwAAAAm8AAAACb0AAAAJvgAAAAm/AAAACcAAAAAJwQAAAAnCAAAACcMAAAAJxAAAAAnFAAAACcYAAAAJxwAAAAnIAAAACckAAAAJygAAAAnLAAAACcwAAAAJzQAAAAnOAAAACc8AAAAJ0AAAAAnRAAAACdIAAAAJ0wAAAAnUAAAACdUAAAAJ1gAAAAnXAAAACdgAAAAJ2QAAAAnaAAAACdsAAAAJ3AAAAAndAAAACd4AAAAJ3wAAAAngAAAACeEAAAAJ4gAAAAnjAAAACeQAAAAJ5QAAAAnmAAAACecAAAAJ6AAAAAnpAAAACeoAAAAJ6wAAAAnsAAAACe0AAAAJ7gAAAAnvAAAACfAAAAAJ8QAAAAnyAAAACfMAAAAJ9AAAAAn1AAAACfYAAAAJ9wAAAAn4AAAACfkAAAAJ+gAAAAn7AAAACfwAAAAJ/QAAAAn+AAAACf8AAAAJAAEAAAkBAQAACQIBAAAJAwEAAAkEAQAACQUBAAAJBgEAAAkHAQAACQgBAAAJCQEAAAkKAQAACQsBAAAJDAEAAAkNAQAACQ4BAAAJDwEAAAkQAQAACREBAAAJEgEAAAkTAQAACRQBAAAJFQEAAAkWAQAACRcBAAAJGAEAAAkZAQAACRoBAAAJGwEAAAkcAQAACR0BAAAJHgEAAAkfAQAACSABAAAJIQEAAAkiAQAACSMBAAAJJAEAAAklAQAACSYBAAAJJwEAAAkoAQAACSkBAAAJKgEAAAkrAQAACSwBAAAJLQEAAAkuAQAACS8BAAAJMAEAAAkxAQAACTIBAAAJMwEAAAk0AQAACTUBAAAJNgEAAAk3AQAACTgBAAAJOQEAAAk6AQAACTsBAAAJPAEAAAk9AQAACT4BAAAJPwEAAAlAAQAACUEBAAAJQgEAAAlDAQAACUQBAAAJRQEAAAlGAQAACUcBAAAJSAEAAAlJAQAACUoBAAAJSwEAAAlMAQAACU0BAAAJTgEAAAlPAQAACVABAAAJUQEAAAlSAQAACVMBAAAJVAEAAAlVAQAACVYBAAAJVwEAAAlYAQAACVkBAAAJWgEAAAlbAQAACVwBAAAJXQEAAAleAQAACV8BAAAJYAEAAAlhAQAACWIBAAAJYwEAAAlkAQAACWUBAAAJZgEAAAlnAQAACWgBAAAJaQEAAAlqAQAACWsBAAAJbAEAAAltAQAACW4BAAAJbwEAAAlwAQAACXEBAAAJcgEAAAlzAQAACXQBAAAJdQEAAAl2AQAACXcBAAAJeAEAAAl5AQAACXoBAAAJewEAAAl8AQAACX0BAAAJfgEAAAl/AQAACYABAAAJgQEAAAmCAQAACYMBAAAJhAEAAAmFAQAACYYBAAAJhwEAAAmIAQAACYkBAAAJigEAAAmLAQAACYwBAAAJjQEAAAmOAQAACY8BAAAJkAEAAAmRAQAACZIBAAAJkwEAAAmUAQAACZUBAAAJlgEAAAmXAQAACZgBAAAJmQEAAAmaAQAACZsBAAAJnAEAAAmdAQAACZ4BAAAJnwEAAAmgAQAACaEBAAAJogEAAAmjAQAACaQBAAAJpQEAAAmmAQAACacBAAAJqAEAAAmpAQAACaoBAAAJqwEAAAmsAQAACa0BAAAJrgEAAAmvAQAACbABAAAJsQEAAAmyAQAACbMBAAAJtAEAAAm1AQAACbYBAAAJtwEAAAm4AQAACbkBAAAJugEAAAm7AQAACbwBAAAJvQEAAAm+AQAACb8BAAAJwAEAAAnBAQAACcIBAAAJwwEAAAnEAQAACcUBAAAJxgEAAAnHAQAACcgBAAAJyQEAAAnKAQAACcsBAAAJzAEAAAnNAQAACc4BAAAJzwEAAAnQAQAACdEBAAAJ0gEAAAnTAQAACdQBAAAJ1QEAAAnWAQAACdcBAAAJ2AEAAAnZAQAACdoBAAAJ2wEAAAncAQAACd0BAAAJ3gEAAAnfAQAACeABAAAJ4QEAAAniAQAACeMBAAAJ5AEAAAnlAQAACeYBAAAJ5wEAAAnoAQAACekBAAAJ6gEAAA0rBxMAAAAAAQAAAAACAAAECklua1BvaW50VjECAAAACesBAAAJ7AEAAAntAQAACe4BAAAJ7wEAAAnwAQAACfEBAAAJ8gEAAAnzAQAACfQBAAAJ9QEAAAn2AQAACfcBAAAJ+AEAAAn5AQAACfoBAAAJ+wEAAAn8AQAACf0BAAAJ/gEAAAn/AQAACQACAAAJAQIAAAkCAgAACQMCAAAJBAIAAAkFAgAACQYCAAAJBwIAAAkIAgAACQkCAAAJCgIAAAkLAgAACQwCAAAJDQIAAAkOAgAACQ8CAAAJEAIAAAkRAgAACRICAAAJEwIAAAkUAgAACRUCAAAJFgIAAAkXAgAACRgCAAAJGQIAAAkaAgAACRsCAAAJHAIAAAkdAgAACR4CAAAJHwIAAAkgAgAACSECAAAJIgIAAAkjAgAACSQCAAAJJQIAAAkmAgAACScCAAAJKAIAAAkpAgAACSoCAAAJKwIAAAksAgAACS0CAAAJLgIAAAkvAgAACTACAAAJMQIAAAkyAgAACTMCAAAJNAIAAAk1AgAACTYCAAAJNwIAAAk4AgAACTkCAAAJOgIAAAk7AgAACTwCAAAJPQIAAAk+AgAACT8CAAAJQAIAAAlBAgAACUICAAAJQwIAAAlEAgAACUUCAAAJRgIAAAlHAgAACUgCAAAJSQIAAAlKAgAACUsCAAAJTAIAAAlNAgAACU4CAAAJTwIAAAlQAgAACVECAAAJUgIAAAlTAgAACVQCAAAJVQIAAAlWAgAACVcCAAAJWAIAAAlZAgAACVoCAAAJWwIAAAlcAgAACV0CAAAJXgIAAAlfAgAACWACAAAJYQIAAAliAgAACWMCAAAJZAIAAAllAgAACWYCAAAJZwIAAAloAgAACWkCAAAJagIAAAlrAgAACWwCAAAJbQIAAAluAgAACW8CAAAJcAIAAAlxAgAACXICAAAJcwIAAAl0AgAACXUCAAAJdgIAAAl3AgAACXgCAAAJeQIAAAl6AgAACXsCAAAJfAIAAAl9AgAACX4CAAAJfwIAAAmAAgAACYECAAAJggIAAAmDAgAACYQCAAAJhQIAAAmGAgAACYcCAAAJiAIAAAmJAgAACYoCAAAJiwIAAAmMAgAACY0CAAAJjgIAAAmPAgAACZACAAAJkQIAAAmSAgAACZMCAAAJlAIAAAmVAgAACZYCAAAJlwIAAAmYAgAACZkCAAAJmgIAAAmbAgAACZwCAAAJnQIAAAmeAgAACZ8CAAAJoAIAAAmhAgAACaICAAAJowIAAAmkAgAACaUCAAAJpgIAAAmnAgAACagCAAAJqQIAAAmqAgAACasCAAAJrAIAAAmtAgAACa4CAAAJrwIAAAmwAgAACbECAAAJsgIAAAmzAgAACbQCAAAJtQIAAAm2AgAACbcCAAAJuAIAAAm5AgAACboCAAAJuwIAAAm8AgAACb0CAAAJvgIAAAm/AgAACcACAAAJwQIAAAnCAgAACcMCAAAJxAIAAAnFAgAACcYCAAAJxwIAAAnIAgAACckCAAAJygIAAAnLAgAACcwCAAAJzQIAAAnOAgAACc8CAAAJ0AIAAAnRAgAACdICAAAJ0wIAAAnUAgAACdUCAAAJ1gIAAAnXAgAACdgCAAAJ2QIAAAnaAgAACdsCAAAJ3AIAAAndAgAACd4CAAAJ3wIAAAngAgAACeECAAAJ4gIAAAnjAgAACeQCAAAJ5QIAAAnmAgAACecCAAAJ6AIAAAnpAgAACeoCAAAJ6wIAAAnsAgAACe0CAAAJ7gIAAAnvAgAACfACAAAJ8QIAAAnyAgAACfMCAAAJ9AIAAAn1AgAACfYCAAAJ9wIAAAn4AgAACfkCAAAJ+gIAAAn7AgAACfwCAAAJ/QIAAAn+AgAACf8CAAAJAAMAAAkBAwAACQIDAAAJAwMAAAkEAwAACQUDAAAJBgMAAAkHAwAACQgDAAAJCQMAAAkKAwAACQsDAAAJDAMAAA3eBxUAAAAAAQAAAAABAAAECklua1BvaW50VjECAAAACQ0DAAAJDgMAAAkPAwAACRADAAAJEQMAAAkSAwAACRMDAAAJFAMAAAkVAwAACRYDAAAJFwMAAAkYAwAACRkDAAAJGgMAAAkbAwAACRwDAAAJHQMAAAkeAwAACR8DAAAJIAMAAAkhAwAACSIDAAAJIwMAAAkkAwAACSUDAAAJJgMAAAknAwAACSgDAAAJKQMAAAkqAwAACSsDAAAJLAMAAAktAwAACS4DAAAJLwMAAAkwAwAACTEDAAAJMgMAAAkzAwAACTQDAAAJNQMAAAk2AwAACTcDAAAJOAMAAAk5AwAACToDAAAJOwMAAAk8AwAACT0DAAAJPgMAAAk/AwAACUADAAAJQQMAAAlCAwAACUMDAAAJRAMAAAlFAwAACUYDAAAJRwMAAAlIAwAACUkDAAAJSgMAAAlLAwAACUwDAAAJTQMAAAlOAwAACU8DAAAJUAMAAAlRAwAACVIDAAAJUwMAAAlUAwAACVUDAAAJVgMAAAlXAwAACVgDAAAJWQMAAAlaAwAACVsDAAAJXAMAAAldAwAACV4DAAAJXwMAAAlgAwAACWEDAAAJYgMAAAljAwAACWQDAAAJZQMAAAlmAwAACWcDAAAJaAMAAAlpAwAACWoDAAAJawMAAAlsAwAACW0DAAAJbgMAAAlvAwAACXADAAAJcQMAAAlyAwAACXMDAAAJdAMAAAl1AwAACXYDAAAJdwMAAAl4AwAACXkDAAAJegMAAAl7AwAACXwDAAAJfQMAAAl+AwAACX8DAAAJgAMAAAmBAwAACYIDAAAJgwMAAAmEAwAACYUDAAAJhgMAAAmHAwAACYgDAAAJiQMAAAmKAwAACYsDAAAJjAMAAAmNAwAACY4DAAAJjwMAAAmQAwAACZEDAAAJkgMAAAmTAwAACZQDAAAJlQMAAAmWAwAACZcDAAAJmAMAAAmZAwAACZoDAAAJmwMAAAmcAwAACZ0DAAAJngMAAAmfAwAACaADAAAJoQMAAAmiAwAACaMDAAAJpAMAAAmlAwAACaYDAAAJpwMAAAmoAwAACakDAAAJqgMAAAmrAwAACawDAAAJrQMAAAmuAwAACa8DAAAJsAMAAAmxAwAACbIDAAAJswMAAAm0AwAACbUDAAAJtgMAAAm3AwAACbgDAAAJuQMAAAm6AwAACbsDAAAJvAMAAAm9AwAADU8FFgAAAApJbmtQb2ludFYxBAAAAAFYAVkOUHJlc3N1cmVGYWN0b3IJVGltZVN0YW1wAAAAAAYGCxACAAAAkDoeIEKm0D/aczTb2D3nPwAAAD8AAAAAAAAAAAEXAAAAFgAAAFiCKv3MadA/2nM029g95z8AAAA/ewEAAAAAAAABGAAAABYAAADgI4ZuxeHPP/52WHnzb+c/AAAAP3sBAAAAAAAAARkAAAAWAAAAcLOeKNtozz+OeGrIAInnPwAAAD+LAQAAAAAAAAEaAAAAFgAAAHCznijbaM8/Hnp8Fw6i5z8AAAA/iwEAAAAAAAABGwAAABYAAABws54o22jPP7J7jmYbu+c/AAAAP5oBAAAAAAAAARwAAAAWAAAAEEO34vDvzj9CfaC1KNTnPwAAAD+qAQAAAAAAAAEdAAAAFgAAABBDt+Lw784/0n6yBDbt5z8AAAA/qgEAAAAAAAABHgAAABYAAAAQQ7fi8O/OP2KAxFNDBug/AAAAP8kBAAAAAAAAAR8AAAAWAAAAoNLPnAZ3zj9igMRTQwboPwAAAD/JAQAAAAAAAAEgAAAAFgAAAKDSz5wGd84/9oHWolAf6D8AAAA/2QEAAAAAAAABIQAAABYAAACg0s+cBnfOP4aD6PFdOOg/AAAAP9kBAAAAAAAAASIAAAAWAAAAQGLoVhz+zT+Gg+jxXTjoPwAAAD/oAQAAAAAAAAEjAAAAFgAAAEBi6FYc/s0/FoX6QGtR6D8AAAA/6AEAAAAAAAABJAAAABYAAADA8QARMoXNP8qJMC6TnOg/AAAAP/gBAAAAAAAAASUAAAAWAAAAYIEZy0cMzT/KiTAuk5zoPwAAAD/4AQAAAAAAAAEmAAAAFgAAAGCBGctHDM0/6oxUzK3O6D8AAAA/BwIAAAAAAAABJwAAABYAAADwEDKFXZPMP+qMVMytzug/AAAAPwcCAAAAAAAAASgAAAAWAAAA8BAyhV2TzD96jmYbu+foPwAAAD8XAgAAAAAAAAEpAAAAFgAAAJCgSj9zGsw/CpB4asgA6T8AAAA/FwIAAAAAAAABKgAAABYAAAAgMGP5iKHLP56RirnVGek/AAAAPycCAAAAAAAAASsAAAAWAAAAIDBj+Yihyz8uk5wI4zLpPwAAAD8nAgAAAAAAAAEsAAAAFgAAACAwY/mIocs/vpSuV/BL6T8AAAA/NgIAAAAAAAABLQAAABYAAAAgMGP5iKHLP06WwKb9ZOk/AAAAP0YCAAAAAAAAAS4AAAAWAAAAwL97s54oyz9OlsCm/WTpPwAAAD9GAgAAAAAAAAEvAAAAFgAAAMC/e7OeKMs/4pfS9Qp+6T8AAAA/VQIAAAAAAAABMAAAABYAAABQT5RttK/KP+KX0vUKfuk/AAAAP2UCAAAAAAAAATEAAAAWAAAAUE+UbbSvyj8Cm/aTJbDpPwAAAD9lAgAAAAAAAAEyAAAAFgAAAPDerCfKNso/kpwI4zLJ6T8AAAA/ZQIAAAAAAAABMwAAABYAAADw3qwnyjbKPyaeGjJA4uk/AAAAP3UCAAAAAAAAATQAAAAWAAAAgG7F4d+9yT+2nyyBTfvpPwAAAD+EAgAAAAAAAAE1AAAAFgAAAIBuxeHfvck/RqE+0FoU6j8AAAA/hAIAAAAAAAABNgAAABYAAAAg/t2b9UTJP0ahPtBaFOo/AAAAP5QCAAAAAAAAATcAAAAWAAAAIP7dm/VEyT9mpGJudUbqPwAAAD+jAgAAAAAAAAE4AAAAFgAAALCN9lULzMg/9qV0vYJf6j8AAAA/owIAAAAAAAABOQAAABYAAACwjfZVC8zIPxqpmFudkeo/AAAAP9oCAAAAAAAAAToAAAAWAAAAUB0PECFTyD+qqqqqqqrqPwAAAD/qAgAAAAAAAAE7AAAAFgAAAOCsJ8o22sc/qqqqqqqq6j8AAAA/+gIAAAAAAAABPAAAABYAAADgrCfKNtrHP8qtzkjF3Oo/AAAAP/oCAAAAAAAAAT0AAAAWAAAA4Kwnyjbaxz9er+CX0vXqPwAAAD8JAwAAAAAAAAE+AAAAFgAAAGA8QIRMYcc/7rDy5t8O6z8AAAA/CQMAAAAAAAABPwAAABYAAABgPECETGHHP36yBDbtJ+s/AAAAPxkDAAAAAAAAAUAAAAAWAAAAYDxAhExhxz8OtBaF+kDrPwAAAD8ZAwAAAAAAAAFBAAAAFgAAAGA8QIRMYcc/Mrc6IxVz6z8AAAA/ZwMAAAAAAAABQgAAABYAAABgPECETGHHP8K4THIijOs/AAAAP2cDAAAAAAAAAUMAAAAWAAAAYDxAhExhxz/iu3AQPb7rPwAAAD92AwAAAAAAAAFEAAAAFgAAAGA8QIRMYcc/lsCm/WQJ7D8AAAA/hgMAAAAAAAABRQAAABYAAABgPECETGHHPybCuExyIuw/AAAAP4YDAAAAAAAAAUYAAAAWAAAA4Kwnyjbaxz9KxdzqjFTsPwAAAD+WAwAAAAAAAAFHAAAAFgAAAOCsJ8o22sc/asgAiaeG7D8AAAA/pQMAAAAAAAABSAAAABYAAABQHQ8QIVPIP2rIAImnhuw/AAAAP6UDAAAAAAAAAUkAAAAWAAAAUB0PECFTyD+OyyQnwrjsPwAAAD+1AwAAAAAAAAFKAAAAFgAAALCN9lULzMg/Hs02ds/R7D8AAAA/xAMAAAAAAAABSwAAABYAAAAg/t2b9UTJP67OSMXc6uw/AAAAP8QDAAAAAAAAAUwAAAAWAAAAgG7F4d+9yT/S0Wxj9xztPwAAAD/EAwAAAAAAAAFNAAAAFgAAAIBuxeHfvck/YtN+sgQ27T8AAAA/1AMAAAAAAAABTgAAABYAAADw3qwnyjbKP+7UkAEST+0/AAAAP9QDAAAAAAAAAU8AAAAWAAAAUE+UbbSvyj+C1qJQH2jtPwAAAD/kAwAAAAAAAAFQAAAAFgAAAMC/e7OeKMs/otnG7jma7T8AAAA/5AMAAAAAAAABUQAAABYAAACQoEo/cxrMPzLb2D1Hs+0/AAAAP/MDAAAAAAAAAVIAAAAWAAAA8BAyhV2TzD9W3vzbYeXtPwAAAD/zAwAAAAAAAAFTAAAAFgAAAGCBGctHDM0/Vt7822Hl7T8AAAA/AwQAAAAAAAABVAAAABYAAABggRnLRwzNP+bfDitv/u0/AAAAPxIEAAAAAAAAAVUAAAAWAAAAQGLoVhz+zT/m3w4rb/7tPwAAAD8SBAAAAAAAAAFWAAAAFgAAAEBi6FYc/s0/duEgenwX7j8AAAA/EgQAAAAAAAABVwAAABYAAACg0s+cBnfOP3bhIHp8F+4/AAAAPyIEAAAAAAAAAVgAAAAWAAAAoNLPnAZ3zj8K4zLJiTDuPwAAAD8yBAAAAAAAAAFZAAAAFgAAABBDt+Lw784/muREGJdJ7j8AAAA/UQQAAAAAAAABWgAAABYAAABws54o22jPP5rkRBiXSe4/AAAAP3AEAAAAAAAAAVsAAAAWAAAA4COGbsXhzz+a5EQYl0nuPwAAAD+ABAAAAAAAAAFcAAAAFgAAACDKNtpXLdA/muREGJdJ7j8AAAA/jwQAAAAAAAABXQAAABYAAADA8hFDt+LQPyrmVmekYu4/AAAAP48EAAAAAAAAAV4AAAAWAAAAKGP5iKFb0T+652i2sXvuPwAAAD+fBAAAAAAAAAFfAAAAFgAAAJjT4M6L1NE/uudotrF77j8AAAA/nwQAAAAAAAABYAAAABYAAAAARMgUdk3SP07pegW/lO4/AAAAP64EAAAAAAAAAWEAAAAWAAAA0CSXoEo/0z9O6XoFv5TuPwAAAD+uBAAAAAAAAAFiAAAAFgAAADiVfuY0uNM/3uqMVMyt7j8AAAA/vgQAAAAAAAABYwAAABYAAACgBWYsHzHUP97qjFTMre4/AAAAP74EAAAAAAAAAWQAAAAWAAAA2L1ZT5Rt1D/e6oxUzK3uPwAAAD/OBAAAAAAAAAFlAAAAFgAAAEguQZV+5tQ/auyeo9nG7j8AAAA/zgQAAAAAAAABZgAAABYAAACA5jS48yLVP2rsnqPZxu4/AAAAPwkFAAAAAAAAAWcAAAAWAAAAsJ4o22hf1T9q7J6j2cbuPwAAAD8oBQAAAAAAAAFoAAAAFgAAABgPECFT2NU/auyeo9nG7j8AAAA/KAUAAAAAAAABaQAAABYAAABQxwNEyBTWP2rsnqPZxu4/AAAAPygFAAAAAAAAAWoAAAAWAAAAiBi6FYd/1z9O6XoFv5TuPwAAAD83BQAAAAAAAAFrAAAAFgAAAPiIoVtx+Nc/Tul6Bb+U7j8AAAA/RwUAAAAAAAABbAAAABYAAABg+YihW3HYP07pegW/lO4/AAAAP0cFAAAAAAAAAW0AAAAWAAAAyGlw50Xq2D+652i2sXvuPwAAAD9XBQAAAAAAAAFuAAAAFgAAAGiSS1Cln9k/uudotrF77j8AAAA/VwUAAAAAAAABbwAAABYAAACYSj9zGtzZP7rnaLaxe+4/AAAAP2YFAAAAAAAAAXAAAAAWAAAAALsmuQRV2j+652i2sXvuPwAAAD+FBQAAAAAAAAFxAAAAFgAAADhzGtx5kdo/uudotrF77j8AAAA/pQUAAAAAAAABcgAAABYAAADYm/VE2UbbP5rkRBiXSe4/AAAAP7QFAAAAAAAAAXMAAAAWAAAAQAzdisO/2z924SB6fBfuPwAAAD+0BQAAAAAAAAF0AAAAFgAAAOA0uPMiddw/5t8OK2/+7T8AAAA/xAUAAAAAAAABdQAAABYAAABIpZ85De7cP8bc6oxUzO0/AAAAP8QFAAAAAAAAAXYAAAAWAAAAIIZuxeHf3T+i2cbuOZrtPwAAAD/TBQAAAAAAAAF3AAAAFgAAAMCuSS5Bld4/Eti0nyyB7T8AAAA/0wUAAAAAAAABeAAAABYAAAAoHzF0Kw7fP+7UkAEST+0/AAAAP+MFAAAAAAAAAXkAAAAWAAAA+P//////3z/S0Wxj9xztPwAAAD/jBQAAAAAAAAF6AAAAFgAAADC48yJ1POA/0tFsY/cc7T8AAAA/8wUAAAAAAAABewAAABYAAABQlG20r1rgPz7QWhTqA+0/AAAAP/MFAAAAAAAAAXwAAAAWAAAAhExh1ySX4D+uzkjF3OrsPwAAAD8CBgAAAAAAAAF9AAAAFgAAAIRMYdckl+A/Hs02ds/R7D8AAAA/MQYAAAAAAAABfgAAABYAAAC4BFX6mdPgP9rG7jmabew/AAAAP0EGAAAAAAAAAX8AAAAWAAAA0ODOi9Tx4D9KxdzqjFTsPwAAAD9QBgAAAAAAAAGAAAAAFgAAANDgzovU8eA/JsK4THIi7D8AAAA/UAYAAAAAAAABgQAAABYAAADQ4M6L1PHgPwa/lK5X8Os/AAAAP2AGAAAAAAAAAYIAAAAWAAAA7LxIHQ8Q4T/iu3AQPb7rPwAAAD9gBgAAAAAAAAGDAAAAFgAAAASZwq5JLuE/wrhMciKM6z8AAAA/bwYAAAAAAAABhAAAABYAAAAEmcKuSS7hPzK3OiMVc+s/AAAAP28GAAAAAAAAAYUAAAAWAAAABJnCrkku4T+itSjUB1rrPwAAAD9/BgAAAAAAAAGGAAAAFgAAAASZwq5JLuE/DrQWhfpA6z8AAAA/fwYAAAAAAAABhwAAABYAAAAEmcKuSS7hP36yBDbtJ+s/AAAAP48GAAAAAAAAAYgAAAAWAAAABJnCrkku4T/Krc5IxdzqPwAAAD+PBgAAAAAAAAGJAAAAFgAAAASZwq5JLuE/qqqqqqqq6j8AAAA/ngYAAAAAAAABigAAABYAAAAEmcKuSS7hP4anhgyQeOo/AAAAP64GAAAAAAAAAYsAAAAWAAAABJnCrkku4T/2pXS9gl/qPwAAAD+uBgAAAAAAAAGMAAAAFgAAAASZwq5JLuE/ZqRibnVG6j8AAAA/vQYAAAAAAAABjQAAABYAAAAEmcKuSS7hP9aiUB9oLeo/AAAAP70GAAAAAAAAAY4AAAAWAAAABJnCrkku4T+2nyyBTfvpPwAAAD/NBgAAAAAAAAGPAAAAFgAAAASZwq5JLuE/Jp4aMkDi6T8AAAA/3QYAAAAAAAABkAAAABYAAAAEmcKuSS7hP5KcCOMyyek/AAAAP90GAAAAAAAAAZEAAAAWAAAABJnCrkku4T/il9L1Cn7pPwAAAD/sBgAAAAAAAAGSAAAAFgAAAOy8SB0PEOE/TpbApv1k6T8AAAA//AYAAAAAAAABkwAAABYAAADsvEgdDxDhPy6TnAjjMuk/AAAAP/wGAAAAAAAAAZQAAAAWAAAA7LxIHQ8Q4T8KkHhqyADpPwAAAD8LBwAAAAAAAAGVAAAAFgAAAOy8SB0PEOE/eo5mG7vn6D8AAAA/CwcAAAAAAAABlgAAABYAAADsvEgdDxDhP1qLQn2gteg/AAAAPxsHAAAAAAAAAZcAAAAWAAAA0ODOi9Tx4D86iB7fhYPoPwAAAD8bBwAAAAAAAAGYAAAAFgAAANDgzovU8eA/FoX6QGtR6D8AAAA/KwcAAAAAAAABmQAAABYAAAC4BFX6mdPgP4aD6PFdOOg/AAAAPysHAAAAAAAAAZoAAAAWAAAAuARV+pnT4D9CfaC1KNTnPwAAAD86BwAAAAAAAAGbAAAAFgAAALgEVfqZ0+A/Hnp8Fw6i5z8AAAA/OgcAAAAAAAABnAAAABYAAACcKNtoX7XgP454asgAiec/AAAAP0oHAAAAAAAAAZ0AAAAWAAAAhExh1ySX4D/+dlh582/nPwAAAD9ZBwAAAAAAAAGeAAAAFgAAAIRMYdckl+A/bnVGKuZW5z8AAAA/WQcAAAAAAAABnwAAABYAAACETGHXJJfgP9pzNNvYPec/AAAAP1kHAAAAAAAAAaAAAAAWAAAAaHDnRep44D9OciKMyyTnPwAAAD9pBwAAAAAAAAGhAAAAFgAAAFCUbbSvWuA/TnIijMsk5z8AAAA/eQcAAAAAAAABogAAABYAAAAwuPMidTzgP75wED2+C+c/AAAAP3kHAAAAAAAAAaMAAAAWAAAAFNx5kToe4D++cBA9vgvnPwAAAD+nBwAAAAAAAAGkAAAAFgAAABTceZE6HuA/Km/+7bDy5j8AAAA/xwcAAAAAAAABpQAAABYAAAD4///////fPypv/u2w8uY/AAAAP+YHAAAAAAAAAaYAAAAWAAAAwEcM3YrD3z8qb/7tsPLmPwAAAD/1BwAAAAAAAAGnAAAAFgAAAJCPGLoVh98/Km/+7bDy5j8AAAA/BQgAAAAAAAABqAAAABYAAAAoHzF0Kw7fPypv/u2w8uY/AAAAPxUIAAAAAAAAAakAAAAWAAAA8GY9UbbR3j8qb/7tsPLmPwAAAD8VCAAAAAAAAAGqAAAAFgAAAFg+YuhWHN4/Km/+7bDy5j8AAAA/JAgAAAAAAAABqwAAABYAAADwzXqibKPdPypv/u2w8uY/AAAAPyQIAAAAAAAAAawAAAAWAAAASKWfOQ3u3D+abeyeo9nmPwAAAD80CAAAAAAAAAGtAAAAFgAAALB8xNCtONw/CmzaT5bA5j8AAAA/NAgAAAAAAAABrgAAABYAAAAQVOlnToPbPwps2k+WwOY/AAAAP0MIAAAAAAAAAa8AAAAWAAAAcCsO/+7N2j96asgAiafmPwAAAD9DCAAAAAAAAAGwAAAAFgAAAAC7JrkEVdo/emrIAImn5j8AAAA/UwgAAAAAAAABsQAAABYAAACYSj9zGtzZP+hotrF7juY/AAAAP1MIAAAAAAAAAbIAAAAWAAAAMNpXLTBj2T/oaLaxe47mPwAAAD9jCAAAAAAAAAGzAAAAFgAAAJixfMTQrdg/VmekYm515j8AAAA/YwgAAAAAAAABtAAAABYAAAAwQZV+5jTYP8ZlkhNhXOY/AAAAP3IIAAAAAAAAAbUAAAAWAAAA+IihW3H41z/GZZITYVzmPwAAAD+CCAAAAAAAAAG2AAAAFgAAAMjQrTj8u9c/xmWSE2Fc5j8AAAA/kQgAAAAAAAABtwAAABYAAACIGLoVh3/XP8ZlkhNhXOY/AAAAP6EIAAAAAAAAAbgAAAAWAAAAUGDG8hFD1z/GZZITYVzmPwAAAD+xCAAAAAAAAAG5AAAAFgAAAOjv3qwnytY/xmWSE2Fc5j8AAAA/0AgAAAAAAAABugAAABYAAAC4N+uJso3WP8ZlkhNhXOY/AAAAP9AIAAAAAAAAAbsAAAAWAAAAgH/3Zj1R1j/GZZITYVzmPwAAAD/QCAAAAAAAAAG8AAAAFgAAAFDHA0TIFNY/xmWSE2Fc5j8AAAA/3wgAAAAAAAABvQAAABYAAAAYDxAhU9jVP8ZlkhNhXOY/AAAAP98IAAAAAAAAAb4AAAAWAAAA6FYc/t2b1T/GZZITYVzmPwAAAD//CAAAAAAAAAG/AAAAFgAAAOhWHP7dm9U/VmekYm515j8AAAA/TQkAAAAAAAABwAAAABYAAADYvVlPlG3UP+hotrF7juY/AAAAP00JAAAAAAAAAcEAAAAWAAAAcE1yCar00z96asgAiafmPwAAAD9cCQAAAAAAAAHCAAAAFgAAAAjdisO/e9M/CmzaT5bA5j8AAAA/XAkAAAAAAAABwwAAABYAAABotK9aYMbSP5pt7J6j2eY/AAAAP2wJAAAAAAAAAcQAAAAWAAAAAETIFHZN0j8qb/7tsPLmPwAAAD9sCQAAAAAAAAHFAAAAFgAAAJjT4M6L1NE/vnAQPb4L5z8AAAA/ewkAAAAAAAABxgAAABYAAAD4qgVmLB/RP75wED2+C+c/AAAAP3sJAAAAAAAAAccAAAAWAAAAwPIRQ7fi0D9OciKMyyTnPwAAAD+LCQAAAAAAAAHIAAAAFgAAAJA6HiBCptA/2nM029g95z8AAAA/iwkAAAAAAAAByQAAABYAAAAgyjbaVy3QP9pzNNvYPec/AAAAP5sJAAAAAAAAAcoAAAAWAAAAIMo22lct0D9udUYq5lbnPwAAAD+bCQAAAAAAAAHLAAAAFgAAAOAjhm7F4c8//nZYefNv5z8AAAA/VgoAAAAAAAABzAAAABYAAADgI4ZuxeHPP454asgAiec/AAAAP1YKAAAAAAAAAc0AAAAWAAAAcLOeKNtozz8eenwXDqLnPwAAAD9lCgAAAAAAAAHOAAAAFgAAABBDt+Lw784/snuOZhu75z8AAAA/dQoAAAAAAAABzwAAABYAAAAQQ7fi8O/OP0J9oLUo1Oc/AAAAP4UKAAAAAAAAAdAAAAAWAAAAoNLPnAZ3zj/SfrIENu3nPwAAAD+FCgAAAAAAAAHRAAAAFgAAAEBi6FYc/s0/9oHWolAf6D8AAAA/lAoAAAAAAAAB0gAAABYAAABAYuhWHP7NP4aD6PFdOOg/AAAAP5QKAAAAAAAAAdMAAAAWAAAAwPEAETKFzT+mhgyQeGroPwAAAD+kCgAAAAAAAAHUAAAAFgAAAMDxABEyhc0/Ooge34WD6D8AAAA/pAoAAAAAAAAB1QAAABYAAABggRnLRwzNP1qLQn2gteg/AAAAP7MKAAAAAAAAAdYAAAAWAAAAYIEZy0cMzT/qjFTMrc7oPwAAAD+zCgAAAAAAAAHXAAAAFgAAAGCBGctHDM0/eo5mG7vn6D8AAAA/wwoAAAAAAAAB2AAAABYAAABggRnLRwzNPwqQeGrIAOk/AAAAP8MKAAAAAAAAAdkAAAAWAAAAYIEZy0cMzT+ekYq51RnpPwAAAD/TCgAAAAAAAAHaAAAAFgAAAGCBGctHDM0/LpOcCOMy6T8AAAA/0woAAAAAAAAB2wAAABYAAABggRnLRwzNP76UrlfwS+k/AAAAP+IKAAAAAAAAAdwAAAAWAAAAYIEZy0cMzT9OlsCm/WTpPwAAAD/5CgAAAAAAAAHdAAAAFgAAAGCBGctHDM0/4pfS9Qp+6T8AAAA/+QoAAAAAAAAB3gAAABYAAADwEDKFXZPMP+KX0vUKfuk/AAAAPwkLAAAAAAAAAd8AAAAWAAAA8BAyhV2TzD8Cm/aTJbDpPwAAAD8ZCwAAAAAAAAHgAAAAFgAAAPAQMoVdk8w/kpwI4zLJ6T8AAAA/GQsAAAAAAAAB4QAAABYAAACQoEo/cxrMP5KcCOMyyek/AAAAPxkLAAAAAAAAAeIAAAAWAAAAkKBKP3MazD8mnhoyQOLpPwAAAD8oCwAAAAAAAAHjAAAAFgAAAJCgSj9zGsw/tp8sgU376T8AAAA/OAsAAAAAAAAB5AAAABYAAACQoEo/cxrMP9aiUB9oLeo/AAAAP5ULAAAAAAAAAeUAAAAWAAAAkKBKP3MazD9mpGJudUbqPwAAAD+lCwAAAAAAAAHmAAAAFgAAAJCgSj9zGsw/9qV0vYJf6j8AAAA/tQsAAAAAAAAB5wAAABYAAACQoEo/cxrMP4anhgyQeOo/AAAAP7ULAAAAAAAAAegAAAAWAAAAkKBKP3MazD8aqZhbnZHqPwAAAD/ECwAAAAAAAAHpAAAAFgAAAJCgSj9zGsw/7rDy5t8O6z8AAAA/AwwAAAAAAAAB6gAAABYAAACQoEo/cxrMPw60FoX6QOs/AAAAPwMMAAAAAAAAAesAAAAWAAAAkKBKP3MazD+itSjUB1rrPwAAAD8DDAAAAAAAAAHsAAAAFgAAAJCgSj9zGsw/Mrc6IxVz6z8AAAA/EgwAAAAAAAAB7QAAABYAAACQoEo/cxrMP8K4THIijOs/AAAAPzEMAAAAAAAAAe4AAAAWAAAAkKBKP3MazD9Sul7BL6XrPwAAAD9BDAAAAAAAAAHvAAAAFgAAAJCgSj9zGsw/4rtwED2+6z8AAAA/QQwAAAAAAAAB8AAAABYAAACQoEo/cxrMP3K9gl9K1+s/AAAAP1EMAAAAAAAAAfEAAAAWAAAAkKBKP3MazD+WwKb9ZAnsPwAAAD9gDAAAAAAAAAHyAAAAFgAAAJCgSj9zGsw/tsPKm3877D8AAAA/YAwAAAAAAAAB8wAAABYAAACQoEo/cxrMP0rF3OqMVOw/AAAAP38MAAAAAAAAAfQAAAAWAAAAkKBKP3MazD/axu45mm3sPwAAAD+fDAAAAAAAAAH1AAAAFgAAAPAQMoVdk8w/2sbuOZpt7D8AAAA/rgwAAAAAAAAB9gAAABYAAADwEDKFXZPMP2rIAImnhuw/AAAAP64MAAAAAAAAAfcAAAAWAAAAYIEZy0cMzT/6yRLYtJ/sPwAAAD++DAAAAAAAAAH4AAAAFgAAAMDxABEyhc0/+skS2LSf7D8AAAA/vgwAAAAAAAAB+QAAABYAAABAYuhWHP7NP47LJCfCuOw/AAAAP80MAAAAAAAAAfoAAAAWAAAAEEO34vDvzj8ezTZ2z9HsPwAAAD/NDAAAAAAAAAH7AAAAFgAAAOAjhm7F4c8/rs5Ixdzq7D8AAAA/3QwAAAAAAAAB/AAAABYAAAAgyjbaVy3QP67OSMXc6uw/AAAAPxgNAAAAAAAAAf0AAAAWAAAAWIIq/cxp0D8+0FoU6gPtPwAAAD8oDQAAAAAAAAH+AAAAFgAAAMDyEUO34tA/0tFsY/cc7T8AAAA/KA0AAAAAAAAB/wAAABYAAAD4qgVmLB/RP9LRbGP3HO0/AAAAPzgNAAAAAAAAAQABAAAWAAAAKGP5iKFb0T9i036yBDbtPwAAAD84DQAAAAAAAAEBAQAAFgAAAJjT4M6L1NE/YtN+sgQ27T8AAAA/Rw0AAAAAAAABAgEAABYAAAA4/Ls364nSP2LTfrIENu0/AAAAP1cNAAAAAAAAAQMBAAAWAAAAaLSvWmDG0j9i036yBDbtPwAAAD9XDQAAAAAAAAEEAQAAFgAAANAkl6BKP9M/YtN+sgQ27T8AAAA/Zg0AAAAAAAABBQEAABYAAAAI3YrDv3vTP2LTfrIENu0/AAAAP3YNAAAAAAAAAQYBAAAWAAAAcE1yCar00z9i036yBDbtPwAAAD92DQAAAAAAAAEHAQAAFgAAAKAFZiwfMdQ/YtN+sgQ27T8AAAA/hg0AAAAAAAABCAEAABYAAADYvVlPlG3UP2LTfrIENu0/AAAAP5UNAAAAAAAAAQkBAAAWAAAACHZNcgmq1D9i036yBDbtPwAAAD+VDQAAAAAAAAEKAQAAFgAAAEguQZV+5tQ/YtN+sgQ27T8AAAA/lQ0AAAAAAAABCwEAABYAAACA5jS48yLVP2LTfrIENu0/AAAAP6UNAAAAAAAAAQwBAAAWAAAAsJ4o22hf1T9i036yBDbtPwAAAD+lDQAAAAAAAAENAQAAFgAAAOhWHP7dm9U/0tFsY/cc7T8AAAA/tA0AAAAAAAABDgEAABYAAAAYDxAhU9jVP9LRbGP3HO0/AAAAP8QNAAAAAAAAAQ8BAAAWAAAAUMcDRMgU1j/S0Wxj9xztPwAAAD/UDQAAAAAAAAEQAQAAFgAAAIB/92Y9UdY/0tFsY/cc7T8AAAA/1A0AAAAAAAABEQEAABYAAAC4N+uJso3WP9LRbGP3HO0/AAAAP+MNAAAAAAAAARIBAAAWAAAA6O/erCfK1j/S0Wxj9xztPwAAAD/zDQAAAAAAAAETAQAAFgAAACCo0s+cBtc/0tFsY/cc7T8AAAA/8w0AAAAAAAABFAEAABYAAABQYMbyEUPXP9LRbGP3HO0/AAAAPwIOAAAAAAAAARUBAAAWAAAAyNCtOPy71z/S0Wxj9xztPwAAAD8SDgAAAAAAAAEWAQAAFgAAAPiIoVtx+Nc/0tFsY/cc7T8AAAA/Ig4AAAAAAAABFwEAABYAAAAwQZV+5jTYP9LRbGP3HO0/AAAAPzEOAAAAAAAAARgBAAAWAAAAYPmIoVtx2D/S0Wxj9xztPwAAAD8xDgAAAAAAAAEZAQAAFgAAAJixfMTQrdg/0tFsY/cc7T8AAAA/QQ4AAAAAAAABGgEAABYAAAAAuya5BFXaP67OSMXc6uw/AAAAP3AOAAAAAAAAARsBAAAWAAAAqOMBImQK2z+uzkjF3OrsPwAAAD9wDgAAAAAAAAEcAQAAFgAAAEAM3YrDv9s/rs5Ixdzq7D8AAAA/fw4AAAAAAAABHQEAABYAAAB4xNCtOPzbP67OSMXc6uw/AAAAP38OAAAAAAAAAR4BAAAWAAAA4DS48yJ13D+uzkjF3OrsPwAAAD+PDgAAAAAAAAEfAQAAFgAAABjtqxaYsdw/rs5Ixdzq7D8AAAA/jw4AAAAAAAABIAEAABYAAABIpZ85De7cP67OSMXc6uw/AAAAP54OAAAAAAAAASEBAAAWAAAAgF2TXIIq3T+uzkjF3OrsPwAAAD+uDgAAAAAAAAEiAQAAFgAAAIBdk1yCKt0/Hs02ds/R7D8AAAA/vg4AAAAAAAABIwEAABYAAACwFYd/92bdP47LJCfCuOw/AAAAP74OAAAAAAAAASQBAAAWAAAA8M16omyj3T/6yRLYtJ/sPwAAAD/NDgAAAAAAAAElAQAAFgAAACCGbsXh390/+skS2LSf7D8AAAA/zQ4AAAAAAAABJgEAABYAAACI9lULzFjeP2rIAImnhuw/AAAAP90OAAAAAAAAAScBAAAWAAAAiPZVC8xY3j/axu45mm3sPwAAAD/dDgAAAAAAAAEoAQAAFgAAAPBmPVG20d4/tsPKm3877D8AAAA/Cg8AAAAAAAABKQEAABYAAAAoHzF0Kw7fPybCuExyIuw/AAAAPwoPAAAAAAAAASoBAAAWAAAAkI8YuhWH3z+WwKb9ZAnsPwAAAD8aDwAAAAAAAAErAQAAFgAAAJCPGLoVh98/Br+Urlfw6z8AAAA/Gg8AAAAAAAABLAEAABYAAADARwzdisPfP+K7cBA9vus/AAAAPykPAAAAAAAAAS0BAAAWAAAA+P//////3z9+sgQ27SfrPwAAAD85DwAAAAAAAAEuAQAAFgAAAPj//////98/7rDy5t8O6z8AAAA/SA8AAAAAAAABLwEAABYAAAD4///////fP8qtzkjF3Oo/AAAAP1gPAAAAAAAAATABAAAWAAAA+P//////3z86rLz5t8PqPwAAAD9YDwAAAAAAAAExAQAAFgAAAPj//////98/qqqqqqqq6j8AAAA/aA8AAAAAAAABMgEAABYAAAD4///////fPxqpmFudkeo/AAAAP2gPAAAAAAAAATMBAAAWAAAA+P//////3z+Gp4YMkHjqPwAAAD93DwAAAAAAAAE0AQAAFgAAAPj//////98/9qV0vYJf6j8AAAA/dw8AAAAAAAABNQEAABYAAAD4///////fP2akYm51Ruo/AAAAP4cPAAAAAAAAATYBAAAWAAAA+P//////3z/WolAfaC3qPwAAAD+HDwAAAAAAAAE3AQAAFgAAAPj//////98/tp8sgU376T8AAAA/lg8AAAAAAAABOAEAABYAAAD4///////fP76UrlfwS+k/AAAAP8UPAAAAAAAAATkBAAAWAAAA+P//////3z8uk5wI4zLpPwAAAD/FDwAAAAAAAAE6AQAAFgAAAPj//////98/eo5mG7vn6D8AAAA/xQ8AAAAAAAABOwEAABYAAAD4///////fP1qLQn2gteg/AAAAP9UPAAAAAAAAATwBAAAWAAAAwEcM3YrD3z/KiTAuk5zoPwAAAD/kDwAAAAAAAAE9AQAAFgAAAMBHDN2Kw98/poYMkHhq6D8AAAA/5A8AAAAAAAABPgEAABYAAACQjxi6FYffPxaF+kBrUeg/AAAAP/QPAAAAAAAAAT8BAAAWAAAAkI8YuhWH3z+Gg+jxXTjoPwAAAD/0DwAAAAAAAAFAAQAAFgAAAJCPGLoVh98/9oHWolAf6D8AAAA/BBAAAAAAAAABQQEAABYAAACQjxi6FYffP9J+sgQ27ec/AAAAPwQQAAAAAAAAAUIBAAAWAAAAWNckl6BK3z+ye45mG7vnPwAAAD8jEAAAAAAAAAFDAQAAFgAAAFjXJJegSt8/Hnp8Fw6i5z8AAAA/MhAAAAAAAAABRAEAABYAAAAoHzF0Kw7fP454asgAiec/AAAAPzIQAAAAAAAAAUUBAAAWAAAAKB8xdCsO3z/+dlh582/nPwAAAD9CEAAAAAAAAAFGAQAAFgAAAPBmPVG20d4/bnVGKuZW5z8AAAA/QhAAAAAAAAABRwEAABYAAADArkkuQZXeP9pzNNvYPec/AAAAP1IQAAAAAAAAAUgBAAAWAAAAiPZVC8xY3j9OciKMyyTnPwAAAD9hEAAAAAAAAAFJAQAAFgAAAFg+YuhWHN4/TnIijMsk5z8AAAA/YRAAAAAAAAABSgEAABYAAAAghm7F4d/dP75wED2+C+c/AAAAP3EQAAAAAAAAAUsBAAAWAAAAIIZuxeHf3T8qb/7tsPLmPwAAAD+AEAAAAAAAAAFMAQAAFgAAALAVh3/3Zt0/CmzaT5bA5j8AAAA/gBAAAAAAAAABTQEAABYAAACAXZNcgirdPwps2k+WwOY/AAAAP5AQAAAAAAAAAU4BAAAWAAAASKWfOQ3u3D96asgAiafmPwAAAD+QEAAAAAAAAAFPAQAAFgAAABjtqxaYsdw/emrIAImn5j8AAAA/oBAAAAAAAAABUAEAABYAAADgNLjzInXcP+hotrF7juY/AAAAP68QAAAAAAAAAVEBAAAWAAAAsHzE0K043D/oaLaxe47mPwAAAD+/EAAAAAAAAAFSAQAAFgAAAHjE0K04/Ns/6Gi2sXuO5j8AAAA/zhAAAAAAAAABUwEAABYAAABADN2Kw7/bP1ZnpGJudeY/AAAAP94QAAAAAAAAAVQBAAAWAAAAEFTpZ06D2z9WZ6RibnXmPwAAAD/uEAAAAAAAAAFVAQAAFgAAANib9UTZRts/VmekYm515j8AAAA/7hAAAAAAAAABVgEAABYAAACo4wEiZArbP1ZnpGJudeY/AAAAP/0QAAAAAAAAAVcBAAAWAAAAcCsO/+7N2j9WZ6RibnXmPwAAAD8cEQAAAAAAAAFYAQAAFgAAADhzGtx5kdo/VmekYm515j8AAAA/HBEAAAAAAAABWQEAABYAAAAAuya5BFXaP1ZnpGJudeY/AAAAPywRAAAAAAAAAVoBAAAWAAAAaJJLUKWf2T9WZ6RibnXmPwAAAD88EQAAAAAAAAFbAQAAFgAAADDaVy0wY9k/VmekYm515j8AAAA/PBEAAAAAAAABXAEAABYAAADIaXDnRerYP1ZnpGJudeY/AAAAP0sRAAAAAAAAAV0BAAAWAAAAmLF8xNCt2D9WZ6RibnXmPwAAAD9LEQAAAAAAAAFeAQAAFgAAAPiIoVtx+Nc/VmekYm515j8AAAA/WxEAAAAAAAABXwEAABYAAABQYMbyEUPXP1ZnpGJudeY/AAAAP1sRAAAAAAAAAWABAAAWAAAA6O/erCfK1j9WZ6RibnXmPwAAAD96EQAAAAAAAAFhAQAAFgAAALg364myjdY/VmekYm515j8AAAA/ihEAAAAAAAABYgEAABYAAACAf/dmPVHWP1ZnpGJudeY/AAAAP6kRAAAAAAAAAWMBAAAWAAAAGA8QIVPY1T/oaLaxe47mPwAAAD+4EQAAAAAAAAFkAQAAFgAAAOhWHP7dm9U/6Gi2sXuO5j8AAAA/yBEAAAAAAAABZQEAABYAAACwnijbaF/VP+hotrF7juY/AAAAP8gRAAAAAAAAAWYBAAAWAAAASC5BlX7m1D96asgAiafmPwAAAD/IEQAAAAAAAAFnAQAAFgAAAAh2TXIJqtQ/emrIAImn5j8AAAA/2BEAAAAAAAABaAEAABYAAACgBWYsHzHUPwps2k+WwOY/AAAAP9gRAAAAAAAAAWkBAAAWAAAAOJV+5jS40z8KbNpPlsDmPwAAAD/nEQAAAAAAAAFqAQAAFgAAANAkl6BKP9M/CmzaT5bA5j8AAAA/9xEAAAAAAAABawEAABYAAACgbKN91QLTP5pt7J6j2eY/AAAAPwYSAAAAAAAAAWwBAAAWAAAAaLSvWmDG0j+abeyeo9nmPwAAAD8GEgAAAAAAAAFtAQAAFgAAADj8uzfridI/Km/+7bDy5j8AAAA/FhIAAAAAAAABbgEAABYAAAAARMgUdk3SPypv/u2w8uY/AAAAPyYSAAAAAAAAAW8BAAAWAAAAmNPgzovU0T++cBA9vgvnPwAAAD81EgAAAAAAAAFwAQAAFgAAAGAb7asWmNE/vnAQPb4L5z8AAAA/RRIAAAAAAAABcQEAABYAAABgG+2rFpjRP05yIozLJOc/AAAAP1QSAAAAAAAAAXIBAAAWAAAAKGP5iKFb0T/aczTb2D3nPwAAAD9UEgAAAAAAAAFzAQAAFgAAAPiqBWYsH9E/bnVGKuZW5z8AAAA/dBIAAAAAAAABdAEAABYAAADA8hFDt+LQP251RirmVuc/AAAAP3QSAAAAAAAAAXUBAAAWAAAAwPIRQ7fi0D/+dlh582/nPwAAAD+DEgAAAAAAAAF2AQAAFgAAABBDt+Lw784/Qn2gtSjU5z8AAAA/shIAAAAAAAABdwEAABYAAACg0s+cBnfOP9J+sgQ27ec/AAAAP7ISAAAAAAAAAXgBAAAWAAAAwPEAETKFzT/2gdaiUB/oPwAAAD/CEgAAAAAAAAF5AQAAFgAAAMC/e7OeKMs/poYMkHhq6D8AAAA/whIAAAAAAAABegEAABYAAABQHQ8QIVPIPwqQeGrIAOk/AAAAP+ESAAAAAAAAAXsBAAAWAAAAUB0PECFTyD+ekYq51RnpPwAAAD/wEgAAAAAAAAF8AQAAFgAAAOCsJ8o22sc/LpOcCOMy6T8AAAA/8BIAAAAAAAABfQEAABYAAABgPECETGHHPy6TnAjjMuk/AAAAPwATAAAAAAAAAX4BAAAWAAAAAMxYPmLoxj9OlsCm/WTpPwAAAD8AEwAAAAAAAAF/AQAAFgAAADDribKN9sU/4pfS9Qp+6T8AAAA/EBMAAAAAAAABgAEAABYAAAAw64myjfbFPwKb9pMlsOk/AAAAPxATAAAAAAAAAYEBAAAWAAAAwHqibKN9xT+SnAjjMsnpPwAAAD8fEwAAAAAAAAGCAQAAFgAAAGAKuya5BMU/tp8sgU376T8AAAA/HxMAAAAAAAABgwEAABYAAABgCrsmuQTFP0ahPtBaFOo/AAAAPy8TAAAAAAAAAYQBAAAWAAAA8JnT4M6LxD9mpGJudUbqPwAAAD8+EwAAAAAAAAGFAQAAFgAAAMBIHQ8QIcM/Oqy8+bfD6j8AAAA/PhMAAAAAAAABhgEAABYAAABQ2DXJJajCP16v4JfS9eo/AAAAPz4TAAAAAAAAAYcBAAAWAAAAUNg1ySWowj/usPLm3w7rPwAAAD9OEwAAAAAAAAGIAQAAFgAAAPBnToM7L8I/frIENu0n6z8AAAA/XhMAAAAAAAABiQEAABYAAADwZ06DOy/CP6K1KNQHWus/AAAAP14TAAAAAAAAAYoBAAAWAAAA8GdOgzsvwj/CuExyIozrPwAAAD9tEwAAAAAAAAGLAQAAFgAAAPBnToM7L8I/lsCm/WQJ7D8AAAA/nBMAAAAAAAABjAEAABYAAADwZ06DOy/CPybCuExyIuw/AAAAP5wTAAAAAAAAAY0BAAAWAAAA8GdOgzsvwj9KxdzqjFTsPwAAAD+cEwAAAAAAAAGOAQAAFgAAAPBnToM7L8I/2sbuOZpt7D8AAAA/rBMAAAAAAAABjwEAABYAAABQ2DXJJajCP9LRbGP3HO0/AAAAP8sTAAAAAAAAAZABAAAWAAAAwEgdDxAhwz9i036yBDbtPwAAAD/aEwAAAAAAAAGRAQAAFgAAACC5BFX6mcM/7tSQARJP7T8AAAA/6hMAAAAAAAABkgEAABYAAADwmdPgzovEPxLYtJ8sge0/AAAAPwkUAAAAAAAAAZMBAAAWAAAAwHqibKN9xT+i2cbuOZrtPwAAAD8ZFAAAAAAAAAGUAQAAFgAAAJBbcfh3b8Y/MtvYPUez7T8AAAA/GRQAAAAAAAABlQEAABYAAAAAzFg+YujGP8bc6oxUzO0/AAAAPygUAAAAAAAAAZYBAAAWAAAAUB0PECFTyD/m3w4rb/7tPwAAAD84FAAAAAAAAAGXAQAAFgAAAFBPlG20r8o/CuMyyYkw7j8AAAA/VxQAAAAAAAABmAEAABYAAADAv3uznijLPwrjMsmJMO4/AAAAP1cUAAAAAAAAAZkBAAAWAAAAIDBj+Yihyz8K4zLJiTDuPwAAAD9nFAAAAAAAAAGaAQAAFgAAAJCgSj9zGsw/CuMyyYkw7j8AAAA/dhQAAAAAAAABmwEAABYAAADwEDKFXZPMPwrjMsmJMO4/AAAAP3YUAAAAAAAAAZwBAAAWAAAAYIEZy0cMzT8K4zLJiTDuPwAAAD+GFAAAAAAAAAGdAQAAFgAAAKDSz5wGd84/CuMyyYkw7j8AAAA/hhQAAAAAAAABngEAABYAAADA8hFDt+LQPwrjMsmJMO4/AAAAP5YUAAAAAAAAAZ8BAAAWAAAAmNPgzovU0T8K4zLJiTDuPwAAAD+WFAAAAAAAAAGgAQAAFgAAAKAFZiwfMdQ/muREGJdJ7j8AAAA/tRQAAAAAAAABoQEAABYAAACA5jS48yLVP5rkRBiXSe4/AAAAP7UUAAAAAAAAAaIBAAAWAAAAUMcDRMgU1j+a5EQYl0nuPwAAAD+1FAAAAAAAAAGjAQAAFgAAAOjv3qwnytY/muREGJdJ7j8AAAA/xBQAAAAAAAABpAEAABYAAACIGLoVh3/XP5rkRBiXSe4/AAAAP9QUAAAAAAAAAaUBAAAWAAAAMEGVfuY02D+a5EQYl0nuPwAAAD/UFAAAAAAAAAGmAQAAFgAAAMhpcOdF6tg/muREGJdJ7j8AAAA/1BQAAAAAAAABpwEAABYAAAAAImQKuybZP5rkRBiXSe4/AAAAP+QUAAAAAAAAAagBAAAWAAAAMNpXLTBj2T+a5EQYl0nuPwAAAD/kFAAAAAAAAAGpAQAAFgAAAGiSS1Cln9k/muREGJdJ7j8AAAA/8xQAAAAAAAABqgEAABYAAACYSj9zGtzZP5rkRBiXSe4/AAAAPzIVAAAAAAAAAasBAAAWAAAAcCsO/+7N2j9W3vzbYeXtPwAAAD8yFQAAAAAAAAGsAQAAFgAAABBU6WdOg9s/MtvYPUez7T8AAAA/QRUAAAAAAAABrQEAABYAAAB4xNCtOPzbP6LZxu45mu0/AAAAP0EVAAAAAAAAAa4BAAAWAAAA4DS48yJ13D+C1qJQH2jtPwAAAD9RFQAAAAAAAAGvAQAAFgAAAIBdk1yCKt0/7tSQARJP7T8AAAA/URUAAAAAAAABsAEAABYAAADwzXqibKPdP9LRbGP3HO0/AAAAP2AVAAAAAAAAAbEBAAAWAAAAIIZuxeHf3T/S0Wxj9xztPwAAAD9gFQAAAAAAAAGyAQAAFgAAAFg+YuhWHN4/rs5Ixdzq7D8AAAA/cBUAAAAAAAABswEAABYAAACI9lULzFjeP67OSMXc6uw/AAAAP3AVAAAAAAAAAbQBAAAWAAAAwK5JLkGV3j9KxdzqjFTsPwAAAD+PFQAAAAAAAAG1AQAAFgAAAMCuSS5Bld4/JsK4THIi7D8AAAA/jxUAAAAAAAABtgEAABYAAADArkkuQZXeP3K9gl9K1+s/AAAAP58VAAAAAAAAAbcBAAAWAAAAwK5JLkGV3j9Sul7BL6XrPwAAAD+uFQAAAAAAAAG4AQAAFgAAAMCuSS5Bld4/wrhMciKM6z8AAAA/rhUAAAAAAAABuQEAABYAAACI9lULzFjeP6K1KNQHWus/AAAAP64VAAAAAAAAAboBAAAWAAAAiPZVC8xY3j9+sgQ27SfrPwAAAD++FQAAAAAAAAG7AQAAFgAAAIj2VQvMWN4/7rDy5t8O6z8AAAA/vhUAAAAAAAABvAEAABYAAACI9lULzFjeP16v4JfS9eo/AAAAP84VAAAAAAAAAb0BAAAWAAAAWD5i6FYc3j/Krc5IxdzqPwAAAD/OFQAAAAAAAAG+AQAAFgAAAFg+YuhWHN4/Oqy8+bfD6j8AAAA/3RUAAAAAAAABvwEAABYAAABYPmLoVhzePxqpmFudkeo/AAAAP+0VAAAAAAAAAcABAAAWAAAAIIZuxeHf3T/2pXS9gl/qPwAAAD/tFQAAAAAAAAHBAQAAFgAAACCGbsXh390/1qJQH2gt6j8AAAA//BUAAAAAAAABwgEAABYAAAAghm7F4d/dPyaeGjJA4uk/AAAAP/wVAAAAAAAAAcMBAAAWAAAA8M16omyj3T8Cm/aTJbDpPwAAAD8MFgAAAAAAAAHEAQAAFgAAAPDNeqJso90/TpbApv1k6T8AAAA/HBYAAAAAAAABxQEAABYAAADwzXqibKPdP56RirnVGek/AAAAPxwWAAAAAAAAAcYBAAAWAAAAsBWHf/dm3T8KkHhqyADpPwAAAD8rFgAAAAAAAAHHAQAAFgAAALAVh3/3Zt0/6oxUzK3O6D8AAAA/KxYAAAAAAAAByAEAABYAAACAXZNcgirdP8qJMC6TnOg/AAAAPzsWAAAAAAAAAckBAAAWAAAASKWfOQ3u3D+mhgyQeGroPwAAAD87FgAAAAAAAAHKAQAAFgAAAEilnzkN7tw/FoX6QGtR6D8AAAA/ShYAAAAAAAABywEAABYAAABIpZ85De7cP4aD6PFdOOg/AAAAP1oWAAAAAAAAAcwBAAAWAAAASKWfOQ3u3D9igMRTQwboPwAAAD9aFgAAAAAAAAHNAQAAFgAAABjtqxaYsdw/Qn2gtSjU5z8AAAA/ahYAAAAAAAABzgEAABYAAAAY7asWmLHcP7J7jmYbu+c/AAAAP2oWAAAAAAAAAc8BAAAWAAAA4DS48yJ13D8eenwXDqLnPwAAAD95FgAAAAAAAAHQAQAAFgAAAOA0uPMiddw/jnhqyACJ5z8AAAA/eRYAAAAAAAAB0QEAABYAAACwfMTQrTjcP/52WHnzb+c/AAAAP4kWAAAAAAAAAdIBAAAWAAAAsHzE0K043D9udUYq5lbnPwAAAD+YFgAAAAAAAAHTAQAAFgAAAHjE0K04/Ns/2nM029g95z8AAAA/mBYAAAAAAAAB1AEAABYAAABADN2Kw7/bP9pzNNvYPec/AAAAP9cWAAAAAAAAAdUBAAAWAAAAEFTpZ06D2z9OciKMyyTnPwAAAD/mFgAAAAAAAAHWAQAAFgAAANib9UTZRts/vnAQPb4L5z8AAAA/5hYAAAAAAAAB1wEAABYAAABwKw7/7s3aP75wED2+C+c/AAAAP/YWAAAAAAAAAdgBAAAWAAAAcCsO/+7N2j8qb/7tsPLmPwAAAD/2FgAAAAAAAAHZAQAAFgAAAAC7JrkEVdo/mm3snqPZ5j8AAAA/BhcAAAAAAAAB2gEAABYAAADQAjOWjxjaP5pt7J6j2eY/AAAAPwYXAAAAAAAAAdsBAAAWAAAAmEo/cxrc2T96asgAiafmPwAAAD8VFwAAAAAAAAHcAQAAFgAAAGiSS1Cln9k/emrIAImn5j8AAAA/KhcAAAAAAAAB3QEAABYAAAAw2lctMGPZP3pqyACJp+Y/AAAAP3gXAAAAAAAAAd4BAAAWAAAAACJkCrsm2T96asgAiafmPwAAAD+HFwAAAAAAAAHfAQAAFgAAAJixfMTQrdg/emrIAImn5j8AAAA/lxcAAAAAAAAB4AEAABYAAAAwQZV+5jTYP3pqyACJp+Y/AAAAP5cXAAAAAAAAAeEBAAAWAAAAyNCtOPy71z96asgAiafmPwAAAD+nFwAAAAAAAAHiAQAAFgAAACCo0s+cBtc/emrIAImn5j8AAAA/pxcAAAAAAAAB4wEAABYAAACAf/dmPVHWP3pqyACJp+Y/AAAAP7YXAAAAAAAAAeQBAAAWAAAAoAVmLB8x1D8KbNpPlsDmPwAAAD+2FwAAAAAAAAHlAQAAFgAAADiVfuY0uNM/CmzaT5bA5j8AAAA/xhcAAAAAAAAB5gEAABYAAAA4/Ls364nSP5pt7J6j2eY/AAAAP9UXAAAAAAAAAecBAAAWAAAAAETIFHZN0j8qb/7tsPLmPwAAAD/VFwAAAAAAAAHoAQAAFgAAANCL1PEAEdI/Km/+7bDy5j8AAAA/5RcAAAAAAAAB6QEAABYAAACY0+DOi9TRPypv/u2w8uY/AAAAP+UXAAAAAAAAAeoBAAAWAAAAYBvtqxaY0T8qb/7tsPLmPwAAAD8zGAAAAAAAAAHrAQAAFgAAAKw4/Ls36+k/0BmpmFudsT8AAAA/AAAAAAAAAAAB7AEAABYAAACUXIIq/czpP2AmORHGZbI/AAAAP20AAAAAAAAAAe0BAAAWAAAAKOya5BJU6T/wZAls2k+2PwAAAD99AAAAAAAAAAHuAQAAFgAAAPAzp8GdF+k/AH4pXa/gtz8AAAA/fQAAAAAAAAAB7wEAABYAAAC8e7OeKNvoPxCXSU6Ecbk/AAAAP40AAAAAAAAAAfABAAAWAAAAbOdF6niA6D+gvPm3w8q7PwAAAD+NAAAAAAAAAAHxAQAAFgAAADgvUscDROg/sNUZqZhbvT8AAAA/nAAAAAAAAAAB8gEAABYAAADsmuQSVOnnP+gDrUWhPsA/AAAAP5wAAAAAAAAAAfMBAAAWAAAArEkuQZV+5j/YYeXNvx3GPwAAAD/LAAAAAAAAAAH0AQAAFgAAAHiROh4gQuY/YG51Rirmxj8AAAA/2wAAAAAAAAAB9QEAABYAAABA2Ub7qgXmP7CN3XM028g/AAAAP9sAAAAAAAAAAfYBAAAWAAAAJP3MaXDn5T9woLUo1AfKPwAAAD/qAAAAAAAAAAH3AQAAFgAAAAwhU9g1yeU/uKb9ZAlsyj8AAAA/6gAAAAAAAAAB+AEAABYAAADwRNlG+6rlP0Czjd1zNMs/AAAAP/oAAAAAAAAAAfkBAAAWAAAA8ETZRvuq5T8QxmWSE2HMPwAAAD/6AAAAAAAAAAH6AQAAFgAAALyM5SOGbuU/UMytzkjFzD8AAAA/CQEAAAAAAAAB+wEAABYAAACksGuSS1DlP9jYPUezjc0/AAAAPwkBAAAAAAAAAfwBAAAWAAAApLBrkktQ5T9g5c2/HVbOPwAAAD8ZAQAAAAAAAAH9AQAAFgAAAIjU8QARMuU/6PFdOIgezz8AAAA/KQEAAAAAAAAB/gEAABYAAABw+Hdv1hPlP3D+7bDy5s8/AAAAPykBAAAAAAAAAf8BAAAWAAAAVBz+3Zv15D+YCOMyyYnQPwAAAD8pAQAAAAAAAAEAAgAAFgAAAFQc/t2b9eQ/3A4rb/7t0D8AAAA/OAEAAAAAAAABAQIAABYAAAAgZAq7JrnkP6ghAySeGtI/AAAAPzgBAAAAAAAAAQICAAAWAAAA6KsWmLF85D8QK2/+7bDSPwAAAD9IAQAAAAAAAAEDAgAAFgAAAOirFpixfOQ/TDG3OiMV0z8AAAA/VwEAAAAAAAABBAIAABYAAADQz5wGd17kP5A3/3ZYedM/AAAAP1cBAAAAAAAAAQUCAAAWAAAA0M+cBnde5D+0OiMVc6vTPwAAAD9nAQAAAAAAAAEGAgAAFgAAALTzInU8QOQ/GESP78JB1D8AAAA/ZwEAAAAAAAABBwIAABYAAACcF6njASLkP1xK1yv4pdQ/AAAAP3cBAAAAAAAAAQgCAAAWAAAAnBep4wEi5D+ATfvJEtjUPwAAAD93AQAAAAAAAAEJAgAAFgAAAJwXqeMBIuQ/xFNDBkg81T8AAAA/hgEAAAAAAAABCgIAABYAAACAOy9SxwPkPwhai0J9oNU/AAAAP4YBAAAAAAAAAQsCAAAWAAAAaF+1wIzl4z9MYNN+sgTWPwAAAD+WAQAAAAAAAAEMAgAAFgAAAEyDOy9Sx+M/jGYbu+do1j8AAAA/lgEAAAAAAAABDQIAABYAAABMgzsvUsfjP/Bvh5U3/9Y/AAAAP6UBAAAAAAAAAQ4CAAAWAAAAMKfBnRep4z8Uc6szUjHXPwAAAD+lAQAAAAAAAAEPAgAAFgAAAPzuzXqibOM/WHnzb4eV1z8AAAA/tQEAAAAAAAABEAIAABYAAAD87s16omzjPySMyyQnwtg/AAAAP7UBAAAAAAAAARECAAAWAAAA5BJU6WdO4z9Ej+/CQfTYPwAAAD/FAQAAAAAAAAESAgAAFgAAAMQ22lctMOM/YJITYVwm2T8AAAA/AQIAAAAAAAABEwIAABYAAADENtpXLTDjP6SYW52Ritk/AAAAPwECAAAAAAAAARQCAAAWAAAArFpgxvIR4z/Im387rLzZPwAAAD8BAgAAAAAAAAEVAgAAFgAAAKxaYMbyEeM/6J6j2cbu2T8AAAA/EQIAAAAAAAABFgIAABYAAACQfuY0uPPiPyyl6xX8Uto/AAAAPxECAAAAAAAAARcCAAAWAAAAeKJso33V4j9wqzNSMbfaPwAAAD8gAgAAAAAAAAEYAgAAFgAAAHiibKN91eI/tLF7jmYb2z8AAAA/IAIAAAAAAAABGQIAABYAAABcxvIRQ7fiP9i0nyyBTds/AAAAPzACAAAAAAAAARoCAAAWAAAAXMbyEUO34j/4t8PKm3/bPwAAAD8wAgAAAAAAAAEbAgAAFgAAAETqeIAImeI/PL4LB9Hj2z8AAAA/QAIAAAAAAAABHAIAABYAAAAoDv/uzXriP6DHd+Egetw/AAAAP0ACAAAAAAAAAR0CAAAWAAAAKA7/7s164j/kzb8dVt7cPwAAAD9PAgAAAAAAAAEeAgAAFgAAABAyhV2TXOI/KNQHWotC3T8AAAA/TwIAAAAAAAABHwIAABYAAADceZE6HiDiP/Tm3w4rb94/AAAAP18CAAAAAAAAASACAAAWAAAAwJ0XqeMB4j8U6gOtRaHePwAAAD9fAgAAAAAAAAEhAgAAFgAAAKjBnRep4+E/WPBL6XoF3z8AAAA/bgIAAAAAAAABIgIAABYAAACM5SOGbsXhP7j5t8PKm98/AAAAP24CAAAAAAAAASMCAAAWAAAAbAmq9DOn4T/c/Nth5c3fPwAAAD9+AgAAAAAAAAEkAgAAFgAAAGwJqvQzp+E/kAESTw0Z4D8AAAA/fgIAAAAAAAABJQIAABYAAABsCar0M6fhP7IENu0nS+A/AAAAP44CAAAAAAAAASYCAAAWAAAAVC0wY/mI4T9CBkg8NWTgPwAAAD+OAgAAAAAAAAEnAgAAFgAAADhRttG+auE/9gp+KV2v4D8AAAA/rQIAAAAAAAABKAIAABYAAAA4UbbRvmrhP4YMkHhqyOA/AAAAP60CAAAAAAAAASkCAAAWAAAAOFG20b5q4T8YDqLHd+HgPwAAAD+8AgAAAAAAAAEqAgAAFgAAADhRttG+auE/OhHGZZIT4T8AAAA/vAIAAAAAAAABKwIAABYAAAAgdTxAhEzhP8gS2LSfLOE/AAAAP8wCAAAAAAAAASwCAAAWAAAABJnCrkku4T98Fw6ix3fhPwAAAD/MAgAAAAAAAAEtAgAAFgAAAOy8SB0PEOE/DBkg8dSQ4T8AAAA/3AIAAAAAAAABLgIAABYAAADsvEgdDxDhPy4cRI/vwuE/AAAAP+sCAAAAAAAAAS8CAAAWAAAA7LxIHQ8Q4T/AHVbe/NvhPwAAAD8KAwAAAAAAAAEwAgAAFgAAAOy8SB0PEOE/UB9oLQr14T8AAAA/GgMAAAAAAAABMQIAABYAAADsvEgdDxDhP+IgenwXDuI/AAAAPyoDAAAAAAAAATICAAAWAAAA7LxIHQ8Q4T9yIozLJCfiPwAAAD8qAwAAAAAAAAEzAgAAFgAAAOy8SB0PEOE/lCWwaT9Z4j8AAAA/OQMAAAAAAAABNAIAABYAAADsvEgdDxDhP9Yr+KV0veI/AAAAP0kDAAAAAAAAATUCAAAWAAAA7LxIHQ8Q4T9mLQr1gdbiPwAAAD9JAwAAAAAAAAE2AgAAFgAAAOy8SB0PEOE/iDAuk5wI4z8AAAA/WAMAAAAAAAABNwIAABYAAADsvEgdDxDhP6ozUjG3OuM/AAAAP1gDAAAAAAAAATgCAAAWAAAA7LxIHQ8Q4T/MNnbP0WzjPwAAAD9oAwAAAAAAAAE5AgAAFgAAAOy8SB0PEOE/XjiIHt+F4z8AAAA/aAMAAAAAAAABOgIAABYAAADsvEgdDxDhP+45mm3snuM/AAAAP3gDAAAAAAAAATsCAAAWAAAA7LxIHQ8Q4T8QPb4LB9HjPwAAAD94AwAAAAAAAAE8AgAAFgAAAOy8SB0PEOE/oj7QWhTq4z8AAAA/hwMAAAAAAAABPQIAABYAAADsvEgdDxDhPzJA4qkhA+Q/AAAAP4cDAAAAAAAAAT4CAAAWAAAABJnCrkku4T8yQOKpIQPkPwAAAD+XAwAAAAAAAAE/AgAAFgAAAASZwq5JLuE/xEH0+C4c5D8AAAA/lwMAAAAAAAABQAIAABYAAAAEmcKuSS7hP1JDBkg8NeQ/AAAAP6YDAAAAAAAAAUECAAAWAAAABJnCrkku4T/iRBiXSU7kPwAAAD8CBAAAAAAAAAFCAgAAFgAAACB1PECETOE/4kQYl0lO5D8AAAA/EgQAAAAAAAABQwIAABYAAAAgdTxAhEzhP3RGKuZWZ+Q/AAAAPxIEAAAAAAAAAUQCAAAWAAAAVC0wY/mI4T+WSU6EcZnkPwAAAD8hBAAAAAAAAAFFAgAAFgAAAGwJqvQzp+E/Jktg036y5D8AAAA/MQQAAAAAAAABRgIAABYAAABsCar0M6fhP7hMciKMy+Q/AAAAP0AEAAAAAAAAAUcCAAAWAAAAjOUjhm7F4T9IToRxmeTkPwAAAD9QBAAAAAAAAAFIAgAAFgAAAKjBnRep4+E/SE6EcZnk5D8AAAA/UAQAAAAAAAABSQIAABYAAADAnRep4wHiP9pPlsCm/eQ/AAAAP2AEAAAAAAAAAUoCAAAWAAAAwJ0XqeMB4j9sUagPtBblPwAAAD9gBAAAAAAAAAFLAgAAFgAAANx5kToeIOI/bFGoD7QW5T8AAAA/bwQAAAAAAAABTAIAABYAAACQfuY0uPPiPx5W3vzbYeU/AAAAP54EAAAAAAAAAU0CAAAWAAAAMKfBnRep4z/OWhTqA63lPwAAAD+eBAAAAAAAAAFOAgAAFgAAAJwXqeMBIuQ/zloU6gOt5T8AAAA/ngQAAAAAAAABTwIAABYAAADQz5wGd17kP2BcJjkRxuU/AAAAP64EAAAAAAAAAVACAAAWAAAAIGQKuya55D/wXTiIHt/lPwAAAD+uBAAAAAAAAAFRAgAAFgAAAFQc/t2b9eQ/8F04iB7f5T8AAAA/vQQAAAAAAAABUgIAABYAAACI1PEAETLlP4JfStcr+OU/AAAAP70EAAAAAAAAAVMCAAAWAAAA8ETZRvuq5T+CX0rXK/jlPwAAAD/NBAAAAAAAAAFUAgAAFgAAAAwhU9g1yeU/gl9K1yv45T8AAAA/zQQAAAAAAAABVQIAABYAAABA2Ub7qgXmP4JfStcr+OU/AAAAP9wEAAAAAAAAAVYCAAAWAAAAeJE6HiBC5j+CX0rXK/jlPwAAAD/cBAAAAAAAAAFXAgAAFgAAAKxJLkGVfuY/gl9K1yv45T8AAAA/7AQAAAAAAAABWAIAABYAAADgASJkCrvmP4JfStcr+OU/AAAAP/wEAAAAAAAAAVkCAAAWAAAA/N2b9UTZ5j+CX0rXK/jlPwAAAD/8BAAAAAAAAAFaAgAAFgAAADCWjxi6Fec/gl9K1yv45T8AAAA//AQAAAAAAAABWwIAABYAAAB8Kv3MaXDnP4JfStcr+OU/AAAAPwsFAAAAAAAAAVwCAAAWAAAAuOLw796s5z+CX0rXK/jlPwAAAD8bBQAAAAAAAAFdAgAAFgAAANC+aoEZy+c/8F04iB7f5T8AAAA/GwUAAAAAAAABXgIAABYAAAAEd16kjgfoP2BcJjkRxuU/AAAAPxsFAAAAAAAAAV8CAAAWAAAAOC9SxwNE6D/OWhTqA63lPwAAAD8qBQAAAAAAAAFgAgAAFgAAAGznRep4gOg/QFkCm/aT5T8AAAA/OgUAAAAAAAABYQIAABYAAACgnzkN7rzoP0BZApv2k+U/AAAAPzoFAAAAAAAAAWICAAAWAAAA8DOnwZ0X6T8eVt7822HlPwAAAD9KBQAAAAAAAAFjAgAAFgAAAAwQIVPYNek/jlTMrc5I5T8AAAA/SgUAAAAAAAABZAIAABYAAAAo7JrkElTpP45UzK3OSOU/AAAAP1kFAAAAAAAAAWUCAAAWAAAAXKSOB4iQ6T/8UrpewS/lPwAAAD9ZBQAAAAAAAAFmAgAAFgAAAHSACJnCruk/bFGoD7QW5T8AAAA/aQUAAAAAAAABZwIAABYAAACUXIIq/czpP2xRqA+0FuU/AAAAP2kFAAAAAAAAAWgCAAAWAAAArDj8uzfr6T9sUagPtBblPwAAAD94BQAAAAAAAAFpAgAAFgAAANzw796sJ+o/uExyIozL5D8AAAA/eAUAAAAAAAABagIAABYAAAD8zGlw50XqPyZLYNN+suQ/AAAAP4gFAAAAAAAAAWsCAAAWAAAALIVdk1yC6j90RirmVmfkPwAAAD+YBQAAAAAAAAFsAgAAFgAAAExh1ySXoOo/xEH0+C4c5D8AAAA/mAUAAAAAAAABbQIAABYAAAB8GctHDN3qP6I+0FoU6uM/AAAAP6cFAAAAAAAAAW4CAAAWAAAAnPVE2Ub76j+AO6y8+bfjPwAAAD+nBQAAAAAAAAFvAgAAFgAAAMytOPy7N+s/zDZ2z9Fs4z8AAAA/twUAAAAAAAABcAIAABYAAADkibKN9lXrP6ozUjG3OuM/AAAAP7cFAAAAAAAAAXECAAAWAAAABGYsHzF06z8aMkDiqSHjPwAAAD/GBQAAAAAAAAFyAgAAFgAAABxCprBrkus/+C4cRI/v4j8AAAA/xgUAAAAAAAABcwIAABYAAAA0HiBCprDrP9Yr+KV0veI/AAAAP9YFAAAAAAAAAXQCAAAWAAAAbNYTZRvt6z+2KNQHWoviPwAAAD/mBQAAAAAAAAF1AgAAFgAAAGzWE2Ub7es/lCWwaT9Z4j8AAAA/5gUAAAAAAAABdgIAABYAAACEso32VQvsPwQknhoyQOI/AAAAP+YFAAAAAAAAAXcCAAAWAAAAvGqBGctH7D8MGSDx1JDhPwAAAD/1BQAAAAAAAAF4AgAAFgAAALxqgRnLR+w/6hX8Urpe4T8AAAA/BQYAAAAAAAABeQIAABYAAADURvuqBWbsPzoRxmWSE+E/AAAAPwUGAAAAAAAAAXoCAAAWAAAA9CJ1PECE7D+GDJB4asjgPwAAAD8FBgAAAAAAAAF7AgAAFgAAAPQidTxAhOw/1Adai0J94D8AAAA/FAYAAAAAAAABfAIAABYAAAAM/+7NeqLsP5ABEk8NGeA/AAAAPxQGAAAAAAAAAX0CAAAWAAAADP/uzXqi7D+Y9pMlsGnfPwAAAD8kBgAAAAAAAAF+AgAAFgAAAAz/7s16ouw/OO0nS2DT3j8AAAA/JAYAAAAAAAABfwIAABYAAAAM/+7NeqLsP/Tm3w4rb94/AAAAPzQGAAAAAAAAAYACAAAWAAAAJNtoX7XA7D+M3XM029jdPwAAAD80BgAAAAAAAAGBAgAAFgAAACTbaF+1wOw/bNpPlsCm3T8AAAA/QwYAAAAAAAABggIAABYAAAAk22hftcDsPyjUB1qLQt0/AAAAP0MGAAAAAAAAAYMCAAAWAAAAPLfi8O/e7D/Aypt/O6zcPwAAAD9TBgAAAAAAAAGEAgAAFgAAADy34vDv3uw/fMRTQwZI3D8AAAA/UwYAAAAAAAABhQIAABYAAABck1yCKv3sP2DBL6XrFdw/AAAAP2IGAAAAAAAAAYYCAAAWAAAAXJNcgir97D+UrlfwS+naPwAAAD9yBgAAAAAAAAGHAgAAFgAAAFyTXIIq/ew/UKgPtBaF2j8AAAA/cgYAAAAAAAABiAIAABYAAABck1yCKv3sPwyix3fhINo/AAAAP4IGAAAAAAAAAYkCAAAWAAAAdG/WE2Ub7T+kmFudkYrZPwAAAD+CBgAAAAAAAAGKAgAAFgAAAHRv1hNlG+0/YJITYVwm2T8AAAA/kQYAAAAAAAABiwIAABYAAAB0b9YTZRvtPwCJp4YMkNg/AAAAP5EGAAAAAAAAAYwCAAAWAAAAjEtQpZ857T+cfzusvPnXPwAAAD+hBgAAAAAAAAGNAgAAFgAAAIxLUKWfOe0/FHOrM1Ix1z8AAAA/oQYAAAAAAAABjgIAABYAAACMS1ClnzntP9BsY/cczdY/AAAAP7AGAAAAAAAAAY8CAAAWAAAApCfKNtpX7T+MZhu752jWPwAAAD+wBgAAAAAAAAGQAgAAFgAAAKQnyjbaV+0/LF2v4JfS1T8AAAA/wAYAAAAAAAABkQIAABYAAACkJ8o22lftP8RTQwZIPNU/AAAAP8AGAAAAAAAAAZICAAAWAAAAxANEyBR27T+ATfvJEtjUPwAAAD/QBgAAAAAAAAGTAgAAFgAAAMQDRMgUdu0/PEezjd1z1D8AAAA/0AYAAAAAAAABlAIAABYAAADk371ZT5TtP7Q6IxVzq9M/AAAAP98GAAAAAAAAAZUCAAAWAAAA/Ls364my7T9wNNvYPUfTPwAAAD/fBgAAAAAAAAGWAgAAFgAAABSYsXzE0O0/MC6TnAjj0j8AAAA/7wYAAAAAAAABlwIAABYAAAAUmLF8xNDtP+wnS2DTftI/AAAAP+8GAAAAAAAAAZgCAAAWAAAAFJixfMTQ7T/MJCfCuEzSPwAAAD/+BgAAAAAAAAGZAgAAFgAAABSYsXzE0O0/qCEDJJ4a0j8AAAA//gYAAAAAAAABmgIAABYAAAAUmLF8xNDtP2Qbu+dottE/AAAAPw4HAAAAAAAAAZsCAAAWAAAALHQrDv/u7T8gFXOrM1LRPwAAAD8OBwAAAAAAAAGcAgAAFgAAAExQpZ85De4/ABJPDRkg0T8AAAA/HgcAAAAAAAABnQIAABYAAABMUKWfOQ3uP7wLB9Hju9A/AAAAPx4HAAAAAAAAAZ4CAAAWAAAATFClnzkN7j94Bb+UrlfQPwAAAD8tBwAAAAAAAAGfAgAAFgAAAGQsHzF0K+4/cP7tsPLmzz8AAAA/LQcAAAAAAAABoAIAABYAAAB8CJnCrknuP+jxXTiIHs8/AAAAPz0HAAAAAAAAAaECAAAWAAAAlOQSVOln7j9g5c2/HVbOPwAAAD89BwAAAAAAAAGiAgAAFgAAALTAjOUjhu4/2Ng9R7ONzT8AAAA/TAcAAAAAAAABowIAABYAAADkeIAImcLuP0Czjd1zNMs/AAAAP0wHAAAAAAAAAaQCAAAWAAAA/FT6mdPg7j+4pv1kCWzKPwAAAD9cBwAAAAAAAAGlAgAAFgAAAPxU+pnT4O4/cKC1KNQHyj8AAAA/XAcAAAAAAAABpgIAABYAAAAcMXQrDv/uP/iTJbBpP8k/AAAAP2wHAAAAAAAAAacCAAAWAAAANA3uvEgd7z9wh5U3/3bIPwAAAD9sBwAAAAAAAAGoAgAAFgAAAFTpZ06DO+8/KIFN+8kSyD8AAAA/ewcAAAAAAAABqQIAABYAAABsxeHfvVnvP5BbnZGKucU/AAAAP5oHAAAAAAAAAaoCAAAWAAAAhKFbcfh37z9QVVVVVVXFPwAAAD+qBwAAAAAAAAGrAgAAFgAAAIShW3H4d+8/CE8NGSDxxD8AAAA/qgcAAAAAAAABrAIAABYAAACEoVtx+HfvP8hIxdzqjMQ/AAAAP7oHAAAAAAAAAa0CAAAWAAAAhKFbcfh37z9IPDVkgMTDPwAAAD+6BwAAAAAAAAGuAgAAFgAAAKR91QIzlu8/SDw1ZIDEwz8AAAA/yQcAAAAAAAABrwIAABYAAACkfdUCM5bvP8AvpesV/MI/AAAAP9kHAAAAAAAAAbACAAAWAAAApH3VAjOW7z+AKV2v4JfCPwAAAD/ZBwAAAAAAAAGxAgAAFgAAAKR91QIzlu8/OCMVc6szwj8AAAA/6AcAAAAAAAABsgIAABYAAACkfdUCM5bvP/gczTZ2z8E/AAAAP+gHAAAAAAAAAbMCAAAWAAAAvFlPlG207z9wED2+CwfBPwAAAD/4BwAAAAAAAAG0AgAAFgAAALxZT5RttO8/KAr1gdaiwD8AAAA/CAgAAAAAAAABtQIAABYAAAC8WU+UbbTvP0D7yRLYtL8/AAAAPxcIAAAAAAAAAbYCAAAWAAAAvFlPlG207z/A7jmabey+PwAAAD8XCAAAAAAAAAG3AgAAFgAAANQ1ySWo0u8/sNUZqZhbvT8AAAA/JwgAAAAAAAABuAIAABYAAADUNcklqNLvPzDJiTAuk7w/AAAAPycIAAAAAAAAAbkCAAAWAAAA1DXJJajS7z8gsGk/WQK7PwAAAD8nCAAAAAAAAAG6AgAAFgAAANQ1ySWo0u8/kKPZxu45uj8AAAA/JwgAAAAAAAABuwIAABYAAADUNcklqNLvPxCXSU6Ecbk/AAAAPzcIAAAAAAAAAbwCAAAWAAAA1DXJJajS7z+AirnVGam4PwAAAD83CAAAAAAAAAG9AgAAFgAAANQ1ySWo0u8/AH4pXa/gtz8AAAA/RwgAAAAAAAABvgIAABYAAADUNcklqNLvP4BxmeREGLc/AAAAP0cIAAAAAAAAAb8CAAAWAAAA1DXJJajS7z/wZAls2k+2PwAAAD9WCAAAAAAAAAHAAgAAFgAAANQ1ySWo0u8/cFh582+HtT8AAAA/VggAAAAAAAABwQIAABYAAADUNcklqNLvP+BL6XoFv7Q/AAAAP2YIAAAAAAAAAcICAAAWAAAA1DXJJajS7z9gP1kCm/azPwAAAD9mCAAAAAAAAAHDAgAAFgAAANQ1ySWo0u8/0DLJiTAusz8AAAA/dQgAAAAAAAABxAIAABYAAADUNcklqNLvP2AmORHGZbI/AAAAP3UIAAAAAAAAAcUCAAAWAAAA1DXJJajS7z/QGamYW52xPwAAAD+FCAAAAAAAAAHGAgAAFgAAALxZT5RttO8/wACJp4YMsD8AAAA/lQgAAAAAAAABxwIAABYAAAC8WU+UbbTvP2DP0Wxj96w/AAAAP5UIAAAAAAAAAcgCAAAWAAAAvFlPlG207z9AtrF7jmarPwAAAD+kCAAAAAAAAAHJAgAAFgAAALxZT5RttO8/QJ2RirnVqT8AAAA/tAgAAAAAAAABygIAABYAAAC8WU+UbbTvP0CEcZnkRKg/AAAAP8MIAAAAAAAAAcsCAAAWAAAApH3VAjOW7z9Aa1GoD7SmPwAAAD/TCAAAAAAAAAHMAgAAFgAAAKR91QIzlu8/IFIxtzojpT8AAAA/4wgAAAAAAAABzQIAABYAAACkfdUCM5bvPyA5EcZlkqM/AAAAP/IIAAAAAAAAAc4CAAAWAAAAhKFbcfh37z8gORHGZZKjPwAAAD/yCAAAAAAAAAHPAgAAFgAAAGzF4d+9We8/ACDx1JABoj8AAAA/EQkAAAAAAAAB0AIAABYAAABU6WdOgzvvPwAH0eO7cKA/AAAAPxEJAAAAAAAAAdECAAAWAAAAVOlnToM77z/A22Hlzb+dPwAAAD8hCQAAAAAAAAHSAgAAFgAAABwxdCsO/+4/wNth5c2/nT8AAAA/IQkAAAAAAAAB0wIAABYAAAAcMXQrDv/uP8CpIQMknpo/AAAAPzEJAAAAAAAAAdQCAAAWAAAA5HiACJnC7j/Ad+EgenyXPwAAAD8xCQAAAAAAAAHVAgAAFgAAAMycBndepO4/gEWhPtBalD8AAAA/QAkAAAAAAAAB1gIAABYAAAC0wIzlI4buP4ATYVwmOZE/AAAAP0AJAAAAAAAAAdcCAAAWAAAAfAiZwq5J7j+AwkH0+C6MPwAAAD9QCQAAAAAAAAHYAgAAFgAAAGQsHzF0K+4/gF7BL6XrhT8AAAA/UAkAAAAAAAAB2QIAABYAAABMUKWfOQ3uP4BewS+l64U/AAAAP18JAAAAAAAAAdoCAAAWAAAALHQrDv/u7T8A9IHWolB/PwAAAD9fCQAAAAAAAAHbAgAAFgAAABSYsXzE0O0/APSB1qJQfz8AAAA/bwkAAAAAAAAB3AIAABYAAAD8uzfribLtPwD0gdaiUH8/AAAAP60JAAAAAAAAAd0CAAAWAAAA/Ls364my7T8ALIFN+8lyPwAAAD+9CQAAAAAAAAHeAgAAFgAAAOTfvVlPlO0/ACyBTfvJcj8AAAA/3AkAAAAAAAAB3wIAABYAAADEA0TIFHbtPwAsgU37yXI/AAAAP/sJAAAAAAAAAeACAAAWAAAApCfKNtpX7T8ALIFN+8lyPwAAAD8iCgAAAAAAAAHhAgAAFgAAAIxLUKWfOe0/ACyBTfvJcj8AAAA/IgoAAAAAAAAB4gIAABYAAABck1yCKv3sPwD0gdaiUH8/AAAAPzIKAAAAAAAAAeMCAAAWAAAAPLfi8O/e7D8A9IHWolB/PwAAAD8yCgAAAAAAAAHkAgAAFgAAACTbaF+1wOw/gF7BL6XrhT8AAAA/QQoAAAAAAAAB5QIAABYAAADURvuqBWbsP4ATYVwmOZE/AAAAP0EKAAAAAAAAAeYCAAAWAAAAvGqBGctH7D+AE2FcJjmRPwAAAD9RCgAAAAAAAAHnAgAAFgAAAISyjfZVC+w/gEWhPtBalD8AAAA/UQoAAAAAAAAB6AIAABYAAABs1hNlG+3rP8B34SB6fJc/AAAAP2AKAAAAAAAAAekCAAAWAAAANB4gQqaw6z/AqSEDJJ6aPwAAAD9wCgAAAAAAAAHqAgAAFgAAAARmLB8xdOs/wNth5c2/nT8AAAA/gAoAAAAAAAAB6wIAABYAAADMrTj8uzfrPwAH0eO7cKA/AAAAP48KAAAAAAAAAewCAAAWAAAAtNG+aoEZ6z8AIPHUkAGiPwAAAD+fCgAAAAAAAAHtAgAAFgAAAHwZy0cM3eo/ACDx1JABoj8AAAA/rgoAAAAAAAAB7gIAABYAAAB8GctHDN3qPyA5EcZlkqM/AAAAP64KAAAAAAAAAe8CAAAWAAAAZD1RttG+6j8gORHGZZKjPwAAAD++CgAAAAAAAAHwAgAAFgAAAExh1ySXoOo/QGtRqA+0pj8AAAA/vgoAAAAAAAAB8QIAABYAAAAshV2TXILqP0BrUagPtKY/AAAAP84KAAAAAAAAAfICAAAWAAAALIVdk1yC6j9AhHGZ5ESoPwAAAD/dCgAAAAAAAAHzAgAAFgAAABSp4wEiZOo/QIRxmeREqD8AAAA/3QoAAAAAAAAB9AIAABYAAAAUqeMBImTqP0CdkYq51ak/AAAAP+0KAAAAAAAAAfUCAAAWAAAA/MxpcOdF6j9AtrF7jmarPwAAAD/tCgAAAAAAAAH2AgAAFgAAANzw796sJ+o/YM/RbGP3rD8AAAA//AoAAAAAAAAB9wIAABYAAADEFHZNcgnqP2Do8V04iK4/AAAAPwwLAAAAAAAAAfgCAAAWAAAArDj8uzfr6T/AAImnhgywPwAAAD8MCwAAAAAAAAH5AgAAFgAAAKw4/Ls36+k/UA0ZIPHUsD8AAAA/HAsAAAAAAAAB+gIAABYAAACUXIIq/czpP9AZqZhbnbE/AAAAPxwLAAAAAAAAAfsCAAAWAAAAlFyCKv3M6T9gJjkRxmWyPwAAAD8rCwAAAAAAAAH8AgAAFgAAAFykjgeIkOk/YCY5EcZlsj8AAAA/KwsAAAAAAAAB/QIAABYAAABcpI4HiJDpP2A/WQKb9rM/AAAAPzsLAAAAAAAAAf4CAAAWAAAAKOya5BJU6T/gS+l6Bb+0PwAAAD87CwAAAAAAAAH/AgAAFgAAAAwQIVPYNek/8GQJbNpPtj8AAAA/SgsAAAAAAAABAAMAABYAAADwM6fBnRfpP4BxmeREGLc/AAAAP1oLAAAAAAAAAQEDAAAWAAAAvHuznijb6D+AirnVGam4PwAAAD9aCwAAAAAAAAECAwAAFgAAAGznRep4gOg/sNUZqZhbvT8AAAA/agsAAAAAAAABAwMAABYAAABUC8xYPmLoP8DuOZpt7L4/AAAAP3kLAAAAAAAAAQQDAAAWAAAAOC9SxwNE6D/oA61FoT7APwAAAD95CwAAAAAAAAEFAwAAFgAAACBT2DXJJeg/KAr1gdaiwD8AAAA/iQsAAAAAAAABBgMAABYAAAAgU9g1ySXoP3AQPb4LB8E/AAAAP4kLAAAAAAAAAQcDAAAWAAAAIFPYNckl6D/4HM02ds/BPwAAAD+YCwAAAAAAAAEIAwAAFgAAAAR3XqSOB+g/OCMVc6szwj8AAAA/qAsAAAAAAAABCQMAABYAAADsmuQSVOnnPwg27SdLYMM/AAAAP7gLAAAAAAAAAQoDAAAWAAAA0L5qgRnL5z8INu0nS2DDPwAAAD+4CwAAAAAAAAELAwAAFgAAANC+aoEZy+c/SDw1ZIDEwz8AAAA/xwsAAAAAAAABDAMAABYAAAC44vDv3qznP4BCfaC1KMQ/AAAAP8cLAAAAAAAAAQ0DAAAWAAAACHZNcgmq1D/oaLaxe47mPwAAAD8AAAAAAAAAAAEOAwAAFgAAANi9WU+UbdQ/6Gi2sXuO5j8AAAA/6gAAAAAAAAABDwMAABYAAACgBWYsHzHUP+hotrF7juY/AAAAP+oAAAAAAAAAARADAAAWAAAAcE1yCar00z/oaLaxe47mPwAAAD8JAQAAAAAAAAERAwAAFgAAAAjdisO/e9M/emrIAImn5j8AAAA/GQEAAAAAAAABEgMAABYAAADQJJegSj/TP3pqyACJp+Y/AAAAPxkBAAAAAAAAARMDAAAWAAAAoGyjfdUC0z96asgAiafmPwAAAD8pAQAAAAAAAAEUAwAAFgAAADj8uzfridI/emrIAImn5j8AAAA/SgEAAAAAAAABFQMAABYAAADQi9TxABHSPwps2k+WwOY/AAAAP1kBAAAAAAAAARYDAAAWAAAA+KoFZiwf0T+abeyeo9nmPwAAAD9ZAQAAAAAAAAEXAwAAFgAAACDKNtpXLdA/Km/+7bDy5j8AAAA/aQEAAAAAAAABGAMAABYAAADA8QARMoXNP75wED2+C+c/AAAAP2kBAAAAAAAAARkDAAAWAAAAwL97s54oyz9OciKMyyTnPwAAAD94AQAAAAAAAAEaAwAAFgAAALCN9lULzMg/2nM029g95z8AAAA/iAEAAAAAAAABGwMAABYAAAAw64myjfbFP9pzNNvYPec/AAAAP4gBAAAAAAAAARwDAAAWAAAAwEgdDxAhwz9udUYq5lbnPwAAAD+YAQAAAAAAAAEdAwAAFgAAADCmsGuSS8A/jnhqyACJ5z8AAAA/mAEAAAAAAAABHgMAABYAAABgo33VAjO2P/aB1qJQH+g/AAAAP6cBAAAAAAAAAR8DAAAWAAAAQD9zGtx5sT8WhfpAa1HoPwAAAD+nAQAAAAAAAAEgAwAAFgAAAAB4b9YTZas/Ooge34WD6D8AAAA/twEAAAAAAAABIQMAABYAAABAcfh3b9ajP1qLQn2gteg/AAAAP7cBAAAAAAAAASIDAAAWAAAAAO68SB0PoD8KkHhqyADpPwAAAD/GAQAAAAAAAAEjAwAAFgAAAADPi9TxAJE/LpOcCOMy6T8AAAA/xgEAAAAAAAABJAMAABYAAAAAl6BKP3OKPy6TnAjjMuk/AAAAP9YBAAAAAAAAASUDAAAWAAAAABRlG+2rdj++lK5X8EvpPwAAAD/WAQAAAAAAAAEmAwAAFgAAAAAUZRvtq3Y/TpbApv1k6T8AAAA/5gEAAAAAAAABJwMAABYAAAAAFGUb7at2P+KX0vUKfuk/AAAAP0MCAAAAAAAAASgDAAAWAAAAABRlG+2rdj+2nyyBTfvpPwAAAD9DAgAAAAAAAAEpAwAAFgAAAACRKeya5II/ZqRibnVG6j8AAAA/QwIAAAAAAAABKgMAABYAAAAAl6BKP3OKP6qqqqqqquo/AAAAP1MCAAAAAAAAASsDAAAWAAAAAM+L1PEAkT/usPLm3w7rPwAAAD9iAgAAAAAAAAEsAwAAFgAAAIDVAjOWj5g/orUo1Ada6z8AAAA/YgIAAAAAAAABLQMAABYAAAAA7rxIHQ+gP3K9gl9K1+s/AAAAP2ICAAAAAAAAAS4DAAAWAAAAgK9aYMbyoT8mwrhMciLsPwAAAD9yAgAAAAAAAAEvAwAAFgAAAMAylo8YuqU/2sbuOZpt7D8AAAA/cgIAAAAAAAABMAMAABYAAABAP3Ma3HmxP+7UkAEST+0/AAAAP4ICAAAAAAAAATEDAAAWAAAAACBCprBrsj8S2LSfLIHtPwAAAD+CAgAAAAAAAAEyAwAAFgAAAMDh371ZT7Q/xtzqjFTM7T8AAAA/kQIAAAAAAAABMwMAABYAAACAwq5JLkG1P+bfDitv/u0/AAAAP5ECAAAAAAAAATQDAAAWAAAAIIRMYdcktz8K4zLJiTDuPwAAAD+hAgAAAAAAAAE1AwAAFgAAACBlG+2rFrg/KuZWZ6Ri7j8AAAA/sAIAAAAAAAABNgMAABYAAADgRep4gAi5P07pegW/lO4/AAAAP7ACAAAAAAAAATcDAAAWAAAAwCa5BFX6uT9q7J6j2cbuPwAAAD/AAgAAAAAAAAE4AwAAFgAAAIAHiJAp7Lo/auyeo9nG7j8AAAA/wAIAAAAAAAABOQMAABYAAACAB4iQKey6P/7tsPLm3+4/AAAAP9ACAAAAAAAAAToDAAAWAAAAYOhWHP7duz/+7bDy5t/uPwAAAD/QAgAAAAAAAAE7AwAAFgAAAGDoVhz+3bs/ju/CQfT47j8AAAA/3wIAAAAAAAABPAMAABYAAABg6FYc/t27Px7x1JABEu8/AAAAP+8CAAAAAAAAAT0DAAAWAAAAIMklqNLPvD8e8dSQARLvPwAAAD/vAgAAAAAAAAE+AwAAFgAAAACq9DOnwb0/HvHUkAES7z8AAAA/HgMAAAAAAAABPwMAABYAAADAisO/e7O+Px7x1JABEu8/AAAAPy0DAAAAAAAAAUADAAAWAAAAMKawa5JLwD+u8ubfDivvPwAAAD8tAwAAAAAAAAFBAwAAFgAAAACHf/dmPcE/QvT4LhxE7z8AAAA/PQMAAAAAAAABQgMAABYAAABw92Y9UbbBP9L1Cn4pXe8/AAAAP0wDAAAAAAAAAUMDAAAWAAAA8GdOgzsvwj/S9Qp+KV3vPwAAAD9MAwAAAAAAAAFEAwAAFgAAAMBIHQ8QIcM/YvcczTZ27z8AAAA/XAMAAAAAAAABRQMAABYAAABgCrsmuQTFP4b6QGtRqO8/AAAAP1wDAAAAAAAAAUYDAAAWAAAAIDBj+Yihyz+m/WQJbNrvPwAAAD+LAwAAAAAAAAFHAwAAFgAAAMDxABEyhc0/pv1kCWza7z8AAAA/iwMAAAAAAAABSAMAABYAAAAgyjbaVy3QP6b9ZAls2u8/AAAAP5oDAAAAAAAAAUkDAAAWAAAAYBvtqxaY0T+m/WQJbNrvPwAAAD+aAwAAAAAAAAFKAwAAFgAAADj8uzfridI/pv1kCWza7z8AAAA/mgMAAAAAAAABSwMAABYAAAA4lX7mNLjTP6b9ZAls2u8/AAAAP6oDAAAAAAAAAUwDAAAWAAAASC5BlX7m1D+m/WQJbNrvPwAAAD+qAwAAAAAAAAFNAwAAFgAAAOhWHP7dm9U/pv1kCWza7z8AAAA/ugMAAAAAAAABTgMAABYAAACAf/dmPVHWP6b9ZAls2u8/AAAAP7oDAAAAAAAAAU8DAAAWAAAAuDfribKN1j+m/WQJbNrvPwAAAD/JAwAAAAAAAAFQAwAAFgAAACCo0s+cBtc/pv1kCWza7z8AAAA/yQMAAAAAAAABUQMAABYAAACIGLoVh3/XP6b9ZAls2u8/AAAAP9kDAAAAAAAAAVIDAAAWAAAA+IihW3H41z+m/WQJbNrvPwAAAD/ZAwAAAAAAAAFTAwAAFgAAADBBlX7mNNg/pv1kCWza7z8AAAA/6AMAAAAAAAABVAMAABYAAABg+YihW3HYP6b9ZAls2u8/AAAAP+gDAAAAAAAAAVUDAAAWAAAAyGlw50Xq2D+m/WQJbNrvPwAAAD/4AwAAAAAAAAFWAwAAFgAAAAAiZAq7Jtk/pv1kCWza7z8AAAA/CAQAAAAAAAABVwMAABYAAAAw2lctMGPZP6b9ZAls2u8/AAAAPwgEAAAAAAAAAVgDAAAWAAAAmEo/cxrc2T8W/FK6XsHvPwAAAD8XBAAAAAAAAAFZAwAAFgAAADhzGtx5kdo/FvxSul7B7z8AAAA/JwQAAAAAAAABWgMAABYAAABwKw7/7s3aP4b6QGtRqO8/AAAAPycEAAAAAAAAAVsDAAAWAAAAqOMBImQK2z/2+C4cRI/vPwAAAD82BAAAAAAAAAFcAwAAFgAAABBU6WdOg9s/9vguHESP7z8AAAA/NgQAAAAAAAABXQMAABYAAABADN2Kw7/bP2L3HM02du8/AAAAP0YEAAAAAAAAAV4DAAAWAAAAeMTQrTj82z/S9Qp+KV3vPwAAAD9GBAAAAAAAAAFfAwAAFgAAABjtqxaYsdw/HvHUkAES7z8AAAA/VgQAAAAAAAABYAMAABYAAABIpZ85De7cPx7x1JABEu8/AAAAP1YEAAAAAAAAAWEDAAAWAAAAsBWHf/dm3T/+7bDy5t/uPwAAAD9lBAAAAAAAAAFiAwAAFgAAAPDNeqJso90/auyeo9nG7j8AAAA/ZQQAAAAAAAABYwMAABYAAAAghm7F4d/dP97qjFTMre4/AAAAP3UEAAAAAAAAAWQDAAAWAAAAwK5JLkGV3j9O6XoFv5TuPwAAAD91BAAAAAAAAAFlAwAAFgAAAPBmPVG20d4/Tul6Bb+U7j8AAAA/hAQAAAAAAAABZgMAABYAAAAoHzF0Kw7fP7rnaLaxe+4/AAAAP4QEAAAAAAAAAWcDAAAWAAAAKB8xdCsO3z8q5lZnpGLuPwAAAD+UBAAAAAAAAAFoAwAAFgAAAJCPGLoVh98/muREGJdJ7j8AAAA/lAQAAAAAAAABaQMAABYAAACQjxi6FYffPwrjMsmJMO4/AAAAP6QEAAAAAAAAAWoDAAAWAAAAwEcM3YrD3z924SB6fBfuPwAAAD+kBAAAAAAAAAFrAwAAFgAAAPj//////98/5t8OK2/+7T8AAAA/swQAAAAAAAABbAMAABYAAAD4///////fP1be/Nth5e0/AAAAP7MEAAAAAAAAAW0DAAAWAAAAFNx5kToe4D9W3vzbYeXtPwAAAD/DBAAAAAAAAAFuAwAAFgAAABTceZE6HuA/MtvYPUez7T8AAAA/wwQAAAAAAAABbwMAABYAAAAwuPMidTzgPxLYtJ8sge0/AAAAP9IEAAAAAAAAAXADAAAWAAAAUJRttK9a4D8S2LSfLIHtPwAAAD/SBAAAAAAAAAFxAwAAFgAAAFCUbbSvWuA/7tSQARJP7T8AAAA/4gQAAAAAAAABcgMAABYAAABQlG20r1rgP2LTfrIENu0/AAAAP+IEAAAAAAAAAXMDAAAWAAAAhExh1ySX4D+OyyQnwrjsPwAAAD8RBQAAAAAAAAF0AwAAFgAAAIRMYdckl+A/+skS2LSf7D8AAAA/EQUAAAAAAAABdQMAABYAAACETGHXJJfgP2rIAImnhuw/AAAAPyAFAAAAAAAAAXYDAAAWAAAAhExh1ySX4D9KxdzqjFTsPwAAAD8gBQAAAAAAAAF3AwAAFgAAAIRMYdckl+A/JsK4THIi7D8AAAA/MAUAAAAAAAABeAMAABYAAACcKNtoX7XgP5bApv1kCew/AAAAP0AFAAAAAAAAAXkDAAAWAAAAnCjbaF+14D9yvYJfStfrPwAAAD9ABQAAAAAAAAF6AwAAFgAAAJwo22hfteA/UrpewS+l6z8AAAA/TwUAAAAAAAABewMAABYAAACcKNtoX7XgP8K4THIijOs/AAAAP08FAAAAAAAAAXwDAAAWAAAAnCjbaF+14D+itSjUB1rrPwAAAD9fBQAAAAAAAAF9AwAAFgAAALgEVfqZ0+A/frIENu0n6z8AAAA/XwUAAAAAAAABfgMAABYAAAC4BFX6mdPgP16v4JfS9eo/AAAAP3oFAAAAAAAAAX8DAAAWAAAA0ODOi9Tx4D8aqZhbnZHqPwAAAD+KBQAAAAAAAAGAAwAAFgAAANDgzovU8eA/ZqRibnVG6j8AAAA/igUAAAAAAAABgQMAABYAAADQ4M6L1PHgP9aiUB9oLeo/AAAAP5oFAAAAAAAAAYIDAAAWAAAA0ODOi9Tx4D+2nyyBTfvpPwAAAD+aBQAAAAAAAAGDAwAAFgAAANDgzovU8eA/kpwI4zLJ6T8AAAA/qQUAAAAAAAABhAMAABYAAADQ4M6L1PHgP+KX0vUKfuk/AAAAP6kFAAAAAAAAAYUDAAAWAAAA0ODOi9Tx4D8KkHhqyADpPwAAAD+5BQAAAAAAAAGGAwAAFgAAANDgzovU8eA/eo5mG7vn6D8AAAA/uQUAAAAAAAABhwMAABYAAADQ4M6L1PHgP+qMVMytzug/AAAAP8gFAAAAAAAAAYgDAAAWAAAA0ODOi9Tx4D/KiTAuk5zoPwAAAD/YBQAAAAAAAAGJAwAAFgAAANDgzovU8eA/Ooge34WD6D8AAAA/2AUAAAAAAAABigMAABYAAADQ4M6L1PHgPxaF+kBrUeg/AAAAPwcGAAAAAAAAAYsDAAAWAAAAuARV+pnT4D/2gdaiUB/oPwAAAD8mBgAAAAAAAAGMAwAAFgAAALgEVfqZ0+A/YoDEU0MG6D8AAAA/JgYAAAAAAAABjQMAABYAAACcKNtoX7XgP2KAxFNDBug/AAAAPzYGAAAAAAAAAY4DAAAWAAAAnCjbaF+14D/SfrIENu3nPwAAAD82BgAAAAAAAAGPAwAAFgAAAIRMYdckl+A/Qn2gtSjU5z8AAAA/RQYAAAAAAAABkAMAABYAAACETGHXJJfgP7J7jmYbu+c/AAAAP1UGAAAAAAAAAZEDAAAWAAAAaHDnRep44D+ye45mG7vnPwAAAD9VBgAAAAAAAAGSAwAAFgAAAFCUbbSvWuA/Hnp8Fw6i5z8AAAA/ZAYAAAAAAAABkwMAABYAAABQlG20r1rgP454asgAiec/AAAAP2QGAAAAAAAAAZQDAAAWAAAAMLjzInU84D+OeGrIAInnPwAAAD90BgAAAAAAAAGVAwAAFgAAADC48yJ1POA//nZYefNv5z8AAAA/hAYAAAAAAAABlgMAABYAAAAU3HmROh7gP/52WHnzb+c/AAAAP4QGAAAAAAAAAZcDAAAWAAAA+P//////3z/+dlh582/nPwAAAD+TBgAAAAAAAAGYAwAAFgAAAJCPGLoVh98/2nM029g95z8AAAA/kwYAAAAAAAABmQMAABYAAABY1ySXoErfP05yIozLJOc/AAAAP6MGAAAAAAAAAZoDAAAWAAAAKB8xdCsO3z++cBA9vgvnPwAAAD+jBgAAAAAAAAGbAwAAFgAAAPBmPVG20d4/vnAQPb4L5z8AAAA/sgYAAAAAAAABnAMAABYAAADArkkuQZXePypv/u2w8uY/AAAAP7IGAAAAAAAAAZ0DAAAWAAAAwK5JLkGV3j+abeyeo9nmPwAAAD/CBgAAAAAAAAGeAwAAFgAAAIj2VQvMWN4/mm3snqPZ5j8AAAA/wgYAAAAAAAABnwMAABYAAABYPmLoVhzePwps2k+WwOY/AAAAP9IGAAAAAAAAAaADAAAWAAAAIIZuxeHf3T96asgAiafmPwAAAD/SBgAAAAAAAAGhAwAAFgAAALAVh3/3Zt0/emrIAImn5j8AAAA/4QYAAAAAAAABogMAABYAAACwFYd/92bdP+hotrF7juY/AAAAP+EGAAAAAAAAAaMDAAAWAAAAgF2TXIIq3T/oaLaxe47mPwAAAD/xBgAAAAAAAAGkAwAAFgAAAEilnzkN7tw/6Gi2sXuO5j8AAAA/AAcAAAAAAAABpQMAABYAAADgNLjzInXcP+hotrF7juY/AAAAPxAHAAAAAAAAAaYDAAAWAAAA4DS48yJ13D9WZ6RibnXmPwAAAD8gBwAAAAAAAAGnAwAAFgAAALB8xNCtONw/VmekYm515j8AAAA/IAcAAAAAAAABqAMAABYAAAB4xNCtOPzbP1ZnpGJudeY/AAAAPy8HAAAAAAAAAakDAAAWAAAAQAzdisO/2z9WZ6RibnXmPwAAAD8/BwAAAAAAAAGqAwAAFgAAABBU6WdOg9s/VmekYm515j8AAAA/bgcAAAAAAAABqwMAABYAAADYm/VE2UbbP1ZnpGJudeY/AAAAP30HAAAAAAAAAawDAAAWAAAAqOMBImQK2z9WZ6RibnXmPwAAAD+NBwAAAAAAAAGtAwAAFgAAAHArDv/uzdo/VmekYm515j8AAAA/nQcAAAAAAAABrgMAABYAAAA4cxrceZHaP1ZnpGJudeY/AAAAP60HAAAAAAAAAa8DAAAWAAAAALsmuQRV2j9WZ6RibnXmPwAAAD+tBwAAAAAAAAGwAwAAFgAAANACM5aPGNo/VmekYm515j8AAAA/vAcAAAAAAAABsQMAABYAAABokktQpZ/ZP1ZnpGJudeY/AAAAP7wHAAAAAAAAAbIDAAAWAAAAACJkCrsm2T9WZ6RibnXmPwAAAD/MBwAAAAAAAAGzAwAAFgAAAJixfMTQrdg/VmekYm515j8AAAA/zAcAAAAAAAABtAMAABYAAAAwQZV+5jTYP1ZnpGJudeY/AAAAP9sHAAAAAAAAAbUDAAAWAAAAyNCtOPy71z9WZ6RibnXmPwAAAD/bBwAAAAAAAAG2AwAAFgAAAIB/92Y9UdY/VmekYm515j8AAAA/6wcAAAAAAAABtwMAABYAAAAYDxAhU9jVP1ZnpGJudeY/AAAAP+sHAAAAAAAAAbgDAAAWAAAAsJ4o22hf1T9WZ6RibnXmPwAAAD/7BwAAAAAAAAG5AwAAFgAAAIDmNLjzItU/VmekYm515j8AAAA/+wcAAAAAAAABugMAABYAAABILkGVfubUP1ZnpGJudeY/AAAAPwoIAAAAAAAAAbsDAAAWAAAACHZNcgmq1D9WZ6RibnXmPwAAAD8aCAAAAAAAAAG8AwAAFgAAANi9WU+UbdQ/VmekYm515j8AAAA/aAgAAAAAAAABvQMAABYAAACgBWYsHzHUP1ZnpGJudeY/AAAAP3cIAAAAAAAACw=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7.88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MIXSHAPE" val="AAEAAAD/////AQAAAAAAAAAMAgAAAE9BdXRob3JQUFQsIFZlcnNpb249MC4xLjU3MjAuMCwgQ3VsdHVyZT1uZXV0cmFsLCBQdWJsaWNLZXlUb2tlbj0zMWJmMzg1NmFkMzY0ZTM1BQEAAAALSW5rTWF0dGVyVjEEAAAABVNjYWxlDUxpc3RgMStfaXRlbXMMTGlzdGAxK19zaXplD0xpc3RgMStfdmVyc2lvbgAEAAALF1NoYXJlZC5JbmtpbmcuSW5rQXRvbVtdAgAAAAgIAgAAAF+7FT8JAwAAAAMAAAAPAAAABwMAAAAAAQAAAAQAAAAECUlua0F0b21WMQIAAAAJBAAAAAkFAAAACQYAAAAKBQQAAAALUGVuU3Ryb2tlVjEEAAAACkF0dHJpYnV0ZXMFVHJhY2UJU3RhcnRUaW1lBFR5cGUEBAAED1BlbkF0dHJpYnV0ZXNWMQIAAAAKSW5rVHJhY2VWMQIAAAAQDEFjdGlvblR5cGVWMQIAAAACAAAACQcAAAAJCAAAAFpFAAAAAAAABff///8MQWN0aW9uVHlwZVYxAQAAAAd2YWx1ZV9fAAgCAAAAAAAAAAEFAAAABAAAAAkKAAAACQsAAAD7VgAAAAAAAAH0////9////wAAAAABBgAAAAQAAAAJDQAAAAkOAAAAX2gAAAAAAAAB8f////f///8AAAAABQcAAAAPUGVuQXR0cmlidXRlc1YxCgAAAAdfY29sb3JBB19jb2xvclIHX2NvbG9yRwdfY29sb3JCCkZpdFRvQ3VydmUGSGVpZ2h0Dklnbm9yZVByZXNzdXJlDUlzSGlnaGxpZ2h0ZXIFU2hhcGUFV2lkdGgAAAAAAAAAAAQAAgICAgEGAQEMQnJ1c2hTaGFwZVYxAgAAAAYCAAAA/wAAAAAAAAAAAAAIQAAABfD///8MQnJ1c2hTaGFwZVYxAQAAAAd2YWx1ZV9fAAgCAAAAAQAAAAAAAAAAAAhABQgAAAAKSW5rVHJhY2VWMQMAAAANTGlzdGAxK19pdGVtcwxMaXN0YDErX3NpemUPTGlzdGAxK192ZXJzaW9uBAAAGFNoYXJlZC5JbmtpbmcuSW5rUG9pbnRbXQIAAAAICAIAAAAJEQAAAOwAAADsAAAAAQoAAAAHAAAA/wAAAAAAAAAAAAAIQAAAAe7////w////AQAAAAAAAAAAAAhAAQsAAAAIAAAACRMAAAByAAAAcgAAAAENAAAABwAAAP8AAAAAAAAAAAAACEAAAAHs////8P///wEAAAAAAAAAAAAIQAEOAAAACAAAAAkVAAAAngAAAJ4AAAAHEQAAAAABAAAAAAEAAAQKSW5rUG9pbnRWMQIAAAAJFgAAAAkXAAAACRgAAAAJGQAAAAkaAAAACRsAAAAJHAAAAAkdAAAACR4AAAAJHwAAAAkgAAAACSEAAAAJIgAAAAkjAAAACSQAAAAJJQAAAAkmAAAACScAAAAJKAAAAAkpAAAACSoAAAAJKwAAAAksAAAACS0AAAAJLgAAAAkvAAAACTAAAAAJMQAAAAkyAAAACTMAAAAJNAAAAAk1AAAACTYAAAAJNwAAAAk4AAAACTkAAAAJOgAAAAk7AAAACTwAAAAJPQAAAAk+AAAACT8AAAAJQAAAAAlBAAAACUIAAAAJQwAAAAlEAAAACUUAAAAJRgAAAAlHAAAACUgAAAAJSQAAAAlKAAAACUsAAAAJTAAAAAlNAAAACU4AAAAJTwAAAAlQAAAACVEAAAAJUgAAAAlTAAAACVQAAAAJVQAAAAlWAAAACVcAAAAJWAAAAAlZAAAACVoAAAAJWwAAAAlcAAAACV0AAAAJXgAAAAlfAAAACWAAAAAJYQAAAAliAAAACWMAAAAJZAAAAAllAAAACWYAAAAJZwAAAAloAAAACWkAAAAJagAAAAlrAAAACWwAAAAJbQAAAAluAAAACW8AAAAJcAAAAAlxAAAACXIAAAAJcwAAAAl0AAAACXUAAAAJdgAAAAl3AAAACXgAAAAJeQAAAAl6AAAACXsAAAAJfAAAAAl9AAAACX4AAAAJfwAAAAmAAAAACYEAAAAJggAAAAmDAAAACYQAAAAJhQAAAAmGAAAACYcAAAAJiAAAAAmJAAAACYoAAAAJiwAAAAmMAAAACY0AAAAJjgAAAAmPAAAACZAAAAAJkQAAAAmSAAAACZMAAAAJlAAAAAmVAAAACZYAAAAJlwAAAAmYAAAACZkAAAAJmgAAAAmbAAAACZwAAAAJnQAAAAmeAAAACZ8AAAAJoAAAAAmhAAAACaIAAAAJowAAAAmkAAAACaUAAAAJpgAAAAmnAAAACagAAAAJqQAAAAmqAAAACasAAAAJrAAAAAmtAAAACa4AAAAJrwAAAAmwAAAACbEAAAAJsgAAAAmzAAAACbQAAAAJtQAAAAm2AAAACbcAAAAJuAAAAAm5AAAACboAAAAJuwAAAAm8AAAACb0AAAAJvgAAAAm/AAAACcAAAAAJwQAAAAnCAAAACcMAAAAJxAAAAAnFAAAACcYAAAAJxwAAAAnIAAAACckAAAAJygAAAAnLAAAACcwAAAAJzQAAAAnOAAAACc8AAAAJ0AAAAAnRAAAACdIAAAAJ0wAAAAnUAAAACdUAAAAJ1gAAAAnXAAAACdgAAAAJ2QAAAAnaAAAACdsAAAAJ3AAAAAndAAAACd4AAAAJ3wAAAAngAAAACeEAAAAJ4gAAAAnjAAAACeQAAAAJ5QAAAAnmAAAACecAAAAJ6AAAAAnpAAAACeoAAAAJ6wAAAAnsAAAACe0AAAAJ7gAAAAnvAAAACfAAAAAJ8QAAAAnyAAAACfMAAAAJ9AAAAAn1AAAACfYAAAAJ9wAAAAn4AAAACfkAAAAJ+gAAAAn7AAAACfwAAAAJ/QAAAAn+AAAACf8AAAAJAAEAAAkBAQAADRQHEwAAAAABAAAAgAAAAAQKSW5rUG9pbnRWMQIAAAAJAgEAAAkDAQAACQQBAAAJBQEAAAkGAQAACQcBAAAJCAEAAAkJAQAACQoBAAAJCwEAAAkMAQAACQ0BAAAJDgEAAAkPAQAACRABAAAJEQEAAAkSAQAACRMBAAAJFAEAAAkVAQAACRYBAAAJFwEAAAkYAQAACRkBAAAJGgEAAAkbAQAACRwBAAAJHQEAAAkeAQAACR8BAAAJIAEAAAkhAQAACSIBAAAJIwEAAAkkAQAACSUBAAAJJgEAAAknAQAACSgBAAAJKQEAAAkqAQAACSsBAAAJLAEAAAktAQAACS4BAAAJLwEAAAkwAQAACTEBAAAJMgEAAAkzAQAACTQBAAAJNQEAAAk2AQAACTcBAAAJOAEAAAk5AQAACToBAAAJOwEAAAk8AQAACT0BAAAJPgEAAAk/AQAACUABAAAJQQEAAAlCAQAACUMBAAAJRAEAAAlFAQAACUYBAAAJRwEAAAlIAQAACUkBAAAJSgEAAAlLAQAACUwBAAAJTQEAAAlOAQAACU8BAAAJUAEAAAlRAQAACVIBAAAJUwEAAAlUAQAACVUBAAAJVgEAAAlXAQAACVgBAAAJWQEAAAlaAQAACVsBAAAJXAEAAAldAQAACV4BAAAJXwEAAAlgAQAACWEBAAAJYgEAAAljAQAACWQBAAAJZQEAAAlmAQAACWcBAAAJaAEAAAlpAQAACWoBAAAJawEAAAlsAQAACW0BAAAJbgEAAAlvAQAACXABAAAJcQEAAAlyAQAACXMBAAANDgcVAAAAAAEAAAAAAQAABApJbmtQb2ludFYxAgAAAAl0AQAACXUBAAAJdgEAAAl3AQAACXgBAAAJeQEAAAl6AQAACXsBAAAJfAEAAAl9AQAACX4BAAAJfwEAAAmAAQAACYEBAAAJggEAAAmDAQAACYQBAAAJhQEAAAmGAQAACYcBAAAJiAEAAAmJAQAACYoBAAAJiwEAAAmMAQAACY0BAAAJjgEAAAmPAQAACZABAAAJkQEAAAmSAQAACZMBAAAJlAEAAAmVAQAACZYBAAAJlwEAAAmYAQAACZkBAAAJmgEAAAmbAQAACZwBAAAJnQEAAAmeAQAACZ8BAAAJoAEAAAmhAQAACaIBAAAJowEAAAmkAQAACaUBAAAJpgEAAAmnAQAACagBAAAJqQEAAAmqAQAACasBAAAJrAEAAAmtAQAACa4BAAAJrwEAAAmwAQAACbEBAAAJsgEAAAmzAQAACbQBAAAJtQEAAAm2AQAACbcBAAAJuAEAAAm5AQAACboBAAAJuwEAAAm8AQAACb0BAAAJvgEAAAm/AQAACcABAAAJwQEAAAnCAQAACcMBAAAJxAEAAAnFAQAACcYBAAAJxwEAAAnIAQAACckBAAAJygEAAAnLAQAACcwBAAAJzQEAAAnOAQAACc8BAAAJ0AEAAAnRAQAACdIBAAAJ0wEAAAnUAQAACdUBAAAJ1gEAAAnXAQAACdgBAAAJ2QEAAAnaAQAACdsBAAAJ3AEAAAndAQAACd4BAAAJ3wEAAAngAQAACeEBAAAJ4gEAAAnjAQAACeQBAAAJ5QEAAAnmAQAACecBAAAJ6AEAAAnpAQAACeoBAAAJ6wEAAAnsAQAACe0BAAAJ7gEAAAnvAQAACfABAAAJ8QEAAAnyAQAACfMBAAAJ9AEAAAn1AQAACfYBAAAJ9wEAAAn4AQAACfkBAAAJ+gEAAAn7AQAACfwBAAAJ/QEAAAn+AQAACf8BAAAJAAIAAAkBAgAACQICAAAJAwIAAAkEAgAACQUCAAAJBgIAAAkHAgAACQgCAAAJCQIAAAkKAgAACQsCAAAJDAIAAAkNAgAACQ4CAAAJDwIAAAkQAgAACRECAAANYgUWAAAACklua1BvaW50VjEEAAAAAVgBWQ5QcmVzc3VyZUZhY3RvcglUaW1lU3RhbXAAAAAABgYLEAIAAACsO63utLrnP0A3Y38YLKw/AAAAPwAAAAAAAAAAARcAAAAWAAAArDut7rS65z+AqzTFL4mwPwAAAD84AQAAAAAAAAEYAAAAFgAAAKw7re60uuc/gDP2h8HCsT8AAAA/RwEAAAAAAAABGQAAABYAAAC1utPqTqvnP4C7t0pT/LI/AAAAP0cBAAAAAAAAARoAAAAWAAAAtbrT6k6r5z9gQ3kN5TW0PwAAAD9XAQAAAAAAAAEbAAAAFgAAALW60+pOq+c/YMs60HZvtT8AAAA/VwEAAAAAAAABHAAAABYAAAC/Ofrm6JvnP2BT/JIIqbY/AAAAP2cBAAAAAAAAAR0AAAAWAAAAvzn65uib5z9g271VmuK3PwAAAD92AQAAAAAAAAEeAAAAFgAAAL85+ubom+c/IGN/GCwcuT8AAAA/dgEAAAAAAAABHwAAABYAAAC/Ofrm6JvnPyBzAp5Pj7s/AAAAP4YBAAAAAAAAASAAAAAWAAAAybgg44KM5z8AC0fmBDy/PwAAAD+GAQAAAAAAAAEhAAAAFgAAANM3R98cfec/gA3lNZTXwD8AAAA/lQEAAAAAAAABIgAAABYAAADctm3btm3nP3BZB9rurcI/AAAAP6UBAAAAAAAAASMAAAAWAAAA3LZt27Zt5z9w4cicgOfDPwAAAD+lAQAAAAAAAAEkAAAAFgAAANy2bdu2bec/YKUpfkmExD8AAAA/tQEAAAAAAAABJQAAABYAAADctm3btm3nP2Bpil8SIcU/AAAAP8QBAAAAAAAAASYAAAAWAAAA3LZt27Zt5z9QLetA273FPwAAAD/EAQAAAAAAAAEnAAAAFgAAAOU1lNdQXuc/UPFLIqRaxj8AAAA/+QEAAAAAAAABKAAAABYAAADlNZTXUF7nP0C1rANt98Y/AAAAPwgCAAAAAAAAASkAAAAWAAAA5TWU11Be5z9AeQ3lNZTHPwAAAD8IAgAAAAAAAAEqAAAAFgAAAO+0utPqTuc/QD1uxv4wyD8AAAA/GAIAAAAAAAABKwAAABYAAADvtLrT6k7nP0ABz6fHzcg/AAAAPxgCAAAAAAAAASwAAAAWAAAA+TPhz4Q/5z8wEVIt60DLPwAAAD8oAgAAAAAAAAEtAAAAFgAAAAOzB8weMOc/INWyDrTdyz8AAAA/KAIAAAAAAAABLgAAABYAAAANMi7IuCDnPyCZE/B8esw/AAAAPzcCAAAAAAAAAS8AAAAWAAAADTIuyLgg5z8gIdWyDrTNPwAAAD83AgAAAAAAAAEwAAAAFgAAABaxVMRSEec/EOU1lNdQzj8AAAA/RwIAAAAAAAABMQAAABYAAAAfMHvA7AHnPxCplnWg7c4/AAAAP1YCAAAAAAAAATIAAAAWAAAAHzB7wOwB5z8AbfdWaYrPPwAAAD9WAgAAAAAAAAEzAAAAFgAAAB8we8DsAec/gBgsHJkT0D8AAAA/dgIAAAAAAAABNAAAABYAAAApr6G8hvLmP3h63Iz9YdA/AAAAP3YCAAAAAAAAATUAAAAWAAAAKa+hvIby5j943Iz9YbDQPwAAAD+FAgAAAAAAAAE2AAAAFgAAACmvobyG8uY/eKDt3ipN0T8AAAA/lQIAAAAAAAABNwAAABYAAAApr6G8hvLmP3gCnk+Pm9E/AAAAP5UCAAAAAAAAATgAAAAWAAAAMy7IuCDj5j9wKK+hvIbSPwAAAD+kAgAAAAAAAAE5AAAAFgAAADyt7rS60+Y/aOwPg4Uj0z8AAAA/pAIAAAAAAAABOgAAABYAAAA8re60utPmP2iwcGROwNM/AAAAP7QCAAAAAAAAATsAAAAWAAAARiwVsVTE5j9YmuKXREjVPwAAAD/EAgAAAAAAAAE8AAAAFgAAAEYsFbFUxOY/UPySCKmW1T8AAAA/0wIAAAAAAAABPQAAABYAAABGLBWxVMTmP1BeQ3kN5dU/AAAAP+MCAAAAAAAAAT4AAAAWAAAARiwVsVTE5j9QwPPpcTPWPwAAAD/yAgAAAAAAAAE/AAAAFgAAAEYsFbFUxOY/UCKkWtaB1j8AAAA/8gIAAAAAAAABQAAAABYAAABGLBWxVMTmP0iEVMs60NY/AAAAPwIDAAAAAAAAAUEAAAAWAAAARiwVsVTE5j9ISLWsA23XPwAAAD8SAwAAAAAAAAFCAAAAFgAAAEYsFbFUxOY/QG7G/jBY2D8AAAA/EgMAAAAAAAABQwAAABYAAABGLBWxVMTmP0AyJ+D59Ng/AAAAPyEDAAAAAAAAAUQAAAAWAAAARiwVsVTE5j8wlNdQXkPZPwAAAD8hAwAAAAAAAAFFAAAAFgAAAEYsFbFUxOY/MFg4Mifg2T8AAAA/MQMAAAAAAAABRgAAABYAAABGLBWxVMTmPygcmRPwfNo/AAAAPzEDAAAAAAAAAUcAAAAWAAAARiwVsVTE5j8o4Pn0uBnbPwAAAD9AAwAAAAAAAAFIAAAAFgAAADyt7rS60+Y/KEKqZR1o2z8AAAA/QAMAAAAAAAABSQAAABYAAAA8re60utPmPyikWtaBtts/AAAAP1ADAAAAAAAAAUoAAAAWAAAAPK3utLrT5j8gBgtH5gTcPwAAAD9QAwAAAAAAAAFLAAAAFgAAADyt7rS60+Y/IGi7t0pT3D8AAAA/YAMAAAAAAAABTAAAABYAAAA8re60utPmPyDKayivodw/AAAAP2ADAAAAAAAAAU0AAAAWAAAAPK3utLrT5j8gLByZE/DcPwAAAD9vAwAAAAAAAAFOAAAAFgAAADMuyLgg4+Y/GI7MCXg+3T8AAAA/bwMAAAAAAAABTwAAABYAAAAzLsi4IOPmPxBSLetA290/AAAAP38DAAAAAAAAAVAAAAAWAAAAKa+hvIby5j8QtN1bpSnePwAAAD+OAwAAAAAAAAFRAAAAFgAAACmvobyG8uY/CNrurdIU3z8AAAA/jgMAAAAAAAABUgAAABYAAAAfMHvA7AHnPwg8nx43Y98/AAAAP64DAAAAAAAAAVMAAAAWAAAAHzB7wOwB5z8Ank+Pm7HfPwAAAD+uAwAAAAAAAAFUAAAAFgAAAB8we8DsAec/AAAAAAAA4D8AAAA/vQMAAAAAAAABVQAAABYAAAAfMHvA7AHnPwAxWDgyJ+A/AAAAP70DAAAAAAAAAVYAAAAWAAAAFrFUxFIR5z8AYrBwZE7gPwAAAD/NAwAAAAAAAAFXAAAAFgAAAAOzB8weMOc//MNg4cic4D8AAAA/zQMAAAAAAAABWAAAABYAAAADswfMHjDnP/z0uBn7w+A/AAAAP9wDAAAAAAAAAVkAAAAWAAAA+TPhz4Q/5z/89LgZ+8PgPwAAAD/sAwAAAAAAAAFaAAAAFgAAAPkz4c+EP+c//CURUi3r4D8AAAA/7AMAAAAAAAABWwAAABYAAADlNZTXUF7nP/iHwcKROeE/AAAAP/wDAAAAAAAAAVwAAAAWAAAA3LZt27Zt5z/0uBn7w2DhPwAAAD8LBAAAAAAAAAFdAAAAFgAAANM3R98cfec/9OlxM/aH4T8AAAA/GwQAAAAAAAABXgAAABYAAADJuCDjgoznP/TpcTP2h+E/AAAAPxsEAAAAAAAAAV8AAAAWAAAATEUsFbFU6D/scTP2h8HiPwAAAD9ZBAAAAAAAAAFgAAAAFgAAAC7IuCDjgug/7HEz9ofB4j8AAAA/aQQAAAAAAAABYQAAABYAAADrTqs7re7oP+gEPJ8eN+M/AAAAP2kEAAAAAAAAAWIAAAAWAAAAz9E3R98c6T/oBDyfHjfjPwAAAD94BAAAAAAAAAFjAAAAFgAAALFUxFIRS+k/6DWU11Be4z8AAAA/eAQAAAAAAAABZAAAABYAAACV11BeQ3npP+g1lNdQXuM/AAAAP4gEAAAAAAAAAWUAAAAWAAAAgdkDZg+Y6T/oNZTXUF7jPwAAAD+IBAAAAAAAAAFmAAAAFgAAAG/btm3btuk/6DWU11Be4z8AAAA/mAQAAAAAAAABZwAAABYAAABlXJBxQcbpP+g1lNdQXuM/AAAAP5gEAAAAAAAAAWgAAAAWAAAAUl5DeQ3l6T/oNZTXUF7jPwAAAD+nBAAAAAAAAAFpAAAAFgAAAEffHH1z9Ok/6DWU11Be4z8AAAA/pwQAAAAAAAABagAAABYAAAA9YPaA2QPqP+g1lNdQXuM/AAAAP7cEAAAAAAAAAWsAAAAWAAAAK2KpiKUi6j/oNZTXUF7jPwAAAD+3BAAAAAAAAAFsAAAAFgAAACHjgowLMuo/6DWU11Be4z8AAAA/xgQAAAAAAAABbQAAABYAAAAXZFyQcUHqP+g1lNdQXuM/AAAAP8YEAAAAAAAAAW4AAAAWAAAABWYPmD1g6j/oNZTXUF7jPwAAAD/WBAAAAAAAAAFvAAAAFgAAAN9pdafVneo/6DWU11Be4z8AAAA/5gQAAAAAAAABcAAAABYAAAC5bdu2bdvqP+g1lNdQXuM/AAAAPwUFAAAAAAAAAXEAAAAWAAAAr+60utPq6j/oNZTXUF7jPwAAAD8UBQAAAAAAAAFyAAAAFgAAAJvwZ8KfCes/6DWU11Be4z8AAAA/JAUAAAAAAAABcwAAABYAAACRcUHGBRnrP+gEPJ8eN+M/AAAAPyQFAAAAAAAAAXQAAAAWAAAAf3P0zdE36z/oBDyfHjfjPwAAAD80BQAAAAAAAAF1AAAAFgAAAGt1p9WdVus/6NPjZuwP4z8AAAA/NAUAAAAAAAABdgAAABYAAABN+DPhz4TrP+jT42bsD+M/AAAAP0MFAAAAAAAAAXcAAAAWAAAAO/rm6Juj6z/soosuuujiPwAAAD9DBQAAAAAAAAF4AAAAFgAAACf8mfBnwus/7HEz9ofB4j8AAAA/UwUAAAAAAAABeQAAABYAAADZA2YPmD3sP+xA271VmuI/AAAAP1MFAAAAAAAAAXoAAAAWAAAAswfMHjB77D/sQNu9VZriPwAAAD9iBQAAAAAAAAF7AAAAFgAAAJeKWCpiqew/7A+DhSNz4j8AAAA/YgUAAAAAAAABfAAAABYAAAB7DeU1lNfsP+wPg4Ujc+I/AAAAP3IFAAAAAAAAAX0AAAAWAAAAXZBxQcYF7T/sD4OFI3PiPwAAAD9yBQAAAAAAAAF+AAAAFgAAAEET/kz4M+0/7A+DhSNz4j8AAAA/ggUAAAAAAAABfwAAABYAAAAjlopYKmLtP/DeKk3xS+I/AAAAP4IFAAAAAAAAAYAAAAAWAAAABxkXZFyQ7T/w3ipN8UviPwAAAD+RBQAAAAAAAAGBAAAAFgAAAPMaymsor+0/8K3SFL8k4j8AAAA/kQUAAAAAAAABggAAABYAAADfHH1z9M3tP/B8etyM/eE/AAAAP6EFAAAAAAAAAYMAAAAWAAAA151Wd1rd7T/wfHrcjP3hPwAAAD+hBQAAAAAAAAGEAAAAFgAAAMOfCX8m/O0/8Hx63Iz94T8AAAA/sAUAAAAAAAABhQAAABYAAAC5IOOCjAvuP/BLIqRa1uE/AAAAP7AFAAAAAAAAAYYAAAAWAAAApSKWilgq7j/wGsprKK/hPwAAAD/ABQAAAAAAAAGHAAAAFgAAAJ2jb46+Oe4/8BrKayiv4T8AAAA/wAUAAAAAAAABiAAAABYAAACTJEmSJEnuP/S4GfvDYOE/AAAAP9AFAAAAAAAAAYkAAAAWAAAAiaUilopY7j/0uBn7w2DhPwAAAD/QBQAAAAAAAAGKAAAAFgAAAHen1Z1Wd+4/+IfBwpE54T8AAAA/3wUAAAAAAAABiwAAABYAAABtKK+hvIbuP/xWaYpfEuE/AAAAP98FAAAAAAAAAYwAAAAWAAAAWSpiqYil7j/8JRFSLevgPwAAAD/vBQAAAAAAAAGNAAAAFgAAAEcsFbFUxO4//CURUi3r4D8AAAA/7wUAAAAAAAABjgAAABYAAAAzLsi4IOPuP/z0uBn7w+A/AAAAP/4FAAAAAAAAAY8AAAAWAAAAHzB7wOwB7z/8kgiplnXgPwAAAD8JBgAAAAAAAAGQAAAAFgAAAAsyLsi4IO8//JIIqZZ14D8AAAA/GQYAAAAAAAABkQAAABYAAAADswfMHjDvPwAxWDgyJ+A/AAAAPykGAAAAAAAAAZIAAAAWAAAA+zPhz4Q/7z8AMVg4MifgPwAAAD8pBgAAAAAAAAGTAAAAFgAAAPG0utPqTu8/AJ5Pj5ux3z8AAAA/OAYAAAAAAAABlAAAABYAAADxtLrT6k7vPwg8nx43Y98/AAAAPzgGAAAAAAAAAZUAAAAWAAAA3bZt27Zt7z8IeD49bsbePwAAAD9IBgAAAAAAAAGWAAAAFgAAAN22bdu2be8/CBaOzAl43j8AAAA/SAYAAAAAAAABlwAAABYAAADdtm3btm3vPxC03VulKd4/AAAAP1cGAAAAAAAAAZgAAAAWAAAA3bZt27Zt7z8QUi3rQNvdPwAAAD9XBgAAAAAAAAGZAAAAFgAAANM3R98cfe8/GI7MCXg+3T8AAAA/ZwYAAAAAAAABmgAAABYAAADTN0ffHH3vPyAsHJkT8Nw/AAAAP3cGAAAAAAAAAZsAAAAWAAAAybgg44KM7z8gaLu3SlPcPwAAAD93BgAAAAAAAAGcAAAAFgAAAMm4IOOCjO8/KKRa1oG22z8AAAA/hgYAAAAAAAABnQAAABYAAADJuCDjgozvPyjg+fS4Gds/AAAAP4YGAAAAAAAAAZ4AAAAWAAAAvzn65uib7z8ofkmEVMvaPwAAAD+WBgAAAAAAAAGfAAAAFgAAALW60+pOq+8/MLrooosu2j8AAAA/lgYAAAAAAAABoAAAABYAAAC1utPqTqvvPzCU11BeQ9k/AAAAP6UGAAAAAAAAAaEAAAAWAAAAqzut7rS67z9QIqRa1oHWPwAAAD+1BgAAAAAAAAGiAAAAFgAAAKG8hvIayu8/UMDz6XEz1j8AAAA/xQYAAAAAAAABowAAABYAAAChvIbyGsrvP1D8kgipltU/AAAAP8UGAAAAAAAAAaQAAAAWAAAAlz1g9oDZ7z9YODIn4PnUPwAAAD/UBgAAAAAAAAGlAAAAFgAAAJc9YPaA2e8/WHTRRRdd1D8AAAA/1AYAAAAAAAABpgAAABYAAACXPWD2gNnvP2gSIdWyDtQ/AAAAP+QGAAAAAAAAAacAAAAWAAAAlz1g9oDZ7z9oTsDz6XHTPwAAAD/kBgAAAAAAAAGoAAAAFgAAAJG+Ofrm6O8/cIpfEiHV0j8AAAA/8wYAAAAAAAABqQAAABYAAACRvjn65ujvP3DG/jBYONI/AAAAP/MGAAAAAAAAAaoAAAAWAAAAkb45+ubo7z9wZE7A8+nRPwAAAD8DBwAAAAAAAAGrAAAAFgAAAJG+Ofrm6O8/eAKeT4+b0T8AAAA/AwcAAAAAAAABrAAAABYAAACRvjn65ujvP3ig7d4qTdE/AAAAPxMHAAAAAAAAAa0AAAAWAAAAkb45+ubo7z94Pj1uxv7QPwAAAD8TBwAAAAAAAAGuAAAAFgAAAJG+Ofrm6O8/eHrcjP1h0D8AAAA/IgcAAAAAAAABrwAAABYAAACRvjn65ujvPxDlNZTXUM4/AAAAP0EHAAAAAAAAAbAAAAAWAAAAkb45+ubo7z8gXXTRRRfNPwAAAD9BBwAAAAAAAAGxAAAAFgAAAJG+Ofrm6O8/IJkT8Hx6zD8AAAA/UQcAAAAAAAABsgAAABYAAACRvjn65ujvPyDVsg603cs/AAAAP2EHAAAAAAAAAbMAAAAWAAAAkb45+ubo7z8wiZBqWQfKPwAAAD9hBwAAAAAAAAG0AAAAFgAAAJG+Ofrm6O8/QAHPp8fNyD8AAAA/cAcAAAAAAAABtQAAABYAAACRvjn65ujvP0A9bsb+MMg/AAAAP3AHAAAAAAAAAbYAAAAWAAAAkb45+ubo7z9AtawDbffGPwAAAD+ABwAAAAAAAAG3AAAAFgAAAJG+Ofrm6O8/UC3rQNu9xT8AAAA/gAcAAAAAAAABuAAAABYAAACRvjn65ujvP3DhyJyA58M/AAAAP48HAAAAAAAAAbkAAAAWAAAAkb45+ubo7z9wWQfa7q3CPwAAAD+PBwAAAAAAAAG6AAAAFgAAAJG+Ofrm6O8/gNFFF110wT8AAAA/nwcAAAAAAAABuwAAABYAAACRvjn65ujvP4AN5TWU18A/AAAAP68HAAAAAAAAAbwAAAAWAAAAkb45+ubo7z8Ag4UjcwK+PwAAAD+vBwAAAAAAAAG9AAAAFgAAAJc9YPaA2e8/AIOFI3MCvj8AAAA/zgcAAAAAAAABvgAAABYAAAChvIbyGsrvPyD7w2DhyLw/AAAAP90HAAAAAAAAAb8AAAAWAAAAobyG8hrK7z8gcwKeT4+7PwAAAD/tBwAAAAAAAAHAAAAAFgAAAKs7re60uu8/IOtA271Vuj8AAAA//QcAAAAAAAABwQAAABYAAAC1utPqTqvvPyBjfxgsHLk/AAAAPwwIAAAAAAAAAcIAAAAWAAAAtbrT6k6r7z9g271VmuK3PwAAAD8MCAAAAAAAAAHDAAAAFgAAAL85+ubom+8/YNu9VZritz8AAAA/HAgAAAAAAAABxAAAABYAAADJuCDjgozvP2BT/JIIqbY/AAAAPxwIAAAAAAAAAcUAAAAWAAAA3bZt27Zt7z9gU/ySCKm2PwAAAD8rCAAAAAAAAAHGAAAAFgAAAN22bdu2be8/YMs60HZvtT8AAAA/OwgAAAAAAAABxwAAABYAAADnNZTXUF7vP2DLOtB2b7U/AAAAPzsIAAAAAAAAAcgAAAAWAAAA8bS60+pO7z9gyzrQdm+1PwAAAD9LCAAAAAAAAAHJAAAAFgAAAPsz4c+EP+8/YEN5DeU1tD8AAAA/WggAAAAAAAABygAAABYAAAADswfMHjDvP4C7t0pT/LI/AAAAP2oIAAAAAAAAAcsAAAAWAAAACzIuyLgg7z+Au7dKU/yyPwAAAD9qCAAAAAAAAAHMAAAAFgAAABWxVMRSEe8/gLu3SlP8sj8AAAA/eQgAAAAAAAABzQAAABYAAAApr6G8hvLuP4C7t0pT/LI/AAAAP3kIAAAAAAAAAc4AAAAWAAAAT6s7re607j+AqzTFL4mwPwAAAD+JCAAAAAAAAAHPAAAAFgAAAFkqYqmIpe4/gKs0xS+JsD8AAAA/mQgAAAAAAAAB0AAAABYAAAB3p9WdVnfuPwBH5gQ8n64/AAAAP5kIAAAAAAAAAdEAAAAWAAAAnaNvjr457j9AN2N/GCysPwAAAD+4CAAAAAAAAAHSAAAAFgAAALkg44KMC+4/QDdjfxgsrD8AAAA/uAgAAAAAAAAB0wAAABYAAADDnwl/JvztP0An4Pn0uKk/AAAAP8cIAAAAAAAAAdQAAAAWAAAA151Wd1rd7T9AJ+D59LipPwAAAD/HCAAAAAAAAAHVAAAAFgAAAOmbo2+Ovu0/QBdddNFFpz8AAAA/1wgAAAAAAAAB1gAAABYAAAARmD1g9oDtP0AXXXTRRac/AAAAP9cIAAAAAAAAAdcAAAAWAAAAZw+YPWD27D+A91Zpil+iPwAAAD/2CAAAAAAAAAHYAAAAFgAAAMcFGRdkXOw/gK+hvIbymj8AAAA/9ggAAAAAAAAB2QAAABYAAADjgowLMi7sP4CPm7E/DJY/AAAAPwYJAAAAAAAAAdoAAAAWAAAAAQAAAAAA7D+Ab5Wm+CWRPwAAAD8GCQAAAAAAAAHbAAAAFgAAABP+TPgz4es/AJ8eN2N/iD8AAAA/FQkAAAAAAAAB3AAAABYAAAAn/JnwZ8LrPwCfHjdjf4g/AAAAPxUJAAAAAAAAAd0AAAAWAAAAMXvA7AGz6z8Anx43Y3+IPwAAAD8lCQAAAAAAAAHeAAAAFgAAAJFxQcYFGes/AJ8eN2N/iD8AAAA/VAkAAAAAAAAB3wAAABYAAAClb46+OfrqPwCfHjdjf4g/AAAAP1QJAAAAAAAAAeAAAAAWAAAAwewBswfM6j8Anx43Y3+IPwAAAD9UCQAAAAAAAAHhAAAAFgAAAN9pdafVneo/AJ8eN2N/iD8AAAA/YwkAAAAAAAAB4gAAABYAAADxZ8KfCX/qPwDAJEKqZX0/AAAAP2MJAAAAAAAAAeMAAAAWAAAAIeOCjAsy6j8AwCRCqmV9PwAAAD9zCQAAAAAAAAHkAAAAFgAAACtiqYilIuo/AMAkQqplfT8AAAA/cwkAAAAAAAAB5QAAABYAAAA9YPaA2QPqPwDAJEKqZX0/AAAAP4MJAAAAAAAAAeYAAAAWAAAAR98cfXP06T8AwCRCqmV9PwAAAD+SCQAAAAAAAAHnAAAAFgAAAG/btm3btuk/AMAkQqplfT8AAAA//wkAAAAAAAAB6AAAABYAAACB2QNmD5jpPwDAJEKqZX0/AAAAPw8KAAAAAAAAAekAAAAWAAAAlddQXkN56T8AwCRCqmV9PwAAAD8PCgAAAAAAAAHqAAAAFgAAAKnVnVZ3Wuk/AMAkQqplfT8AAAA/HwoAAAAAAAAB6wAAABYAAADFUhFLRSzpPwDAJEKqZX0/AAAAPx8KAAAAAAAAAewAAAAWAAAAz9E3R98c6T8AwCRCqmV9PwAAAD8uCgAAAAAAAAHtAAAAFgAAANlQXkN5Dek/AMAkQqplfT8AAAA/LgoAAAAAAAAB7gAAABYAAADiz4Q/E/7oPwDAJEKqZX0/AAAAPz4KAAAAAAAAAe8AAAAWAAAA606rO63u6D8AwCRCqmV9PwAAAD8+CgAAAAAAAAHwAAAAFgAAAPXN0TdH3+g/AMAkQqplfT8AAAA/XgoAAAAAAAAB8QAAABYAAAAIzB4we8DoPwCfHjdjf4g/AAAAP6wKAAAAAAAAAfIAAAAWAAAAEktFLBWx6D+Ab5Wm+CWRPwAAAD+7CgAAAAAAAAHzAAAAFgAAABzKayivoeg/gG+VpvglkT8AAAA/ZwsAAAAAAAAB9AAAABYAAAAmSZIkSZLoP4CPm7E/DJY/AAAAP2cLAAAAAAAAAfUAAAAWAAAALsi4IOOC6D+Ar6G8hvKaPwAAAD92CwAAAAAAAAH2AAAAFgAAAExFLBWxVOg/gK+hvIbymj8AAAA/dgsAAAAAAAAB9wAAABYAAAByQcYFGRfoPwDPp8fN2J8/AAAAP4YLAAAAAAAAAfgAAAAWAAAAhj8T/kz45z+A91Zpil+iPwAAAD+GCwAAAAAAAAH5AAAAFgAAAJk9YPaA2ec/QAfa7q3SpD8AAAA/lgsAAAAAAAAB+gAAABYAAACsO63utLrnP0AH2u6t0qQ/AAAAP5YLAAAAAAAAAfsAAAAWAAAAtbrT6k6r5z9AF1100UWnPwAAAD+lCwAAAAAAAAH8AAAAFgAAAL85+ubom+c/QCfg+fS4qT8AAAA/lwwAAAAAAAAB/QAAABYAAADvtLrT6k7nP4C7t0pT/LI/AAAAP6cMAAAAAAAAAf4AAAAWAAAA+TPhz4Q/5z9gyzrQdm+1PwAAAD+nDAAAAAAAAAH/AAAAFgAAAAOzB8weMOc/YMs60HZvtT8AAAA/twwAAAAAAAABAAEAABYAAAADswfMHjDnP2BT/JIIqbY/AAAAP7cMAAAAAAAAAQEBAAAWAAAA+TPhz4Q/5z9gU/ySCKm2PwAAAD9DDQAAAAAAAAECAQAAFgAAANoDZg+YPeQ/1EUXXXTR5T8AAAA/AAAAAAAAAAABAwEAABYAAADaA2YPmD3kP8ynx83YH+Y/AAAAPz8AAAAAAAAAAQQBAAAWAAAA2gNmD5g95D/MOtB2b5XmPwAAAD9OAAAAAAAAAAEFAQAAFgAAANoDZg+YPeQ/zGsor6G85j8AAAA/TgAAAAAAAAABBgEAABYAAADaA2YPmD3kP8jN2B8GC+c/AAAAP14AAAAAAAAAAQcBAAAWAAAA2gNmD5g95D/I/jBYODLnPwAAAD9eAAAAAAAAAAEIAQAAFgAAAOSCjAsyLuQ/xGDhyJyA5z8AAAA/bQAAAAAAAAABCQEAABYAAADkgowLMi7kP8AkQqplHeg/AAAAP20AAAAAAAAAAQoBAAAWAAAA5IKMCzIu5D+8hvIaymvoPwAAAD+4AAAAAAAAAAELAQAAFgAAAOSCjAsyLuQ/uBn7w2Dh6D8AAAA/uAAAAAAAAAABDAEAABYAAADkgowLMi7kP7h7qzTFL+k/AAAAP8cAAAAAAAAAAQ0BAAAWAAAA5IKMCzIu5D+0DrTdW6XpPwAAAD/HAAAAAAAAAAEOAQAAFgAAAOSCjAsyLuQ/tD8MFo7M6T8AAAA/1wAAAAAAAAABDwEAABYAAADaA2YPmD3kP7ChvIbyGuo/AAAAP9cAAAAAAAAAARABAAAWAAAA2gNmD5g95D+wA233VmnqPwAAAD/mAAAAAAAAAAERAQAAFgAAANCEPxP+TOQ/rGUdaLu36j8AAAA/5gAAAAAAAAABEgEAABYAAADGBRkXZFzkP6jHzdgfBus/AAAAP/YAAAAAAAAAARMBAAAWAAAAxgUZF2Rc5D+kKX5JhFTrPwAAAD/2AAAAAAAAAAEUAQAAFgAAAL2G8hrKa+Q/pIsuuuii6z8AAAA/BgEAAAAAAAABFQEAABYAAAC0B8weMHvkP6S8hvIayus/AAAAPwYBAAAAAAAAARYBAAAWAAAAqoilIpaK5D+gHjdjfxjsPwAAAD8VAQAAAAAAAAEXAQAAFgAAAI0LMi7IuOQ/nOKXREi17D8AAAA/FQEAAAAAAAABGAEAABYAAAB6DeU1lNfkP5xESLWsA+0/AAAAPyUBAAAAAAAAARkBAAAWAAAAUxFLRSwV5T+UCKmWdaDtPwAAAD80AQAAAAAAAAEaAQAAFgAAAEmSJEmSJOU/kGpZB9ru7T8AAAA/NAEAAAAAAAABGwEAABYAAAA3lNdQXkPlP5CbsT8MFu4/AAAAP0QBAAAAAAAAARwBAAAWAAAALRWxVMRS5T+QzAl4Pj3uPwAAAD9EAQAAAAAAAAEdAQAAFgAAACOWilgqYuU/jC666KKL7j8AAAA/VAEAAAAAAAABHgEAABYAAAAZF2RckHHlP4xfEiHVsu4/AAAAP1QBAAAAAAAAAR8BAAAWAAAABxkXZFyQ5T+MXxIh1bLuPwAAAD9jAQAAAAAAAAEgAQAAFgAAAAcZF2RckOU/jJBqWQfa7j8AAAA/YwEAAAAAAAABIQEAABYAAADzGsprKK/lP4zBwpE5Ae8/AAAAP3MBAAAAAAAAASIBAAAWAAAA6pujb46+5T+MwcKROQHvPwAAAD9zAQAAAAAAAAEjAQAAFgAAANadVnda3eU/iPIaymso7z8AAAA/ggEAAAAAAAABJAEAABYAAADDnwl/JvzlP4gjcwKeT+8/AAAAP4IBAAAAAAAAASUBAAAWAAAAnKNvjr455j+IVMs60HbvPwAAAD+SAQAAAAAAAAEmAQAAFgAAAIqlIpaKWOY/gIUjcwKe7z8AAAA/kgEAAAAAAAABJwEAABYAAAB2p9WdVnfmP4C2e6s0xe8/AAAAP6IBAAAAAAAAASgBAAAWAAAAWSpiqYil5j+AtnurNMXvPwAAAD+iAQAAAAAAAAEpAQAAFgAAAEYsFbFUxOY/gLZ7qzTF7z8AAAA/sQEAAAAAAAABKgEAABYAAAAzLsi4IOPmP4C2e6s0xe8/AAAAP7EBAAAAAAAAASsBAAAWAAAAKa+hvIby5j+AtnurNMXvPwAAAD/BAQAAAAAAAAEsAQAAFgAAABaxVMRSEec/gLZ7qzTF7z8AAAA/wQEAAAAAAAABLQEAABYAAAD5M+HPhD/nP4C2e6s0xe8/AAAAP9ABAAAAAAAAAS4BAAAWAAAA5TWU11Be5z+AtnurNMXvPwAAAD/QAQAAAAAAAAEvAQAAFgAAANy2bdu2bec/gLZ7qzTF7z8AAAA/4AEAAAAAAAABMAEAABYAAADTN0ffHH3nP4C2e6s0xe8/AAAAP/ABAAAAAAAAATEBAAAWAAAAybgg44KM5z+AtnurNMXvPwAAAD/wAQAAAAAAAAEyAQAAFgAAAL85+ubom+c/gLZ7qzTF7z8AAAA/8AEAAAAAAAABMwEAABYAAACsO63utLrnP4C2e6s0xe8/AAAAPw8CAAAAAAAAATQBAAAWAAAAoryG8hrK5z+AtnurNMXvPwAAAD8PAgAAAAAAAAE1AQAAFgAAAI++Ofrm6Oc/gIUjcwKe7z8AAAA/HgIAAAAAAAABNgEAABYAAACGPxP+TPjnP4CFI3MCnu8/AAAAPx4CAAAAAAAAATcBAAAWAAAAckHGBRkX6D+IVMs60HbvPwAAAD8uAgAAAAAAAAE4AQAAFgAAAGjCnwl/Jug/iCNzAp5P7z8AAAA/LgIAAAAAAAABOQEAABYAAABgQ3kN5TXoP4gjcwKeT+8/AAAAPz4CAAAAAAAAAToBAAAWAAAATEUsFbFU6D+I8hrKayjvPwAAAD8+AgAAAAAAAAE7AQAAFgAAAExFLBWxVOg/jMHCkTkB7z8AAAA/TQIAAAAAAAABPAEAABYAAABCxgUZF2ToP4zBwpE5Ae8/AAAAP00CAAAAAAAAAT0BAAAWAAAAOEffHH1z6D+MkGpZB9ruPwAAAD9dAgAAAAAAAAE+AQAAFgAAADhH3xx9c+g/jC666KKL7j8AAAA/jAIAAAAAAAABPwEAABYAAAA4R98cfXPoP4z9YbBwZO4/AAAAP5sCAAAAAAAAAUABAAAWAAAALsi4IOOC6D+Qm7E/DBbuPwAAAD+rAgAAAAAAAAFBAQAAFgAAACZJkiRJkug/kGpZB9ru7T8AAAA/qwIAAAAAAAABQgEAABYAAAAmSZIkSZLoP5zil0RItew/AAAAP7sCAAAAAAAAAUMBAAAWAAAAJkmSJEmS6D+ggOfT42bsPwAAAD+7AgAAAAAAAAFEAQAAFgAAACZJkiRJkug/oE+Pm7E/7D8AAAA/ygIAAAAAAAABRQEAABYAAAAmSZIkSZLoP6Dt3ipN8es/AAAAP8oCAAAAAAAAAUYBAAAWAAAAJkmSJEmS6D+kvIbyGsrrPwAAAD/aAgAAAAAAAAFHAQAAFgAAAC7IuCDjgug/pIsuuuii6z8AAAA/6QIAAAAAAAABSAEAABYAAAAuyLgg44LoP6Ra1oG2e+s/AAAAPwkDAAAAAAAAAUkBAAAWAAAALsi4IOOC6D+kKX5JhFTrPwAAAD8oAwAAAAAAAAFKAQAAFgAAADhH3xx9c+g/pCl+SYRU6z8AAAA/NwMAAAAAAAABSwEAABYAAAA4R98cfXPoP6T4JRFSLes/AAAAP0cDAAAAAAAAAUwBAAAWAAAAQsYFGRdk6D+ox83YHwbrPwAAAD9HAwAAAAAAAAFNAQAAFgAAAExFLBWxVOg/qJZ1oO3e6j8AAAA/VwMAAAAAAAABTgEAABYAAABWxFIRS0XoP6iWdaDt3uo/AAAAP2YDAAAAAAAAAU8BAAAWAAAAVsRSEUtF6D+sZR1ou7fqPwAAAD9mAwAAAAAAAAFQAQAAFgAAAGBDeQ3lNeg/rGUdaLu36j8AAAA/dgMAAAAAAAABUQEAABYAAABgQ3kN5TXoP7A0xS+JkOo/AAAAP3YDAAAAAAAAAVIBAAAWAAAAYEN5DeU16D+wA233VmnqPwAAAD+FAwAAAAAAAAFTAQAAFgAAAGjCnwl/Jug/sANt91Zp6j8AAAA/hQMAAAAAAAABVAEAABYAAAByQcYFGRfoP7DSFL8kQuo/AAAAP5UDAAAAAAAAAVUBAAAWAAAAfMDsAbMH6D+wobyG8hrqPwAAAD+lAwAAAAAAAAFWAQAAFgAAAIY/E/5M+Oc/sHBkTsDz6T8AAAA/pQMAAAAAAAABVwEAABYAAACPvjn65ujnP7BwZE7A8+k/AAAAP7QDAAAAAAAAAVgBAAAWAAAAmT1g9oDZ5z+0PwwWjszpPwAAAD+0AwAAAAAAAAFZAQAAFgAAAKK8hvIayuc/tD8MFo7M6T8AAAA/xAMAAAAAAAABWgEAABYAAACsO63utLrnP7TdW6Upfuk/AAAAP8QDAAAAAAAAAVsBAAAWAAAAtbrT6k6r5z+03VulKX7pPwAAAD/TAwAAAAAAAAFcAQAAFgAAAL85+ubom+c/tKwDbfdW6T8AAAA/4wMAAAAAAAABXQEAABYAAADJuCDjgoznP7SsA233Vuk/AAAAP/MDAAAAAAAAAV4BAAAWAAAAybgg44KM5z+4e6s0xS/pPwAAAD/zAwAAAAAAAAFfAQAAFgAAANM3R98cfec/uEpT/JII6T8AAAA/AgQAAAAAAAABYAEAABYAAADctm3btm3nP7gZ+8Ng4eg/AAAAPwIEAAAAAAAAAWEBAAAWAAAA5TWU11Be5z+4GfvDYOHoPwAAAD8SBAAAAAAAAAFiAQAAFgAAAO+0utPqTuc/uOiiiy666D8AAAA/EgQAAAAAAAABYwEAABYAAAADswfMHjDnP7yG8hrKa+g/AAAAPyEEAAAAAAAAAWQBAAAWAAAAKa+hvIby5j/AJEKqZR3oPwAAAD8hBAAAAAAAAAFlAQAAFgAAADyt7rS60+Y/xMKROQHP5z8AAAA/MQQAAAAAAAABZgEAABYAAABZKmKpiKXmP8TCkTkBz+c/AAAAP0EEAAAAAAAAAWcBAAAWAAAAbCivobyG5j/EYOHInIDnPwAAAD9BBAAAAAAAAAFoAQAAFgAAAHan1Z1Wd+Y/yC+JkGpZ5z8AAAA/UAQAAAAAAAABaQEAABYAAACKpSKWiljmP8gviZBqWec/AAAAP1AEAAAAAAAAAWoBAAAWAAAAkiRJkiRJ5j/IL4mQalnnPwAAAD9gBAAAAAAAAAFrAQAAFgAAAJyjb46+OeY/yP4wWDgy5z8AAAA/YAQAAAAAAAABbAEAABYAAACwobyG8hrmP8j+MFg4Muc/AAAAPzQFAAAAAAAAAW0BAAAWAAAA/ZnwZ8Kf5T/IzdgfBgvnPwAAAD9EBQAAAAAAAAFuAQAAFgAAABkXZFyQceU/yM3YHwYL5z8AAAA/RAUAAAAAAAABbwEAABYAAABBE/5M+DPlP8jN2B8GC+c/AAAAP1MFAAAAAAAAAXABAAAWAAAAZw+YPWD25D/IzdgfBgvnPwAAAD9TBQAAAAAAAAFxAQAAFgAAANCEPxP+TOQ/yM3YHwYL5z8AAAA/oQUAAAAAAAABcgEAABYAAADaA2YPmD3kP8jN2B8GC+c/AAAAP+gGAAAAAAAAAXMBAAAWAAAA5IKMCzIu5D/IzdgfBgvnPwAAAD/CBwAAAAAAAAF0AQAAFgAAALA7re60uqM/EOU1lNdQzj8AAAA/AAAAAAAAAAABdQEAABYAAABILBWxVMSiPxDlNZTXUM4/AAAAP/sEAAAAAAAAAXYBAAAWAAAA5Bx9c/TNoT+AGCwcmRPQPwAAAD8KBQAAAAAAAAF3AQAAFgAAAOQcfXP0zaE/eD49bsb+0D8AAAA/CgUAAAAAAAABeAEAABYAAACADeU1lNegP3BkTsDz6dE/AAAAPxoFAAAAAAAAAXkBAAAWAAAAYN1pdafVnT9wil8SIdXSPwAAAD8aBQAAAAAAAAF6AQAAFgAAAJi+Ofrm6Js/aLBwZE7A0z8AAAA/KQUAAAAAAAABewEAABYAAACYvjn65uibP1jWgbZ7q9Q/AAAAPykFAAAAAAAAAXwBAAAWAAAAyJ8Jfyb8mT9YmuKXREjVPwAAAD85BQAAAAAAAAF9AQAAFgAAAMifCX8m/Jk/UPySCKmW1T8AAAA/OQUAAAAAAAABfgEAABYAAADInwl/JvyZP0jmBDyfHtc/AAAAP2gFAAAAAAAAAX8BAAAWAAAAyJ8Jfyb8mT9ISLWsA23XPwAAAD9oBQAAAAAAAAGAAQAAFgAAAGhDeQ3lNZQ/MJTXUF5D2T8AAAA/pgUAAAAAAAABgQEAABYAAACYJEmSJEmSPyh+SYRUy9o/AAAAP6YFAAAAAAAAAYIBAAAWAAAAcJBxQcYFiT8gBgtH5gTcPwAAAD+2BQAAAAAAAAGDAQAAFgAAANBSEUtFLIU/ICwcmRPw3D8AAAA/tgUAAAAAAAABhAEAABYAAABgr6G8hvJ6Pwh4Pj1uxt4/AAAAP8UFAAAAAAAAAYUBAAAWAAAAIDThz4Q/cz8AMVg4MifgPwAAAD/FBQAAAAAAAAGGAQAAFgAAAMBxQcYFGWc//PS4GfvD4D8AAAA/1QUAAAAAAAABhwEAABYAAADAcUHGBRlnP/B8etyM/eE/AAAAP9UFAAAAAAAAAYgBAAAWAAAAwHFBxgUZZz/w3ipN8UviPwAAAD/lBQAAAAAAAAGJAQAAFgAAAMBxQcYFGWc/7A+DhSNz4j8AAAA/5QUAAAAAAAABigEAABYAAADAcUHGBRlnP+xA271VmuI/AAAAPwQGAAAAAAAAAYsBAAAWAAAAIDThz4Q/cz/sQNu9VZriPwAAAD8EBgAAAAAAAAGMAQAAFgAAAGCvobyG8no/7EDbvVWa4j8AAAA/EwYAAAAAAAABjQEAABYAAAAwFbFUxFKBP+xA271VmuI/AAAAPyMGAAAAAAAAAY4BAAAWAAAA0FIRS0UshT/sQNu9VZriPwAAAD8zBgAAAAAAAAGPAQAAFgAAANBSEUtFLIU/7HEz9ofB4j8AAAA/MwYAAAAAAAABkAEAABYAAABwkHFBxgWJP+yiiy666OI/AAAAP0IGAAAAAAAAAZEBAAAWAAAAAM7RN0ffjD/o0+Nm7A/jPwAAAD9CBgAAAAAAAAGSAQAAFgAAANAFGRdkXJA/6DWU11Be4z8AAAA/UgYAAAAAAAABkwEAABYAAACYJEmSJEmSP+CXREi1rOM/AAAAP1IGAAAAAAAAAZQBAAAWAAAAmCRJkiRJkj/gyJyA59PjPwAAAD9hBgAAAAAAAAGVAQAAFgAAAGhDeQ3lNZQ/4Pn0uBn74z8AAAA/YQYAAAAAAAABlgEAABYAAAA4YqmIpSKWP+AqTfFLIuQ/AAAAP3EGAAAAAAAAAZcBAAAWAAAA+IDZA2YPmD/gKk3xSyLkPwAAAD8NBwAAAAAAAAGYAQAAFgAAAJi+Ofrm6Js/4CpN8Usi5D8AAAA/HQcAAAAAAAABmQEAABYAAAAw/JnwZ8KfP+AqTfFLIuQ/AAAAPx0HAAAAAAAAAZoBAAAWAAAAgA3lNZTXoD/gKk3xSyLkPwAAAD8sBwAAAAAAAAGbAQAAFgAAALA7re60uqM/4Pn0uBn74z8AAAA/LAcAAAAAAAABnAEAABYAAAB8Wt1pdaelP+DInIDn0+M/AAAAPzwHAAAAAAAAAZ0BAAAWAAAAEJg9YPaAqT/gl0RItazjPwAAAD9LBwAAAAAAAAGeAQAAFgAAAOC2bdu2bas/6GbsD4OF4z8AAAA/SwcAAAAAAAABnwEAABYAAACs1Z1Wd1qtP+hm7A+DheM/AAAAP1sHAAAAAAAAAaABAAAWAAAAdPTN0TdHrz/oNZTXUF7jPwAAAD9bBwAAAAAAAAGhAQAAFgAAAKIJfyb8mbA/6AQ8nx434z8AAAA/awcAAAAAAAABogEAABYAAABWEUtFLBWxP+gEPJ8eN+M/AAAAP2sHAAAAAAAAAaMBAAAWAAAAChkXZFyQsT/oBDyfHjfjPwAAAD96BwAAAAAAAAGkAQAAFgAAAG4or6G8hrI/6AQ8nx434z8AAAA/MAgAAAAAAAABpQEAABYAAAAiMHvA7AGzP+yiiy666OI/AAAAPzAIAAAAAAAAAaYBAAAWAAAA7k6rO63utD/scTP2h8HiPwAAAD9ACAAAAAAAAAGnAQAAFgAAAFZeQ3kN5bU/7EDbvVWa4j8AAAA/QAgAAAAAAAABqAEAABYAAAAefXP0zdG3P/DeKk3xS+I/AAAAP1AIAAAAAAAAAakBAAAWAAAAOpTXUF5DuT/wrdIUvyTiPwAAAD9fCAAAAAAAAAGqAQAAFgAAAFKrO63utLo/8K3SFL8k4j8AAAA/XwgAAAAAAAABqwEAABYAAAAeymsor6G8P/B8etyM/eE/AAAAP18IAAAAAAAAAawBAAAWAAAA0tE3R98cvT/wSyKkWtbhPwAAAD9vCAAAAAAAAAGtAQAAFgAAAIbZA2YPmL0/8BrKayiv4T8AAAA/bwgAAAAAAAABrgEAABYAAAA24c+EPxO+P/Aaymsor+E/AAAAP34IAAAAAAAAAa8BAAAWAAAA6uibo2+Ovj/wGsprKK/hPwAAAD9+CAAAAAAAAAGwAQAAFgAAAOrom6Nvjr4/9OlxM/aH4T8AAAA/jggAAAAAAAABsQEAABYAAACe8GfCnwm/P/TpcTP2h+E/AAAAP44IAAAAAAAAAbIBAAAWAAAAnvBnwp8Jvz/0uBn7w2DhPwAAAD+eCAAAAAAAAAGzAQAAFgAAAE74M+HPhL8/+IfBwpE54T8AAAA/nggAAAAAAAABtAEAABYAAAC1B8weMHvAP/zDYOHInOA/AAAAP70IAAAAAAAAAbUBAAAWAAAAtQfMHjB7wD8AYrBwZE7gPwAAAD+9CAAAAAAAAAG2AQAAFgAAAI0LMi7IuMA/AAAAAAAA4D8AAAA/zAgAAAAAAAABtwEAABYAAABnD5g9YPbAPwg8nx43Y98/AAAAP8wIAAAAAAAAAbgBAAAWAAAAQRP+TPgzwT8I2u6t0hTfPwAAAD/cCAAAAAAAAAG5AQAAFgAAAEET/kz4M8E/CBaOzAl43j8AAAA/3AgAAAAAAAABugEAABYAAABBE/5M+DPBPyAsHJkT8Nw/AAAAP/sIAAAAAAAAAbsBAAAWAAAAQRP+TPgzwT8gaLu3SlPcPwAAAD8LCQAAAAAAAAG8AQAAFgAAAEET/kz4M8E/IAYLR+YE3D8AAAA/CwkAAAAAAAABvQEAABYAAABBE/5M+DPBPyikWtaBtts/AAAAPxoJAAAAAAAAAb4BAAAWAAAAQRP+TPgzwT8oQqplHWjbPwAAAD8qCQAAAAAAAAG/AQAAFgAAAEET/kz4M8E/KOD59LgZ2z8AAAA/OgkAAAAAAAABwAEAABYAAABBE/5M+DPBPyh+SYRUy9o/AAAAPzoJAAAAAAAAAcEBAAAWAAAAQRP+TPgzwT8oHJkT8HzaPwAAAD9JCQAAAAAAAAHCAQAAFgAAAEET/kz4M8E/MFg4Mifg2T8AAAA/WQkAAAAAAAABwwEAABYAAABBE/5M+DPBPzD2h8HCkdk/AAAAP1kJAAAAAAAAAcQBAAAWAAAAQRP+TPgzwT8wlNdQXkPZPwAAAD9oCQAAAAAAAAHFAQAAFgAAAEET/kz4M8E/QNB2b5Wm2D8AAAA/aAkAAAAAAAABxgEAABYAAABBE/5M+DPBP0AMFo7MCdg/AAAAP3gJAAAAAAAAAccBAAAWAAAAQRP+TPgzwT9ISLWsA23XPwAAAD+ICQAAAAAAAAHIAQAAFgAAAEET/kz4M8E/SOYEPJ8e1z8AAAA/lwkAAAAAAAAByQEAABYAAABBE/5M+DPBP1AipFrWgdY/AAAAP6cJAAAAAAAAAcoBAAAWAAAAQRP+TPgzwT9QwPPpcTPWPwAAAD+2CQAAAAAAAAHLAQAAFgAAAEET/kz4M8E/UF5DeQ3l1T8AAAA/xgkAAAAAAAABzAEAABYAAABBE/5M+DPBP1D8kgipltU/AAAAP8YJAAAAAAAAAc0BAAAWAAAAQRP+TPgzwT9YmuKXREjVPwAAAD/GCQAAAAAAAAHOAQAAFgAAAGcPmD1g9sA/WNaBtnur1D8AAAA/1gkAAAAAAAABzwEAABYAAABnD5g9YPbAP2gSIdWyDtQ/AAAAP+UJAAAAAAAAAdABAAAWAAAAjQsyLsi4wD9osHBkTsDTPwAAAD/lCQAAAAAAAAHRAQAAFgAAAI0LMi7IuMA/aE7A8+lx0z8AAAA/9QkAAAAAAAAB0gEAABYAAAC1B8weMHvAP2hOwPPpcdM/AAAAP/UJAAAAAAAAAdMBAAAWAAAAtQfMHjB7wD9wil8SIdXSPwAAAD8ECgAAAAAAAAHUAQAAFgAAANsDZg+YPcA/cIpfEiHV0j8AAAA/BAoAAAAAAAAB1QEAABYAAADbA2YPmD3AP3Aor6G8htI/AAAAPxQKAAAAAAAAAdYBAAAWAAAAAQAAAAAAwD9wKK+hvIbSPwAAAD8kCgAAAAAAAAHXAQAAFgAAAE74M+HPhL8/cMb+MFg40j8AAAA/MwoAAAAAAAAB2AEAABYAAABO+DPhz4S/P3BkTsDz6dE/AAAAP0MKAAAAAAAAAdkBAAAWAAAAnvBnwp8Jvz94Ap5Pj5vRPwAAAD9DCgAAAAAAAAHaAQAAFgAAAOrom6Nvjr4/eKDt3ipN0T8AAAA/UgoAAAAAAAAB2wEAABYAAAA24c+EPxO+P3h63Iz9YdA/AAAAP2IKAAAAAAAAAdwBAAAWAAAAhtkDZg+YvT94etyM/WHQPwAAAD9iCgAAAAAAAAHdAQAAFgAAANLRN0ffHL0/AG33VmmKzz8AAAA/cgoAAAAAAAAB3gEAABYAAAAeymsor6G8PxCplnWg7c4/AAAAP3IKAAAAAAAAAd8BAAAWAAAAasKfCX8mvD8Q5TWU11DOPwAAAD+BCgAAAAAAAAHgAQAAFgAAALq60+pOq7s/EOU1lNdQzj8AAAA/gQoAAAAAAAAB4QEAABYAAAC6utPqTqu7PyBddNFFF80/AAAAP5EKAAAAAAAAAeIBAAAWAAAAArMHzB4wuz8gXXTRRRfNPwAAAD+gCgAAAAAAAAHjAQAAFgAAAAKzB8weMLs/IJkT8Hx6zD8AAAA/sAoAAAAAAAAB5AEAABYAAABSqzut7rS6PyCZE/B8esw/AAAAP8AKAAAAAAAAAeUBAAAWAAAAUqs7re60uj8g1bIOtN3LPwAAAD/PCgAAAAAAAAHmAQAAFgAAAOqbo2+Ovrk/MBFSLetAyz8AAAA/zwoAAAAAAAAB5wEAABYAAADqm6Nvjr65PzBN8UsipMo/AAAAP98KAAAAAAAAAegBAAAWAAAAOpTXUF5DuT8wiZBqWQfKPwAAAD/fCgAAAAAAAAHpAQAAFgAAAIaMCzIuyLg/MImQalkHyj8AAAA//goAAAAAAAAB6gEAABYAAACGjAsyLsi4PzDFL4mQask/AAAAPy0LAAAAAAAAAesBAAAWAAAA0oQ/E/5MuD8wxS+JkGrJPwAAAD88CwAAAAAAAAHsAQAAFgAAAB59c/TN0bc/MMUviZBqyT8AAAA/TAsAAAAAAAAB7QEAABYAAABqdafVnVa3P0ABz6fHzcg/AAAAP0wLAAAAAAAAAe4BAAAWAAAAum3btm3btj9AAc+nx83IPwAAAD9rCwAAAAAAAAHvAQAAFgAAAO5Oqzut7rQ/QLWsA233xj8AAAA/mgsAAAAAAAAB8AEAABYAAAA6R98cfXO0P1DxSyKkWsY/AAAAP5oLAAAAAAAAAfEBAAAWAAAAhj8T/kz4sz9Q8UsipFrGPwAAAD+qCwAAAAAAAAHyAQAAFgAAANI3R98cfbM/UPFLIqRaxj8AAAA/uQsAAAAAAAAB8wEAABYAAAAiMHvA7AGzP1DxSyKkWsY/AAAAPzYMAAAAAAAAAfQBAAAWAAAAbiivobyGsj9Q8UsipFrGPwAAAD82DAAAAAAAAAH1AQAAFgAAAAoZF2RckLE/UPFLIqRaxj8AAAA/RgwAAAAAAAAB9gEAABYAAADuAbMHzB6wP1DxSyKkWsY/AAAAP0YMAAAAAAAAAfcBAAAWAAAArNWdVndarT9Q8UsipFrGPwAAAD9VDAAAAAAAAAH4AQAAFgAAAOC2bdu2bas/UPFLIqRaxj8AAAA/VQwAAAAAAAAB+QEAABYAAAAQmD1g9oCpP1DxSyKkWsY/AAAAP2UMAAAAAAAAAfoBAAAWAAAAsIilIpaKqD9Q8UsipFrGPwAAAD9lDAAAAAAAAAH7AQAAFgAAAOBpdafVnaY/UPFLIqRaxj8AAAA/dAwAAAAAAAAB/AEAABYAAAB8Wt1pdaelP1DxSyKkWsY/AAAAP/EMAAAAAAAAAf0BAAAWAAAAfFrdaXWnpT9AtawDbffGPwAAAD8QDQAAAAAAAAH+AQAAFgAAABRLRSwVsaQ/QLWsA233xj8AAAA/EA0AAAAAAAAB/wEAABYAAAAUS0UsFbGkP0B5DeU1lMc/AAAAPyANAAAAAAAAAQACAAAWAAAAsDut7rS6oz9APW7G/jDIPwAAAD8gDQAAAAAAAAEBAgAAFgAAALA7re60uqM/QAHPp8fNyD8AAAA/MA0AAAAAAAABAgIAABYAAABILBWxVMSiPzDFL4mQask/AAAAPzANAAAAAAAAAQMCAAAWAAAASCwVsVTEoj8wiZBqWQfKPwAAAD8/DQAAAAAAAAEEAgAAFgAAAOQcfXP0zaE/MBFSLetAyz8AAAA/Tw0AAAAAAAABBQIAABYAAADkHH1z9M2hPyDVsg603cs/AAAAP14NAAAAAAAAAQYCAAAWAAAA5Bx9c/TNoT8gmRPwfHrMPwAAAD+dDQAAAAAAAAEHAgAAFgAAAOQcfXP0zaE/IF100UUXzT8AAAA/xA0AAAAAAAABCAIAABYAAABILBWxVMSiPyBddNFFF80/AAAAP2AOAAAAAAAAAQkCAAAWAAAASCwVsVTEoj8gIdWyDrTNPwAAAD9wDgAAAAAAAAEKAgAAFgAAAEgsFbFUxKI/EOU1lNdQzj8AAAA/fw4AAAAAAAABCwIAABYAAABILBWxVMSiPxCplnWg7c4/AAAAP48OAAAAAAAAAQwCAAAWAAAASCwVsVTEoj8AbfdWaYrPPwAAAD+eDgAAAAAAAAENAgAAFgAAALA7re60uqM/gBgsHJkT0D8AAAA/ng4AAAAAAAABDgIAABYAAACwO63utLqjP3h63Iz9YdA/AAAAP64OAAAAAAAAAQ8CAAAWAAAAsDut7rS6oz943Iz9YbDQPwAAAD+uDgAAAAAAAAEQAgAAFgAAALA7re60uqM/eD49bsb+0D8AAAA/3Q4AAAAAAAABEQIAABYAAAAUS0UsFbGkP3g+PW7G/tA/AAAAP+wOAAAAAAAACw=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MIXSHAPE" val="AAEAAAD/////AQAAAAAAAAAMAgAAAE9BdXRob3JQUFQsIFZlcnNpb249MC4xLjU3MjAuMCwgQ3VsdHVyZT1uZXV0cmFsLCBQdWJsaWNLZXlUb2tlbj0zMWJmMzg1NmFkMzY0ZTM1BQEAAAALSW5rTWF0dGVyVjEEAAAABVNjYWxlDUxpc3RgMStfaXRlbXMMTGlzdGAxK19zaXplD0xpc3RgMStfdmVyc2lvbgAEAAALF1NoYXJlZC5JbmtpbmcuSW5rQXRvbVtdAgAAAAgIAgAAAF+7FT8JAwAAABYAAAAaAAAABwMAAAAAAQAAACAAAAAECUlua0F0b21WMQIAAAAJBAAAAAkFAAAACQYAAAAJBwAAAAkIAAAACQkAAAAJCgAAAAkLAAAACQwAAAAJDQAAAAkOAAAACQ8AAAAJEAAAAAkRAAAACRIAAAAJEwAAAAkUAAAACRUAAAAJFgAAAAkXAAAACRgAAAAJGQAAAA0KBQQAAAALUGVuU3Ryb2tlVjEEAAAACkF0dHJpYnV0ZXMFVHJhY2UJU3RhcnRUaW1lBFR5cGUEBAAED1BlbkF0dHJpYnV0ZXNWMQIAAAAKSW5rVHJhY2VWMQIAAAAQDEFjdGlvblR5cGVWMQIAAAACAAAACRoAAAAJGwAAAJ1MAAAAAAAABeT///8MQWN0aW9uVHlwZVYxAQAAAAd2YWx1ZV9fAAgCAAAAAAAAAAEFAAAABAAAAAkdAAAACR4AAADAUQAAAAAAAAHh////5P///wAAAAABBgAAAAQAAAAJIAAAAAkhAAAAD5MAAAAAAAAB3v///+T///8AAAAAAQcAAAAEAAAACSMAAAAJJAAAADH6AAAAAAAAAdv////k////AAAAAAEIAAAABAAAAAkmAAAACScAAABePwEAAAAAAAHY////5P///wAAAAABCQAAAAQAAAAJKQAAAAkqAAAAaE4BAAAAAAAB1f///+T///8AAAAAAQoAAAAEAAAACSwAAAAJLQAAABFrAQAAAAAAAdL////k////AAAAAAELAAAABAAAAAkvAAAACTAAAACLcAEAAAAAAAHP////5P///wAAAAABDAAAAAQAAAAJMgAAAAkzAAAA23YBAAAAAAABzP///+T///8AAAAAAQ0AAAAEAAAACTUAAAAJNgAAAKx+AQAAAAAAAcn////k////AAAAAAEOAAAABAAAAAk4AAAACTkAAABgrAEAAAAAAAHG////5P///wAAAAABDwAAAAQAAAAJOwAAAAk8AAAAdLcBAAAAAAABw////+T///8AAAAAARAAAAAEAAAACT4AAAAJPwAAABzBAQAAAAAAAcD////k////AAAAAAERAAAABAAAAAlBAAAACUIAAACpxwEAAAAAAAG9////5P///wAAAAABEgAAAAQAAAAJRAAAAAlFAAAA4csBAAAAAAABuv///+T///8AAAAAARMAAAAEAAAACUcAAAAJSAAAAHf6AQAAAAAAAbf////k////AAAAAAEUAAAABAAAAAlKAAAACUsAAAA7AgIAAAAAAAG0////5P///wAAAAABFQAAAAQAAAAJTQAAAAlOAAAA1kkCAAAAAAABsf///+T///8AAAAAARYAAAAEAAAACVAAAAAJUQAAAM1OAgAAAAAAAa7////k////AAAAAAEXAAAABAAAAAlTAAAACVQAAADGzwIAAAAAAAGr////5P///wAAAAABGAAAAAQAAAAJVgAAAAlXAAAAUNwCAAAAAAABqP///+T///8AAAAAARkAAAAEAAAACVkAAAAJWgAAAF3lAgAAAAAAAaX////k////AAAAAAUaAAAAD1BlbkF0dHJpYnV0ZXNWMQoAAAAHX2NvbG9yQQdfY29sb3JSB19jb2xvckcHX2NvbG9yQgpGaXRUb0N1cnZlBkhlaWdodA5JZ25vcmVQcmVzc3VyZQ1Jc0hpZ2hsaWdodGVyBVNoYXBlBVdpZHRoAAAAAAAAAAAEAAICAgIBBgEBDEJydXNoU2hhcGVWMQIAAAAGAgAAAP8AAAAAAAAAAAAACEAAAAWk////DEJydXNoU2hhcGVWMQEAAAAHdmFsdWVfXwAIAgAAAAEAAAAAAAAAAAAIQAUbAAAACklua1RyYWNlVjEDAAAADUxpc3RgMStfaXRlbXMMTGlzdGAxK19zaXplD0xpc3RgMStfdmVyc2lvbgQAABhTaGFyZWQuSW5raW5nLklua1BvaW50W10CAAAACAgCAAAACV0AAAAXAAAAFwAAAAEdAAAAGgAAAP8AAAAAAAAAAAAACEAAAAGi////pP///wEAAAAAAAAAAAAIQAEeAAAAGwAAAAlfAAAADQAAAA0AAAABIAAAABoAAAD/AAAAAAAAAAAAAAhAAAABoP///6T///8BAAAAAAAAAAAACEABIQAAABsAAAAJYQAAADAAAAAwAAAAASMAAAAaAAAA/wAAAAAAAAAAAAAIQAAAAZ7///+k////AQAAAAAAAAAAAAhAASQAAAAbAAAACWMAAAAmAAAAJgAAAAEmAAAAGgAAAP8AAAAAAAAAAAAACEAAAAGc////pP///wEAAAAAAAAAAAAIQAEnAAAAGwAAAAllAAAAlgAAAJYAAAABKQAAABoAAAD/AAAAAAAAAAAAAAhAAAABmv///6T///8BAAAAAAAAAAAACEABKgAAABsAAAAJZwAAABMAAAATAAAAASwAAAAaAAAA/wAAAAAAAAAAAAAIQAAAAZj///+k////AQAAAAAAAAAAAAhAAS0AAAAbAAAACWkAAAAXAAAAFwAAAAEvAAAAGgAAAP8AAAAAAAAAAAAACEAAAAGW////pP///wEAAAAAAAAAAAAIQAEwAAAAGwAAAAlrAAAADAAAAAwAAAABMgAAABoAAAD/AAAAAAAAAAAAAAhAAAABlP///6T///8BAAAAAAAAAAAACEABMwAAABsAAAAJbQAAAA4AAAAOAAAAATUAAAAaAAAA/wAAAAAAAAAAAAAIQAAAAZL///+k////AQAAAAAAAAAAAAhAATYAAAAbAAAACW8AAAAWAAAAFgAAAAE4AAAAGgAAAP8AAAAAAAAAAAAACEAAAAGQ////pP///wEAAAAAAAAAAAAIQAE5AAAAGwAAAAlxAAAAGQAAABkAAAABOwAAABoAAAD/AAAAAAAAAAAAAAhAAAABjv///6T///8BAAAAAAAAAAAACEABPAAAABsAAAAJcwAAABUAAAAVAAAAAT4AAAAaAAAA/wAAAAAAAAAAAAAIQAAAAYz///+k////AQAAAAAAAAAAAAhAAT8AAAAbAAAACXUAAAAUAAAAFAAAAAFBAAAAGgAAAP8AAAAAAAAAAAAACEAAAAGK////pP///wEAAAAAAAAAAAAIQAFCAAAAGwAAAAl3AAAAFwAAABcAAAABRAAAABoAAAD/AAAAAAAAAAAAAAhAAAABiP///6T///8BAAAAAAAAAAAACEABRQAAABsAAAAJeQAAAB8AAAAfAAAAAUcAAAAaAAAA/wAAAAAAAAAAAAAIQAAAAYb///+k////AQAAAAAAAAAAAAhAAUgAAAAbAAAACXsAAAAbAAAAGwAAAAFKAAAAGgAAAP8AAAAAAAAAAAAACEAAAAGE////pP///wEAAAAAAAAAAAAIQAFLAAAAGwAAAAl9AAAAFwAAABcAAAABTQAAABoAAAD/AAAAAAAAAAAAAAhAAAABgv///6T///8BAAAAAAAAAAAACEABTgAAABsAAAAJfwAAABUAAAAVAAAAAVAAAAAaAAAA/wAAAAAAAAAAAAAIQAAAAYD///+k////AQAAAAAAAAAAAAhAAVEAAAAbAAAACYEAAAAWAAAAFgAAAAFTAAAAGgAAAP8AAAAAAAAAAAAACEAAAAF+////pP///wEAAAAAAAAAAAAIQAFUAAAAGwAAAAmDAAAAygAAAMoAAAABVgAAABoAAAD/AAAAAAAAAAAAAAhAAAABfP///6T///8BAAAAAAAAAAAACEABVwAAABsAAAAJhQAAAJ8AAACfAAAAAVkAAAAaAAAA/wAAAAAAAAAAAAAIQAAAAXr///+k////AQAAAAAAAAAAAAhAAVoAAAAbAAAACYcAAACVAAAAlQAAAAddAAAAAAEAAAAgAAAABApJbmtQb2ludFYxAgAAAAmIAAAACYkAAAAJigAAAAmLAAAACYwAAAAJjQAAAAmOAAAACY8AAAAJkAAAAAmRAAAACZIAAAAJkwAAAAmUAAAACZUAAAAJlgAAAAmXAAAACZgAAAAJmQAAAAmaAAAACZsAAAAJnAAAAAmdAAAACZ4AAAANCQdfAAAAAAEAAAAQAAAABApJbmtQb2ludFYxAgAAAAmfAAAACaAAAAAJoQAAAAmiAAAACaMAAAAJpAAAAAmlAAAACaYAAAAJpwAAAAmoAAAACakAAAAJqgAAAAmrAAAADQMHYQAAAAABAAAAQAAAAAQKSW5rUG9pbnRWMQIAAAAJrAAAAAmtAAAACa4AAAAJrwAAAAmwAAAACbEAAAAJsgAAAAmzAAAACbQAAAAJtQAAAAm2AAAACbcAAAAJuAAAAAm5AAAACboAAAAJuwAAAAm8AAAACb0AAAAJvgAAAAm/AAAACcAAAAAJwQAAAAnCAAAACcMAAAAJxAAAAAnFAAAACcYAAAAJxwAAAAnIAAAACckAAAAJygAAAAnLAAAACcwAAAAJzQAAAAnOAAAACc8AAAAJ0AAAAAnRAAAACdIAAAAJ0wAAAAnUAAAACdUAAAAJ1gAAAAnXAAAACdgAAAAJ2QAAAAnaAAAACdsAAAANEAdjAAAAAAEAAABAAAAABApJbmtQb2ludFYxAgAAAAncAAAACd0AAAAJ3gAAAAnfAAAACeAAAAAJ4QAAAAniAAAACeMAAAAJ5AAAAAnlAAAACeYAAAAJ5wAAAAnoAAAACekAAAAJ6gAAAAnrAAAACewAAAAJ7QAAAAnuAAAACe8AAAAJ8AAAAAnxAAAACfIAAAAJ8wAAAAn0AAAACfUAAAAJ9gAAAAn3AAAACfgAAAAJ+QAAAAn6AAAACfsAAAAJ/AAAAAn9AAAACf4AAAAJ/wAAAAkAAQAACQEBAAANGgdlAAAAAAEAAAAAAQAABApJbmtQb2ludFYxAgAAAAkCAQAACQMBAAAJBAEAAAkFAQAACQYBAAAJBwEAAAkIAQAACQkBAAAJCgEAAAkLAQAACQwBAAAJDQEAAAkOAQAACQ8BAAAJEAEAAAkRAQAACRIBAAAJEwEAAAkUAQAACRUBAAAJFgEAAAkXAQAACRgBAAAJGQEAAAkaAQAACRsBAAAJHAEAAAkdAQAACR4BAAAJHwEAAAkgAQAACSEBAAAJIgEAAAkjAQAACSQBAAAJJQEAAAkmAQAACScBAAAJKAEAAAkpAQAACSoBAAAJKwEAAAksAQAACS0BAAAJLgEAAAkvAQAACTABAAAJMQEAAAkyAQAACTMBAAAJNAEAAAk1AQAACTYBAAAJNwEAAAk4AQAACTkBAAAJOgEAAAk7AQAACTwBAAAJPQEAAAk+AQAACT8BAAAJQAEAAAlBAQAACUIBAAAJQwEAAAlEAQAACUUBAAAJRgEAAAlHAQAACUgBAAAJSQEAAAlKAQAACUsBAAAJTAEAAAlNAQAACU4BAAAJTwEAAAlQAQAACVEBAAAJUgEAAAlTAQAACVQBAAAJVQEAAAlWAQAACVcBAAAJWAEAAAlZAQAACVoBAAAJWwEAAAlcAQAACV0BAAAJXgEAAAlfAQAACWABAAAJYQEAAAliAQAACWMBAAAJZAEAAAllAQAACWYBAAAJZwEAAAloAQAACWkBAAAJagEAAAlrAQAACWwBAAAJbQEAAAluAQAACW8BAAAJcAEAAAlxAQAACXIBAAAJcwEAAAl0AQAACXUBAAAJdgEAAAl3AQAACXgBAAAJeQEAAAl6AQAACXsBAAAJfAEAAAl9AQAACX4BAAAJfwEAAAmAAQAACYEBAAAJggEAAAmDAQAACYQBAAAJhQEAAAmGAQAACYcBAAAJiAEAAAmJAQAACYoBAAAJiwEAAAmMAQAACY0BAAAJjgEAAAmPAQAACZABAAAJkQEAAAmSAQAACZMBAAAJlAEAAAmVAQAACZYBAAAJlwEAAA1qB2cAAAAAAQAAACAAAAAECklua1BvaW50VjECAAAACZgBAAAJmQEAAAmaAQAACZsBAAAJnAEAAAmdAQAACZ4BAAAJnwEAAAmgAQAACaEBAAAJogEAAAmjAQAACaQBAAAJpQEAAAmmAQAACacBAAAJqAEAAAmpAQAACaoBAAANDQdpAAAAAAEAAAAgAAAABApJbmtQb2ludFYxAgAAAAmrAQAACawBAAAJrQEAAAmuAQAACa8BAAAJsAEAAAmxAQAACbIBAAAJswEAAAm0AQAACbUBAAAJtgEAAAm3AQAACbgBAAAJuQEAAAm6AQAACbsBAAAJvAEAAAm9AQAACb4BAAAJvwEAAAnAAQAACcEBAAANCQdrAAAAAAEAAAAQAAAABApJbmtQb2ludFYxAgAAAAnCAQAACcMBAAAJxAEAAAnFAQAACcYBAAAJxwEAAAnIAQAACckBAAAJygEAAAnLAQAACcwBAAAJzQEAAA0EB20AAAAAAQAAABAAAAAECklua1BvaW50VjECAAAACc4BAAAJzwEAAAnQAQAACdEBAAAJ0gEAAAnTAQAACdQBAAAJ1QEAAAnWAQAACdcBAAAJ2AEAAAnZAQAACdoBAAAJ2wEAAA0CB28AAAAAAQAAACAAAAAECklua1BvaW50VjECAAAACdwBAAAJ3QEAAAneAQAACd8BAAAJ4AEAAAnhAQAACeIBAAAJ4wEAAAnkAQAACeUBAAAJ5gEAAAnnAQAACegBAAAJ6QEAAAnqAQAACesBAAAJ7AEAAAntAQAACe4BAAAJ7wEAAAnwAQAACfEBAAANCgdxAAAAAAEAAAAgAAAABApJbmtQb2ludFYxAgAAAAnyAQAACfMBAAAJ9AEAAAn1AQAACfYBAAAJ9wEAAAn4AQAACfkBAAAJ+gEAAAn7AQAACfwBAAAJ/QEAAAn+AQAACf8BAAAJAAIAAAkBAgAACQICAAAJAwIAAAkEAgAACQUCAAAJBgIAAAkHAgAACQgCAAAJCQIAAAkKAgAADQcHcwAAAAABAAAAIAAAAAQKSW5rUG9pbnRWMQIAAAAJCwIAAAkMAgAACQ0CAAAJDgIAAAkPAgAACRACAAAJEQIAAAkSAgAACRMCAAAJFAIAAAkVAgAACRYCAAAJFwIAAAkYAgAACRkCAAAJGgIAAAkbAgAACRwCAAAJHQIAAAkeAgAACR8CAAANCwd1AAAAAAEAAAAgAAAABApJbmtQb2ludFYxAgAAAAkgAgAACSECAAAJIgIAAAkjAgAACSQCAAAJJQIAAAkmAgAACScCAAAJKAIAAAkpAgAACSoCAAAJKwIAAAksAgAACS0CAAAJLgIAAAkvAgAACTACAAAJMQIAAAkyAgAACTMCAAANDAd3AAAAAAEAAAAgAAAABApJbmtQb2ludFYxAgAAAAk0AgAACTUCAAAJNgIAAAk3AgAACTgCAAAJOQIAAAk6AgAACTsCAAAJPAIAAAk9AgAACT4CAAAJPwIAAAlAAgAACUECAAAJQgIAAAlDAgAACUQCAAAJRQIAAAlGAgAACUcCAAAJSAIAAAlJAgAACUoCAAANCQd5AAAAAAEAAAAgAAAABApJbmtQb2ludFYxAgAAAAlLAgAACUwCAAAJTQIAAAlOAgAACU8CAAAJUAIAAAlRAgAACVICAAAJUwIAAAlUAgAACVUCAAAJVgIAAAlXAgAACVgCAAAJWQIAAAlaAgAACVsCAAAJXAIAAAldAgAACV4CAAAJXwIAAAlgAgAACWECAAAJYgIAAAljAgAACWQCAAAJZQIAAAlmAgAACWcCAAAJaAIAAAlpAgAACgd7AAAAAAEAAAAgAAAABApJbmtQb2ludFYxAgAAAAlqAgAACWsCAAAJbAIAAAltAgAACW4CAAAJbwIAAAlwAgAACXECAAAJcgIAAAlzAgAACXQCAAAJdQIAAAl2AgAACXcCAAAJeAIAAAl5AgAACXoCAAAJewIAAAl8AgAACX0CAAAJfgIAAAl/AgAACYACAAAJgQIAAAmCAgAACYMCAAAJhAIAAA0FB30AAAAAAQAAACAAAAAECklua1BvaW50VjECAAAACYUCAAAJhgIAAAmHAgAACYgCAAAJiQIAAAmKAgAACYsCAAAJjAIAAAmNAgAACY4CAAAJjwIAAAmQAgAACZECAAAJkgIAAAmTAgAACZQCAAAJlQIAAAmWAgAACZcCAAAJmAIAAAmZAgAACZoCAAAJmwIAAA0JB38AAAAAAQAAACAAAAAECklua1BvaW50VjECAAAACZwCAAAJnQIAAAmeAgAACZ8CAAAJoAIAAAmhAgAACaICAAAJowIAAAmkAgAACaUCAAAJpgIAAAmnAgAACagCAAAJqQIAAAmqAgAACasCAAAJrAIAAAmtAgAACa4CAAAJrwIAAAmwAgAADQsHgQAAAAABAAAAIAAAAAQKSW5rUG9pbnRWMQIAAAAJsQIAAAmyAgAACbMCAAAJtAIAAAm1AgAACbYCAAAJtwIAAAm4AgAACbkCAAAJugIAAAm7AgAACbwCAAAJvQIAAAm+AgAACb8CAAAJwAIAAAnBAgAACcICAAAJwwIAAAnEAgAACcUCAAAJxgIAAA0KB4MAAAAAAQAAAAABAAAECklua1BvaW50VjECAAAACccCAAAJyAIAAAnJAgAACcoCAAAJywIAAAnMAgAACc0CAAAJzgIAAAnPAgAACdACAAAJ0QIAAAnSAgAACdMCAAAJ1AIAAAnVAgAACdYCAAAJ1wIAAAnYAgAACdkCAAAJ2gIAAAnbAgAACdwCAAAJ3QIAAAneAgAACd8CAAAJ4AIAAAnhAgAACeICAAAJ4wIAAAnkAgAACeUCAAAJ5gIAAAnnAgAACegCAAAJ6QIAAAnqAgAACesCAAAJ7AIAAAntAgAACe4CAAAJ7wIAAAnwAgAACfECAAAJ8gIAAAnzAgAACfQCAAAJ9QIAAAn2AgAACfcCAAAJ+AIAAAn5AgAACfoCAAAJ+wIAAAn8AgAACf0CAAAJ/gIAAAn/AgAACQADAAAJAQMAAAkCAwAACQMDAAAJBAMAAAkFAwAACQYDAAAJBwMAAAkIAwAACQkDAAAJCgMAAAkLAwAACQwDAAAJDQMAAAkOAwAACQ8DAAAJEAMAAAkRAwAACRIDAAAJEwMAAAkUAwAACRUDAAAJFgMAAAkXAwAACRgDAAAJGQMAAAkaAwAACRsDAAAJHAMAAAkdAwAACR4DAAAJHwMAAAkgAwAACSEDAAAJIgMAAAkjAwAACSQDAAAJJQMAAAkmAwAACScDAAAJKAMAAAkpAwAACSoDAAAJKwMAAAksAwAACS0DAAAJLgMAAAkvAwAACTADAAAJMQMAAAkyAwAACTMDAAAJNAMAAAk1AwAACTYDAAAJNwMAAAk4AwAACTkDAAAJOgMAAAk7AwAACTwDAAAJPQMAAAk+AwAACT8DAAAJQAMAAAlBAwAACUIDAAAJQwMAAAlEAwAACUUDAAAJRgMAAAlHAwAACUgDAAAJSQMAAAlKAwAACUsDAAAJTAMAAAlNAwAACU4DAAAJTwMAAAlQAwAACVEDAAAJUgMAAAlTAwAACVQDAAAJVQMAAAlWAwAACVcDAAAJWAMAAAlZAwAACVoDAAAJWwMAAAlcAwAACV0DAAAJXgMAAAlfAwAACWADAAAJYQMAAAliAwAACWMDAAAJZAMAAAllAwAACWYDAAAJZwMAAAloAwAACWkDAAAJagMAAAlrAwAACWwDAAAJbQMAAAluAwAACW8DAAAJcAMAAAlxAwAACXIDAAAJcwMAAAl0AwAACXUDAAAJdgMAAAl3AwAACXgDAAAJeQMAAAl6AwAACXsDAAAJfAMAAAl9AwAACX4DAAAJfwMAAAmAAwAACYEDAAAJggMAAAmDAwAACYQDAAAJhQMAAAmGAwAACYcDAAAJiAMAAAmJAwAACYoDAAAJiwMAAAmMAwAACY0DAAAJjgMAAAmPAwAACZADAAANNgeFAAAAAAEAAAAAAQAABApJbmtQb2ludFYxAgAAAAmRAwAACZIDAAAJkwMAAAmUAwAACZUDAAAJlgMAAAmXAwAACZgDAAAJmQMAAAmaAwAACZsDAAAJnAMAAAmdAwAACZ4DAAAJnwMAAAmgAwAACaEDAAAJogMAAAmjAwAACaQDAAAJpQMAAAmmAwAACacDAAAJqAMAAAmpAwAACaoDAAAJqwMAAAmsAwAACa0DAAAJrgMAAAmvAwAACbADAAAJsQMAAAmyAwAACbMDAAAJtAMAAAm1AwAACbYDAAAJtwMAAAm4AwAACbkDAAAJugMAAAm7AwAACbwDAAAJvQMAAAm+AwAACb8DAAAJwAMAAAnBAwAACcIDAAAJwwMAAAnEAwAACcUDAAAJxgMAAAnHAwAACcgDAAAJyQMAAAnKAwAACcsDAAAJzAMAAAnNAwAACc4DAAAJzwMAAAnQAwAACdEDAAAJ0gMAAAnTAwAACdQDAAAJ1QMAAAnWAwAACdcDAAAJ2AMAAAnZAwAACdoDAAAJ2wMAAAncAwAACd0DAAAJ3gMAAAnfAwAACeADAAAJ4QMAAAniAwAACeMDAAAJ5AMAAAnlAwAACeYDAAAJ5wMAAAnoAwAACekDAAAJ6gMAAAnrAwAACewDAAAJ7QMAAAnuAwAACe8DAAAJ8AMAAAnxAwAACfIDAAAJ8wMAAAn0AwAACfUDAAAJ9gMAAAn3AwAACfgDAAAJ+QMAAAn6AwAACfsDAAAJ/AMAAAn9AwAACf4DAAAJ/wMAAAkABAAACQEEAAAJAgQAAAkDBAAACQQEAAAJBQQAAAkGBAAACQcEAAAJCAQAAAkJBAAACQoEAAAJCwQAAAkMBAAACQ0EAAAJDgQAAAkPBAAACRAEAAAJEQQAAAkSBAAACRMEAAAJFAQAAAkVBAAACRYEAAAJFwQAAAkYBAAACRkEAAAJGgQAAAkbBAAACRwEAAAJHQQAAAkeBAAACR8EAAAJIAQAAAkhBAAACSIEAAAJIwQAAAkkBAAACSUEAAAJJgQAAAknBAAACSgEAAAJKQQAAAkqBAAACSsEAAAJLAQAAAktBAAACS4EAAAJLwQAAA1hB4cAAAAAAQAAAAABAAAECklua1BvaW50VjECAAAACTAEAAAJMQQAAAkyBAAACTMEAAAJNAQAAAk1BAAACTYEAAAJNwQAAAk4BAAACTkEAAAJOgQAAAk7BAAACTwEAAAJPQQAAAk+BAAACT8EAAAJQAQAAAlBBAAACUIEAAAJQwQAAAlEBAAACUUEAAAJRgQAAAlHBAAACUgEAAAJSQQAAAlKBAAACUsEAAAJTAQAAAlNBAAACU4EAAAJTwQAAAlQBAAACVEEAAAJUgQAAAlTBAAACVQEAAAJVQQAAAlWBAAACVcEAAAJWAQAAAlZBAAACVoEAAAJWwQAAAlcBAAACV0EAAAJXgQAAAlfBAAACWAEAAAJYQQAAAliBAAACWMEAAAJZAQAAAllBAAACWYEAAAJZwQAAAloBAAACWkEAAAJagQAAAlrBAAACWwEAAAJbQQAAAluBAAACW8EAAAJcAQAAAlxBAAACXIEAAAJcwQAAAl0BAAACXUEAAAJdgQAAAl3BAAACXgEAAAJeQQAAAl6BAAACXsEAAAJfAQAAAl9BAAACX4EAAAJfwQAAAmABAAACYEEAAAJggQAAAmDBAAACYQEAAAJhQQAAAmGBAAACYcEAAAJiAQAAAmJBAAACYoEAAAJiwQAAAmMBAAACY0EAAAJjgQAAAmPBAAACZAEAAAJkQQAAAmSBAAACZMEAAAJlAQAAAmVBAAACZYEAAAJlwQAAAmYBAAACZkEAAAJmgQAAAmbBAAACZwEAAAJnQQAAAmeBAAACZ8EAAAJoAQAAAmhBAAACaIEAAAJowQAAAmkBAAACaUEAAAJpgQAAAmnBAAACagEAAAJqQQAAAmqBAAACasEAAAJrAQAAAmtBAAACa4EAAAJrwQAAAmwBAAACbEEAAAJsgQAAAmzBAAACbQEAAAJtQQAAAm2BAAACbcEAAAJuAQAAAm5BAAACboEAAAJuwQAAAm8BAAACb0EAAAJvgQAAAm/BAAACcAEAAAJwQQAAAnCBAAACcMEAAAJxAQAAA1rBYgAAAAKSW5rUG9pbnRWMQQAAAABWAFZDlByZXNzdXJlRmFjdG9yCVRpbWVTdGFtcAAAAAAGBgsQAgAAACTc9JkRRZI/3GcF3mcFzj8AAAA/AAAAAAAAAAABiQAAAIgAAAC0jdQ+Xg2UP9xnBd5nBc4/AAAAP6gAAAAAAAAAAYoAAACIAAAAAFRT0pAumz9c1DZe1DbOPwAAAD+oAAAAAAAAAAGLAAAAiAAAACi3Ehwqv54/XNQ2XtQ2zj8AAAA/uAAAAAAAAAABjAAAAIgAAACK+SDc9JmhP1zUNl7UNs4/AAAAP7gAAAAAAAAAAY0AAACIAAAASnCo/Hq4pD9c1DZe1DbOPwAAAD/HAAAAAAAAAAGOAAAAiAAAAKb69/PtZKc/XNQ2XtQ2zj8AAAA/xwAAAAAAAAABjwAAAIgAAACemA/CTZ+pP1zUNl7UNs4/AAAAP9cAAAAAAAAAAZAAAACIAAAA/CJfucBLrD/cQGjeQGjOPwAAAD/XAAAAAAAAAAGRAAAAiAAAACjoBjX6oa0/3EBo3kBozj8AAAA/5wAAAAAAAAABkgAAAIgAAABYra6wM/iuP9xAaN5AaM4/AAAAP+cAAAAAAAAAAZMAAACIAAAAIIYeA1rcrz/cQGjeQGjOPwAAAD/2AAAAAAAAAAGUAAAAiAAAAHQvxypAYLA/3EBo3kBozj8AAAA/9gAAAAAAAAABlQAAAIgAAACoJWO/SZmwP2CtmV6tmc4/AAAAP8EBAAAAAAAAAZYAAACIAAAA2hv/U1PSsD9grZlerZnOPwAAAD/RAQAAAAAAAAGXAAAAiAAAAEAIN31mRLE/YK2ZXq2Zzj8AAAA/4AEAAAAAAAABmAAAAIgAAADW6go7g++xP+AZy94Zy84/AAAAP+ABAAAAAAAAAZkAAACIAAAAOtdCZJZhsj/gGcveGcvOPwAAAD/wAQAAAAAAAAGaAAAAiAAAANC5FiKzDLM/4BnL3hnLzj8AAAA/8AEAAAAAAAABmwAAAIgAAABonOrfz7ezP2CG/F6G/M4/AAAAP/8BAAAAAAAAAZwAAACIAAAAMHVaMvabtD9ghvxehvzOPwAAAD8PAgAAAAAAAAGdAAAAiAAAAGRr9sb/1LQ/YIb8Xob8zj8AAAA/DwIAAAAAAAABngAAAIgAAACWYZJbCQ61P+DyLd/yLc8/AAAAPx8CAAAAAAAAAZ8AAACIAAAAkjCeQjkrtj/g8i3f8i3PPwAAAD8AAAAAAAAAAAGgAAAAiAAAAMQmOtdCZLY/4PIt3/Itzz8AAAA/XgAAAAAAAAABoQAAAIgAAAAqE3IAVta2P+DyLd/yLc8/AAAAP24AAAAAAAAAAaIAAACIAAAAKhNyAFbWtj9cX19fX1/PPwAAAD9uAAAAAAAAAAGjAAAAiAAAAFwJDpVfD7c/XF9fX19fzz8AAAA/fQAAAAAAAAABpAAAAIgAAADC9UW+coG3P1xfX19fX88/AAAAP30AAAAAAAAAAaUAAACIAAAAis61EJlluD9cX19fX1/PPwAAAD+NAAAAAAAAAAGmAAAAiAAAAEpFPTEfhLs/XF9fX19fzz8AAAA/rAAAAAAAAAABpwAAAIgAAAAUHq2DRWi8P1xfX19fX88/AAAAP6wAAAAAAAAAAagAAACIAAAAEO24anWFvT9cX19fX1/PPwAAAD+8AAAAAAAAAAGpAAAAiAAAAKbPjCiSML4/XF9fX19fzz8AAAA/ywAAAAAAAAABqgAAAIgAAAAMvMRRpaK+P1xfX19fX88/AAAAP8sAAAAAAAAAAasAAACIAAAAPrJg5q7bvj9cX19fX1/PPwAAAD/bAAAAAAAAAAGsAAAAiAAAAMBSfLqXY1U/aAXeZwXe5z8AAAA/AAAAAAAAAAABrQAAAIgAAAAgtjsEMfRoP2gF3mcF3uc/AAAAP9oAAAAAAAAAAa4AAACIAAAAUKGcFUubcz9oBd5nBd7nPwAAAD/aAAAAAAAAAAGvAAAAiAAAAEDdy7EKEIg/aAXeZwXe5z8AAAA/2gAAAAAAAAABsAAAAIgAAACQo0pFPTGPP2gF3mcF3uc/AAAAP+oAAAAAAAAAAbEAAACIAAAANHvjf2pKmj9oBd5nBd7nPwAAAD/6AAAAAAAAAAGyAAAAiAAAAOyPgm5Qo58/aAXeZwXe5z8AAAA/+gAAAAAAAAABswAAAIgAAADu5VgFCAyiP2gF3mcF3uc/AAAAPwkBAAAAAAAAAbQAAACIAAAAHKsAgUFioz9oBd5nBd7nPwAAAD8JAQAAAAAAAAG1AAAAiAAAAEpwqPx6uKQ/aAXeZwXe5z8AAAA/GQEAAAAAAAABtgAAAIgAAACwXOAljiqlP2gF3mcF3uc/AAAAP7MBAAAAAAAAAbcAAACIAAAAeDVQeLQOpj9oBd5nBd7nPwAAAD/DAQAAAAAAAAG4AAAAiAAAAKb69/PtZKc/aAXeZwXe5z8AAAA/wwEAAAAAAAABuQAAAIgAAAA6rNeYOi2pP2gF3mcF3uc/AAAAP9IBAAAAAAAAAboAAACIAAAAzF23PYf1qj9oBd5nBd7nPwAAAD/SAQAAAAAAAAG7AAAAiAAAAGAPl+LTvaw/aAXeZwXe5z8AAAA/4gEAAAAAAAABvAAAAIgAAADwwHaHIIauP2gF3mcF3uc/AAAAP+IBAAAAAAAAAb0AAACIAAAAIIYeA1rcrz9oBd5nBd7nPwAAAD/xAQAAAAAAAAG+AAAAiAAAAKglY79JmbA/aAXeZwXe5z8AAAA/8QEAAAAAAAABvwAAAIgAAADW6go7g++xP2gF3mcF3uc/AAAAPwECAAAAAAAAAcAAAACIAAAACOGmz4wosj9oBd5nBd7nPwAAAD8RAgAAAAAAAAHBAAAAiAAAAGzN3vifmrI/aAXeZwXe5z8AAAA/EQIAAAAAAAABwgAAAIgAAACgw3qNqdOyP2gF3mcF3uc/AAAAP24CAAAAAAAAAcMAAACIAAAA0LkWIrMMsz9oBd5nBd7nPwAAAD9uAgAAAAAAAAHEAAAAiAAAAM6IIgnjKbQ/aAXeZwXe5z8AAAA/fgIAAAAAAAABxQAAAIgAAAAwdVoy9pu0P2gF3mcF3uc/AAAAP34CAAAAAAAAAcYAAACIAAAAyFcu8BJHtT9oBd5nBd7nPwAAAD+NAgAAAAAAAAHHAAAAiAAAAF46Aq4v8rU/aAXeZwXe5z8AAAA/jQIAAAAAAAAByAAAAIgAAADEJjrXQmS2P2gF3mcF3uc/AAAAP50CAAAAAAAAAckAAACIAAAAKhNyAFbWtj9oBd5nBd7nPwAAAD+dAgAAAAAAAAHKAAAAiAAAAI7/qSlpSLc/aAXeZwXe5z8AAAA/rQIAAAAAAAABywAAAIgAAADy6+FSfLq3P2gF3mcF3uc/AAAAP60CAAAAAAAAAcwAAACIAAAAWNgZfI8suD9oBd5nBd7nPwAAAD+8AgAAAAAAAAHNAAAAiAAAAIrOtRCZZbg/aAXeZwXe5z8AAAA/zAIAAAAAAAABzgAAAIgAAADuuu05rNe4P2gF3mcF3uc/AAAAPwoDAAAAAAAAAc8AAACIAAAAuJNdjNK7uT9oBd5nBd7nPwAAAD8aAwAAAAAAAAHQAAAAiAAAAIBszd74n7o/aAXeZwXe5z8AAAA/NgMAAAAAAAAB0QAAAIgAAAB+O9nFKL27P2gF3mcF3uc/AAAAP0UDAAAAAAAAAdIAAACIAAAAeArlrFjavD9oBd5nBd7nPwAAAD9FAwAAAAAAAAHTAAAAiAAAANjFKL2bab4/aAXeZwXe5z8AAAA/VQMAAAAAAAAB1AAAAIgAAAC2OwQx9BjAP2gF3mcF3uc/AAAAP1UDAAAAAAAAAdUAAACIAAAAywVe4qhSwT9oBd5nBd7nPwAAAD9lAwAAAAAAAAHWAAAAiAAAAODPt5NdjMI/aAXeZwXe5z8AAAA/ZQMAAAAAAAAB1wAAAIgAAAAiX7nASxzFP2gF3mcF3uc/AAAAP3QDAAAAAAAAAdgAAACIAAAA0zzbSO3jxT9IqtFHqtHnPwAAAD90AwAAAAAAAAHZAAAAiAAAAGofrwYKj8Y/SKrRR6rR5z8AAAA/hAMAAAAAAAAB2gAAAIgAAADOC+cvHQHHP0iq0Ueq0ec/AAAAP4QDAAAAAAAAAdsAAACIAAAAGv3QjqtWxz9IqtFHqtHnPwAAAD+TAwAAAAAAAAHcAAAAiAAAAFLQDWr0Q9s/EInrEonroj8AAAA/AAAAAAAAAAAB3QAAAIgAAABS0A1q9EPbPxA7sRM7saM/AAAAP24AAAAAAAAAAd4AAACIAAAAUtANavRD2z8YtY0XtY2nPwAAAD9uAAAAAAAAAAHfAAAAiAAAAFLQDWr0Q9s/EBkZGRkZqT8AAAA/fQAAAAAAAAAB4AAAAIgAAABS0A1q9EPbPxgvahsvaqs/AAAAP30AAAAAAAAAAeEAAACIAAAAUtANavRD2z8YRbsdRbutPwAAAD+NAAAAAAAAAAHiAAAAiAAAAFLQDWr0Q9s/jC0GkC0GsD8AAAA/jQAAAAAAAAAB4wAAAIgAAABS0A1q9EPbP5C4LpG4LrE/AAAAP5wAAAAAAAAAAeQAAACIAAAAUtANavRD2z+QHLqSHLqyPwAAAD+sAAAAAAAAAAHlAAAAiAAAAFLQDWr0Q9s/lIBFlIBFtD8AAAA/rAAAAAAAAAAB5gAAAIgAAADezTTPNlLbP5Tk0JXk0LU/AAAAP7wAAAAAAAAAAecAAACIAAAA3s00zzZS2z+YSFyXSFy3PwAAAD+8AAAAAAAAAAHoAAAAiAAAAN7NNM82Uts/lNOEmNOEuD8AAAA/ywAAAAAAAAAB6QAAAIgAAADezTTPNlLbP5herZlerbk/AAAAP8sAAAAAAAAAAeoAAACIAAAA3s00zzZS2z+Y6dWa6dW6PwAAAD/bAAAAAAAAAAHrAAAAiAAAAGvLWzR5YNs/oNiJndiJvT8AAAA/2wAAAAAAAAAB7AAAAIgAAABry1s0eWDbP5yKT56KT74/AAAAP+oAAAAAAAAAAe0AAACIAAAAa8tbNHlg2z+cPBWfPBW/PwAAAD/qAAAAAAAAAAHuAAAAiAAAAGvLWzR5YNs/oO7an+7avz8AAAA/+gAAAAAAAAAB7wAAAIgAAABry1s0eWDbP1BQUFBQUMA/AAAAP/oAAAAAAAAAAfAAAACIAAAAa8tbNHlg2z9QKbNQKbPAPwAAAD8KAQAAAAAAAAHxAAAAiAAAAGvLWzR5YNs/0JXk0JXkwD8AAAA/CgEAAAAAAAAB8gAAAIgAAABry1s0eWDbP1ACFlECFsE/AAAAPxkBAAAAAAAAAfMAAACIAAAAa8tbNHlg2z/QbkfRbkfBPwAAAD8pAQAAAAAAAAH0AAAAiAAAAGvLWzR5YNs/0keq0UeqwT8AAAA/KQEAAAAAAAAB9QAAAIgAAABry1s0eWDbP1C021G028E/AAAAPzgBAAAAAAAAAfYAAACIAAAAa8tbNHlg2z9QjT5SjT7CPwAAAD84AQAAAAAAAAH3AAAAiAAAAPfIgpm7bts/UmahUmahwj8AAAA/SAEAAAAAAAAB+AAAAIgAAAD3yIKZu27bP9LS0tLS0sI/AAAAP0gBAAAAAAAAAfkAAACIAAAA98iCmbtu2z9SGGdTGGfDPwAAAD9YAQAAAAAAAAH6AAAAiAAAAPfIgpm7bts/0oSY04SYwz8AAAA/WAEAAAAAAAAB+wAAAIgAAAD3yIKZu27bP1LxyVPxycM/AAAAP2cBAAAAAAAAAfwAAACIAAAA98iCmbtu2z/UXfvTXfvDPwAAAD93AQAAAAAAAAH9AAAAiAAAAPfIgpm7bts/VMosVMosxD8AAAA/dwEAAAAAAAAB/gAAAIgAAAD3yIKZu27bP9Q2XtQ2XsQ/AAAAP4YBAAAAAAAAAf8AAACIAAAA98iCmbtu2z9Uo49Uo4/EPwAAAD+mAQAAAAAAAAEAAQAAiAAAAPfIgpm7bts/1g/B1A/BxD8AAAA/tQEAAAAAAAABAQEAAIgAAAD3yIKZu27bP1R88lR88sQ/AAAAP+QBAAAAAAAAAQIBAACIAAAAmjyw3SGI4T/QWPbOWPbuPwAAAD8AAAAAAAAAAAEDAQAAiAAAAGC7QxBDj+E/0Fj2zlj27j8AAAA/CQEAAAAAAAABBAEAAIgAAAAmOtdCZJbhP9BY9s5Y9u4/AAAAPwkBAAAAAAAAAQUBAACIAAAA7LhqdYWd4T/QWPbOWPbuPwAAAD8oAQAAAAAAAAEGAQAAiAAAALI3/qempOE/0Fj2zlj27j8AAAA/OAEAAAAAAAABBwEAAIgAAAB4tpHax6vhP9BY9s5Y9u4/AAAAP1cBAAAAAAAAAQgBAACIAAAAQDUlDemy4T/QWPbOWPbuPwAAAD9nAQAAAAAAAAEJAQAAiAAAAMwyTHIrweE/0Fj2zlj27j8AAAA/hgEAAAAAAAABCgEAAIgAAACSsd+kTMjhP9BY9s5Y9u4/AAAAP4YBAAAAAAAAAQsBAACIAAAAIK8GCo/W4T/QWPbOWPbuPwAAAD+WAQAAAAAAAAEMAQAAiAAAADiqVNQT8+E/0Fj2zlj27j8AAAA/lgEAAAAAAAABDQEAAIgAAAD+KOgGNfrhP9BY9s5Y9u4/AAAAP6UBAAAAAAAAAQ4BAACIAAAAjCYPbHcI4j/QWPbOWPbuPwAAAD+lAQAAAAAAAAEPAQAAiAAAAFKlop6YD+I/0Fj2zlj27j8AAAA/tQEAAAAAAAABEAEAAIgAAAAYJDbRuRbiP9BY9s5Y9u4/AAAAP7UBAAAAAAAAAREBAACIAAAA3qLJA9sd4j/QWPbOWPbuPwAAAD/zAQAAAAAAAAESAQAAiAAAAKQhXTb8JOI/0Fj2zlj27j8AAAA/AwIAAAAAAAABEwEAAIgAAABqoPBoHSziP9BY9s5Y9u4/AAAAPxICAAAAAAAAARQBAACIAAAAMB+Emz4z4j/QWPbOWPbuPwAAAD/OAgAAAAAAAAEVAQAAiAAAAPidF85fOuI/sP3prv3p7j8AAAA/3QIAAAAAAAABFgEAAIgAAAC+HKsAgUHiP5Ci3Y6i3e4/AAAAP90CAAAAAAAAARcBAACIAAAAhJs+M6JI4j9O7MRO7MTuPwAAAD/tAgAAAAAAAAEYAQAAiAAAAEoa0mXDT+I/DjasDjas7j8AAAA/7QIAAAAAAAABGQEAAIgAAABKGtJlw0/iP+7an+7an+4/AAAAP/wCAAAAAAAAARoBAACIAAAAShrSZcNP4j/Of5POf5PuPwAAAD/8AgAAAAAAAAEbAQAAiAAAABCZZZjkVuI/zn+Tzn+T7j8AAAA/DAMAAAAAAAABHAEAAIgAAAAQmWWY5FbiP5DJeo7Jeu4/AAAAPwwDAAAAAAAAAR0BAACIAAAAEJllmORW4j9wbm5ubm7uPwAAAD8cAwAAAAAAAAEeAQAAiAAAANYX+coFXuI/UBNiThNi7j8AAAA/KwMAAAAAAAABHwEAAIgAAADWF/nKBV7iPzC4VS64Ve4/AAAAPysDAAAAAAAAASABAACIAAAA1hf5ygVe4j8OXUkOXUnuPwAAAD9KAwAAAAAAAAEhAQAAiAAAANYX+coFXuI/7gE97gE97j8AAAA/agMAAAAAAAABIgEAAIgAAADWF/nKBV7iP86mMM6mMO4/AAAAP2oDAAAAAAAAASMBAACIAAAA1hf5ygVe4j+uSySuSyTuPwAAAD+JAwAAAAAAAAEkAQAAiAAAANYX+coFXuI/jvAXjvAX7j8AAAA/mAMAAAAAAAABJQEAAIgAAADWF/nKBV7iP26VC26VC+4/AAAAP5gDAAAAAAAAASYBAACIAAAA1hf5ygVe4j8OhOYNhObtPwAAAD/HAwAAAAAAAAEnAQAAiAAAANYX+coFXuI/7ija7Sja7T8AAAA/xwMAAAAAAAABKAEAAIgAAADWF/nKBV7iP65ywa1ywe0/AAAAP9cDAAAAAAAAASkBAACIAAAA1hf5ygVe4j+OF7WNF7XtPwAAAD/mAwAAAAAAAAEqAQAAiAAAANYX+coFXuI/bryobbyo7T8AAAA/9gMAAAAAAAABKwEAAIgAAADWF/nKBV7iP05hnE1hnO0/AAAAP/YDAAAAAAAAASwBAACIAAAA1hf5ygVe4j8uBpAtBpDtPwAAAD8GBAAAAAAAAAEtAQAAiAAAANYX+coFXuI/DquDDauD7T8AAAA/FQQAAAAAAAABLgEAAIgAAADWF/nKBV7iP+5Pd+1Pd+0/AAAAPzQEAAAAAAAAAS8BAACIAAAA1hf5ygVe4j/O9GrN9GrtPwAAAD80BAAAAAAAAAEwAQAAiAAAANYX+coFXuI/rplerZle7T8AAAA/RAQAAAAAAAABMQEAAIgAAADWF/nKBV7iP44+Uo0+Uu0/AAAAP1QEAAAAAAAAATIBAACIAAAA1hf5ygVe4j8uLS0tLS3tPwAAAD9jBAAAAAAAAAEzAQAAiAAAANYX+coFXuI/7HYU7XYU7T8AAAA/cwQAAAAAAAABNAEAAIgAAADWF/nKBV7iP8wbCM0bCO0/AAAAP3MEAAAAAAAAATUBAACIAAAAEJllmORW4j+uwPuswPvsPwAAAD+CBAAAAAAAAAE2AQAAiAAAABCZZZjkVuI/jmXvjGXv7D8AAAA/kgQAAAAAAAABNwEAAIgAAAAQmWWY5FbiP24K42wK4+w/AAAAP6IEAAAAAAAAATgBAACIAAAAEJllmORW4j9Or9ZMr9bsPwAAAD+iBAAAAAAAAAE5AQAAiAAAABCZZZjkVuI/LlTKLFTK7D8AAAA/sQQAAAAAAAABOgEAAIgAAAAQmWWY5FbiP+6dseydsew/AAAAP8EEAAAAAAAAATsBAACIAAAAShrSZcNP4j/unbHsnbHsPwAAAD/BBAAAAAAAAAE8AQAAiAAAAEoa0mXDT+I/zEKlzEKl7D8AAAA/0AQAAAAAAAABPQEAAIgAAABKGtJlw0/iP6znmKznmOw/AAAAP+AEAAAAAAAAAT4BAACIAAAAShrSZcNP4j+MjIyMjIzsPwAAAD/wBAAAAAAAAAE/AQAAiAAAAEoa0mXDT+I/bDGAbDGA7D8AAAA/8AQAAAAAAAABQAEAAIgAAACEmz4zokjiP0zWc0zWc+w/AAAAP/8EAAAAAAAAAUEBAACIAAAAvhyrAIFB4j9M1nNM1nPsPwAAAD//BAAAAAAAAAFCAQAAiAAAAL4cqwCBQeI/DCBbDCBb7D8AAAA/DwUAAAAAAAABQwEAAIgAAAC+HKsAgUHiP+zETuzETuw/AAAAPx4FAAAAAAAAAUQBAACIAAAAvhyrAIFB4j/MaULMaULsPwAAAD8eBQAAAAAAAAFFAQAAiAAAAPidF85fOuI/zGlCzGlC7D8AAAA/LgUAAAAAAAABRgEAAIgAAAD4nRfOXzriP64ONqwONuw/AAAAPz4FAAAAAAAAAUcBAACIAAAAMB+Emz4z4j+uDjasDjbsPwAAAD+TBQAAAAAAAAFIAQAAiAAAADAfhJs+M+I/jLMpjLMp7D8AAAA/owUAAAAAAAABSQEAAIgAAABqoPBoHSziP4yzKYyzKew/AAAAP7IFAAAAAAAAAUoBAACIAAAApCFdNvwk4j+MsymMsynsPwAAAD8gBgAAAAAAAAFLAQAAiAAAAN6iyQPbHeI/jLMpjLMp7D8AAAA/PwYAAAAAAAABTAEAAIgAAAAYJDbRuRbiP4yzKYyzKew/AAAAP14GAAAAAAAAAU0BAACIAAAAUqWinpgP4j+MsymMsynsPwAAAD9eBgAAAAAAAAFOAQAAiAAAAIwmD2x3COI/jLMpjLMp7D8AAAA/bgYAAAAAAAABTwEAAIgAAADEp3s5VgHiP4yzKYyzKew/AAAAP24GAAAAAAAAAVABAACIAAAAOKpU1BPz4T+MsymMsynsPwAAAD99BgAAAAAAAAFRAQAAiAAAAOYtmjyw3eE/jLMpjLMp7D8AAAA/jQYAAAAAAAABUgEAAIgAAAAgrwYKj9bhP4yzKYyzKew/AAAAP40GAAAAAAAAAVMBAACIAAAAWDBz123P4T+uDjasDjbsPwAAAD+cBgAAAAAAAAFUAQAAiAAAAAa0uD8KuuE/zGlCzGlC7D8AAAA/nAYAAAAAAAABVQEAAIgAAABANSUN6bLhP8xpQsxpQuw/AAAAP6wGAAAAAAAAAVYBAACIAAAAeLaR2ser4T/sxE7sxE7sPwAAAD+sBgAAAAAAAAFXAQAAiAAAALI3/qempOE/7MRO7MRO7D8AAAA/vAYAAAAAAAABWAEAAIgAAADsuGp1hZ3hP+zETuzETuw/AAAAP7wGAAAAAAAAAVkBAACIAAAAJjrXQmSW4T8se2cse2fsPwAAAD8ZBwAAAAAAAAFaAQAAiAAAAGC7QxBDj+E/LHtnLHtn7D8AAAA/KQcAAAAAAAABWwEAAIgAAACaPLDdIYjhP0zWc0zWc+w/AAAAPzgHAAAAAAAAAVwBAACIAAAA1L0cqwCB4T9sMYBsMYDsPwAAAD84BwAAAAAAAAFdAQAAiAAAANS9HKsAgeE/jIyMjIyM7D8AAAA/SAcAAAAAAAABXgEAAIgAAAAOP4l433nhP4yMjIyMjOw/AAAAP1gHAAAAAAAAAV8BAACIAAAASMD1Rb5y4T+MjIyMjIzsPwAAAD9YBwAAAAAAAAFgAQAAiAAAAEjA9UW+cuE/zEKlzEKl7D8AAAA/ZwcAAAAAAAABYQEAAIgAAACAQWITnWvhP8xCpcxCpew/AAAAP2cHAAAAAAAAAWIBAACIAAAAusLO4Htk4T/unbHsnbHsPwAAAD93BwAAAAAAAAFjAQAAiAAAAPRDO65aXeE/7p2x7J2x7D8AAAA/dwcAAAAAAAABZAEAAIgAAAAuxad7OVbhPy5UyixUyuw/AAAAP6MHAAAAAAAAAWUBAACIAAAAaEYUSRhP4T8uVMosVMrsPwAAAD+jBwAAAAAAAAFmAQAAiAAAAKDHgBb3R+E/Tq/WTK/W7D8AAAA/swcAAAAAAAABZwEAAIgAAACgx4AW90fhP24K42wK4+w/AAAAP7MHAAAAAAAAAWgBAACIAAAA2kjt49VA4T+OZe+MZe/sPwAAAD/DBwAAAAAAAAFpAQAAiAAAABTKWbG0OeE/jmXvjGXv7D8AAAA/wwcAAAAAAAABagEAAIgAAABOS8Z+kzLhPwzSIA3SIO0/AAAAP/EHAAAAAAAAAWsBAACIAAAATkvGfpMy4T8uLS0tLS3tPwAAAD8BCAAAAAAAAAFsAQAAiAAAAE5Lxn6TMuE/Tog5TYg57T8AAAA/TwgAAAAAAAABbQEAAIgAAABOS8Z+kzLhP27jRW3jRe0/AAAAP08IAAAAAAAAAW4BAACIAAAATkvGfpMy4T+OPlKNPlLtPwAAAD9fCAAAAAAAAAFvAQAAiAAAAE5Lxn6TMuE/zvRqzfRq7T8AAAA/XwgAAAAAAAABcAEAAIgAAABOS8Z+kzLhP+5Pd+1Pd+0/AAAAP24IAAAAAAAAAXEBAACIAAAATkvGfpMy4T8uBpAtBpDtPwAAAD9+CAAAAAAAAAFyAQAAiAAAABTKWbG0OeE/TmGcTWGc7T8AAAA/jQgAAAAAAAABcwEAAIgAAAAUylmxtDnhP268qG28qO0/AAAAP40IAAAAAAAAAXQBAACIAAAAFMpZsbQ54T+OF7WNF7XtPwAAAD/MCAAAAAAAAAF1AQAAiAAAABTKWbG0OeE/rnLBrXLB7T8AAAA/2wgAAAAAAAABdgEAAIgAAAAUylmxtDnhP87Nzc3Nze0/AAAAP9sIAAAAAAAAAXcBAACIAAAAFMpZsbQ54T/uKNrtKNrtPwAAAD/rCAAAAAAAAAF4AQAAiAAAABTKWbG0OeE/DoTmDYTm7T8AAAA/+wgAAAAAAAABeQEAAIgAAAAUylmxtDnhP046/006/+0/AAAAPwoJAAAAAAAAAXoBAACIAAAAFMpZsbQ54T9ulQtulQvuPwAAAD8aCQAAAAAAAAF7AQAAiAAAABTKWbG0OeE/jvAXjvAX7j8AAAA/GgkAAAAAAAABfAEAAIgAAAAUylmxtDnhP65LJK5LJO4/AAAAPykJAAAAAAAAAX0BAACIAAAAFMpZsbQ54T/OpjDOpjDuPwAAAD8pCQAAAAAAAAF+AQAAiAAAABTKWbG0OeE/7gE97gE97j8AAAA/OQkAAAAAAAABfwEAAIgAAAAUylmxtDnhPw5dSQ5dSe4/AAAAPzkJAAAAAAAAAYABAACIAAAAFMpZsbQ54T8wuFUuuFXuPwAAAD9JCQAAAAAAAAGBAQAAiAAAABTKWbG0OeE/UBNiThNi7j8AAAA/SQkAAAAAAAABggEAAIgAAAAUylmxtDnhP5DJeo7Jeu4/AAAAP1gJAAAAAAAAAYMBAACIAAAAFMpZsbQ54T+uJIeuJIfuPwAAAD9oCQAAAAAAAAGEAQAAiAAAANpI7ePVQOE/zn+Tzn+T7j8AAAA/aAkAAAAAAAABhQEAAIgAAADaSO3j1UDhP+7an+7an+4/AAAAP3cJAAAAAAAAAYYBAACIAAAA2kjt49VA4T8ONqwONqzuPwAAAD+HCQAAAAAAAAGHAQAAiAAAAGhGFEkYT+E/TuzETuzE7j8AAAA/hwkAAAAAAAABiAEAAIgAAAAuxad7OVbhP5Ci3Y6i3e4/AAAAP5cJAAAAAAAAAYkBAACIAAAALsWnezlW4T+w/emu/enuPwAAAD+XCQAAAAAAAAGKAQAAiAAAAPRDO65aXeE/0Fj2zlj27j8AAAA/pgkAAAAAAAABiwEAAIgAAAC6ws7ge2ThP/CzAu+zAu8/AAAAP6YJAAAAAAAAAYwBAACIAAAAusLO4Htk4T8QDw8PDw/vPwAAAD+2CQAAAAAAAAGNAQAAiAAAAIBBYhOda+E/EA8PDw8P7z8AAAA/tgkAAAAAAAABjgEAAIgAAACAQWITnWvhPzBqGy9qG+8/AAAAP8UJAAAAAAAAAY8BAACIAAAASMD1Rb5y4T8wahsvahvvPwAAAD/lCQAAAAAAAAGQAQAAiAAAAA4/iXjfeeE/MGobL2ob7z8AAAA/BAoAAAAAAAABkQEAAIgAAADUvRyrAIHhPzBqGy9qG+8/AAAAPwQKAAAAAAAAAZIBAACIAAAAmjyw3SGI4T8wahsvahvvPwAAAD8TCgAAAAAAAAGTAQAAiAAAAGC7QxBDj+E/UMUnT8Un7z8AAAA/EwoAAAAAAAABlAEAAIgAAAAmOtdCZJbhP1DFJ0/FJ+8/AAAAPyMKAAAAAAAAAZUBAACIAAAA7LhqdYWd4T9QxSdPxSfvPwAAAD8jCgAAAAAAAAGWAQAAiAAAALI3/qempOE/cCA0byA07z8AAAA/MwoAAAAAAAABlwEAAIgAAAB4tpHax6vhP3AgNG8gNO8/AAAAPzMKAAAAAAAAAZgBAACIAAAAQo8BLe6P4j/QWPbOWPbuPwAAAD8AAAAAAAAAAAGZAQAAiAAAANCMKJIwnuI/0Fj2zlj27j8AAAA/nAAAAAAAAAABmgEAAIgAAABcik/3cqziP5Ci3Y6i3e4/AAAAP6wAAAAAAAAAAZsBAACIAAAAsAYKj9bB4j9O7MRO7MTuPwAAAD+sAAAAAAAAAAGcAQAAiAAAADwEMfQY0OI/LpG4LpG47j8AAAA/vAAAAAAAAAABnQEAAIgAAAA8BDH0GNDiPw42rA42rO4/AAAAP7wAAAAAAAAAAZ4BAACIAAAAAoPEJjrX4j8ONqwONqzuPwAAAD/LAAAAAAAAAAGfAQAAiAAAAMgBWFlb3uI/DjasDjas7j8AAAA/ywAAAAAAAAABoAEAAIgAAADIAVhZW97iP+7an+7an+4/AAAAP9sAAAAAAAAAAaEBAACIAAAAjoDri3zl4j/u2p/u2p/uPwAAAD84AQAAAAAAAAGiAQAAiAAAAFT/fr6d7OI/zn+Tzn+T7j8AAAA/OAEAAAAAAAABowEAAIgAAADg/KUj4PriP64kh64kh+4/AAAAP0gBAAAAAAAAAaQBAACIAAAAbvrMiCIJ4z+uJIeuJIfuPwAAAD9YAQAAAAAAAAGlAQAAiAAAADR5YLtDEOM/kMl6jsl67j8AAAA/WAEAAAAAAAABpgEAAIgAAAD69/PtZBfjP3Bubm5ubu4/AAAAP1gBAAAAAAAAAacBAACIAAAAiPUaU6cl4z9QE2JOE2LuPwAAAD9nAQAAAAAAAAGoAQAAiAAAANpx1eoKO+M/MLhVLrhV7j8AAAA/lgEAAAAAAAABqQEAAIgAAABmb/xPTUnjPzC4VS64Ve4/AAAAP58CAAAAAAAAAaoBAACIAAAALO6Pgm5Q4z8wuFUuuFXuPwAAAD+0AgAAAAAAAAGrAQAAiAAAAGxMnZaM/eY/kBy6khy6sj8AAAA/AAAAAAAAAAABrAEAAIgAAABsTJ2WjP3mP5TOf5POf7M/AAAAP2AAAAAAAAAAAa0BAACIAAAAbEydloz95j+Up+KTp+KzPwAAAD9vAAAAAAAAAAGuAQAAiAAAAOBOdjFK7+Y/lIBFlIBFtD8AAAA/bwAAAAAAAAABrwEAAIgAAAAa0OL+KOjmP5AyC5UyC7U/AAAAP38AAAAAAAAAAbABAACIAAAAUlFPzAfh5j+UC26VC261PwAAAD9/AAAAAAAAAAGxAQAAiAAAAMZTKGfF0uY/lJaWlpaWtj8AAAA/jgAAAAAAAAABsgEAAIgAAAAA1ZQ0pMvmP5hv+ZZv+bY/AAAAP44AAAAAAAAAAbMBAACIAAAActdtz2G95j+UIb+XIb+3PwAAAD+eAAAAAAAAAAG0AQAAiAAAAFrcHwXdoOY/nDcQmjcQuj8AAAA/ngAAAAAAAAABtQEAAIgAAADO3vifmpLmP5wQc5oQc7o/AAAAP64AAAAAAAAAAbYBAACIAAAACGBlbXmL5j+Ym5ubm5u7PwAAAD+uAAAAAAAAAAG3AQAAiAAAALTjqtUVduY/nE1hnE1hvD8AAAA/vQAAAAAAAAABuAEAAIgAAADuZBej9G7mP5z/Jp3/Jr0/AAAAP70AAAAAAAAAAbkBAACIAAAAYGfwPbJg5j+cik+eik++PwAAAD/NAAAAAAAAAAG6AQAAiAAAAJroXAuRWeY/nGOynmOyvj8AAAA/zQAAAAAAAAABuwEAAIgAAAAO6zWmTkvmP6AVeJ8VeL8/AAAAP9wAAAAAAAAAAbwBAACIAAAADus1pk5L5j+g7tqf7tq/PwAAAD/cAAAAAAAAAAG9AQAAiAAAAEhsonMtROY/0OMe0OMewD8AAAA/7AAAAAAAAAABvgEAAIgAAACC7Q5BDD3mP868gdC8gcA/AAAAP/wAAAAAAAAAAb8BAACIAAAAgu0OQQw95j9QKbNQKbPAPwAAAD/8AAAAAAAAAAHAAQAAiAAAAPTv59vJLuY/UAIWUQIWwT8AAAA/CwEAAAAAAAABwQEAAIgAAAD07+fbyS7mP9BuR9FuR8E/AAAAPwsBAAAAAAAAAcIBAACIAAAAsgyT3Epw6D9azzFZzzHJPwAAAD8AAAAAAAAAAAHDAQAAiAAAAJKGdNnwk+g/2Imd2ImdyD8AAAA/6gAAAAAAAAABxAEAAIgAAAAghJs+M6LoP9iJndiJncg/AAAAP/kAAAAAAAAAAcUBAACIAAAArIHCo3Ww6D9YHWxYHWzIPwAAAD/5AAAAAAAAAAHGAQAAiAAAAHIAVtaWt+g/1rA62LA6yD8AAAA/CQEAAAAAAAABxwEAAIgAAAA4f+kIuL7oP9awOtiwOsg/AAAAPwkBAAAAAAAAAcgBAACIAAAAxHwQbvrM6D9WRAlYRAnIPwAAAD8mAQAAAAAAAAHJAQAAiAAAAFB6N9M82+g/1tfX19fXxz8AAAA/NQEAAAAAAAABygEAAIgAAAAY+coFXuLoP9bX19fX18c/AAAAP8IBAAAAAAAAAcsBAACIAAAA3ndeOH/p6D/W19fX19fHPwAAAD/wAQAAAAAAAAHMAQAAiAAAAKT28Wqg8Og/1tfX19fXxz8AAAA/AAIAAAAAAAABzQEAAIgAAABqdYWdwffoP9bX19fX18c/AAAAPxACAAAAAAAAAc4BAACIAAAAzLON1D5e7T9cvuVbvuXLPwAAAD8AAAAAAAAAAAHPAQAAiAAAAFqxtDmBbO0/XL7lW77lyz8AAAA/ZwEAAAAAAAAB0AEAAIgAAACMp1DOiqXtP9x4Udt4Ucs/AAAAP2cBAAAAAAAAAdEBAACIAAAAGKV3M82z7T/Yn+7an+7KPwAAAD93AQAAAAAAAAHSAQAAiAAAAGohMsswye0/XDO9WjO9yj8AAAA/dwEAAAAAAAAB0wEAAIgAAAAwoMX9UdDtP9zGi9rGi8o/AAAAP4YBAAAAAAAAAdQBAACIAAAA9h5ZMHPX7T9cWlpaWlrKPwAAAD+WAQAAAAAAAAHVAQAAiAAAAPYeWTBz1+0/2O0o2u0oyj8AAAA/lgEAAAAAAAAB1gEAAIgAAAC+nexilN7tP9jtKNrtKMo/AAAAP9QBAAAAAAAAAdcBAACIAAAAvp3sYpTe7T/YFMbZFMbJPwAAAD8iAgAAAAAAAAHYAQAAiAAAAIQcgJW15e0/2BTG2RTGyT8AAAA/MgIAAAAAAAAB2QEAAIgAAABKmxPI1uztP9g7Y9k7Y8k/AAAAPzICAAAAAAAAAdoBAACIAAAASpsTyNbs7T9azzFZzzHJPwAAAD9CAgAAAAAAAAHbAQAAiAAAABAap/r38+0/Ws8xWc8xyT8AAAA/QgIAAAAAAAAB3AEAAIgAAADQONW/n2/nP/5NOv9NOt8/AAAAPwAAAAAAAAAAAd0BAACIAAAAdjFK72aa5z/ASee/SeffPwAAAD+MAAAAAAAAAAHeAQAAiAAAAJAsmLnrtuc/YRElYBEl4D8AAAA/nAAAAAAAAAAB3wEAAIgAAAAcKr8eLsXnP6HHPaDHPeA/AAAAP5wAAAAAAAAAAeABAACIAAAANCUN6bLh5z8gNG8gNG/gPwAAAD+rAAAAAAAAAAHhAQAAiAAAAMIiNE717+c/YOqHYOqH4D8AAAA/qwAAAAAAAAAB4gEAAIgAAADaHYIYegzoP6GgoKCgoOA/AAAAP9oAAAAAAAAAAeMBAACIAAAAopwVS5sT6D+hoKCgoKDgPwAAAD/qAAAAAAAAAAHkAQAAiAAAAGgbqX28Gug/oaCgoKCg4D8AAAA/+QAAAAAAAAAB5QEAAIgAAABoG6l9vBroP8H7rMD7rOA/AAAAPxgBAAAAAAAAAeYBAACIAAAALpo8sN0h6D/B+6zA+6zgPwAAAD8oAQAAAAAAAAHnAQAAiAAAAPQY0OL+KOg/wfuswPus4D8AAAA/OAEAAAAAAAAB6AEAAIgAAAC6l2MVIDDoP8H7rMD7rOA/AAAAP0cBAAAAAAAAAekBAACIAAAAmhFFEsZT6D8BssUAssXgPwAAAD9HAQAAAAAAAAHqAQAAiAAAAGCQ2ETnWug/IQ3SIA3S4D8AAAA/VwEAAAAAAAAB6wEAAIgAAAAmD2x3CGLoPyEN0iAN0uA/AAAAP1cBAAAAAAAAAewBAACIAAAA7I3/qSlp6D8hDdIgDdLgPwAAAD9mAQAAAAAAAAHtAQAAiAAAALIMk9xKcOg/QWjeQGje4D8AAAA/ZgEAAAAAAAAB7gEAAIgAAABACrpBjX7oP2HD6mDD6uA/AAAAP3YBAAAAAAAAAe8BAACIAAAABolNdK6F6D9hw+pgw+rgPwAAAD92AQAAAAAAAAHwAQAAiAAAAMwH4abPjOg/YcPqYMPq4D8AAAA/hgEAAAAAAAAB8QEAAIgAAACShnTZ8JPoP2HD6mDD6uA/AAAAP5UBAAAAAAAAAfIBAACIAAAA6go7g++R5T9O7MRO7MTuPwAAAD8AAAAAAAAAAAHzAQAAiAAAALKJzrUQmeU/TuzETuzE7j8AAAA/fQAAAAAAAAAB9AEAAIgAAAB4CGLoMaDlP07sxE7sxO4/AAAAP4wAAAAAAAAAAfUBAACIAAAAPof1GlOn5T9O7MRO7MTuPwAAAD+cAAAAAAAAAAH2AQAAiAAAAAQGiU10ruU/TuzETuzE7j8AAAA/rAAAAAAAAAAB9wEAAIgAAADKhByAlbXlP07sxE7sxO4/AAAAP7sAAAAAAAAAAfgBAACIAAAAkAOwsra85T9O7MRO7MTuPwAAAD/aAAAAAAAAAAH5AQAAiAAAAFaCQ+XXw+U/TuzETuzE7j8AAAA/6gAAAAAAAAAB+gEAAIgAAAAcAdcX+crlP07sxE7sxO4/AAAAP+oAAAAAAAAAAfsBAACIAAAA4n9qShrS5T9wR9FuR9HuPwAAAD/6AAAAAAAAAAH8AQAAiAAAAKr+/Xw72eU/cEfRbkfR7j8AAAA/CQEAAAAAAAAB/QEAAIgAAABwfZGvXODlP3BH0W5H0e4/AAAAPxkBAAAAAAAAAf4BAACIAAAANvwk4n3n5T9wR9FuR9HuPwAAAD8oAQAAAAAAAAH/AQAAiAAAAML5S0fA9eU/kKLdjqLd7j8AAAA/SAEAAAAAAAABAAIAAIgAAACIeN954fzlP5Ci3Y6i3e4/AAAAP0gBAAAAAAAAAQECAACIAAAAUPdyrAIE5j+Qot2Oot3uPwAAAD9XAQAAAAAAAAECAgAAiAAAABZ2Bt8jC+Y/kKLdjqLd7j8AAAA/ZwEAAAAAAAABAwIAAIgAAADc9JkRRRLmP5Ci3Y6i3e4/AAAAP8QBAAAAAAAAAQQCAACIAAAAaPLAdocg5j+Qot2Oot3uPwAAAD/EAQAAAAAAAAEFAgAAiAAAAC5xVKmoJ+Y/kKLdjqLd7j8AAAA/1AEAAAAAAAABBgIAAIgAAAD07+fbyS7mP5Ci3Y6i3e4/AAAAPxACAAAAAAAAAQcCAACIAAAAvG57Dus15j+Qot2Oot3uPwAAAD8gAgAAAAAAAAEIAgAAiAAAAILtDkEMPeY/kKLdjqLd7j8AAAA/XgIAAAAAAAABCQIAAIgAAABIbKJzLUTmP5Ci3Y6i3e4/AAAAPzkFAAAAAAAAAQoCAACIAAAADus1pk5L5j+Qot2Oot3uPwAAAD9YBQAAAAAAAAELAgAAiAAAAMZTKGfF0uY/0Fj2zlj27j8AAAA/AAAAAAAAAAABDAIAAIgAAACM0ruZ5tnmP9BY9s5Y9u4/AAAAP9oAAAAAAAAAAQ0CAACIAAAAGtDi/ijo5j/QWPbOWPbuPwAAAD/qAAAAAAAAAAEOAgAAiAAAAKbNCWRr9uY/0Fj2zlj27j8AAAA/+gAAAAAAAAABDwIAAIgAAAAyyzDJrQTnP9BY9s5Y9u4/AAAAPxwBAAAAAAAAARACAACIAAAA+EnE+84L5z/QWPbOWPbuPwAAAD8cAQAAAAAAAAERAgAAiAAAAL7IVy7wEuc/0Fj2zlj27j8AAAA/LAEAAAAAAAABEgIAAIgAAABKxn6TMiHnP9BY9s5Y9u4/AAAAPywBAAAAAAAAARMCAACIAAAAEEUSxlMo5z/QWPbOWPbuPwAAAD87AQAAAAAAAAEUAgAAiAAAAJ5COSuWNuc/0Fj2zlj27j8AAAA/SwEAAAAAAAABFQIAAIgAAABkwcxdtz3nP9BY9s5Y9u4/AAAAP2oBAAAAAAAAARYCAACIAAAAKkBgkNhE5z/QWPbOWPbuPwAAAD96AQAAAAAAAAEXAgAAiAAAAPK+88L5S+c/0Fj2zlj27j8AAAA/mQEAAAAAAAABGAIAAIgAAAC4PYf1GlPnP9BY9s5Y9u4/AAAAP7gBAAAAAAAAARkCAACIAAAARDuuWl1h5z/QWPbOWPbuPwAAAD/IAQAAAAAAAAEaAgAAiAAAAAq6QY1+aOc/0Fj2zlj27j8AAAA/1wEAAAAAAAABGwIAAIgAAADQONW/n2/nP9BY9s5Y9u4/AAAAP+cBAAAAAAAAARwCAACIAAAAlrdo8sB25z/QWPbOWPbuPwAAAD/nAQAAAAAAAAEdAgAAiAAAAFw2/CTifec/0Fj2zlj27j8AAAA/9wEAAAAAAAABHgIAAIgAAAAitY9XA4XnP9BY9s5Y9u4/AAAAPwYCAAAAAAAAAR8CAACIAAAA6DMjiiSM5z/QWPbOWPbuPwAAAD8lAgAAAAAAAAEgAgAAiAAAAOB54fylI+A/6CPV6CPV6D8AAAA/AAAAAAAAAAABIQIAAIgAAAAy9puUCTngPyra7Sja7eg/AAAAP7sAAAAAAAAAASICAACIAAAATPHpXo5V4D+qRh+pRh/pPwAAAD+7AAAAAAAAAAEjAgAAiAAAAJ5tpPbxauA/KLNQKbNQ6T8AAAA/ywAAAAAAAAABJAIAAIgAAAB+54Xzl47gP2ppaWlpaek/AAAAP8sAAAAAAAAAASUCAACIAAAAmOLTvRyr4D/Keo7Jeo7pPwAAAD/bAAAAAAAAAAEmAgAAiAAAAOpejlWAwOA/KoyzKYyz6T8AAAA/2wAAAAAAAAABJwIAAIgAAAA820jt49XgP0rnv0nnv+k/AAAAP+oAAAAAAAAAASgCAACIAAAAyNhvUibk4D+KndiJndjpPwAAAD/qAAAAAAAAAAEpAgAAiAAAAFbWlrdo8uA/qvjkqfjk6T8AAAA/+gAAAAAAAAABKgIAAIgAAADi070cqwDhP6r45Kn45Ok/AAAAP/oAAAAAAAAAASsCAACIAAAAqFJRT8wH4T/KU/HJU/HpPwAAAD8JAQAAAAAAAAEsAgAAiAAAAKhSUU/MB+E/6q796a796T8AAAA/CQEAAAAAAAABLQIAAIgAAABw0eSB7Q7hP+qu/emu/ek/AAAAPxkBAAAAAAAAAS4CAACIAAAANlB4tA4W4T/qrv3prv3pPwAAAD8pAQAAAAAAAAEvAgAAiAAAAPzOC+cvHeE/6q796a796T8AAAA/OAEAAAAAAAABMAIAAIgAAADCTZ8ZUSThP+qu/emu/ek/AAAAP2cBAAAAAAAAATECAACIAAAAiMwyTHIr4T8KCgoKCgrqPwAAAD9nAQAAAAAAAAEyAgAAiAAAABTKWbG0OeE/SsAiSsAi6j8AAAA/hAEAAAAAAAABMwIAAIgAAADaSO3j1UDhP0rAIkrAIuo/AAAAP7IBAAAAAAAAATQCAACIAAAAlgu8xFGl4j/Keo7Jeo7pPwAAAD8AAAAAAAAAAAE1AgAAiAAAAJYLvMRRpeI/qh+CqR+C6T8AAAA/bQAAAAAAAAABNgIAAIgAAADqh3ZctbriP0oOXUkOXek/AAAAP30AAAAAAAAAATcCAACIAAAAdoWdwffI4j9KDl1JDl3pPwAAAD99AAAAAAAAAAE4AgAAiAAAADwEMfQY0OI/CFhECVhE6T8AAAA/jAAAAAAAAAABOQIAAIgAAADIAVhZW97iP+r8N+n8N+k/AAAAP4wAAAAAAAAAAToCAACIAAAAjoDri3zl4j/q/Dfp/DfpPwAAAD+cAAAAAAAAAAE7AgAAiAAAABp+EvG+8+I/qkYfqUYf6T8AAAA/rAAAAAAAAAABPAIAAIgAAACoezlWAQLjP4rrEonrEuk/AAAAP7sAAAAAAAAAAT0CAACIAAAAbvrMiCIJ4z9qkAZpkAbpPwAAAD/LAAAAAAAAAAE+AgAAiAAAADR5YLtDEOM/apAGaZAG6T8AAAA/BgEAAAAAAAABPwIAAIgAAAD69/PtZBfjP2qQBmmQBuk/AAAAPxYBAAAAAAAAAUACAACIAAAAwnaHIIYe4z9qkAZpkAbpPwAAAD9UAQAAAAAAAAFBAgAAiAAAAMJ2hyCGHuM/SjX6SDX66D8AAAA/ZAEAAAAAAAABQgIAAIgAAACI9RpTpyXjP0o1+kg1+ug/AAAAP2QBAAAAAAAAAUMCAACIAAAATnSuhcgs4z8q2u0o2u3oPwAAAD90AQAAAAAAAAFEAgAAiAAAAE50roXILOM/Cn/hCH/h6D8AAAA/gwEAAAAAAAABRQIAAIgAAAAU80G46TPjPwp/4Qh/4eg/AAAAP+EBAAAAAAAAAUYCAACIAAAA2nHV6go74z8Kf+EIf+HoPwAAAD/hAQAAAAAAAAFHAgAAiAAAAKDwaB0sQuM/Cn/hCH/h6D8AAAA/AAIAAAAAAAABSAIAAIgAAABmb/xPTUnjPwp/4Qh/4eg/AAAAPwACAAAAAAAAAUkCAACIAAAAZm/8T01J4z/oI9XoI9XoPwAAAD8QAgAAAAAAAAFKAgAAiAAAACzuj4JuUOM/6CPV6CPV6D8AAAA/EAIAAAAAAAABSwIAAIgAAABiPgg3fWbkP0oOXUkOXek/AAAAPwAAAAAAAAAAAUwCAACIAAAAKL2baZ5t5D9KDl1JDl3pPwAAAD9tAAAAAAAAAAFNAgAAiAAAAPA7L5y/dOQ/Sg5dSQ5d6T8AAAA/fQAAAAAAAAABTgIAAIgAAAC2usLO4HvkP0oOXUkOXek/AAAAP4wAAAAAAAAAAU8CAACIAAAAfDlWAQKD5D9KDl1JDl3pPwAAAD+cAAAAAAAAAAFQAgAAiAAAAAg3fWZEkeQ/Sg5dSQ5d6T8AAAA/nAAAAAAAAAABUQIAAIgAAADOtRCZZZjkP2ppaWlpaek/AAAAP88AAAAAAAAAAVICAACIAAAAlDSky4af5D9qaWlpaWnpPwAAAD/PAAAAAAAAAAFTAgAAiAAAAFqzN/6npuQ/amlpaWlp6T8AAAA/3gAAAAAAAAABVAIAAIgAAAAgMsswya3kP2ppaWlpaek/AAAAP+4AAAAAAAAAAVUCAACIAAAA6LBeY+q05D9qaWlpaWnpPwAAAD8NAQAAAAAAAAFWAgAAiAAAAK4v8pULvOQ/isR1icR16T8AAAA/HQEAAAAAAAABVwIAAIgAAAB0roXILMPkP4rEdYnEdek/AAAAPywBAAAAAAAAAVgCAACIAAAAOi0Z+03K5D+KxHWJxHXpPwAAAD8sAQAAAAAAAAFZAgAAiAAAAAKsrC1v0eQ/isR1icR16T8AAAA/PAEAAAAAAAABWgIAAIgAAADIKkBgkNjkP4rEdYnEdek/AAAAP0sBAAAAAAAAAVsCAACIAAAAjqnTkrHf5D+KxHWJxHXpPwAAAD9LAQAAAAAAAAFcAgAAiAAAAI6p05Kx3+Q/qh+CqR+C6T8AAAA/WwEAAAAAAAABXQIAAIgAAABUKGfF0ubkP6ofgqkfguk/AAAAP2sBAAAAAAAAAV4CAACIAAAAGqf69/Pt5D+qH4KpH4LpPwAAAD+KAQAAAAAAAAFfAgAAiAAAAOAljioV9eQ/qh+CqR+C6T8AAAA/mQEAAAAAAAABYAIAAIgAAACmpCFdNvzkP6ofgqkfguk/AAAAP8gBAAAAAAAAAWECAACIAAAApqQhXTb85D/Keo7Jeo7pPwAAAD/YAQAAAAAAAAFiAgAAiAAAAGwjtY9XA+U/ynqOyXqO6T8AAAA/5wEAAAAAAAABYwIAAIgAAAAyokjCeArlP8p6jsl6juk/AAAAP+cBAAAAAAAAAWQCAACIAAAA+CDc9JkR5T/Keo7Jeo7pPwAAAD/3AQAAAAAAAAFlAgAAiAAAAMCfbye7GOU/ynqOyXqO6T8AAAA/BwIAAAAAAAABZgIAAIgAAACGHgNa3B/lP8p6jsl6juk/AAAAPxYCAAAAAAAAAWcCAACIAAAATJ2WjP0m5T+qH4KpH4LpPwAAAD+DAgAAAAAAAAFoAgAAiAAAAEydloz9JuU/isR1icR16T8AAAA/gwIAAAAAAAABaQIAAIgAAABMnZaM/SblP2ppaWlpaek/AAAAP5MCAAAAAAAAAWoCAACIAAAAYLtDEEOP4T9Qd+1Pd+3vPwAAAD8AAAAAAAAAAAFrAgAAiAAAAOy4anWFneE/UHftT3ft7z8AAAA/fQAAAAAAAAABbAIAAIgAAAB4tpHax6vhP1B37U937e8/AAAAP30AAAAAAAAAAW0CAACIAAAAzDJMcivB4T9Qd+1Pd+3vPwAAAD+NAAAAAAAAAAFuAgAAiAAAAOYtmjyw3eE/UHftT3ft7z8AAAA/jQAAAAAAAAABbwIAAIgAAAD+KOgGNfrhP1B37U937e8/AAAAP5wAAAAAAAAAAXACAACIAAAA3qLJA9sd4j9Qd+1Pd+3vPwAAAD+cAAAAAAAAAAFxAgAAiAAAAPidF85fOuI/UHftT3ft7z8AAAA/rAAAAAAAAAABcgIAAIgAAAAQmWWY5FbiP1B37U937e8/AAAAP6wAAAAAAAAAAXMCAACIAAAA8BJHlYp64j9Qd+1Pd+3vPwAAAD+8AAAAAAAAAAF0AgAAiAAAAHwQbvrMiOI/UHftT3ft7z8AAAA/vAAAAAAAAAABdQIAAIgAAAAiCeMplLPiP1B37U937e8/AAAAP+oAAAAAAAAAAXYCAACIAAAA6od2XLW64j9Qd+1Pd+3vPwAAAD/qAAAAAAAAAAF3AgAAiAAAAOqHdly1uuI/MBzhLxzh7z8AAAA/6gAAAAAAAAABeAIAAIgAAAB2hZ3B98jiPzAc4S8c4e8/AAAAP/oAAAAAAAAAAXkCAACIAAAAAoPEJjrX4j8QwdQPwdTvPwAAAD/6AAAAAAAAAAF6AgAAiAAAAI6A64t85eI/8GXI72XI7z8AAAA/CgEAAAAAAAABewIAAIgAAADg/KUj4PriP9AKvM8KvO8/AAAAPwoBAAAAAAAAAXwCAACIAAAAwnaHIIYe4z+wr6+vr6/vPwAAAD8ZAQAAAAAAAAF9AgAAiAAAAGZv/E9NSeM/kFSjj1Sj7z8AAAA/GQEAAAAAAAABfgIAAIgAAACAakoa0mXjP5BUo49Uo+8/AAAAPykBAAAAAAAAAX8CAACIAAAAmGWY5FaC4z9w+ZZv+ZbvPwAAAD8pAQAAAAAAAAGAAgAAiAAAAOzhUny6l+M/cPmWb/mW7z8AAAA/OAEAAAAAAAABgQIAAIgAAACS2sergcLjP1Ceik+eiu8/AAAAPzgBAAAAAAAAAYICAACIAAAAWFlb3qLJ4z9QnopPnorvPwAAAD9IAQAAAAAAAAGDAgAAiAAAAB7Y7hDE0OM/UJ6KT56K7z8AAAA/SAEAAAAAAAABhAIAAIgAAADkVoJD5dfjP1Ceik+eiu8/AAAAP1gBAAAAAAAAAYUCAACIAAAAoBlRJGE85T9QnopPnorvPwAAAD8AAAAAAAAAAAGGAgAAiAAAAGaY5FaCQ+U/UJ6KT56K7z8AAAA/TgAAAAAAAAABhwIAAIgAAADylQu8xFHlP1Ceik+eiu8/AAAAP10AAAAAAAAAAYgCAACIAAAAfpMyIQdg5T9QnopPnorvPwAAAD9dAAAAAAAAAAGJAgAAiAAAAAqRWYZJbuU/UJ6KT56K7z8AAAA/bQAAAAAAAAABigIAAIgAAABeDRQerYPlP1Ceik+eiu8/AAAAP20AAAAAAAAAAYsCAACIAAAAeAhi6DGg5T9QnopPnorvPwAAAD98AAAAAAAAAAGMAgAAiAAAAJADsLK2vOU/UJ6KT56K7z8AAAA/fAAAAAAAAAABjQIAAIgAAABwfZGvXODlPzBDfi9Dfu8/AAAAP4wAAAAAAAAAAY4CAACIAAAA3PSZEUUS5j8wQ34vQ37vPwAAAD+MAAAAAAAAAAGPAgAAiAAAAEhsonMtROY/MEN+L0N+7z8AAAA/nAAAAAAAAAABkAIAAIgAAADuZBej9G7mPzBDfi9Dfu8/AAAAP5wAAAAAAAAAAZECAACIAAAAvshXLvAS5z8wQ34vQ37vPwAAAD+rAAAAAAAAAAGSAgAAiAAAAH68Gig8Wuc/MEN+L0N+7z8AAAA/qwAAAAAAAAABkwIAAIgAAAB2MUrvZprnPzBDfi9Dfu8/AAAAP7sAAAAAAAAAAZQCAACIAAAANCUN6bLh5z8Q6HEP6HHvPwAAAD+7AAAAAAAAAAGVAgAAiAAAAGgbqX28Gug/EOhxD+hx7z8AAAA/ygAAAAAAAAABlgIAAIgAAAAmD2x3CGLoP/CMZe+MZe8/AAAAP8oAAAAAAAAAAZcCAACIAAAAWAUIDBKb6D/wjGXvjGXvPwAAAD/aAAAAAAAAAAGYAgAAiAAAAIr7o6Ab1Og/8Ixl74xl7z8AAAA/6gAAAAAAAAABmQIAAIgAAAD4cqwCBAbpP/CMZe+MZe8/AAAAP+oAAAAAAAAAAZoCAACIAAAAnGshMssw6T/wjGXvjGXvPwAAAD/qAAAAAAAAAAGbAgAAiAAAAPDn28kuRuk/8Ixl74xl7z8AAAA/+QAAAAAAAAABnAIAAIgAAABzWK8xdVrSP1xwq1xwq8w/AAAAPwAAAAAAAAAAAZ0CAACIAAAAjFP9+/l20j9ccKtccKvMPwAAAD+cAAAAAAAAAAGeAgAAiAAAAL9JmZADsNI/3Nzc3NzczD8AAAA/uwAAAAAAAAABnwIAAIgAAABLR8D1Rb7SP9zc3Nzc3Mw/AAAAP8oAAAAAAAAAAaACAACIAAAA2ETnWojM0j/c3Nzc3NzMPwAAAD/aAAAAAAAAAAGhAgAAiAAAAGVCDsDK2tI/3Nzc3NzczD8AAAA/6gAAAAAAAAABogIAAIgAAADyPzUlDenSP9zc3Nzc3Mw/AAAAPxYBAAAAAAAAAaMCAACIAAAAfj1cik/30j/c3Nzc3NzMPwAAAD8mAQAAAAAAAAGkAgAAiAAAAH49XIpP99I/XEkOXUkOzT8AAAA/RQEAAAAAAAABpQIAAIgAAAALO4PvkQXTP1xJDl1JDs0/AAAAP0UBAAAAAAAAAaYCAACIAAAAlziqVNQT0z9cSQ5dSQ7NPwAAAD9VAQAAAAAAAAGnAgAAiAAAACM20bkWItM/XEkOXUkOzT8AAAA/ZAEAAAAAAAABqAIAAIgAAACxM/geWTDTP1xJDl1JDs0/AAAAP5MBAAAAAAAAAakCAACIAAAAPTEfhJs+0z9cSQ5dSQ7NPwAAAD+TAQAAAAAAAAGqAgAAiAAAAFYsbU4gW9M/XEkOXUkOzT8AAAA/owEAAAAAAAABqwIAAIgAAADjKZSzYmnTP9y1P921P80/AAAAP6MBAAAAAAAAAawCAACIAAAAbye7GKV30z/ctT/dtT/NPwAAAD+yAQAAAAAAAAGtAgAAiAAAAIkiCeMplNM/XCJxXSJxzT8AAAA/sgEAAAAAAAABrgIAAIgAAAAVIDBIbKLTP1wicV0icc0/AAAAP8IBAAAAAAAAAa8CAACIAAAAoh1Xra6w0z9cInFdInHNPwAAAD/SAQAAAAAAAAGwAgAAiAAAAC4bfhLxvtM/XCJxXSJxzT8AAAA/0gEAAAAAAAABsQIAAIgAAABbXWFn8D3SP1zlglvlgss/AAAAPwAAAAAAAAAAAbICAACIAAAAzl86Aq4v0j9c5YJb5YLLPwAAAD/LAAAAAAAAAAGzAgAAiAAAAM5fOgKuL9I/3FG021G0yz8AAAA/2gAAAAAAAAABtAIAAIgAAABCYhOdayHSP9xRtNtRtMs/AAAAP9oAAAAAAAAAAbUCAACIAAAAQmITnWsh0j9cvuVbvuXLPwAAAD/qAAAAAAAAAAG2AgAAiAAAAEJiE51rIdI/3CoX3CoXzD8AAAA/lQEAAAAAAAABtwIAAIgAAAC0ZOw3KRPSP1yXSFyXSMw/AAAAP5UBAAAAAAAAAbgCAACIAAAAtGTsNykT0j/cA3rcA3rMPwAAAD+lAQAAAAAAAAG5AgAAiAAAAChnxdLmBNI/3AN63AN6zD8AAAA/xAEAAAAAAAABugIAAIgAAAAoZ8XS5gTSP1xwq1xwq8w/AAAAP9QBAAAAAAAAAbsCAACIAAAAm2mebaT20T/c3Nzc3NzMPwAAAD/UAQAAAAAAAAG8AgAAiAAAAA9sdwhi6NE/3Nzc3NzczD8AAAA/8wEAAAAAAAABvQIAAIgAAACbaZ5tpPbRP9zc3Nzc3Mw/AAAAP0gDAAAAAAAAAb4CAACIAAAAW11hZ/A90j9c+9Nd+9PNPwAAAD9IAwAAAAAAAAG/AgAAiAAAAABW1pa3aNI/XNQ2XtQ2zj8AAAA/VwMAAAAAAAABwAIAAIgAAAAaUSRhPIXSP+AZy94Zy84/AAAAP1cDAAAAAAAAAcECAACIAAAAM0xyK8Gh0j/g8i3f8i3PPwAAAD9nAwAAAAAAAAHCAgAAiAAAAEtHwPVFvtI/XF9fX19fzz8AAAA/dgMAAAAAAAABwwIAAIgAAADYROdaiMzSP+Ck89+k888/AAAAP3YDAAAAAAAAAcQCAACIAAAA8j81JQ3p0j/gpPPfpPPPPwAAAD92AwAAAAAAAAHFAgAAiAAAAH49XIpP99I/8D4r8D4r0D8AAAA/hgMAAAAAAAABxgIAAIgAAACXOKpU1BPTPzD1QzD1Q9A/AAAAP5YDAAAAAAAAAccCAACIAAAA2kjt49VA4T8AeJ8VeJ91PwAAAD8AAAAAAAAAAAHIAgAAiAAAABTKWbG0OeE/AHifFXifdT8AAAA/DwAAAAAAAAAByQIAAIgAAABOS8Z+kzLhPwDQ4x7Q424/AAAAPy8AAAAAAAAAAcoCAACIAAAAiMwyTHIr4T8A0OMe0ONuPwAAAD8+AAAAAAAAAAHLAgAAiAAAAMJNnxlRJOE/ANDjHtDjbj8AAAA/TgAAAAAAAAABzAIAAIgAAAD8zgvnLx3hPwDQ4x7Q424/AAAAP10AAAAAAAAAAc0CAACIAAAANlB4tA4W4T8A0OMe0ONuPwAAAD9tAAAAAAAAAAHOAgAAiAAAADZQeLQOFuE/gK+IErCIYj8AAAA/jAAAAAAAAAABzwIAAIgAAABw0eSB7Q7hP4CviBKwiGI/AAAAP4wAAAAAAAAAAdACAACIAAAAqFJRT8wH4T+Ar4gSsIhiPwAAAD+cAAAAAAAAAAHRAgAAiAAAAOLTvRyrAOE/gK+IErCIYj8AAAA/qwAAAAAAAAAB0gIAAIgAAAAcVSrqifngP4CviBKwiGI/AAAAP6sAAAAAAAAAAdMCAACIAAAAVtaWt2jy4D+Ar4gSsIhiPwAAAD+7AAAAAAAAAAHUAgAAiAAAAJBXA4VH6+A/gK+IErCIYj8AAAA/uwAAAAAAAAAB1QIAAIgAAADI2G9SJuTgP4CviBKwiGI/AAAAP8sAAAAAAAAAAdYCAACIAAAAPNtI7ePV4D+Ar4gSsIhiPwAAAD/qAAAAAAAAAAHXAgAAiAAAALDdIYihx+A/gK+IErCIYj8AAAA/6gAAAAAAAAAB2AIAAIgAAAAk4PoiX7ngP4CviBKwiGI/AAAAP/kAAAAAAAAAAdkCAACIAAAA0mNAi/uj4D+Ar4gSsIhiPwAAAD/5AAAAAAAAAAHaAgAAiAAAAERmGSa5leA/gK+IErCIYj8AAAA/CQEAAAAAAAAB2wIAAIgAAAAqa8tbNHngP4CviBKwiGI/AAAAPwkBAAAAAAAAAdwCAACIAAAA2O4QxNBj4D8A0OMe0ONuPwAAAD8ZAQAAAAAAAAHdAgAAiAAAAPh0L8cqQOA/ANDjHtDjbj8AAAA/GQEAAAAAAAAB3gIAAIgAAACm+HQvxyrgPwB4nxV4n3U/AAAAPygBAAAAAAAAAd8CAACIAAAAGPtNyoQc4D8ACM0bCM17PwAAAD8oAQAAAAAAAAHgAgAAiAAAAIz9JmVCDuA/AAjNGwjNez8AAAA/OAEAAAAAAAAB4QIAAIgAAABzAtmavfHfPwAIzRsIzXs/AAAAPzgBAAAAAAAAAeICAACIAAAA5wSyNXvj3z8ATP0QTP2APwAAAD9HAQAAAAAAAAHjAgAAiAAAAOcEsjV7498/ABQUFBQUhD8AAAA/VwEAAAAAAAAB5AIAAIgAAABZB4vQONXfPwAUFBQUFIQ/AAAAP1cBAAAAAAAAAeUCAACIAAAAzQlka/bG3z8AFBQUFBSEPwAAAD9mAQAAAAAAAAHmAgAAiAAAAM0JZGv2xt8/ANwqF9wqhz8AAAA/ZgEAAAAAAAAB5wIAAIgAAAA/DD0GtLjfPwDcKhfcKoc/AAAAP3YBAAAAAAAAAegCAACIAAAAsw4WoXGq3z8gpEEapEGKPwAAAD92AQAAAAAAAAHpAgAAiAAAAJsTyNbsjd8/IKRBGqRBij8AAAA/hQEAAAAAAAAB6gIAAIgAAAD1GlOnJWPfPwBsWB1sWI0/AAAAP4UBAAAAAAAAAesCAACIAAAAUSLed1443z8AmjcQmjeQPwAAAD+VAQAAAAAAAAHsAgAAiAAAADUnkK3ZG98/EP7CEf7CkT8AAAA/pQEAAAAAAAAB7QIAAIgAAAB3M82zjdTePxDG2RTG2ZQ/AAAAP6UBAAAAAAAAAe4CAACIAAAA0TpYhMap3j8QKmUWKmWWPwAAAD+0AQAAAAAAAAHvAgAAiAAAAJ9EvO+8cN4/IIKpH4Kpnz8AAAA/0wEAAAAAAAAB8AIAAIgAAAARR5WKemLePwhzmhBzmqA/AAAAP9MBAAAAAAAAAfECAACIAAAAhUluJThU3j8Q1yUS1yWiPwAAAD/jAQAAAAAAAAHyAgAAiAAAAPlLR8D1Rd4/ENclEtcloj8AAAA/4wEAAAAAAAAB8wIAAIgAAAD5S0fA9UXePxCJ6xKJ66I/AAAAP/MBAAAAAAAAAfQCAACIAAAAbU4gW7M33j8QiesSieuiPwAAAD/zAQAAAAAAAAH1AgAAiAAAAOFQ+fVwKd4/EDuxEzuxoz8AAAA/AgIAAAAAAAAB9gIAAIgAAADhUPn1cCnePxDtdhTtdqQ/AAAAPwICAAAAAAAAAfcCAACIAAAAx1WrK+wM3j8QUQIWUQKmPwAAAD8SAgAAAAAAAAH4AgAAiAAAADtYhMap/t0/EAPIFgPIpj8AAAA/EgIAAAAAAAAB+QIAAIgAAACvWl1hZ/DdPxhnUxhnU6g/AAAAPyECAAAAAAAAAfoCAACIAAAAIV02/CTi3T8YfaQafaSqPwAAAD8hAgAAAAAAAAH7AgAAiAAAAAdi6DGgxd0/IJP1HJP1rD8AAAA/MQIAAAAAAAAB/AIAAIgAAAB7ZMHMXbfdPxipRh+pRq8/AAAAPzECAAAAAAAAAf0CAACIAAAA72aaZxup3T+QBmmQBmmwPwAAAD9BAgAAAAAAAAH+AgAAiAAAANVrTJ2WjN0/lJGRkZGRsT8AAAA/QQIAAAAAAAAB/wIAAIgAAADVa0ydlozdP4xq9JFq9LE/AAAAP1ACAAAAAAAAAQADAACIAAAASW4lOFR+3T+QHLqSHLqyPwAAAD9QAgAAAAAAAAEBAwAAiAAAADFz123PYd0/lM5/k85/sz8AAAA/YAIAAAAAAAABAgMAAIgAAAAxc9dtz2HdP5Sn4pOn4rM/AAAAP28CAAAAAAAAAQMDAACIAAAAo3WwCI1T3T+UgEWUgEW0PwAAAD9vAgAAAAAAAAEEAwAAiAAAAKN1sAiNU90/kDILlTILtT8AAAA/fwIAAAAAAAABBQMAAIgAAAAXeImjSkXdP5Tk0JXk0LU/AAAAP38CAAAAAAAAAQYDAACIAAAAF3iJo0pF3T+UlpaWlpa2PwAAAD+PAgAAAAAAAAEHAwAAiAAAABd4iaNKRd0/lCG/lyG/tz8AAAA/jwIAAAAAAAABCAMAAIgAAAAXeImjSkXdP5iFSpmFSrk/AAAAP54CAAAAAAAAAQkDAACIAAAAiXpiPgg33T+Y6dWa6dW6PwAAAD+uAgAAAAAAAAEKAwAAiAAAAIl6Yj4IN90/nE1hnE1hvD8AAAA/rgIAAAAAAAABCwMAAIgAAACJemI+CDfdP6DYiZ3Yib0/AAAAP64CAAAAAAAAAQwDAACIAAAAiXpiPgg33T+cPBWfPBW/PwAAAD+9AgAAAAAAAAENAwAAiAAAAIl6Yj4IN90/oO7an+7avz8AAAA/vQIAAAAAAAABDgMAAIgAAACJemI+CDfdP868gdC8gcA/AAAAP80CAAAAAAAAAQ8DAACIAAAAiXpiPgg33T9QAhZRAhbBPwAAAD/dAgAAAAAAAAEQAwAAiAAAAIl6Yj4IN90/0keq0UeqwT8AAAA/3QIAAAAAAAABEQMAAIgAAACJemI+CDfdP1CNPlKNPsI/AAAAP+wCAAAAAAAAARIDAACIAAAAiXpiPgg33T/S0tLS0tLCPwAAAD/sAgAAAAAAAAETAwAAiAAAAIl6Yj4IN90/UhhnUxhnwz8AAAA//AIAAAAAAAABFAMAAIgAAACjdbAIjVPdP1RVVVVVVcU/AAAAP/wCAAAAAAAAARUDAACIAAAAo3WwCI1T3T9WBxtWBxvGPwAAAD8LAwAAAAAAAAEWAwAAiAAAADFz123PYd0/1kyv1kyvxj8AAAA/CwMAAAAAAAABFwMAAIgAAABJbiU4VH7dP1rPMVnPMck/AAAAPysDAAAAAAAAARgDAACIAAAA1WtMnZaM3T9cWlpaWlrKPwAAAD8rAwAAAAAAAAEZAwAAiAAAAGFpcwLZmt0/WAwgWwwgyz8AAAA/OgMAAAAAAAABGgMAAIgAAADvZppnG6ndP1y+5Vu+5cs/AAAAPzoDAAAAAAAAARsDAACIAAAA72aaZxup3T/cA3rcA3rMPwAAAD9KAwAAAAAAAAEcAwAAiAAAAHtkwcxdt90/XEkOXUkOzT8AAAA/SgMAAAAAAAABHQMAAIgAAAB7ZMHMXbfdP1z70137080/AAAAP1kDAAAAAAAAAR4DAACIAAAAB2LoMaDF3T/cQGjeQGjOPwAAAD9ZAwAAAAAAAAEfAwAAiAAAADtYhMap/t0/8D4r8D4r0D8AAAA/aQMAAAAAAAABIAMAAIgAAADHVasr7AzePzDOpjDOptA/AAAAP2kDAAAAAAAAASEDAACIAAAA4VD59XAp3j/y8PDw8PDQPwAAAD95AwAAAAAAAAEiAwAAiAAAAIVJbiU4VN4/MoBsMYBs0T8AAAA/eQMAAAAAAAABIwMAAIgAAACfRLzvvHDeP7LsnbHsndE/AAAAP4gDAAAAAAAAASQDAACIAAAAuT8KukGN3j+yxQCyxQDSPwAAAD+IAwAAAAAAAAElAwAAiAAAANE6WITGqd4/cuhKcuhK0j8AAAA/mAMAAAAAAAABJgMAAIgAAADrNaZOS8bePzILlTILldI/AAAAP5gDAAAAAAAAAScDAACIAAAAAzH0GNDi3j+yd8ayd8bSPwAAAD+nAwAAAAAAAAEoAwAAiAAAAI8uG34S8d4/MuT3MuT30j8AAAA/pwMAAAAAAAABKQMAAIgAAAA1J5Ct2RvfP/QGQvMGQtM/AAAAP7cDAAAAAAAAASoDAACIAAAA3R8F3aBG3z/036Tz36TTPwAAAD/HAwAAAAAAAAErAwAAiAAAAPUaU6clY98/dEzWc0zW0z8AAAA/xwMAAAAAAAABLAMAAIgAAACbE8jW7I3fP3QlOXQlOdQ/AAAAP9YDAAAAAAAAAS0DAACIAAAAMvablAk54D/2HJP1HJPVPwAAAD8FBAAAAAAAAAEuAwAAiAAAAL7zwvlLR+A/NNOrNdOr1T8AAAA/BQQAAAAAAAABLwMAAIgAAADY7hDE0GPgPzTTqzXTq9U/AAAAPxUEAAAAAAAAATADAACIAAAAKmvLWzR54D8006s106vVPwAAAD8VBAAAAAAAAAExAwAAiAAAALho8sB2h+A/NNOrNdOr1T8AAAA/JAQAAAAAAAABMgMAAIgAAAAK5axY2pzgPzTTqzXTq9U/AAAAPyQEAAAAAAAAATMDAACIAAAAJOD6Il+54D8006s106vVPwAAAD80BAAAAAAAAAE0AwAAiAAAAHZctbrCzuA/NNOrNdOr1T8AAAA/NAQAAAAAAAABNQMAAIgAAADI2G9SJuTgPzTTqzXTq9U/AAAAP0MEAAAAAAAAATYDAACIAAAA4tO9HKsA4T/2HJP1HJPVPwAAAD9DBAAAAAAAAAE3AwAAiAAAANpI7ePVQOE/NvpINfpI1T8AAAA/UwQAAAAAAAABOAMAAIgAAAD0QzuuWl3hP7SNF7WNF9U/AAAAP1MEAAAAAAAAATkDAACIAAAADj+JeN954T901/501/7UPwAAAD9jBAAAAAAAAAE6AwAAiAAAACY610JkluE/9mrN9GrN1D8AAAA/YwQAAAAAAAABOwMAAIgAAAB4tpHax6vhP7S0tLS0tNQ/AAAAP3IEAAAAAAAAATwDAACIAAAAWDBz123P4T/0kWr0kWrUPwAAAD+CBAAAAAAAAAE9AwAAiAAAAHIrwaHy6+E/9JFq9JFq1D8AAAA/ggQAAAAAAAABPgMAAIgAAAD+KOgGNfrhP7TbUbTbUdQ/AAAAP5EEAAAAAAAAAT8DAACIAAAAUqWinpgP4j90JTl0JTnUPwAAAD+RBAAAAAAAAAFAAwAAiAAAAKQhXTb8JOI/NG8gNG8g1D8AAAA/oQQAAAAAAAABQQMAAIgAAAC+HKsAgUHiP/S4B/S4B9Q/AAAAP6EEAAAAAAAAAUIDAACIAAAAEJllmORW4j+0Au+zAu/TPwAAAD+xBAAAAAAAAAFDAwAAiAAAACqUs2Jpc+I/NJa9M5a90z8AAAA/sQQAAAAAAAABRAMAAIgAAABCjwEt7o/iP7IpjLMpjNM/AAAAP8AEAAAAAAAAAUUDAACIAAAAdoWdwffI4j/0BkLzBkLTPwAAAD/ABAAAAAAAAAFGAwAAiAAAAOD8pSPg+uI/cpoQc5oQ0z8AAAA/3wQAAAAAAAABRwMAAIgAAABu+syIIgnjP/It3/It39I/AAAAP98EAAAAAAAAAUgDAACIAAAANHlgu0MQ4z+yd8ayd8bSPwAAAD/vBAAAAAAAAAFJAwAAiAAAAPr38+1kF+M/csGtcsGt0j8AAAA/7wQAAAAAAAABSgMAAIgAAADCdocghh7jP7KeY7KeY9I/AAAAP/8EAAAAAAAAAUsDAACIAAAAiPUaU6cl4z9y6Epy6ErSPwAAAD//BAAAAAAAAAFMAwAAiAAAAE50roXILOM/8nsZ8nsZ0j8AAAA/DgUAAAAAAAABTQMAAIgAAABOdK6FyCzjP7LFALLFANI/AAAAPx4FAAAAAAAAAU4DAACIAAAAFPNBuOkz4z8yWc8xWc/RPwAAAD8eBQAAAAAAAAFPAwAAiAAAANpx1eoKO+M/MoBsMYBs0T8AAAA/LQUAAAAAAAABUAMAAIgAAACg8GgdLELjP7ATO7ETO9E/AAAAPy0FAAAAAAAAAVEDAACIAAAAoPBoHSxC4z/y8PDw8PDQPwAAAD89BQAAAAAAAAFSAwAAiAAAAKDwaB0sQuM/MM6mMM6m0D8AAAA/TQUAAAAAAAABUwMAAIgAAABmb/xPTUnjP/A+K/A+K9A/AAAAP00FAAAAAAAAAVQDAACIAAAALO6Pgm5Q4z/gy5Dfy5DPPwAAAD9cBQAAAAAAAAFVAwAAiAAAAPJsI7WPV+M/YK2ZXq2Zzj8AAAA/XAUAAAAAAAABVgMAAIgAAADybCO1j1fjP1z70137080/AAAAP2wFAAAAAAAAAVcDAACIAAAAuOu257Be4z9cSQ5dSQ7NPwAAAD9sBQAAAAAAAAFYAwAAiAAAAIBqShrSZeM/3CoX3CoXzD8AAAA/ewUAAAAAAAABWQMAAIgAAACAakoa0mXjP9xRtNtRtMs/AAAAP3sFAAAAAAAAAVoDAACIAAAARundTPNs4z/ceFHbeFHLPwAAAD+LBQAAAAAAAAFbAwAAiAAAAEbp3UzzbOM/WAwgWwwgyz8AAAA/iwUAAAAAAAABXAMAAIgAAABG6d1M82zjP9zGi9rGi8o/AAAAP5sFAAAAAAAAAV0DAACIAAAARundTPNs4z/Y7Sja7SjKPwAAAD+bBQAAAAAAAAFeAwAAiAAAAAxocX8UdOM/Ws8xWc8xyT8AAAA/qgUAAAAAAAABXwMAAIgAAADS5gSyNXvjP1j2zlj2zsg/AAAAP6oFAAAAAAAAAWADAACIAAAA0uYEsjV74z/WsDrYsDrIPwAAAD+6BQAAAAAAAAFhAwAAiAAAANLmBLI1e+M/1tfX19fXxz8AAAA/ugUAAAAAAAABYgMAAIgAAACYZZjkVoLjP9j+dNf+dMc/AAAAP8kFAAAAAAAAAWMDAACIAAAAmGWY5FaC4z/WJRLXJRLHPwAAAD/JBQAAAAAAAAFkAwAAiAAAAJhlmORWguM/1kyv1kyvxj8AAAA/2QUAAAAAAAABZQMAAIgAAACYZZjkVoLjP1YHG1YHG8Y/AAAAP9kFAAAAAAAAAWYDAACIAAAAmGWY5FaC4z9WLrhVLrjFPwAAAD/pBQAAAAAAAAFnAwAAiAAAAJhlmORWguM/VFVVVVVVxT8AAAA/6QUAAAAAAAABaAMAAIgAAACYZZjkVoLjP9YPwdQPwcQ/AAAAP/gFAAAAAAAAAWkDAACIAAAAmGWY5FaC4z9UyixUyizEPwAAAD/4BQAAAAAAAAFqAwAAiAAAAJhlmORWguM/0oSY04SYwz8AAAA/CAYAAAAAAAABawMAAIgAAAAMaHF/FHTjP1C021G028E/AAAAPwgGAAAAAAAAAWwDAACIAAAARundTPNs4z/QbkfRbkfBPwAAAD8XBgAAAAAAAAFtAwAAiAAAAPJsI7WPV+M/nDwVnzwVvz8AAAA/JwYAAAAAAAABbgMAAIgAAAAs7o+CblDjP5yKT56KT74/AAAAPycGAAAAAAAAAW8DAACIAAAAFPNBuOkz4z+cNxCaNxC6PwAAAD9WBgAAAAAAAAFwAwAAiAAAAE50roXILOM/mIVKmYVKuT8AAAA/VgYAAAAAAAABcQMAAIgAAABOdK6FyCzjP5T6IZj6Ibg/AAAAP2UGAAAAAAAAAXIDAACIAAAAwnaHIIYe4z+YSFyXSFy3PwAAAD9lBgAAAAAAAAFzAwAAiAAAAAKDxCY61+I/GKlGH6lGrz8AAAA/lAYAAAAAAAABdAMAAIgAAAB2hZ3B98jiPxhFux1Fu60/AAAAP5QGAAAAAAAAAXUDAACIAAAAXIpP93Ks4j8YfaQafaSqPwAAAD+kBgAAAAAAAAF2AwAAiAAAANCMKJIwnuI/GGdTGGdTqD8AAAA/pAYAAAAAAAABdwMAAIgAAADwEkeVinriPxBRAhZRAqY/AAAAP7MGAAAAAAAAAXgDAACIAAAA1hf5ygVe4j8QO7ETO7GjPwAAAD+zBgAAAAAAAAF5AwAAiAAAAEoa0mXDT+I/ENclEtcloj8AAAA/wwYAAAAAAAABegMAAIgAAAD4nRfOXzriPwhzmhBzmqA/AAAAP8MGAAAAAAAAAXsDAACIAAAAaqDwaB0s4j8gHh4eHh6ePwAAAD/TBgAAAAAAAAF8AwAAiAAAAKQhXTb8JOI/IB4eHh4enj8AAAA/0wYAAAAAAAABfQMAAIgAAAAYJDbRuRbiPxC6khy6kpw/AAAAP+IGAAAAAAAAAX4DAACIAAAAUqWinpgP4j8QVgcbVgebPwAAAD/iBgAAAAAAAAF/AwAAiAAAAIwmD2x3COI/EFYHG1YHmz8AAAA/8gYAAAAAAAABgAMAAIgAAACMJg9sdwjiPxDyexnye5k/AAAAP/IGAAAAAAAAAYEDAACIAAAA/ijoBjX64T8Q8nsZ8nuZPwAAAD8BBwAAAAAAAAGCAwAAiAAAADiqVNQT8+E/EPJ7GfJ7mT8AAAA/AQcAAAAAAAABgwMAAIgAAADmLZo8sN3hPxCO8BeO8Jc/AAAAPxEHAAAAAAAAAYQDAACIAAAAkrHfpEzI4T8QjvAXjvCXPwAAAD8RBwAAAAAAAAGFAwAAiAAAAHi2kdrHq+E/ECplFipllj8AAAA/IQcAAAAAAAABhgMAAIgAAADUvRyrAIHhPxDG2RTG2ZQ/AAAAPyEHAAAAAAAAAYcDAACIAAAAaEYUSRhP4T8QYk4TYk6TPwAAAD8wBwAAAAAAAAGIAwAAiAAAAPzOC+cvHeE/EP7CEf7CkT8AAAA/MAcAAAAAAAABiQMAAIgAAACQVwOFR+vgPwCaNxCaN5A/AAAAP0AHAAAAAAAAAYoDAACIAAAAJOD6Il+54D8AbFgdbFiNPwAAAD9ABwAAAAAAAAGLAwAAiAAAAH7nhfOXjuA/IKRBGqRBij8AAAA/TwcAAAAAAAABjAMAAIgAAADY7hDE0GPgPwDcKhfcKoc/AAAAP08HAAAAAAAAAY0DAACIAAAAhnJWLG1O4D8A3CoX3CqHPwAAAD9fBwAAAAAAAAGOAwAAiAAAAOB54fylI+A/ANwqF9wqhz8AAAA/ZQcAAAAAAAABjwMAAIgAAAAY+03KhBzgPwDcKhfcKoc/AAAAP2UHAAAAAAAAAZADAACIAAAAjP0mZUIO4D8AFBQUFBSEPwAAAD9lBwAAAAAAAAGRAwAAiAAAABwB1xf5yuU/lM5/k85/sz8AAAA/AAAAAAAAAAABkgMAAIgAAADKhByAlbXlP5SARZSARbQ/AAAAPwAAAAAAAAAAAZMDAACIAAAABAaJTXSu5T+UWaiUWai0PwAAAD8QAAAAAAAAAAGUAwAAiAAAAHgIYugxoOU/kDILlTILtT8AAAA/EAAAAAAAAAABlQMAAIgAAACyic61EJnlP5QLbpULbrU/AAAAPx8AAAAAAAAAAZYDAACIAAAA6go7g++R5T+U5NCV5NC1PwAAAD8fAAAAAAAAAAGXAwAAiAAAAJiOgOuLfOU/lL0zlr0ztj8AAAA/LwAAAAAAAAABmAMAAIgAAABEEsZTKGflP5hIXJdIXLc/AAAAPz8AAAAAAAAAAZkDAACIAAAAfpMyIQdg5T+YSFyXSFy3PwAAAD8/AAAAAAAAAAGaAwAAiAAAALgUn+7lWOU/lPohmPohuD8AAAA/TgAAAAAAAAABmwMAAIgAAAAsF3iJo0rlP5TThJjThLg/AAAAP04AAAAAAAAAAZwDAACIAAAAZpjkVoJD5T+YhUqZhUq5PwAAAD9eAAAAAAAAAAGdAwAAiAAAABIcKr8eLuU/mOnVmunVuj8AAAA/XgAAAAAAAAABngMAAIgAAACGHgNa3B/lP5xNYZxNYbw/AAAAP30AAAAAAAAAAZ8DAACIAAAAwJ9vJ7sY5T+cJsScJsS8PwAAAD99AAAAAAAAAAGgAwAAiAAAAPgg3PSZEeU/oNiJndiJvT8AAAA/fQAAAAAAAAABoQMAAIgAAAAyokjCeArlP5yx7J2x7L0/AAAAP40AAAAAAAAAAaIDAACIAAAAGqf69/Pt5D+gFXifFXi/PwAAAD+sAAAAAAAAAAGjAwAAiAAAAFQoZ8XS5uQ/oO7an+7avz8AAAA/rAAAAAAAAAABpAMAAIgAAACOqdOSsd/kP9DjHtDjHsA/AAAAP7sAAAAAAAAAAaUDAACIAAAAyCpAYJDY5D/OvIHQvIHAPwAAAD+7AAAAAAAAAAGmAwAAiAAAAAKsrC1v0eQ/UCmzUCmzwD8AAAA/ywAAAAAAAAABpwMAAIgAAAA6LRn7TcrkP1ACFlECFsE/AAAAP8sAAAAAAAAAAagDAACIAAAAWrM3/qem5D/S+W/S+W/CPwAAAD/qAAAAAAAAAAGpAwAAiAAAAJQ0pMuGn+Q/UmahUmahwj8AAAA/6gAAAAAAAAABqgMAAIgAAADOtRCZZZjkP1Q/BFM/BMM/AAAAP/oAAAAAAAAAAasDAACIAAAAzrUQmWWY5D/UqzXTqzXDPwAAAD/6AAAAAAAAAAGsAwAAiAAAAAg3fWZEkeQ/UhhnUxhnwz8AAAA/+gAAAAAAAAABrQMAAIgAAABCuOkzI4rkP1LxyVPxycM/AAAAPxkBAAAAAAAAAa4DAACIAAAAfDlWAQKD5D/UXfvTXfvDPwAAAD8ZAQAAAAAAAAGvAwAAiAAAALa6ws7ge+Q/1DZe1DZexD8AAAA/KQEAAAAAAAABsAMAAIgAAADwOy+cv3TkP9YPwdQPwcQ/AAAAPykBAAAAAAAAAbEDAACIAAAAYj4IN31m5D/U6CPV6CPFPwAAAD84AQAAAAAAAAGyAwAAiAAAAGI+CDd9ZuQ/VFVVVVVVxT8AAAA/OAEAAAAAAAABswMAAIgAAADWQOHROljkP9aa6dWa6cU/AAAAP0gBAAAAAAAAAbQDAACIAAAAgsQmOtdC5D/WTK/WTK/GPwAAAD9IAQAAAAAAAAG1AwAAiAAAALxFkwe2O+Q/1iUS1yUSxz8AAAA/VwEAAAAAAAABtgMAAIgAAAAwSGyicy3kP1ZECVhECcg/AAAAP3cBAAAAAAAAAbcDAACIAAAAMEhsonMt5D/WsDrYsDrIPwAAAD93AQAAAAAAAAG4AwAAiAAAAGrJ2G9SJuQ/WPbOWPbOyD8AAAA/hgEAAAAAAAABuQMAAIgAAACkSkU9MR/kP9piANliAMk/AAAAP4YBAAAAAAAAAboDAACIAAAApEpFPTEf5D9azzFZzzHJPwAAAD+WAQAAAAAAAAG7AwAAiAAAANzLsQoQGOQ/2BTG2RTGyT8AAAA/lgEAAAAAAAABvAMAAIgAAABQzoqlzQnkP9jtKNrtKMo/AAAAP7UBAAAAAAAAAb0DAACIAAAAUM6Kpc0J5D9cM71aM73KPwAAAD+1AQAAAAAAAAG+AwAAiAAAAP5R0A1q9OM/XOWCW+WCyz8AAAA/tQEAAAAAAAABvwMAAIgAAAA40zzbSO3jP1y+5Vu+5cs/AAAAP8UBAAAAAAAAAcADAACIAAAAcFSpqCfm4z9ccKtccKvMPwAAAD/FAQAAAAAAAAHBAwAAiAAAAHBUqagn5uM/3LU/3bU/zT8AAAA/1AEAAAAAAAABwgMAAIgAAABwVKmoJ+bjP9xnBd5nBc4/AAAAP9QBAAAAAAAAAcMDAACIAAAAqtUVdgbf4z/g8i3f8i3PPwAAAD/kAQAAAAAAAAHEAwAAiAAAAKrVFXYG3+M/sIgSsIgS0D8AAAA/5AEAAAAAAAABxQMAAIgAAACq1RV2Bt/jPzDOpjDOptA/AAAAP/MBAAAAAAAAAcYDAACIAAAAcFSpqCfm4z+wEzuxEzvRPwAAAD/zAQAAAAAAAAHHAwAAiAAAADjTPNtI7eM/8qK28aK20T8AAAA/AwIAAAAAAAAByAMAAIgAAAD+UdANavTjPzIyMjIyMtI/AAAAPwMCAAAAAAAAAckDAACIAAAAik/3cqwC5D9ywa1ywa3SPwAAAD8TAgAAAAAAAAHKAwAAiAAAABZNHtjuEOQ/cpoQc5oQ0z8AAAA/EwIAAAAAAAABywMAAIgAAACkSkU9MR/kP3Jzc3Nzc9M/AAAAPyICAAAAAAAAAcwDAACIAAAAMEhsonMt5D80lr0zlr3TPwAAAD8iAgAAAAAAAAHNAwAAiAAAAEhDumz4SeQ/NEiDNEiD1D8AAAA/MgIAAAAAAAABzgMAAIgAAAAQwk2fGVHkP3T+m3T+m9Q/AAAAPzICAAAAAAAAAc8DAACIAAAAnL90BFxf5D82IeY0IebUPwAAAD9BAgAAAAAAAAHQAwAAiAAAACi9m2mebeQ/NvpINfpI1T8AAAA/UQIAAAAAAAAB0QMAAIgAAAC2usLO4HvkP/Yck/Uck9U/AAAAP1ECAAAAAAAAAdIDAACIAAAACDd9ZkSR5D/29fX19fXVPwAAAD9hAgAAAAAAAAHTAwAAiAAAACAyyzDJreQ/NoVxNoVx1j8AAAA/YQIAAAAAAAAB1AMAAIgAAAB0roXILMPkPzZe1DZe1NY/AAAAP3ACAAAAAAAAAdUDAACIAAAAyCpAYJDY5D82Nzc3NzfXPwAAAD9wAgAAAAAAAAHWAwAAiAAAAOAljioV9eQ/OBCaNxCa1z8AAAA/gAIAAAAAAAAB1wMAAIgAAAD4INz0mRHlPzjp/Dfp/Nc/AAAAP4ACAAAAAAAAAdgDAACIAAAA2pq98T815T/4C0f4C0fYPwAAAD+PAgAAAAAAAAHZAwAAiAAAACwXeImjSuU/ui6RuC6R2D8AAAA/jwIAAAAAAAAB2gMAAIgAAAAKkVmGSW7lP3hR23hR29g/AAAAP58CAAAAAAAAAdsDAACIAAAAHAHXF/nK5T/4lm/5lm/ZPwAAAD+fAgAAAAAAAAHcAwAAiAAAAIh433nh/OU/Ok2IOU2I2T8AAAA/rwIAAAAAAAAB3QMAAIgAAAC8bnsO6zXmPzpNiDlNiNk/AAAAP68CAAAAAAAAAd4DAACIAAAAQOHROliE5j86TYg5TYjZPwAAAD/6AgAAAAAAAAHfAwAAiAAAAMZTKGfF0uY/Ok2IOU2I2T8AAAA/+gIAAAAAAAAB4AMAAIgAAABKxn6TMiHnPzpNiDlNiNk/AAAAPwoDAAAAAAAAAeEDAACIAAAA0DjVv59v5z/4lm/5lm/ZPwAAAD8KAwAAAAAAAAHiAwAAiAAAAFarK+wMvuc/+r0M+b0M2T8AAAA/GQMAAAAAAAAB4wMAAIgAAADaHYIYegzoP3hR23hR29g/AAAAPxkDAAAAAAAAAeQDAACIAAAAmhFFEsZT6D/45Kn45KnYPwAAAD8pAwAAAAAAAAHlAwAAiAAAAMwH4abPjOg/OMJfOMJf2D8AAAA/KQMAAAAAAAAB5gMAAIgAAADEfBBu+szoPzjp/Dfp/Nc/AAAAPzkDAAAAAAAAAecDAACIAAAAMvQY0OL+6D+4fMu3fMvXPwAAAD85AwAAAAAAAAHoAwAAiAAAAArjKZSzYuk/uKNot6No1z8AAAA/SAMAAAAAAAAB6QMAAIgAAADoXAuRWYbpPzY3Nzc3N9c/AAAAP0gDAAAAAAAAAeoDAACIAAAAAFhZW96i6T94FO12FO3WPwAAAD9YAwAAAAAAAAHrAwAAiAAAAI5VgMAgsek/Nl7UNl7U1j8AAAA/WAMAAAAAAAAB7AMAAIgAAAAaU6clY7/pP3Y7inY7itY/AAAAP2cDAAAAAAAAAe0DAACIAAAAbs9hvcbU6T82hXE2hXHWPwAAAD9nAwAAAAAAAAHuAwAAiAAAAPrMiCIJ4+k/dmIndmIn1j8AAAA/dwMAAAAAAAAB7wMAAIgAAACGyq+HS/HpPzasDjasDtY/AAAAP3cDAAAAAAAAAfADAACIAAAAEsjW7I3/6T+2P921P93VPwAAAD+HAwAAAAAAAAHxAwAAiAAAAGZEkYTxFOo/drBhdbBh1T8AAAA/pgMAAAAAAAAB8gMAAIgAAADyQbjpMyPqP/RDMPVDMNU/AAAAP6YDAAAAAAAAAfMDAACIAAAAusBLHFUq6j901/501/7UPwAAAD+mAwAAAAAAAAH0AwAAiAAAAEa+coGXOOo/dP6bdP6b1D8AAAA/tQMAAAAAAAAB9QMAAIgAAABeucBLHFXqP/TfpPPfpNM/AAAAP8UDAAAAAAAAAfYDAACIAAAAXrnASxxV6j80vVozvVrTPwAAAD/FAwAAAAAAAAH3AwAAiAAAACQ4VH49XOo/8i3f8i3f0j8AAAA/1QMAAAAAAAAB+AMAAIgAAAAkOFR+PVzqP3LoSnLoStI/AAAAP9UDAAAAAAAAAfkDAACIAAAAJDhUfj1c6j/yorbxorbRPwAAAD/kAwAAAAAAAAH6AwAAiAAAACQ4VH49XOo/cl0icV0i0T8AAAA/5AMAAAAAAAAB+wMAAIgAAAAkOFR+PVzqP3CEv3CEv9A/AAAAP/QDAAAAAAAAAfwDAACIAAAAJDhUfj1c6j9wq1xwq1zQPwAAAD/0AwAAAAAAAAH9AwAAiAAAACQ4VH49XOo/sIgSsIgS0D8AAAA/AwQAAAAAAAAB/gMAAIgAAAAkOFR+PVzqP2A4wl84ws8/AAAAPwMEAAAAAAAAAf8DAACIAAAAJDhUfj1c6j9cX19fX1/PPwAAAD8TBAAAAAAAAAEABAAAiAAAACQ4VH49XOo/4BnL3hnLzj8AAAA/EwQAAAAAAAABAQQAAIgAAAAkOFR+PVzqP9zGi9rGi8o/AAAAP0IEAAAAAAAAAQIEAACIAAAAJDhUfj1c6j/YFMbZFMbJPwAAAD9CBAAAAAAAAAEDBAAAiAAAACQ4VH49XOo/2Imd2ImdyD8AAAA/UQQAAAAAAAABBAQAAIgAAAAkOFR+PVzqP9bX19fX18c/AAAAP1EEAAAAAAAAAQUEAACIAAAAJDhUfj1c6j/WJRLXJRLHPwAAAD9hBAAAAAAAAAEGBAAAiAAAACQ4VH49XOo/VOB9VuB9xj8AAAA/YQQAAAAAAAABBwQAAIgAAAAkOFR+PVzqP1YHG1YHG8Y/AAAAP3EEAAAAAAAAAQgEAACIAAAAJDhUfj1c6j9UVVVVVVXFPwAAAD9xBAAAAAAAAAEJBAAAiAAAACQ4VH49XOo/VMosVMosxD8AAAA/kAQAAAAAAAABCgQAAIgAAAAkOFR+PVzqP1IYZ1MYZ8M/AAAAP5AEAAAAAAAAAQsEAACIAAAAJDhUfj1c6j/S0tLS0tLCPwAAAD+QBAAAAAAAAAEMBAAAiAAAACQ4VH49XOo/Utt4Udt4wT8AAAA/nwQAAAAAAAABDQQAAIgAAACYOi0Z+03qP6DYiZ3Yib0/AAAAP78EAAAAAAAAAQ4EAACIAAAA0ruZ5tlG6j+cTWGcTWG8PwAAAD+/BAAAAAAAAAEPBAAAiAAAANK7mebZRuo/mMI4m8I4uz8AAAA/zgQAAAAAAAABEAQAAIgAAABGvnKBlzjqP5w3EJo3ELo/AAAAP84EAAAAAAAAAREEAACIAAAAusBLHFUq6j+YrOeYrOe4PwAAAD/eBAAAAAAAAAESBAAAiAAAAPJBuOkzI+o/lPohmPohuD8AAAA/3gQAAAAAAAABEwQAAIgAAACgxf1R0A3qP5hIXJdIXLc/AAAAP+0EAAAAAAAAARQEAACIAAAAEsjW7I3/6T+UvTOWvTO2PwAAAD/9BAAAAAAAAAEVBAAAiAAAAMBLHFUq6uk/kDILlTILtT8AAAA//QQAAAAAAAABFgQAAIgAAAA0TvXv59vpP5TOf5POf7M/AAAAPw0FAAAAAAAAARcEAACIAAAAVNQT80G46T+QQ1eSQ1eyPwAAAD8NBQAAAAAAAAEYBAAAiAAAAJbgUPn1cOk/GEW7HUW7rT8AAAA/HAUAAAAAAAABGQQAAIgAAADw59vJLkbpPxgvahsvaqs/AAAAPxwFAAAAAAAAARoEAACIAAAAhHDTZ0YU6T8YZ1MYZ1OoPwAAAD8sBQAAAAAAAAEbBAAAiAAAAN53Xjh/6eg/EFECFlECpj8AAAA/LAUAAAAAAAABHAQAAIgAAADEfBBu+szoPxDtdhTtdqQ/AAAAPzsFAAAAAAAAAR0EAACIAAAA5gIvcVSp6D8QiesSieuiPwAAAD87BQAAAAAAAAEeBAAAiAAAAFgFCAwSm+g/ENclEtcloj8AAAA/SwUAAAAAAAABHwQAAIgAAAAGiU10roXoPxDXJRLXJaI/AAAAP0sFAAAAAAAAASAEAACIAAAAeosmD2x36D8Q1yUS1yWiPwAAAD9bBQAAAAAAAAEhBAAAiAAAACYPbHcIYug/ENclEtcloj8AAAA/WwUAAAAAAAABIgQAAIgAAADUkrHfpEzoPxDXJRLXJaI/AAAAP2oFAAAAAAAAASMEAACIAAAAwiI0TvXv5z8QnzwVnzylPwAAAD+JBQAAAAAAAAEkBAAAiAAAALCytrxFk+c/GC9qGy9qqz8AAAA/iQUAAAAAAAABJQQAAIgAAADQONW/n2/nPyCT9RyT9aw/AAAAP5kFAAAAAAAAASYEAACIAAAAKkBgkNhE5z8YqUYfqUavPwAAAD+ZBQAAAAAAAAEnBAAAiAAAAHLXbc9hveY/kPUck/Ucsz8AAAA/uAUAAAAAAAABKAQAAIgAAADO3vifmpLmP5SARZSARbQ/AAAAP7gFAAAAAAAAASkEAACIAAAAKOaDcNNn5j+QMguVMgu1PwAAAD/IBQAAAAAAAAEqBAAAiAAAANRpydhvUuY/lAtulQtutT8AAAA/yAUAAAAAAAABKwQAAIgAAAD07+fbyS7mP5S9M5a9M7Y/AAAAP9cFAAAAAAAAASwEAACIAAAAonMtRGYZ5j+Yb/mWb/m2PwAAAD/XBQAAAAAAAAEtBAAAiAAAAIh433nh/OU/mEhcl0hctz8AAAA/5wUAAAAAAAABLgQAAIgAAAD8ergUn+7lP5T6IZj6Ibg/AAAAP+cFAAAAAAAAAS8EAACIAAAAVoJD5dfD5T+YhUqZhUq5PwAAAD8WBgAAAAAAAAEwBAAAiAAAAApm7rrtOew/ULTbUbTbwT8AAAA/AAAAAAAAAAABMQQAAIgAAABE51qIzDLsP9AgDdIgDcI/AAAAPz8AAAAAAAAAATIEAACIAAAAfmjHVasr7D/S+W/S+W/CPwAAAD8/AAAAAAAAAAEzBAAAiAAAALjpMyOKJOw/VD8EUz8Ewz8AAAA/TgAAAAAAAAABNAQAAIgAAABkbXmLJg/sP1IYZ1MYZ8M/AAAAP04AAAAAAAAAATUEAACIAAAAEvG+88L56z/UNl7UNl7EPwAAAD9eAAAAAAAAAAE2BAAAiAAAAPr1cCk+3es/VFVVVVVVxT8AAAA/XgAAAAAAAAABNwQAAIgAAADg+iJfucDrP9ZzTNZzTMY/AAAAP24AAAAAAAAAATgEAACIAAAAjH5ox1Wr6z/Y/nTX/nTHPwAAAD9uAAAAAAAAAAE5BAAAiAAAAHSDGv3Qjus/WB1sWB1syD8AAAA/fQAAAAAAAAABOgQAAIgAAAAiB2BlbXnrP1iolFmolMk/AAAAP30AAAAAAAAAATsEAACIAAAAlAk5ACtr6z9cM71aM73KPwAAAD+NAAAAAAAAAAE8BAAAiAAAAM6Kpc0JZOs/XOWCW+WCyz8AAAA/jQAAAAAAAAABPQQAAIgAAABAjX5ox1XrP1xwq1xwq8w/AAAAP5wAAAAAAAAAAT4EAACIAAAAeg7rNaZO6z/gjqLdjqLNPwAAAD+sAAAAAAAAAAE/BAAAiAAAAO4QxNBjQOs/4KTz36Tzzz8AAAA/rAAAAAAAAAABQAQAAIgAAAAokjCeQjnrP3CrXHCrXNA/AAAAP7wAAAAAAAAAAUEEAACIAAAAKJIwnkI56z+wOtiwOtjQPwAAAD+8AAAAAAAAAAFCBAAAiAAAACiSMJ5COes/sBM7sRM70T8AAAA/ywAAAAAAAAABQwQAAIgAAAAokjCeQjnrP/KitvGittE/AAAAP8sAAAAAAAAAAUQEAACIAAAAKJIwnkI56z8yMjIyMjLSPwAAAD/bAAAAAAAAAAFFBAAAiAAAACiSMJ5COes/csGtcsGt0j8AAAA/2wAAAAAAAAABRgQAAIgAAAAokjCeQjnrP7RQKbNQKdM/AAAAP+oAAAAAAAAAAUcEAACIAAAAKJIwnkI56z+yKYyzKYzTPwAAAD/qAAAAAAAAAAFIBAAAiAAAACiSMJ5COes/tALvswLv0z8AAAA/+gAAAAAAAAABSQQAAIgAAAAokjCeQjnrP7TbUbTbUdQ/AAAAP/oAAAAAAAAAAUoEAACIAAAAKJIwnkI56z90/pt0/pvUPwAAAD8KAQAAAAAAAAFLBAAAiAAAACiSMJ5COes/NiHmNCHm1D8AAAA/CgEAAAAAAAABTAQAAIgAAAAokjCeQjnrP3aJxHWJxNU/AAAAPxkBAAAAAAAAAU0EAACIAAAAKJIwnkI56z82rA42rA7WPwAAAD8pAQAAAAAAAAFOBAAAiAAAACiSMJ5COes/thhAthhA1j8AAAA/KQEAAAAAAAABTwQAAIgAAAAokjCeQjnrP/bOWPbOWNY/AAAAPzgBAAAAAAAAAVAEAACIAAAAKJIwnkI56z+28aK28aLWPwAAAD84AQAAAAAAAAFRBAAAiAAAAO4QxNBjQOs/uMoFt8oF1z8AAAA/SAEAAAAAAAABUgQAAIgAAAC0j1cDhUfrPzY3Nzc3N9c/AAAAP0gBAAAAAAAAAVMEAACIAAAAeg7rNaZO6z+4o2i3o2jXPwAAAD9YAQAAAAAAAAFUBAAAiAAAAECNfmjHVes/uHzLt3zL1z8AAAA/ZwEAAAAAAAABVQQAAIgAAADOiqXNCWTrP/gy5Pcy5Nc/AAAAP2cBAAAAAAAAAVYEAACIAAAA6IXzl46A6z/4C0f4C0fYPwAAAD93AQAAAAAAAAFXBAAAiAAAAHSDGv3Qjus/OMJfOMJf2D8AAAA/dwEAAAAAAAABWAQAAIgAAAAAgUFiE53rP7oukbgukdg/AAAAP4YBAAAAAAAAAVkEAACIAAAAUv37+Xay6z/45Kn45KnYPwAAAD+GAQAAAAAAAAFaBAAAiAAAABh8jyyYues/OJvCOJvC2D8AAAA/lgEAAAAAAAABWwQAAIgAAADg+iJfucDrP3hR23hR29g/AAAAP5YBAAAAAAAAAVwEAACIAAAAbPhJxPvO6z+4B/S4B/TYPwAAAD+mAQAAAAAAAAFdBAAAiAAAADJ33fYc1us/+r0M+b0M2T8AAAA/pgEAAAAAAAABXgQAAIgAAAD69XApPt3rP/q9DPm9DNk/AAAAP7UBAAAAAAAAAV8EAACIAAAAwHQEXF/k6z86dCU5dCXZPwAAAD/FAQAAAAAAAAFgBAAAiAAAAExyK8Gh8us/eio+eSo+2T8AAAA/xQEAAAAAAAABYQQAAIgAAADYb1Im5ADsP7rgVrngVtk/AAAAP8UBAAAAAAAAAWIEAACIAAAAKuwMvkcW7D86TYg5TYjZPwAAAD/UAQAAAAAAAAFjBAAAiAAAALjpMyOKJOw/egOheQOh2T8AAAA/5AEAAAAAAAABZAQAAIgAAADS5IHtDkHsP7q5ubm5udk/AAAAP+QBAAAAAAAAAWUEAACIAAAAdt32HNZr7D86Jus5JuvZPwAAAD/0AQAAAAAAAAFmBAAAiAAAAATbHYIYeuw/OibrOSbr2T8AAAA/9AEAAAAAAAABZwQAAIgAAABWV9gZfI/sPzom6zkm69k/AAAAPwMCAAAAAAAAAWgEAACIAAAAqtOSsd+k7D86Jus5JuvZPwAAAD8DAgAAAAAAAAFpBAAAiAAAAMLO4Htkwew/OibrOSbr2T8AAAA/EwIAAAAAAAABagQAAIgAAADcyS5G6d3sP7q5ubm5udk/AAAAPxMCAAAAAAAAAWsEAACIAAAALkbp3Uzz7D86TYg5TYjZPwAAAD8iAgAAAAAAAAFsBAAAiAAAALpDEEOPAe0/uuBWueBW2T8AAAA/IgIAAAAAAAABbQQAAIgAAAAOwMra8hbtP/q9DPm9DNk/AAAAPzICAAAAAAAAAW4EAACIAAAAYjyFclYs7T+4B/S4B/TYPwAAAD8yAgAAAAAAAAFvBAAAiAAAAO45rNeYOu0/+OSp+OSp2D8AAAA/QgIAAAAAAAABcAQAAIgAAAAGNfqhHVftP3h4eHh4eNg/AAAAP0ICAAAAAAAAAXEEAACIAAAAWrG0OYFs7T/4C0f4C0fYPwAAAD9RAgAAAAAAAAFyBAAAiAAAADorljYnkO0/+DLk9zLk1z8AAAA/UQIAAAAAAAABcwQAAIgAAACEHICVteXtP/iAHveAHtc/AAAAP2ECAAAAAAAAAXQEAACIAAAAZJZhklsJ7j82XtQ2XtTWPwAAAD9hAgAAAAAAAAF1BAAAiAAAAEIQQ48BLe4/NoVxNoVx1j8AAAA/cAIAAAAAAAABdgQAAIgAAACWjP0mZULuP7YYQLYYQNY/AAAAP3ACAAAAAAAAAXcEAACIAAAAdgbfIwtm7j+2P921P93VPwAAAD+AAgAAAAAAAAF4BAAAiAAAAFSAwCCxie4/tmZ6tWZ61T8AAAA/gAIAAAAAAAABeQQAAIgAAABuew7rNabuP7SNF7WNF9U/AAAAP5ACAAAAAAAAAXoEAACIAAAA+ng1UHi07j+0tLS0tLTUPwAAAD+QAgAAAAAAAAF7BAAAiAAAABR0gxr90O4/9JFq9JFq1D8AAAA/nwIAAAAAAAABfAQAAIgAAABm8D2yYObuP7QC77MC79M/AAAAP68CAAAAAAAAAX0EAACIAAAAgOuLfOUC7z9yc3Nzc3PTPwAAAD+vAgAAAAAAAAF+BAAAiAAAAJjm2UZqH+8/snfGsnfG0j8AAAA/rwIAAAAAAAABfwQAAIgAAACy4ScR7zvvP/J7GfJ7GdI/AAAAP74CAAAAAAAAAYAEAACIAAAABl7iqFJR7z/yorbxorbRPwAAAD++AgAAAAAAAAGBBAAAiAAAAPzSEXB9ke8/8D4r8D4r0D8AAAA/zgIAAAAAAAABggQAAIgAAAAwya0Eh8rvP9y1P921P80/AAAAP94CAAAAAAAAAYMEAACIAAAAvMbUacnY7z/cKhfcKhfMPwAAAD/tAgAAAAAAAAGEBAAAiAAAAIJFaJzq3+8/WAwgWwwgyz8AAAA//QIAAAAAAAABhQQAAIgAAAAOQ48BLe7vP1iB91mB98k/AAAAP/0CAAAAAAAAAYYEAACIAAAA1sEiNE717z9azzFZzzHJPwAAAD8MAwAAAAAAAAGHBAAAiAAAANbBIjRO9e8/WB1sWB1syD8AAAA/DAMAAAAAAAABiAQAAIgAAADWwSI0TvXvP9YPwdQPwcQ/AAAAPywDAAAAAAAAAYkEAACIAAAA1sEiNE717z9UyixUyizEPwAAAD87AwAAAAAAAAGKBAAAiAAAAEjE+84L5+8/0vlv0vlvwj8AAAA/OwMAAAAAAAABiwQAAIgAAABIxPvOC+fvP9JHqtFHqsE/AAAAP0sDAAAAAAAAAYwEAACIAAAAvMbUacnY7z9QAhZRAhbBPwAAAD9LAwAAAAAAAAGNBAAAiAAAADDJrQSHyu8/0OMe0OMewD8AAAA/WgMAAAAAAAABjgQAAIgAAACky4afRLzvP5w8FZ88Fb8/AAAAP1oDAAAAAAAAAY8EAACIAAAA3kzzbCO17z+c/yad/ya9PwAAAD9qAwAAAAAAAAGQBAAAiAAAAIrQONW/n+8/nHT+m3T+uz8AAAA/agMAAAAAAAABkQQAAIgAAAA2VH49XIrvP5w3EJo3ELo/AAAAP3oDAAAAAAAAAZIEAACIAAAA5NfDpfh07z+U04SY04S4PwAAAD96AwAAAAAAAAGTBAAAiAAAAFjanEC2Zu8/mEhcl0hctz8AAAA/iQMAAAAAAAABlAQAAIgAAAAGXuKoUlHvP5Tk0JXk0LU/AAAAP4kDAAAAAAAAAZUEAACIAAAAeGC7QxBD7z+QMguVMgu1PwAAAD+ZAwAAAAAAAAGWBAAAiAAAACTkAKysLe8/lIBFlIBFtD8AAAA/mQMAAAAAAAABlwQAAIgAAACY5tlGah/vP5TOf5POf7M/AAAAP6gDAAAAAAAAAZgEAACIAAAADOmy4ScR7z+Q9RyT9RyzPwAAAD+oAwAAAAAAAAGZBAAAiAAAAGbwPbJg5u4/kBy6khy6sj8AAAA/uAMAAAAAAAABmgQAAIgAAACgcap/P9/uP5BDV5JDV7I/AAAAP7gDAAAAAAAAAZsEAACIAAAAFHSDGv3Q7j+MavSRavSxPwAAAD/uAwAAAAAAAAGcBAAAiAAAAIZ2XLW6wu4/jGr0kWr0sT8AAAA/7gMAAAAAAAABnQQAAIgAAAD6eDVQeLTuP4xq9JFq9LE/AAAAP/0DAAAAAAAAAZ4EAACIAAAAbnsO6zWm7j+MavSRavSxPwAAAD8NBAAAAAAAAAGfBAAAiAAAAKj8ergUn+4/jGr0kWr0sT8AAAA/HAQAAAAAAAABoAQAAIgAAADifeeF85fuP4xq9JFq9LE/AAAAPxwEAAAAAAAAAaEEAACIAAAAHP9TU9KQ7j+MavSRavSxPwAAAD8sBAAAAAAAAAGiBAAAiAAAAI4BLe6Pgu4/jGr0kWr0sT8AAAA/LAQAAAAAAAABowQAAIgAAAACBAaJTXTuP4xq9JFq9LE/AAAAPzwEAAAAAAAAAaQEAACIAAAAdgbfIwtm7j+MavSRavSxPwAAAD88BAAAAAAAAAGlBAAAiAAAALYSHCq/Hu4/kBy6khy6sj8AAAA/SwQAAAAAAAABpgQAAIgAAABKmxPI1uztP5TOf5POf7M/AAAAP0sEAAAAAAAAAacEAACIAAAAMKDF/VHQ7T+Up+KTp+KzPwAAAD9bBAAAAAAAAAGoBAAAiAAAAIynUM6Kpe0/kDILlTILtT8AAAA/WwQAAAAAAAABqQQAAIgAAADmrtuew3rtP5QLbpULbrU/AAAAP2oEAAAAAAAAAaoEAACIAAAAQLZmb/xP7T+UvTOWvTO2PwAAAD96BAAAAAAAAAGrBAAAiAAAAGI8hXJWLO0/lJaWlpaWtj8AAAA/egQAAAAAAAABrAQAAIgAAABIQTeo0Q/tP5SWlpaWlrY/AAAAP4oEAAAAAAAAAa0EAACIAAAA9MR8EG767D+Yb/mWb/m2PwAAAD+KBAAAAAAAAAGuBAAAiAAAAGjHVasr7Ow/mEhcl0hctz8AAAA/mQQAAAAAAAABrwQAAIgAAADcyS5G6d3sP5hIXJdIXLc/AAAAP5kEAAAAAAAAAbAEAACIAAAA3MkuRund7D+UIb+XIb+3PwAAAD/nBAAAAAAAAAGxBAAAiAAAANzJLkbp3ew/lPohmPohuD8AAAA/JgUAAAAAAAABsgQAAIgAAAAWS5sTyNbsP5TThJjThLg/AAAAPyYFAAAAAAAAAbMEAACIAAAAUMwH4abP7D+YhUqZhUq5PwAAAD81BQAAAAAAAAG0BAAAiAAAAIhNdK6FyOw/nBBzmhBzuj8AAAA/NQUAAAAAAAABtQQAAIgAAAA20bkWIrPsP5xNYZxNYbw/AAAAP0UFAAAAAAAAAbYEAACIAAAAcFIm5ACs7D+c/yad/ya9PwAAAD9FBQAAAAAAAAG3BAAAiAAAAHBSJuQArOw/nIpPnopPvj8AAAA/VAUAAAAAAAABuAQAAIgAAADiVP9+vp3sP5xjsp5jsr4/AAAAP2QFAAAAAAAAAbkEAACIAAAA4lT/fr6d7D+gFXifFXi/PwAAAD9kBQAAAAAAAAG6BAAAiAAAAOJU/36+new/oO7an+7avz8AAAA/dAUAAAAAAAABuwQAAIgAAADiVP9+vp3sP9DjHtDjHsA/AAAAP5MFAAAAAAAAAbwEAACIAAAAHNZrTJ2W7D/Q4x7Q4x7APwAAAD+TBQAAAAAAAAG9BAAAiAAAABzWa0ydluw/UFBQUFBQwD8AAAA/ogUAAAAAAAABvgQAAIgAAACQ2ETnWojsP1BQUFBQUMA/AAAAP7IFAAAAAAAAAb8EAACIAAAAylmxtDmB7D9QUFBQUFDAPwAAAD+yBQAAAAAAAAHABAAAiAAAALBeY+q0ZOw/UCmzUCmzwD8AAAA/wgUAAAAAAAABwQQAAIgAAABe4qhSUU/sP9CV5NCV5MA/AAAAP8IFAAAAAAAAAcIEAACIAAAA0uSB7Q5B7D9QAhZRAhbBPwAAAD/RBQAAAAAAAAHDBAAAiAAAAApm7rrtOew/UAIWUQIWwT8AAAA/0QUAAAAAAAABxAQAAIgAAABE51qIzDLsP1ACFlECFsE/AAAAP+EFAAAAAAAACw=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MIXSHAPE" val="AAEAAAD/////AQAAAAAAAAAMAgAAAE9BdXRob3JQUFQsIFZlcnNpb249MC4xLjU3MjAuMCwgQ3VsdHVyZT1uZXV0cmFsLCBQdWJsaWNLZXlUb2tlbj0zMWJmMzg1NmFkMzY0ZTM1BQEAAAALSW5rTWF0dGVyVjEEAAAABVNjYWxlDUxpc3RgMStfaXRlbXMMTGlzdGAxK19zaXplD0xpc3RgMStfdmVyc2lvbgAEAAALF1NoYXJlZC5JbmtpbmcuSW5rQXRvbVtdAgAAAAgIAgAAAF+7FT8JAwAAACkAAAA1AAAABwMAAAAAAQAAAEAAAAAECUlua0F0b21WMQIAAAAJBAAAAAkFAAAACQYAAAAJBwAAAAkIAAAACQkAAAAJCgAAAAkLAAAACQwAAAAJDQAAAAkOAAAACQ8AAAAJEAAAAAkRAAAACRIAAAAJEwAAAAkUAAAACRUAAAAJFgAAAAkXAAAACRgAAAAJGQAAAAkaAAAACRsAAAAJHAAAAAkdAAAACR4AAAAJHwAAAAkgAAAACSEAAAAJIgAAAAkjAAAACSQAAAAJJQAAAAkmAAAACScAAAAJKAAAAAkpAAAACSoAAAAJKwAAAAksAAAADRcFBAAAAAtQZW5TdHJva2VWMQQAAAAKQXR0cmlidXRlcwVUcmFjZQlTdGFydFRpbWUEVHlwZQQEAAQPUGVuQXR0cmlidXRlc1YxAgAAAApJbmtUcmFjZVYxAgAAABAMQWN0aW9uVHlwZVYxAgAAAAIAAAAJLQAAAAkuAAAART4AAAAAAAAF0f///wxBY3Rpb25UeXBlVjEBAAAAB3ZhbHVlX18ACAIAAAAAAAAAAQUAAAAEAAAACTAAAAAJMQAAAExjAAAAAAAAAc7////R////AAAAAAEGAAAABAAAAAkzAAAACTQAAADKagAAAAAAAAHL////0f///wAAAAABBwAAAAQAAAAJNgAAAAk3AAAABXMAAAAAAAAByP///9H///8AAAAAAQgAAAAEAAAACTkAAAAJOgAAABR8AAAAAAAAAcX////R////AAAAAAEJAAAABAAAAAk8AAAACT0AAABlqAAAAAAAAAHC////0f///wAAAAABCgAAAAQAAAAJPwAAAAlAAAAAzawAAAAAAAABv////9H///8AAAAAAQsAAAAEAAAACUIAAAAJQwAAAPexAAAAAAAAAbz////R////AAAAAAEMAAAABAAAAAlFAAAACUYAAADxuAAAAAAAAAG5////0f///wAAAAABDQAAAAQAAAAJSAAAAAlJAAAAgL0AAAAAAAABtv///9H///8AAAAAAQ4AAAAEAAAACUsAAAAJTAAAAJ/nAAAAAAAAAbP////R////AAAAAAEPAAAABAAAAAlOAAAACU8AAAB17AAAAAAAAAGw////0f///wAAAAABEAAAAAQAAAAJUQAAAAlSAAAAmfAAAAAAAAABrf///9H///8AAAAAAREAAAAEAAAACVQAAAAJVQAAAL3+AAAAAAAAAar////R////AAAAAAESAAAABAAAAAlXAAAACVgAAABBAgEAAAAAAAGn////0f///wAAAAABEwAAAAQAAAAJWgAAAAlbAAAA2hABAAAAAAABpP///9H///8AAAAAARQAAAAEAAAACV0AAAAJXgAAAFgZAQAAAAAAAaH////R////AAAAAAEVAAAABAAAAAlgAAAACWEAAABTHQEAAAAAAAGe////0f///wAAAAABFgAAAAQAAAAJYwAAAAlkAAAA9SEBAAAAAAABm////9H///8AAAAAARcAAAAEAAAACWYAAAAJZwAAAPwkAQAAAAAAAZj////R////AAAAAAEYAAAABAAAAAlpAAAACWoAAAAELAEAAAAAAAGV////0f///wAAAAABGQAAAAQAAAAJbAAAAAltAAAAaS8BAAAAAAABkv///9H///8AAAAAARoAAAAEAAAACW8AAAAJcAAAAL00AQAAAAAAAY/////R////AAAAAAEbAAAABAAAAAlyAAAACXMAAAClPQEAAAAAAAGM////0f///wAAAAABHAAAAAQAAAAJdQAAAAl2AAAAcYEBAAAAAAABif///9H///8AAAAAAR0AAAAEAAAACXgAAAAJeQAAAMWEAQAAAAAAAYb////R////AAAAAAEeAAAABAAAAAl7AAAACXwAAACClQEAAAAAAAGD////0f///wAAAAABHwAAAAQAAAAJfgAAAAl/AAAANJ0BAAAAAAABgP///9H///8AAAAAASAAAAAEAAAACYEAAAAJggAAAN2hAQAAAAAAAX3////R////AAAAAAEhAAAABAAAAAmEAAAACYUAAABxpQEAAAAAAAF6////0f///wAAAAABIgAAAAQAAAAJhwAAAAmIAAAAAKoBAAAAAAABd////9H///8AAAAAASMAAAAEAAAACYoAAAAJiwAAABetAQAAAAAAAXT////R////AAAAAAEkAAAABAAAAAmNAAAACY4AAAC9GQIAAAAAAAFx////0f///wAAAAABJQAAAAQAAAAJkAAAAAmRAAAAwh4CAAAAAAABbv///9H///8AAAAAASYAAAAEAAAACZMAAAAJlAAAAER4AgAAAAAAAWv////R////AAAAAAEnAAAABAAAAAmWAAAACZcAAABRmwIAAAAAAAFo////0f///wAAAAABKAAAAAQAAAAJmQAAAAmaAAAARcECAAAAAAABZf///9H///8AAAAAASkAAAAEAAAACZwAAAAJnQAAACDIAgAAAAAAAWL////R////AAAAAAEqAAAABAAAAAmfAAAACaAAAACNzgIAAAAAAAFf////0f///wAAAAABKwAAAAQAAAAJogAAAAmjAAAAygcDAAAAAAABXP///9H///8AAAAAASwAAAAEAAAACaUAAAAJpgAAAGRNAwAAAAAAAVn////R////AAAAAAUtAAAAD1BlbkF0dHJpYnV0ZXNWMQoAAAAHX2NvbG9yQQdfY29sb3JSB19jb2xvckcHX2NvbG9yQgpGaXRUb0N1cnZlBkhlaWdodA5JZ25vcmVQcmVzc3VyZQ1Jc0hpZ2hsaWdodGVyBVNoYXBlBVdpZHRoAAAAAAAAAAAEAAICAgIBBgEBDEJydXNoU2hhcGVWMQIAAAAGAgAAAP8AAAAAAAAAAAAACEAAAAVY////DEJydXNoU2hhcGVWMQEAAAAHdmFsdWVfXwAIAgAAAAEAAAAAAAAAAAAIQAUuAAAACklua1RyYWNlVjEDAAAADUxpc3RgMStfaXRlbXMMTGlzdGAxK19zaXplD0xpc3RgMStfdmVyc2lvbgQAABhTaGFyZWQuSW5raW5nLklua1BvaW50W10CAAAACAgCAAAACakAAABUAAAAVAAAAAEwAAAALQAAAP8AAAAAAAAAAAAACEAAAAFW////WP///wEAAAAAAAAAAAAIQAExAAAALgAAAAmrAAAAUQAAAFEAAAABMwAAAC0AAAD/AAAAAAAAAAAAAAhAAAABVP///1j///8BAAAAAAAAAAAACEABNAAAAC4AAAAJrQAAABQAAAAUAAAAATYAAAAtAAAA/wAAAAAAAAAAAAAIQAAAAVL///9Y////AQAAAAAAAAAAAAhAATcAAAAuAAAACa8AAACWAAAAlgAAAAE5AAAALQAAAP8AAAAAAAAAAAAACEAAAAFQ////WP///wEAAAAAAAAAAAAIQAE6AAAALgAAAAmxAAAAEwAAABMAAAABPAAAAC0AAAD/AAAAAAAAAAAAAAhAAAABTv///1j///8BAAAAAAAAAAAACEABPQAAAC4AAAAJswAAABkAAAAZAAAAAT8AAAAtAAAA/wAAAAAAAAAAAAAIQAAAAUz///9Y////AQAAAAAAAAAAAAhAAUAAAAAuAAAACbUAAAAOAAAADgAAAAFCAAAALQAAAP8AAAAAAAAAAAAACEAAAAFK////WP///wEAAAAAAAAAAAAIQAFDAAAALgAAAAm3AAAAEwAAABMAAAABRQAAAC0AAAD/AAAAAAAAAAAAAAhAAAABSP///1j///8BAAAAAAAAAAAACEABRgAAAC4AAAAJuQAAACwAAAAsAAAAAUgAAAAtAAAA/wAAAAAAAAAAAAAIQAAAAUb///9Y////AQAAAAAAAAAAAAhAAUkAAAAuAAAACbsAAAAqAAAAKgAAAAFLAAAALQAAAP8AAAAAAAAAAAAACEAAAAFE////WP///wEAAAAAAAAAAAAIQAFMAAAALgAAAAm9AAAAJwAAACcAAAABTgAAAC0AAAD/AAAAAAAAAAAAAAhAAAABQv///1j///8BAAAAAAAAAAAACEABTwAAAC4AAAAJvwAAABAAAAAQAAAAAVEAAAAtAAAA/wAAAAAAAAAAAAAIQAAAAUD///9Y////AQAAAAAAAAAAAAhAAVIAAAAuAAAACcEAAAAlAAAAJQAAAAFUAAAALQAAAP8AAAAAAAAAAAAACEAAAAE+////WP///wEAAAAAAAAAAAAIQAFVAAAALgAAAAnDAAAADQAAAA0AAAABVwAAAC0AAAD/AAAAAAAAAAAAAAhAAAABPP///1j///8BAAAAAAAAAAAACEABWAAAAC4AAAAJxQAAABAAAAAQAAAAAVoAAAAtAAAA/wAAAAAAAAAAAAAIQAAAATr///9Y////AQAAAAAAAAAAAAhAAVsAAAAuAAAACccAAAAxAAAAMQAAAAFdAAAALQAAAP8AAAAAAAAAAAAACEAAAAE4////WP///wEAAAAAAAAAAAAIQAFeAAAALgAAAAnJAAAAHAAAABwAAAABYAAAAC0AAAD/AAAAAAAAAAAAAAhAAAABNv///1j///8BAAAAAAAAAAAACEABYQAAAC4AAAAJywAAAAsAAAALAAAAAWMAAAAtAAAA/wAAAAAAAAAAAAAIQAAAATT///9Y////AQAAAAAAAAAAAAhAAWQAAAAuAAAACc0AAAAPAAAADwAAAAFmAAAALQAAAP8AAAAAAAAAAAAACEAAAAEy////WP///wEAAAAAAAAAAAAIQAFnAAAALgAAAAnPAAAAMgAAADIAAAABaQAAAC0AAAD/AAAAAAAAAAAAAAhAAAABMP///1j///8BAAAAAAAAAAAACEABagAAAC4AAAAJ0QAAABIAAAASAAAAAWwAAAAtAAAA/wAAAAAAAAAAAAAIQAAAAS7///9Y////AQAAAAAAAAAAAAhAAW0AAAAuAAAACdMAAAAVAAAAFQAAAAFvAAAALQAAAP8AAAAAAAAAAAAACEAAAAEs////WP///wEAAAAAAAAAAAAIQAFwAAAALgAAAAnVAAAAPQAAAD0AAAABcgAAAC0AAAD/AAAAAAAAAAAAAAhAAAABKv///1j///8BAAAAAAAAAAAACEABcwAAAC4AAAAJ1wAAADYAAAA2AAAAAXUAAAAtAAAA/wAAAAAAAAAAAAAIQAAAASj///9Y////AQAAAAAAAAAAAAhAAXYAAAAuAAAACdkAAAAOAAAADgAAAAF4AAAALQAAAP8AAAAAAAAAAAAACEAAAAEm////WP///wEAAAAAAAAAAAAIQAF5AAAALgAAAAnbAAAAJgAAACYAAAABewAAAC0AAAD/AAAAAAAAAAAAAAhAAAABJP///1j///8BAAAAAAAAAAAACEABfAAAAC4AAAAJ3QAAAAEAAAABAAAAAX4AAAAtAAAA/wAAAAAAAAAAAAAIQAAAASL///9Y////AQAAAAAAAAAAAAhAAX8AAAAuAAAACd8AAAAfAAAAHwAAAAGBAAAALQAAAP8AAAAAAAAAAAAACEAAAAEg////WP///wEAAAAAAAAAAAAIQAGCAAAALgAAAAnhAAAACwAAAAsAAAABhAAAAC0AAAD/AAAAAAAAAAAAAAhAAAABHv///1j///8BAAAAAAAAAAAACEABhQAAAC4AAAAJ4wAAACYAAAAmAAAAAYcAAAAtAAAA/wAAAAAAAAAAAAAIQAAAARz///9Y////AQAAAAAAAAAAAAhAAYgAAAAuAAAACeUAAAAQAAAAEAAAAAGKAAAALQAAAP8AAAAAAAAAAAAACEAAAAEa////WP///wEAAAAAAAAAAAAIQAGLAAAALgAAAAnnAAAAFgAAABYAAAABjQAAAC0AAAD/AAAAAAAAAAAAAAhAAAABGP///1j///8BAAAAAAAAAAAACEABjgAAAC4AAAAJ6QAAACgAAAAoAAAAAZAAAAAtAAAA/wAAAAAAAAAAAAAIQAAAARb///9Y////AQAAAAAAAAAAAAhAAZEAAAAuAAAACesAAAAyAAAAMgAAAAGTAAAALQAAAP8AAAAAAAAAAAAACEAAAAEU////WP///wEAAAAAAAAAAAAIQAGUAAAALgAAAAntAAAAnAAAAJwAAAABlgAAAC0AAAD/AAAAAAAAAAAAAAhAAAABEv///1j///8BAAAAAAAAAAAACEABlwAAAC4AAAAJ7wAAADkAAAA5AAAAAZkAAAAtAAAA/wAAAAAAAAAAAAAIQAAAARD///9Y////AQAAAAAAAAAAAAhAAZoAAAAuAAAACfEAAAAgAAAAIAAAAAGcAAAALQAAAP8AAAAAAAAAAAAACEAAAAEO////WP///wEAAAAAAAAAAAAIQAGdAAAALgAAAAnzAAAATAAAAEwAAAABnwAAAC0AAAD/AAAAAAAAAAAAAAhAAAABDP///1j///8BAAAAAAAAAAAACEABoAAAAC4AAAAJ9QAAACIAAAAiAAAAAaIAAAAtAAAA/wAAAAAAAAAAAAAIQAAAAQr///9Y////AQAAAAAAAAAAAAhAAaMAAAAuAAAACfcAAABCAAAAQgAAAAGlAAAALQAAAP8AAAAAAAAAAAAACEAAAAEI////WP///wEAAAAAAAAAAAAIQAGmAAAALgAAAAn5AAAANwAAADcAAAAHqQAAAAABAAAAgAAAAAQKSW5rUG9pbnRWMQIAAAAJ+gAAAAn7AAAACfwAAAAJ/QAAAAn+AAAACf8AAAAJAAEAAAkBAQAACQIBAAAJAwEAAAkEAQAACQUBAAAJBgEAAAkHAQAACQgBAAAJCQEAAAkKAQAACQsBAAAJDAEAAAkNAQAACQ4BAAAJDwEAAAkQAQAACREBAAAJEgEAAAkTAQAACRQBAAAJFQEAAAkWAQAACRcBAAAJGAEAAAkZAQAACRoBAAAJGwEAAAkcAQAACR0BAAAJHgEAAAkfAQAACSABAAAJIQEAAAkiAQAACSMBAAAJJAEAAAklAQAACSYBAAAJJwEAAAkoAQAACSkBAAAJKgEAAAkrAQAACSwBAAAJLQEAAAkuAQAACS8BAAAJMAEAAAkxAQAACTIBAAAJMwEAAAk0AQAACTUBAAAJNgEAAAk3AQAACTgBAAAJOQEAAAk6AQAACTsBAAAJPAEAAAk9AQAACT4BAAAJPwEAAAlAAQAACUEBAAAJQgEAAAlDAQAACUQBAAAJRQEAAAlGAQAACUcBAAAJSAEAAAlJAQAACUoBAAAJSwEAAAlMAQAACU0BAAANLAerAAAAAAEAAACAAAAABApJbmtQb2ludFYxAgAAAAlOAQAACU8BAAAJUAEAAAlRAQAACVIBAAAJUwEAAAlUAQAACVUBAAAJVgEAAAlXAQAACVgBAAAJWQEAAAlaAQAACVsBAAAJXAEAAAldAQAACV4BAAAJXwEAAAlgAQAACWEBAAAJYgEAAAljAQAACWQBAAAJZQEAAAlmAQAACWcBAAAJaAEAAAlpAQAACWoBAAAJawEAAAlsAQAACW0BAAAJbgEAAAlvAQAACXABAAAJcQEAAAlyAQAACXMBAAAJdAEAAAl1AQAACXYBAAAJdwEAAAl4AQAACXkBAAAJegEAAAl7AQAACXwBAAAJfQEAAAl+AQAACX8BAAAJgAEAAAmBAQAACYIBAAAJgwEAAAmEAQAACYUBAAAJhgEAAAmHAQAACYgBAAAJiQEAAAmKAQAACYsBAAAJjAEAAAmNAQAACY4BAAAJjwEAAAmQAQAACZEBAAAJkgEAAAmTAQAACZQBAAAJlQEAAAmWAQAACZcBAAAJmAEAAAmZAQAACZoBAAAJmwEAAAmcAQAACZ0BAAAJngEAAA0vB60AAAAAAQAAACAAAAAECklua1BvaW50VjECAAAACZ8BAAAJoAEAAAmhAQAACaIBAAAJowEAAAmkAQAACaUBAAAJpgEAAAmnAQAACagBAAAJqQEAAAmqAQAACasBAAAJrAEAAAmtAQAACa4BAAAJrwEAAAmwAQAACbEBAAAJsgEAAA0MB68AAAAAAQAAAAABAAAECklua1BvaW50VjECAAAACbMBAAAJtAEAAAm1AQAACbYBAAAJtwEAAAm4AQAACbkBAAAJugEAAAm7AQAACbwBAAAJvQEAAAm+AQAACb8BAAAJwAEAAAnBAQAACcIBAAAJwwEAAAnEAQAACcUBAAAJxgEAAAnHAQAACcgBAAAJyQEAAAnKAQAACcsBAAAJzAEAAAnNAQAACc4BAAAJzwEAAAnQAQAACdEBAAAJ0gEAAAnTAQAACdQBAAAJ1QEAAAnWAQAACdcBAAAJ2AEAAAnZAQAACdoBAAAJ2wEAAAncAQAACd0BAAAJ3gEAAAnfAQAACeABAAAJ4QEAAAniAQAACeMBAAAJ5AEAAAnlAQAACeYBAAAJ5wEAAAnoAQAACekBAAAJ6gEAAAnrAQAACewBAAAJ7QEAAAnuAQAACe8BAAAJ8AEAAAnxAQAACfIBAAAJ8wEAAAn0AQAACfUBAAAJ9gEAAAn3AQAACfgBAAAJ+QEAAAn6AQAACfsBAAAJ/AEAAAn9AQAACf4BAAAJ/wEAAAkAAgAACQECAAAJAgIAAAkDAgAACQQCAAAJBQIAAAkGAgAACQcCAAAJCAIAAAkJAgAACQoCAAAJCwIAAAkMAgAACQ0CAAAJDgIAAAkPAgAACRACAAAJEQIAAAkSAgAACRMCAAAJFAIAAAkVAgAACRYCAAAJFwIAAAkYAgAACRkCAAAJGgIAAAkbAgAACRwCAAAJHQIAAAkeAgAACR8CAAAJIAIAAAkhAgAACSICAAAJIwIAAAkkAgAACSUCAAAJJgIAAAknAgAACSgCAAAJKQIAAAkqAgAACSsCAAAJLAIAAAktAgAACS4CAAAJLwIAAAkwAgAACTECAAAJMgIAAAkzAgAACTQCAAAJNQIAAAk2AgAACTcCAAAJOAIAAAk5AgAACToCAAAJOwIAAAk8AgAACT0CAAAJPgIAAAk/AgAACUACAAAJQQIAAAlCAgAACUMCAAAJRAIAAAlFAgAACUYCAAAJRwIAAAlIAgAADWoHsQAAAAABAAAAIAAAAAQKSW5rUG9pbnRWMQIAAAAJSQIAAAlKAgAACUsCAAAJTAIAAAlNAgAACU4CAAAJTwIAAAlQAgAACVECAAAJUgIAAAlTAgAACVQCAAAJVQIAAAlWAgAACVcCAAAJWAIAAAlZAgAACVoCAAAJWwIAAA0NB7MAAAAAAQAAACAAAAAECklua1BvaW50VjECAAAACVwCAAAJXQIAAAleAgAACV8CAAAJYAIAAAlhAgAACWICAAAJYwIAAAlkAgAACWUCAAAJZgIAAAlnAgAACWgCAAAJaQIAAAlqAgAACWsCAAAJbAIAAAltAgAACW4CAAAJbwIAAAlwAgAACXECAAAJcgIAAAlzAgAACXQCAAANBwe1AAAAAAEAAAAQAAAABApJbmtQb2ludFYxAgAAAAl1AgAACXYCAAAJdwIAAAl4AgAACXkCAAAJegIAAAl7AgAACXwCAAAJfQIAAAl+AgAACX8CAAAJgAIAAAmBAgAACYICAAANAge3AAAAAAEAAAAgAAAABApJbmtQb2ludFYxAgAAAAmDAgAACYQCAAAJhQIAAAmGAgAACYcCAAAJiAIAAAmJAgAACYoCAAAJiwIAAAmMAgAACY0CAAAJjgIAAAmPAgAACZACAAAJkQIAAAmSAgAACZMCAAAJlAIAAAmVAgAADQ0HuQAAAAABAAAAQAAAAAQKSW5rUG9pbnRWMQIAAAAJlgIAAAmXAgAACZgCAAAJmQIAAAmaAgAACZsCAAAJnAIAAAmdAgAACZ4CAAAJnwIAAAmgAgAACaECAAAJogIAAAmjAgAACaQCAAAJpQIAAAmmAgAACacCAAAJqAIAAAmpAgAACaoCAAAJqwIAAAmsAgAACa0CAAAJrgIAAAmvAgAACbACAAAJsQIAAAmyAgAACbMCAAAJtAIAAAm1AgAACbYCAAAJtwIAAAm4AgAACbkCAAAJugIAAAm7AgAACbwCAAAJvQIAAAm+AgAACb8CAAAJwAIAAAnBAgAADRQHuwAAAAABAAAAQAAAAAQKSW5rUG9pbnRWMQIAAAAJwgIAAAnDAgAACcQCAAAJxQIAAAnGAgAACccCAAAJyAIAAAnJAgAACcoCAAAJywIAAAnMAgAACc0CAAAJzgIAAAnPAgAACdACAAAJ0QIAAAnSAgAACdMCAAAJ1AIAAAnVAgAACdYCAAAJ1wIAAAnYAgAACdkCAAAJ2gIAAAnbAgAACdwCAAAJ3QIAAAneAgAACd8CAAAJ4AIAAAnhAgAACeICAAAJ4wIAAAnkAgAACeUCAAAJ5gIAAAnnAgAACegCAAAJ6QIAAAnqAgAACesCAAANFge9AAAAAAEAAABAAAAABApJbmtQb2ludFYxAgAAAAnsAgAACe0CAAAJ7gIAAAnvAgAACfACAAAJ8QIAAAnyAgAACfMCAAAJ9AIAAAn1AgAACfYCAAAJ9wIAAAn4AgAACfkCAAAJ+gIAAAn7AgAACfwCAAAJ/QIAAAn+AgAACf8CAAAJAAMAAAkBAwAACQIDAAAJAwMAAAkEAwAACQUDAAAJBgMAAAkHAwAACQgDAAAJCQMAAAkKAwAACQsDAAAJDAMAAAkNAwAACQ4DAAAJDwMAAAkQAwAACREDAAAJEgMAAA0ZB78AAAAAAQAAABAAAAAECklua1BvaW50VjECAAAACRMDAAAJFAMAAAkVAwAACRYDAAAJFwMAAAkYAwAACRkDAAAJGgMAAAkbAwAACRwDAAAJHQMAAAkeAwAACR8DAAAJIAMAAAkhAwAACSIDAAAHwQAAAAABAAAAQAAAAAQKSW5rUG9pbnRWMQIAAAAJIwMAAAkkAwAACSUDAAAJJgMAAAknAwAACSgDAAAJKQMAAAkqAwAACSsDAAAJLAMAAAktAwAACS4DAAAJLwMAAAkwAwAACTEDAAAJMgMAAAkzAwAACTQDAAAJNQMAAAk2AwAACTcDAAAJOAMAAAk5AwAACToDAAAJOwMAAAk8AwAACT0DAAAJPgMAAAk/AwAACUADAAAJQQMAAAlCAwAACUMDAAAJRAMAAAlFAwAACUYDAAAJRwMAAA0bB8MAAAAAAQAAABAAAAAECklua1BvaW50VjECAAAACUgDAAAJSQMAAAlKAwAACUsDAAAJTAMAAAlNAwAACU4DAAAJTwMAAAlQAwAACVEDAAAJUgMAAAlTAwAACVQDAAANAwfFAAAAAAEAAAAQAAAABApJbmtQb2ludFYxAgAAAAlVAwAACVYDAAAJVwMAAAlYAwAACVkDAAAJWgMAAAlbAwAACVwDAAAJXQMAAAleAwAACV8DAAAJYAMAAAlhAwAACWIDAAAJYwMAAAlkAwAAB8cAAAAAAQAAAEAAAAAECklua1BvaW50VjECAAAACWUDAAAJZgMAAAlnAwAACWgDAAAJaQMAAAlqAwAACWsDAAAJbAMAAAltAwAACW4DAAAJbwMAAAlwAwAACXEDAAAJcgMAAAlzAwAACXQDAAAJdQMAAAl2AwAACXcDAAAJeAMAAAl5AwAACXoDAAAJewMAAAl8AwAACX0DAAAJfgMAAAl/AwAACYADAAAJgQMAAAmCAwAACYMDAAAJhAMAAAmFAwAACYYDAAAJhwMAAAmIAwAACYkDAAAJigMAAAmLAwAACYwDAAAJjQMAAAmOAwAACY8DAAAJkAMAAAmRAwAACZIDAAAJkwMAAAmUAwAACZUDAAANDwfJAAAAAAEAAAAgAAAABApJbmtQb2ludFYxAgAAAAmWAwAACZcDAAAJmAMAAAmZAwAACZoDAAAJmwMAAAmcAwAACZ0DAAAJngMAAAmfAwAACaADAAAJoQMAAAmiAwAACaMDAAAJpAMAAAmlAwAACaYDAAAJpwMAAAmoAwAACakDAAAJqgMAAAmrAwAACawDAAAJrQMAAAmuAwAACa8DAAAJsAMAAAmxAwAADQQHywAAAAABAAAAEAAAAAQKSW5rUG9pbnRWMQIAAAAJsgMAAAmzAwAACbQDAAAJtQMAAAm2AwAACbcDAAAJuAMAAAm5AwAACboDAAAJuwMAAAm8AwAADQUHzQAAAAABAAAAEAAAAAQKSW5rUG9pbnRWMQIAAAAJvQMAAAm+AwAACb8DAAAJwAMAAAnBAwAACcIDAAAJwwMAAAnEAwAACcUDAAAJxgMAAAnHAwAACcgDAAAJyQMAAAnKAwAACcsDAAAKB88AAAAAAQAAAEAAAAAECklua1BvaW50VjECAAAACcwDAAAJzQMAAAnOAwAACc8DAAAJ0AMAAAnRAwAACdIDAAAJ0wMAAAnUAwAACdUDAAAJ1gMAAAnXAwAACdgDAAAJ2QMAAAnaAwAACdsDAAAJ3AMAAAndAwAACd4DAAAJ3wMAAAngAwAACeEDAAAJ4gMAAAnjAwAACeQDAAAJ5QMAAAnmAwAACecDAAAJ6AMAAAnpAwAACeoDAAAJ6wMAAAnsAwAACe0DAAAJ7gMAAAnvAwAACfADAAAJ8QMAAAnyAwAACfMDAAAJ9AMAAAn1AwAACfYDAAAJ9wMAAAn4AwAACfkDAAAJ+gMAAAn7AwAACfwDAAAJ/QMAAA0OB9EAAAAAAQAAACAAAAAECklua1BvaW50VjECAAAACf4DAAAJ/wMAAAkABAAACQEEAAAJAgQAAAkDBAAACQQEAAAJBQQAAAkGBAAACQcEAAAJCAQAAAkJBAAACQoEAAAJCwQAAAkMBAAACQ0EAAAJDgQAAAkPBAAADQ4H0wAAAAABAAAAIAAAAAQKSW5rUG9pbnRWMQIAAAAJEAQAAAkRBAAACRIEAAAJEwQAAAkUBAAACRUEAAAJFgQAAAkXBAAACRgEAAAJGQQAAAkaBAAACRsEAAAJHAQAAAkdBAAACR4EAAAJHwQAAAkgBAAACSEEAAAJIgQAAAkjBAAACSQEAAANCwfVAAAAAAEAAABAAAAABApJbmtQb2ludFYxAgAAAAklBAAACSYEAAAJJwQAAAkoBAAACSkEAAAJKgQAAAkrBAAACSwEAAAJLQQAAAkuBAAACS8EAAAJMAQAAAkxBAAACTIEAAAJMwQAAAk0BAAACTUEAAAJNgQAAAk3BAAACTgEAAAJOQQAAAk6BAAACTsEAAAJPAQAAAk9BAAACT4EAAAJPwQAAAlABAAACUEEAAAJQgQAAAlDBAAACUQEAAAJRQQAAAlGBAAACUcEAAAJSAQAAAlJBAAACUoEAAAJSwQAAAlMBAAACU0EAAAJTgQAAAlPBAAACVAEAAAJUQQAAAlSBAAACVMEAAAJVAQAAAlVBAAACVYEAAAJVwQAAAlYBAAACVkEAAAJWgQAAAlbBAAACVwEAAAJXQQAAAleBAAACV8EAAAJYAQAAAlhBAAADQMH1wAAAAABAAAAQAAAAAQKSW5rUG9pbnRWMQIAAAAJYgQAAAljBAAACWQEAAAJZQQAAAlmBAAACWcEAAAJaAQAAAlpBAAACWoEAAAJawQAAAlsBAAACW0EAAAJbgQAAAlvBAAACXAEAAAJcQQAAAlyBAAACXMEAAAJdAQAAAl1BAAACXYEAAAJdwQAAAl4BAAACXkEAAAJegQAAAl7BAAACXwEAAAJfQQAAAl+BAAACX8EAAAJgAQAAAmBBAAACYIEAAAJgwQAAAmEBAAACYUEAAAJhgQAAAmHBAAACYgEAAAJiQQAAAmKBAAACYsEAAAJjAQAAAmNBAAACY4EAAAJjwQAAAmQBAAACZEEAAAJkgQAAAmTBAAACZQEAAAJlQQAAAmWBAAACZcEAAANCgfZAAAAAAEAAAAQAAAABApJbmtQb2ludFYxAgAAAAmYBAAACZkEAAAJmgQAAAmbBAAACZwEAAAJnQQAAAmeBAAACZ8EAAAJoAQAAAmhBAAACaIEAAAJowQAAAmkBAAACaUEAAANAgfbAAAAAAEAAABAAAAABApJbmtQb2ludFYxAgAAAAmmBAAACacEAAAJqAQAAAmpBAAACaoEAAAJqwQAAAmsBAAACa0EAAAJrgQAAAmvBAAACbAEAAAJsQQAAAmyBAAACbMEAAAJtAQAAAm1BAAACbYEAAAJtwQAAAm4BAAACbkEAAAJugQAAAm7BAAACbwEAAAJvQQAAAm+BAAACb8EAAAJwAQAAAnBBAAACcIEAAAJwwQAAAnEBAAACcUEAAAJxgQAAAnHBAAACcgEAAAJyQQAAAnKBAAACcsEAAANGgfdAAAAAAEAAAAEAAAABApJbmtQb2ludFYxAgAAAAnMBAAADQMH3wAAAAABAAAAIAAAAAQKSW5rUG9pbnRWMQIAAAAJzQQAAAnOBAAACc8EAAAJ0AQAAAnRBAAACdIEAAAJ0wQAAAnUBAAACdUEAAAJ1gQAAAnXBAAACdgEAAAJ2QQAAAnaBAAACdsEAAAJ3AQAAAndBAAACd4EAAAJ3wQAAAngBAAACeEEAAAJ4gQAAAnjBAAACeQEAAAJ5QQAAAnmBAAACecEAAAJ6AQAAAnpBAAACeoEAAAJ6wQAAAoH4QAAAAABAAAAEAAAAAQKSW5rUG9pbnRWMQIAAAAJ7AQAAAntBAAACe4EAAAJ7wQAAAnwBAAACfEEAAAJ8gQAAAnzBAAACfQEAAAJ9QQAAAn2BAAADQUH4wAAAAABAAAAQAAAAAQKSW5rUG9pbnRWMQIAAAAJ9wQAAAn4BAAACfkEAAAJ+gQAAAn7BAAACfwEAAAJ/QQAAAn+BAAACf8EAAAJAAUAAAkBBQAACQIFAAAJAwUAAAkEBQAACQUFAAAJBgUAAAkHBQAACQgFAAAJCQUAAAkKBQAACQsFAAAJDAUAAAkNBQAACQ4FAAAJDwUAAAkQBQAACREFAAAJEgUAAAkTBQAACRQFAAAJFQUAAAkWBQAACRcFAAAJGAUAAAkZBQAACRoFAAAJGwUAAAkcBQAADRoH5QAAAAABAAAAEAAAAAQKSW5rUG9pbnRWMQIAAAAJHQUAAAkeBQAACR8FAAAJIAUAAAkhBQAACSIFAAAJIwUAAAkkBQAACSUFAAAJJgUAAAknBQAACSgFAAAJKQUAAAkqBQAACSsFAAAJLAUAAAfnAAAAAAEAAAAgAAAABApJbmtQb2ludFYxAgAAAAktBQAACS4FAAAJLwUAAAkwBQAACTEFAAAJMgUAAAkzBQAACTQFAAAJNQUAAAk2BQAACTcFAAAJOAUAAAk5BQAACToFAAAJOwUAAAk8BQAACT0FAAAJPgUAAAk/BQAACUAFAAAJQQUAAAlCBQAADQoH6QAAAAABAAAAQAAAAAQKSW5rUG9pbnRWMQIAAAAJQwUAAAlEBQAACUUFAAAJRgUAAAlHBQAACUgFAAAJSQUAAAlKBQAACUsFAAAJTAUAAAlNBQAACU4FAAAJTwUAAAlQBQAACVEFAAAJUgUAAAlTBQAACVQFAAAJVQUAAAlWBQAACVcFAAAJWAUAAAlZBQAACVoFAAAJWwUAAAlcBQAACV0FAAAJXgUAAAlfBQAACWAFAAAJYQUAAAliBQAACWMFAAAJZAUAAAllBQAACWYFAAAJZwUAAAloBQAACWkFAAAJagUAAA0YB+sAAAAAAQAAAEAAAAAECklua1BvaW50VjECAAAACWsFAAAJbAUAAAltBQAACW4FAAAJbwUAAAlwBQAACXEFAAAJcgUAAAlzBQAACXQFAAAJdQUAAAl2BQAACXcFAAAJeAUAAAl5BQAACXoFAAAJewUAAAl8BQAACX0FAAAJfgUAAAl/BQAACYAFAAAJgQUAAAmCBQAACYMFAAAJhAUAAAmFBQAACYYFAAAJhwUAAAmIBQAACYkFAAAJigUAAAmLBQAACYwFAAAJjQUAAAmOBQAACY8FAAAJkAUAAAmRBQAACZIFAAAJkwUAAAmUBQAACZUFAAAJlgUAAAmXBQAACZgFAAAJmQUAAAmaBQAACZsFAAAJnAUAAA0OB+0AAAAAAQAAAAABAAAECklua1BvaW50VjECAAAACZ0FAAAJngUAAAmfBQAACaAFAAAJoQUAAAmiBQAACaMFAAAJpAUAAAmlBQAACaYFAAAJpwUAAAmoBQAACakFAAAJqgUAAAmrBQAACawFAAAJrQUAAAmuBQAACa8FAAAJsAUAAAmxBQAACbIFAAAJswUAAAm0BQAACbUFAAAJtgUAAAm3BQAACbgFAAAJuQUAAAm6BQAACbsFAAAJvAUAAAm9BQAACb4FAAAJvwUAAAnABQAACcEFAAAJwgUAAAnDBQAACcQFAAAJxQUAAAnGBQAACccFAAAJyAUAAAnJBQAACcoFAAAJywUAAAnMBQAACc0FAAAJzgUAAAnPBQAACdAFAAAJ0QUAAAnSBQAACdMFAAAJ1AUAAAnVBQAACdYFAAAJ1wUAAAnYBQAACdkFAAAJ2gUAAAnbBQAACdwFAAAJ3QUAAAneBQAACd8FAAAJ4AUAAAnhBQAACeIFAAAJ4wUAAAnkBQAACeUFAAAJ5gUAAAnnBQAACegFAAAJ6QUAAAnqBQAACesFAAAJ7AUAAAntBQAACe4FAAAJ7wUAAAnwBQAACfEFAAAJ8gUAAAnzBQAACfQFAAAJ9QUAAAn2BQAACfcFAAAJ+AUAAAn5BQAACfoFAAAJ+wUAAAn8BQAACf0FAAAJ/gUAAAn/BQAACQAGAAAJAQYAAAkCBgAACQMGAAAJBAYAAAkFBgAACQYGAAAJBwYAAAkIBgAACQkGAAAJCgYAAAkLBgAACQwGAAAJDQYAAAkOBgAACQ8GAAAJEAYAAAkRBgAACRIGAAAJEwYAAAkUBgAACRUGAAAJFgYAAAkXBgAACRgGAAAJGQYAAAkaBgAACRsGAAAJHAYAAAkdBgAACR4GAAAJHwYAAAkgBgAACSEGAAAJIgYAAAkjBgAACSQGAAAJJQYAAAkmBgAACScGAAAJKAYAAAkpBgAACSoGAAAJKwYAAAksBgAACS0GAAAJLgYAAAkvBgAACTAGAAAJMQYAAAkyBgAACTMGAAAJNAYAAAk1BgAACTYGAAAJNwYAAAk4BgAADWQH7wAAAAABAAAAQAAAAAQKSW5rUG9pbnRWMQIAAAAJOQYAAAk6BgAACTsGAAAJPAYAAAk9BgAACT4GAAAJPwYAAAlABgAACUEGAAAJQgYAAAlDBgAACUQGAAAJRQYAAAlGBgAACUcGAAAJSAYAAAlJBgAACUoGAAAJSwYAAAlMBgAACU0GAAAJTgYAAAlPBgAACVAGAAAJUQYAAAlSBgAACVMGAAAJVAYAAAlVBgAACVYGAAAJVwYAAAlYBgAACVkGAAAJWgYAAAlbBgAACVwGAAAJXQYAAAleBgAACV8GAAAJYAYAAAlhBgAACWIGAAAJYwYAAAlkBgAACWUGAAAJZgYAAAlnBgAACWgGAAAJaQYAAAlqBgAACWsGAAAJbAYAAAltBgAACW4GAAAJbwYAAAlwBgAACXEGAAANBwfxAAAAAAEAAAAgAAAABApJbmtQb2ludFYxAgAAAAlyBgAACXMGAAAJdAYAAAl1BgAACXYGAAAJdwYAAAl4BgAACXkGAAAJegYAAAl7BgAACXwGAAAJfQYAAAl+BgAACX8GAAAJgAYAAAmBBgAACYIGAAAJgwYAAAmEBgAACYUGAAAJhgYAAAmHBgAACYgGAAAJiQYAAAmKBgAACYsGAAAJjAYAAAmNBgAACY4GAAAJjwYAAAmQBgAACZEGAAAH8wAAAAABAAAAgAAAAAQKSW5rUG9pbnRWMQIAAAAJkgYAAAmTBgAACZQGAAAJlQYAAAmWBgAACZcGAAAJmAYAAAmZBgAACZoGAAAJmwYAAAmcBgAACZ0GAAAJngYAAAmfBgAACaAGAAAJoQYAAAmiBgAACaMGAAAJpAYAAAmlBgAACaYGAAAJpwYAAAmoBgAACakGAAAJqgYAAAmrBgAACawGAAAJrQYAAAmuBgAACa8GAAAJsAYAAAmxBgAACbIGAAAJswYAAAm0BgAACbUGAAAJtgYAAAm3BgAACbgGAAAJuQYAAAm6BgAACbsGAAAJvAYAAAm9BgAACb4GAAAJvwYAAAnABgAACcEGAAAJwgYAAAnDBgAACcQGAAAJxQYAAAnGBgAACccGAAAJyAYAAAnJBgAACcoGAAAJywYAAAnMBgAACc0GAAAJzgYAAAnPBgAACdAGAAAJ0QYAAAnSBgAACdMGAAAJ1AYAAAnVBgAACdYGAAAJ1wYAAAnYBgAACdkGAAAJ2gYAAAnbBgAACdwGAAAJ3QYAAA00B/UAAAAAAQAAAEAAAAAECklua1BvaW50VjECAAAACd4GAAAJ3wYAAAngBgAACeEGAAAJ4gYAAAnjBgAACeQGAAAJ5QYAAAnmBgAACecGAAAJ6AYAAAnpBgAACeoGAAAJ6wYAAAnsBgAACe0GAAAJ7gYAAAnvBgAACfAGAAAJ8QYAAAnyBgAACfMGAAAJ9AYAAAn1BgAACfYGAAAJ9wYAAAn4BgAACfkGAAAJ+gYAAAn7BgAACfwGAAAJ/QYAAAn+BgAACf8GAAANHgf3AAAAAAEAAACAAAAABApJbmtQb2ludFYxAgAAAAkABwAACQEHAAAJAgcAAAkDBwAACQQHAAAJBQcAAAkGBwAACQcHAAAJCAcAAAkJBwAACQoHAAAJCwcAAAkMBwAACQ0HAAAJDgcAAAkPBwAACRAHAAAJEQcAAAkSBwAACRMHAAAJFAcAAAkVBwAACRYHAAAJFwcAAAkYBwAACRkHAAAJGgcAAAkbBwAACRwHAAAJHQcAAAkeBwAACR8HAAAJIAcAAAkhBwAACSIHAAAJIwcAAAkkBwAACSUHAAAJJgcAAAknBwAACSgHAAAJKQcAAAkqBwAACSsHAAAJLAcAAAktBwAACS4HAAAJLwcAAAkwBwAACTEHAAAJMgcAAAkzBwAACTQHAAAJNQcAAAk2BwAACTcHAAAJOAcAAAk5BwAACToHAAAJOwcAAAk8BwAACT0HAAAJPgcAAAk/BwAACUAHAAAJQQcAAA0+B/kAAAAAAQAAAEAAAAAECklua1BvaW50VjECAAAACUIHAAAJQwcAAAlEBwAACUUHAAAJRgcAAAlHBwAACUgHAAAJSQcAAAlKBwAACUsHAAAJTAcAAAlNBwAACU4HAAAJTwcAAAlQBwAACVEHAAAJUgcAAAlTBwAACVQHAAAJVQcAAAlWBwAACVcHAAAJWAcAAAlZBwAACVoHAAAJWwcAAAlcBwAACV0HAAAJXgcAAAlfBwAACWAHAAAJYQcAAAliBwAACWMHAAAJZAcAAAllBwAACWYHAAAJZwcAAAloBwAACWkHAAAJagcAAAlrBwAACWwHAAAJbQcAAAluBwAACW8HAAAJcAcAAAlxBwAACXIHAAAJcwcAAAl0BwAACXUHAAAJdgcAAAl3BwAACXgHAAANCQX6AAAACklua1BvaW50VjEEAAAAAVgBWQ5QcmVzc3VyZUZhY3RvcglUaW1lU3RhbXAAAAAABgYLEAIAAAC4jLJynjS3P+YhegPYy8c/AAAAPwAAAAAAAAAAAfsAAAD6AAAA/Ic6rUuAtz/mIXoD2MvHPwAAAD/sAAAAAAAAAAH8AAAA+gAAAECDwuf4y7c/5iF6A9jLxz8AAAA/7AAAAAAAAAAB/QAAAPoAAADKedJcU2O4P+YhegPYy8c/AAAAP/sAAAAAAAAAAf4AAAD6AAAAmmtqDFtGuT/mIXoD2MvHPwAAAD/7AAAAAAAAAAH/AAAA+gAAAGpdArxiKbo/5iF6A9jLxz8AAAA/CwEAAAAAAAABAAEAAPoAAAB+SiKmF1i7P+YhegPYy8c/AAAAPwsBAAAAAAAAAQEBAAD6AAAATjy6VR87vD/mIXoD2MvHPwAAAD8aAQAAAAAAAAECAQAA+gAAAB4uUgUnHr0/5iF6A9jLxz8AAAA/GgEAAAAAAAABAwEAAPoAAADuH+q0LgG+P+YhegPYy8c/AAAAPyoBAAAAAAAAAQQBAAD6AAAAvhGCZDbkvj/mIXoD2MvHPwAAAD8qAQAAAAAAAAEFAQAA+gAAAI4DGhQ+x78/5iF6A9jLxz8AAAA/OgEAAAAAAAABBgEAAPoAAAA38ehWfezAP+YhegPYy8c/AAAAPzoBAAAAAAAAAQcBAAD6AAAAfexwkSo4wT/mIXoD2MvHPwAAAD9JAQAAAAAAAAEIAQAA+gAAAMPn+MvXg8E/5iF6A9jLxz8AAAA/SQEAAAAAAAABCQEAAPoAAAAH44AGhc/BP+YhegPYy8c/AAAAP1kBAAAAAAAAAQoBAAD6AAAATd4IQTIbwj/mIXoD2MvHPwAAAD9ZAQAAAAAAAAELAQAA+gAAAJHZkHvfZsI/5iF6A9jLxz8AAAA/aAEAAAAAAAABDAEAAPoAAADX1Bi2jLLCP4rK5iF6A8g/AAAAP3gBAAAAAAAAAQ0BAAD6AAAAHdCg8Dn+wj+KyuYhegPIPwAAAD94AQAAAAAAAAEOAQAA+gAAAGHLKCvnScM/isrmIXoDyD8AAAA/eAEAAAAAAAABDwEAAPoAAACnxrBllJXDPy5zU0AcO8g/AAAAP4gBAAAAAAAAARABAAD6AAAAMb3A2u4sxD8uc1NAHDvIPwAAAD+XAQAAAAAAAAERAQAA+gAAABm2jLJynsQ/zhvAXr5yyD8AAAA/lwEAAAAAAAABEgEAAPoAAABfsRTtH+rEP84bwF6+csg/AAAAP6cBAAAAAAAAARMBAAD6AAAARargxKNbxT/OG8BevnLIPwAAAD+nAQAAAAAAAAEUAQAA+gAAAC2jrJwnzcU/csQsfWCqyD8AAAA/tgEAAAAAAAABFQEAAPoAAAA/drhIFZzIP7oVBrqkGck/AAAAP9YBAAAAAAAAARYBAAD6AAAAJ2+EIJkNyT+6FQa6pBnJPwAAAD/lAQAAAAAAAAEXAQAA+gAAAA9oUPgcf8k/uhUGuqQZyT8AAAA/5QEAAAAAAAABGAEAAPoAAABTY9gyysrJP7oVBrqkGck/AAAAP/UBAAAAAAAAARkBAAD6AAAAmV5gbXcWyj+6FQa6pBnJPwAAAD/1AQAAAAAAAAEaAQAA+gAAAN1Z6KckYso/uhUGuqQZyT8AAAA/BAIAAAAAAAABGwEAAPoAAAAjVXDi0a3KP7oVBrqkGck/AAAAPwQCAAAAAAAAARwBAAD6AAAAZ1D4HH/5yj+6FQa6pBnJPwAAAD8UAgAAAAAAAAEdAQAA+gAAAAlOPLpVH8s/uhUGuqQZyT8AAAA/FAIAAAAAAAABHgEAAPoAAADzRgiS2ZDLP7oVBrqkGck/AAAAPyQCAAAAAAAAAR8BAAD6AAAAlURML7C2yz+6FQa6pBnJPwAAAD8kAgAAAAAAAAEgAQAA+gAAANk/1GldAsw/uhUGuqQZyT8AAAA/MwIAAAAAAAABIQEAAPoAAAAdO1ykCk7MP7oVBrqkGck/AAAAP0MCAAAAAAAAASIBAAD6AAAAwzigQeFzzD+6FQa6pBnJPwAAAD9SAgAAAAAAAAEjAQAA+gAAAGU25N63mcw/uhUGuqQZyT8AAAA/YgIAAAAAAAABJAEAAPoAAAAHNCh8jr/MP7oVBrqkGck/AAAAP2ICAAAAAAAAASUBAAD6AAAASy+wtjsLzT+6FQa6pBnJPwAAAD9yAgAAAAAAAAEmAQAA+gAAAO0s9FMSMc0/uhUGuqQZyT8AAAA/cgIAAAAAAAABJwEAAPoAAACTKjjx6FbNP7oVBrqkGck/AAAAP4ECAAAAAAAAASgBAAD6AAAA1yXAK5aizT+6FQa6pBnJPwAAAD+BAgAAAAAAAAEpAQAA+gAAAHkjBMlsyM0/uhUGuqQZyT8AAAA/kQIAAAAAAAABKgEAAPoAAAAFGhQ+x1/OP7oVBrqkGck/AAAAP5ECAAAAAAAAASsBAAD6AAAApxdY252Fzj+6FQa6pBnJPwAAAD+gAgAAAAAAAAEsAQAA+gAAAOsS4BVL0c4/uhUGuqQZyT8AAAA/oAIAAAAAAAABLQEAAPoAAAAvDmhQ+BzPPxZtmZsC4sg/AAAAP7ACAAAAAAAAAS4BAAD6AAAA0wus7c5Czz8WbZmbAuLIPwAAAD/NAgAAAAAAAAEvAQAA+gAAABkHNCh8js8/Fm2ZmwLiyD8AAAA/3QIAAAAAAAABMAEAAPoAAABdArxiKdrPP3LELH1gqsg/AAAAP90CAAAAAAAAATEBAAD6AAAA////////zz9yxCx9YKrIPwAAAD/sAgAAAAAAAAEyAQAA+gAAANL+oU7rEtA/csQsfWCqyD8AAAA//AIAAAAAAAABMwEAAPoAAABE+4c6rUvQP3LELH1gqsg/AAAAP/wCAAAAAAAAATQBAAD6AAAA6PjL14Nx0D9yxCx9YKrIPwAAAD8LAwAAAAAAAAE1AQAA+gAAAFz1scNFqtA/csQsfWCqyD8AAAA/CwMAAAAAAAABNgEAAPoAAAD+8vVgHNDQP3LELH1gqsg/AAAAPxsDAAAAAAAAATcBAAD6AAAAcu/bTN4I0T/OG8BevnLIPwAAAD8bAwAAAAAAAAE4AQAA+gAAAPzl68E4oNE/zhvAXr5yyD8AAAA/KwMAAAAAAAABOQEAAPoAAABw4tGt+tjRP84bwF6+csg/AAAAPysDAAAAAAAAAToBAAD6AAAAtt1Z6Kck0j/OG8BevnLIPwAAAD86AwAAAAAAAAE7AQAA+gAAAFjbnYV+StI/zhvAXr5yyD8AAAA/SgMAAAAAAAABPAEAAPoAAAD62OEiVXDSP84bwF6+csg/AAAAP9YDAAAAAAAAAT0BAAD6AAAAzNeDcUCD0j/OG8BevnLIPwAAAD/WAwAAAAAAAAE+AQAA+gAAAJ7WJcArltI/zhvAXr5yyD8AAAA/5gMAAAAAAAABPwEAAPoAAABA1GldArzSP84bwF6+csg/AAAAP+YDAAAAAAAAAUABAAD6AAAAtNBPScT00j8uc1NAHDvIPwAAAD/1AwAAAAAAAAFBAQAA+gAAAITP8ZevB9M/LnNTQBw7yD8AAAA/9QMAAAAAAAABQgEAAPoAAABWzpPmmhrTPy5zU0AcO8g/AAAAPwUEAAAAAAAAAUMBAAD6AAAAJs01NYYt0z8uc1NAHDvIPwAAAD9DBAAAAAAAAAFEAQAA+gAAAPrL14NxQNM/LnNTQBw7yD8AAAA/UwQAAAAAAAABRQEAAPoAAADKynnSXFPTPy5zU0AcO8g/AAAAP2MEAAAAAAAAAUYBAAD6AAAAnMkbIUhm0z8uc1NAHDvIPwAAAD9jBAAAAAAAAAFHAQAA+gAAAGzIvW8zedM/LnNTQBw7yD8AAAA/cgQAAAAAAAABSAEAAPoAAAA+x1++HozTPy5zU0AcO8g/AAAAP3IEAAAAAAAAAUkBAAD6AAAADsYBDQqf0z8uc1NAHDvIPwAAAD+CBAAAAAAAAAFKAQAA+gAAAODEo1v1sdM/LnNTQBw7yD8AAAA/2gQAAAAAAAABSwEAAPoAAACyw0Wq4MTTPy5zU0AcO8g/AAAAP9oEAAAAAAAAAUwBAAD6AAAAhMLn+MvX0z8uc1NAHDvIPwAAAD8ZBQAAAAAAAAFNAQAA+gAAAFTBiUe36tM/LnNTQBw7yD8AAAA/OAUAAAAAAAABTgEAAPoAAAAMCp/jL1/fPyRw9m2Pjrg/AAAAPwAAAAAAAAAAAU8BAAD6AAAADAqf4y9f3z/cHh0xSx+4PwAAAD8AAQAAAAAAAAFQAQAA+gAAAAwKn+MvX98/eIjeAPbytT8AAAA/AAEAAAAAAAABUQEAAPoAAAAMCp/jL1/fP6iUUkoppbQ/AAAAPxABAAAAAAAAAVIBAAD6AAAADAqf4y9f3z9gQ3kN5TW0PwAAAD8QAQAAAAAAAAFTAQAA+gAAAAwKn+MvX98/GPKf0KDGsz8AAAA/IAEAAAAAAAABVAEAAPoAAAAMCp/jL1/fP4hP7VYY6LI/AAAAPyABAAAAAAAAAVUBAAD6AAAAPAv9lERM3z+4W2GgS5qxPwAAAD8vAQAAAAAAAAFWAQAA+gAAADwL/ZRETN8/KLmuJsO7sD8AAAA/TgEAAAAAAAABVwEAAPoAAABoDFtGWTnfP+Bn1el+TLA/AAAAP14BAAAAAAAAAVgBAAD6AAAAmA25920m3z/gZ9XpfkywPwAAAD99AQAAAAAAAAFZAQAA+gAAAJgNufdtJt8/MC34WXW6rz8AAAA/fQEAAAAAAAABWgEAAPoAAADGDhepghPfPzAt+Fl1uq8/AAAAP40BAAAAAAAAAVsBAAD6AAAA9g91WpcA3z+gikXg7NuuPwAAAD+NAQAAAAAAAAFcAQAA+gAAAPYPdVqXAN8/IOiSZmT9rT8AAAA/nAEAAAAAAAABXQEAAPoAAABUEjG9wNreP5BF4OzbHq0/AAAAP5wBAAAAAAAAAV4BAAD6AAAADhepghOP3j/gXch/QoOqPwAAAD+sAQAAAAAAAAFfAQAA+gAAAGwZZeU8ad4/4F3If0KDqj8AAAA/rAEAAAAAAAABYAEAAPoAAAD4HH/5ejDeP8gYY4wxxqg/AAAAP7wBAAAAAAAAAWEBAAD6AAAAhCCZDbn33T+w0/2YIAmnPwAAAD+8AQAAAAAAAAFiAQAA+gAAAOAiVXDi0d0/sNP9mCAJpz8AAAA/ywEAAAAAAAABYwEAAPoAAAA+JRHTC6zdPyAxSx+YKqY/AAAAP8sBAAAAAAAAAWQBAAD6AAAAzCgr50lz3T+QjpilD0ylPwAAAD/bAQAAAAAAAAFlAQAA+gAAACgr50lzTd0/COzlK4dtpD8AAAA/2wEAAAAAAAABZgEAAPoAAABWLEX7hzrdPwjs5SuHbaQ/AAAAP+oBAAAAAAAAAWcBAAD6AAAAtC4BXrEU3T94STOy/o6jPwAAAD/qAQAAAAAAAAFoAQAA+gAAAOQvXw/GAd0/6KaAOHawoj8AAAA/+gEAAAAAAAABaQEAAPoAAAAQMb3A2u7cP+imgDh2sKI/AAAAP/oBAAAAAAAAAWoBAAD6AAAAQDIbcu/b3D/opoA4drCiPwAAAD8KAgAAAAAAAAFrAQAA+gAAAG4zeSMEydw/6KaAOHawoj8AAAA/CgIAAAAAAAABbAEAAPoAAACeNNfUGLbcP+imgDh2sKI/AAAAPykCAAAAAAAAAW0BAAD6AAAAKjjx6FZ93D/opoA4drCiPwAAAD84AgAAAAAAAAFuAQAA+gAAAIY6rUuAV9w/6KaAOHawoj8AAAA/OAIAAAAAAAABbwEAAPoAAAAUPsdfvh7cP+imgDh2sKI/AAAAP0gCAAAAAAAAAXABAAD6AAAAoEHhc/zl2z/opoA4drCiPwAAAD9IAgAAAAAAAAFxAQAA+gAAAFpGWTlPmts/6KaAOHawoj8AAAA/WAIAAAAAAAABcgEAAPoAAADmSXNNjWHbP+imgDh2sKI/AAAAP1gCAAAAAAAAAXMBAAD6AAAA0E9JxPQC2z/opoA4drCiPwAAAD9nAgAAAAAAAAF0AQAA+gAAALpVHztcpNo/6KaAOHawoj8AAAA/dwIAAAAAAAABdQEAAPoAAABGWTlPmmvaP+imgDh2sKI/AAAAP3cCAAAAAAAAAXYBAAD6AAAALl8PxgEN2j/opoA4drCiPwAAAD93AgAAAAAAAAF3AQAA+gAAADBsGWXlPNk/6KaAOHawoj8AAAA/hgIAAAAAAAABeAEAAPoAAAC+bzN5IwTZP+imgDh2sKI/AAAAP5YCAAAAAAAAAXkBAAD6AAAApnUJ8Iql2D/opoA4drCiPwAAAD+mAgAAAAAAAAF6AQAA+gAAANZ2Z6Gfktg/6KaAOHawoj8AAAA/pgIAAAAAAAABewEAAPoAAAA0eSMEyWzYP+imgDh2sKI/AAAAP7UCAAAAAAAAAXwBAAD6AAAAYnqBtd1Z2D/opoA4drCiPwAAAD+1AgAAAAAAAAF9AQAA+gAAAJB732byRtg/6KaAOHawoj8AAAA/1AIAAAAAAAABfgEAAPoAAAC+fD0YBzTYP3hJM7L+jqM/AAAAPxMDAAAAAAAAAX8BAAD6AAAATIBXLEX71z8I7OUrh22kPwAAAD8TAwAAAAAAAAGAAQAA+gAAAKiCE49u1dc/kI6YpQ9MpT8AAAA/IgMAAAAAAAABgQEAAPoAAAAGhc/xl6/XP5COmKUPTKU/AAAAPyIDAAAAAAAAAYIBAAD6AAAAZIeLVMGJ1z+QjpilD0ylPwAAAD8yAwAAAAAAAAGDAQAA+gAAAO6KpWj/UNc/IDFLH5gqpj8AAAA/MgMAAAAAAAABhAEAAPoAAAB8jr98PRjXPzh2sBKp56c/AAAAP0IDAAAAAAAAAYUBAAD6AAAA2pB732by1j84drASqeenPwAAAD9CAwAAAAAAAAGGAQAA+gAAAAiS2ZB739Y/yBhjjDHGqD8AAAA/UQMAAAAAAAABhwEAAPoAAACUlfOkuabWP1C7FQa6pKk/AAAAP1EDAAAAAAAAAYgBAAD6AAAA8pevB+OA1j/gXch/QoOqPwAAAD9hAwAAAAAAAAGJAQAA+gAAACCZDbn3bdY/4F3If0KDqj8AAAA/YQMAAAAAAAABigEAAPoAAACsnCfNNTXWP3AAe/nKYas/AAAAP3ADAAAAAAAAAYsBAAD6AAAAOKBB4XP81T8g6JJmZP2tPwAAAD9wAwAAAAAAAAGMAQAA+gAAAGahn5KI6dU/IOiSZmT9rT8AAAA/gAMAAAAAAAABjQEAAPoAAACWov1DndbVPzAt+Fl1uq8/AAAAP4ADAAAAAAAAAY4BAAD6AAAAxKNb9bHD1T8wLfhZdbqvPwAAAD+QAwAAAAAAAAGPAQAA+gAAAPSkuabGsNU/4GfV6X5MsD8AAAA/nwMAAAAAAAABkAEAAPoAAAAiphdY253VP+Bn1el+TLA/AAAAP74DAAAAAAAAAZEBAAD6AAAAUKd1CfCK1T/gZ9XpfkywPwAAAD++AwAAAAAAAAGSAQAA+gAAAFCndQnwitU/KLmuJsO7sD8AAAA/zgMAAAAAAAABkwEAAPoAAACAqNO6BHjVP3AKiGMHK7E/AAAAP94DAAAAAAAAAZQBAAD6AAAA3KqPHS5S1T+4W2GgS5qxPwAAAD8cBAAAAAAAAAGVAQAA+gAAAPaxw0Wq4NQ/GPKf0KDGsz8AAAA/HAQAAAAAAAABlgEAAPoAAADet5m8EYLUPzg3BcSxg7U/AAAAPywEAAAAAAAAAZcBAAD6AAAAyL1vM3kj1D9QfGq3wkC3PwAAAD8sBAAAAAAAAAGYAQAA+gAAALLDRargxNM/JHD2bY+OuD8AAAA/OwQAAAAAAAABmQEAAPoAAAA+x1++HozTP6wSqecXbbk/AAAAPzsEAAAAAAAAAZoBAAD6AAAAJs01NYYt0z+EBjWe5Lq6PwAAAD9LBAAAAAAAAAGbAQAA+gAAAITP8ZevB9M/zFcO2ygquz8AAAA/SwQAAAAAAAABnAEAAPoAAAAS0wus7c7SP8xXDtsoKrs/AAAAP0sEAAAAAAAAAZ0BAAD6AAAAEtMLrO3O0j+EBjWe5Lq6PwAAAD+KBAAAAAAAAAGeAQAA+gAAABLTC6ztztI/PLVbYaBLuj8AAAA/igQAAAAAAAABnwEAAPoAAAAS0wus7c7SP1B8arfCQLc/AAAAPwAAAAAAAAAAAaABAAD6AAAAEtMLrO3O0j/cHh0xSx+4PwAAAD9tAAAAAAAAAAGhAQAA+gAAABLTC6ztztI/JHD2bY+OuD8AAAA/fQAAAAAAAAABogEAAPoAAAAS0wus7c7SP2zBz6rT/bg/AAAAP30AAAAAAAAAAaMBAAD6AAAAEtMLrO3O0j+sEqnnF225PwAAAD+MAAAAAAAAAAGkAQAA+gAAABLTC6ztztI/9GOCJFzcuT8AAAA/jAAAAAAAAAABpQEAAPoAAABA1GldArzSP/RjgiRc3Lk/AAAAP5wAAAAAAAAAAaYBAAD6AAAAQNRpXQK80j88tVthoEu6PwAAAD+cAAAAAAAAAAGnAQAA+gAAAEDUaV0CvNI/hAY1nuS6uj8AAAA/rAAAAAAAAAABqAEAAPoAAABA1GldArzSP8xXDtsoKrs/AAAAP/UBAAAAAAAAAakBAAD6AAAAEtMLrO3O0j/MVw7bKCq7PwAAAD/1AQAAAAAAAAGqAQAA+gAAAOLRrfrY4dI/zFcO2ygquz8AAAA/BAIAAAAAAAABqwEAAPoAAAC00E9JxPTSP8xXDtsoKrs/AAAAPxQCAAAAAAAAAawBAAD6AAAAhM/xl68H0z8UqecXbZm7PwAAAD8jAgAAAAAAAAGtAQAA+gAAACbNNTWGLdM/XPrAVLEIvD8AAAA/MwIAAAAAAAABrgEAAPoAAAD6y9eDcUDTP6RLmpH1d7w/AAAAP0MCAAAAAAAAAa8BAAD6AAAAbMi9bzN50z8s7kwLfla9PwAAAD9SAgAAAAAAAAGwAQAA+gAAAD7HX74ejNM/LO5MC35WvT8AAAA/UgIAAAAAAAABsQEAAPoAAAAOxgENCp/TP3Q/JkjCxb0/AAAAP2ICAAAAAAAAAbIBAAD6AAAA4MSjW/Wx0z90PyZIwsW9PwAAAD9xAgAAAAAAAAGzAQAA+gAAAK762OEiVeg/bMHPqtP9uD8AAAA/AAAAAAAAAAABtAEAAPoAAABF+4c6rUvoP9weHTFLH7g/AAAAP5wAAAAAAAAAAbUBAAD6AAAA2/s2kzdC6D9QfGq3wkC3PwAAAD+cAAAAAAAAAAG2AQAA+gAAAAr9lERML+g/ODcFxLGDtT8AAAA/qwAAAAAAAAABtwEAAPoAAAA5/vL1YBzoP2BDeQ3lNbQ/AAAAP6sAAAAAAAAAAbgBAAD6AAAAAAAAAAAA6D8ArTrdjwmyPwAAAD+7AAAAAAAAAAG5AQAA+gAAAJcAr1iK9uc/uFthoEuasT8AAAA/uwAAAAAAAAABugEAAPoAAADGAQ0Kn+PnP+Bn1el+TLA/AAAAP8sAAAAAAAAAAbsBAAD6AAAAXQK8Yina5z8wLfhZdbqvPwAAAD/LAAAAAAAAAAG8AQAA+gAAAPUCa7uz0Oc/oIpF4Ozbrj8AAAA/2gAAAAAAAAABvQEAAPoAAAD1Amu7s9DnPyDokmZk/a0/AAAAP9oAAAAAAAAAAb4BAAD6AAAAiwMaFD7H5z8g6JJmZP2tPwAAAD/qAAAAAAAAAAG/AQAA+gAAAFEFJx7dquc/4F3If0KDqj8AAAA/CQEAAAAAAAABwAEAAPoAAADpBdZ2Z6HnP+BdyH9Cg6o/AAAAPwkBAAAAAAAAAcEBAAD6AAAArwfjgAaF5z/IGGOMMcaoPwAAAD8ZAQAAAAAAAAHCAQAA+gAAAEcIktmQe+c/OHawEqnnpz8AAAA/KAEAAAAAAAABwwEAAPoAAABqDFtGWTnnPwjs5SuHbaQ/AAAAPygBAAAAAAAAAcQBAAD6AAAAmQ25920m5z/opoA4drCiPwAAAD8oAQAAAAAAAAHFAQAA+gAAAF8PxgENCuc/WATOvu3RoT8AAAA/OAEAAAAAAAABxgEAAPoAAAAlEdMLrO3mP0i/aMvcFKA/AAAAP0cBAAAAAAAAAccBAAD6AAAAuxGCZDbk5j9wOWyjqGyePwAAAD9HAQAAAAAAAAHIAQAA+gAAAIITj27Vx+Y/UPQGsJevnD8AAAA/VwEAAAAAAAAByQEAAPoAAACxFO0f6rTmPxBqPMl1NZk/AAAAP1cBAAAAAAAAAcoBAAD6AAAADxepghOP5j/wJNfVZHiXPwAAAD9nAQAAAAAAAAHLAQAA+gAAAGsZZeU8aeY/0N9x4lO7lT8AAAA/ZwEAAAAAAAABzAEAAPoAAAD4HH/5ejDmP9CaDO9C/pM/AAAAP3YBAAAAAAAAAc0BAAD6AAAAgyCZDbn35T+wVaf7MUGSPwAAAD+GAQAAAAAAAAHOAQAA+gAAAKckYnqBteU/kBBCCCGEkD8AAAA/hgEAAAAAAAABzwEAAPoAAACdJ801NYblP5AQQgghhJA/AAAAP4YBAAAAAAAAAdABAAD6AAAAKCvnSXNN5T/glrkpII6NPwAAAD+VAQAAAAAAAAHRAQAA+gAAALUuAV6xFOU/oAzvQv4Tij8AAAA/pQEAAAAAAAAB0gEAAPoAAADNNTWGLaPkPyD4WXW6H4M/AAAAP6UBAAAAAAAAAdMBAAD6AAAAKjjx6FZ95D8g+Fl1uh+DPwAAAD+lAQAAAAAAAAHUAQAA+gAAAIg6rUuAV+Q/wNseHTFLfz8AAAA/tQEAAAAAAAAB1QEAAPoAAACgQeFz/OXjP0Cz9IGpYnE/AAAAP9QBAAAAAAAAAdYBAAD6AAAA/kOd1iXA4z9As/SBqWJxPwAAAD/UAQAAAAAAAAHXAQAA+gAAAIlHt+pjh+M/gD2/aMvcZD8AAAA/4wEAAAAAAAAB2AEAAPoAAADnSXNNjWHjP4A9v2jL3GQ/AAAAP+MBAAAAAAAAAdkBAAD6AAAAck2NYcso4z+APb9oy9xkPwAAAD/zAQAAAAAAAAHaAQAA+gAAAGhQ+Bx/+eI/gD2/aMvcZD8AAAA/8wEAAAAAAAAB2wEAAPoAAAD0UxIxvcDiP4A9v2jL3GQ/AAAAPwMCAAAAAAAAAdwBAAD6AAAAOlykCk484j+APb9oy9xkPwAAAD8SAgAAAAAAAAHdAQAA+gAAAC9fD8YBDeI/gD2/aMvcZD8AAAA/EgIAAAAAAAAB3gEAAPoAAAAkYnqBtd3hP4A9v2jL3GQ/AAAAPxICAAAAAAAAAd8BAAD6AAAAgmQ25N634T9As/SBqWJxPwAAAD8iAgAAAAAAAAHgAQAA+gAAAN9m8kYIkuE/QLP0galicT8AAAA/IgIAAAAAAAAB4QEAAPoAAAClaP9Qp3XhP8DHiU/tVng/AAAAPzECAAAAAAAAAeIBAAD6AAAAa2oMW0ZZ4T/Ax4lP7VZ4PwAAAD8xAgAAAAAAAAHjAQAA+gAAADFsGWXlPOE/wMeJT+1WeD8AAAA/QQIAAAAAAAAB5AEAAPoAAABgbXcW+inhP8DHiU/tVng/AAAAP0ECAAAAAAAAAeUBAAD6AAAAj27Vxw4X4T/Ax4lP7VZ4PwAAAD9RAgAAAAAAAAHmAQAA+gAAACZvhCCZDeE/wMeJT+1WeD8AAAA/YAIAAAAAAAAB5wEAAPoAAADscJEqOPHgP8DHiU/tVng/AAAAP2ACAAAAAAAAAegBAAD6AAAAG3Lv20ze4D/Ax4lP7VZ4PwAAAD9wAgAAAAAAAAHpAQAA+gAAAOFz/OXrweA/wMeJT+1WeD8AAAA/cAIAAAAAAAAB6gEAAPoAAACndQnwiqXgP8DHiU/tVng/AAAAP38CAAAAAAAAAesBAAD6AAAAynnSXFNj4D/A2x4dMUt/PwAAAD9/AgAAAAAAAAHsAQAA+gAAAFd97HCRKuA/wNseHTFLfz8AAAA/jwIAAAAAAAAB7QEAAPoAAAC0f6jTugTgP8DbHh0xS38/AAAAP48CAAAAAAAAAe4BAAD6AAAAJATJbMi93z/A2x4dMUt/PwAAAD+fAgAAAAAAAAHvAQAA+gAAAAwKn+MvX98/wNseHTFLfz8AAAA/nwIAAAAAAAAB8AEAAPoAAADGDhepghPfP8DbHh0xS38/AAAAP64CAAAAAAAAAfEBAAD6AAAAVBIxvcDa3j/A2x4dMUt/PwAAAD+uAgAAAAAAAAHyAQAA+gAAAOAVS9H+od4/IPhZdbofgz8AAAA/vgIAAAAAAAAB8wEAAPoAAAA8GAc0KHzePyD4WXW6H4M/AAAAP74CAAAAAAAAAfQBAAD6AAAAmhrDllFW3j8g+Fl1uh+DPwAAAD/NAgAAAAAAAAH1AQAA+gAAACYe3aqPHd4/IPhZdbofgz8AAAA/zQIAAAAAAAAB9gEAAPoAAACEIJkNuffdPyD4WXW6H4M/AAAAP+ICAAAAAAAAAfcBAAD6AAAA4CJVcOLR3T8g+Fl1uh+DPwAAAD/iAgAAAAAAAAH4AQAA+gAAAMwoK+dJc90/IPhZdbofgz8AAAA/8gIAAAAAAAAB+QEAAPoAAAD4KYmYXmDdPyD4WXW6H4M/AAAAPwEDAAAAAAAAAfoBAAD6AAAAtC4BXrEU3T8g+Fl1uh+DPwAAAD8RAwAAAAAAAAH7AQAA+gAAAOQvXw/GAd0/IPhZdbofgz8AAAA/EQMAAAAAAAAB/AEAAPoAAAAQMb3A2u7cPyD4WXW6H4M/AAAAPxEDAAAAAAAAAf0BAAD6AAAAbjN5IwTJ3D8g+Fl1uh+DPwAAAD8gAwAAAAAAAAH+AQAA+gAAAMw1NYYto9w/IPhZdbofgz8AAAA/MAMAAAAAAAAB/wEAAPoAAAAqOPHoVn3cPyD4WXW6H4M/AAAAPzADAAAAAAAAAQACAAD6AAAAhjqtS4BX3D8g+Fl1uh+DPwAAAD8wAwAAAAAAAAEBAgAA+gAAALY7C/2URNw/IPhZdbofgz8AAAA/QAMAAAAAAAABAgIAAPoAAABCPyUR0wvcPyD4WXW6H4M/AAAAP0ADAAAAAAAAAQMCAAD6AAAAzkI/JRHT2z/A2x4dMUt/PwAAAD9PAwAAAAAAAAEEAgAA+gAAAIhHt+pjh9s/wNseHTFLfz8AAAA/TwMAAAAAAAABBQIAAPoAAABETC+wtjvbP8DbHh0xS38/AAAAP18DAAAAAAAAAQYCAAD6AAAAdFqXAK9Y2j/Ax4lP7VZ4PwAAAD9fAwAAAAAAAAEHAgAA+gAAAF5gbXcW+tk/QLP0galicT8AAAA/bgMAAAAAAAABCAIAAPoAAAAYZeU8aa7ZP0Cz9IGpYnE/AAAAP24DAAAAAAAAAQkCAAD6AAAAdmehn5KI2T9As/SBqWJxPwAAAD9+AwAAAAAAAAEKAgAA+gAAAAJru7PQT9k/QLP0galicT8AAAA/fgMAAAAAAAABCwIAAPoAAACObtXHDhfZP0Cz9IGpYnE/AAAAP44DAAAAAAAAAQwCAAD6AAAA7HCRKjjx2D9As/SBqWJxPwAAAD+OAwAAAAAAAAENAgAA+gAAABpy79tM3tg/QLP0galicT8AAAA/nQMAAAAAAAABDgIAAPoAAABKc02NYcvYP0Cz9IGpYnE/AAAAP50DAAAAAAAAAQ8CAAD6AAAApnUJ8Iql2D9As/SBqWJxPwAAAD+tAwAAAAAAAAEQAgAA+gAAANZ2Z6Gfktg/QLP0galicT8AAAA/vAMAAAAAAAABEQIAAPoAAAA0eSMEyWzYP0Cz9IGpYnE/AAAAP8wDAAAAAAAAARICAAD6AAAAYnqBtd1Z2D9As/SBqWJxPwAAAD/MAwAAAAAAAAETAgAA+gAAAL58PRgHNNg/QLP0galicT8AAAA/3AMAAAAAAAABFAIAAPoAAACoghOPbtXXP8DHiU/tVng/AAAAP9wDAAAAAAAAARUCAAD6AAAABoXP8Zev1z/A2x4dMUt/PwAAAD/rAwAAAAAAAAEWAgAA+gAAAJKI6QXWdtc/IPhZdbofgz8AAAA/6wMAAAAAAAABFwIAAPoAAAAejAMaFD7XP2CCJFzcmYY/AAAAP/sDAAAAAAAAARgCAAD6AAAAfI6/fD0Y1z9ggiRc3JmGPwAAAD/7AwAAAAAAAAEZAgAA+gAAAAiS2ZB739Y/YIIkXNyZhj8AAAA/CgQAAAAAAAABGgIAAPoAAABmlJXzpLnWP6AM70L+E4o/AAAAPwoEAAAAAAAAARsCAAD6AAAAlJXzpLmm1j/glrkpII6NPwAAAD8aBAAAAAAAAAEcAgAA+gAAAPKXrwfjgNY/4Ja5KSCOjT8AAAA/GgQAAAAAAAABHQIAAPoAAAAgmQ25923WP5AQQgghhJA/AAAAPyoEAAAAAAAAAR4CAAD6AAAATppragxb1j+QEEIIIYSQPwAAAD8qBAAAAAAAAAEfAgAA+gAAADigQeFz/NU/0JoM70L+kz8AAAA/WAQAAAAAAAABIAIAAPoAAADEo1v1scPVP9DfceJTu5U/AAAAP1gEAAAAAAAAASECAAD6AAAAIqYXWNud1T/Q33HiU7uVPwAAAD9oBAAAAAAAAAEiAgAA+gAAAK6pMWwZZdU/8CTX1WR4lz8AAAA/aAQAAAAAAAABIwIAAPoAAAA6rUuAVyzVPxBqPMl1NZk/AAAAP3gEAAAAAAAAASQCAAD6AAAAmK8H44AG1T8wr6G8hvKaPwAAAD94BAAAAAAAAAElAgAA+gAAAMawZZSV89Q/MK+hvIbymj8AAAA/hwQAAAAAAAABJgIAAPoAAAAksyH3vs3UP1D0BrCXr5w/AAAAP4cEAAAAAAAAAScCAAD6AAAAVLR/qNO61D9wOWyjqGyePwAAAD+XBAAAAAAAAAEoAgAA+gAAAIK13Vnop9Q/cDlso6hsnj8AAAA/lwQAAAAAAAABKQIAAPoAAACCtd1Z6KfUP0i/aMvcFKA/AAAAP6YEAAAAAAAAASoCAAD6AAAAsLY7C/2U1D9Iv2jL3BSgPwAAAD+2BAAAAAAAAAErAgAA+gAAAN63mbwRgtQ/WATOvu3RoT8AAAA/2wQAAAAAAAABLAIAAPoAAAAOufdtJm/UP1gEzr7t0aE/AAAAP+sEAAAAAAAAAS0CAAD6AAAADrn3bSZv1D/opoA4drCiPwAAAD/6BAAAAAAAAAEuAgAA+gAAADy6VR87XNQ/6KaAOHawoj8AAAA/CgUAAAAAAAABLwIAAPoAAABsu7PQT0nUP+imgDh2sKI/AAAAPwoFAAAAAAAAATACAAD6AAAAbLuz0E9J1D94STOy/o6jPwAAAD8ZBQAAAAAAAAExAgAA+gAAAGy7s9BPSdQ/COzlK4dtpD8AAAA/KQUAAAAAAAABMgIAAPoAAACavBGCZDbUPwjs5SuHbaQ/AAAAPykFAAAAAAAAATMCAAD6AAAAmrwRgmQ21D+QjpilD0ylPwAAAD85BQAAAAAAAAE0AgAA+gAAAMi9bzN5I9Q/IDFLH5gqpj8AAAA/SAUAAAAAAAABNQIAAPoAAAD2vs3kjRDUP7DT/ZggCac/AAAAP0gFAAAAAAAAATYCAAD6AAAA9r7N5I0Q1D84drASqeenPwAAAD9YBQAAAAAAAAE3AgAA+gAAAFTBiUe36tM/ULsVBrqkqT8AAAA/WAUAAAAAAAABOAIAAPoAAACEwuf4y9fTP+BdyH9Cg6o/AAAAP2cFAAAAAAAAATkCAAD6AAAAhMLn+MvX0z9wAHv5ymGrPwAAAD93BQAAAAAAAAE6AgAA+gAAALLDRargxNM/cAB7+cphqz8AAAA/hwUAAAAAAAABOwIAAPoAAADgxKNb9bHTPwCjLXNTQKw/AAAAP4cFAAAAAAAAATwCAAD6AAAA4MSjW/Wx0z+QReDs2x6tPwAAAD+WBQAAAAAAAAE9AgAA+gAAAA7GAQ0Kn9M/kEXg7NserT8AAAA/lgUAAAAAAAABPgIAAPoAAAAOxgENCp/TPyDokmZk/a0/AAAAP6YFAAAAAAAAAT8CAAD6AAAAbMi9bzN50z8g6JJmZP2tPwAAAD+mBQAAAAAAAAFAAgAA+gAAAGzIvW8zedM/oIpF4Ozbrj8AAAA/tQUAAAAAAAABQQIAAPoAAADKynnSXFPTPzAt+Fl1uq8/AAAAP7UFAAAAAAAAAUICAAD6AAAA+svXg3FA0z/gZ9XpfkywPwAAAD/FBQAAAAAAAAFDAgAA+gAAAPrL14NxQNM/KLmuJsO7sD8AAAA/1QUAAAAAAAABRAIAAPoAAAAmzTU1hi3TP3AKiGMHK7E/AAAAP9UFAAAAAAAAAUUCAAD6AAAAVs6T5poa0z+4W2GgS5qxPwAAAD/0BQAAAAAAAAFGAgAA+gAAAITP8ZevB9M/AK063Y8Jsj8AAAA/9AUAAAAAAAABRwIAAPoAAAC00E9JxPTSPwCtOt2PCbI/AAAAPxMGAAAAAAAAAUgCAAD6AAAAtNBPScT00j9I/hMa1HiyPwAAAD8TBgAAAAAAAAFJAgAA+gAAAOLRrfrY4dI/kEXg7NserT8AAAA/AAAAAAAAAAABSgIAAPoAAADi0a362OHSPyDokmZk/a0/AAAAP04AAAAAAAAAAUsCAAD6AAAA4tGt+tjh0j+gikXg7NuuPwAAAD9eAAAAAAAAAAFMAgAA+gAAAOLRrfrY4dI/MC34WXW6rz8AAAA/bQAAAAAAAAABTQIAAPoAAADi0a362OHSPyi5ribDu7A/AAAAP30AAAAAAAAAAU4CAAD6AAAA4tGt+tjh0j9wCohjByuxPwAAAD+NAAAAAAAAAAFPAgAA+gAAAOLRrfrY4dI/AK063Y8Jsj8AAAA/6gAAAAAAAAABUAIAAPoAAADi0a362OHSP0j+ExrUeLI/AAAAP/oAAAAAAAAAAVECAAD6AAAA4tGt+tjh0j+IT+1WGOiyPwAAAD8JAQAAAAAAAAFSAgAA+gAAAOLRrfrY4dI/0KDGk1xXsz8AAAA/GQEAAAAAAAABUwIAAPoAAAC00E9JxPTSP9CgxpNcV7M/AAAAP/wBAAAAAAAAAVQCAAD6AAAAhM/xl68H0z/QoMaTXFezPwAAAD8bAgAAAAAAAAFVAgAA+gAAAFbOk+aaGtM/0KDGk1xXsz8AAAA/KgIAAAAAAAABVgIAAPoAAAAmzTU1hi3TP9CgxpNcV7M/AAAAPzoCAAAAAAAAAVcCAAD6AAAA+svXg3FA0z/QoMaTXFezPwAAAD9KAgAAAAAAAAFYAgAA+gAAAMrKedJcU9M/0KDGk1xXsz8AAAA/SgIAAAAAAAABWQIAAPoAAACcyRshSGbTP9CgxpNcV7M/AAAAP1kCAAAAAAAAAVoCAAD6AAAAPsdfvh6M0z/QoMaTXFezPwAAAD9pAgAAAAAAAAFbAgAA+gAAAA7GAQ0Kn9M/0KDGk1xXsz8AAAA/eAIAAAAAAAABXAIAAPoAAABieoG13VnYP84bwF6+csg/AAAAPwAAAAAAAAAAAV0CAAD6AAAAkHvfZvJG2D/OG8BevnLIPwAAAD8fAAAAAAAAAAFeAgAA+gAAAL58PRgHNNg/zhvAXr5yyD8AAAA/PgAAAAAAAAABXwIAAPoAAADufZvJGyHYP84bwF6+csg/AAAAP04AAAAAAAAAAWACAAD6AAAA7n2byRsh2D8uc1NAHDvIPwAAAD9dAAAAAAAAAAFhAgAA+gAAABx/+XowDtg/LnNTQBw7yD8AAAA/fQAAAAAAAAABYgIAAPoAAABMgFcsRfvXPy5zU0AcO8g/AAAAP30AAAAAAAAAAWMCAAD6AAAAHH/5ejAO2D8uc1NAHDvIPwAAAD8oAQAAAAAAAAFkAgAA+gAAAO59m8kbIdg/LnNTQBw7yD8AAAA/VwEAAAAAAAABZQIAAPoAAACQe99m8kbYPy5zU0AcO8g/AAAAP2cBAAAAAAAAAWYCAAD6AAAAYnqBtd1Z2D8uc1NAHDvIPwAAAD92AQAAAAAAAAFnAgAA+gAAADR5IwTJbNg/LnNTQBw7yD8AAAA/dgEAAAAAAAABaAIAAPoAAAAEeMVStH/YPy5zU0AcO8g/AAAAP3YBAAAAAAAAAWkCAAD6AAAA1nZnoZ+S2D8uc1NAHDvIPwAAAD+VAQAAAAAAAAFqAgAA+gAAAKZ1CfCKpdg/zhvAXr5yyD8AAAA/lQEAAAAAAAABawIAAPoAAAB4dKs+drjYP84bwF6+csg/AAAAP5UBAAAAAAAAAWwCAAD6AAAASnNNjWHL2D/OG8BevnLIPwAAAD+lAQAAAAAAAAFtAgAA+gAAABpy79tM3tg/zhvAXr5yyD8AAAA/pQEAAAAAAAABbgIAAPoAAADscJEqOPHYP84bwF6+csg/AAAAP8QBAAAAAAAAAW8CAAD6AAAAvm8zeSME2T/OG8BevnLIPwAAAD/UAQAAAAAAAAFwAgAA+gAAAI5u1ccOF9k/zhvAXr5yyD8AAAA/1AEAAAAAAAABcQIAAPoAAABgbXcW+inZP84bwF6+csg/AAAAP2ACAAAAAAAAAXICAAD6AAAAMGwZZeU82T/OG8BevnLIPwAAAD9vAgAAAAAAAAFzAgAA+gAAAAJru7PQT9k/zhvAXr5yyD8AAAA/fwIAAAAAAAABdAIAAPoAAADUaV0CvGLZP84bwF6+csg/AAAAP38CAAAAAAAAAXUCAAD6AAAA+SmJmF5g5T9CeQ3lNZTHPwAAAD8AAAAAAAAAAAF2AgAA+gAAAGIp2j/UaeU/QnkN5TWUxz8AAAA/bgAAAAAAAAABdwIAAPoAAACdJ801NYblP+YhegPYy8c/AAAAP30AAAAAAAAAAXgCAAD6AAAABSce3aqP5T/mIXoD2MvHPwAAAD99AAAAAAAAAAF5AgAA+gAAAG4mb4QgmeU/5iF6A9jLxz8AAAA/jQAAAAAAAAABegIAAPoAAADWJcArlqLlP+YhegPYy8c/AAAAP5wAAAAAAAAAAXsCAAD6AAAAPyUR0wus5T+KyuYhegPIPwAAAD+cAAAAAAAAAAF8AgAA+gAAAKckYnqBteU/isrmIXoDyD8AAAA/nAAAAAAAAAABfQIAAPoAAAB5IwTJbMjlP4rK5iF6A8g/AAAAP6wAAAAAAAAAAX4CAAD6AAAA4SJVcOLR5T8uc1NAHDvIPwAAAD+8AAAAAAAAAAF/AgAA+gAAAEoiphdY2+U/LnNTQBw7yD8AAAA/vAAAAAAAAAABgAIAAPoAAACyIfe+zeTlPy5zU0AcO8g/AAAAP8sAAAAAAAAAAYECAAD6AAAAGyFIZkPu5T8uc1NAHDvIPwAAAD9IAQAAAAAAAAGCAgAA+gAAAIMgmQ259+U/LnNTQBw7yD8AAAA/WAEAAAAAAAABgwIAAPoAAAAksyH3vs3sP0J5DeU1lMc/AAAAPwAAAAAAAAAAAYQCAAD6AAAAjLJynjTX7D9CeQ3lNZTHPwAAAD8vAAAAAAAAAAGFAgAA+gAAAPSxw0Wq4Ow/QnkN5TWUxz8AAAA/PgAAAAAAAAABhgIAAPoAAABesRTtH+rsP+YhegPYy8c/AAAAP04AAAAAAAAAAYcCAAD6AAAAxrBllJXz7D/mIXoD2MvHPwAAAD9eAAAAAAAAAAGIAgAA+gAAADCwtjsL/ew/5iF6A9jLxz8AAAA/XgAAAAAAAAABiQIAAPoAAACYrwfjgAbtP+YhegPYy8c/AAAAP20AAAAAAAAAAYoCAAD6AAAAAK9YivYP7T/mIXoD2MvHPwAAAD9tAAAAAAAAAAGLAgAA+gAAAGiuqTFsGe0/5iF6A9jLxz8AAAA/fQAAAAAAAAABjAIAAPoAAADSrfrY4SLtP+YhegPYy8c/AAAAP4wAAAAAAAAAAY0CAAD6AAAAOq1LgFcs7T/mIXoD2MvHPwAAAD+cAAAAAAAAAAGOAgAA+gAAAAqs7c5CP+0/5iF6A9jLxz8AAAA/nAAAAAAAAAABjwIAAPoAAAB0qz52uEjtP+YhegPYy8c/AAAAP6wAAAAAAAAAAZACAAD6AAAARqrgxKNb7T/mIXoD2MvHPwAAAD+7AAAAAAAAAAGRAgAA+gAAABapghOPbu0/5iF6A9jLxz8AAAA/ywAAAAAAAAABkgIAAPoAAACAqNO6BHjtP+YhegPYy8c/AAAAP9oAAAAAAAAAAZMCAAD6AAAA6KckYnqB7T/mIXoD2MvHPwAAAD/aAAAAAAAAAAGUAgAA+gAAAFCndQnwiu0/5iF6A9jLxz8AAAA/OAEAAAAAAAABlQIAAPoAAAC6psawZZTtP+YhegPYy8c/AAAAP2cBAAAAAAAAAZYCAAD6AAAA4CJVcOLR3T8CZ9/26IjJPwAAAD8AAAAAAAAAAAGXAgAA+gAAAIQgmQ25990/Amff9uiIyT8AAAA/DwAAAAAAAAABmAIAAPoAAAD4HH/5ejDeP16+cthGUck/AAAAPw8AAAAAAAAAAZkCAAD6AAAAmhrDllFW3j+6FQa6pBnJPwAAAD8fAAAAAAAAAAGaAgAA+gAAADwYBzQofN4/uhUGuqQZyT8AAAA/HwAAAAAAAAABmwIAAPoAAACwFO0f6rTePxZtmZsC4sg/AAAAPy4AAAAAAAAAAZwCAAD6AAAAJBHTC6zt3j8WbZmbAuLIPwAAAD8uAAAAAAAAAAGdAgAA+gAAAMYOF6mCE98/Fm2ZmwLiyD8AAAA/PgAAAAAAAAABngIAAPoAAABoDFtGWTnfPxZtmZsC4sg/AAAAPz4AAAAAAAAAAZ8CAAD6AAAADAqf4y9f3z9yxCx9YKrIPwAAAD9OAAAAAAAAAAGgAgAA+gAAAK4H44AGhd8/csQsfWCqyD8AAAA/TgAAAAAAAAABoQIAAPoAAABQBSce3arfP3LELH1gqsg/AAAAP10AAAAAAAAAAaICAAD6AAAAJATJbMi93z9yxCx9YKrIPwAAAD9dAAAAAAAAAAGjAgAA+gAAAPQCa7uz0N8/csQsfWCqyD8AAAA/fAAAAAAAAAABpAIAAPoAAADGAQ0Kn+PfP3LELH1gqsg/AAAAP3wAAAAAAAAAAaUCAAD6AAAAlgCvWIr23z/OG8BevnLIPwAAAD+MAAAAAAAAAAGmAgAA+gAAAIZ+SiKmF+A/zhvAXr5yyD8AAAA/jAAAAAAAAAABpwIAAPoAAABXfexwkSrgP84bwF6+csg/AAAAP5wAAAAAAAAAAagCAAD6AAAAkHvfZvJG4D8uc1NAHDvIPwAAAD+cAAAAAAAAAAGpAgAA+gAAAPl6MA5oUOA/LnNTQBw7yD8AAAA/qwAAAAAAAAABqgIAAPoAAADhc/zl68HgPy5zU0AcO8g/AAAAP8oAAAAAAAAAAasCAAD6AAAAg3FAg8Ln4D8uc1NAHDvIPwAAAD/KAAAAAAAAAAGsAgAA+gAAAOxwkSo48eA/LnNTQBw7yD8AAAA/6gAAAAAAAAABrQIAAPoAAAC+bzN5IwThPy5zU0AcO8g/AAAAP/kAAAAAAAAAAa4CAAD6AAAAJm+EIJkN4T8uc1NAHDvIPwAAAD8JAQAAAAAAAAGvAgAA+gAAAPdtJm+EIOE/LnNTQBw7yD8AAAA/CQEAAAAAAAABsAIAAPoAAABgbXcW+inhPy5zU0AcO8g/AAAAPxgBAAAAAAAAAbECAAD6AAAAyGzIvW8z4T8uc1NAHDvIPwAAAD8YAQAAAAAAAAGyAgAA+gAAAJpragxbRuE/LnNTQBw7yD8AAAA/KAEAAAAAAAABswIAAPoAAAADa7uz0E/hPy5zU0AcO8g/AAAAPzgBAAAAAAAAAbQCAAD6AAAAa2oMW0ZZ4T8uc1NAHDvIPwAAAD84AQAAAAAAAAG1AgAA+gAAADxprqkxbOE/LnNTQBw7yD8AAAA/RwEAAAAAAAABtgIAAPoAAAAOaFD4HH/hPy5zU0AcO8g/AAAAP0cBAAAAAAAAAbcCAAD6AAAAd2ehn5KI4T+KyuYhegPIPwAAAD9XAQAAAAAAAAG4AgAA+gAAAN9m8kYIkuE/isrmIXoDyD8AAAA/VwEAAAAAAAABuQIAAPoAAACwZZSV86ThP4rK5iF6A8g/AAAAP2YBAAAAAAAAAboCAAD6AAAAU2PYMsrK4T+KyuYhegPIPwAAAD+GAQAAAAAAAAG7AgAA+gAAALxiKdo/1OE/isrmIXoDyD8AAAA/hgEAAAAAAAABvAIAAPoAAAAkYnqBtd3hP4rK5iF6A8g/AAAAP5UBAAAAAAAAAb0CAAD6AAAAjWHLKCvn4T+KyuYhegPIPwAAAD+VAQAAAAAAAAG+AgAA+gAAAF5gbXcW+uE/isrmIXoDyD8AAAA/pQEAAAAAAAABvwIAAPoAAABeYG13FvrhPy5zU0AcO8g/AAAAP6UBAAAAAAAAAcACAAD6AAAAL18PxgEN4j8uc1NAHDvIPwAAAD+0AQAAAAAAAAHBAgAA+gAAAJheYG13FuI/LnNTQBw7yD8AAAA/xAEAAAAAAAABwgIAAPoAAABIFZx4dKvmPy5zU0AcO8g/AAAAPwAAAAAAAAAAAcMCAAD6AAAAsRTtH+q05j8uc1NAHDvIPwAAAD8fAAAAAAAAAAHEAgAA+gAAAIITj27Vx+Y/zhvAXr5yyD8AAAA/HwAAAAAAAAABxQIAAPoAAADqEuAVS9HmP84bwF6+csg/AAAAPz4AAAAAAAAAAcYCAAD6AAAAUxIxvcDa5j/OG8BevnLIPwAAAD9OAAAAAAAAAAHHAgAA+gAAALsRgmQ25OY/zhvAXr5yyD8AAAA/XQAAAAAAAAAByAIAAPoAAACOECSzIffmP84bwF6+csg/AAAAP10AAAAAAAAAAckCAAD6AAAAXw/GAQ0K5z/OG8BevnLIPwAAAD9tAAAAAAAAAAHKAgAA+gAAAGoMW0ZZOec/zhvAXr5yyD8AAAA/bQAAAAAAAAABywIAAPoAAAB2CfCKpWjnP84bwF6+csg/AAAAP30AAAAAAAAAAcwCAAD6AAAA6QXWdmeh5z/OG8BevnLIPwAAAD99AAAAAAAAAAHNAgAA+gAAADn+8vVgHOg/zhvAXr5yyD8AAAA/nAAAAAAAAAABzgIAAPoAAAAW+imJmF7oP84bwF6+csg/AAAAP5wAAAAAAAAAAc8CAAD6AAAAIfe+zeSN6D/OG8BevnLIPwAAAD+cAAAAAAAAAAHQAgAA+gAAAMP0Amu7s+g/zhvAXr5yyD8AAAA/qwAAAAAAAAAB0QIAAPoAAAAt9FMSMb3oP84bwF6+csg/AAAAP9oAAAAAAAAAAdICAAD6AAAA/vL1YBzQ6D/OG8BevnLIPwAAAD/qAAAAAAAAAAHTAgAA+gAAAGfyRgiS2eg/zhvAXr5yyD8AAAA/6gAAAAAAAAAB1AIAAPoAAADP8ZevB+PoP84bwF6+csg/AAAAPwkBAAAAAAAAAdUCAAD6AAAA2u4s9FMS6T/OG8BevnLIPwAAAD8ZAQAAAAAAAAHWAgAA+gAAAH3scJEqOOk/zhvAXr5yyD8AAAA/GQEAAAAAAAAB1wIAAPoAAABP6xLgFUvpP84bwF6+csg/AAAAPygBAAAAAAAAAdgCAAD6AAAAIOq0LgFe6T/OG8BevnLIPwAAAD8oAQAAAAAAAAHZAgAA+gAAAFnopyRieuk/zhvAXr5yyD8AAAA/OAEAAAAAAAAB2gIAAPoAAACT5poaw5bpP84bwF6+csg/AAAAPzgBAAAAAAAAAdsCAAD6AAAAzuSNECSz6T/OG8BevnLIPwAAAD9HAQAAAAAAAAHcAgAA+gAAAAfjgAaFz+k/zhvAXr5yyD8AAAA/bwEAAAAAAAAB3QIAAPoAAADY4SJVcOLpP84bwF6+csg/AAAAP38BAAAAAAAAAd4CAAD6AAAAEuAVS9H+6T/OG8BevnLIPwAAAD9/AQAAAAAAAAHfAgAA+gAAAOPet5m8Eeo/zhvAXr5yyD8AAAA/jwEAAAAAAAAB4AIAAPoAAAAe3aqPHS7qP84bwF6+csg/AAAAP48BAAAAAAAAAeECAAD6AAAAWNudhX5K6j/OG8BevnLIPwAAAD+eAQAAAAAAAAHiAgAA+gAAACnaP9RpXeo/zhvAXr5yyD8AAAA/ngEAAAAAAAAB4wIAAPoAAADL14NxQIPqP84bwF6+csg/AAAAP70BAAAAAAAAAeQCAAD6AAAAM9fUGLaM6j/OG8BevnLIPwAAAD/NAQAAAAAAAAHlAgAA+gAAAJ3WJcArluo/zhvAXr5yyD8AAAA/3QEAAAAAAAAB5gIAAPoAAAAG1nZnoZ/qP84bwF6+csg/AAAAP+wBAAAAAAAAAecCAAD6AAAAbtXHDhep6j/OG8BevnLIPwAAAD/8AQAAAAAAAAHoAgAA+gAAANfUGLaMsuo/zhvAXr5yyD8AAAA//AEAAAAAAAAB6QIAAPoAAABA1GldArzqP84bwF6+csg/AAAAP/wBAAAAAAAAAeoCAAD6AAAAqNO6BHjF6j/OG8BevnLIPwAAAD8LAgAAAAAAAAHrAgAA+gAAABHTC6ztzuo/zhvAXr5yyD8AAAA/GwIAAAAAAAAB7AIAAPoAAADWdmehn5LYP6YPTBWLwMk/AAAAPwAAAAAAAAAAAe0CAAD6AAAApnUJ8Iql2D+mD0wVi8DJPwAAAD9dAAAAAAAAAAHuAgAA+gAAAEpzTY1hy9g/pg9MFYvAyT8AAAA/bQAAAAAAAAAB7wIAAPoAAAAacu/bTN7YP0q4uDMt+Mk/AAAAP20AAAAAAAAAAfACAAD6AAAA7HCRKjjx2D9KuLgzLfjJPwAAAD98AAAAAAAAAAHxAgAA+gAAAOxwkSo48dg/6mAlUs8vyj8AAAA/fAAAAAAAAAAB8gIAAPoAAACObtXHDhfZP+pgJVLPL8o/AAAAP4wAAAAAAAAAAfMCAAD6AAAAAmu7s9BP2T8ysv6OE5/KPwAAAD+MAAAAAAAAAAH0AgAA+gAAAKRo/1Cnddk/1lprrbXWyj8AAAA/nAAAAAAAAAAB9QIAAPoAAAB2Z6GfkojZP3oD2MtXDss/AAAAP6sAAAAAAAAAAfYCAAD6AAAAvGIp2j/U2T/CVLEInH3LPwAAAD+rAAAAAAAAAAH3AgAA+gAAAF5gbXcW+tk/BqaKReDsyz8AAAA/uwAAAAAAAAAB+AIAAPoAAACeNNfUGLbcP1Y2D9EbwM4/AAAAP9oAAAAAAAAAAfkCAAD6AAAAVixF+4c63T+ah+gNYC/PPwAAAD/qAAAAAAAAAAH6AgAA+gAAABAksyH3vt0/PjBVLAJnzz8AAAA/6gAAAAAAAAAB+wIAAPoAAAD4HH/5ejDeP4aBLmlG1s8/AAAAP/kAAAAAAAAAAfwCAAD6AAAAsBTtH+q03j8Vlc1D9AbQPwAAAD/5AAAAAAAAAAH9AgAA+gAAAPYPdVqXAN8/Z+kDU8Ui0D8AAAA/CQEAAAAAAAAB/gIAAPoAAADeCEEyG3LfP7k9OmKWPtA/AAAAPwkBAAAAAAAAAf8CAAD6AAAA9AJru7PQ3z8LknBxZ1rQPwAAAD8YAQAAAAAAAAEAAwAA+gAAABx/+XowDuA/W+amgDh20D8AAAA/GAEAAAAAAAABAQMAAPoAAABXfexwkSrgP1vmpoA4dtA/AAAAPygBAAAAAAAAAQIDAAD6AAAAkHvfZvJG4D9b5qaAOHbQPwAAAD8oAQAAAAAAAAEDAwAA+gAAAG13FvopieA/rTrdjwmS0D8AAAA/OAEAAAAAAAABBAMAAPoAAAA+drhIFZzgP6063Y8JktA/AAAAP0cBAAAAAAAAAQUDAAD6AAAA4XP85evB4D+tOt2PCZLQPwAAAD9HAQAAAAAAAAEGAwAA+gAAALJynjTX1OA/rTrdjwmS0D8AAAA/VwEAAAAAAAABBwMAAPoAAACDcUCDwufgP6063Y8JktA/AAAAP1cBAAAAAAAAAQgDAAD6AAAAyGzIvW8z4T//jhOf2q3QPwAAAD+GAQAAAAAAAAEJAwAA+gAAAANru7PQT+E/UeNJrqvJ0D8AAAA/hgEAAAAAAAABCgMAAPoAAADUaV0CvGLhP1HjSa6rydA/AAAAP4YBAAAAAAAAAQsDAAD6AAAApWj/UKd14T+jN4C9fOXQPwAAAD+VAQAAAAAAAAEMAwAA+gAAAA5oUPgcf+E/ozeAvXzl0D8AAAA/pQEAAAAAAAABDQMAAPoAAABIZkPufZvhP6M3gL185dA/AAAAP6UBAAAAAAAAAQ4DAAD6AAAA6mOHi1TB4T/1i7bMTQHRPwAAAD+lAQAAAAAAAAEPAwAA+gAAALxiKdo/1OE/R+Ds2x4d0T8AAAA/tAEAAAAAAAABEAMAAPoAAAAkYnqBtd3hP0fg7NseHdE/AAAAP7QBAAAAAAAAAREDAAD6AAAA9mAc0KDw4T+ZNCPr7zjRPwAAAD/EAQAAAAAAAAESAwAA+gAAAF5gbXcW+uE/mTQj6+840T8AAAA/EgIAAAAAAAABEwMAAPoAAABvM3kjBMnkP44JknBxZ8o/AAAAPwAAAAAAAAAAARQDAAD6AAAABzQofI6/5D+OCZJwcWfKPwAAAD9OAAAAAAAAAAEVAwAA+gAAAJ4019QYtuQ/jgmScHFnyj8AAAA/TgAAAAAAAAABFgMAAPoAAAA2NYYto6zkPzKy/o4Tn8o/AAAAP14AAAAAAAAAARcDAAD6AAAAZTbk3reZ5D8ysv6OE5/KPwAAAD9eAAAAAAAAAAEYAwAA+gAAAPs2kzdCkOQ/egPYy1cOyz8AAAA/bgAAAAAAAAABGQMAAPoAAADBOKBB4XPkP8JUsQicfcs/AAAAP30AAAAAAAAAARoDAAD6AAAAEz7HX74e5D+WSD2/aMvMPwAAAD+NAAAAAAAAAAEbAwAA+gAAAHFAg8Ln+OM/IuvvOPGpzT8AAAA/jQAAAAAAAAABHAMAAPoAAAD+Q53WJcDjPw7lNZTXUM4/AAAAP5wAAAAAAAAAAR0DAAD6AAAAiUe36mOH4z/63nvvvffOPwAAAD+cAAAAAAAAAAEeAwAA+gAAAHJNjWHLKOM/FZXNQ/QG0D8AAAA/rAAAAAAAAAABHwMAAPoAAAChTusS4BXjP7k9OmKWPtA/AAAAP6wAAAAAAAAAASADAAD6AAAAOU+aa2oM4z+5PTpilj7QPwAAAD+8AAAAAAAAAAEhAwAA+gAAANBPScT0AuM/C5JwcWda0D8AAAA/vAAAAAAAAAABIgMAAPoAAABoUPgcf/niPwuScHFnWtA/AAAAP8sAAAAAAAAAASMDAAD6AAAAZkPufZvJ4z+NMcYYY4zRPwAAAD8AAAAAAAAAAAEkAwAA+gAAAM9CPyUR0+M/jTHGGGOM0T8AAAA/HwAAAAAAAAABJQMAAPoAAACgQeFz/OXjP40xxhhjjNE/AAAAPx8AAAAAAAAAASYDAAD6AAAAcUCDwuf44z+NMcYYY4zRPwAAAD8vAAAAAAAAAAEnAwAA+gAAABM+x1++HuQ/O92PCZJw0T8AAAA/PgAAAAAAAAABKAMAAPoAAACIOq1LgFfkP+mIWfrAVNE/AAAAPz4AAAAAAAAAASkDAAD6AAAAHi5SBSce5T9H4OzbHh3RPwAAAD9OAAAAAAAAAAEqAwAA+gAAADMofI6/fOU/9Yu2zE0B0T8AAAA/XQAAAAAAAAABKwMAAPoAAAACGhQ+x1/mP1vmpoA4dtA/AAAAP10AAAAAAAAAASwDAAD6AAAAsRTtH+q05j8LknBxZ1rQPwAAAD9tAAAAAAAAAAEtAwAA+gAAAF8PxgENCuc/uT06YpY+0D8AAAA/bQAAAAAAAAABLgMAAPoAAAA7C/2UREznP2fpA1PFItA/AAAAP30AAAAAAAAAAS8DAAD6AAAAGAc0KHyO5z8Vlc1D9AbQPwAAAD99AAAAAAAAAAEwAwAA+gAAAMYBDQqf4+c/FZXNQ/QG0D8AAAA/nAAAAAAAAAABMQMAAPoAAAAAAAAAAADoPxWVzUP0BtA/AAAAP5wAAAAAAAAAATIDAAD6AAAAaP9Qp3UJ6D+GgS5pRtbPPwAAAD+rAAAAAAAAAAEzAwAA+gAAADn+8vVgHOg/hoEuaUbWzz8AAAA/qwAAAAAAAAABNAMAAPoAAADx6FZ97HDpP/ree++9984/AAAAP9oAAAAAAAAAATUDAAD6AAAAcOLRrfrY6T/63nvvvffOPwAAAD/aAAAAAAAAAAE2AwAA+gAAAO/bTN4IQeo/so2isnmIzj8AAAA/6gAAAAAAAAABNwMAAPoAAABu1ccOF6nqP2o8yXU1Gc4/AAAAP+oAAAAAAAAAATgDAAD6AAAA7s5CPyUR6z/Gk1xXk+HNPwAAAD/5AAAAAAAAAAE5AwAA+gAAAGzIvW8zees/IuvvOPGpzT8AAAA/+QAAAAAAAAABOgMAAPoAAACCwuf4y9frP4JCgxpPcs0/AAAAPwkBAAAAAAAAATsDAAD6AAAAML3A2u4s7D/emRb8rDrNPwAAAD8JAQAAAAAAAAE8AwAA+gAAAN63mbwRguw/OvGp3QoDzT8AAAA/GQEAAAAAAAABPQMAAPoAAAAksyH3vs3sP5ZIPb9oy8w/AAAAPxkBAAAAAAAAAT4DAAD6AAAAmK8H44AG7T/yn9CgxpPMPwAAAD8oAQAAAAAAAAE/AwAA+gAAADqtS4BXLO0/qk73Y4IkzD8AAAA/KAEAAAAAAAABQAMAAPoAAADopyRieoHtP2b9HSc+tcs/AAAAPzgBAAAAAAAAAUEDAAD6AAAAIqYXWNud7T/CVLEInH3LPwAAAD84AQAAAAAAAAFCAwAA+gAAAPKkuabGsO0/wlSxCJx9yz8AAAA/RwEAAAAAAAABQwMAAPoAAAD+oU7rEuDtP9Zaa6211so/AAAAP1cBAAAAAAAAAUQDAAD6AAAA0KDwOf7y7T8ysv6OE5/KPwAAAD9XAQAAAAAAAAFFAwAA+gAAADigQeFz/O0/6mAlUs8vyj8AAAA/ZgEAAAAAAAABRgMAAPoAAACgn5KI6QXuP+pgJVLPL8o/AAAAP2YBAAAAAAAAAUcDAAD6AAAACp/jL18P7j9KuLgzLfjJPwAAAD92AQAAAAAAAAFIAwAA+gAAAE6aa2oMW9Y/ayivobyG0j8AAAA/AAAAAAAAAAABSQMAAPoAAAAgmQ25923WP2sor6G8htI/AAAAP14AAAAAAAAAAUoDAAD6AAAA8pevB+OA1j+9fOWwjaLSPwAAAD9uAAAAAAAAAAFLAwAA+gAAAMSWUVbOk9Y/vXzlsI2i0j8AAAA/fQAAAAAAAAABTAMAAPoAAACUlfOkuabWP7185bCNotI/AAAAP5wAAAAAAAAAAU0DAAD6AAAAZpSV86S51j+9fOWwjaLSPwAAAD+sAAAAAAAAAAFOAwAA+gAAADaTN0KQzNY/vXzlsI2i0j8AAAA/vAAAAAAAAAABTwMAAPoAAAAIktmQe9/WP7185bCNotI/AAAAP7wAAAAAAAAAAVADAAD6AAAA2pB732by1j+9fOWwjaLSPwAAAD/LAAAAAAAAAAFRAwAA+gAAAHyOv3w9GNc/vXzlsI2i0j8AAAA/2wAAAAAAAAABUgMAAPoAAABMjWHLKCvXP7185bCNotI/AAAAP+oAAAAAAAAAAVMDAAD6AAAAHowDGhQ+1z+9fOWwjaLSPwAAAD8xAQAAAAAAAAFUAwAA+gAAAO6KpWj/UNc/vXzlsI2i0j8AAAA/fwEAAAAAAAABVQMAAPoAAABOmmtqDFvWPzUZ3oX8J9Q/AAAAPwAAAAAAAAAAAVYDAAD6AAAAIJkNufdt1j81Gd6F/CfUPwAAAD9OAAAAAAAAAAFXAwAA+gAAAPKXrwfjgNY/NRnehfwn1D8AAAA/TgAAAAAAAAABWAMAAPoAAADEllFWzpPWPzUZ3oX8J9Q/AAAAP10AAAAAAAAAAVkDAAD6AAAAlJXzpLmm1j81Gd6F/CfUPwAAAD+rAAAAAAAAAAFaAwAA+gAAAGaUlfOkudY/NRnehfwn1D8AAAA/uwAAAAAAAAABWwMAAPoAAAA2kzdCkMzWPzUZ3oX8J9Q/AAAAP8oAAAAAAAAAAVwDAAD6AAAACJLZkHvf1j81Gd6F/CfUPwAAAD/aAAAAAAAAAAFdAwAA+gAAANqQe99m8tY/NRnehfwn1D8AAAA/2gAAAAAAAAABXgMAAPoAAACqjx0uUgXXPzUZ3oX8J9Q/AAAAP+oAAAAAAAAAAV8DAAD6AAAAfI6/fD0Y1z81Gd6F/CfUPwAAAD8JAQAAAAAAAAFgAwAA+gAAAEyNYcsoK9c/NRnehfwn1D8AAAA/RwEAAAAAAAABYQMAAPoAAAAejAMaFD7XPzUZ3oX8J9Q/AAAAP0cBAAAAAAAAAWIDAAD6AAAA7oqlaP9Q1z81Gd6F/CfUPwAAAD9XAQAAAAAAAAFjAwAA+gAAAO6KpWj/UNc/kXBxZ1rw0z8AAAA/WgIAAAAAAAABZAMAAPoAAADAiUe36mPXP+/HBEm4uNM/AAAAP1oCAAAAAAAAAWUDAAD6AAAARlk5T5pr2j8l19VkeBfSPwAAAD8AAAAAAAAAAAFmAwAA+gAAABZY252Ffto/JdfVZHgX0j8AAAA/KAEAAAAAAAABZwMAAPoAAADoVn3scJHaPyXX1WR4F9I/AAAAPzgBAAAAAAAAAWgDAAD6AAAAulUfO1yk2j8l19VkeBfSPwAAAD9XAQAAAAAAAAFpAwAA+gAAAIxUwYlHt9o/yX9CgxpP0j8AAAA/VwEAAAAAAAABagMAAPoAAABcU2PYMsraPxnUeJLratI/AAAAP2cBAAAAAAAAAWsDAAD6AAAALlIFJx7d2j+9fOWwjaLSPwAAAD9nAQAAAAAAAAFsAwAA+gAAAP5Qp3UJ8No/D9EbwF6+0j8AAAA/dgEAAAAAAAABbQMAAPoAAACgTusS4BXbP2ElUs8v2tI/AAAAP3YBAAAAAAAAAW4DAAD6AAAAdE2NYcso2z8Dzr7t0RHTPwAAAD+GAQAAAAAAAAFvAwAA+gAAAHRNjWHLKNs/VSL1/KIt0z8AAAA/hgEAAAAAAAABcAMAAPoAAABETC+wtjvbP6d2Kwx0SdM/AAAAP5UBAAAAAAAAAXEDAAD6AAAAREwvsLY72z/5ymEbRWXTPwAAAD+VAQAAAAAAAAFyAwAA+gAAABZL0f6hTts/78cESbi40z8AAAA/pQEAAAAAAAABcwMAAPoAAAAWS9H+oU7bPz8cO1iJ1NM/AAAAP6UBAAAAAAAAAXQDAAD6AAAAFkvR/qFO2z/jxKd2KwzUPwAAAD+1AQAAAAAAAAF1AwAA+gAAABZL0f6hTts/NRnehfwn1D8AAAA/xAEAAAAAAAABdgMAAPoAAAAWS9H+oU7bP4dtFJXNQ9Q/AAAAP8QBAAAAAAAAAXcDAAD6AAAAFkvR/qFO2z/ZwUqknl/UPwAAAD/UAQAAAAAAAAF4AwAA+gAAABZL0f6hTts/fWq3wkCX1D8AAAA/8wEAAAAAAAABeQMAAPoAAABETC+wtjvbPx8TJOHiztQ/AAAAP/MBAAAAAAAAAXoDAAD6AAAAdE2NYcso2z9xZ1rws+rUPwAAAD8DAgAAAAAAAAF7AwAA+gAAAP5Qp3UJ8No/FRDHDlYi1T8AAAA/AwIAAAAAAAABfAMAAPoAAAC6VR87XKTaP7m4My34WdU/AAAAPxICAAAAAAAAAX0DAAD6AAAAFljbnYV+2j9bYaBLmpHVPwAAAD8iAgAAAAAAAAF+AwAA+gAAAABesRTtH9o//wkNajzJ1T8AAAA/IgIAAAAAAAABfwMAAPoAAADSXFNj2DLaP/8JDWo8ydU/AAAAP80CAAAAAAAAAYADAAD6AAAApFv1scNF2j//CQ1qPMnVPwAAAD/dAgAAAAAAAAGBAwAA+gAAAHRalwCvWNo//wkNajzJ1T8AAAA//AIAAAAAAAABggMAAPoAAABGWTlPmmvaP/8JDWo8ydU/AAAAP/wCAAAAAAAAAYMDAAD6AAAAFljbnYV+2j//CQ1qPMnVPwAAAD8bAwAAAAAAAAGEAwAA+gAAAOhWfexwkdo//wkNajzJ1T8AAAA/OwMAAAAAAAABhQMAAPoAAAC6VR87XKTaP/8JDWo8ydU/AAAAP0oDAAAAAAAAAYYDAAD6AAAAjFTBiUe32j//CQ1qPMnVPwAAAD9KAwAAAAAAAAGHAwAA+gAAAFxTY9gyyto//wkNajzJ1T8AAAA/WgMAAAAAAAABiAMAAPoAAAAuUgUnHt3aP/8JDWo8ydU/AAAAP1oDAAAAAAAAAYkDAAD6AAAAdE2NYcso2z//CQ1qPMnVPwAAAD9pAwAAAAAAAAGKAwAA+gAAABZL0f6hTts//wkNajzJ1T8AAAA/aQMAAAAAAAABiwMAAPoAAAC4SBWceHTbP/8JDWo8ydU/AAAAP3kDAAAAAAAAAYwDAAD6AAAAWkZZOU+a2z//CQ1qPMnVPwAAAD95AwAAAAAAAAGNAwAA+gAAAPxDndYlwNs//wkNajzJ1T8AAAA/iQMAAAAAAAABjgMAAPoAAACgQeFz/OXbP/8JDWo8ydU/AAAAP4kDAAAAAAAAAY8DAAD6AAAAFD7HX74e3D//CQ1qPMnVPwAAAD+YAwAAAAAAAAGQAwAA+gAAAOQ8aa6pMdw//wkNajzJ1T8AAAA/mAMAAAAAAAABkQMAAPoAAAC2Owv9lETcP/8JDWo8ydU/AAAAP6gDAAAAAAAAAZIDAAD6AAAAhjqtS4BX3D//CQ1qPMnVPwAAAD+3AwAAAAAAAAGTAwAA+gAAAFg5T5pratw//wkNajzJ1T8AAAA/1wMAAAAAAAABlAMAAPoAAAAqOPHoVn3cP/8JDWo8ydU/AAAAP+YDAAAAAAAAAZUDAAD6AAAA/DaTN0KQ3D//CQ1qPMnVPwAAAD/mAwAAAAAAAAGWAwAA+gAAABZL0f6hTuM/Pxw7WInU0z8AAAA/AAAAAAAAAAABlwMAAPoAAAB+SiKmF1jjPz8cO1iJ1NM/AAAAPy8AAAAAAAAAAZgDAAD6AAAAT0nE9AJr4z8/HDtYidTTPwAAAD8vAAAAAAAAAAGZAwAA+gAAALhIFZx4dOM/Pxw7WInU0z8AAAA/PwAAAAAAAAABmgMAAPoAAAAgSGZD7n3jPz8cO1iJ1NM/AAAAP04AAAAAAAAAAZsDAAD6AAAAiUe36mOH4z8/HDtYidTTPwAAAD9OAAAAAAAAAAGcAwAA+gAAAIlHt+pjh+M/kXBxZ1rw0z8AAAA/XgAAAAAAAAABnQMAAPoAAADyRgiS2ZDjP5FwcWda8NM/AAAAP20AAAAAAAAAAZ4DAAD6AAAAWkZZOU+a4z+RcHFnWvDTPwAAAD99AAAAAAAAAAGfAwAA+gAAAMNFquDEo+M/kXBxZ1rw0z8AAAA/fQAAAAAAAAABoAMAAPoAAAAtRfuHOq3jP5FwcWda8NM/AAAAP5wAAAAAAAAAAaEDAAD6AAAAlURML7C24z+RcHFnWvDTPwAAAD+sAAAAAAAAAAGiAwAA+gAAAP5DndYlwOM/kXBxZ1rw0z8AAAA/uwAAAAAAAAABowMAAPoAAABmQ+59m8njP5FwcWda8NM/AAAAP8sAAAAAAAAAAaQDAAD6AAAAz0I/JRHT4z+RcHFnWvDTPwAAAD/bAAAAAAAAAAGlAwAA+gAAADdCkMyG3OM/kXBxZ1rw0z8AAAA/2wAAAAAAAAABpgMAAPoAAACgQeFz/OXjP5FwcWda8NM/AAAAP+oAAAAAAAAAAacDAAD6AAAACEEyG3Lv4z+RcHFnWvDTPwAAAD9FAQAAAAAAAAGoAwAA+gAAAHFAg8Ln+OM/kXBxZ1rw0z8AAAA/VQEAAAAAAAABqQMAAPoAAADZP9RpXQLkP5FwcWda8NM/AAAAP2QBAAAAAAAAAaoDAAD6AAAAQj8lEdML5D+RcHFnWvDTPwAAAD9kAQAAAAAAAAGrAwAA+gAAAKo+drhIFeQ/kXBxZ1rw0z8AAAA/dAEAAAAAAAABrAMAAPoAAAATPsdfvh7kP+PEp3YrDNQ/AAAAP4MBAAAAAAAAAa0DAAD6AAAA5Txprqkx5D/jxKd2KwzUPwAAAD+DAQAAAAAAAAGuAwAA+gAAALY7C/2UROQ/48SndisM1D8AAAA/sgEAAAAAAAABrwMAAPoAAAAfO1ykCk7kP+PEp3YrDNQ/AAAAP7IBAAAAAAAAAbADAAD6AAAAtjsL/ZRE5D/jxKd2KwzUPwAAAD9eAgAAAAAAAAGxAwAA+gAAAE48ulUfO+Q/48SndisM1D8AAAA/bQIAAAAAAAABsgMAAPoAAAAIQTIbcu/jP+/HBEm4uNM/AAAAPwAAAAAAAAAAAbMDAAD6AAAACEEyG3Lv4z+RcHFnWvDTPwAAAD+rAAAAAAAAAAG0AwAA+gAAAAhBMhty7+M/48SndisM1D8AAAA/uwAAAAAAAAABtQMAAPoAAAAIQTIbcu/jPzUZ3oX8J9Q/AAAAP8sAAAAAAAAAAbYDAAD6AAAACEEyG3Lv4z+HbRSVzUPUPwAAAD/LAAAAAAAAAAG3AwAA+gAAAAhBMhty7+M/2cFKpJ5f1D8AAAA/2gAAAAAAAAABuAMAAPoAAAAIQTIbcu/jP31qt8JAl9Q/AAAAP0oBAAAAAAAAAbkDAAD6AAAACEEyG3Lv4z/Nvu3REbPUPwAAAD9KAQAAAAAAAAG6AwAA+gAAAAhBMhty7+M/HxMk4eLO1D8AAAA/WgEAAAAAAAABuwMAAPoAAAAIQTIbcu/jP8O7kP+EBtU/AAAAP1oBAAAAAAAAAbwDAAD6AAAACEEyG3Lv4z+5uDMt+FnVPwAAAD+JAQAAAAAAAAG9AwAA+gAAABshSGZD7uU/ayivobyG0j8AAAA/AAAAAAAAAAABvgMAAPoAAAAbIUhmQ+7lP7185bCNotI/AAAAP30AAAAAAAAAAb8DAAD6AAAAgyCZDbn35T9VIvX8oi3TPwAAAD99AAAAAAAAAAHAAwAA+gAAAO0f6rQuAeY/+cphG0Vl0z8AAAA/jAAAAAAAAAABwQMAAPoAAADtH+q0LgHmP51zzjnnnNM/AAAAP4wAAAAAAAAAAcIDAAD6AAAA7R/qtC4B5j8/HDtYidTTPwAAAD+cAAAAAAAAAAHDAwAA+gAAAFYfO1ykCuY/48SndisM1D8AAAA/nAAAAAAAAAABxAMAAPoAAABWHztcpArmP4dtFJXNQ9Q/AAAAP6wAAAAAAAAAAcUDAAD6AAAAvh6MAxoU5j8rFoGzb3vUPwAAAD+sAAAAAAAAAAHGAwAA+gAAAL4ejAMaFOY/zb7t0RGz1D8AAAA/uwAAAAAAAAABxwMAAPoAAAC+HowDGhTmPx8TJOHiztQ/AAAAP8sAAAAAAAAAAcgDAAD6AAAAvh6MAxoU5j9xZ1rws+rUPwAAAD/LAAAAAAAAAAHJAwAA+gAAAL4ejAMaFOY/w7uQ/4QG1T8AAAA/2gAAAAAAAAABygMAAPoAAAC+HowDGhTmPxUQxw5WItU/AAAAP+oAAAAAAAAAAcsDAAD6AAAAvh6MAxoU5j9nZP0dJz7VPwAAAD/6AAAAAAAAAAHMAwAA+gAAAJoaw5ZRVuY/78cESbi40z8AAAA/AAAAAAAAAAABzQMAAPoAAAACGhQ+x1/mP+/HBEm4uNM/AAAAPx8AAAAAAAAAAc4DAAD6AAAAAhoUPsdf5j+RcHFnWvDTPwAAAD8+AAAAAAAAAAHPAwAA+gAAAGsZZeU8aeY/kXBxZ1rw0z8AAAA/PgAAAAAAAAAB0AMAAPoAAABrGWXlPGnmP+PEp3YrDNQ/AAAAP04AAAAAAAAAAdEDAAD6AAAAaxll5Txp5j81Gd6F/CfUPwAAAD9OAAAAAAAAAAHSAwAA+gAAAGsZZeU8aeY/h20Ulc1D1D8AAAA/XQAAAAAAAAAB0wMAAPoAAADVGLaMsnLmP9nBSqSeX9Q/AAAAP10AAAAAAAAAAdQDAAD6AAAA1Ri2jLJy5j8rFoGzb3vUPwAAAD9tAAAAAAAAAAHVAwAA+gAAANUYtoyycuY/fWq3wkCX1D8AAAA/bQAAAAAAAAAB1gMAAPoAAADVGLaMsnLmP82+7dERs9Q/AAAAP3wAAAAAAAAAAdcDAAD6AAAAPhgHNCh85j8fEyTh4s7UPwAAAD98AAAAAAAAAAHYAwAA+gAAAD4YBzQofOY/cWda8LPq1D8AAAA/jAAAAAAAAAAB2QMAAPoAAAA+GAc0KHzmP8O7kP+EBtU/AAAAP4wAAAAAAAAAAdoDAAD6AAAAphdY252F5j8VEMcOViLVPwAAAD+cAAAAAAAAAAHbAwAA+gAAAA8XqYITj+Y/FRDHDlYi1T8AAAA/qwAAAAAAAAAB3AMAAPoAAAB3FvopiZjmPxUQxw5WItU/AAAAP+oAAAAAAAAAAd0DAAD6AAAA4BVL0f6h5j8VEMcOViLVPwAAAD/5AAAAAAAAAAHeAwAA+gAAAEgVnHh0q+Y/FRDHDlYi1T8AAAA/VwEAAAAAAAAB3wMAAPoAAAAZFD7HX77mPxUQxw5WItU/AAAAP1cBAAAAAAAAAeADAAD6AAAAghOPbtXH5j8VEMcOViLVPwAAAD9mAQAAAAAAAAHhAwAA+gAAAI4QJLMh9+Y/w7uQ/4QG1T8AAAA/ZgEAAAAAAAAB4gMAAPoAAAD2D3ValwDnP3FnWvCz6tQ/AAAAP3YBAAAAAAAAAeMDAAD6AAAAXw/GAQ0K5z8fEyTh4s7UPwAAAD92AQAAAAAAAAHkAwAA+gAAADAOaFD4HOc/HxMk4eLO1D8AAAA/hgEAAAAAAAAB5QMAAPoAAAAwDmhQ+BznP82+7dERs9Q/AAAAP4YBAAAAAAAAAeYDAAD6AAAAmQ25920m5z/Nvu3REbPUPwAAAD+VAQAAAAAAAAHnAwAA+gAAAAENCp/jL+c/fWq3wkCX1D8AAAA/lQEAAAAAAAAB6AMAAPoAAAABDQqf4y/nPysWgbNve9Q/AAAAP+8BAAAAAAAAAekDAAD6AAAAAQ0Kn+Mv5z/ZwUqknl/UPwAAAD/vAQAAAAAAAAHqAwAA+gAAAJkNufdtJuc/2cFKpJ5f1D8AAAA//gEAAAAAAAAB6wMAAPoAAACZDbn3bSbnP4dtFJXNQ9Q/AAAAPw4CAAAAAAAAAewDAAD6AAAAmQ25920m5z81Gd6F/CfUPwAAAD8OAgAAAAAAAAHtAwAA+gAAADAOaFD4HOc/NRnehfwn1D8AAAA/HgIAAAAAAAAB7gMAAPoAAAAwDmhQ+BznP+PEp3YrDNQ/AAAAPx4CAAAAAAAAAe8DAAD6AAAAxw4XqYIT5z/jxKd2KwzUPwAAAD8tAgAAAAAAAAHwAwAA+gAAAPYPdVqXAOc/78cESbi40z8AAAA/TAIAAAAAAAAB8QMAAPoAAACOECSzIffmP51zzjnnnNM/AAAAP0wCAAAAAAAAAfIDAAD6AAAAJRHTC6zt5j9LH5gqFoHTPwAAAD9MAgAAAAAAAAHzAwAA+gAAALsRgmQ25OY/Sx+YKhaB0z8AAAA/XAIAAAAAAAAB9AMAAPoAAABTEjG9wNrmP/nKYRtFZdM/AAAAP2wCAAAAAAAAAfUDAAD6AAAA6hLgFUvR5j+ndisMdEnTPwAAAD97AgAAAAAAAAH2AwAA+gAAAIITj27Vx+Y/VSL1/KIt0z8AAAA/ewIAAAAAAAAB9wMAAPoAAAAZFD7HX77mP1Ui9fyiLdM/AAAAP5oCAAAAAAAAAfgDAAD6AAAAsRTtH+q05j9VIvX8oi3TPwAAAD8IAwAAAAAAAAH5AwAA+gAAAOAVS9H+oeY/VSL1/KIt0z8AAAA/JwMAAAAAAAAB+gMAAPoAAAB3FvopiZjmP1Ui9fyiLdM/AAAAPzYDAAAAAAAAAfsDAAD6AAAADxepghOP5j9VIvX8oi3TPwAAAD+EAwAAAAAAAAH8AwAA+gAAAKYXWNudheY/VSL1/KIt0z8AAAA/6wMAAAAAAAAB/QMAAPoAAACmF1jbnYXmPwPOvu3REdM/AAAAPykEAAAAAAAAAf4DAAD6AAAASMT0Amu76z+ndisMdEnTPwAAAD8AAAAAAAAAAAH/AwAA+gAAALLDRargxOs/p3YrDHRJ0z8AAAA/XgAAAAAAAAABAAQAAPoAAAAaw5ZRVs7rP6d2Kwx0SdM/AAAAP14AAAAAAAAAAQEEAAD6AAAAgsLn+MvX6z+ndisMdEnTPwAAAD99AAAAAAAAAAECBAAA+gAAAOrBOKBB4es/p3YrDHRJ0z8AAAA/jAAAAAAAAAABAwQAAPoAAABUwYlHt+rrP6d2Kwx0SdM/AAAAP4wAAAAAAAAAAQQEAAD6AAAAvMDa7iz06z+ndisMdEnTPwAAAD+cAAAAAAAAAAEFBAAA+gAAACbAK5ai/es/p3YrDHRJ0z8AAAA/nAAAAAAAAAABBgQAAPoAAACOv3w9GAfsP6d2Kwx0SdM/AAAAP6wAAAAAAAAAAQcEAAD6AAAAML3A2u4s7D+ndisMdEnTPwAAAD+sAAAAAAAAAAEIBAAA+gAAAAK8YinaP+w/p3YrDHRJ0z8AAAA/uwAAAAAAAAABCQQAAPoAAACkuabGsGXsP6d2Kwx0SdM/AAAAP7sAAAAAAAAAAQoEAAD6AAAAgLXdWein7D+ndisMdEnTPwAAAD/LAAAAAAAAAAELBAAA+gAAAOq0LgFesew/p3YrDHRJ0z8AAAA/2gAAAAAAAAABDAQAAPoAAABStH+o07rsP6d2Kwx0SdM/AAAAP9oAAAAAAAAAAQ0EAAD6AAAAurPQT0nE7D+ndisMdEnTPwAAAD/qAAAAAAAAAAEOBAAA+gAAACSzIfe+zew/p3YrDHRJ0z8AAAA/+gAAAAAAAAABDwQAAPoAAACMsnKeNNfsP6d2Kwx0SdM/AAAAP1cBAAAAAAAAARAEAAD6AAAAdrhIFZx47D8Z1HiS62rSPwAAAD8AAAAAAAAAAAERBAAA+gAAAA65920mb+w/GdR4kutq0j8AAAA/AAAAAAAAAAABEgQAAPoAAACkuabGsGXsPxnUeJLratI/AAAAPw8AAAAAAAAAARMEAAD6AAAAPLpVHztc7D8Z1HiS62rSPwAAAD8fAAAAAAAAAAEUBAAA+gAAADy6VR87XOw/ayivobyG0j8AAAA/qwAAAAAAAAABFQQAAPoAAAA8ulUfO1zsP2ElUs8v2tI/AAAAP6sAAAAAAAAAARYEAAD6AAAAPLpVHztc7D8Dzr7t0RHTPwAAAD+7AAAAAAAAAAEXBAAA+gAAADy6VR87XOw/VSL1/KIt0z8AAAA/uwAAAAAAAAABGAQAAPoAAAA8ulUfO1zsP/nKYRtFZdM/AAAAP8oAAAAAAAAAARkEAAD6AAAAPLpVHztc7D+dc84555zTPwAAAD/KAAAAAAAAAAEaBAAA+gAAADy6VR87XOw/Pxw7WInU0z8AAAA/2gAAAAAAAAABGwQAAPoAAAA8ulUfO1zsP+PEp3YrDNQ/AAAAP9oAAAAAAAAAARwEAAD6AAAAPLpVHztc7D81Gd6F/CfUPwAAAD/qAAAAAAAAAAEdBAAA+gAAADy6VR87XOw/h20Ulc1D1D8AAAA/6gAAAAAAAAABHgQAAPoAAAA8ulUfO1zsP9nBSqSeX9Q/AAAAP/kAAAAAAAAAAR8EAAD6AAAAPLpVHztc7D8rFoGzb3vUPwAAAD8JAQAAAAAAAAEgBAAA+gAAADy6VR87XOw/fWq3wkCX1D8AAAA/GAEAAAAAAAABIQQAAPoAAAA8ulUfO1zsP82+7dERs9Q/AAAAP0EBAAAAAAAAASIEAAD6AAAAPLpVHztc7D8fEyTh4s7UPwAAAD9BAQAAAAAAAAEjBAAA+gAAADy6VR87XOw/w7uQ/4QG1T8AAAA/UQEAAAAAAAABJAQAAPoAAACkuabGsGXsPxUQxw5WItU/AAAAP2ABAAAAAAAAASUEAAD6AAAAlqL9Q53W7T8x2jI3BcTRPwAAAD8AAAAAAAAAAAEmBAAA+gAAAP6hTusS4O0/MdoyNwXE0T8AAAA/rAAAAAAAAAABJwQAAPoAAABooZ+SiOntPzHaMjcFxNE/AAAAP7sAAAAAAAAAASgEAAD6AAAA0KDwOf7y7T8x2jI3BcTRPwAAAD/aAAAAAAAAAAEpBAAA+gAAADigQeFz/O0/MdoyNwXE0T8AAAA/2gAAAAAAAAABKgQAAPoAAACgn5KI6QXuPzHaMjcFxNE/AAAAP/oAAAAAAAAAASsEAAD6AAAAoJ+SiOkF7j+BLmlG1t/RPwAAAD8JAQAAAAAAAAEsBAAA+gAAAKCfkojpBe4/04KfVaf70T8AAAA/CQEAAAAAAAABLQQAAPoAAACgn5KI6QXuPyXX1WR4F9I/AAAAPxkBAAAAAAAAAS4EAAD6AAAAoJ+SiOkF7j93Kwx0STPSPwAAAD8ZAQAAAAAAAAEvBAAA+gAAAKCfkojpBe4/yX9CgxpP0j8AAAA/KAEAAAAAAAABMAQAAPoAAACgn5KI6QXuP2sor6G8htI/AAAAPzgBAAAAAAAAATEEAAD6AAAAoJ+SiOkF7j+9fOWwjaLSPwAAAD84AQAAAAAAAAEyBAAA+gAAAKCfkojpBe4/s3mI3gD20j8AAAA/SAEAAAAAAAABMwQAAPoAAACgn5KI6QXuPwPOvu3REdM/AAAAP1cBAAAAAAAAATQEAAD6AAAAoJ+SiOkF7j+ndisMdEnTPwAAAD9XAQAAAAAAAAE1BAAA+gAAAKCfkojpBe4/+cphG0Vl0z8AAAA/ZwEAAAAAAAABNgQAAPoAAACgn5KI6QXuP0sfmCoWgdM/AAAAP7UBAAAAAAAAATcEAAD6AAAAoJ+SiOkF7j+dc84555zTPwAAAD+1AQAAAAAAAAE4BAAA+gAAAP6hTusS4O0/78cESbi40z8AAAA/xAEAAAAAAAABOQQAAPoAAAAso6ycJ83tP+/HBEm4uNM/AAAAP8QBAAAAAAAAAToEAAD6AAAAxKNb9bHD7T8/HDtYidTTPwAAAD/UAQAAAAAAAAE7BAAA+gAAAFykCk48uu0/kXBxZ1rw0z8AAAA/1AEAAAAAAAABPAQAAPoAAADypLmmxrDtP5FwcWda8NM/AAAAP+QBAAAAAAAAAT0EAAD6AAAAXKQKTjy67T+RcHFnWvDTPwAAAD/bAgAAAAAAAAE+BAAA+gAAAMSjW/Wxw+0/kXBxZ1rw0z8AAAA/6gIAAAAAAAABPwQAAPoAAAAso6ycJ83tP5FwcWda8NM/AAAAPxkDAAAAAAAAAUAEAAD6AAAAlqL9Q53W7T+RcHFnWvDTPwAAAD84AwAAAAAAAAFBBAAA+gAAAP6hTusS4O0/kXBxZ1rw0z8AAAA/SAMAAAAAAAABQgQAAPoAAAD+oU7rEuDtP+PEp3YrDNQ/AAAAP1cDAAAAAAAAAUMEAAD6AAAAaKGfkojp7T/jxKd2KwzUPwAAAD9XAwAAAAAAAAFEBAAA+gAAANCg8Dn+8u0/48SndisM1D8AAAA/dwMAAAAAAAABRQQAAPoAAAA4oEHhc/ztP+PEp3YrDNQ/AAAAP5YDAAAAAAAAAUYEAAD6AAAAoJ+SiOkF7j/jxKd2KwzUPwAAAD+WAwAAAAAAAAFHBAAA+gAAAAqf4y9fD+4/48SndisM1D8AAAA/pQMAAAAAAAABSAQAAPoAAABynjTX1BjuPzUZ3oX8J9Q/AAAAP8UDAAAAAAAAAUkEAAD6AAAA2p2Ffkoi7j81Gd6F/CfUPwAAAD8gBAAAAAAAAAFKBAAA+gAAANqdhX5KIu4/h20Ulc1D1D8AAAA/PwQAAAAAAAABSwQAAPoAAADanYV+SiLuP9nBSqSeX9Q/AAAAP04EAAAAAAAAAUwEAAD6AAAA2p2Ffkoi7j8rFoGzb3vUPwAAAD9OBAAAAAAAAAFNBAAA+gAAANqdhX5KIu4/fWq3wkCX1D8AAAA/XgQAAAAAAAABTgQAAPoAAADanYV+SiLuP82+7dERs9Q/AAAAP14EAAAAAAAAAU8EAAD6AAAA2p2Ffkoi7j9xZ1rws+rUPwAAAD9uBAAAAAAAAAFQBAAA+gAAANqdhX5KIu4/w7uQ/4QG1T8AAAA/bgQAAAAAAAABUQQAAPoAAADanYV+SiLuP2dk/R0nPtU/AAAAP30EAAAAAAAAAVIEAAD6AAAA2p2Ffkoi7j+5uDMt+FnVPwAAAD+NBAAAAAAAAAFTBAAA+gAAAHKeNNfUGO4/ubgzLfhZ1T8AAAA/6gQAAAAAAAABVAQAAPoAAABynjTX1BjuPwsNajzJddU/AAAAP/oEAAAAAAAAAVUEAAD6AAAACp/jL18P7j8LDWo8yXXVPwAAAD8pBQAAAAAAAAFWBAAA+gAAAKCfkojpBe4/Cw1qPMl11T8AAAA/SAUAAAAAAAABVwQAAPoAAAA4oEHhc/ztPwsNajzJddU/AAAAP1gFAAAAAAAAAVgEAAD6AAAA0KDwOf7y7T8LDWo8yXXVPwAAAD9YBQAAAAAAAAFZBAAA+gAAAGihn5KI6e0/Cw1qPMl11T8AAAA/ZwUAAAAAAAABWgQAAPoAAAD+oU7rEuDtPwsNajzJddU/AAAAP2cFAAAAAAAAAVsEAAD6AAAALKOsnCfN7T8LDWo8yXXVPwAAAD93BQAAAAAAAAFcBAAA+gAAAMSjW/Wxw+0/Cw1qPMl11T8AAAA/dwUAAAAAAAABXQQAAPoAAABcpApOPLrtPwsNajzJddU/AAAAP4YFAAAAAAAAAV4EAAD6AAAA8qS5psaw7T8LDWo8yXXVPwAAAD+GBQAAAAAAAAFfBAAA+gAAAIqlaP9Qp+0/Cw1qPMl11T8AAAA/lgUAAAAAAAABYAQAAPoAAAAiphdY253tPwsNajzJddU/AAAAP5YFAAAAAAAAAWEEAAD6AAAAIqYXWNud7T+5uDMt+FnVPwAAAD+mBQAAAAAAAAFiBAAA+gAAAFqXAK9Yiu4/Sx+YKhaB0z8AAAA/AAAAAAAAAAABYwQAAPoAAABalwCvWIruP51zzjnnnNM/AAAAP20AAAAAAAAAAWQEAAD6AAAAWpcAr1iK7j/vxwRJuLjTPwAAAD99AAAAAAAAAAFlBAAA+gAAAFqXAK9Yiu4/Pxw7WInU0z8AAAA/fQAAAAAAAAABZgQAAPoAAADCllFWzpPuP5FwcWda8NM/AAAAP30AAAAAAAAAAWcEAAD6AAAAwpZRVs6T7j/jxKd2KwzUPwAAAD+MAAAAAAAAAAFoBAAA+gAAAMKWUVbOk+4/NRnehfwn1D8AAAA/jAAAAAAAAAABaQQAAPoAAAAqlqL9Q53uPzUZ3oX8J9Q/AAAAP5wAAAAAAAAAAWoEAAD6AAAAKpai/UOd7j+HbRSVzUPUPwAAAD+rAAAAAAAAAAFrBAAA+gAAACqWov1Dne4/2cFKpJ5f1D8AAAA/uwAAAAAAAAABbAQAAPoAAACUlfOkuabuP9nBSqSeX9Q/AAAAP9oAAAAAAAAAAW0EAAD6AAAA/JRETC+w7j/ZwUqknl/UPwAAAD/5AAAAAAAAAAFuBAAA+gAAAGSUlfOkue4/KxaBs2971D8AAAA/+QAAAAAAAAABbwQAAPoAAADOk+aaGsPuPysWgbNve9Q/AAAAPxkBAAAAAAAAAXAEAAD6AAAAzpPmmhrD7j99arfCQJfUPwAAAD9nAQAAAAAAAAFxBAAA+gAAADaTN0KQzO4/fWq3wkCX1D8AAAA/dgEAAAAAAAABcgQAAPoAAACgkojpBdbuP31qt8JAl9Q/AAAAP5YBAAAAAAAAAXMEAAD6AAAACJLZkHvf7j99arfCQJfUPwAAAD+lAQAAAAAAAAF0BAAA+gAAAHCRKjjx6O4/fWq3wkCX1D8AAAA/1AEAAAAAAAABdQQAAPoAAADakHvfZvLuP31qt8JAl9Q/AAAAP0ECAAAAAAAAAXYEAAD6AAAAQpDMhtz77j8rFoGzb3vUPwAAAD9RAgAAAAAAAAF3BAAA+gAAAKqPHS5SBe8/2cFKpJ5f1D8AAAA/YAIAAAAAAAABeAQAAPoAAAASj27Vxw7vP9nBSqSeX9Q/AAAAP2ACAAAAAAAAAXkEAAD6AAAAfI6/fD0Y7z81Gd6F/CfUPwAAAD9wAgAAAAAAAAF6BAAA+gAAAOSNECSzIe8/NRnehfwn1D8AAAA/cAIAAAAAAAABewQAAPoAAADkjRAksyHvP+PEp3YrDNQ/AAAAP4ACAAAAAAAAAXwEAAD6AAAATI1hyygr7z8/HDtYidTTPwAAAD+AAgAAAAAAAAF9BAAA+gAAAEyNYcsoK+8/nXPOOeec0z8AAAA/jwIAAAAAAAABfgQAAPoAAAC2jLJynjTvP51zzjnnnNM/AAAAP58CAAAAAAAAAX8EAAD6AAAAtoyycp407z9LH5gqFoHTPwAAAD+uAgAAAAAAAAGABAAA+gAAALaMsnKeNO8/+cphG0Vl0z8AAAA/vgIAAAAAAAABgQQAAPoAAAC2jLJynjTvP6d2Kwx0SdM/AAAAP90CAAAAAAAAAYIEAAD6AAAAtoyycp407z9VIvX8oi3TPwAAAD/tAgAAAAAAAAGDBAAA+gAAAEyNYcsoK+8/A86+7dER0z8AAAA/DAMAAAAAAAABhAQAAPoAAABMjWHLKCvvP7N5iN4A9tI/AAAAPxwDAAAAAAAAAYUEAAD6AAAATI1hyygr7z9hJVLPL9rSPwAAAD8rAwAAAAAAAAGGBAAA+gAAAOSNECSzIe8/YSVSzy/a0j8AAAA/KwMAAAAAAAABhwQAAPoAAAB8jr98PRjvP2ElUs8v2tI/AAAAPzsDAAAAAAAAAYgEAAD6AAAAEo9u1ccO7z9hJVLPL9rSPwAAAD9aAwAAAAAAAAGJBAAA+gAAABKPbtXHDu8/D9EbwF6+0j8AAAA/WgMAAAAAAAABigQAAPoAAACqjx0uUgXvPw/RG8BevtI/AAAAP1oDAAAAAAAAAYsEAAD6AAAAQpDMhtz77j8P0RvAXr7SPwAAAD9qAwAAAAAAAAGMBAAA+gAAANqQe99m8u4/D9EbwF6+0j8AAAA/eQMAAAAAAAABjQQAAPoAAABwkSo48ejuPw/RG8BevtI/AAAAP5gDAAAAAAAAAY4EAAD6AAAACJLZkHvf7j8P0RvAXr7SPwAAAD+oAwAAAAAAAAGPBAAA+gAAAKCSiOkF1u4/D9EbwF6+0j8AAAA/YwQAAAAAAAABkAQAAPoAAAA2kzdCkMzuPw/RG8BevtI/AAAAP9AEAAAAAAAAAZEEAAD6AAAAzpPmmhrD7j8P0RvAXr7SPwAAAD//BAAAAAAAAAGSBAAA+gAAAGSUlfOkue4/D9EbwF6+0j8AAAA/DwUAAAAAAAABkwQAAPoAAAD8lERML7DuPw/RG8BevtI/AAAAP1gFAAAAAAAAAZQEAAD6AAAA/JRETC+w7j9hJVLPL9rSPwAAAD9oBQAAAAAAAAGVBAAA+gAAAPyUREwvsO4/A86+7dER0z8AAAA/EwYAAAAAAAABlgQAAPoAAAD8lERML7DuP6d2Kwx0SdM/AAAAPxMGAAAAAAAAAZcEAAD6AAAA/JRETC+w7j9LH5gqFoHTPwAAAD8zBgAAAAAAAAGYBAAA+gAAAMYOF6mCE98/p3YrDHRJ0z8AAAA/AAAAAAAAAAABmQQAAPoAAAD2D3ValwDfP6d2Kwx0SdM/AAAAPy8AAAAAAAAAAZoEAAD6AAAA9g91WpcA3z/5ymEbRWXTPwAAAD+JAAAAAAAAAAGbBAAA+gAAAPYPdVqXAN8/Sx+YKhaB0z8AAAA/iQAAAAAAAAABnAQAAPoAAAD2D3ValwDfP51zzjnnnNM/AAAAP5kAAAAAAAAAAZ0EAAD6AAAA9g91WpcA3z/vxwRJuLjTPwAAAD+ZAAAAAAAAAAGeBAAA+gAAAPYPdVqXAN8/48SndisM1D8AAAA/qAAAAAAAAAABnwQAAPoAAAD2D3ValwDfPzUZ3oX8J9Q/AAAAP7gAAAAAAAAAAaAEAAD6AAAAJBHTC6zt3j/ZwUqknl/UPwAAAD+4AAAAAAAAAAGhBAAA+gAAACQR0wus7d4/fWq3wkCX1D8AAAA/yAAAAAAAAAABogQAAPoAAAAkEdMLrO3eP82+7dERs9Q/AAAAP8gAAAAAAAAAAaMEAAD6AAAAJBHTC6zt3j8fEyTh4s7UPwAAAD/XAAAAAAAAAAGkBAAA+gAAAPYPdVqXAN8/HxMk4eLO1D8AAAA/RAEAAAAAAAABpQQAAPoAAADGDhepghPfPx8TJOHiztQ/AAAAP0QBAAAAAAAAAaYEAAD6AAAA9AJru7PQ3z+HbRSVzUPUPwAAAD8AAAAAAAAAAAGnBAAA+gAAAMYBDQqf498/2cFKpJ5f1D8AAAA/LwAAAAAAAAABqAQAAPoAAADGAQ0Kn+PfPysWgbNve9Q/AAAAPz8AAAAAAAAAAakEAAD6AAAAxgENCp/j3z99arfCQJfUPwAAAD9OAAAAAAAAAAGqBAAA+gAAAJYAr1iK9t8/fWq3wkCX1D8AAAA/TgAAAAAAAAABqwQAAPoAAACWAK9YivbfP82+7dERs9Q/AAAAP14AAAAAAAAAAawEAAD6AAAAlgCvWIr23z8fEyTh4s7UPwAAAD9eAAAAAAAAAAGtBAAA+gAAALR/qNO6BOA/cWda8LPq1D8AAAA/bQAAAAAAAAABrgQAAPoAAAC0f6jTugTgP8O7kP+EBtU/AAAAP20AAAAAAAAAAa8EAAD6AAAAtH+o07oE4D9nZP0dJz7VPwAAAD99AAAAAAAAAAGwBAAA+gAAAIZ+SiKmF+A/Cw1qPMl11T8AAAA/jQAAAAAAAAABsQQAAPoAAADufZvJGyHgPwsNajzJddU/AAAAP5wAAAAAAAAAAbIEAAD6AAAA7n2byRsh4D9bYaBLmpHVPwAAAD+sAAAAAAAAAAGzBAAA+gAAAFd97HCRKuA/W2GgS5qR1T8AAAA/uwAAAAAAAAABtAQAAPoAAAAofI6/fD3gP1thoEuakdU/AAAAP+oAAAAAAAAAAbUEAAD6AAAAKHyOv3w94D+ttdZaa63VPwAAAD/qAAAAAAAAAAG2BAAA+gAAAPl6MA5oUOA/rbXWWmut1T8AAAA/+gAAAAAAAAABtwQAAPoAAADKedJcU2PgP6211lprrdU/AAAAP/oAAAAAAAAAAbgEAAD6AAAAM3kjBMls4D+ttdZaa63VPwAAAD8JAQAAAAAAAAG5BAAA+gAAAJx4dKs+duA/W2GgS5qR1T8AAAA/SwEAAAAAAAABugQAAPoAAACceHSrPnbgP7m4My34WdU/AAAAP0sBAAAAAAAAAbsEAAD6AAAAnHh0qz524D8VEMcOViLVPwAAAD9aAQAAAAAAAAG8BAAA+gAAAJx4dKs+duA/w7uQ/4QG1T8AAAA/agEAAAAAAAABvQQAAPoAAACceHSrPnbgP82+7dERs9Q/AAAAP3kBAAAAAAAAAb4EAAD6AAAAnHh0qz524D99arfCQJfUPwAAAD+JAQAAAAAAAAG/BAAA+gAAAJx4dKs+duA/KxaBs2971D8AAAA/mQEAAAAAAAABwAQAAPoAAAAzeSMEyWzgPysWgbNve9Q/AAAAP/YBAAAAAAAAAcEEAAD6AAAAM3kjBMls4D/ZwUqknl/UPwAAAD8GAgAAAAAAAAHCBAAA+gAAAMp50lxTY+A/2cFKpJ5f1D8AAAA/BgIAAAAAAAABwwQAAPoAAABieoG13VngP9nBSqSeX9Q/AAAAPxUCAAAAAAAAAcQEAAD6AAAA+XowDmhQ4D/ZwUqknl/UPwAAAD8VAgAAAAAAAAHFBAAA+gAAAJB732byRuA/NRnehfwn1D8AAAA/JQIAAAAAAAABxgQAAPoAAAC/fD0YBzTgP+PEp3YrDNQ/AAAAPyUCAAAAAAAAAccEAAD6AAAAV33scJEq4D+RcHFnWvDTPwAAAD81AgAAAAAAAAHIBAAA+gAAAO59m8kbIeA/kXBxZ1rw0z8AAAA/VAIAAAAAAAAByQQAAPoAAACGfkoiphfgP5FwcWda8NM/AAAAP2MCAAAAAAAAAcoEAAD6AAAAHH/5ejAO4D+RcHFnWvDTPwAAAD9zAgAAAAAAAAHLBAAA+gAAALR/qNO6BOA/kXBxZ1rw0z8AAAA/gwIAAAAAAAABzAQAAPoAAADpBdZ2Z6HnP82+7dERs9Q/AAAAPwAAAAAAAAAAAc0EAAD6AAAAc/zl68E46D9VIvX8oi3TPwAAAD8AAAAAAAAAAAHOBAAA+gAAAHP85evBOOg/p3YrDHRJ0z8AAAA/bQAAAAAAAAABzwQAAPoAAABz/OXrwTjoP/nKYRtFZdM/AAAAP20AAAAAAAAAAdAEAAD6AAAAc/zl68E46D+dc84555zTPwAAAD99AAAAAAAAAAHRBAAA+gAAAHP85evBOOg/78cESbi40z8AAAA/fQAAAAAAAAAB0gQAAPoAAABz/OXrwTjoPz8cO1iJ1NM/AAAAP4wAAAAAAAAAAdMEAAD6AAAAc/zl68E46D+RcHFnWvDTPwAAAD+MAAAAAAAAAAHUBAAA+gAAAAr9lERML+g/48SndisM1D8AAAA/nAAAAAAAAAAB1QQAAPoAAAAK/ZRETC/oP4dtFJXNQ9Q/AAAAP6wAAAAAAAAAAdYEAAD6AAAAov1DndYl6D+HbRSVzUPUPwAAAD+7AAAAAAAAAAHXBAAA+gAAAKL9Q53WJeg/2cFKpJ5f1D8AAAA/uwAAAAAAAAAB2AQAAPoAAACi/UOd1iXoPysWgbNve9Q/AAAAP8sAAAAAAAAAAdkEAAD6AAAAov1DndYl6D99arfCQJfUPwAAAD81AQAAAAAAAAHaBAAA+gAAAKL9Q53WJeg/zb7t0RGz1D8AAAA/NQEAAAAAAAAB2wQAAPoAAACi/UOd1iXoPx8TJOHiztQ/AAAAP0UBAAAAAAAAAdwEAAD6AAAAov1DndYl6D9xZ1rws+rUPwAAAD9VAQAAAAAAAAHdBAAA+gAAAKL9Q53WJeg/w7uQ/4QG1T8AAAA/kwEAAAAAAAAB3gQAAPoAAAAK/ZRETC/oP8O7kP+EBtU/AAAAP5MBAAAAAAAAAd8EAAD6AAAAc/zl68E46D/Du5D/hAbVPwAAAD+yAQAAAAAAAAHgBAAA+gAAANv7NpM3Qug/w7uQ/4QG1T8AAAA/sgEAAAAAAAAB4QQAAPoAAABF+4c6rUvoP8O7kP+EBtU/AAAAP8IBAAAAAAAAAeIEAAD6AAAArvrY4SJV6D/Du5D/hAbVPwAAAD/RAQAAAAAAAAHjBAAA+gAAABb6KYmYXug/w7uQ/4QG1T8AAAA/0QEAAAAAAAAB5AQAAPoAAADn+MvXg3HoP8O7kP+EBtU/AAAAP+EBAAAAAAAAAeUEAAD6AAAA5/jL14Nx6D8VEMcOViLVPwAAAD/xAQAAAAAAAAHmBAAA+gAAAFD4HH/5eug/FRDHDlYi1T8AAAA/8QEAAAAAAAAB5wQAAPoAAAC4920mb4ToPxUQxw5WItU/AAAAPwACAAAAAAAAAegEAAD6AAAAIfe+zeSN6D9nZP0dJz7VPwAAAD8AAgAAAAAAAAHpBAAA+gAAAIr2D3Val+g/Z2T9HSc+1T8AAAA/EAIAAAAAAAAB6gQAAPoAAABb9bHDRaroP2dk/R0nPtU/AAAAP7sCAAAAAAAAAesEAAD6AAAAw/QCa7uz6D9nZP0dJz7VPwAAAD/bAgAAAAAAAAHsBAAA+gAAAOf4y9eDceg/KxaBs2971D8AAAA/AAAAAAAAAAAB7QQAAPoAAAB/+XowDmjoP82+7dERs9Q/AAAAP7wAAAAAAAAAAe4EAAD6AAAAf/l6MA5o6D9xZ1rws+rUPwAAAD+8AAAAAAAAAAHvBAAA+gAAAH/5ejAOaOg/FRDHDlYi1T8AAAA/vAAAAAAAAAAB8AQAAPoAAAAW+imJmF7oP2dk/R0nPtU/AAAAP8sAAAAAAAAAAfEEAAD6AAAAFvopiZhe6D8LDWo8yXXVPwAAAD/bAAAAAAAAAAHyBAAA+gAAABb6KYmYXug/W2GgS5qR1T8AAAA/2wAAAAAAAAAB8wQAAPoAAAAW+imJmF7oP6211lprrdU/AAAAP+sAAAAAAAAAAfQEAAD6AAAAFvopiZhe6D//CQ1qPMnVPwAAAD93AQAAAAAAAAH1BAAA+gAAABb6KYmYXug/UV5DeQ3l1T8AAAA/dwEAAAAAAAAB9gQAAPoAAAAW+imJmF7oP6OyeYjeANY/AAAAP4cBAAAAAAAAAfcEAAD6AAAAw/QCa7uz6D81Gd6F/CfUPwAAAD8AAAAAAAAAAAH4BAAA+gAAAC30UxIxveg/NRnehfwn1D8AAAA/DwAAAAAAAAAB+QQAAPoAAAAt9FMSMb3oP4dtFJXNQ9Q/AAAAPx8AAAAAAAAAAfoEAAD6AAAAlvOkuabG6D+HbRSVzUPUPwAAAD8vAAAAAAAAAAH7BAAA+gAAAJbzpLmmxug/2cFKpJ5f1D8AAAA/LwAAAAAAAAAB/AQAAPoAAACW86S5psboPysWgbNve9Q/AAAAPz4AAAAAAAAAAf0EAAD6AAAAlvOkuabG6D/Nvu3REbPUPwAAAD8+AAAAAAAAAAH+BAAA+gAAAJbzpLmmxug/HxMk4eLO1D8AAAA/TgAAAAAAAAAB/wQAAPoAAACW86S5psboP3FnWvCz6tQ/AAAAP10AAAAAAAAAAQAFAAD6AAAA/vL1YBzQ6D8VEMcOViLVPwAAAD9tAAAAAAAAAAEBBQAA+gAAAP7y9WAc0Og/Z2T9HSc+1T8AAAA/fQAAAAAAAAABAgUAAPoAAADP8ZevB+PoPwsNajzJddU/AAAAP5wAAAAAAAAAAQMFAAD6AAAAOPHoVn3s6D8LDWo8yXXVPwAAAD+cAAAAAAAAAAEEBQAA+gAAAKDwOf7y9eg/Cw1qPMl11T8AAAA/RwEAAAAAAAABBQUAAPoAAAAJ8IqlaP/oPwsNajzJddU/AAAAP1cBAAAAAAAAAQYFAAD6AAAACfCKpWj/6D+5uDMt+FnVPwAAAD9mAQAAAAAAAAEHBQAA+gAAAHHv20zeCOk/ubgzLfhZ1T8AAAA/dgEAAAAAAAABCAUAAPoAAABx79tM3gjpP2dk/R0nPtU/AAAAP3YBAAAAAAAAAQkFAAD6AAAAce/bTN4I6T8VEMcOViLVPwAAAD+GAQAAAAAAAAEKBQAA+gAAAHHv20zeCOk/w7uQ/4QG1T8AAAA/hgEAAAAAAAABCwUAAPoAAABx79tM3gjpP3FnWvCz6tQ/AAAAP5UBAAAAAAAAAQwFAAD6AAAA2u4s9FMS6T9xZ1rws+rUPwAAAD+lAQAAAAAAAAENBQAA+gAAANruLPRTEuk/HxMk4eLO1D8AAAA/pQEAAAAAAAABDgUAAPoAAADa7iz0UxLpP82+7dERs9Q/AAAAP8QBAAAAAAAAAQ8FAAD6AAAA2u4s9FMS6T99arfCQJfUPwAAAD8CAgAAAAAAAAEQBQAA+gAAANruLPRTEuk/KxaBs2971D8AAAA/IgIAAAAAAAABEQUAAPoAAABx79tM3gjpP9nBSqSeX9Q/AAAAPzECAAAAAAAAARIFAAD6AAAACfCKpWj/6D+HbRSVzUPUPwAAAD9BAgAAAAAAAAETBQAA+gAAAKDwOf7y9eg/h20Ulc1D1D8AAAA/UAIAAAAAAAABFAUAAPoAAAA48ehWfezoP4dtFJXNQ9Q/AAAAP2ACAAAAAAAAARUFAAD6AAAAz/GXrwfj6D+HbRSVzUPUPwAAAD9gAgAAAAAAAAEWBQAA+gAAAGfyRgiS2eg/h20Ulc1D1D8AAAA/cAIAAAAAAAABFwUAAPoAAAD+8vVgHNDoP4dtFJXNQ9Q/AAAAP38CAAAAAAAAARgFAAD6AAAAlvOkuabG6D+HbRSVzUPUPwAAAD+PAgAAAAAAAAEZBQAA+gAAAC30UxIxveg/h20Ulc1D1D8AAAA/ngIAAAAAAAABGgUAAPoAAADD9AJru7PoPzUZ3oX8J9Q/AAAAP64CAAAAAAAAARsFAAD6AAAAW/Wxw0Wq6D81Gd6F/CfUPwAAAD+uAgAAAAAAAAEcBQAA+gAAAPL1YBzQoOg/NRnehfwn1D8AAAA/vgIAAAAAAAABHQUAAPoAAABP6xLgFUvpP0sfmCoWgdM/AAAAPwAAAAAAAAAAAR4FAAD6AAAAt+pjh4tU6T9LH5gqFoHTPwAAAD8+AAAAAAAAAAEfBQAA+gAAACDqtC4BXuk/h20Ulc1D1D8AAAA/awAAAAAAAAABIAUAAPoAAAAg6rQuAV7pP82+7dERs9Q/AAAAP3oAAAAAAAAAASEFAAD6AAAAIOq0LgFe6T/Du5D/hAbVPwAAAD96AAAAAAAAAAEiBQAA+gAAAIjpBdZ2Z+k/ubgzLfhZ1T8AAAA/igAAAAAAAAABIwUAAPoAAACI6QXWdmfpP1thoEuakdU/AAAAP4oAAAAAAAAAASQFAAD6AAAAiOkF1nZn6T9RXkN5DeXVPwAAAD+aAAAAAAAAAAElBQAA+gAAAIjpBdZ2Z+k/o7J5iN4A1j8AAAA/mgAAAAAAAAABJgUAAPoAAACI6QXWdmfpP/UGsJevHNY/AAAAP6kAAAAAAAAAAScFAAD6AAAAiOkF1nZn6T+jsnmI3gDWPwAAAD9FAQAAAAAAAAEoBQAA+gAAAIjpBdZ2Z+k//wkNajzJ1T8AAAA/VQEAAAAAAAABKQUAAPoAAACI6QXWdmfpP6211lprrdU/AAAAP1UBAAAAAAAAASoFAAD6AAAAiOkF1nZn6T9bYaBLmpHVPwAAAD9kAQAAAAAAAAErBQAA+gAAAIjpBdZ2Z+k/ubgzLfhZ1T8AAAA/ZAEAAAAAAAABLAUAAPoAAACI6QXWdmfpPxUQxw5WItU/AAAAP3QBAAAAAAAAAS0FAAD6AAAAzuSNECSz6T/jxKd2KwzUPwAAAD8AAAAAAAAAAAEuBQAA+gAAAGXlPGmuqek/48SndisM1D8AAAA/fAAAAAAAAAABLwUAAPoAAACT5poaw5bpPzUZ3oX8J9Q/AAAAP7sAAAAAAAAAATAFAAD6AAAAKudJc02N6T+HbRSVzUPUPwAAAD/KAAAAAAAAAAExBQAA+gAAAMLn+MvXg+k/h20Ulc1D1D8AAAA/VwEAAAAAAAABMgUAAPoAAABZ6KckYnrpP4dtFJXNQ9Q/AAAAP1cBAAAAAAAAATMFAAD6AAAA8ehWfexw6T+HbRSVzUPUPwAAAD9mAQAAAAAAAAE0BQAA+gAAAFnopyRieuk/h20Ulc1D1D8AAAA/fgIAAAAAAAABNQUAAPoAAADC5/jL14PpP4dtFJXNQ9Q/AAAAP44CAAAAAAAAATYFAAD6AAAAKudJc02N6T+HbRSVzUPUPwAAAD+eAgAAAAAAAAE3BQAA+gAAACrnSXNNjek/2cFKpJ5f1D8AAAA/rQIAAAAAAAABOAUAAPoAAACT5poaw5bpP9nBSqSeX9Q/AAAAP60CAAAAAAAAATkFAAD6AAAAk+aaGsOW6T8rFoGzb3vUPwAAAD+9AgAAAAAAAAE6BQAA+gAAAM7kjRAks+k/cWda8LPq1D8AAAA/vQIAAAAAAAABOwUAAPoAAAA25N63mbzpPxUQxw5WItU/AAAAP8wCAAAAAAAAATwFAAD6AAAANuTet5m86T9nZP0dJz7VPwAAAD/MAgAAAAAAAAE9BQAA+gAAAJ/jL18Pxuk/ubgzLfhZ1T8AAAA/3AIAAAAAAAABPgUAAPoAAAAH44AGhc/pPwsNajzJddU/AAAAP+wCAAAAAAAAAT8FAAD6AAAAcOLRrfrY6T8LDWo8yXXVPwAAAD/7AgAAAAAAAAFABQAA+gAAANjhIlVw4uk/Cw1qPMl11T8AAAA/GgMAAAAAAAABQQUAAPoAAABB4XP85evpP1thoEuakdU/AAAAPzoDAAAAAAAAAUIFAAD6AAAAquDEo1v16T9bYaBLmpHVPwAAAD9JAwAAAAAAAAFDBQAA+gAAAHyOv3w9GO8/oIpF4Ozbrj8AAAA/AAAAAAAAAAABRAUAAPoAAAB8jr98PRjvP+Bn1el+TLA/AAAAP5cAAAAAAAAAAUUFAAD6AAAAfI6/fD0Y7z8Y8p/QoMazPwAAAD+XAAAAAAAAAAFGBQAA+gAAAHyOv3w9GO8/8OUrh20UtT8AAAA/pwAAAAAAAAABRwUAAPoAAAB8jr98PRjvPwgrkXp+0bY/AAAAP6cAAAAAAAAAAUgFAAD6AAAAfI6/fD0Y7z/cHh0xSx+4PwAAAD+3AAAAAAAAAAFJBQAA+gAAAHyOv3w9GO8/bMHPqtP9uD8AAAA/twAAAAAAAAABSgUAAPoAAAB8jr98PRjvPzy1W2GgS7o/AAAAP8YAAAAAAAAAAUsFAAD6AAAAfI6/fD0Y7z+EBjWe5Lq6PwAAAD/GAAAAAAAAAAFMBQAA+gAAAHyOv3w9GO8/zFcO2ygquz8AAAA/1gAAAAAAAAABTQUAAPoAAAB8jr98PRjvP1z6wFSxCLw/AAAAP9YAAAAAAAAAAU4FAAD6AAAAfI6/fD0Y7z+kS5qR9Xe8PwAAAD/lAAAAAAAAAAFPBQAA+gAAAHyOv3w9GO8/LO5MC35WvT8AAAA/9QAAAAAAAAABUAUAAPoAAAB8jr98PRjvP3Q/JkjCxb0/AAAAP/UAAAAAAAAAAVEFAAD6AAAAfI6/fD0Y7z+8kP+EBjW+PwAAAD8FAQAAAAAAAAFSBQAA+gAAAHyOv3w9GO8/TDOy/o4Tvz8AAAA/BQEAAAAAAAABUwUAAPoAAAB8jr98PRjvP5SEizvTgr8/AAAAPxQBAAAAAAAAAVQFAAD6AAAAfI6/fD0Y7z/c1WR4F/K/PwAAAD8UAQAAAAAAAAFVBQAA+gAAAHyOv3w9GO8/MrwL+U9owD8AAAA/JAEAAAAAAAABVgUAAPoAAADkjRAksyHvP9ZkeBfyn8A/AAAAPyQBAAAAAAAAAVcFAAD6AAAA5I0QJLMh7z96DeU1lNfAPwAAAD8zAQAAAAAAAAFYBQAA+gAAAOSNECSzIe8/wl6+cthGwT8AAAA/MwEAAAAAAAABWQUAAPoAAABMjWHLKCvvP8JevnLYRsE/AAAAP0MBAAAAAAAAAVoFAAD6AAAATI1hyygr7z9mByuRen7BPwAAAD9DAQAAAAAAAAFbBQAA+gAAAEyNYcsoK+8/qlgEzr7twT8AAAA/UwEAAAAAAAABXAUAAPoAAABMjWHLKCvvP/Kp3QoDXcI/AAAAP2IBAAAAAAAAAV0FAAD6AAAATI1hyygr7z+WUkoppZTCPwAAAD+BAQAAAAAAAAFeBQAA+gAAAEyNYcsoK+8/Ovu2R0fMwj8AAAA/oQEAAAAAAAABXwUAAPoAAABMjWHLKCvvP96jI2bpA8M/AAAAP7ABAAAAAAAAAWAFAAD6AAAATI1hyygr7z+CTJCEizvDPwAAAD/AAQAAAAAAAAFhBQAA+gAAAEyNYcsoK+8/xp1pwc+qwz8AAAA/zwEAAAAAAAABYgUAAPoAAABMjWHLKCvvPw7vQv4TGsQ/AAAAP88BAAAAAAAAAWMFAAD6AAAATI1hyygr7z+yl68ctlHEPwAAAD/fAQAAAAAAAAFkBQAA+gAAAEyNYcsoK+8/VkAcO1iJxD8AAAA/3wEAAAAAAAABZQUAAPoAAABMjWHLKCvvP/roiFn6wMQ/AAAAP+8BAAAAAAAAAWYFAAD6AAAATI1hyygr7z8+OmKWPjDFPwAAAD/+AQAAAAAAAAFnBQAA+gAAAEyNYcsoK+8/4uLOtOBnxT8AAAA/DgIAAAAAAAABaAUAAPoAAABMjWHLKCvvPyo0qPEk18U/AAAAPx0CAAAAAAAAAWkFAAD6AAAATI1hyygr7z9uhYEuaUbGPwAAAD8dAgAAAAAAAAFqBQAA+gAAAEyNYcsoK+8/LnNTQBw7yD8AAAA/iwIAAAAAAAABawUAAPoAAAA0hi2jrJzvP8hhG0Vl86A/AAAAPwAAAAAAAAAAAWwFAAD6AAAANIYto6yc7z9YBM6+7dGhPwAAAD/KAAAAAAAAAAFtBQAA+gAAADSGLaOsnO8/6KaAOHawoj8AAAA/GAEAAAAAAAABbgUAAPoAAAA0hi2jrJzvPwjs5SuHbaQ/AAAAPygBAAAAAAAAAW8FAAD6AAAANIYto6yc7z8gMUsfmCqmPwAAAD8oAQAAAAAAAAFwBQAA+gAAADSGLaOsnO8/sNP9mCAJpz8AAAA/OAEAAAAAAAABcQUAAPoAAAA0hi2jrJzvP8gYY4wxxqg/AAAAPzgBAAAAAAAAAXIFAAD6AAAANIYto6yc7z/gXch/QoOqPwAAAD9nAQAAAAAAAAFzBQAA+gAAADSGLaOsnO8/AKMtc1NArD8AAAA/dwEAAAAAAAABdAUAAPoAAACchX5KIqbvP5BF4OzbHq0/AAAAP3cBAAAAAAAAAXUFAAD6AAAAnIV+SiKm7z8oua4mw7uwPwAAAD+GAQAAAAAAAAF2BQAA+gAAAJyFfkoipu8/cAqIYwcrsT8AAAA/lgEAAAAAAAABdwUAAPoAAACchX5KIqbvP0j+ExrUeLI/AAAAP5YBAAAAAAAAAXgFAAD6AAAAnIV+SiKm7z+IT+1WGOiyPwAAAD+mAQAAAAAAAAF5BQAA+gAAAJyFfkoipu8/GPKf0KDGsz8AAAA/pgEAAAAAAAABegUAAPoAAACchX5KIqbvP6iUUkoppbQ/AAAAP7UBAAAAAAAAAXsFAAD6AAAAnIV+SiKm7z84NwXEsYO1PwAAAD+1AQAAAAAAAAF8BQAA+gAAAAaFz/GXr+8/wNm3PTpitj8AAAA/xQEAAAAAAAABfQUAAPoAAAAGhc/xl6/vP1B8arfCQLc/AAAAP8UBAAAAAAAAAX4FAAD6AAAABoXP8Zev7z/cHh0xSx+4PwAAAD/UAQAAAAAAAAF/BQAA+gAAAAaFz/GXr+8/JHD2bY+OuD8AAAA/1AEAAAAAAAABgAUAAPoAAABwhCCZDbnvP2zBz6rT/bg/AAAAP+QBAAAAAAAAAYEFAAD6AAAAcIQgmQ257z/0Y4IkXNy5PwAAAD/kAQAAAAAAAAGCBQAA+gAAAHCEIJkNue8/PLVbYaBLuj8AAAA/9AEAAAAAAAABgwUAAPoAAABwhCCZDbnvP8xXDtsoKrs/AAAAP/QBAAAAAAAAAYQFAAD6AAAAcIQgmQ257z8UqecXbZm7PwAAAD8DAgAAAAAAAAGFBQAA+gAAAHCEIJkNue8/XPrAVLEIvD8AAAA/EwIAAAAAAAABhgUAAPoAAABwhCCZDbnvP6RLmpH1d7w/AAAAPxMCAAAAAAAAAYcFAAD6AAAAcIQgmQ257z/knHPOOee8PwAAAD8iAgAAAAAAAAGIBQAA+gAAAHCEIJkNue8/dD8mSMLFvT8AAAA/IgIAAAAAAAABiQUAAPoAAADYg3FAg8LvPwTi2MFKpL4/AAAAPzICAAAAAAAAAYoFAAD6AAAA2INxQIPC7z/c1WR4F/K/PwAAAD8yAgAAAAAAAAGLBQAA+gAAAECDwuf4y+8/1mR4F/KfwD8AAAA/QgIAAAAAAAABjAUAAPoAAACoghOPbtXvPx62UVQ2D8E/AAAAP0ICAAAAAAAAAY0FAAD6AAAAqIITj27V7z8GsJevHLbBPwAAAD9RAgAAAAAAAAGOBQAA+gAAAKiCE49u1e8/TgFx7GAlwj8AAAA/UQIAAAAAAAABjwUAAPoAAACoghOPbtXvP/Kp3QoDXcI/AAAAP2ECAAAAAAAAAZAFAAD6AAAAqIITj27V7z/eoyNm6QPDPwAAAD9wAgAAAAAAAAGRBQAA+gAAABKCZDbk3u8/IvX8oi1zwz8AAAA/cAIAAAAAAAABkgUAAPoAAAASgmQ25N7vP2pG1t9x4sM/AAAAP4ACAAAAAAAAAZMFAAD6AAAAEoJkNuTe7z8O70L+ExrEPwAAAD+AAgAAAAAAAAGUBQAA+gAAAHqBtd1Z6O8/spevHLZRxD8AAAA/kAIAAAAAAAABlQUAAPoAAAB6gbXdWejvP/roiFn6wMQ/AAAAP5ACAAAAAAAAAZYFAAD6AAAAeoG13Vno7z+ekfV3nPjEPwAAAD+vAgAAAAAAAAGXBQAA+gAAAHqBtd1Z6O8/Pjpilj4wxT8AAAA/rwIAAAAAAAABmAUAAPoAAAB6gbXdWejvP+LizrTgZ8U/AAAAP74CAAAAAAAAAZkFAAD6AAAAeoG13Vno7z+GizvTgp/FPwAAAD/9AgAAAAAAAAGaBQAA+gAAAOKABoXP8e8/hos704KfxT8AAAA//QIAAAAAAAABmwUAAPoAAADigAaFz/HvPyo0qPEk18U/AAAAPwwDAAAAAAAAAZwFAAD6AAAA4oAGhc/x7z/O3BQQxw7GPwAAAD8cAwAAAAAAAAGdBQAA+gAAAAA6/vL1YFw/AtjLVw7b6D8AAAA/AAAAAAAAAAABngUAAPoAAAAAOv7y9WBcP9qtMNAlzeg/AAAAPykBAAAAAAAAAZ8FAAD6AAAAwIV+SiKmZz/arTDQJc3oPwAAAD84AQAAAAAAAAGgBQAA+gAAAOBfvh6MA3o/2q0w0CXN6D8AAAA/OAEAAAAAAAABoQUAAPoAAACwcp4019SIP9qtMNAlzeg/AAAAP0gBAAAAAAAAAaIFAAD6AAAA2McOF6mCkz/arTDQJc3oPwAAAD9IAQAAAAAAAAGjBQAA+gAAAFhWzpPmmpo/2q0w0CXN6D8AAAA/VwEAAAAAAAABpAUAAPoAAADc+zaTN0KgP9qtMNAlzeg/AAAAP1cBAAAAAAAAAaUFAAD6AAAAkMyG3Ps2oz+wg5VIPb/oPwAAAD9nAQAAAAAAAAGmBQAA+gAAALimxrBllKU/sIOVSD2/6D8AAAA/ZwEAAAAAAAABpwUAAPoAAAD4bSZvhCCpP4hZ+sBUseg/AAAAP3cBAAAAAAAAAagFAAD6AAAAgGQ25N63qT+IWfrAVLHoPwAAAD+GAQAAAAAAAAGpBQAA+gAAAAxbRlk5T6o/iFn6wFSx6D8AAAA/nQIAAAAAAAABqgUAAPoAAAAgSGZD7n2rP4hZ+sBUseg/AAAAP6wCAAAAAAAAAasFAAD6AAAATCKmF1jbrT+IWfrAVLHoPwAAAD+sAgAAAAAAAAGsBQAA+gAAAMb0Amu7s7A/iFn6wFSx6D8AAAA/vAIAAAAAAAABrQUAAPoAAABk2DLKynmyP4hZ+sBUseg/AAAAP7wCAAAAAAAAAa4FAAD6AAAAjLJynjTXtD+IWfrAVLHoPwAAAD/LAgAAAAAAAAGvBQAA+gAAALiMsnKeNLc/iFn6wFSx6D8AAAA/2wIAAAAAAAABsAUAAPoAAABiKdo/1Gm9P4hZ+sBUseg/AAAAP9sCAAAAAAAAAbEFAAD6AAAAjgMaFD7Hvz+IWfrAVLHoPwAAAD/rAgAAAAAAAAGyBQAA+gAAAAfjgAaFz8E/iFn6wFSx6D8AAAA/6wIAAAAAAAABswUAAPoAAADv20zeCEHCP4hZ+sBUseg/AAAAP/oCAAAAAAAAAbQFAAD6AAAAkdmQe99mwj+IWfrAVLHoPwAAAD/6AgAAAAAAAAG1BQAA+gAAADXX1Bi2jMI/iFn6wFSx6D8AAAA/CgMAAAAAAAABtgUAAPoAAAB50lxTY9jCP4hZ+sBUseg/AAAAP+IDAAAAAAAAAbcFAAD6AAAABclsyL1vwz+IWfrAVLHoPwAAAD/iAwAAAAAAAAG4BQAA+gAAANW6BHjFUsQ/iFn6wFSx6D8AAAA/8gMAAAAAAAABuQUAAPoAAABFquDEo1vFP4hZ+sBUseg/AAAAP/IDAAAAAAAAAboFAAD6AAAAcZ4019QYxj+IWfrAVLHoPwAAAD8CBAAAAAAAAAG7BQAA+gAAAEGQzIbc+8Y/iFn6wFSx6D8AAAA/AgQAAAAAAAABvAUAAPoAAAARgmQ25N7HP4hZ+sBUseg/AAAAPxEEAAAAAAAAAb0FAAD6AAAAa2oMW0ZZyT+IWfrAVLHoPwAAAD8RBAAAAAAAAAG+BQAA+gAAAFNj2DLKysk/iFn6wFSx6D8AAAA/IQQAAAAAAAABvwUAAPoAAAD3YBzQoPDJP4hZ+sBUseg/AAAAPyEEAAAAAAAAAcAFAAD6AAAAmV5gbXcWyj+IWfrAVLHoPwAAAD8wBAAAAAAAAAHBBQAA+gAAADtcpApOPMo/iFn6wFSx6D8AAAA/WQUAAAAAAAABwgUAAPoAAADFUrR/qNPKP4hZ+sBUseg/AAAAP1kFAAAAAAAAAcMFAAD6AAAArUuAVyxFyz+IWfrAVLHoPwAAAD9oBQAAAAAAAAHEBQAA+gAAADdCkMyG3Ms/iFn6wFSx6D8AAAA/aAUAAAAAAAABxQUAAPoAAABlNuTet5nMP4hZ+sBUseg/AAAAP3gFAAAAAAAAAcYFAAD6AAAA7Sz0UxIxzT+IWfrAVLHoPwAAAD94BQAAAAAAAAHHBQAA+gAAADUofI6/fM0/iFn6wFSx6D8AAAA/iAUAAAAAAAAByAUAAPoAAAC9HowDGhTOP4hZ+sBUseg/AAAAP5cFAAAAAAAAAckFAAD6AAAAYxzQoPA5zj+IWfrAVLHoPwAAAD+nBQAAAAAAAAHKBQAA+gAAAAUaFD7HX84/iFn6wFSx6D8AAAA/LwYAAAAAAAABywUAAPoAAAB1CfCKpWjPP4hZ+sBUseg/AAAAPy8GAAAAAAAAAcwFAAD6AAAA////////zz+IWfrAVLHoPwAAAD8+BgAAAAAAAAHNBQAA+gAAAET7hzqtS9A/iFn6wFSx6D8AAAA/PgYAAAAAAAABzgUAAPoAAAD+8vVgHNDQP4hZ+sBUseg/AAAAP04GAAAAAAAAAc8FAAD6AAAA5uvBOKBB0T+IWfrAVLHoPwAAAD9OBgAAAAAAAAHQBQAA+gAAAJ7jL18PxtE/sIOVSD2/6D8AAAA/XQYAAAAAAAAB0QUAAPoAAAC23VnopyTSP7CDlUg9v+g/AAAAP10GAAAAAAAAAdIFAAD6AAAAzNeDcUCD0j+wg5VIPb/oPwAAAD9tBgAAAAAAAAHTBQAA+gAAABLTC6ztztI/sIOVSD2/6D8AAAA/bQYAAAAAAAAB1AUAAPoAAACEz/GXrwfTP7CDlUg9v+g/AAAAP30GAAAAAAAAAdUFAAD6AAAAJs01NYYt0z+wg5VIPb/oPwAAAD99BgAAAAAAAAHWBQAA+gAAAMrKedJcU9M/sIOVSD2/6D8AAAA/jAYAAAAAAAAB1wUAAPoAAABsyL1vM3nTP7CDlUg9v+g/AAAAP4wGAAAAAAAAAdgFAAD6AAAA4MSjW/Wx0z+wg5VIPb/oPwAAAD+cBgAAAAAAAAHZBQAA+gAAAITC5/jL19M/sIOVSD2/6D8AAAA/nAYAAAAAAAAB2gUAAPoAAABUwYlHt+rTP7CDlUg9v+g/AAAAP6sGAAAAAAAAAdsFAAD6AAAAJsArlqL90z+wg5VIPb/oPwAAAD+rBgAAAAAAAAHcBQAA+gAAAPa+zeSNENQ/sIOVSD2/6D8AAAA/uwYAAAAAAAAB3QUAAPoAAADIvW8zeSPUP7CDlUg9v+g/AAAAP8sGAAAAAAAAAd4FAAD6AAAAbLuz0E9J1D+wg5VIPb/oPwAAAD/LBgAAAAAAAAHfBQAA+gAAADy6VR87XNQ/sIOVSD2/6D8AAAA/ywYAAAAAAAAB4AUAAPoAAAAOufdtJm/UP7CDlUg9v+g/AAAAP9oGAAAAAAAAAeEFAAD6AAAA3reZvBGC1D+wg5VIPb/oPwAAAD/qBgAAAAAAAAHiBQAA+gAAAIK13Vnop9Q/sIOVSD2/6D8AAAA/6gYAAAAAAAAB4wUAAPoAAABUtH+o07rUP7CDlUg9v+g/AAAAP/kGAAAAAAAAAeQFAAD6AAAAmK8H44AG1T+wg5VIPb/oPwAAAD8JBwAAAAAAAAHlBQAA+gAAAK6pMWwZZdU/sIOVSD2/6D8AAAA/CQcAAAAAAAAB5gUAAPoAAABQp3UJ8IrVP7CDlUg9v+g/AAAAPxkHAAAAAAAAAecFAAD6AAAAxKNb9bHD1T+wg5VIPb/oPwAAAD8oBwAAAAAAAAHoBQAA+gAAAJai/UOd1tU/sIOVSD2/6D8AAAA/KAcAAAAAAAAB6QUAAPoAAABmoZ+SiOnVP7CDlUg9v+g/AAAAPzgHAAAAAAAAAeoFAAD6AAAAOKBB4XP81T+wg5VIPb/oPwAAAD84BwAAAAAAAAHrBQAA+gAAAAqf4y9fD9Y/sIOVSD2/6D8AAAA/RwcAAAAAAAAB7AUAAPoAAADcnYV+SiLWP7CDlUg9v+g/AAAAP0cHAAAAAAAAAe0FAAD6AAAArJwnzTU11j+wg5VIPb/oPwAAAD9XBwAAAAAAAAHuBQAA+gAAAH6byRshSNY/sIOVSD2/6D8AAAA/ZwcAAAAAAAAB7wUAAPoAAABOmmtqDFvWP7CDlUg9v+g/AAAAP2cHAAAAAAAAAfAFAAD6AAAA8pevB+OA1j+wg5VIPb/oPwAAAD92BwAAAAAAAAHxBQAA+gAAAMSWUVbOk9Y/sIOVSD2/6D8AAAA/dgcAAAAAAAAB8gUAAPoAAAB8jr98PRjXP7CDlUg9v+g/AAAAP4YHAAAAAAAAAfMFAAD6AAAAYnqBtd1Z2D+wg5VIPb/oPwAAAD/TBwAAAAAAAAH0BQAA+gAAAEpzTY1hy9g/sIOVSD2/6D8AAAA/0wcAAAAAAAAB9QUAAPoAAABgbXcW+inZP7CDlUg9v+g/AAAAP+MHAAAAAAAAAfYFAAD6AAAAdmehn5KI2T+wg5VIPb/oPwAAAD/jBwAAAAAAAAH3BQAA+gAAAOpjh4tUwdk/sIOVSD2/6D8AAAA/8gcAAAAAAAAB+AUAAPoAAABeYG13FvrZP7CDlUg9v+g/AAAAP/IHAAAAAAAAAfkFAAD6AAAAAF6xFO0f2j+wg5VIPb/oPwAAAD8CCAAAAAAAAAH6BQAA+gAAAIxUwYlHt9o/AtjLVw7b6D8AAAA/IQgAAAAAAAAB+wUAAPoAAACgTusS4BXbPywCZ9/26Og/AAAAPyEIAAAAAAAAAfwFAAD6AAAAuEgVnHh02z8sAmff9ujoPwAAAD8xCAAAAAAAAAH9BQAA+gAAACxF+4c6rds/VCwCZ9/26D8AAAA/MQgAAAAAAAAB/gUAAPoAAABwQIPC5/jbP1QsAmff9ug/AAAAP0AIAAAAAAAAAf8FAAD6AAAAtjsL/ZRE3D9ULAJn3/boPwAAAD9ACAAAAAAAAAEABgAA+gAAAPw2kzdCkNw/VCwCZ9/26D8AAAA/UAgAAAAAAAABAQYAAPoAAAAQMb3A2u7cP1QsAmff9ug/AAAAP18IAAAAAAAAAQIGAAD6AAAAsiH3vs3k3T9ULAJn3/boPwAAAD9/CAAAAAAAAAEDBgAA+gAAAFYfO1ykCt4/VCwCZ9/26D8AAAA/fwgAAAAAAAABBAYAAPoAAAD4HH/5ejDeP1QsAmff9ug/AAAAP44IAAAAAAAAAQUGAAD6AAAAPBgHNCh83j9ULAJn3/boPwAAAD+OCAAAAAAAAAEGBgAA+gAAALAU7R/qtN4/VCwCZ9/26D8AAAA/nggAAAAAAAABBwYAAPoAAAD2D3ValwDfP1QsAmff9ug/AAAAP60IAAAAAAAAAQgGAAD6AAAAxg4XqYIT3z9ULAJn3/boPwAAAD+tCAAAAAAAAAEJBgAA+gAAAGgMW0ZZOd8/VCwCZ9/26D8AAAA/vQgAAAAAAAABCgYAAPoAAAAMCp/jL1/fP1QsAmff9ug/AAAAP70IAAAAAAAAAQsGAAD6AAAArgfjgAaF3z9ULAJn3/boPwAAAD/NCAAAAAAAAAEMBgAA+gAAAFAFJx7dqt8/VCwCZ9/26D8AAAA/zQgAAAAAAAABDQYAAPoAAAD0Amu7s9DfP1QsAmff9ug/AAAAP9wIAAAAAAAAAQ4GAAD6AAAAlgCvWIr23z9ULAJn3/boPwAAAD/cCAAAAAAAAAEPBgAA+gAAABx/+XowDuA/VCwCZ9/26D8AAAA/7AgAAAAAAAABEAYAAPoAAABXfexwkSrgP1QsAmff9ug/AAAAP+wIAAAAAAAAAREGAAD6AAAAv3w9GAc04D9ULAJn3/boPwAAAD/7CAAAAAAAAAESBgAA+gAAACh8jr98PeA/VCwCZ9/26D8AAAA/+wgAAAAAAAABEwYAAPoAAAA+drhIFZzgP1QsAmff9ug/AAAAPwsJAAAAAAAAARQGAAD6AAAAeHSrPna44D9ULAJn3/boPwAAAD8bCQAAAAAAAAEVBgAA+gAAAEpzTY1hy+A/VCwCZ9/26D8AAAA/KgkAAAAAAAABFgYAAPoAAAAbcu/bTN7gP1QsAmff9ug/AAAAPyoJAAAAAAAAARcGAAD6AAAA7HCRKjjx4D9ULAJn3/boPwAAAD8qCQAAAAAAAAEYBgAA+gAAACZvhCCZDeE/VCwCZ9/26D8AAAA/OgkAAAAAAAABGQYAAPoAAABgbXcW+inhP1QsAmff9ug/AAAAPzoJAAAAAAAAARoGAAD6AAAApWj/UKd14T9ULAJn3/boPwAAAD9ZCQAAAAAAAAEbBgAA+gAAAN9m8kYIkuE/VCwCZ9/26D8AAAA/WQkAAAAAAAABHAYAAPoAAAAZZeU8aa7hP1QsAmff9ug/AAAAP2kJAAAAAAAAAR0GAAD6AAAAL18PxgEN4j9ULAJn3/boPwAAAD9pCQAAAAAAAAEeBgAA+gAAADpcpApOPOI/VCwCZ9/26D8AAAA/eAkAAAAAAAABHwYAAPoAAAD0UxIxvcDiP1QsAmff9ug/AAAAP4gJAAAAAAAAASAGAAD6AAAA/1CndQnw4j9ULAJn3/boPwAAAD+ICQAAAAAAAAEhBgAA+gAAANtM3ghBMuM/VCwCZ9/26D8AAAA/lwkAAAAAAAABIgYAAPoAAABPScT0AmvjP1QsAmff9ug/AAAAP6cJAAAAAAAAASMGAAD6AAAALUX7hzqt4z9ULAJn3/boPwAAAD+nCQAAAAAAAAEkBgAA+gAAADdCkMyG3OM/VCwCZ9/26D8AAAA/twkAAAAAAAABJQYAAPoAAADZP9RpXQLkP1QsAmff9ug/AAAAP7cJAAAAAAAAASYGAAD6AAAA5Txprqkx5D9ULAJn3/boPwAAAD/GCQAAAAAAAAEnBgAA+gAAAIg6rUuAV+Q/VCwCZ9/26D8AAAA/xgkAAAAAAAABKAYAAPoAAACSN0KQzIbkP1QsAmff9ug/AAAAP9YJAAAAAAAAASkGAAD6AAAABzQofI6/5D9ULAJn3/boPwAAAD/WCQAAAAAAAAEqBgAA+gAAAOMvXw/GAeU/VCwCZ9/26D8AAAA/5QkAAAAAAAABKwYAAPoAAABuJm+EIJnlP1QsAmff9ug/AAAAP+UJAAAAAAAAASwGAAD6AAAAGyFIZkPu5T9ULAJn3/boPwAAAD/1CQAAAAAAAAEtBgAA+gAAAA8XqYITj+Y/flad7scE6T8AAAA/BQoAAAAAAAABLgYAAPoAAAAZFD7HX77mP35Wne7HBOk/AAAAPwUKAAAAAAAAAS8GAAD6AAAAjhAksyH35j9+Vp3uxwTpPwAAAD8UCgAAAAAAAAEwBgAA+gAAADAOaFD4HOc/flad7scE6T8AAAA/FAoAAAAAAAABMQYAAPoAAABqDFtGWTnnP1QsAmff9ug/AAAAPyQKAAAAAAAAATIGAAD6AAAAOwv9lERM5z9ULAJn3/boPwAAAD8kCgAAAAAAAAEzBgAA+gAAAKMKTjy6Vec/VCwCZ9/26D8AAAA/MwoAAAAAAAABNAYAAPoAAAANCp/jL1/nPywCZ9/26Og/AAAAPz0LAAAAAAAAATUGAAD6AAAA3ghBMhty5z8sAmff9ujoPwAAAD89CwAAAAAAAAE2BgAA+gAAAK8H44AGhec/AtjLVw7b6D8AAAA/TAsAAAAAAAABNwYAAPoAAACABoXP8ZfnP9qtMNAlzeg/AAAAP0wLAAAAAAAAATgGAAD6AAAA6QXWdmeh5z/arTDQJc3oPwAAAD9cCwAAAAAAAAE5BgAA+gAAAFd97HCRKuA/VonU84u27D8AAAA/AAAAAAAAAAABOgYAAPoAAAC/fD0YBzTgP1aJ1POLtuw/AAAAP5wAAAAAAAAAATsGAAD6AAAAKHyOv3w94D9WidTzi7bsPwAAAD+cAAAAAAAAAAE8BgAA+gAAAJB732byRuA/VonU84u27D8AAAA/rAAAAAAAAAABPQYAAPoAAAD5ejAOaFDgP1aJ1POLtuw/AAAAP6wAAAAAAAAAAT4GAAD6AAAAYnqBtd1Z4D9WidTzi7bsPwAAAD+7AAAAAAAAAAE/BgAA+gAAAMp50lxTY+A/VonU84u27D8AAAA/ywAAAAAAAAABQAYAAPoAAAAzeSMEyWzgP1aJ1POLtuw/AAAAP9oAAAAAAAAAAUEGAAD6AAAAnHh0qz524D9WidTzi7bsPwAAAD/qAAAAAAAAAAFCBgAA+gAAAAR4xVK0f+A/VonU84u27D8AAAA/+gAAAAAAAAABQwYAAPoAAABtdxb6KYngP4Czb3t0xOw/AAAAPwkBAAAAAAAAAUQGAAD6AAAA1nZnoZ+S4D+As297dMTsPwAAAD8JAQAAAAAAAAFFBgAA+gAAAD52uEgVnOA/gLNve3TE7D8AAAA/GQEAAAAAAAABRgYAAPoAAACndQnwiqXgP6jdCgNd0uw/AAAAPygBAAAAAAAAAUcGAAD6AAAAeHSrPna44D+o3QoDXdLsPwAAAD84AQAAAAAAAAFIBgAA+gAAAOFz/OXrweA/qN0KA13S7D8AAAA/VwEAAAAAAAABSQYAAPoAAACycp4019TgP6jdCgNd0uw/AAAAP2cBAAAAAAAAAUoGAAD6AAAAG3Lv20ze4D+o3QoDXdLsPwAAAD9nAQAAAAAAAAFLBgAA+gAAAFRw4tGt+uA/qN0KA13S7D8AAAA/dgEAAAAAAAABTAYAAPoAAACPbtXHDhfhP6jdCgNd0uw/AAAAP3YBAAAAAAAAAU0GAAD6AAAAMWwZZeU84T+o3QoDXdLsPwAAAD+GAQAAAAAAAAFOBgAA+gAAANRpXQK8YuE/qN0KA13S7D8AAAA/hgEAAAAAAAABTwYAAPoAAABIZkPufZvhP6jdCgNd0uw/AAAAP5YBAAAAAAAAAVAGAAD6AAAAvGIp2j/U4T/SB6aKReDsPwAAAD+WAQAAAAAAAAFRBgAA+gAAAJheYG13FuI/0gemikXg7D8AAAA/pQEAAAAAAAABUgYAAPoAAACjW/Wxw0XiP9IHpopF4Ow/AAAAP6UBAAAAAAAAAVMGAAD6AAAAXVNj2DLK4j/SB6aKReDsPwAAAD+1AQAAAAAAAAFUBgAA+gAAAGhQ+Bx/+eI/0gemikXg7D8AAAA/tQEAAAAAAAABVQYAAPoAAADbTN4IQTLjP9IHpopF4Ow/AAAAP8QBAAAAAAAAAVYGAAD6AAAAfkoiphdY4z/SB6aKReDsPwAAAD/EAQAAAAAAAAFXBgAA+gAAACBIZkPufeM/0gemikXg7D8AAAA/1AEAAAAAAAABWAYAAPoAAABaRlk5T5rjP9IHpopF4Ow/AAAAP9QBAAAAAAAAAVkGAAD6AAAA/kOd1iXA4z/6MUESLu7sPwAAAD/kAQAAAAAAAAFaBgAA+gAAAPA5/vL1YOQ/JFzcmRb87D8AAAA/EgIAAAAAAAABWwYAAPoAAAAqOPHoVn3kPyRc3JkW/Ow/AAAAPxICAAAAAAAAAVwGAAD6AAAAZTbk3reZ5D8kXNyZFvzsPwAAAD8SAgAAAAAAAAFdBgAA+gAAADY1hi2jrOQ/JFzcmRb87D8AAAA/IgIAAAAAAAABXgYAAPoAAADYMsrKedLkPyRc3JkW/Ow/AAAAPyICAAAAAAAAAV8GAAD6AAAAQDIbcu/b5D8kXNyZFvzsPwAAAD8yAgAAAAAAAAFgBgAA+gAAAKkxbBll5eQ/JFzcmRb87D8AAAA/gAIAAAAAAAABYQYAAPoAAAARMb3A2u7kPyRc3JkW/Ow/AAAAP4ACAAAAAAAAAWIGAAD6AAAAejAOaFD45D8kXNyZFvzsPwAAAD+PAgAAAAAAAAFjBgAA+gAAAOMvXw/GAeU/JFzcmRb87D8AAAA/jwIAAAAAAAABZAYAAPoAAAC1LgFesRTlPyRc3JkW/Ow/AAAAP58CAAAAAAAAAWUGAAD6AAAAVyxF+4c65T8kXNyZFvzsPwAAAD+uAgAAAAAAAAFmBgAA+gAAAMArlqL9Q+U/JFzcmRb87D8AAAA/rgIAAAAAAAABZwYAAPoAAAAoK+dJc03lPyRc3JkW/Ow/AAAAP74CAAAAAAAAAWgGAAD6AAAAkSo48ehW5T8kXNyZFvzsPwAAAD++AgAAAAAAAAFpBgAA+gAAAPkpiZheYOU/JFzcmRb87D8AAAA/zgIAAAAAAAABagYAAPoAAABiKdo/1GnlPyRc3JkW/Ow/AAAAP/wCAAAAAAAAAWsGAAD6AAAAyigr50lz5T8kXNyZFvzsPwAAAD8MAwAAAAAAAAFsBgAA+gAAADMofI6/fOU/JFzcmRb87D8AAAA/KwMAAAAAAAABbQYAAPoAAACdJ801NYblPyRc3JkW/Ow/AAAAP0QEAAAAAAAAAW4GAAD6AAAABSce3aqP5T9Mhnch/wntPwAAAD9UBAAAAAAAAAFvBgAA+gAAAG4mb4QgmeU/TIZ3If8J7T8AAAA/YwQAAAAAAAABcAYAAPoAAADWJcArlqLlP0yGdyH/Ce0/AAAAP5IEAAAAAAAAAXEGAAD6AAAApyRieoG15T9Mhnch/wntPwAAAD+iBAAAAAAAAAFyBgAA+gAAABhl5Txprtk/qN0KA13S7D8AAAA/AAAAAAAAAAABcwYAAPoAAADqY4eLVMHZP6jdCgNd0uw/AAAAP5wAAAAAAAAAAXQGAAD6AAAAvGIp2j/U2T+o3QoDXdLsPwAAAD+cAAAAAAAAAAF1BgAA+gAAAIxhyygr59k/qN0KA13S7D8AAAA/rAAAAAAAAAABdgYAAPoAAABeYG13FvrZP6jdCgNd0uw/AAAAP7sAAAAAAAAAAXcGAAD6AAAALl8PxgEN2j+o3QoDXdLsPwAAAD/LAAAAAAAAAAF4BgAA+gAAAABesRTtH9o/qN0KA13S7D8AAAA/2gAAAAAAAAABeQYAAPoAAADSXFNj2DLaP6jdCgNd0uw/AAAAP9oAAAAAAAAAAXoGAAD6AAAApFv1scNF2j+o3QoDXdLsPwAAAD/aAAAAAAAAAAF7BgAA+gAAAHRalwCvWNo/qN0KA13S7D8AAAA/6gAAAAAAAAABfAYAAPoAAAAWWNudhX7aP6jdCgNd0uw/AAAAP/oAAAAAAAAAAX0GAAD6AAAAulUfO1yk2j+o3QoDXdLsPwAAAD/6AAAAAAAAAAF+BgAA+gAAAFxTY9gyyto/gLNve3TE7D8AAAA/CQEAAAAAAAABfwYAAPoAAAD+UKd1CfDaP4Czb3t0xOw/AAAAPxkBAAAAAAAAAYAGAAD6AAAA0E9JxPQC2z+As297dMTsPwAAAD8oAQAAAAAAAAGBBgAA+gAAAKBO6xLgFds/gLNve3TE7D8AAAA/OAEAAAAAAAABggYAAPoAAAB0TY1hyyjbP4Czb3t0xOw/AAAAP0gBAAAAAAAAAYMGAAD6AAAAREwvsLY72z+As297dMTsPwAAAD9XAQAAAAAAAAGEBgAA+gAAABZL0f6hTts/VonU84u27D8AAAA/ZwEAAAAAAAABhQYAAPoAAACIR7fqY4fbP1aJ1POLtuw/AAAAP2cBAAAAAAAAAYYGAAD6AAAAWkZZOU+a2z9WidTzi7bsPwAAAD92AQAAAAAAAAGHBgAA+gAAAPxDndYlwNs/VonU84u27D8AAAA/lgEAAAAAAAABiAYAAPoAAADOQj8lEdPbP1aJ1POLtuw/AAAAP6UBAAAAAAAAAYkGAAD6AAAAoEHhc/zl2z9WidTzi7bsPwAAAD+lAQAAAAAAAAGKBgAA+gAAAHBAg8Ln+Ns/VonU84u27D8AAAA/tQEAAAAAAAABiwYAAPoAAABCPyUR0wvcP1aJ1POLtuw/AAAAP7UBAAAAAAAAAYwGAAD6AAAAFD7HX74e3D9WidTzi7bsPwAAAD/EAQAAAAAAAAGNBgAA+gAAAOQ8aa6pMdw/Ll85bKOo7D8AAAA/xAEAAAAAAAABjgYAAPoAAAC2Owv9lETcPy5fOWyjqOw/AAAAP9QBAAAAAAAAAY8GAAD6AAAAhjqtS4BX3D8uXzlso6jsPwAAAD/kAQAAAAAAAAGQBgAA+gAAAFg5T5pratw/Ll85bKOo7D8AAAA/5AEAAAAAAAABkQYAAPoAAAAqOPHoVn3cPwY1nuS6muw/AAAAPyICAAAAAAAAAZIGAAD6AAAAFkvR/qFO2z9Mhnch/wntPwAAAD8AAAAAAAAAAAGTBgAA+gAAAOZJc02NYds/TIZ3If8J7T8AAAA/uwAAAAAAAAABlAYAAPoAAAC4SBWceHTbP0yGdyH/Ce0/AAAAP7sAAAAAAAAAAZUGAAD6AAAAuEgVnHh02z92sBKp5xftPwAAAD/KAAAAAAAAAAGWBgAA+gAAAIhHt+pjh9s/ntqtMNAl7T8AAAA/2gAAAAAAAAABlwYAAPoAAACIR7fqY4fbP8gESbi4M+0/AAAAP+oAAAAAAAAAAZgGAAD6AAAAWkZZOU+a2z/wLuQ/oUHtPwAAAD/5AAAAAAAAAAGZBgAA+gAAAFpGWTlPmts/Gll/x4lP7T8AAAA/+QAAAAAAAAABmgYAAPoAAAAsRfuHOq3bP0KDGk9yXe0/AAAAP/kAAAAAAAAAAZsGAAD6AAAA/EOd1iXA2z9srbXWWmvtPwAAAD8JAQAAAAAAAAGcBgAA+gAAAPxDndYlwNs/lNdQXkN57T8AAAA/CQEAAAAAAAABnQYAAPoAAADOQj8lEdPbP+Qrh20Ule0/AAAAPxgBAAAAAAAAAZ4GAAD6AAAAoEHhc/zl2z8OViL1/KLtPwAAAD8YAQAAAAAAAAGfBgAA+gAAAHBAg8Ln+Ns/DlYi9fyi7T8AAAA/KAEAAAAAAAABoAYAAPoAAABCPyUR0wvcP2CqWATOvu0/AAAAPygBAAAAAAAAAaEGAAD6AAAAFD7HX74e3D+I1POLtsztPwAAAD84AQAAAAAAAAGiBgAA+gAAAOQ8aa6pMdw/sv6OE5/a7T8AAAA/VwEAAAAAAAABowYAAPoAAAC2Owv9lETcP9ooKpuH6O0/AAAAP1cBAAAAAAAAAaQGAAD6AAAAhjqtS4BX3D8EU8UicPbtPwAAAD9mAQAAAAAAAAGlBgAA+gAAAFg5T5pratw/BFPFInD27T8AAAA/dgEAAAAAAAABpgYAAPoAAABYOU+aa2rcPyx9YKpYBO4/AAAAP3YBAAAAAAAAAacGAAD6AAAAKjjx6FZ93D9Wp/sxQRLuPwAAAD+GAQAAAAAAAAGoBgAA+gAAAPw2kzdCkNw/Vqf7MUES7j8AAAA/hgEAAAAAAAABqQYAAPoAAACeNNfUGLbcP6j7MUESLu4/AAAAP5UBAAAAAAAAAaoGAAD6AAAAQDIbcu/b3D+o+zFBEi7uPwAAAD+VAQAAAAAAAAGrBgAA+gAAABAxvcDa7tw/0CXNyPo77j8AAAA/pQEAAAAAAAABrAYAAPoAAACyIfe+zeTdPxZ3pgU/q+4/AAAAP9QBAAAAAAAAAa0GAAD6AAAAhCCZDbn33T8Wd6YFP6vuPwAAAD/jAQAAAAAAAAGuBgAA+gAAACYe3aqPHd4/QKFBjSe57j8AAAA/4wEAAAAAAAABrwYAAPoAAAD4HH/5ejDeP2jL3BQQx+4/AAAAP/MBAAAAAAAAAbAGAAD6AAAAghOPbtXH3j/iSa6ryfDuPwAAAD8SAgAAAAAAAAGxBgAA+gAAACQR0wus7d4/4kmuq8nw7j8AAAA/EgIAAAAAAAABsgYAAPoAAABoDFtGWTnfPzSe5LqaDO8/AAAAPyICAAAAAAAAAbMGAAD6AAAA3ghBMhty3z9eyH9CgxrvPwAAAD8iAgAAAAAAAAG0BgAA+gAAAFAFJx7dqt8/hvIaymso7z8AAAA/MQIAAAAAAAABtQYAAPoAAABXfexwkSrgPwBx7GAlUu8/AAAAPzECAAAAAAAAAbYGAAD6AAAAKHyOv3w94D8qm4foDWDvPwAAAD9BAgAAAAAAAAG3BgAA+gAAAGJ6gbXdWeA/UsUicPZt7z8AAAA/QQIAAAAAAAABuAYAAPoAAAAzeSMEyWzgP3rvvffee+8/AAAAP1ACAAAAAAAAAbkGAAD6AAAAbXcW+imJ4D+kGVl/x4nvPwAAAD9QAgAAAAAAAAG6BgAA+gAAAKd1CfCKpeA/zEP0BrCX7z8AAAA/YAIAAAAAAAABuwYAAPoAAAAPdVqXAK/gP8xD9Aawl+8/AAAAP2ACAAAAAAAAAbwGAAD6AAAA4XP85evB4D/2bY+OmKXvPwAAAD9wAgAAAAAAAAG9BgAA+gAAALJynjTX1OA/9m2Pjpil7z8AAAA/cAIAAAAAAAABvgYAAPoAAACDcUCDwufgP/Ztj46Ype8/AAAAP38CAAAAAAAAAb8GAAD6AAAA7HCRKjjx4D8emCoWgbPvPwAAAD9/AgAAAAAAAAHABgAA+gAAAFRw4tGt+uA/HpgqFoGz7z8AAAA/jwIAAAAAAAABwQYAAPoAAAC+bzN5IwThPx6YKhaBs+8/AAAAP48CAAAAAAAAAcIGAAD6AAAAJm+EIJkN4T8emCoWgbPvPwAAAD+eAgAAAAAAAAHDBgAA+gAAAGBtdxb6KeE/HpgqFoGz7z8AAAA/rgIAAAAAAAABxAYAAPoAAAAxbBll5TzhPx6YKhaBs+8/AAAAP64CAAAAAAAAAcUGAAD6AAAAmmtqDFtG4T8emCoWgbPvPwAAAD+uAgAAAAAAAAHGBgAA+gAAAGtqDFtGWeE/HpgqFoGz7z8AAAA/vgIAAAAAAAABxwYAAPoAAAA8aa6pMWzhPx6YKhaBs+8/AAAAP80CAAAAAAAAAcgGAAD6AAAAvGIp2j/U4T8emCoWgbPvPwAAAD/sAgAAAAAAAAHJBgAA+gAAAF5gbXcW+uE/HpgqFoGz7z8AAAA/7AIAAAAAAAABygYAAPoAAAAAXrEU7R/iPx6YKhaBs+8/AAAAP/wCAAAAAAAAAcsGAAD6AAAAOlykCk484j8emCoWgbPvPwAAAD8GAwAAAAAAAAHMBgAA+gAAAEZZOU+aa+I/HpgqFoGz7z8AAAA/FgMAAAAAAAABzQYAAPoAAADoVn3scJHiPx6YKhaBs+8/AAAAPxYDAAAAAAAAAc4GAAD6AAAAilTBiUe34j8emCoWgbPvPwAAAD8lAwAAAAAAAAHPBgAA+gAAADlPmmtqDOM/HpgqFoGz7z8AAAA/JQMAAAAAAAAB0AYAAPoAAADnSXNNjWHjP8xD9Aawl+8/AAAAP0QDAAAAAAAAAdEGAAD6AAAAT0nE9AJr4z/MQ/QGsJfvPwAAAD9EAwAAAAAAAAHSBgAA+gAAACBIZkPufeM/zEP0BrCX7z8AAAA/VAMAAAAAAAAB0wYAAPoAAABaRlk5T5rjP6QZWX/Hie8/AAAAP2QDAAAAAAAAAdQGAAD6AAAAWkZZOU+a4z9677333nvvPwAAAD9zAwAAAAAAAAHVBgAA+gAAAMNFquDEo+M/eu+999577z8AAAA/cwMAAAAAAAAB1gYAAPoAAAAtRfuHOq3jP3rvvffee+8/AAAAP3MDAAAAAAAAAdcGAAD6AAAAlURML7C24z9SxSJw9m3vPwAAAD+DAwAAAAAAAAHYBgAA+gAAAP5DndYlwOM/UsUicPZt7z8AAAA/gwMAAAAAAAAB2QYAAPoAAABmQ+59m8njPyqbh+gNYO8/AAAAP5IDAAAAAAAAAdoGAAD6AAAAN0KQzIbc4z8AcexgJVLvPwAAAD+iAwAAAAAAAAHbBgAA+gAAAKBB4XP85eM/2EZR2TxE7z8AAAA/ogMAAAAAAAAB3AYAAPoAAAAIQTIbcu/jP9hGUdk8RO8/AAAAP7IDAAAAAAAAAd0GAAD6AAAACEEyG3Lv4z+uHLZRVDbvPwAAAD+yAwAAAAAAAAHeBgAA+gAAADdCkMyG3OM/uh8TJOHi7j8AAAA/AAAAAAAAAAAB3wYAAPoAAACgQeFz/OXjP7ofEyTh4u4/AAAAPxYBAAAAAAAAAeAGAAD6AAAACEEyG3Lv4z+6HxMk4eLuPwAAAD8mAQAAAAAAAAHhBgAA+gAAAHFAg8Ln+OM/uh8TJOHi7j8AAAA/RQEAAAAAAAAB4gYAAPoAAADZP9RpXQLkP7ofEyTh4u4/AAAAP2QBAAAAAAAAAeMGAAD6AAAAQj8lEdML5D+6HxMk4eLuPwAAAD+jAQAAAAAAAAHkBgAA+gAAAKo+drhIFeQ/uh8TJOHi7j8AAAA/sgEAAAAAAAAB5QYAAPoAAAATPsdfvh7kP7ofEyTh4u4/AAAAP9EBAAAAAAAAAeYGAAD6AAAAEz7HX74e5D/iSa6ryfDuPwAAAD/RAQAAAAAAAAHnBgAA+gAAAH09GAc0KOQ/4kmuq8nw7j8AAAA/HwIAAAAAAAAB6AYAAPoAAAC2Owv9lETkPzSe5LqaDO8/AAAAPy8CAAAAAAAAAekGAAD6AAAAHztcpApO5D+G8hrKayjvPwAAAD8vAgAAAAAAAAHqBgAA+gAAAPA5/vL1YOQ/hvIaymso7z8AAAA/PwIAAAAAAAAB6wYAAPoAAABZOU+aa2rkP64ctlFUNu8/AAAAPz8CAAAAAAAAAewGAAD6AAAAwTigQeFz5D8AcexgJVLvPwAAAD9OAgAAAAAAAAHtBgAA+gAAACo48ehWfeQ/AHHsYCVS7z8AAAA/XgIAAAAAAAAB7gYAAPoAAACSN0KQzIbkPyqbh+gNYO8/AAAAP14CAAAAAAAAAe8GAAD6AAAAKjjx6FZ95D8qm4foDWDvPwAAAD/bAgAAAAAAAAHwBgAA+gAAAME4oEHhc+Q/KpuH6A1g7z8AAAA/6gIAAAAAAAAB8QYAAPoAAABZOU+aa2rkPyqbh+gNYO8/AAAAPwoDAAAAAAAAAfIGAAD6AAAA8Dn+8vVg5D8qm4foDWDvPwAAAD+mAwAAAAAAAAHzBgAA+gAAAIg6rUuAV+Q/KpuH6A1g7z8AAAA/tQMAAAAAAAAB9AYAAPoAAAAfO1ykCk7kPyqbh+gNYO8/AAAAP+QDAAAAAAAAAfUGAAD6AAAAHztcpApO5D9SxSJw9m3vPwAAAD9hBAAAAAAAAAH2BgAA+gAAALY7C/2UROQ/eu+999577z8AAAA/cAQAAAAAAAAB9wYAAPoAAAC2Owv9lETkP6QZWX/Hie8/AAAAP4AEAAAAAAAAAfgGAAD6AAAATjy6VR875D/2bY+OmKXvPwAAAD+ABAAAAAAAAAH5BgAA+gAAAOU8aa6pMeQ/HpgqFoGz7z8AAAA/kAQAAAAAAAAB+gYAAPoAAADlPGmuqTHkP0jCxZ1pwe8/AAAAP74EAAAAAAAAAfsGAAD6AAAA5Txprqkx5D9w7GAlUs/vPwAAAD/NBAAAAAAAAAH8BgAA+gAAAH09GAc0KOQ/mhb8rDrd7z8AAAA/zQQAAAAAAAAB/QYAAPoAAAATPsdfvh7kP5oW/Kw63e8/AAAAP90EAAAAAAAAAf4GAAD6AAAAEz7HX74e5D/CQJc0I+vvPwAAAD/sBAAAAAAAAAH/BgAA+gAAAKo+drhIFeQ/wkCXNCPr7z8AAAA/OgUAAAAAAAABAAcAAPoAAADoVn3scJHaP/oxQRIu7uw/AAAAPwAAAAAAAAAAAQEHAAD6AAAAulUfO1yk2j/6MUESLu7sPwAAAD+KAAAAAAAAAAECBwAA+gAAAIxUwYlHt9o/+jFBEi7u7D8AAAA/igAAAAAAAAABAwcAAPoAAABcU2PYMsraP/oxQRIu7uw/AAAAP5kAAAAAAAAAAQQHAAD6AAAALlIFJx7d2j/6MUESLu7sPwAAAD+pAAAAAAAAAAEFBwAA+gAAAP5Qp3UJ8No/+jFBEi7u7D8AAAA/uAAAAAAAAAABBgcAAPoAAADQT0nE9ALbP/oxQRIu7uw/AAAAP8gAAAAAAAAAAQcHAAD6AAAAoE7rEuAV2z/6MUESLu7sPwAAAD/IAAAAAAAAAAEIBwAA+gAAAHRNjWHLKNs/+jFBEi7u7D8AAAA/2AAAAAAAAAABCQcAAPoAAABETC+wtjvbP/oxQRIu7uw/AAAAP+cAAAAAAAAAAQoHAAD6AAAAuEgVnHh02z/6MUESLu7sPwAAAD/nAAAAAAAAAAELBwAA+gAAAFpGWTlPmts/+jFBEi7u7D8AAAA/9wAAAAAAAAABDAcAAPoAAAAsRfuHOq3bP/oxQRIu7uw/AAAAPwYBAAAAAAAAAQ0HAAD6AAAAzkI/JRHT2z/6MUESLu7sPwAAAD8GAQAAAAAAAAEOBwAA+gAAAKBB4XP85ds/+jFBEi7u7D8AAAA/FgEAAAAAAAABDwcAAPoAAABwQIPC5/jbP/oxQRIu7uw/AAAAPyYBAAAAAAAAARAHAAD6AAAAQj8lEdML3D/6MUESLu7sPwAAAD81AQAAAAAAAAERBwAA+gAAABQ+x1++Htw/+jFBEi7u7D8AAAA/ZAEAAAAAAAABEgcAAPoAAAC2Owv9lETcP/oxQRIu7uw/AAAAP2QBAAAAAAAAARMHAAD6AAAAhjqtS4BX3D/6MUESLu7sPwAAAD90AQAAAAAAAAEUBwAA+gAAAFg5T5pratw/+jFBEi7u7D8AAAA/dAEAAAAAAAABFQcAAPoAAAD8NpM3QpDcP/oxQRIu7uw/AAAAP4MBAAAAAAAAARYHAAD6AAAAnjTX1Bi23D/6MUESLu7sPwAAAD+DAQAAAAAAAAEXBwAA+gAAAG4zeSMEydw/+jFBEi7u7D8AAAA/kwEAAAAAAAABGAcAAPoAAAAQMb3A2u7cP/oxQRIu7uw/AAAAP5MBAAAAAAAAARkHAAD6AAAA5C9fD8YB3T/6MUESLu7sPwAAAD+iAQAAAAAAAAEaBwAA+gAAALQuAV6xFN0/+jFBEi7u7D8AAAA/sgEAAAAAAAABGwcAAPoAAACGLaOsnCfdP/oxQRIu7uw/AAAAP7IBAAAAAAAAARwHAAD6AAAAVixF+4c63T/6MUESLu7sPwAAAD8AAgAAAAAAAAEdBwAA+gAAACgr50lzTd0/+jFBEi7u7D8AAAA/EAIAAAAAAAABHgcAAPoAAAD4KYmYXmDdP/oxQRIu7uw/AAAAPx8CAAAAAAAAAR8HAAD6AAAAnCfNNTWG3T/6MUESLu7sPwAAAD8fAgAAAAAAAAEgBwAA+gAAABAksyH3vt0/+jFBEi7u7D8AAAA/LwIAAAAAAAABIQcAAPoAAACyIfe+zeTdP/oxQRIu7uw/AAAAPy8CAAAAAAAAASIHAAD6AAAAPAv9lERM3z/SB6aKReDsPwAAAD9eAgAAAAAAAAEjBwAA+gAAAAwKn+MvX98/0gemikXg7D8AAAA/bQIAAAAAAAABJAcAAPoAAADeCEEyG3LfP6jdCgNd0uw/AAAAP20CAAAAAAAAASUHAAD6AAAAgAaFz/GX3z+o3QoDXdLsPwAAAD99AgAAAAAAAAEmBwAA+gAAAFAFJx7dqt8/qN0KA13S7D8AAAA/jAIAAAAAAAABJwcAAPoAAAD0Amu7s9DfP6jdCgNd0uw/AAAAP8sCAAAAAAAAASgHAAD6AAAAhn5KIqYX4D+As297dMTsPwAAAD/aAgAAAAAAAAEpBwAA+gAAAL98PRgHNOA/gLNve3TE7D8AAAA/2gIAAAAAAAABKgcAAPoAAAD5ejAOaFDgP4Czb3t0xOw/AAAAP+oCAAAAAAAAASsHAAD6AAAAM3kjBMls4D+As297dMTsPwAAAD/qAgAAAAAAAAEsBwAA+gAAANZ2Z6GfkuA/VonU84u27D8AAAA/+gIAAAAAAAABLQcAAPoAAAB4dKs+drjgP1aJ1POLtuw/AAAAP/oCAAAAAAAAAS4HAAD6AAAASnNNjWHL4D9WidTzi7bsPwAAAD8JAwAAAAAAAAEvBwAA+gAAABty79tM3uA/Ll85bKOo7D8AAAA/CQMAAAAAAAABMAcAAPoAAADscJEqOPHgPy5fOWyjqOw/AAAAPxkDAAAAAAAAATEHAAD6AAAAVHDi0a364D8uXzlso6jsPwAAAD8ZAwAAAAAAAAEyBwAA+gAAAL5vM3kjBOE/Ll85bKOo7D8AAAA/1AMAAAAAAAABMwcAAPoAAAD3bSZvhCDhPy5fOWyjqOw/AAAAP0EEAAAAAAAAATQHAAD6AAAApWj/UKd14T8GNZ7kuprsPwAAAD9RBAAAAAAAAAE1BwAA+gAAAEhmQ+59m+E/BjWe5Lqa7D8AAAA/UQQAAAAAAAABNgcAAPoAAABTY9gyysrhPwY1nuS6muw/AAAAP2AEAAAAAAAAATcHAAD6AAAAjWHLKCvn4T8GNZ7kuprsPwAAAD9gBAAAAAAAAAE4BwAA+gAAAMdfvh6MA+I/BjWe5Lqa7D8AAAA/cAQAAAAAAAABOQcAAPoAAACYXmBtdxbiPwY1nuS6muw/AAAAP3AEAAAAAAAAAToHAAD6AAAAaV0CvGIp4j8GNZ7kuprsPwAAAD+ABAAAAAAAAAE7BwAA+gAAADpcpApOPOI/BjWe5Lqa7D8AAAA/gAQAAAAAAAABPAcAAPoAAACjW/Wxw0XiPwY1nuS6muw/AAAAPw0FAAAAAAAAAT0HAAD6AAAADVtGWTlP4j8GNZ7kuprsPwAAAD9LBQAAAAAAAAE+BwAA+gAAAEZZOU+aa+I/BjWe5Lqa7D8AAAA/WwUAAAAAAAABPwcAAPoAAAAXWNudhX7iPwY1nuS6muw/AAAAP2oFAAAAAAAAAUAHAAD6AAAAIlVw4tGt4j8GNZ7kuprsPwAAAD9qBQAAAAAAAAFBBwAA+gAAAF1TY9gyyuI/BjWe5Lqa7D8AAAA/iQUAAAAAAAABQgcAAPoAAAB++XowDmiwP8gESbi4M+0/AAAAPwAAAAAAAAAAAUMHAAD6AAAATusS4BVLsT8aWX/HiU/tPwAAAD8ZAQAAAAAAAAFEBwAA+gAAAKjTugR4xbI/QoMaT3Jd7T8AAAA/GQEAAAAAAAABRQcAAPoAAAD8hzqtS4C3P5TXUF5Dee0/AAAAPykBAAAAAAAAAUYHAAD6AAAAVnDi0a36uD+8AezlK4ftPwAAAD8pAQAAAAAAAAFHBwAA+gAAAPZTEjG9wLo/5CuHbRSV7T8AAAA/OAEAAAAAAAABSAcAAPoAAADGRargxKO7Pw5WIvX8ou0/AAAAPzgBAAAAAAAAAUkHAAD6AAAATjy6VR87vD82gL185bDtPwAAAD9IAQAAAAAAAAFKBwAA+gAAAJI3QpDMhrw/NoC9fOWw7T8AAAA/SAEAAAAAAAABSwcAAPoAAADaMsrKedK8PzaAvXzlsO0/AAAAP1cBAAAAAAAAAUwHAAD6AAAAYinaP9RpvT82gL185bDtPwAAAD+lAQAAAAAAAAFNBwAA+gAAAO4f6rQuAb4/NoC9fOWw7T8AAAA/tQEAAAAAAAABTgcAAPoAAAAL/ZRETC/APzaAvXzlsO0/AAAAP7UBAAAAAAAAAU8HAAD6AAAAlfOkuabGwD82gL185bDtPwAAAD/FAQAAAAAAAAFQBwAA+gAAAMPn+MvXg8E/NoC9fOWw7T8AAAA/xQEAAAAAAAABUQcAAPoAAADv20zeCEHCPzaAvXzlsO0/AAAAP9QBAAAAAAAAAVIHAAD6AAAAHdCg8Dn+wj82gL185bDtPwAAAD/UAQAAAAAAAAFTBwAA+gAAAO3BOKBB4cM/NoC9fOWw7T8AAAA/5AEAAAAAAAABVAcAAPoAAAB3uEgVnHjEPzaAvXzlsO0/AAAAP+QBAAAAAAAAAVUHAAD6AAAAX7EU7R/qxD82gL185bDtPwAAAD/zAQAAAAAAAAFWBwAA+gAAAKOsnCfNNcU/NoC9fOWw7T8AAAA/+QEAAAAAAAABVwcAAPoAAADppyRieoHFPzaAvXzlsO0/AAAAPwkCAAAAAAAAAVgHAAD6AAAALaOsnCfNxT82gL185bDtPwAAAD8JAgAAAAAAAAFZBwAA+gAAAM+g8Dn+8sU/NoC9fOWw7T8AAAA/GQIAAAAAAAABWgcAAPoAAAAVnHh0qz7GPzaAvXzlsO0/AAAAPygCAAAAAAAAAVsHAAD6AAAAt5m8EYJkxj82gL185bDtPwAAAD84AgAAAAAAAAFcBwAA+gAAAEGQzIbc+8Y/NoC9fOWw7T8AAAA/VwIAAAAAAAABXQcAAPoAAAApiZheYG3HPzaAvXzlsO0/AAAAP2cCAAAAAAAAAV4HAAD6AAAAb4QgmQ25xz82gL185bDtPwAAAD9nAgAAAAAAAAFfBwAA+gAAAFd97HCRKsg/NoC9fOWw7T8AAAA/dgIAAAAAAAABYAcAAPoAAAA/drhIFZzIPzaAvXzlsO0/AAAAP3YCAAAAAAAAAWEHAAD6AAAAJ2+EIJkNyT82gL185bDtPwAAAD+GAgAAAAAAAAFiBwAA+gAAAGtqDFtGWck/NoC9fOWw7T8AAAA/hgIAAAAAAAABYwcAAPoAAADdWeinJGLKPzaAvXzlsO0/AAAAP5UCAAAAAAAAAWQHAAD6AAAAZ1D4HH/5yj82gL185bDtPwAAAD+VAgAAAAAAAAFlBwAA+gAAAK1LgFcsRcs/NoC9fOWw7T8AAAA/pQIAAAAAAAABZgcAAPoAAACVREwvsLbLPzaAvXzlsO0/AAAAP6UCAAAAAAAAAWcHAAD6AAAAez0YBzQozD82gL185bDtPwAAAD+1AgAAAAAAAAFoBwAA+gAAAGU25N63mcw/NoC9fOWw7T8AAAA/tQIAAAAAAAABaQcAAPoAAACpMWwZZeXMPzaAvXzlsO0/AAAAP8QCAAAAAAAAAWoHAAD6AAAAkyo48ehWzT82gL185bDtPwAAAD/EAgAAAAAAAAFrBwAA+gAAAHkjBMlsyM0/NoC9fOWw7T8AAAA/1AIAAAAAAAABbAcAAPoAAAAbIUhmQ+7NPzaAvXzlsO0/AAAAP+MCAAAAAAAAAW0HAAD6AAAAvR6MAxoUzj82gL185bDtPwAAAD/zAgAAAAAAAAFuBwAA+gAAAGMc0KDwOc4/DlYi9fyi7T8AAAA/IgMAAAAAAAABbwcAAPoAAACNECSzIffOP+Qrh20Ule0/AAAAPzEDAAAAAAAAAXAHAAD6AAAA0wus7c5Czz+8AezlK4ftPwAAAD8xAwAAAAAAAAFxBwAA+gAAAP///////88/lNdQXkN57T8AAAA/QQMAAAAAAAABcgcAAPoAAABE+4c6rUvQP0KDGk9yXe0/AAAAP0EDAAAAAAAAAXMHAAD6AAAAnuMvXw/G0T/IBEm4uDPtPwAAAD9gAwAAAAAAAAF0BwAA+gAAAFjbnYV+StI/ntqtMNAl7T8AAAA/cAMAAAAAAAABdQcAAPoAAAAS0wus7c7SP3awEqnnF+0/AAAAP3ADAAAAAAAAAXYHAAD6AAAADsYBDQqf0z9Mhnch/wntPwAAAD9wAwAAAAAAAAF3BwAA+gAAALLDRargxNM/JFzcmRb87D8AAAA/fwMAAAAAAAABeAcAAPoAAABUwYlHt+rTPyRc3JkW/Ow/AAAAP48DAAAAAAAACw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13387</TotalTime>
  <Words>467</Words>
  <Application>Microsoft Macintosh PowerPoint</Application>
  <PresentationFormat>On-screen Show (4:3)</PresentationFormat>
  <Paragraphs>111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Narrow</vt:lpstr>
      <vt:lpstr>Calibri</vt:lpstr>
      <vt:lpstr>Symbol</vt:lpstr>
      <vt:lpstr>Times New Roman</vt:lpstr>
      <vt:lpstr>Office Theme</vt:lpstr>
      <vt:lpstr>GeoSpatial data analysis</vt:lpstr>
      <vt:lpstr>Outline</vt:lpstr>
      <vt:lpstr>Spatial data </vt:lpstr>
      <vt:lpstr>Geospatial data</vt:lpstr>
      <vt:lpstr>Non-spatial vs spatial tasks</vt:lpstr>
      <vt:lpstr>Spatial analysis</vt:lpstr>
      <vt:lpstr>Geospatial questions</vt:lpstr>
      <vt:lpstr>Spatial Queries vs Spatial Data Mining</vt:lpstr>
      <vt:lpstr>Spatial Data Mining</vt:lpstr>
      <vt:lpstr>Families of Spatial Data Mining Patterns</vt:lpstr>
      <vt:lpstr>Hot spots</vt:lpstr>
      <vt:lpstr>Clustering vs hot spots detection</vt:lpstr>
      <vt:lpstr>Spatial Interactions</vt:lpstr>
      <vt:lpstr>Association rules vs co-location</vt:lpstr>
      <vt:lpstr>Location Prediction</vt:lpstr>
      <vt:lpstr>Regression vs location prediction</vt:lpstr>
      <vt:lpstr>Summary</vt:lpstr>
      <vt:lpstr>Thank You.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 DATA</dc:title>
  <dc:creator>nasrin</dc:creator>
  <cp:lastModifiedBy>Microsoft Office User</cp:lastModifiedBy>
  <cp:revision>535</cp:revision>
  <dcterms:created xsi:type="dcterms:W3CDTF">2014-02-08T14:13:03Z</dcterms:created>
  <dcterms:modified xsi:type="dcterms:W3CDTF">2018-10-09T23:23:31Z</dcterms:modified>
</cp:coreProperties>
</file>