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0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4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C64DC-4029-8547-9E5D-82A474BC55AD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DAB1D-5E59-BF4B-A431-EB49EAA5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8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youtube.com/watch?v=5PL0TmQh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0236" y="297950"/>
            <a:ext cx="636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Deep Learning in Text Mining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26431" y="3195263"/>
            <a:ext cx="729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https://www.youtube.com/watch?v=5PL0TmQhItY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3043" y="1469204"/>
            <a:ext cx="3626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Word to </a:t>
            </a:r>
            <a:r>
              <a:rPr lang="en-US" sz="2400" dirty="0" err="1" smtClean="0"/>
              <a:t>Vec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64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INDUSTRY 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who’s who in the zoo and who can send you to the zoo</a:t>
            </a:r>
          </a:p>
          <a:p>
            <a:endParaRPr lang="en-US" dirty="0"/>
          </a:p>
          <a:p>
            <a:r>
              <a:rPr lang="en-US" dirty="0" smtClean="0"/>
              <a:t>Good profile, i.e. experience (GPA, examples of codes and projects)</a:t>
            </a:r>
          </a:p>
          <a:p>
            <a:endParaRPr lang="en-US" dirty="0"/>
          </a:p>
          <a:p>
            <a:r>
              <a:rPr lang="en-US" dirty="0" smtClean="0"/>
              <a:t>Presentation (speaking and 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1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RESEARCH 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 the requirements</a:t>
            </a:r>
          </a:p>
          <a:p>
            <a:r>
              <a:rPr lang="en-US" dirty="0" smtClean="0"/>
              <a:t>Reading (</a:t>
            </a:r>
            <a:r>
              <a:rPr lang="en-US" dirty="0" err="1" smtClean="0"/>
              <a:t>summarising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Writing</a:t>
            </a:r>
          </a:p>
          <a:p>
            <a:r>
              <a:rPr lang="en-US" dirty="0" smtClean="0"/>
              <a:t>Presenting</a:t>
            </a:r>
          </a:p>
          <a:p>
            <a:r>
              <a:rPr lang="en-US" dirty="0" smtClean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9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3" y="945222"/>
            <a:ext cx="10235619" cy="56301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5263" y="154112"/>
            <a:ext cx="633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PhD Admission and Scholarships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7636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INDUSTRY CAREER</vt:lpstr>
      <vt:lpstr>RESEARCH CAREER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2019-10-29T04:56:32Z</dcterms:created>
  <dcterms:modified xsi:type="dcterms:W3CDTF">2019-10-29T05:26:44Z</dcterms:modified>
</cp:coreProperties>
</file>