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1"/>
  </p:notesMasterIdLst>
  <p:sldIdLst>
    <p:sldId id="262" r:id="rId2"/>
    <p:sldId id="295" r:id="rId3"/>
    <p:sldId id="294" r:id="rId4"/>
    <p:sldId id="296" r:id="rId5"/>
    <p:sldId id="289" r:id="rId6"/>
    <p:sldId id="290" r:id="rId7"/>
    <p:sldId id="291" r:id="rId8"/>
    <p:sldId id="292" r:id="rId9"/>
    <p:sldId id="29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8125" autoAdjust="0"/>
  </p:normalViewPr>
  <p:slideViewPr>
    <p:cSldViewPr>
      <p:cViewPr varScale="1">
        <p:scale>
          <a:sx n="59" d="100"/>
          <a:sy n="59" d="100"/>
        </p:scale>
        <p:origin x="157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20748-185E-4535-9491-69CFB35A9E85}" type="datetimeFigureOut">
              <a:rPr lang="en-AU" smtClean="0"/>
              <a:pPr/>
              <a:t>28/02/2022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5C75-04BD-4218-ADC4-230F652A47B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36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183FF2-013A-48E9-8516-455269B381BE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44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64B-9D49-44BE-83F2-2423D6DA2263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378305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64B-9D49-44BE-83F2-2423D6DA2263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2538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64B-9D49-44BE-83F2-2423D6DA2263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78469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64B-9D49-44BE-83F2-2423D6DA2263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49877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64B-9D49-44BE-83F2-2423D6DA2263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4980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64B-9D49-44BE-83F2-2423D6DA2263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54863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6DB7129F-5ACD-4E10-A48C-BB9DA739848C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715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B50-5382-4B9E-980E-578A449DB876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21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BC3D-BE85-4591-A349-980823722266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097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599B-7E50-45F1-9DED-4FA239976605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36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AAA9-73C9-4244-9E67-0800803E7633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6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FE4B-CE07-4732-9788-E62515E17EB4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17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F52-DC85-4846-A29D-3A30B1D85791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9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7778-A89E-4544-B312-9FC8964F4822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5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A2A3-C4BA-40B4-BB91-AA7773833D91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47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F50F-FD3B-46C9-B147-BE4500691C48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A55164B-9D49-44BE-83F2-2423D6DA2263}" type="datetime1">
              <a:rPr lang="en-AU" smtClean="0"/>
              <a:pPr/>
              <a:t>28/02/2022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0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608" y="234888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4000" dirty="0"/>
              <a:t>Week 4: </a:t>
            </a:r>
            <a:br>
              <a:rPr lang="en-AU" sz="4000" dirty="0"/>
            </a:br>
            <a:r>
              <a:rPr lang="en-AU" sz="4000" dirty="0">
                <a:effectLst/>
              </a:rPr>
              <a:t>Examples of annotated bibliography and literature review</a:t>
            </a:r>
            <a:br>
              <a:rPr lang="en-AU" sz="6000" b="0" dirty="0">
                <a:effectLst/>
              </a:rPr>
            </a:br>
            <a:endParaRPr lang="en-AU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11560" y="4653136"/>
            <a:ext cx="7854696" cy="1368152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INFT 4017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564904"/>
            <a:ext cx="6345260" cy="3530600"/>
          </a:xfrm>
        </p:spPr>
        <p:txBody>
          <a:bodyPr>
            <a:normAutofit/>
          </a:bodyPr>
          <a:lstStyle/>
          <a:p>
            <a:r>
              <a:rPr lang="en-AU" sz="2200" dirty="0"/>
              <a:t>An example of Annotated Bibliography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16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0"/>
            <a:ext cx="8784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2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564904"/>
            <a:ext cx="6345260" cy="3530600"/>
          </a:xfrm>
        </p:spPr>
        <p:txBody>
          <a:bodyPr>
            <a:normAutofit/>
          </a:bodyPr>
          <a:lstStyle/>
          <a:p>
            <a:r>
              <a:rPr lang="en-AU" sz="2200" dirty="0"/>
              <a:t>Examples of Literature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52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bad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3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good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-1"/>
            <a:ext cx="5153000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4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Does the review need to be comprehensive and exhaustive, covering all the literature? Or to what extent can it be selective?</a:t>
            </a:r>
          </a:p>
          <a:p>
            <a:endParaRPr lang="en-AU" sz="2000" dirty="0"/>
          </a:p>
          <a:p>
            <a:r>
              <a:rPr lang="en-AU" sz="2000" dirty="0"/>
              <a:t>Literature here means “relevant literature”. Classifying literature as centrally relevant, marginally relevant or only of background and contextual relevance may be useful.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10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000" dirty="0"/>
              <a:t>For some topics, the volume of related literature is so great that a single research paper cannot be covering everything. In this case, the researcher is forced to be selective (based on which the selection is made and why it is being done - multi-criteria – reasonably recent work, leading journals, leading authors).</a:t>
            </a:r>
          </a:p>
          <a:p>
            <a:endParaRPr lang="en-AU" sz="2000" dirty="0"/>
          </a:p>
          <a:p>
            <a:r>
              <a:rPr lang="en-AU" sz="2000" dirty="0"/>
              <a:t>For a thesis writing, finding a recent and good literature survey paper (or thesis close to your topic) can save a lot of time and work.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91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82" y="1268760"/>
            <a:ext cx="6343672" cy="709865"/>
          </a:xfrm>
        </p:spPr>
        <p:txBody>
          <a:bodyPr/>
          <a:lstStyle/>
          <a:p>
            <a:r>
              <a:rPr lang="en-AU" sz="2800" dirty="0"/>
              <a:t>Start your own annotated bibliography and literature review</a:t>
            </a:r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1026" name="Picture 2" descr="Image result for literature review c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38" y="2204864"/>
            <a:ext cx="5959216" cy="446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651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1021</TotalTime>
  <Words>191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Week 4:  Examples of annotated bibliography and literature review </vt:lpstr>
      <vt:lpstr>PowerPoint Presentation</vt:lpstr>
      <vt:lpstr>PowerPoint Presentation</vt:lpstr>
      <vt:lpstr>PowerPoint Presentation</vt:lpstr>
      <vt:lpstr>Example of bad review</vt:lpstr>
      <vt:lpstr>Example of good review</vt:lpstr>
      <vt:lpstr>Common concerns</vt:lpstr>
      <vt:lpstr>PowerPoint Presentation</vt:lpstr>
      <vt:lpstr>Start your own annotated bibliography and literature review </vt:lpstr>
    </vt:vector>
  </TitlesOfParts>
  <Company>University of South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Ice-breaker: Let us know about you</dc:title>
  <dc:creator>UniSA</dc:creator>
  <cp:lastModifiedBy>Tina Du</cp:lastModifiedBy>
  <cp:revision>198</cp:revision>
  <dcterms:created xsi:type="dcterms:W3CDTF">2011-01-05T04:23:56Z</dcterms:created>
  <dcterms:modified xsi:type="dcterms:W3CDTF">2022-02-28T04:53:23Z</dcterms:modified>
</cp:coreProperties>
</file>