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93CE-187B-4439-A702-B1A9383A4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A7502-A64B-4A24-B59D-965A7A3F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33A0-78AC-45A2-80FB-E41C5835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E5F1-495D-468B-AD7C-25E2ECB252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26A7-FD0B-4F0F-9F20-3B90BEE6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1A37-7B36-4F03-811D-DE9D602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40F-A1D6-428A-832E-6108A5A6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9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CDA1-544E-49AF-9BEE-DA902295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7A0E0-CB61-4D43-893C-B8977FFD5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8C69-FA68-4BB3-B42B-282F458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E5F1-495D-468B-AD7C-25E2ECB252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8161-2ECD-4400-92B9-DEBD907D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BF3C-1D3A-4A4A-A9B8-F24035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40F-A1D6-428A-832E-6108A5A6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4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E95D0-517C-4C41-BF65-D8EA5FA36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371F3-CA45-4475-B40B-EB910C525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C070C-7B28-4847-AD25-45705EA8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E5F1-495D-468B-AD7C-25E2ECB252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7555-4055-44AB-98EB-05742A51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1E30-9B3F-4DB7-82E5-763AFA3D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40F-A1D6-428A-832E-6108A5A6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3A2B-690A-41ED-8462-EC4865E6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02D4-ECF1-470E-9FC8-D038B1EDD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2D59-D6DB-4497-B2B7-9FA8093A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E5F1-495D-468B-AD7C-25E2ECB252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8EEC-BB12-4EC9-A791-9D46687D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5D3A-7424-4202-9CD4-B9EC5E44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40F-A1D6-428A-832E-6108A5A6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749A-2FFE-4541-B60D-380F67B8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3E25-47EB-4A31-8162-84F527E1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17566-E4BD-42C9-B4C3-27D95DDA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E5F1-495D-468B-AD7C-25E2ECB252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5870-AC6D-4285-B6F3-49FE1B99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28C6C-6F02-4B58-896B-24C4D564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40F-A1D6-428A-832E-6108A5A6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2432-EE98-4A32-90D3-C5AEC131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A205-C9A9-48DB-9B75-E4C9E8EB7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0881-886A-4615-AB54-346BF07C6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10B5-C1EB-4BF0-B1C8-DEEBEE8A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E5F1-495D-468B-AD7C-25E2ECB252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8FD4-5249-45D9-B195-9E48F89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B1011-8D6B-4285-8FB9-0C8852F3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40F-A1D6-428A-832E-6108A5A6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1B41-8519-47C1-B457-E2C945D4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36162-BB10-49C6-B1D1-29E6859A7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4F7BA-BC1D-4CD4-99B3-879CF726D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3B899-08F6-44DD-8768-FE93C55CE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EC112-0CCA-4CCF-9E87-D7556D3C3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4980B-8286-45D5-9C35-A03274FF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E5F1-495D-468B-AD7C-25E2ECB252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494FA-B5ED-4652-AE00-C7971100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CA40F-D23A-48A5-9E74-3E513955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40F-A1D6-428A-832E-6108A5A6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4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9C75-583D-46AD-84A8-D77AE94E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B5CEE-B3FC-4A7E-B06B-DCBF0B03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E5F1-495D-468B-AD7C-25E2ECB252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882AC-B087-4969-8702-5B3FA32B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E8F9C-D376-45E7-A544-3BA11A5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40F-A1D6-428A-832E-6108A5A6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05AAB-6640-4D13-9967-014BB28C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E5F1-495D-468B-AD7C-25E2ECB252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7A266-39C6-4981-AB46-BF398F22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4D33F-1E34-44C5-B1C1-EF4F83C5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40F-A1D6-428A-832E-6108A5A6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A688-A084-47C6-ACAE-ACF826A1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D631-EDE0-47B9-B22E-611CB262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D3E2B-0BE2-4EB0-8662-3BE32078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48F-2E14-4EBD-B55B-322ABF4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E5F1-495D-468B-AD7C-25E2ECB252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106E7-058F-4280-A737-794C1FD7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2082-F36A-43C0-A26E-9A8C0DB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40F-A1D6-428A-832E-6108A5A6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625C-F6DE-4722-ABE9-C21B16F5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A829B-D134-4405-99CB-CA63FFAAE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DB184-1167-4FBF-81EF-695E4ADB1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3F9EF-4327-4BC7-87E1-20E9F71E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E5F1-495D-468B-AD7C-25E2ECB252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D5841-25F2-42E7-B30A-0462C5A9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26D42-D7EE-4120-BCA7-02714026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40F-A1D6-428A-832E-6108A5A6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C537C-E7B3-4A73-A013-52D7E1FB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BC6A0-B0DB-4AB0-9A0C-3ABE67E9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E43E-C7C9-4CB0-8315-D8AF22E3D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E5F1-495D-468B-AD7C-25E2ECB252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4A3C9-97E2-4244-AB61-27AC65F7C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227FD-E81D-4943-9ECC-029C5EF0F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F40F-A1D6-428A-832E-6108A5A6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861E0-9322-495D-833A-A80BDCE29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0"/>
            <a:ext cx="8551798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7BA60C7-6B01-4E27-84C3-B9D04CF16FB1}"/>
              </a:ext>
            </a:extLst>
          </p:cNvPr>
          <p:cNvSpPr/>
          <p:nvPr/>
        </p:nvSpPr>
        <p:spPr>
          <a:xfrm>
            <a:off x="0" y="2618912"/>
            <a:ext cx="2689934" cy="173915"/>
          </a:xfrm>
          <a:custGeom>
            <a:avLst/>
            <a:gdLst>
              <a:gd name="connsiteX0" fmla="*/ 152400 w 2844800"/>
              <a:gd name="connsiteY0" fmla="*/ 63500 h 241300"/>
              <a:gd name="connsiteX1" fmla="*/ 196850 w 2844800"/>
              <a:gd name="connsiteY1" fmla="*/ 69850 h 241300"/>
              <a:gd name="connsiteX2" fmla="*/ 228600 w 2844800"/>
              <a:gd name="connsiteY2" fmla="*/ 76200 h 241300"/>
              <a:gd name="connsiteX3" fmla="*/ 361950 w 2844800"/>
              <a:gd name="connsiteY3" fmla="*/ 82550 h 241300"/>
              <a:gd name="connsiteX4" fmla="*/ 774700 w 2844800"/>
              <a:gd name="connsiteY4" fmla="*/ 69850 h 241300"/>
              <a:gd name="connsiteX5" fmla="*/ 831850 w 2844800"/>
              <a:gd name="connsiteY5" fmla="*/ 63500 h 241300"/>
              <a:gd name="connsiteX6" fmla="*/ 901700 w 2844800"/>
              <a:gd name="connsiteY6" fmla="*/ 44450 h 241300"/>
              <a:gd name="connsiteX7" fmla="*/ 952500 w 2844800"/>
              <a:gd name="connsiteY7" fmla="*/ 25400 h 241300"/>
              <a:gd name="connsiteX8" fmla="*/ 1092200 w 2844800"/>
              <a:gd name="connsiteY8" fmla="*/ 0 h 241300"/>
              <a:gd name="connsiteX9" fmla="*/ 1397000 w 2844800"/>
              <a:gd name="connsiteY9" fmla="*/ 6350 h 241300"/>
              <a:gd name="connsiteX10" fmla="*/ 1466850 w 2844800"/>
              <a:gd name="connsiteY10" fmla="*/ 12700 h 241300"/>
              <a:gd name="connsiteX11" fmla="*/ 1492250 w 2844800"/>
              <a:gd name="connsiteY11" fmla="*/ 25400 h 241300"/>
              <a:gd name="connsiteX12" fmla="*/ 1911350 w 2844800"/>
              <a:gd name="connsiteY12" fmla="*/ 12700 h 241300"/>
              <a:gd name="connsiteX13" fmla="*/ 2000250 w 2844800"/>
              <a:gd name="connsiteY13" fmla="*/ 6350 h 241300"/>
              <a:gd name="connsiteX14" fmla="*/ 2279650 w 2844800"/>
              <a:gd name="connsiteY14" fmla="*/ 12700 h 241300"/>
              <a:gd name="connsiteX15" fmla="*/ 2330450 w 2844800"/>
              <a:gd name="connsiteY15" fmla="*/ 25400 h 241300"/>
              <a:gd name="connsiteX16" fmla="*/ 2355850 w 2844800"/>
              <a:gd name="connsiteY16" fmla="*/ 38100 h 241300"/>
              <a:gd name="connsiteX17" fmla="*/ 2419350 w 2844800"/>
              <a:gd name="connsiteY17" fmla="*/ 50800 h 241300"/>
              <a:gd name="connsiteX18" fmla="*/ 2508250 w 2844800"/>
              <a:gd name="connsiteY18" fmla="*/ 63500 h 241300"/>
              <a:gd name="connsiteX19" fmla="*/ 2838450 w 2844800"/>
              <a:gd name="connsiteY19" fmla="*/ 63500 h 241300"/>
              <a:gd name="connsiteX20" fmla="*/ 2844800 w 2844800"/>
              <a:gd name="connsiteY20" fmla="*/ 82550 h 241300"/>
              <a:gd name="connsiteX21" fmla="*/ 2838450 w 2844800"/>
              <a:gd name="connsiteY21" fmla="*/ 120650 h 241300"/>
              <a:gd name="connsiteX22" fmla="*/ 2800350 w 2844800"/>
              <a:gd name="connsiteY22" fmla="*/ 139700 h 241300"/>
              <a:gd name="connsiteX23" fmla="*/ 2781300 w 2844800"/>
              <a:gd name="connsiteY23" fmla="*/ 152400 h 241300"/>
              <a:gd name="connsiteX24" fmla="*/ 2762250 w 2844800"/>
              <a:gd name="connsiteY24" fmla="*/ 158750 h 241300"/>
              <a:gd name="connsiteX25" fmla="*/ 2628900 w 2844800"/>
              <a:gd name="connsiteY25" fmla="*/ 165100 h 241300"/>
              <a:gd name="connsiteX26" fmla="*/ 2305050 w 2844800"/>
              <a:gd name="connsiteY26" fmla="*/ 171450 h 241300"/>
              <a:gd name="connsiteX27" fmla="*/ 1536700 w 2844800"/>
              <a:gd name="connsiteY27" fmla="*/ 171450 h 241300"/>
              <a:gd name="connsiteX28" fmla="*/ 1504950 w 2844800"/>
              <a:gd name="connsiteY28" fmla="*/ 165100 h 241300"/>
              <a:gd name="connsiteX29" fmla="*/ 1485900 w 2844800"/>
              <a:gd name="connsiteY29" fmla="*/ 158750 h 241300"/>
              <a:gd name="connsiteX30" fmla="*/ 1441450 w 2844800"/>
              <a:gd name="connsiteY30" fmla="*/ 146050 h 241300"/>
              <a:gd name="connsiteX31" fmla="*/ 1422400 w 2844800"/>
              <a:gd name="connsiteY31" fmla="*/ 133350 h 241300"/>
              <a:gd name="connsiteX32" fmla="*/ 1397000 w 2844800"/>
              <a:gd name="connsiteY32" fmla="*/ 127000 h 241300"/>
              <a:gd name="connsiteX33" fmla="*/ 1377950 w 2844800"/>
              <a:gd name="connsiteY33" fmla="*/ 120650 h 241300"/>
              <a:gd name="connsiteX34" fmla="*/ 1149350 w 2844800"/>
              <a:gd name="connsiteY34" fmla="*/ 127000 h 241300"/>
              <a:gd name="connsiteX35" fmla="*/ 1123950 w 2844800"/>
              <a:gd name="connsiteY35" fmla="*/ 133350 h 241300"/>
              <a:gd name="connsiteX36" fmla="*/ 1041400 w 2844800"/>
              <a:gd name="connsiteY36" fmla="*/ 146050 h 241300"/>
              <a:gd name="connsiteX37" fmla="*/ 920750 w 2844800"/>
              <a:gd name="connsiteY37" fmla="*/ 196850 h 241300"/>
              <a:gd name="connsiteX38" fmla="*/ 889000 w 2844800"/>
              <a:gd name="connsiteY38" fmla="*/ 209550 h 241300"/>
              <a:gd name="connsiteX39" fmla="*/ 850900 w 2844800"/>
              <a:gd name="connsiteY39" fmla="*/ 222250 h 241300"/>
              <a:gd name="connsiteX40" fmla="*/ 793750 w 2844800"/>
              <a:gd name="connsiteY40" fmla="*/ 241300 h 241300"/>
              <a:gd name="connsiteX41" fmla="*/ 692150 w 2844800"/>
              <a:gd name="connsiteY41" fmla="*/ 234950 h 241300"/>
              <a:gd name="connsiteX42" fmla="*/ 673100 w 2844800"/>
              <a:gd name="connsiteY42" fmla="*/ 228600 h 241300"/>
              <a:gd name="connsiteX43" fmla="*/ 635000 w 2844800"/>
              <a:gd name="connsiteY43" fmla="*/ 222250 h 241300"/>
              <a:gd name="connsiteX44" fmla="*/ 603250 w 2844800"/>
              <a:gd name="connsiteY44" fmla="*/ 215900 h 241300"/>
              <a:gd name="connsiteX45" fmla="*/ 546100 w 2844800"/>
              <a:gd name="connsiteY45" fmla="*/ 203200 h 241300"/>
              <a:gd name="connsiteX46" fmla="*/ 406400 w 2844800"/>
              <a:gd name="connsiteY46" fmla="*/ 196850 h 241300"/>
              <a:gd name="connsiteX47" fmla="*/ 260350 w 2844800"/>
              <a:gd name="connsiteY47" fmla="*/ 203200 h 241300"/>
              <a:gd name="connsiteX48" fmla="*/ 209550 w 2844800"/>
              <a:gd name="connsiteY48" fmla="*/ 215900 h 241300"/>
              <a:gd name="connsiteX49" fmla="*/ 165100 w 2844800"/>
              <a:gd name="connsiteY49" fmla="*/ 222250 h 241300"/>
              <a:gd name="connsiteX50" fmla="*/ 44450 w 2844800"/>
              <a:gd name="connsiteY50" fmla="*/ 215900 h 241300"/>
              <a:gd name="connsiteX51" fmla="*/ 25400 w 2844800"/>
              <a:gd name="connsiteY51" fmla="*/ 209550 h 241300"/>
              <a:gd name="connsiteX52" fmla="*/ 12700 w 2844800"/>
              <a:gd name="connsiteY52" fmla="*/ 190500 h 241300"/>
              <a:gd name="connsiteX53" fmla="*/ 0 w 2844800"/>
              <a:gd name="connsiteY53" fmla="*/ 152400 h 241300"/>
              <a:gd name="connsiteX54" fmla="*/ 6350 w 2844800"/>
              <a:gd name="connsiteY54" fmla="*/ 120650 h 241300"/>
              <a:gd name="connsiteX55" fmla="*/ 25400 w 2844800"/>
              <a:gd name="connsiteY55" fmla="*/ 101600 h 241300"/>
              <a:gd name="connsiteX56" fmla="*/ 152400 w 2844800"/>
              <a:gd name="connsiteY56" fmla="*/ 635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844800" h="241300">
                <a:moveTo>
                  <a:pt x="152400" y="63500"/>
                </a:moveTo>
                <a:cubicBezTo>
                  <a:pt x="180975" y="58208"/>
                  <a:pt x="182087" y="67389"/>
                  <a:pt x="196850" y="69850"/>
                </a:cubicBezTo>
                <a:cubicBezTo>
                  <a:pt x="207496" y="71624"/>
                  <a:pt x="217839" y="75372"/>
                  <a:pt x="228600" y="76200"/>
                </a:cubicBezTo>
                <a:cubicBezTo>
                  <a:pt x="272969" y="79613"/>
                  <a:pt x="317500" y="80433"/>
                  <a:pt x="361950" y="82550"/>
                </a:cubicBezTo>
                <a:cubicBezTo>
                  <a:pt x="512290" y="79418"/>
                  <a:pt x="632873" y="80760"/>
                  <a:pt x="774700" y="69850"/>
                </a:cubicBezTo>
                <a:cubicBezTo>
                  <a:pt x="793811" y="68380"/>
                  <a:pt x="812800" y="65617"/>
                  <a:pt x="831850" y="63500"/>
                </a:cubicBezTo>
                <a:cubicBezTo>
                  <a:pt x="864382" y="55367"/>
                  <a:pt x="875587" y="53946"/>
                  <a:pt x="901700" y="44450"/>
                </a:cubicBezTo>
                <a:cubicBezTo>
                  <a:pt x="918696" y="38270"/>
                  <a:pt x="935178" y="30597"/>
                  <a:pt x="952500" y="25400"/>
                </a:cubicBezTo>
                <a:cubicBezTo>
                  <a:pt x="1025128" y="3612"/>
                  <a:pt x="1022318" y="6988"/>
                  <a:pt x="1092200" y="0"/>
                </a:cubicBezTo>
                <a:lnTo>
                  <a:pt x="1397000" y="6350"/>
                </a:lnTo>
                <a:cubicBezTo>
                  <a:pt x="1420366" y="7142"/>
                  <a:pt x="1443925" y="8115"/>
                  <a:pt x="1466850" y="12700"/>
                </a:cubicBezTo>
                <a:cubicBezTo>
                  <a:pt x="1476132" y="14556"/>
                  <a:pt x="1483783" y="21167"/>
                  <a:pt x="1492250" y="25400"/>
                </a:cubicBezTo>
                <a:lnTo>
                  <a:pt x="1911350" y="12700"/>
                </a:lnTo>
                <a:cubicBezTo>
                  <a:pt x="1941038" y="11587"/>
                  <a:pt x="1970541" y="6350"/>
                  <a:pt x="2000250" y="6350"/>
                </a:cubicBezTo>
                <a:cubicBezTo>
                  <a:pt x="2093407" y="6350"/>
                  <a:pt x="2186517" y="10583"/>
                  <a:pt x="2279650" y="12700"/>
                </a:cubicBezTo>
                <a:cubicBezTo>
                  <a:pt x="2298286" y="16427"/>
                  <a:pt x="2313365" y="18078"/>
                  <a:pt x="2330450" y="25400"/>
                </a:cubicBezTo>
                <a:cubicBezTo>
                  <a:pt x="2339151" y="29129"/>
                  <a:pt x="2346987" y="34776"/>
                  <a:pt x="2355850" y="38100"/>
                </a:cubicBezTo>
                <a:cubicBezTo>
                  <a:pt x="2371706" y="44046"/>
                  <a:pt x="2405149" y="48218"/>
                  <a:pt x="2419350" y="50800"/>
                </a:cubicBezTo>
                <a:cubicBezTo>
                  <a:pt x="2482892" y="62353"/>
                  <a:pt x="2417291" y="53393"/>
                  <a:pt x="2508250" y="63500"/>
                </a:cubicBezTo>
                <a:cubicBezTo>
                  <a:pt x="2616016" y="58602"/>
                  <a:pt x="2731395" y="49686"/>
                  <a:pt x="2838450" y="63500"/>
                </a:cubicBezTo>
                <a:cubicBezTo>
                  <a:pt x="2845088" y="64357"/>
                  <a:pt x="2842683" y="76200"/>
                  <a:pt x="2844800" y="82550"/>
                </a:cubicBezTo>
                <a:cubicBezTo>
                  <a:pt x="2842683" y="95250"/>
                  <a:pt x="2844208" y="109134"/>
                  <a:pt x="2838450" y="120650"/>
                </a:cubicBezTo>
                <a:cubicBezTo>
                  <a:pt x="2832384" y="132782"/>
                  <a:pt x="2810368" y="134691"/>
                  <a:pt x="2800350" y="139700"/>
                </a:cubicBezTo>
                <a:cubicBezTo>
                  <a:pt x="2793524" y="143113"/>
                  <a:pt x="2788126" y="148987"/>
                  <a:pt x="2781300" y="152400"/>
                </a:cubicBezTo>
                <a:cubicBezTo>
                  <a:pt x="2775313" y="155393"/>
                  <a:pt x="2768920" y="158194"/>
                  <a:pt x="2762250" y="158750"/>
                </a:cubicBezTo>
                <a:cubicBezTo>
                  <a:pt x="2717903" y="162446"/>
                  <a:pt x="2673383" y="163864"/>
                  <a:pt x="2628900" y="165100"/>
                </a:cubicBezTo>
                <a:lnTo>
                  <a:pt x="2305050" y="171450"/>
                </a:lnTo>
                <a:cubicBezTo>
                  <a:pt x="2028545" y="217534"/>
                  <a:pt x="2247515" y="183297"/>
                  <a:pt x="1536700" y="171450"/>
                </a:cubicBezTo>
                <a:cubicBezTo>
                  <a:pt x="1525909" y="171270"/>
                  <a:pt x="1515421" y="167718"/>
                  <a:pt x="1504950" y="165100"/>
                </a:cubicBezTo>
                <a:cubicBezTo>
                  <a:pt x="1498456" y="163477"/>
                  <a:pt x="1492336" y="160589"/>
                  <a:pt x="1485900" y="158750"/>
                </a:cubicBezTo>
                <a:cubicBezTo>
                  <a:pt x="1476405" y="156037"/>
                  <a:pt x="1451600" y="151125"/>
                  <a:pt x="1441450" y="146050"/>
                </a:cubicBezTo>
                <a:cubicBezTo>
                  <a:pt x="1434624" y="142637"/>
                  <a:pt x="1429415" y="136356"/>
                  <a:pt x="1422400" y="133350"/>
                </a:cubicBezTo>
                <a:cubicBezTo>
                  <a:pt x="1414378" y="129912"/>
                  <a:pt x="1405391" y="129398"/>
                  <a:pt x="1397000" y="127000"/>
                </a:cubicBezTo>
                <a:cubicBezTo>
                  <a:pt x="1390564" y="125161"/>
                  <a:pt x="1384300" y="122767"/>
                  <a:pt x="1377950" y="120650"/>
                </a:cubicBezTo>
                <a:cubicBezTo>
                  <a:pt x="1301750" y="122767"/>
                  <a:pt x="1225484" y="123193"/>
                  <a:pt x="1149350" y="127000"/>
                </a:cubicBezTo>
                <a:cubicBezTo>
                  <a:pt x="1140634" y="127436"/>
                  <a:pt x="1132544" y="131833"/>
                  <a:pt x="1123950" y="133350"/>
                </a:cubicBezTo>
                <a:cubicBezTo>
                  <a:pt x="1096533" y="138188"/>
                  <a:pt x="1068605" y="140136"/>
                  <a:pt x="1041400" y="146050"/>
                </a:cubicBezTo>
                <a:cubicBezTo>
                  <a:pt x="966446" y="162344"/>
                  <a:pt x="987929" y="163261"/>
                  <a:pt x="920750" y="196850"/>
                </a:cubicBezTo>
                <a:cubicBezTo>
                  <a:pt x="910555" y="201948"/>
                  <a:pt x="899712" y="205655"/>
                  <a:pt x="889000" y="209550"/>
                </a:cubicBezTo>
                <a:cubicBezTo>
                  <a:pt x="876419" y="214125"/>
                  <a:pt x="862874" y="216263"/>
                  <a:pt x="850900" y="222250"/>
                </a:cubicBezTo>
                <a:cubicBezTo>
                  <a:pt x="815847" y="239777"/>
                  <a:pt x="834782" y="233094"/>
                  <a:pt x="793750" y="241300"/>
                </a:cubicBezTo>
                <a:cubicBezTo>
                  <a:pt x="759883" y="239183"/>
                  <a:pt x="725896" y="238502"/>
                  <a:pt x="692150" y="234950"/>
                </a:cubicBezTo>
                <a:cubicBezTo>
                  <a:pt x="685493" y="234249"/>
                  <a:pt x="679634" y="230052"/>
                  <a:pt x="673100" y="228600"/>
                </a:cubicBezTo>
                <a:cubicBezTo>
                  <a:pt x="660531" y="225807"/>
                  <a:pt x="647668" y="224553"/>
                  <a:pt x="635000" y="222250"/>
                </a:cubicBezTo>
                <a:cubicBezTo>
                  <a:pt x="624381" y="220319"/>
                  <a:pt x="613786" y="218241"/>
                  <a:pt x="603250" y="215900"/>
                </a:cubicBezTo>
                <a:cubicBezTo>
                  <a:pt x="588358" y="212591"/>
                  <a:pt x="560464" y="204264"/>
                  <a:pt x="546100" y="203200"/>
                </a:cubicBezTo>
                <a:cubicBezTo>
                  <a:pt x="499613" y="199756"/>
                  <a:pt x="452967" y="198967"/>
                  <a:pt x="406400" y="196850"/>
                </a:cubicBezTo>
                <a:cubicBezTo>
                  <a:pt x="357717" y="198967"/>
                  <a:pt x="308853" y="198506"/>
                  <a:pt x="260350" y="203200"/>
                </a:cubicBezTo>
                <a:cubicBezTo>
                  <a:pt x="242977" y="204881"/>
                  <a:pt x="226666" y="212477"/>
                  <a:pt x="209550" y="215900"/>
                </a:cubicBezTo>
                <a:cubicBezTo>
                  <a:pt x="194874" y="218835"/>
                  <a:pt x="179917" y="220133"/>
                  <a:pt x="165100" y="222250"/>
                </a:cubicBezTo>
                <a:cubicBezTo>
                  <a:pt x="124883" y="220133"/>
                  <a:pt x="84557" y="219546"/>
                  <a:pt x="44450" y="215900"/>
                </a:cubicBezTo>
                <a:cubicBezTo>
                  <a:pt x="37784" y="215294"/>
                  <a:pt x="30627" y="213731"/>
                  <a:pt x="25400" y="209550"/>
                </a:cubicBezTo>
                <a:cubicBezTo>
                  <a:pt x="19441" y="204782"/>
                  <a:pt x="15800" y="197474"/>
                  <a:pt x="12700" y="190500"/>
                </a:cubicBezTo>
                <a:cubicBezTo>
                  <a:pt x="7263" y="178267"/>
                  <a:pt x="0" y="152400"/>
                  <a:pt x="0" y="152400"/>
                </a:cubicBezTo>
                <a:cubicBezTo>
                  <a:pt x="2117" y="141817"/>
                  <a:pt x="1523" y="130303"/>
                  <a:pt x="6350" y="120650"/>
                </a:cubicBezTo>
                <a:cubicBezTo>
                  <a:pt x="10366" y="112618"/>
                  <a:pt x="17550" y="105961"/>
                  <a:pt x="25400" y="101600"/>
                </a:cubicBezTo>
                <a:cubicBezTo>
                  <a:pt x="72357" y="75513"/>
                  <a:pt x="123825" y="68792"/>
                  <a:pt x="152400" y="635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03116-EBD2-45BB-A718-F0BBC998AF7A}"/>
              </a:ext>
            </a:extLst>
          </p:cNvPr>
          <p:cNvSpPr txBox="1"/>
          <p:nvPr/>
        </p:nvSpPr>
        <p:spPr>
          <a:xfrm>
            <a:off x="8802094" y="1224501"/>
            <a:ext cx="248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on the dots in the Exported Data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5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96A26F-7312-4D8C-BA87-FD73C984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4" y="0"/>
            <a:ext cx="7821078" cy="47421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386F5D-B55F-487C-B9D1-4872E7DAB703}"/>
              </a:ext>
            </a:extLst>
          </p:cNvPr>
          <p:cNvSpPr txBox="1"/>
          <p:nvPr/>
        </p:nvSpPr>
        <p:spPr>
          <a:xfrm>
            <a:off x="8802094" y="1224501"/>
            <a:ext cx="2480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Exported Data-Cluster window will show.</a:t>
            </a:r>
          </a:p>
          <a:p>
            <a:endParaRPr lang="en-AU" dirty="0"/>
          </a:p>
          <a:p>
            <a:r>
              <a:rPr lang="en-AU" dirty="0"/>
              <a:t>Click on Browse button at the left bottom of the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8E0D4D-2650-421B-A539-83D183091BD0}"/>
              </a:ext>
            </a:extLst>
          </p:cNvPr>
          <p:cNvSpPr txBox="1"/>
          <p:nvPr/>
        </p:nvSpPr>
        <p:spPr>
          <a:xfrm>
            <a:off x="7918882" y="170895"/>
            <a:ext cx="399133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data table will show, which contains the cluster number of each instance</a:t>
            </a:r>
          </a:p>
          <a:p>
            <a:endParaRPr lang="en-AU" dirty="0"/>
          </a:p>
          <a:p>
            <a:r>
              <a:rPr lang="en-AU" dirty="0"/>
              <a:t>Click on the empty cell at the top left corner of the table, as the red arrow points to. This will highlight the whole table</a:t>
            </a:r>
          </a:p>
          <a:p>
            <a:endParaRPr lang="en-AU" dirty="0"/>
          </a:p>
          <a:p>
            <a:r>
              <a:rPr lang="en-AU" dirty="0"/>
              <a:t>Then you can use either of the following two approaches to get the samples with cluster number (</a:t>
            </a:r>
            <a:r>
              <a:rPr lang="en-AU" b="1" dirty="0"/>
              <a:t>making sure that the whole table is highlighted</a:t>
            </a:r>
            <a:r>
              <a:rPr lang="en-AU" dirty="0"/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Press </a:t>
            </a:r>
            <a:r>
              <a:rPr lang="en-AU" sz="1600" dirty="0" err="1"/>
              <a:t>Ctrl+C</a:t>
            </a:r>
            <a:r>
              <a:rPr lang="en-AU" sz="1600" dirty="0"/>
              <a:t> to copy the whole table, Open a blank Excel sheet, use </a:t>
            </a:r>
            <a:r>
              <a:rPr lang="en-AU" sz="1600" dirty="0" err="1"/>
              <a:t>Ctrl+V</a:t>
            </a:r>
            <a:r>
              <a:rPr lang="en-AU" sz="1600" dirty="0"/>
              <a:t> to paste the table into the spreadsheet (note that there will be no variable names copied and pasted. If you need variable names, you will need to insert a row and type the names in by yourself); or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Right click your mouse and select export to Excel, then a spreadsheet with the data will be opened automatically (with variable names included in the first row).</a:t>
            </a:r>
          </a:p>
          <a:p>
            <a:endParaRPr lang="en-AU" sz="1600"/>
          </a:p>
          <a:p>
            <a:r>
              <a:rPr lang="en-AU" sz="1600"/>
              <a:t>Save the spreadsheet.</a:t>
            </a:r>
            <a:endParaRPr lang="en-AU" sz="1600" dirty="0"/>
          </a:p>
          <a:p>
            <a:endParaRPr lang="en-AU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C3B9F-634B-422D-85F7-6AE13B84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4" y="170895"/>
            <a:ext cx="75723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0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Liu</dc:creator>
  <cp:lastModifiedBy>Lin Liu</cp:lastModifiedBy>
  <cp:revision>6</cp:revision>
  <dcterms:created xsi:type="dcterms:W3CDTF">2018-10-29T15:22:48Z</dcterms:created>
  <dcterms:modified xsi:type="dcterms:W3CDTF">2021-05-07T02:07:54Z</dcterms:modified>
</cp:coreProperties>
</file>