
<file path=[Content_Types].xml><?xml version="1.0" encoding="utf-8"?>
<Types xmlns="http://schemas.openxmlformats.org/package/2006/content-types">
  <Default Extension="emf" ContentType="image/x-emf"/>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54A89"/>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4" autoAdjust="0"/>
    <p:restoredTop sz="50000" autoAdjust="0"/>
  </p:normalViewPr>
  <p:slideViewPr>
    <p:cSldViewPr snapToGrid="0" snapToObjects="1">
      <p:cViewPr varScale="1">
        <p:scale>
          <a:sx n="171" d="100"/>
          <a:sy n="171" d="100"/>
        </p:scale>
        <p:origin x="368" y="168"/>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ki Stanford" userId="ccd7cac3-fd24-410c-8f53-1a05f725e83e" providerId="ADAL" clId="{0DB5515E-9E60-48BD-BFCB-C03A92209041}"/>
    <pc:docChg chg="addSld delSld modSld">
      <pc:chgData name="Nikki Stanford" userId="ccd7cac3-fd24-410c-8f53-1a05f725e83e" providerId="ADAL" clId="{0DB5515E-9E60-48BD-BFCB-C03A92209041}" dt="2023-04-26T01:24:55.522" v="107" actId="47"/>
      <pc:docMkLst>
        <pc:docMk/>
      </pc:docMkLst>
      <pc:sldChg chg="modSp del mod">
        <pc:chgData name="Nikki Stanford" userId="ccd7cac3-fd24-410c-8f53-1a05f725e83e" providerId="ADAL" clId="{0DB5515E-9E60-48BD-BFCB-C03A92209041}" dt="2023-04-26T01:21:45.980" v="71" actId="47"/>
        <pc:sldMkLst>
          <pc:docMk/>
          <pc:sldMk cId="4206137069" sldId="256"/>
        </pc:sldMkLst>
        <pc:spChg chg="mod">
          <ac:chgData name="Nikki Stanford" userId="ccd7cac3-fd24-410c-8f53-1a05f725e83e" providerId="ADAL" clId="{0DB5515E-9E60-48BD-BFCB-C03A92209041}" dt="2023-04-26T01:21:43.901" v="70" actId="20577"/>
          <ac:spMkLst>
            <pc:docMk/>
            <pc:sldMk cId="4206137069" sldId="256"/>
            <ac:spMk id="9" creationId="{00000000-0000-0000-0000-000000000000}"/>
          </ac:spMkLst>
        </pc:spChg>
      </pc:sldChg>
      <pc:sldChg chg="modSp del mod">
        <pc:chgData name="Nikki Stanford" userId="ccd7cac3-fd24-410c-8f53-1a05f725e83e" providerId="ADAL" clId="{0DB5515E-9E60-48BD-BFCB-C03A92209041}" dt="2023-04-26T01:24:55.522" v="107" actId="47"/>
        <pc:sldMkLst>
          <pc:docMk/>
          <pc:sldMk cId="1001730825" sldId="258"/>
        </pc:sldMkLst>
        <pc:spChg chg="mod">
          <ac:chgData name="Nikki Stanford" userId="ccd7cac3-fd24-410c-8f53-1a05f725e83e" providerId="ADAL" clId="{0DB5515E-9E60-48BD-BFCB-C03A92209041}" dt="2023-04-26T01:20:55.508" v="25" actId="20577"/>
          <ac:spMkLst>
            <pc:docMk/>
            <pc:sldMk cId="1001730825" sldId="258"/>
            <ac:spMk id="2" creationId="{77A6D350-364F-6546-B92C-939E6F64AE5B}"/>
          </ac:spMkLst>
        </pc:spChg>
        <pc:spChg chg="mod">
          <ac:chgData name="Nikki Stanford" userId="ccd7cac3-fd24-410c-8f53-1a05f725e83e" providerId="ADAL" clId="{0DB5515E-9E60-48BD-BFCB-C03A92209041}" dt="2023-04-26T01:22:04.210" v="80" actId="1076"/>
          <ac:spMkLst>
            <pc:docMk/>
            <pc:sldMk cId="1001730825" sldId="258"/>
            <ac:spMk id="3" creationId="{E3020739-28A8-6F44-B241-FC6C9E53C306}"/>
          </ac:spMkLst>
        </pc:spChg>
      </pc:sldChg>
      <pc:sldChg chg="del">
        <pc:chgData name="Nikki Stanford" userId="ccd7cac3-fd24-410c-8f53-1a05f725e83e" providerId="ADAL" clId="{0DB5515E-9E60-48BD-BFCB-C03A92209041}" dt="2023-04-26T01:21:55.863" v="76" actId="47"/>
        <pc:sldMkLst>
          <pc:docMk/>
          <pc:sldMk cId="2665626125" sldId="259"/>
        </pc:sldMkLst>
      </pc:sldChg>
      <pc:sldChg chg="del">
        <pc:chgData name="Nikki Stanford" userId="ccd7cac3-fd24-410c-8f53-1a05f725e83e" providerId="ADAL" clId="{0DB5515E-9E60-48BD-BFCB-C03A92209041}" dt="2023-04-26T01:21:47.495" v="72" actId="47"/>
        <pc:sldMkLst>
          <pc:docMk/>
          <pc:sldMk cId="3294382710" sldId="260"/>
        </pc:sldMkLst>
      </pc:sldChg>
      <pc:sldChg chg="del">
        <pc:chgData name="Nikki Stanford" userId="ccd7cac3-fd24-410c-8f53-1a05f725e83e" providerId="ADAL" clId="{0DB5515E-9E60-48BD-BFCB-C03A92209041}" dt="2023-04-26T01:21:48.170" v="73" actId="47"/>
        <pc:sldMkLst>
          <pc:docMk/>
          <pc:sldMk cId="4225785781" sldId="261"/>
        </pc:sldMkLst>
      </pc:sldChg>
      <pc:sldChg chg="del">
        <pc:chgData name="Nikki Stanford" userId="ccd7cac3-fd24-410c-8f53-1a05f725e83e" providerId="ADAL" clId="{0DB5515E-9E60-48BD-BFCB-C03A92209041}" dt="2023-04-26T01:21:48.695" v="74" actId="47"/>
        <pc:sldMkLst>
          <pc:docMk/>
          <pc:sldMk cId="2479821936" sldId="262"/>
        </pc:sldMkLst>
      </pc:sldChg>
      <pc:sldChg chg="addSp modSp add mod">
        <pc:chgData name="Nikki Stanford" userId="ccd7cac3-fd24-410c-8f53-1a05f725e83e" providerId="ADAL" clId="{0DB5515E-9E60-48BD-BFCB-C03A92209041}" dt="2023-04-26T01:24:14.727" v="106" actId="207"/>
        <pc:sldMkLst>
          <pc:docMk/>
          <pc:sldMk cId="3242191919" sldId="264"/>
        </pc:sldMkLst>
        <pc:spChg chg="mod">
          <ac:chgData name="Nikki Stanford" userId="ccd7cac3-fd24-410c-8f53-1a05f725e83e" providerId="ADAL" clId="{0DB5515E-9E60-48BD-BFCB-C03A92209041}" dt="2023-04-26T01:23:16.785" v="91" actId="1076"/>
          <ac:spMkLst>
            <pc:docMk/>
            <pc:sldMk cId="3242191919" sldId="264"/>
            <ac:spMk id="3" creationId="{E3020739-28A8-6F44-B241-FC6C9E53C306}"/>
          </ac:spMkLst>
        </pc:spChg>
        <pc:spChg chg="add mod">
          <ac:chgData name="Nikki Stanford" userId="ccd7cac3-fd24-410c-8f53-1a05f725e83e" providerId="ADAL" clId="{0DB5515E-9E60-48BD-BFCB-C03A92209041}" dt="2023-04-26T01:24:14.727" v="106" actId="207"/>
          <ac:spMkLst>
            <pc:docMk/>
            <pc:sldMk cId="3242191919" sldId="264"/>
            <ac:spMk id="6" creationId="{69C63B2E-CA2F-F680-A647-4FC7D069E561}"/>
          </ac:spMkLst>
        </pc:spChg>
        <pc:picChg chg="add mod">
          <ac:chgData name="Nikki Stanford" userId="ccd7cac3-fd24-410c-8f53-1a05f725e83e" providerId="ADAL" clId="{0DB5515E-9E60-48BD-BFCB-C03A92209041}" dt="2023-04-26T01:23:05.376" v="88" actId="1076"/>
          <ac:picMkLst>
            <pc:docMk/>
            <pc:sldMk cId="3242191919" sldId="264"/>
            <ac:picMk id="5" creationId="{75510EB6-3EB3-94C0-BA22-E3737DEA3939}"/>
          </ac:picMkLst>
        </pc:picChg>
      </pc:sldChg>
    </pc:docChg>
  </pc:docChgLst>
  <pc:docChgLst>
    <pc:chgData name="Nikki Stanford" userId="ccd7cac3-fd24-410c-8f53-1a05f725e83e" providerId="ADAL" clId="{3773968E-1BC8-4153-9D03-977B023B3805}"/>
    <pc:docChg chg="modSld">
      <pc:chgData name="Nikki Stanford" userId="ccd7cac3-fd24-410c-8f53-1a05f725e83e" providerId="ADAL" clId="{3773968E-1BC8-4153-9D03-977B023B3805}" dt="2023-05-31T04:03:12.028" v="1" actId="20577"/>
      <pc:docMkLst>
        <pc:docMk/>
      </pc:docMkLst>
      <pc:sldChg chg="modSp mod">
        <pc:chgData name="Nikki Stanford" userId="ccd7cac3-fd24-410c-8f53-1a05f725e83e" providerId="ADAL" clId="{3773968E-1BC8-4153-9D03-977B023B3805}" dt="2023-05-31T04:03:12.028" v="1" actId="20577"/>
        <pc:sldMkLst>
          <pc:docMk/>
          <pc:sldMk cId="3242191919" sldId="264"/>
        </pc:sldMkLst>
        <pc:spChg chg="mod">
          <ac:chgData name="Nikki Stanford" userId="ccd7cac3-fd24-410c-8f53-1a05f725e83e" providerId="ADAL" clId="{3773968E-1BC8-4153-9D03-977B023B3805}" dt="2023-05-31T04:03:12.028" v="1" actId="20577"/>
          <ac:spMkLst>
            <pc:docMk/>
            <pc:sldMk cId="3242191919" sldId="264"/>
            <ac:spMk id="2" creationId="{77A6D350-364F-6546-B92C-939E6F64AE5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942E2-BAD8-FC47-AC93-B2BB6BCAFF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7728" y="590550"/>
            <a:ext cx="1288544" cy="1030835"/>
          </a:xfrm>
          <a:prstGeom prst="rect">
            <a:avLst/>
          </a:prstGeom>
        </p:spPr>
      </p:pic>
      <p:sp>
        <p:nvSpPr>
          <p:cNvPr id="4" name="Rectangle 8"/>
          <p:cNvSpPr>
            <a:spLocks noGrp="1" noChangeArrowheads="1"/>
          </p:cNvSpPr>
          <p:nvPr>
            <p:ph type="ctrTitle" sz="quarter" hasCustomPrompt="1"/>
          </p:nvPr>
        </p:nvSpPr>
        <p:spPr bwMode="auto">
          <a:xfrm>
            <a:off x="1358089" y="2184400"/>
            <a:ext cx="6437083" cy="84328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a:t>Insert title here</a:t>
            </a:r>
          </a:p>
        </p:txBody>
      </p:sp>
      <p:sp>
        <p:nvSpPr>
          <p:cNvPr id="5" name="Rectangle 11"/>
          <p:cNvSpPr>
            <a:spLocks noGrp="1" noChangeArrowheads="1"/>
          </p:cNvSpPr>
          <p:nvPr>
            <p:ph type="subTitle" sz="quarter" idx="1" hasCustomPrompt="1"/>
          </p:nvPr>
        </p:nvSpPr>
        <p:spPr bwMode="auto">
          <a:xfrm>
            <a:off x="1366353" y="3332829"/>
            <a:ext cx="6428827"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16813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8CBD54-DF40-5146-A631-26A8BE439F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54500"/>
            <a:ext cx="9144000" cy="8890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11" name="Text Placeholder 3"/>
          <p:cNvSpPr>
            <a:spLocks noGrp="1"/>
          </p:cNvSpPr>
          <p:nvPr>
            <p:ph type="body" sz="quarter" idx="11" hasCustomPrompt="1"/>
          </p:nvPr>
        </p:nvSpPr>
        <p:spPr>
          <a:xfrm>
            <a:off x="416217" y="428627"/>
            <a:ext cx="8290903" cy="647700"/>
          </a:xfrm>
          <a:prstGeom prst="rect">
            <a:avLst/>
          </a:prstGeom>
        </p:spPr>
        <p:txBody>
          <a:bodyPr anchor="t"/>
          <a:lstStyle>
            <a:lvl1pPr marL="0" indent="0">
              <a:lnSpc>
                <a:spcPct val="90000"/>
              </a:lnSpc>
              <a:buNone/>
              <a:defRPr sz="3600" b="1" baseline="0">
                <a:solidFill>
                  <a:srgbClr val="054A89"/>
                </a:solidFill>
              </a:defRPr>
            </a:lvl1pPr>
          </a:lstStyle>
          <a:p>
            <a:pPr lvl="0"/>
            <a:r>
              <a:rPr lang="en-US" dirty="0"/>
              <a:t>Type heading here</a:t>
            </a:r>
            <a:endParaRPr lang="en-AU" dirty="0"/>
          </a:p>
        </p:txBody>
      </p:sp>
      <p:sp>
        <p:nvSpPr>
          <p:cNvPr id="12" name="Text Placeholder 3"/>
          <p:cNvSpPr>
            <a:spLocks noGrp="1"/>
          </p:cNvSpPr>
          <p:nvPr>
            <p:ph type="body" sz="quarter" idx="12" hasCustomPrompt="1"/>
          </p:nvPr>
        </p:nvSpPr>
        <p:spPr>
          <a:xfrm>
            <a:off x="416209" y="1295405"/>
            <a:ext cx="8280751" cy="2504435"/>
          </a:xfrm>
          <a:prstGeom prst="rect">
            <a:avLst/>
          </a:prstGeom>
        </p:spPr>
        <p:txBody>
          <a:bodyPr/>
          <a:lstStyle>
            <a:lvl1pPr marL="342900" indent="-342900">
              <a:lnSpc>
                <a:spcPct val="90000"/>
              </a:lnSpc>
              <a:spcBef>
                <a:spcPts val="0"/>
              </a:spcBef>
              <a:spcAft>
                <a:spcPts val="0"/>
              </a:spcAft>
              <a:buFont typeface="Arial" panose="020B0604020202020204" pitchFamily="34" charset="0"/>
              <a:buChar char="•"/>
              <a:defRPr sz="2400" b="0" baseline="0">
                <a:solidFill>
                  <a:schemeClr val="tx1"/>
                </a:solidFill>
              </a:defRPr>
            </a:lvl1pPr>
            <a:lvl2pPr>
              <a:defRPr sz="2000"/>
            </a:lvl2pPr>
            <a:lvl3pPr marL="1143000" indent="-228600">
              <a:buFont typeface="Arial" panose="020B0604020202020204" pitchFamily="34" charset="0"/>
              <a:buChar char="»"/>
              <a:defRPr sz="2000"/>
            </a:lvl3pPr>
          </a:lstStyle>
          <a:p>
            <a:pPr lvl="0"/>
            <a:r>
              <a:rPr lang="en-US" dirty="0"/>
              <a:t>Type text here</a:t>
            </a:r>
          </a:p>
          <a:p>
            <a:pPr lvl="1"/>
            <a:r>
              <a:rPr lang="en-US" dirty="0"/>
              <a:t>Second level if required</a:t>
            </a:r>
          </a:p>
          <a:p>
            <a:pPr lvl="2"/>
            <a:r>
              <a:rPr lang="en-US" dirty="0"/>
              <a:t>Third level if required</a:t>
            </a:r>
            <a:endParaRPr lang="en-AU"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20FB18-372E-8048-B367-776BEFCD7F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54500"/>
            <a:ext cx="9144000" cy="889000"/>
          </a:xfrm>
          <a:prstGeom prst="rect">
            <a:avLst/>
          </a:prstGeom>
        </p:spPr>
      </p:pic>
      <p:sp>
        <p:nvSpPr>
          <p:cNvPr id="5" name="Picture Placeholder 4"/>
          <p:cNvSpPr>
            <a:spLocks noGrp="1"/>
          </p:cNvSpPr>
          <p:nvPr>
            <p:ph type="pic" sz="quarter" idx="10" hasCustomPrompt="1"/>
          </p:nvPr>
        </p:nvSpPr>
        <p:spPr>
          <a:xfrm>
            <a:off x="4570413" y="-1"/>
            <a:ext cx="4573587" cy="4276725"/>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12" name="Text Placeholder 3"/>
          <p:cNvSpPr>
            <a:spLocks noGrp="1"/>
          </p:cNvSpPr>
          <p:nvPr>
            <p:ph type="body" sz="quarter" idx="11" hasCustomPrompt="1"/>
          </p:nvPr>
        </p:nvSpPr>
        <p:spPr>
          <a:xfrm>
            <a:off x="41621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1620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D5B3DD-81C4-9F4B-B660-B393B3F433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54500"/>
            <a:ext cx="9144000" cy="8890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5" name="Picture Placeholder 4"/>
          <p:cNvSpPr>
            <a:spLocks noGrp="1"/>
          </p:cNvSpPr>
          <p:nvPr>
            <p:ph type="pic" sz="quarter" idx="10" hasCustomPrompt="1"/>
          </p:nvPr>
        </p:nvSpPr>
        <p:spPr>
          <a:xfrm>
            <a:off x="0" y="1"/>
            <a:ext cx="4572000" cy="4273550"/>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94757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94756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spTree>
    <p:extLst>
      <p:ext uri="{BB962C8B-B14F-4D97-AF65-F5344CB8AC3E}">
        <p14:creationId xmlns:p14="http://schemas.microsoft.com/office/powerpoint/2010/main" val="1903362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C448AA-A810-3541-838F-89503E9EE5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54500"/>
            <a:ext cx="9144000" cy="889000"/>
          </a:xfrm>
          <a:prstGeom prst="rect">
            <a:avLst/>
          </a:prstGeom>
        </p:spPr>
      </p:pic>
      <p:sp>
        <p:nvSpPr>
          <p:cNvPr id="3" name="Picture Placeholder 2"/>
          <p:cNvSpPr>
            <a:spLocks noGrp="1"/>
          </p:cNvSpPr>
          <p:nvPr>
            <p:ph type="pic" sz="quarter" idx="11" hasCustomPrompt="1"/>
          </p:nvPr>
        </p:nvSpPr>
        <p:spPr>
          <a:xfrm>
            <a:off x="0" y="1"/>
            <a:ext cx="9144000" cy="4264818"/>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dirty="0"/>
              <a:t>to placeholder. </a:t>
            </a:r>
          </a:p>
          <a:p>
            <a:r>
              <a:rPr lang="en-US" dirty="0"/>
              <a:t>Or c</a:t>
            </a:r>
            <a:r>
              <a:rPr lang="en-AU" dirty="0"/>
              <a:t>lick icon to add.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Tree>
    <p:extLst>
      <p:ext uri="{BB962C8B-B14F-4D97-AF65-F5344CB8AC3E}">
        <p14:creationId xmlns:p14="http://schemas.microsoft.com/office/powerpoint/2010/main" val="7682415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1B5293-C01E-AE4B-B09A-72C45EC0AC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54500"/>
            <a:ext cx="9144000" cy="889000"/>
          </a:xfrm>
          <a:prstGeom prst="rect">
            <a:avLst/>
          </a:prstGeom>
        </p:spPr>
      </p:pic>
      <p:sp>
        <p:nvSpPr>
          <p:cNvPr id="3" name="Picture Placeholder 2"/>
          <p:cNvSpPr>
            <a:spLocks noGrp="1"/>
          </p:cNvSpPr>
          <p:nvPr>
            <p:ph type="pic" sz="quarter" idx="11" hasCustomPrompt="1"/>
          </p:nvPr>
        </p:nvSpPr>
        <p:spPr>
          <a:xfrm>
            <a:off x="0" y="1247587"/>
            <a:ext cx="9144000" cy="3017231"/>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a:t>to </a:t>
            </a:r>
            <a:r>
              <a:rPr lang="en-US" dirty="0"/>
              <a:t>placeholder</a:t>
            </a:r>
            <a:r>
              <a:rPr lang="en-US"/>
              <a:t>. </a:t>
            </a:r>
          </a:p>
          <a:p>
            <a:r>
              <a:rPr lang="en-US"/>
              <a:t>Or </a:t>
            </a:r>
            <a:r>
              <a:rPr lang="en-US" dirty="0"/>
              <a:t>c</a:t>
            </a:r>
            <a:r>
              <a:rPr lang="en-AU" dirty="0"/>
              <a:t>lick icon to add.</a:t>
            </a:r>
          </a:p>
        </p:txBody>
      </p:sp>
      <p:sp>
        <p:nvSpPr>
          <p:cNvPr id="5" name="Text Placeholder 3"/>
          <p:cNvSpPr>
            <a:spLocks noGrp="1"/>
          </p:cNvSpPr>
          <p:nvPr>
            <p:ph type="body" sz="quarter" idx="11" hasCustomPrompt="1"/>
          </p:nvPr>
        </p:nvSpPr>
        <p:spPr>
          <a:xfrm>
            <a:off x="416217" y="428627"/>
            <a:ext cx="8290903" cy="647700"/>
          </a:xfrm>
          <a:prstGeom prst="rect">
            <a:avLst/>
          </a:prstGeom>
        </p:spPr>
        <p:txBody>
          <a:bodyPr anchor="t"/>
          <a:lstStyle>
            <a:lvl1pPr marL="0" indent="0">
              <a:lnSpc>
                <a:spcPct val="90000"/>
              </a:lnSpc>
              <a:buNone/>
              <a:defRPr sz="3600" b="1" baseline="0">
                <a:solidFill>
                  <a:srgbClr val="054A89"/>
                </a:solidFill>
                <a:latin typeface="Altis UniSA" panose="020B0603030000000003" pitchFamily="34" charset="77"/>
              </a:defRPr>
            </a:lvl1pPr>
          </a:lstStyle>
          <a:p>
            <a:pPr lvl="0"/>
            <a:r>
              <a:rPr lang="en-US" dirty="0"/>
              <a:t>Type heading here</a:t>
            </a:r>
            <a:endParaRPr lang="en-AU"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EBF3C-6C79-414F-B2F0-C45AE2BA79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pic>
        <p:nvPicPr>
          <p:cNvPr id="6" name="Picture 5"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sp>
        <p:nvSpPr>
          <p:cNvPr id="9" name="Rectangle 11"/>
          <p:cNvSpPr>
            <a:spLocks noGrp="1" noChangeArrowheads="1"/>
          </p:cNvSpPr>
          <p:nvPr>
            <p:ph type="subTitle" sz="quarter" idx="1" hasCustomPrompt="1"/>
          </p:nvPr>
        </p:nvSpPr>
        <p:spPr bwMode="auto">
          <a:xfrm>
            <a:off x="0" y="3332829"/>
            <a:ext cx="9143999"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latin typeface="Altis UniSA" panose="020B0603030000000003" pitchFamily="34" charset="77"/>
              </a:defRPr>
            </a:lvl1pPr>
          </a:lstStyle>
          <a:p>
            <a:r>
              <a:rPr lang="en-US" dirty="0"/>
              <a:t>Insert text or delete if not required</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290514"/>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Lst>
  <p:transition/>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A6D350-364F-6546-B92C-939E6F64AE5B}"/>
              </a:ext>
            </a:extLst>
          </p:cNvPr>
          <p:cNvSpPr>
            <a:spLocks noGrp="1"/>
          </p:cNvSpPr>
          <p:nvPr>
            <p:ph type="body" sz="quarter" idx="11"/>
          </p:nvPr>
        </p:nvSpPr>
        <p:spPr/>
        <p:txBody>
          <a:bodyPr/>
          <a:lstStyle/>
          <a:p>
            <a:r>
              <a:rPr lang="en-US" dirty="0"/>
              <a:t>Acknowledgement of Country</a:t>
            </a:r>
          </a:p>
        </p:txBody>
      </p:sp>
      <p:sp>
        <p:nvSpPr>
          <p:cNvPr id="3" name="Text Placeholder 2">
            <a:extLst>
              <a:ext uri="{FF2B5EF4-FFF2-40B4-BE49-F238E27FC236}">
                <a16:creationId xmlns:a16="http://schemas.microsoft.com/office/drawing/2014/main" id="{E3020739-28A8-6F44-B241-FC6C9E53C306}"/>
              </a:ext>
            </a:extLst>
          </p:cNvPr>
          <p:cNvSpPr>
            <a:spLocks noGrp="1"/>
          </p:cNvSpPr>
          <p:nvPr>
            <p:ph type="body" sz="quarter" idx="12"/>
          </p:nvPr>
        </p:nvSpPr>
        <p:spPr>
          <a:xfrm>
            <a:off x="101425" y="1295405"/>
            <a:ext cx="4705525" cy="2647945"/>
          </a:xfrm>
        </p:spPr>
        <p:txBody>
          <a:bodyPr/>
          <a:lstStyle/>
          <a:p>
            <a:pPr marL="0" indent="0" algn="just">
              <a:buNone/>
            </a:pPr>
            <a:r>
              <a:rPr lang="en-AU" sz="1400" dirty="0"/>
              <a:t>We respectfully acknowledge the Kaurna, </a:t>
            </a:r>
            <a:r>
              <a:rPr lang="en-AU" sz="1400" dirty="0" err="1"/>
              <a:t>Boandik</a:t>
            </a:r>
            <a:r>
              <a:rPr lang="en-AU" sz="1400" dirty="0"/>
              <a:t> and </a:t>
            </a:r>
            <a:r>
              <a:rPr lang="en-AU" sz="1400" dirty="0" err="1"/>
              <a:t>Barngarla</a:t>
            </a:r>
            <a:r>
              <a:rPr lang="en-AU" sz="1400" dirty="0"/>
              <a:t> First Nations Peoples and their Elders past and present, who are the First Nations’ Traditional Owners of the lands that are now home to the University of South Australia’s campuses in Adelaide, Mount Gambier and Whyalla. We are honoured to recognise our connection to the Kaurna, the </a:t>
            </a:r>
            <a:r>
              <a:rPr lang="en-AU" sz="1400" dirty="0" err="1"/>
              <a:t>Boandik</a:t>
            </a:r>
            <a:r>
              <a:rPr lang="en-AU" sz="1400" dirty="0"/>
              <a:t> and the </a:t>
            </a:r>
            <a:r>
              <a:rPr lang="en-AU" sz="1400" dirty="0" err="1"/>
              <a:t>Barngarla</a:t>
            </a:r>
            <a:r>
              <a:rPr lang="en-AU" sz="1400" dirty="0"/>
              <a:t> lands, and their history, culture and spirituality through these locations, and we strive to ensure that we operate in a manner which respects their Elders and ancestors. We also acknowledge the other First Nations of lands across Australia with which we conduct business, their Elders, ancestors, cultures and heritage. </a:t>
            </a:r>
            <a:endParaRPr lang="en-US" sz="1400" dirty="0"/>
          </a:p>
        </p:txBody>
      </p:sp>
      <p:pic>
        <p:nvPicPr>
          <p:cNvPr id="5" name="Picture 4">
            <a:extLst>
              <a:ext uri="{FF2B5EF4-FFF2-40B4-BE49-F238E27FC236}">
                <a16:creationId xmlns:a16="http://schemas.microsoft.com/office/drawing/2014/main" id="{75510EB6-3EB3-94C0-BA22-E3737DEA3939}"/>
              </a:ext>
            </a:extLst>
          </p:cNvPr>
          <p:cNvPicPr>
            <a:picLocks noChangeAspect="1"/>
          </p:cNvPicPr>
          <p:nvPr/>
        </p:nvPicPr>
        <p:blipFill>
          <a:blip r:embed="rId4"/>
          <a:stretch>
            <a:fillRect/>
          </a:stretch>
        </p:blipFill>
        <p:spPr>
          <a:xfrm>
            <a:off x="5137150" y="1295405"/>
            <a:ext cx="3725863" cy="2496375"/>
          </a:xfrm>
          <a:prstGeom prst="rect">
            <a:avLst/>
          </a:prstGeom>
        </p:spPr>
      </p:pic>
      <p:sp>
        <p:nvSpPr>
          <p:cNvPr id="6" name="TextBox 5">
            <a:extLst>
              <a:ext uri="{FF2B5EF4-FFF2-40B4-BE49-F238E27FC236}">
                <a16:creationId xmlns:a16="http://schemas.microsoft.com/office/drawing/2014/main" id="{69C63B2E-CA2F-F680-A647-4FC7D069E561}"/>
              </a:ext>
            </a:extLst>
          </p:cNvPr>
          <p:cNvSpPr txBox="1"/>
          <p:nvPr/>
        </p:nvSpPr>
        <p:spPr>
          <a:xfrm>
            <a:off x="3516984" y="4391707"/>
            <a:ext cx="5337562" cy="646331"/>
          </a:xfrm>
          <a:prstGeom prst="rect">
            <a:avLst/>
          </a:prstGeom>
          <a:noFill/>
        </p:spPr>
        <p:txBody>
          <a:bodyPr wrap="square" rtlCol="0">
            <a:spAutoFit/>
          </a:bodyPr>
          <a:lstStyle/>
          <a:p>
            <a:r>
              <a:rPr lang="en-AU" sz="1200" dirty="0">
                <a:solidFill>
                  <a:schemeClr val="bg1"/>
                </a:solidFill>
              </a:rPr>
              <a:t>Image courtesy of the artist and Mimili Maku Arts, University of South Australia Art Collection by the artist, </a:t>
            </a:r>
            <a:r>
              <a:rPr lang="en-AU" sz="1200" dirty="0" err="1">
                <a:solidFill>
                  <a:schemeClr val="bg1"/>
                </a:solidFill>
              </a:rPr>
              <a:t>Ngupulya</a:t>
            </a:r>
            <a:r>
              <a:rPr lang="en-AU" sz="1200" dirty="0">
                <a:solidFill>
                  <a:schemeClr val="bg1"/>
                </a:solidFill>
              </a:rPr>
              <a:t> PUMANI, b. 1948 Mimili, South Australia. Pitjantjatjara.</a:t>
            </a:r>
          </a:p>
        </p:txBody>
      </p:sp>
      <p:pic>
        <p:nvPicPr>
          <p:cNvPr id="4" name="Acknowledgement_updated.mp3">
            <a:hlinkClick r:id="" action="ppaction://media"/>
            <a:extLst>
              <a:ext uri="{FF2B5EF4-FFF2-40B4-BE49-F238E27FC236}">
                <a16:creationId xmlns:a16="http://schemas.microsoft.com/office/drawing/2014/main" id="{53F93C22-DDD4-BF0F-E43A-FEA04792599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392020" y="182642"/>
            <a:ext cx="812800" cy="812800"/>
          </a:xfrm>
          <a:prstGeom prst="rect">
            <a:avLst/>
          </a:prstGeom>
        </p:spPr>
      </p:pic>
    </p:spTree>
    <p:extLst>
      <p:ext uri="{BB962C8B-B14F-4D97-AF65-F5344CB8AC3E}">
        <p14:creationId xmlns:p14="http://schemas.microsoft.com/office/powerpoint/2010/main" val="3242191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425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UniSA PPT - Bar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 template 16-9_UniSA Corporate - Bar footer" id="{9F5AD3D8-F754-44A4-AC4D-A815DC4E54A1}" vid="{25813748-2585-4D6F-8CAF-E563CA521B3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158</Words>
  <Application>Microsoft Macintosh PowerPoint</Application>
  <PresentationFormat>On-screen Show (16:9)</PresentationFormat>
  <Paragraphs>3</Paragraphs>
  <Slides>1</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Altis UniSA</vt:lpstr>
      <vt:lpstr>Arial</vt:lpstr>
      <vt:lpstr>UniSA PPT - Bar footer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Nita Haubrich</dc:creator>
  <cp:lastModifiedBy>Thuc Le</cp:lastModifiedBy>
  <cp:revision>5</cp:revision>
  <cp:lastPrinted>2011-11-18T03:36:14Z</cp:lastPrinted>
  <dcterms:created xsi:type="dcterms:W3CDTF">2019-06-17T22:49:35Z</dcterms:created>
  <dcterms:modified xsi:type="dcterms:W3CDTF">2023-07-18T06:33:38Z</dcterms:modified>
</cp:coreProperties>
</file>