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ink/inkAction1.xml" ContentType="application/vnd.ms-office.inkAction+xml"/>
  <Override PartName="/ppt/tags/tag10.xml" ContentType="application/vnd.openxmlformats-officedocument.presentationml.tags+xml"/>
  <Override PartName="/ppt/ink/inkAction2.xml" ContentType="application/vnd.ms-office.inkAction+xml"/>
  <Override PartName="/ppt/tags/tag1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8" r:id="rId2"/>
    <p:sldId id="329" r:id="rId3"/>
    <p:sldId id="402" r:id="rId4"/>
    <p:sldId id="403" r:id="rId5"/>
    <p:sldId id="404" r:id="rId6"/>
    <p:sldId id="407" r:id="rId7"/>
    <p:sldId id="408" r:id="rId8"/>
    <p:sldId id="409" r:id="rId9"/>
    <p:sldId id="410" r:id="rId10"/>
    <p:sldId id="411" r:id="rId11"/>
    <p:sldId id="415" r:id="rId12"/>
    <p:sldId id="347" r:id="rId13"/>
    <p:sldId id="28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0173" autoAdjust="0"/>
  </p:normalViewPr>
  <p:slideViewPr>
    <p:cSldViewPr>
      <p:cViewPr varScale="1">
        <p:scale>
          <a:sx n="90" d="100"/>
          <a:sy n="90" d="100"/>
        </p:scale>
        <p:origin x="28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.14748E9" units="dev"/>
        </inkml:traceFormat>
        <inkml:channelProperties>
          <inkml:channelProperty channel="X" name="resolution" value="0.28222" units="1/cm"/>
          <inkml:channelProperty channel="Y" name="resolution" value="0.28222" units="1/cm"/>
          <inkml:channelProperty channel="T" name="resolution" value="1" units="1/dev"/>
        </inkml:channelProperties>
      </inkml:inkSource>
      <inkml:timestamp xml:id="ts0" timeString="2016-04-30T08:05:11.078Z"/>
    </inkml:context>
    <inkml:brush xml:id="br0">
      <inkml:brushProperty name="width" value="0.0619" units="cm"/>
      <inkml:brushProperty name="height" value="0.0619" units="cm"/>
      <inkml:brushProperty name="color" value="#000000"/>
    </inkml:brush>
    <inkml:brush xml:id="brinv">
      <inkml:brushProperty name="width" value="0.05" units="cm"/>
      <inkml:brushProperty name="height" value="0.05" units="cm"/>
      <inkml:brushProperty name="color" value="#000000"/>
      <inkml:brushProperty name="transparency" value="255"/>
    </inkml:brush>
  </inkml:definitions>
  <iact:action type="add" startTime="24677">
    <iact:property name="dataType"/>
    <iact:actionData xml:id="d0">
      <inkml:trace xmlns:inkml="http://www.w3.org/2003/InkML" xml:id="stk0" contextRef="#ctx0" brushRef="#br0">16 438 0,'0'9'78,"0"-4"-63,0 4 -15,0 5 16,5 -5 -16,-5 10 15,0 33 1,0 13 0,0 -41 -1,0 -10 -15,0 4 16,5 6 -16,-5 -10 15,0 0 -15,4 0 16,-4 0 -16,5 0 16,-5 5 -16,5 -10 15,4 24 -15,-4 -19 16,9 23 -1,-14 -27 -15,5 -1 16,-1 5 25,1 -5 -25,0 1 -16,4 -1 15,-9 5 -15,19 33 31,-15 -24 -15,-4 -13 -16,5 -6 16,-5 6 -16,0 4 15,5 -5 -15,-5 -4 16,0 0 -1,0 -1 -15,0 1 0,0 0 63,0 4 -48,0 -4 -15,0 -1 16,0 6 0,-5 -10 62,0 0 -78,-4 -5 15,9 -4 1,-9 -5 -16,-1 -5 15,1 0 -15,4 0 16,-4 1 -16,-1 -6 16,1 1 -16,4 9 15,1 -5 -15,-1 -4 16,5 -29 -16,0 38 15,0 -5 -15,0 1 16,0 -29 15,0 33 -31,0 -5 16,5 5 -16,-5 5 15,4 -5 -15,-4 4 16,0 -4 -16,10 -9 16,-6 14 -16,1 -1 15,-5 1 -15,0 -5 16,5 4 -16,0 -4 15,-5 5 -15,4 0 16,1 -10 -16,-5 10 16,0 -1 -16,0 1 15,0 -5 -15,5 0 16,-1 -14 -16,-4 18 15,0 -13 1,0 14 -16,0 4 16,0 0 -16,0 1 15,0 8 63,0 15 -62,0 -10 -16,-4 1 16,4 -1 -16,0 10 15,0 -5 -15,-5 5 16,0 9 -16,1 4 15,-1 1 -15,-5 -5 16,-32 141 15,38 -137 -31,4 -3 16,0 -1 -16,-5 -10 15,5 1 -15,0 33 32,0 -43 -32,0 -4 15,0 -1 -15,0 -8 88,0 -6 -88,0 -4 15,0 -5 -15,0 1 16,0 -10 -16,5 -5 16,-5 0 -16,9 -65 15,-9 60 -15,5 6 16,-1 -6 -16,1 5 15,4 5 -15,-4 -4 16,0 8 -16,-1 5 16,-4 5 -16,0 5 15,5 -5 -15,0 5 16,-5 13 109,0 6 -125,0 41 0,0 -27 31,-10 74 -31,10 -56 15,-4 0 -15,4 -4 16,-5 4 -16,5 -5 16,0 10 -16,0 -10 15,0 48 1,0 -43 -16,0 -5 15,0 5 -15,0 -4 16,0 23 -16,5 -43 16,-1 -22 6,-4 -10 -22,0 -5 16,0 0 -16,0 -14 15,-4 10 -15,4 -14 16,0 -10 -16,0 0 15,0 5 -15,0 -5 16,0 -56 -16,0 61 16,0 14 -16,0 4 15,0 10 1,0 5 -16,0 4 15,0 1 -15,0 -1 16,0 -14 46,4 10 -62,-4 0 16,5 -1 -16,-5 -4 16,0 5 -16,0 -5 15,5 4 -15,-5 1 16,0 -5 -16,0 9 15,0 -4 17,0 23 46,0 56 -63,0 -32 1,0 13 -16,0 -4 15,0 -5 -15,0 -5 16,5 6 -16,-5 -1 51,0 -5 -51,0 -9 15,0 66 1,-5 -75 -1,-5 9 -15,10 -24 16,0 1 0,0 -10 46,0 -4 -62,-4 -33 16,4 18 -1,-5 -8 -15,-4 -76 16,4 61 -16,5 0 15,0 5 -15,0 0 16,0 5 -16,9 -1 16,-9 10 -16,0 -5 15,0 19 1,0 0 -16,0 0 15,0 10 -15,0 -1 16,0 10 78,0 9 -79,0 0 1,0 -10 -1</inkml:trace>
    </iact:actionData>
  </iact:action>
  <iact:action type="add" startTime="34623">
    <iact:property name="dataType"/>
    <iact:actionData xml:id="d1">
      <inkml:trace xmlns:inkml="http://www.w3.org/2003/InkML" xml:id="stk1" contextRef="#ctx0" brushRef="#br0">1074 124 0,'0'5'141,"0"4"-141,0 -4 15,0 4 -15,0 0 16,0 1 -16,5 -1 16,-5 5 -16,4 0 15,-4 0 -15,5 10 16,-5 -15 -1,0 14 1,0 -8 -16,0 -11 16,0 1 -16,0 0 15,0 4 -15,0 0 16,5 1 -1,-5 -6 -15,4 6 16,-4 -1 -16,0 0 16,0 1 -16,5 4 15,-5 -5 -15,0 -4 16,0 4 -16,0 -4 15,0 4 -15,0 -4 16,0 0 -16,0 4 16,0 0 -16,0 -4 15,0 4 -15,-5 1 16,5 -1 -1,0 0 -15,0 -4 16,0 5 0,0 -6 -1,0 1 1,0 0 -1,0 -1 1,0 1 0,0 0 -1,0 -1 -15,0 1 16,0 0 -1,0 -1 1,0 1 0,0 0 -16,0 -1 15,0 6 -15,0 -6 16,0 1 -16,0 0 15,0 4 -15,0 -4 16,0 4 -16,0 -4 16,0 0 -16,0 4 15,-4 0 -15,4 1 16,0 -6 -16,0 10 15,0 -4 1,0 -1 -16,0 -4 0,0 -1 16,0 1 -16,0 0 15,0 -1 -15,0 1 31,-5 -5 79,0 -5 -110,5 1 0,0 -6 15,0 6 -15,0 -1 16,-4 -4 -16,4 -5 15,0 0 -15,0 0 16,-5 4 -16,5 -4 16,0 5 -16,-5 -5 15,5 4 -15,0 -13 16,0 14 -16,0 -1 15,0 1 -15,0 -5 16,0 5 -16,0 -1 16,5 1 -16,-5 -1 15,0 1 -15,0 0 16,0 4 -1,5 -4 -15,-5 4 16,0 0 -16,0 -13 16,0 13 -16,0 0 15,0 -4 -15,0 -1 16,0 1 -16,0 4 15,0 1 -15,0 -6 16,0 6 0,0 -1 -16,0 0 0,0 1 15,0 -1 1,0 -9 39,0 9 -55,0 1 0,0 -6 15,0 1 -15,0 4 16,0 1 -16,0 -6 15,0 5 -15,4 -4 16,-4 -10 -16,5 5 31,-5 0 -31,0 5 16,0 4 15,0 -4 109,0 0 -124,0 4 0,0 0 -1,0 15 154,0 -6 -169,0 6 16,0 -1 -16,0 10 15,0 -5 -15,0 0 16,0 0 -16,0 5 15,0 -5 -15,0 4 16,0 1 -16,0 -5 16,0 5 -16,0 4 15,0 -4 -15,0 -5 16,0 0 -16,0 0 15,0 -5 -15,0 19 16,0 -13 -16,0 -11 16,0 1 -16,0 4 15,0 -4 -15,0 4 16,0 -4 -1,0 4 -15,0 1 16,0 -1 -16,0 0 16,0 1 -16,0 27 15,0 -23 1,0 14 -16,0 -14 15,0 -4 -15,0 4 16,0 -10 -16,0 1 16,0 4 -16,0 -4 15,0 0 -15,0 0 16,0 -1 -1,0 -13 121,-9 -5 -136,4 4 15,5 1 -15,0 -5 16,0 0 -16,0 0 16,0 0 -16,0 -5 15,0 5 -15,0 -5 16,0 -9 -16,0 10 15,0 -1 -15,0 0 16,0 -28 -16,0 38 16,0 -10 -16,0 5 15,0 5 -15,0 -10 16,0 10 -16,0 -1 15,0 1 -15,0 -5 16,0 5 -16,0 -5 16,0 4 -16,0 -4 15,0 5 -15,0 -15 16,0 15 -1,0 -19 -15,0 19 16,0 -1 0,0 6 -1,0 -1 16,0 0 -15,0 1 46,0 -6 -62,0 6 16,0 -1 -16,0 -28 47,0 24 -47,0 -1 0,0 -8 15,0 13 -15,0 -4 16,5 9 -16,-5 4 233,0 1 -186,0 9 -47,0 -9 15,0 4 -15,0 0 16,0 -4 0,0 0 -16,0 -1 15,0 6 1,0 -5 -16,0 -1 0,-5 10 15,5 -9 -15,0 0 16,0 -1 -16,0 1 16,0 0 -16,0 4 15,0 -4 1,0 4 -1,0 -4 -15,0 4 16,0 0 -16,0 1 16,0 -6 -16,0 15 15,0 -14 -15,0 9 62,0 -5 -62,0 1 15,0 -6 -15,0 10 16,0 -4 -16,0 -1 16,0 5 -16,0 0 15,0 -4 -15,0 4 16,0 32 15,0 1 -31,0 -37 0,0 8 16,0 -4 -16,0 0 15,0 0 -15,0 -4 16,0 4 -16,0 -5 15,0 1 -15,0 -1 16,0 5 -16,0 -9 16,0 -1 -16,0 1 15,0 0 -15,0 -1 16</inkml:trace>
    </iact:actionData>
  </iact:action>
  <iact:action type="add" startTime="40043">
    <iact:property name="dataType"/>
    <iact:actionData xml:id="d2">
      <inkml:trace xmlns:inkml="http://www.w3.org/2003/InkML" xml:id="stk2" contextRef="#ctx0" brushRef="#br0">2698 143 0,'0'14'128,"0"-10"-112,0 6 -1,0 -1 1,0 -4 0,0 0 -1,0 -1 63,0 10 -62,0 -9 -16,0 4 15,0 -4 -15,0 4 16,0 1 -16,0 -6 16,0 6 -1,0 -6 -15,0 6 16,0 -6 -16,0 6 15,0 -1 -15,0 -4 16,0 0 -16,0 9 16,0 -10 -16,0 6 15,0 -6 1,0 6 -1,0 -6 1,0 1 -16,4 4 16,-4 1 -16,0 -6 15,0 6 -15,0 -1 16,0 5 -16,0 -9 69,5 0 -69,-5 4 16,0 -4 -16,0 4 16,0 0 -16,0 1 15,0 -1 -15,0 -4 16,0 4 -16,0 0 15,0 1 -15,0 13 32,0 -13 -17,0 -6 1,0 6 -1,0 -6 1,0 1 0,0 0 -16,0 -1 15,0 1 -15,0 0 16,0 4 -16,0 14 15,0 -13 1,0 -1 -16,0 -4 16,0 0 -16,0 4 15,0 0 1,0 -4 -1,0 0 17,0 4 30,0 -4 -62,0 -1 16,0 1 -1,0 0 -15,0 -1 16,0 1 -1,0 0 1,0 -1 65,5 1 -81,-1 -5 78,-4 -5 -46,0 -18 -17,-4 4 -15,-15 -102 47,19 88 -47,-5 9 16,0 6 -16,5 -1 15,-4 -23 -15,-1 33 16,5 -1 -16,0 5 15,0 -4 -15,0 4 16,0 1 -16,0 -1 16,0 0 -1,-5 1 1,5 -1 -1,0 0 -15,0 1 16,0 -15 -16,0 -28 31,0 28 -31,0 1 16,0 4 -16,0 0 15,0 0 -15,0 -10 69,0 15 -69,0 4 0,0 0 15,0 -4 1,0 0 -16,0 -1 15,0 1 1,5 0 0,-5 4 -16,0 -4 15,0 -1 -15,0 1 16,0 4 -16,0 -4 15,0 0 -15,0 -1 16,0 1 -16,0 -5 16,0 9 -16,5 5 140,-5 5 -140,0 9 16,4 -10 -16,-4 1 15,0 5 1,0 -6 -16,0 1 15,0 0 -15,5 -1 16,-5 6 -16,0 8 16,5 -4 -1,-5 14 -15,0 -18 16,0 -6 -16,5 11 15,-5 -11 -15,0 1 16,0 0 0,0 -1 -16,0 1 15,0 9 -15,0 -9 16,4 4 -16,-4 0 15,0 10 -15,0 -10 16,0 1 0,0 -6 -1,0 6 -15,0 -1 16,0 1 -16,0 -1 15,0 5 -15,0 5 16,0 -5 -16,0 4 16,0 11 -16,0 -15 15,0 -10 1,0 10 15,0 -9 -15,0 0 62,0 -1 -63,-4 6 -15,4 -1 16,0 0 -1,0 5 -15,0 -4 16,0 -1 -16</inkml:trace>
    </iact:actionData>
  </iact:action>
  <iact:action type="add" startTime="43644">
    <iact:property name="dataType"/>
    <iact:actionData xml:id="d3">
      <inkml:trace xmlns:inkml="http://www.w3.org/2003/InkML" xml:id="stk3" contextRef="#ctx0" brushRef="#br0">1252 21 0,'37'-9'125,"-14"9"-125,6 0 0,-1 -5 16,-5 5 -16,10 0 15,-5 0 -15,0 0 16,70 0 -16,-60 0 16,-10 0 -16,4 0 15,-8 0 1,4 0 -16,-9 0 15,-1 0 -15,-4 0 16,0 5 -16,-9 -5 16,4 0 -16,1 0 15,-1 4 -15,1 1 16,22 4 -16,-18 -9 15,14 10 -15,0 -1 16,5 1 -16,0 -1 16,-5 0 -16,5 5 15,-10 -9 -15,-4 4 16,-5 1 -16,-5 -6 15,-4 1 -15,0 0 16,-1 -1 -16,-4 1 16,5 4 -16,0 -9 15,-1 5 -15,-4 0 16,-4 -5 196,-1 0 -196,5 -5 -1,0 0 -15,-5 1 47,1 4 -16,4 -5 -15,-5 -4 -1,5 4 1,-5 0 0,5 1 -16,-4 -1 31,-1 0 -31,5 1 15,-5 -1 -15,5 -4 16,-4 9 0,4 -5 -16,-5 5 31,5 -5 -31,0 1 15,0 -1 17,0 0 -17,0 1 -15,0 -1 31,0 0 1,5 0 -17,-5 1 -15,4 4 0,1 -5 16,4 0 -16,-4 5 15,0 -4 -15,-1 -1 32,15 0 12,-5 5 -44,-9 -4 15,9 4 -15,-5 0 16,5 0 -16,0 0 16,0 0 -16,0 0 15,-9 0 -15,0 0 16,4 0 -16,-4 0 78,9 0 -78,0 4 15,0 1 -15,-5 -5 16,1 0 -16,4 0 16,-5 5 -16,0 -5 15,-4 0 -15,0 0 31,4 0 32,5 0 -48,0 0 -15,0 0 16,0 0 -16,0 0 16,19 0 -16,0 -5 31,-24 0 -31,0 5 15,5 0 -15,-9 0 16,0 0 -16,4 -4 16,-4 4 -16,0 0 31,13 0 -16</inkml:trace>
    </iact:actionData>
  </iact:action>
  <iact:action type="add" startTime="43645">
    <iact:property name="dataType"/>
    <iact:actionData xml:id="d4">
      <inkml:trace xmlns:inkml="http://www.w3.org/2003/InkML" xml:id="stk4" contextRef="#ctx0" brushRef="#brinv">0 0 0</inkml:trace>
    </iact:actionData>
  </iact:action>
  <iact:action type="add" startTime="43646">
    <iact:property name="dataType"/>
    <iact:actionData xml:id="d5">
      <inkml:trace xmlns:inkml="http://www.w3.org/2003/InkML" xml:id="stk5" contextRef="#ctx0" brushRef="#brinv">2723 1254 0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.14748E9" units="dev"/>
        </inkml:traceFormat>
        <inkml:channelProperties>
          <inkml:channelProperty channel="X" name="resolution" value="0.28222" units="1/cm"/>
          <inkml:channelProperty channel="Y" name="resolution" value="0.28222" units="1/cm"/>
          <inkml:channelProperty channel="T" name="resolution" value="1" units="1/dev"/>
        </inkml:channelProperties>
      </inkml:inkSource>
      <inkml:timestamp xml:id="ts0" timeString="2016-05-01T03:16:33.360Z"/>
    </inkml:context>
    <inkml:brush xml:id="br0">
      <inkml:brushProperty name="width" value="0.02063" units="cm"/>
      <inkml:brushProperty name="height" value="0.02063" units="cm"/>
      <inkml:brushProperty name="color" value="#000000"/>
    </inkml:brush>
    <inkml:brush xml:id="brinv">
      <inkml:brushProperty name="width" value="0.05" units="cm"/>
      <inkml:brushProperty name="height" value="0.05" units="cm"/>
      <inkml:brushProperty name="color" value="#000000"/>
      <inkml:brushProperty name="transparency" value="255"/>
    </inkml:brush>
  </inkml:definitions>
  <iact:action type="add" startTime="24232">
    <iact:property name="dataType"/>
    <iact:actionData xml:id="d0">
      <inkml:trace xmlns:inkml="http://www.w3.org/2003/InkML" xml:id="stk0" contextRef="#ctx0" brushRef="#br0">2735 63 0,'0'5'187,"0"0"-158,0 -1 -13,0 1 -16,0 0 15,0 -1 -15,0 1 16,0 0 -1,0 -1 -15,0 1 16,0 0 -16,0 -1 16,0 6 -1,0 8 -15,0 -13 16,0 0 -16,0 4 15,0 -4 1,5 4 -16,-5 -4 16,9 0 -16,-9 4 15,5 -4 -15,-1 -1 16,1 1 -1,0 0 -15,4 4 16,-4 -4 -16,4 -1 16,-4 1 -16,-1 0 15,6 -5 -15,-6 9 16,6 -4 -16,-1 -5 15,1 4 -15,-1 1 16,0 -5 -16,5 5 16,0 -5 -16,0 0 15,-9 0 -15,14 0 16,-10 -5 -16,1 0 15,-6 5 -15,6 -4 16,-1 -1 -16,0 0 16,1 5 -16,-1 -9 15,-4 9 -15,4 -14 31,-4 14 -31,-5 -5 0,0 -4 16,4 -5 -16,-4 9 16,0 1 -16,0 -6 15,0 6 1,0 -1 -16,0 -5 15,0 -8 17,0 13 -32,0 0 15,0 1 -15,0 -1 16,0 -9 -1,0 9 -15,0 1 16,0 -6 -16,0 6 16,0 -1 -1,0 0 1,0 1 -1,0 -6 1,0 1 0,0 4 -1,-4 -4 -15,-1 9 16,5 -5 -16,-5 0 15,5 1 1,-4 4 -16,-1 -5 16,-18 5 108,13 -5 -124,-8 5 16,3 0 -16,-3 -4 16,-6 4 -16,6 0 15,-34 -5 -15,38 5 16,9 0 -16,-4 -5 15,4 5 122,1 0 -137,-6 5 46,10 0 -46,-4 -5 16,-1 0 62,0 4 -62,-4 6 -16,9 -6 15,-9 1 -15,4 0 16,-4 -5 -16,9 9 15,-5 -9 -15,5 5 16,0 0 -16,0 -1 172,5 -4 -99</inkml:trace>
    </iact:actionData>
  </iact:action>
  <iact:action type="add" startTime="30013">
    <iact:property name="dataType"/>
    <iact:actionData xml:id="d1">
      <inkml:trace xmlns:inkml="http://www.w3.org/2003/InkML" xml:id="stk1" contextRef="#ctx0" brushRef="#br0">774 498 0,'5'-4'194,"0"4"-194,-1 -5 16,6 5 0,-1 0 -1,-4 0 1,4 0 -16,-4 0 15,0 0 -15,4 0 16,-4 0 -16,4 0 16,-4 0 -16,9 0 15,-5 0 -15,5 0 16,-5 0 -16,5 0 15,0 0 -15,5 0 16,0 0 -16,32 -5 16,-37 5 -1,5 0 -15,-14 0 94,4 0 -63,-4 0 123</inkml:trace>
    </iact:actionData>
  </iact:action>
  <iact:action type="add" startTime="31355">
    <iact:property name="dataType"/>
    <iact:actionData xml:id="d2">
      <inkml:trace xmlns:inkml="http://www.w3.org/2003/InkML" xml:id="stk2" contextRef="#ctx0" brushRef="#br0">1060 466 0,'19'4'109,"-10"1"-93,0 0 -16,-4 -5 15,0 0 1,-5 4 -16,4 -4 15,-4 5 17,10 -5 -32,8 14 46,-18 -9 -46,-4 -5 405,-10 9 -405,14 -4 15,-5 -5 -15,0 5 16,1 -1 0</inkml:trace>
    </iact:actionData>
  </iact:action>
  <iact:action type="add" startTime="41214">
    <iact:property name="dataType"/>
    <iact:actionData xml:id="d3">
      <inkml:trace xmlns:inkml="http://www.w3.org/2003/InkML" xml:id="stk3" contextRef="#ctx0" brushRef="#br0">774 747 0,'5'0'94,"0"0"-79,4 0 1,-4 0 -16,9 0 0,5 0 15,13 0 1,-8 0 -16,8 0 0,-3 0 16,8 0 -1,-9 -5 -15,-5 5 0,1 0 16,-10 0 -1,-5 0 -15,-4 0 16,0 0 62,4 0 -78,-4 0 16,-1 0 -16,6 -5 15,-6 5 60</inkml:trace>
    </iact:actionData>
  </iact:action>
  <iact:action type="add" startTime="42322">
    <iact:property name="dataType"/>
    <iact:actionData xml:id="d4">
      <inkml:trace xmlns:inkml="http://www.w3.org/2003/InkML" xml:id="stk4" contextRef="#ctx0" brushRef="#br0">1107 709 0,'4'5'124,"6"-5"-124,-1 4 16,5 6 -16,-5 -1 16,-4 -9 -1,0 10 -15,-1 -10 16,-4 4 303,0 1 -304,-4 -5 -15,-6 5 125</inkml:trace>
    </iact:actionData>
  </iact:action>
  <iact:action type="add" startTime="57775">
    <iact:property name="dataType"/>
    <iact:actionData xml:id="d5">
      <inkml:trace xmlns:inkml="http://www.w3.org/2003/InkML" xml:id="stk5" contextRef="#ctx0" brushRef="#br0">1762 826 0,'4'0'218,"1"0"-202,4 0 -16,5 0 15,29 0 -15,-25 0 16,1 0 -16,-5 0 15,5 0 -15,-5 0 16,-5 0 -16,0 0 16,-4 0 -16,5 0 15,-6 0 -15,1 0 16,4 0 -16,1 0 15,18 0 17,-19 0 -32,0 0 15,1 0 -15,-1 0 16,5 0 -16,-9 0 15,0 0 30,-1 0 -45,1 0 0,0 0 94,4 0 -94,5 0 15,-5 0 -15,5 0 16,0 0 -16,0 0 15,0 0 -15,-4 0 16,4 0 -16,-5 0 16,1 0 46,-1 0 -46,0 0 -16,10 0 15,-10 5 -15,5 -5 16,0 0 -16,10 0 15,-19 0 79,-5 4 -94,4 -4 16,1 0 96,0 0 -112,-1 0 15</inkml:trace>
    </iact:actionData>
  </iact:action>
  <iact:action type="add" startTime="72860">
    <iact:property name="dataType"/>
    <iact:actionData xml:id="d6">
      <inkml:trace xmlns:inkml="http://www.w3.org/2003/InkML" xml:id="stk6" contextRef="#ctx0" brushRef="#br0">3947 1074 0,'5'0'266,"18"0"-266,-9 0 15,23 0 1,-27 0 -16,-1 0 15,0 0 -15,1 0 16,-6 0 -16,1 0 107,0 0 -107,9 0 15,5 5 -15,-10 -5 16,10 0 -16,-5 0 15,4 0 -15,11 0 16,-11 0 -16,10 0 16,-9 0 -16,-10 0 15,1 0 -15</inkml:trace>
    </iact:actionData>
  </iact:action>
  <iact:action type="add" startTime="83091">
    <iact:property name="dataType"/>
    <iact:actionData xml:id="d7">
      <inkml:trace xmlns:inkml="http://www.w3.org/2003/InkML" xml:id="stk7" contextRef="#ctx0" brushRef="#br0">1911 1318 0,'10'0'309,"-6"0"-293,1 -5 -16,4 5 16,-4 0 -1,0 0 -15,0 0 16,4 0 140,5 0 -156,0 0 15,5 0 -15,9 0 16,33 0 -16,-33 0 16,0 0 -16,-5 0 13,1 0 -13,-15 0 16,0 0 -16,-4 0 15,0 0 -15,-1 0 188,20 5 -173,-1 -1 -15,-4 -4 16,-5 0 -16,5 0 15,-1 5 -15,1 -5 16,-5 5 -16,-5 -5 16,-4 0 -16,0 4 109,-1 -4 92,10 0 -201,0 0 15,-9 0 -15,0 0 16,0 0 -16</inkml:trace>
    </iact:actionData>
  </iact:action>
  <iact:action type="add" startTime="112505">
    <iact:property name="dataType"/>
    <iact:actionData xml:id="d8">
      <inkml:trace xmlns:inkml="http://www.w3.org/2003/InkML" xml:id="stk8" contextRef="#ctx0" brushRef="#br0">1429 1018 0,'19'0'218,"-14"0"-218,9 0 16,0 0 -16,0 0 15,0 0 -15,0 0 16,-9 0 -16,-1 0 15,1 0 -15,4 0 47,-4 0 -31,0 0 -16,4 0 0,1 0 15,-6 0 -15,1 0 16</inkml:trace>
    </iact:actionData>
  </iact:action>
  <iact:action type="add" startTime="113974">
    <iact:property name="dataType"/>
    <iact:actionData xml:id="d9">
      <inkml:trace xmlns:inkml="http://www.w3.org/2003/InkML" xml:id="stk9" contextRef="#ctx0" brushRef="#br0">1565 1013 0,'5'0'203,"0"0"-172,4 5 16,-4 0 -32,-1 -1 1,6 -4 73,-10 5 52,4 0 -126,-4 -1 -15,-4 -4 203,-1 0 -187,0 0 65,1 0 -81,-1 0 31,0 5 -31,-4 -5 15,4 0 -15,0 5 16,-4 -5 -16,9 4 16,-5 -4 46</inkml:trace>
    </iact:actionData>
  </iact:action>
  <iact:action type="add" startTime="118930">
    <iact:property name="dataType"/>
    <iact:actionData xml:id="d10">
      <inkml:trace xmlns:inkml="http://www.w3.org/2003/InkML" xml:id="stk10" contextRef="#ctx0" brushRef="#br0">2234 1069 0,'5'0'441,"4"0"-425,1 0 -16,4 0 16,0 0 -16,4 0 15,-8 0 -15,-1 0 16,-4 0 -1,0 0 -15,4 0 115,-4 0 -115,9 0 16,0 0 -16,-5 0 15,5 0 -15,5 0 16,-1 0 -16,-3 0 15,-1 0 -15,0 0 16,-10 0 -16,6 0 16,-6 5 -16,1 -5 62,0 0 -46,-1 0 -16,1 5 15,4 0 -15,1 -1 16,-1 -4 -1,0 0 -15,20 5 16,-25 0 -16,6 -5 16,-1 4 -16,-4 -4 15,-1 0 1,1 0 -1,0 0 32,4 5 -47,24 0 16,-15 -5 -16,1 0 15,-5 0 -15,0 4 16,0 -4 -16,0 0 16,10 0 44</inkml:trace>
    </iact:actionData>
  </iact:action>
  <iact:action type="add" startTime="128489">
    <iact:property name="dataType"/>
    <iact:actionData xml:id="d11">
      <inkml:trace xmlns:inkml="http://www.w3.org/2003/InkML" xml:id="stk11" contextRef="#ctx0" brushRef="#br0">2 1065 0,'0'-5'218,"5"0"-218,-5 1 16,5 -1 -16,-5 0 15,4 1 1,1 -1 -16,-5 0 31,9 -4 -31,-4 4 16,0 1 15,-1 -1 -31,-4 0 20,5 5 -20,-5 -4 16,5 -1 -16,-1 0 16,-4 1 -16,5 -1 15,0 -4 -15,-5 4 16,5 0 -16,-5 0 15,0 1 1,0 8 124,0 1 -124,0 0 -16,0 37 31,-5 0 -15,0 -23 -16,5 0 15,-5 4 -15,5 -9 16,-4 5 -16,4 -10 16,-5 10 -1,5 -15 -15</inkml:trace>
    </iact:actionData>
  </iact:action>
  <iact:action type="add" startTime="130064">
    <iact:property name="dataType"/>
    <iact:actionData xml:id="d12">
      <inkml:trace xmlns:inkml="http://www.w3.org/2003/InkML" xml:id="stk12" contextRef="#ctx0" brushRef="#br0">264 1023 0,'-9'14'109,"0"4"-93,-29 11 -16,29 -11 16,-5 -8 -16,9 -1 15,0 -4 -15,1 -1 16,4 1 380,28 18 -380,-14 -13 -16,-5 -1 16,1 -4 -16,-6 9 15,1 -9 1,-5 -1 -16,5 -4 15,-1 5 63,1 -5 -62</inkml:trace>
    </iact:actionData>
  </iact:action>
  <iact:action type="add" startTime="132184">
    <iact:property name="dataType"/>
    <iact:actionData xml:id="d13">
      <inkml:trace xmlns:inkml="http://www.w3.org/2003/InkML" xml:id="stk13" contextRef="#ctx0" brushRef="#br0">147 1196 0,'5'9'172,"4"5"-157,1 -9 -15,-10 0 16,4 -1 15,1 -4 -15,0 0 -16,0 0 15,-1 0 1,-4 5 -3,5 -5 3,-5 5 0,5 -1 15,-1 -4 31,-4 5 -46,5 -5 77</inkml:trace>
    </iact:actionData>
  </iact:action>
  <iact:action type="add" startTime="133241">
    <iact:property name="dataType"/>
    <iact:actionData xml:id="d14">
      <inkml:trace xmlns:inkml="http://www.w3.org/2003/InkML" xml:id="stk14" contextRef="#ctx0" brushRef="#br0">489 1023 0,'0'9'125,"0"0"-125,0 1 15,0 4 -15,0 -5 16,0 1 0,0 -1 -16,0 0 0,0 1 15,0 4 1,0 -10 -16,0 1 0,0 0 15,0 13 184,0 -4 -199,0 5 16,0 9 -16,0 -4 16,0 8 -16,0 -13 15,0 9 16,0 -79 16,5 46 -47,-5 10 78,0 -10 16,0 0 -79,0 1 1,0 -1 -16</inkml:trace>
    </iact:actionData>
  </iact:action>
  <iact:action type="add" startTime="134561">
    <iact:property name="dataType"/>
    <iact:actionData xml:id="d15">
      <inkml:trace xmlns:inkml="http://www.w3.org/2003/InkML" xml:id="stk15" contextRef="#ctx0" brushRef="#br0">597 1079 0,'-14'5'154,"9"4"-154,-4 -4 15,4 4 -15,0 -9 16,0 5 -16,-4 -1 93,0 6 -77,-15 -6 -16,1 6 16,-75 27 15,102 -37 109,1 0 -140,0 0 47,-1 0 -16,-4 5 -31,5 -5 16,0 0 31,-1 0 -32,1 0 1,0 0 46,14 14 -62,-5 -9 16,-10 -5 -16,6 4 15,-1 1 -15,-4 -5 32,-5 9 30,9 -9 -62,-9 5 16,5 -5 -1,-1 5 -15,1 -1 16,9 -4 -16,-5 5 15,5 0 -15,1 -1 16,-6 -4 -16,0 5 16,-4 -5 -16,0 0 15,-1 0 16,-4 5 47,5 -5 -78,-5 4 16,19 10 -16,-15 -9 16,1 0 -16,4 -1 15,-9 1 1,5 0 93,0 -5 -62</inkml:trace>
    </iact:actionData>
  </iact:action>
  <iact:action type="add" startTime="136684">
    <iact:property name="dataType"/>
    <iact:actionData xml:id="d16">
      <inkml:trace xmlns:inkml="http://www.w3.org/2003/InkML" xml:id="stk16" contextRef="#ctx0" brushRef="#br0">948 1060 0,'-5'5'203,"5"4"-203,-5 1 16,0 -1 -16,1 -4 15,4 4 -15,-5 -4 16,0 4 0,1 5 -16,-1 -14 15,0 9 -15,1 -9 16,4 5 -16,-5 0 15,0 -1 -15,1 1 16,-1 4 -16,-4 -9 16,4 5 -16,0 0 15,1 -5 16,4 4 63,0 1 -94,0 0 312,23 14 -312,-9 -10 16,-5 5 -16,10 -5 15,-5 1 -15,0 -6 16,0 1 0,-9 -5 -16,4 0 15,-9 5 63</inkml:trace>
    </iact:actionData>
  </iact:action>
  <iact:action type="add" startTime="138524">
    <iact:property name="dataType"/>
    <iact:actionData xml:id="d17">
      <inkml:trace xmlns:inkml="http://www.w3.org/2003/InkML" xml:id="stk17" contextRef="#ctx0" brushRef="#br0">845 1261 0,'9'5'210,"-4"0"-194,-1 4 -16,1 -9 16,0 5 -1,-1 -1 -15,1 1 0,-5 0 16,19 9 15,-15 -14 0,-4 5 0,5 -5 -15,-5 4 -16,5 1 16,-1 0 -1</inkml:trace>
    </iact:actionData>
  </iact:action>
  <iact:action type="add" startTime="139698">
    <iact:property name="dataType"/>
    <iact:actionData xml:id="d18">
      <inkml:trace xmlns:inkml="http://www.w3.org/2003/InkML" xml:id="stk18" contextRef="#ctx0" brushRef="#br0">1088 1172 0,'0'5'78,"0"0"-62,0 -1 -16,0 1 15,0 0 -15,0 4 16,0 -4 -16,0 0 16,0 4 -16,0 5 15,0 -9 1,0 -1 -16,0 1 15,0 0 -15,0 4 16,0 -4 0,0 -1 -16,0 1 15,0 0 16,0 -10 157,0 0 -173,0 1 -15,0 -6 16,0 1 -1,5 4 1,-5 1 -16,4 -6 16,-4 6 -16,0 -1 15,0 0 -15,0 1 16,0 -1 -16,0 -4 15,5 4 12,-5 0 -11,0 0 -16,5 1 15,-5 -1 -15,0 0 16,0 1 -16,4 -1 15,-4 0 1,0 1 0,0 -1 -1,5 5 63,0 0 16,-1 5 -79,-4 -1 1,5 1 0,0 -5 -1,-5 5 -15,0 -1 63,0 1 -63,0 0 15,0 4 -15,0 -4 16,0 14 -16,0 -15 15,0 1 -15,0 0 16,0 -1 0,0 1 15,0 0 -16,0 -1 1,0 1 -16,0 4 0,0 -4 15,0 0 1,0 -1 -1,0 1 1,0 0 31</inkml:trace>
    </iact:actionData>
  </iact:action>
  <iact:action type="add" startTime="142928">
    <iact:property name="dataType"/>
    <iact:actionData xml:id="d19">
      <inkml:trace xmlns:inkml="http://www.w3.org/2003/InkML" xml:id="stk19" contextRef="#ctx0" brushRef="#br0">498 1364 0,'10'0'172,"27"-4"-156,-28 4 -16,6 -5 15,-6 0 -15,0 5 16,-4 -4 62,4 -1 -63,-4 5 -15,0 -5 16,-5 1 -16,4 4 16,-4 -5 -16,5 5 15,-5 -5 -15,5 5 16,-5 -4 -16,4 -1 15,1 0 32,-5 0 -31,0 1 -16,5 4 15,-1 0 -15,-4 -5 16,10 -4 -16,-10 -1 16,9 1 -16,-4 0 15,-1 -1 -15,1 1 16,0 4 -16,-5 -4 15,9 -5 -15,-4 0 16,-5 9 0,5 -4 -16,-5 -1 0,0 6 15,4 -1 1,-4 -4 -16,0 4 15,0 0 -15,0 1 16,0 -1 -16,0 0 16,0 1 -16,0 -1 15,0 -4 -15,0 4 16,0 0 -16,0 1 15,0 -6 1,0 6 -16,0 -1 16,-4 -5 -16,4 6 15,-5 -6 -15,0 1 16,5 4 -16,-5 -4 15,1 0 1,-1 -10 -16,0 14 16,1 1 -1,4 -1 -15,0 0 16,-5 5 -16,5 -4 15,0 -1 1,-9 5 78,-10 0 -79,10 -5 8,-1 1 -7,-4 4 -16,10 -5 15,-1 5 -15,-4 0 16,9 -5 -16,-10 5 16,6 0 -16,-6 0 140,-13 -9 -140,13 9 0,1 0 16,-5 0 -16,5 -5 15,-1 5 1,6 0 -16,-1 0 78,0 0 -78,1 0 15,-1 5 1,0 -5 -16,5 4 16,-4 -4 -16,-1 5 15,5 0 -15,-5 4 16,5 -4 -16,0 0 15,-5 4 -15,1 -9 16,4 9 -16,-19 19 31,19 -23 -15,-5 4 -1,5 -4 -15,0 4 0,-4 -4 16,4 4 0,-5 -4 -16,5 14 31,-5 -14 -31,5 -1 15,0 1 -15,0 0 16,0 -1 -16,-4 -4 16,4 10 -16,0 -6 15,0 1 1,0 0 -1,0 -1 1,0 1 15,0 4 -31,0 1 16,0 13 15,0 -18 -31,0 0 16,0 4 -16,0 0 0,0 1 15,0 -6 -15,0 10 16,4 -9 15,-4 0 0,0 -1 -15,0 1 -16,10 32 31,-6 -32 -15,-4 5 -16,5 -6 15,0 1 -15,-5 0 16,0 -1 62,4 -4 -63,6 5 -15,-6 0 16,6 -1 -16,-1 1 16,5 9 -16,-4 -9 15,18 9 16,-24 -14 -31,1 0 78,0 0 -78</inkml:trace>
    </iact:actionData>
  </iact:action>
  <iact:action type="add" startTime="148515">
    <iact:property name="dataType"/>
    <iact:actionData xml:id="d20">
      <inkml:trace xmlns:inkml="http://www.w3.org/2003/InkML" xml:id="stk20" contextRef="#ctx0" brushRef="#br0">269 297 0,'0'10'222,"0"-1"-222,0 5 16,0 -9 0,0 4 -16,0 -4 15,0 4 -15,0 -4 16,0 -1 -16,0 1 15,0 4 1,0 -4 0,0 0 15,0 -1 -16,0 1 1,0 5 0,0 -1 -16,0 -4 15,0 4 -15,0 -4 16,0 -10 193,0 0 -194,0 -4 -15,0 4 16,0 -4 0,0 4 -1,0 0 -15,0 1 16,0 -6 -1,0 6 -15,0 -1 16,5 5 -16,-5 -5 16,4 -4 -1,-4 4 1,0 1 -16,0 -1 15,0 0 1,5 5 -16,-5 -4 0,0 -1 16,0 0 -1,5 5 1,-5 -4 -1,0 -1 1,4 5 -16,1 0 264,0 0 -264,-1 0 31,1 0 47,0 0 -78,0 0 63,-1 0 -32,-4 5 -16,0 -1 -15,0 6 16,0 -6 0,0 6 -16,0 -6 15,0 10 -15,0 -4 31,0 -1 125,0 5 -145,0 -9 5,0 0 -1,0 -1 63,0 1 -78,5 0 16,-5 -1 -16,0 1 15,0 0 1,0 -1 15</inkml:trace>
    </iact:actionData>
  </iact:action>
  <iact:action type="add" startTime="153840">
    <iact:property name="dataType"/>
    <iact:actionData xml:id="d21">
      <inkml:trace xmlns:inkml="http://www.w3.org/2003/InkML" xml:id="stk21" contextRef="#ctx0" brushRef="#br0">236 1519 0,'0'4'171,"0"15"-171,0 -14 16,0 0 -16,0 -1 16,0 1 -1,0 0 1,0 -1 -1,0 1 17,0 9 155,0 -5 -187,0 5 15,0 -9 -15</inkml:trace>
    </iact:actionData>
  </iact:action>
  <iact:action type="add" startTime="155102">
    <iact:property name="dataType"/>
    <iact:actionData xml:id="d22">
      <inkml:trace xmlns:inkml="http://www.w3.org/2003/InkML" xml:id="stk22" contextRef="#ctx0" brushRef="#br0">283 1523 0,'0'5'63,"0"0"-48,0 0 79,-5 -1 -94,1 1 15,-1 0 -15,0 -5 334,1 0 -318,4 4 187,-5 -4 -125,0 10 -78,-18 13 0,18 -14 16,-4 5 -16,14 -23 78,-5 0 -63,0 4 -15,4 5 344,1 0 -329,0 0 -15,-1 0 58,-4 5 -43,5 -1 -15,0 1 31,-5 0 -15,4 -5 -16,6 4 31,-6 -4 -15,1 5 -1,0 -5 -15,-1 0 16,-4 5 0,5 -5 -16,0 0 31,-5 4 -16,4 -4 1,1 0 62,0 0 -62</inkml:trace>
    </iact:actionData>
  </iact:action>
  <iact:action type="add" startTime="157453">
    <iact:property name="dataType"/>
    <iact:actionData xml:id="d23">
      <inkml:trace xmlns:inkml="http://www.w3.org/2003/InkML" xml:id="stk23" contextRef="#ctx0" brushRef="#br0">447 1500 0,'0'5'125,"0"4"-109,0 -4 -16,0 4 15,-5 1 -15,0 -1 16,5 -4 -16,-4 4 15,4 -4 -15,-5 -1 63,-4 10 -63,-1 -14 15,1 10 1,4 -6 -16,1 1 0,-1 0 16,14 -5 326,-9 4 -326,5 -4 -1,0 0 16,4 0 -15,-4 0 15,-1 0 -31,-4 5 16,5 -5 -1,0 0 1,-5 5 -16,4 -5 16,1 4 -16,0 -4 15,0 0 1,-1 0 46,1 0 74,-5 5 -136</inkml:trace>
    </iact:actionData>
  </iact:action>
  <iact:action type="add" startTime="159224">
    <iact:property name="dataType"/>
    <iact:actionData xml:id="d24">
      <inkml:trace xmlns:inkml="http://www.w3.org/2003/InkML" xml:id="stk24" contextRef="#ctx0" brushRef="#br0">377 1636 0,'4'0'187,"1"0"-171,-5 4 -1,5 -4 -15,-5 5 16,4 -5 0,1 5 15,4 4 -31,-9 -4 15,5 -5 15,0 0 -30,-1 0 94</inkml:trace>
    </iact:actionData>
  </iact:action>
  <iact:action type="add" startTime="160521">
    <iact:property name="dataType"/>
    <iact:actionData xml:id="d25">
      <inkml:trace xmlns:inkml="http://www.w3.org/2003/InkML" xml:id="stk25" contextRef="#ctx0" brushRef="#br0">564 1519 0,'0'4'177,"0"11"-161,0 -1 -16,0 -5 16,0 0 -16,0 -4 15,0 0 -15,0 -1 16,0 1 -1,0 0 1,0 -1 0,0 1 46,0 4 -46,5 43 30,-5 -57 142,0 1 -173,0 -15 -15,0 5 16</inkml:trace>
    </iact:actionData>
  </iact:action>
  <iact:action type="add" startTime="161478">
    <iact:property name="dataType"/>
    <iact:actionData xml:id="d26">
      <inkml:trace xmlns:inkml="http://www.w3.org/2003/InkML" xml:id="stk26" contextRef="#ctx0" brushRef="#br0">569 1542 0,'0'5'141,"9"4"-126,-9 1 -15,0 -1 0,0 -4 31,5 -5 16,-5 4 -31,4 -4 -1,1 0 79,0 0 -79,-1 0 -15,1 0 16,4 0 -16,5 0 16,5 0 -16,-5 0 15,-5 -4 -15,1 4 16,-1 0 -16,-9 -5 15,5 -4 32,-5 -1 -47,9 -4 16,-9 10 -16,0 -1 15,0 0 -15,0 0 110,0 1 -110,0 -1 31,0 0 94,0 1 -109,0 -6 109,0 6 -110,0 -6 1,5 10 -16,-5 -9 15,5 9 -15,-5 -5 16,4 5 62,-4 5 83,0 4 -145,0 1 -16,0 -1 16,0 0 -16,0 5 15,0 -9 -15,0 0 16,0 0 -16,0 4 47,0 -4 -47,0 4 15,0 0 -15,0 5 16,0 0 -1,0 0 -15,0 0 16,0 0 -16,0 1 16,0 -1 -16,0 -10 15,0 1 16,0 0 -15</inkml:trace>
    </iact:actionData>
  </iact:action>
  <iact:action type="add" startTime="174050">
    <iact:property name="dataType"/>
    <iact:actionData xml:id="d27">
      <inkml:trace xmlns:inkml="http://www.w3.org/2003/InkML" xml:id="stk27" contextRef="#ctx0" brushRef="#br0">110 222 0,'5'0'26,"4"0"-10,0 0 -1,-4 0 -15,0 0 16,4 0 -1,-4 0 1,-1 0 0,6 0 -16,4 14 31,-9 -14 -31,-1 0 0,1 0 15,0 0 -15,-1 0 16,1 0 -16,0 0 16,-1 0 -16,1 0 15,0 0 -15,4 5 16,5 -5 -16,0 5 15,0 -5 -15,24 4 16,-15 1 0,28 -5 -16,-27 0 15,-6 0 -15,-3 0 16,3 0 -1,-4 5 -15,-9 -5 16,0 0 -16,-1 0 16</inkml:trace>
    </iact:actionData>
  </iact:action>
  <iact:action type="add" startTime="175586">
    <iact:property name="dataType"/>
    <iact:actionData xml:id="d28">
      <inkml:trace xmlns:inkml="http://www.w3.org/2003/InkML" xml:id="stk28" contextRef="#ctx0" brushRef="#br0">246 35 0,'0'9'109,"0"1"-109,0 -1 16,0 1 -16,0 -1 15,0 5 -15,0 -9 16,0 -1 -1,0 1 1,0 4 0,4 -4 -1,-4 4 1,10 5 62,-10 -9 -78,4 9 15,1 -4 -15,-5 -6 16,5 6 -16,-5 -6 16,4 -4 -16,-4 -4 78,0 -1 31,-4 -4 -109,4 4 15</inkml:trace>
    </iact:actionData>
  </iact:action>
  <iact:action type="add" startTime="176546">
    <iact:property name="dataType"/>
    <iact:actionData xml:id="d29">
      <inkml:trace xmlns:inkml="http://www.w3.org/2003/InkML" xml:id="stk29" contextRef="#ctx0" brushRef="#br0">236 54 0,'5'0'93,"0"0"-47,-1 5 -30,1 -5 -16,0 9 15,4 0 -15,0 1 16,-9 -6 -16,5 1 15,0 9 -15,-5 -9 16,4 -1 -16,1 6 16,4 -6 46,-4 1 -46,0 0 15,0 -5 -31,-5 9 0,4 -9 93,1 -14 -93,0 5 16,-5 4 -16,4 -4 16,-4 4 -16,0 0 15,0 1 -15,0 -6 47,0 6 -31,5 -6 -1,-5 6 -15,0 -6 108,0 6 -93,5 -6 110,-1 1 -109,-4 4 -16,5 5 15,-5 -5 -15,0 1 16,5 4 46,-1 0 16,1 4 -78,-5 6 0,0 -6 16,0 1 0,0 5 -16,5 -6 15,-5 1 -15,0 0 16,0 -1 -16,0 1 78,0 0 -63,0 4 1,0 -4 0,0 -1 -16,0 6 0,0 -1 16,0 -4 -16,0 -1 16,0 1 15</inkml:trace>
    </iact:actionData>
  </iact:action>
  <iact:action type="add" startTime="216872">
    <iact:property name="dataType"/>
    <iact:actionData xml:id="d30">
      <inkml:trace xmlns:inkml="http://www.w3.org/2003/InkML" xml:id="stk30" contextRef="#ctx0" brushRef="#br0">1364 2043 0,'51'0'172,"-22"0"-157,3 0 -15,34 9 16,-43 1 -16,-4 -6 16,-5 -4 -16,0 5 15,-5 -5 -15,-4 0 16,0 0 -16,4 0 93,33 9 -93,-23 -9 16,0 0 -16,-1 0 16,1 0 -16,9 0 15,-9 0 -15,-10 0 16,5 0 -16,-9 0 15</inkml:trace>
    </iact:actionData>
  </iact:action>
  <iact:action type="add" startTime="218916">
    <iact:property name="dataType"/>
    <iact:actionData xml:id="d31">
      <inkml:trace xmlns:inkml="http://www.w3.org/2003/InkML" xml:id="stk31" contextRef="#ctx0" brushRef="#br0">2950 2034 0,'19'0'109,"-5"0"-93,5 0 -16,4 0 15,10 0 -15,0 0 16,-1 0 -16,6 0 15,27 0 1,5 0 -16,-51 0 16,-9 0 -16,-1 0 15,0 0 -15,1 0 16,-6 0 -16,6 0 15,-1 0 1,-4 0 80,4 -5 -96,0 5 16,5 0 -1,-4 0 -15,-1 0 0,5 0 16,-4 0 -1,-1 0 -15,0 0 16</inkml:trace>
    </iact:actionData>
  </iact:action>
  <iact:action type="add" startTime="231620">
    <iact:property name="dataType"/>
    <iact:actionData xml:id="d32">
      <inkml:trace xmlns:inkml="http://www.w3.org/2003/InkML" xml:id="stk32" contextRef="#ctx0" brushRef="#br0">2646 1748 0,'-5'0'152,"-4"0"-136,-5 0 -16,0 5 16,0 -1 -16,0 -4 15,9 0 1,0 0 -16,5 5 78,-4 0 -78,-6 4 15,6 -9 -15,-1 5 16,0 0 -16,1 9 16,-1 -10 -16,5 1 15,0 4 -15,-5 -9 16,5 5 -16,0 4 15,-4 1 1,4 4 0,0 -10 -16,-5 1 0,-4 9 31,-1 -4 -31,10 -6 0,-9 1 15,4 0 1,5 -1 0,-4 1 -1,-1 0 1,5 -1 -1,0 1 -15,-5 0 16,5 -1 0,0 1 -1,0 0 16,-4 -1 1,4 1 -32,0 0 15,0 4 16,0 -4 -15,0 9 -1,0 -9 1,4 13 -16,-4 -13 16,5 0 15,-5 -1 -16,0 1 1,5 4 0,-1 -4 -16,10 14 15,24 9 -15,-15 -9 16,-9 -10 -16,10 0 15,-6 -9 -15,-4 5 16,0 0 -16,0 -5 16,0 0 -16,-9 4 15,0 -4 -15,-1 0 16,6 0 -1,13 5 -15,38 9 16,-19 -9 0,56 -1 -16,-55 1 15,8 -5 -15,-9 0 16,0 0 -16,-4 0 15,-10 0 -15,-10 0 16,-3 0 -16,-6 -5 16,-4 1 -16,-1 4 15,1 -5 1,0 5 -16,-1 0 15,1 0 1,0 -5 -16,-5 1 16,14 -1 40,-5 5 -40,0 -5 -1,-4 5 -15,4 0 16,1 -4 -16,-6 4 16,6 -5 -16,4 0 15,-5 1 1,-4 -1 -16,4 0 0,5 -4 15,-4 4 1,-1 -4 -16,0 9 16,-4 -5 -16,0 -4 15,4 9 -15,-4 -10 16,18 -8 15,-23 13 -31,5 5 16,-1 -5 -16,1 1 15,0 -1 1,14 -9 15,-15 5 -31,6 4 0,-6 0 16,1 -4 -16,4 4 15,-4 -4 -15,9 -10 16,-9 14 -16,-5 -4 15,4 0 -15,-4 -1 16,0 1 -16,0 4 16,0 -9 -16,0 5 15,0 -1 -15,-4 6 16,-1 -10 -16,0 4 15,5 1 -15,-4 0 16,-1 4 -16,5 0 16,0 1 -16,0 -1 15,-5 5 1,1 0 -16,-1 0 15,0 0 -1,-4 -5 2,-10 1 0,-4 -1 -16,-1 0 0,-4 1 15,10 -1 -15,-6 0 16,6 1 -16,-15 -6 15,23 5 1,-4 1 -16,5 4 16,-10 -5 -16,-4 0 15,4 5 -15,0 -4 16,-9 -1 -16,-103 -9 62,122 14 -46,-19 0 -16,14 0 15,0 0 -15,-5 0 16,0 9 -16,-4 -4 16,9 0 -16,0 -1 15,5 -4 -15,-1 0 16,6 0 -1,-15 10 32,14 -10 -31,-9 4 -16,9 -4 15,1 5 -15,-10 -5 16,9 5 -16,0 -5 16,1 0 -16,-1 0 62,0 0 -46,1 -5 -16,-1 5 15,0 0 -15,1 0 16,-1 -5 -16,-4 5 15,4 0 1,0 0 -1,-18 0 79,13 0 -78,6 0 -16,-1 0 15,0 0 -15,1 -4 16,-6 4 -16,6 0 15,-10 -5 204,9 5 -172</inkml:trace>
    </iact:actionData>
  </iact:action>
  <iact:action type="add" startTime="249610">
    <iact:property name="dataType"/>
    <iact:actionData xml:id="d33">
      <inkml:trace xmlns:inkml="http://www.w3.org/2003/InkML" xml:id="stk33" contextRef="#ctx0" brushRef="#br0">1397 1748 0,'-5'0'187,"-4"9"-187,-5 -4 16,-52 37 30,61 -37 -46,1 4 0,-1 -4 16,0 0 0,1 13 -1,-1 -8 1,5 4 -1,-5 -5 -15,5 1 16,-4 -1 -16,4 5 16,0 -5 -16,0 5 15,0 5 -15,0 -5 16,4 5 -16,-4 -10 15,10 1 -15,-6 -1 16,1 -9 0,0 0 -1,-1 0 16,1 0 -15,4 5 0,-4 -5 -16,0 4 15,4 1 -15,-4 0 16,0 -5 -16,4 0 31,-4 0 -31,-1 0 0,6 0 16,4 4 -1,-10 1 -15,1 -5 16,4 0 -16,1 0 15,-1 0 -15,5 0 16,0 5 -16,0 -1 16,5 1 -16,0 0 15,-1 -1 -15,34 1 16,-24 0 -16,-14 -5 15,9 4 -15,1 1 47,-20 -5 -47,1 0 31,0 0 -31,4 0 16,1 0 0,32 5 -16,-24 -1 0,1 -4 15,0 5 -15,-5 -5 16,-5 0 -16,1 0 15,-6 0 1,1 0 -16,0 0 62,-1 -5 -62,6 -4 16,-1 4 -16,-4 5 16,4 -4 -16,0 -1 15,-9 0 32,5 5 -31,0 -4 -16,-5 -1 15,9 -9 -15,-4 9 16,-1 1 -16,-4 -1 15,5 0 1,0 1 -16,-5 -1 0,0 0 16,4 -4 -1,-4 4 -15,5 -4 0,-5 -1 16,0 6 -1,5 -10 -15,-1 9 16,1 -14 0,-5 15 -1,0 -1 -15,0 0 31,0 1 -31,0 -1 16,0 0 -16,0 -4 16,0 4 -16,0 -4 15,0 -38 16,-5 38 -15,5 4 0,-4 0 -16,-1 1 15,-4 4 23,4 -5 -22,0 0 -16,1 5 15,4 -4 -15,-10 -1 16,6 0 -16,-6 5 16,-4 -9 -16,-32 4 46,36 1 -46,5 4 16,-4 -5 -16,0 5 0,4 -5 16,0 5 -1,-9 0 -15,10 0 16,-6 0 -16,1 0 15,-5 -5 -15,-23 5 32,22 0 -32,1 -4 0,0 4 15,-4 0 -15,-67 19 47,71 -19 -47,0 0 0,0 4 16,5 -4 -16,-14 5 31,18 -5 78,-14 0 -93,15 0 -1,-1 0 -15</inkml:trace>
    </iact:actionData>
  </iact:action>
  <iact:action type="add" startTime="249611">
    <iact:property name="dataType"/>
    <iact:actionData xml:id="d34">
      <inkml:trace xmlns:inkml="http://www.w3.org/2003/InkML" xml:id="stk34" contextRef="#ctx0" brushRef="#brinv">0 0 0</inkml:trace>
    </iact:actionData>
  </iact:action>
  <iact:action type="add" startTime="249612">
    <iact:property name="dataType"/>
    <iact:actionData xml:id="d35">
      <inkml:trace xmlns:inkml="http://www.w3.org/2003/InkML" xml:id="stk35" contextRef="#ctx0" brushRef="#brinv">4286 2176 0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B29D9-1AED-446F-87CA-4C2BAE8824B0}" type="datetimeFigureOut">
              <a:rPr lang="en-US" smtClean="0"/>
              <a:pPr/>
              <a:t>9/5/18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FF6FF-AF16-4011-8C55-9B5195BFB3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31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F6FF-AF16-4011-8C55-9B5195BFB3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42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204717B-3510-4D77-BBFB-C441E589CB9D}" type="slidenum">
              <a:rPr lang="fr-FR" altLang="en-US">
                <a:latin typeface="Times New Roman" panose="02020603050405020304" pitchFamily="18" charset="0"/>
              </a:rPr>
              <a:pPr algn="r"/>
              <a:t>10</a:t>
            </a:fld>
            <a:endParaRPr lang="fr-FR" altLang="en-US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38585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881D634F-1769-4526-94BB-78EDBD406EDB}" type="slidenum">
              <a:rPr lang="fr-FR" altLang="en-US">
                <a:latin typeface="Times New Roman" panose="02020603050405020304" pitchFamily="18" charset="0"/>
              </a:rPr>
              <a:pPr algn="r"/>
              <a:t>11</a:t>
            </a:fld>
            <a:endParaRPr lang="fr-FR" altLang="en-US">
              <a:latin typeface="Times New Roman" panose="02020603050405020304" pitchFamily="18" charset="0"/>
            </a:endParaRPr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68782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F6FF-AF16-4011-8C55-9B5195BFB3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98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F6FF-AF16-4011-8C55-9B5195BFB3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80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3D1D194-74E0-4CD3-ADF9-F662B7F66F45}" type="slidenum">
              <a:rPr lang="fr-FR" altLang="en-US">
                <a:latin typeface="Times New Roman" panose="02020603050405020304" pitchFamily="18" charset="0"/>
              </a:rPr>
              <a:pPr algn="r"/>
              <a:t>3</a:t>
            </a:fld>
            <a:endParaRPr lang="fr-FR" alt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2168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8C6C6419-99DE-477D-A088-3B015F4512CA}" type="slidenum">
              <a:rPr lang="fr-FR" altLang="en-US">
                <a:latin typeface="Times New Roman" panose="02020603050405020304" pitchFamily="18" charset="0"/>
              </a:rPr>
              <a:pPr algn="r"/>
              <a:t>4</a:t>
            </a:fld>
            <a:endParaRPr lang="fr-FR" altLang="en-US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053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5AE3A405-EDF5-48AD-855A-EA084668F261}" type="slidenum">
              <a:rPr lang="fr-FR" altLang="en-US">
                <a:latin typeface="Times New Roman" panose="02020603050405020304" pitchFamily="18" charset="0"/>
              </a:rPr>
              <a:pPr algn="r"/>
              <a:t>5</a:t>
            </a:fld>
            <a:endParaRPr lang="fr-FR" altLang="en-US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2511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691792E4-5D0E-42B8-9958-7255F7CF3998}" type="slidenum">
              <a:rPr lang="fr-FR" altLang="en-US">
                <a:latin typeface="Times New Roman" panose="02020603050405020304" pitchFamily="18" charset="0"/>
              </a:rPr>
              <a:pPr algn="r"/>
              <a:t>6</a:t>
            </a:fld>
            <a:endParaRPr lang="fr-FR" altLang="en-US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34026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C7454DE5-3FB8-4D3C-B141-123C9F11C197}" type="slidenum">
              <a:rPr lang="fr-FR" altLang="en-US">
                <a:latin typeface="Times New Roman" panose="02020603050405020304" pitchFamily="18" charset="0"/>
              </a:rPr>
              <a:pPr algn="r"/>
              <a:t>7</a:t>
            </a:fld>
            <a:endParaRPr lang="fr-FR" altLang="en-US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fr-FR" alt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3135363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6CEF62E0-2E99-4CEF-BB8B-64F369CBBBD5}" type="slidenum">
              <a:rPr lang="fr-FR" altLang="en-US">
                <a:latin typeface="Times New Roman" panose="02020603050405020304" pitchFamily="18" charset="0"/>
              </a:rPr>
              <a:pPr algn="r"/>
              <a:t>8</a:t>
            </a:fld>
            <a:endParaRPr lang="fr-FR" altLang="en-US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45868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658391F2-9207-49A8-9F94-7731EF237355}" type="slidenum">
              <a:rPr lang="fr-FR" altLang="en-US">
                <a:latin typeface="Times New Roman" panose="02020603050405020304" pitchFamily="18" charset="0"/>
              </a:rPr>
              <a:pPr algn="r"/>
              <a:t>9</a:t>
            </a:fld>
            <a:endParaRPr lang="fr-FR" altLang="en-US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94930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341438"/>
            <a:ext cx="35052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7613" y="1341438"/>
            <a:ext cx="35052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9815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9/5/18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9/5/18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9/5/18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9/5/18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9/5/18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9/5/18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B3D3C-21DC-475D-9930-61FDBE7332F7}" type="datetimeFigureOut">
              <a:rPr lang="en-US" smtClean="0"/>
              <a:pPr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11/relationships/inkAction" Target="../ink/inkAction2.xml"/><Relationship Id="rId4" Type="http://schemas.openxmlformats.org/officeDocument/2006/relationships/tags" Target="../tags/tag13.xml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11/relationships/inkAction" Target="../ink/inkAction1.xml"/><Relationship Id="rId4" Type="http://schemas.openxmlformats.org/officeDocument/2006/relationships/tags" Target="../tags/tag10.xml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524000"/>
            <a:ext cx="7772400" cy="1470025"/>
          </a:xfrm>
        </p:spPr>
        <p:txBody>
          <a:bodyPr>
            <a:normAutofit/>
          </a:bodyPr>
          <a:lstStyle/>
          <a:p>
            <a:r>
              <a:rPr lang="en-AU" altLang="en-US" dirty="0" smtClean="0"/>
              <a:t>Data Stream 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Thuc Le</a:t>
            </a:r>
          </a:p>
          <a:p>
            <a:endParaRPr lang="en-AU" dirty="0" smtClean="0"/>
          </a:p>
          <a:p>
            <a:r>
              <a:rPr lang="en-AU" sz="2400" dirty="0" smtClean="0"/>
              <a:t>Advanced Analytic Techniques 2</a:t>
            </a:r>
          </a:p>
          <a:p>
            <a:r>
              <a:rPr lang="en-AU" sz="2400" dirty="0" smtClean="0"/>
              <a:t>University of South Australia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54699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40"/>
    </mc:Choice>
    <mc:Fallback xmlns="">
      <p:transition spd="slow" advTm="4804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dirty="0" err="1" smtClean="0"/>
              <a:t>Windowing</a:t>
            </a:r>
            <a:endParaRPr lang="fr-FR" altLang="en-US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557338"/>
            <a:ext cx="7777162" cy="3887787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fr-FR" altLang="en-US" sz="1400" dirty="0" smtClean="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fr-FR" altLang="en-US" sz="1800" b="1" dirty="0" err="1" smtClean="0"/>
              <a:t>Definition</a:t>
            </a:r>
            <a:r>
              <a:rPr lang="fr-FR" altLang="en-US" sz="1800" b="1" dirty="0" smtClean="0"/>
              <a:t> of </a:t>
            </a:r>
            <a:r>
              <a:rPr lang="fr-FR" altLang="en-US" sz="1800" b="1" dirty="0" err="1" smtClean="0"/>
              <a:t>windows</a:t>
            </a:r>
            <a:r>
              <a:rPr lang="fr-FR" altLang="en-US" sz="1800" b="1" dirty="0" smtClean="0"/>
              <a:t> of </a:t>
            </a:r>
            <a:r>
              <a:rPr lang="fr-FR" altLang="en-US" sz="1800" b="1" dirty="0" err="1" smtClean="0"/>
              <a:t>interest</a:t>
            </a:r>
            <a:r>
              <a:rPr lang="fr-FR" altLang="en-US" sz="1800" b="1" dirty="0" smtClean="0"/>
              <a:t> on </a:t>
            </a:r>
            <a:r>
              <a:rPr lang="fr-FR" altLang="en-US" sz="1800" b="1" dirty="0" err="1" smtClean="0"/>
              <a:t>streams</a:t>
            </a:r>
            <a:endParaRPr lang="fr-FR" altLang="en-US" sz="1800" b="1" dirty="0" smtClean="0"/>
          </a:p>
          <a:p>
            <a:pPr lvl="1" eaLnBrk="1" hangingPunct="1">
              <a:spcBef>
                <a:spcPct val="0"/>
              </a:spcBef>
            </a:pPr>
            <a:r>
              <a:rPr lang="fr-FR" altLang="en-US" sz="1600" dirty="0" err="1" smtClean="0"/>
              <a:t>Fixed</a:t>
            </a:r>
            <a:r>
              <a:rPr lang="fr-FR" altLang="en-US" sz="1600" dirty="0" smtClean="0"/>
              <a:t> </a:t>
            </a:r>
            <a:r>
              <a:rPr lang="fr-FR" altLang="en-US" sz="1600" dirty="0" err="1" smtClean="0"/>
              <a:t>windows</a:t>
            </a:r>
            <a:r>
              <a:rPr lang="fr-FR" altLang="en-US" sz="1600" dirty="0" smtClean="0"/>
              <a:t>: </a:t>
            </a:r>
            <a:r>
              <a:rPr lang="fr-FR" altLang="en-US" sz="1600" dirty="0" err="1" smtClean="0"/>
              <a:t>September</a:t>
            </a:r>
            <a:r>
              <a:rPr lang="fr-FR" altLang="en-US" sz="1600" dirty="0" smtClean="0"/>
              <a:t> 2007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</a:pPr>
            <a:r>
              <a:rPr lang="fr-FR" altLang="en-US" sz="1600" dirty="0" err="1" smtClean="0"/>
              <a:t>Sliding</a:t>
            </a:r>
            <a:r>
              <a:rPr lang="fr-FR" altLang="en-US" sz="1600" dirty="0" smtClean="0"/>
              <a:t> </a:t>
            </a:r>
            <a:r>
              <a:rPr lang="fr-FR" altLang="en-US" sz="1600" dirty="0" err="1" smtClean="0"/>
              <a:t>windows</a:t>
            </a:r>
            <a:r>
              <a:rPr lang="fr-FR" altLang="en-US" sz="1600" dirty="0" smtClean="0"/>
              <a:t>: last 3 </a:t>
            </a:r>
            <a:r>
              <a:rPr lang="fr-FR" altLang="en-US" sz="1600" dirty="0" err="1" smtClean="0"/>
              <a:t>hours</a:t>
            </a:r>
            <a:endParaRPr lang="fr-FR" altLang="en-US" sz="1600" dirty="0" smtClean="0"/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</a:pPr>
            <a:r>
              <a:rPr lang="fr-FR" altLang="en-US" sz="1600" dirty="0" smtClean="0"/>
              <a:t>Landmark </a:t>
            </a:r>
            <a:r>
              <a:rPr lang="fr-FR" altLang="en-US" sz="1600" dirty="0" err="1" smtClean="0"/>
              <a:t>windows</a:t>
            </a:r>
            <a:r>
              <a:rPr lang="fr-FR" altLang="en-US" sz="1600" dirty="0" smtClean="0"/>
              <a:t>: </a:t>
            </a:r>
            <a:r>
              <a:rPr lang="fr-FR" altLang="en-US" sz="1600" dirty="0" err="1" smtClean="0"/>
              <a:t>from</a:t>
            </a:r>
            <a:r>
              <a:rPr lang="fr-FR" altLang="en-US" sz="1600" dirty="0" smtClean="0"/>
              <a:t> </a:t>
            </a:r>
            <a:r>
              <a:rPr lang="fr-FR" altLang="en-US" sz="1600" dirty="0" err="1" smtClean="0"/>
              <a:t>September</a:t>
            </a:r>
            <a:r>
              <a:rPr lang="fr-FR" altLang="en-US" sz="1600" dirty="0" smtClean="0"/>
              <a:t> 1</a:t>
            </a:r>
            <a:r>
              <a:rPr lang="fr-FR" altLang="en-US" sz="1600" baseline="30000" dirty="0" smtClean="0"/>
              <a:t>st</a:t>
            </a:r>
            <a:r>
              <a:rPr lang="fr-FR" altLang="en-US" sz="1600" dirty="0" smtClean="0"/>
              <a:t>, 2007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fr-FR" altLang="en-US" sz="1600" dirty="0" smtClean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fr-FR" altLang="en-US" sz="1800" b="1" dirty="0" err="1" smtClean="0"/>
              <a:t>Window</a:t>
            </a:r>
            <a:r>
              <a:rPr lang="fr-FR" altLang="en-US" sz="1800" b="1" dirty="0" smtClean="0"/>
              <a:t> </a:t>
            </a:r>
            <a:r>
              <a:rPr lang="fr-FR" altLang="en-US" sz="1800" b="1" dirty="0" err="1" smtClean="0"/>
              <a:t>specification</a:t>
            </a:r>
            <a:endParaRPr lang="fr-FR" altLang="en-US" sz="1800" b="1" dirty="0" smtClean="0"/>
          </a:p>
          <a:p>
            <a:pPr lvl="1" eaLnBrk="1" hangingPunct="1">
              <a:spcBef>
                <a:spcPct val="0"/>
              </a:spcBef>
            </a:pPr>
            <a:r>
              <a:rPr lang="fr-FR" altLang="en-US" sz="1600" dirty="0" smtClean="0"/>
              <a:t>Physical time: last 3 </a:t>
            </a:r>
            <a:r>
              <a:rPr lang="fr-FR" altLang="en-US" sz="1600" dirty="0" err="1" smtClean="0"/>
              <a:t>hours</a:t>
            </a:r>
            <a:endParaRPr lang="fr-FR" altLang="en-US" sz="1600" dirty="0" smtClean="0"/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</a:pPr>
            <a:r>
              <a:rPr lang="fr-FR" altLang="en-US" sz="1600" dirty="0" err="1" smtClean="0"/>
              <a:t>Logical</a:t>
            </a:r>
            <a:r>
              <a:rPr lang="fr-FR" altLang="en-US" sz="1600" dirty="0" smtClean="0"/>
              <a:t> time: last 1000 items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</a:pPr>
            <a:endParaRPr lang="fr-FR" altLang="en-US" sz="1600" dirty="0" smtClean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fr-FR" altLang="en-US" sz="1800" b="1" dirty="0" err="1" smtClean="0"/>
              <a:t>Refreshing</a:t>
            </a:r>
            <a:r>
              <a:rPr lang="fr-FR" altLang="en-US" sz="1800" b="1" dirty="0" smtClean="0"/>
              <a:t> rate</a:t>
            </a:r>
          </a:p>
          <a:p>
            <a:pPr lvl="1" eaLnBrk="1" hangingPunct="1">
              <a:spcBef>
                <a:spcPct val="0"/>
              </a:spcBef>
            </a:pPr>
            <a:r>
              <a:rPr lang="fr-FR" altLang="en-US" sz="1600" dirty="0" smtClean="0"/>
              <a:t>Rate of </a:t>
            </a:r>
            <a:r>
              <a:rPr lang="fr-FR" altLang="en-US" sz="1600" dirty="0" err="1" smtClean="0"/>
              <a:t>producing</a:t>
            </a:r>
            <a:r>
              <a:rPr lang="fr-FR" altLang="en-US" sz="1600" dirty="0" smtClean="0"/>
              <a:t> </a:t>
            </a:r>
            <a:r>
              <a:rPr lang="fr-FR" altLang="en-US" sz="1600" dirty="0" err="1" smtClean="0"/>
              <a:t>results</a:t>
            </a:r>
            <a:r>
              <a:rPr lang="fr-FR" altLang="en-US" sz="1600" dirty="0" smtClean="0"/>
              <a:t> (</a:t>
            </a:r>
            <a:r>
              <a:rPr lang="fr-FR" altLang="en-US" sz="1600" dirty="0" err="1" smtClean="0"/>
              <a:t>every</a:t>
            </a:r>
            <a:r>
              <a:rPr lang="fr-FR" altLang="en-US" sz="1600" dirty="0" smtClean="0"/>
              <a:t> item, </a:t>
            </a:r>
            <a:r>
              <a:rPr lang="fr-FR" altLang="en-US" sz="1600" dirty="0" err="1" smtClean="0"/>
              <a:t>every</a:t>
            </a:r>
            <a:r>
              <a:rPr lang="fr-FR" altLang="en-US" sz="1600" dirty="0" smtClean="0"/>
              <a:t> 10 items, </a:t>
            </a:r>
            <a:r>
              <a:rPr lang="fr-FR" altLang="en-US" sz="1600" dirty="0" err="1" smtClean="0"/>
              <a:t>every</a:t>
            </a:r>
            <a:r>
              <a:rPr lang="fr-FR" altLang="en-US" sz="1600" dirty="0" smtClean="0"/>
              <a:t> minute, …)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</a:pPr>
            <a:endParaRPr lang="fr-FR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367478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318"/>
    </mc:Choice>
    <mc:Fallback xmlns="">
      <p:transition spd="slow" advTm="108318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5181600" cy="1143000"/>
          </a:xfrm>
        </p:spPr>
        <p:txBody>
          <a:bodyPr/>
          <a:lstStyle/>
          <a:p>
            <a:pPr eaLnBrk="1" hangingPunct="1"/>
            <a:r>
              <a:rPr lang="fr-FR" altLang="en-US" sz="3200" dirty="0" err="1" smtClean="0"/>
              <a:t>Reservoir</a:t>
            </a:r>
            <a:r>
              <a:rPr lang="fr-FR" altLang="en-US" sz="3200" dirty="0" smtClean="0"/>
              <a:t> </a:t>
            </a:r>
            <a:r>
              <a:rPr lang="fr-FR" altLang="en-US" sz="3200" dirty="0" err="1" smtClean="0"/>
              <a:t>sampling</a:t>
            </a:r>
            <a:endParaRPr lang="fr-FR" altLang="en-US" sz="3200" dirty="0" smtClean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31913" y="1412875"/>
            <a:ext cx="7200900" cy="4537075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fr-FR" altLang="en-US" sz="2000" b="1" dirty="0" err="1" smtClean="0"/>
              <a:t>Problem</a:t>
            </a:r>
            <a:r>
              <a:rPr lang="fr-FR" altLang="en-US" sz="2000" b="1" dirty="0" smtClean="0"/>
              <a:t>: </a:t>
            </a:r>
            <a:r>
              <a:rPr lang="fr-FR" altLang="en-US" sz="2000" dirty="0" err="1" smtClean="0"/>
              <a:t>maintaining</a:t>
            </a:r>
            <a:r>
              <a:rPr lang="fr-FR" altLang="en-US" sz="2000" dirty="0" smtClean="0"/>
              <a:t> a </a:t>
            </a:r>
            <a:r>
              <a:rPr lang="fr-FR" altLang="en-US" sz="2000" dirty="0" err="1" smtClean="0"/>
              <a:t>random</a:t>
            </a:r>
            <a:r>
              <a:rPr lang="fr-FR" altLang="en-US" sz="2000" dirty="0" smtClean="0"/>
              <a:t> </a:t>
            </a:r>
            <a:r>
              <a:rPr lang="fr-FR" altLang="en-US" sz="2000" dirty="0" err="1" smtClean="0"/>
              <a:t>sample</a:t>
            </a:r>
            <a:r>
              <a:rPr lang="fr-FR" altLang="en-US" sz="2000" dirty="0" smtClean="0"/>
              <a:t> </a:t>
            </a:r>
            <a:r>
              <a:rPr lang="fr-FR" altLang="en-US" sz="2000" dirty="0" err="1" smtClean="0"/>
              <a:t>from</a:t>
            </a:r>
            <a:r>
              <a:rPr lang="fr-FR" altLang="en-US" sz="2000" dirty="0" smtClean="0"/>
              <a:t> a </a:t>
            </a:r>
            <a:r>
              <a:rPr lang="fr-FR" altLang="en-US" sz="2000" dirty="0" err="1" smtClean="0"/>
              <a:t>stream</a:t>
            </a:r>
            <a:endParaRPr lang="fr-FR" altLang="en-US" sz="2000" dirty="0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fr-FR" altLang="en-US" sz="2000" b="1" dirty="0" smtClean="0"/>
              <a:t>‘</a:t>
            </a:r>
            <a:r>
              <a:rPr lang="fr-FR" altLang="en-US" sz="2000" b="1" dirty="0" err="1" smtClean="0"/>
              <a:t>Reservoir</a:t>
            </a:r>
            <a:r>
              <a:rPr lang="fr-FR" altLang="en-US" sz="2000" b="1" dirty="0" smtClean="0"/>
              <a:t>’ </a:t>
            </a:r>
            <a:r>
              <a:rPr lang="fr-FR" altLang="en-US" sz="2000" b="1" dirty="0" err="1" smtClean="0"/>
              <a:t>sampling</a:t>
            </a:r>
            <a:r>
              <a:rPr lang="fr-FR" altLang="en-US" sz="2000" b="1" dirty="0" smtClean="0"/>
              <a:t> </a:t>
            </a:r>
            <a:r>
              <a:rPr lang="fr-FR" altLang="en-US" sz="2000" dirty="0" smtClean="0"/>
              <a:t>(</a:t>
            </a:r>
            <a:r>
              <a:rPr lang="fr-FR" altLang="en-US" sz="2000" dirty="0" err="1" smtClean="0"/>
              <a:t>Vitter</a:t>
            </a:r>
            <a:r>
              <a:rPr lang="fr-FR" altLang="en-US" sz="2000" dirty="0" smtClean="0"/>
              <a:t> 85)</a:t>
            </a:r>
          </a:p>
          <a:p>
            <a:pPr lvl="1" eaLnBrk="1" hangingPunct="1">
              <a:lnSpc>
                <a:spcPct val="110000"/>
              </a:lnSpc>
            </a:pPr>
            <a:r>
              <a:rPr lang="fr-FR" altLang="en-US" sz="2000" dirty="0" err="1" smtClean="0"/>
              <a:t>Random</a:t>
            </a:r>
            <a:r>
              <a:rPr lang="fr-FR" altLang="en-US" sz="2000" dirty="0" smtClean="0"/>
              <a:t> </a:t>
            </a:r>
            <a:r>
              <a:rPr lang="fr-FR" altLang="en-US" sz="2000" dirty="0" err="1" smtClean="0"/>
              <a:t>sample</a:t>
            </a:r>
            <a:r>
              <a:rPr lang="fr-FR" altLang="en-US" sz="2000" dirty="0" smtClean="0"/>
              <a:t> of size </a:t>
            </a:r>
            <a:r>
              <a:rPr lang="fr-FR" altLang="en-US" sz="2000" i="1" dirty="0" smtClean="0"/>
              <a:t>M</a:t>
            </a:r>
          </a:p>
          <a:p>
            <a:pPr lvl="2" eaLnBrk="1" hangingPunct="1">
              <a:lnSpc>
                <a:spcPct val="70000"/>
              </a:lnSpc>
            </a:pPr>
            <a:endParaRPr lang="fr-FR" altLang="en-US" sz="2000" dirty="0" smtClean="0"/>
          </a:p>
          <a:p>
            <a:pPr lvl="2" eaLnBrk="1" hangingPunct="1">
              <a:lnSpc>
                <a:spcPct val="70000"/>
              </a:lnSpc>
            </a:pPr>
            <a:r>
              <a:rPr lang="fr-FR" altLang="en-US" sz="2000" dirty="0" err="1" smtClean="0"/>
              <a:t>Fill</a:t>
            </a:r>
            <a:r>
              <a:rPr lang="fr-FR" altLang="en-US" sz="2000" dirty="0" smtClean="0"/>
              <a:t> the </a:t>
            </a:r>
            <a:r>
              <a:rPr lang="fr-FR" altLang="en-US" sz="2000" dirty="0" err="1" smtClean="0"/>
              <a:t>reservoir</a:t>
            </a:r>
            <a:r>
              <a:rPr lang="fr-FR" altLang="en-US" sz="2000" dirty="0" smtClean="0"/>
              <a:t> </a:t>
            </a:r>
            <a:r>
              <a:rPr lang="fr-FR" altLang="en-US" sz="2000" dirty="0" err="1" smtClean="0"/>
              <a:t>with</a:t>
            </a:r>
            <a:r>
              <a:rPr lang="fr-FR" altLang="en-US" sz="2000" dirty="0" smtClean="0"/>
              <a:t> the first </a:t>
            </a:r>
            <a:r>
              <a:rPr lang="fr-FR" altLang="en-US" sz="2000" i="1" dirty="0" smtClean="0"/>
              <a:t>M</a:t>
            </a:r>
            <a:r>
              <a:rPr lang="fr-FR" altLang="en-US" sz="2000" dirty="0" smtClean="0"/>
              <a:t> </a:t>
            </a:r>
            <a:r>
              <a:rPr lang="fr-FR" altLang="en-US" sz="2000" dirty="0" err="1" smtClean="0"/>
              <a:t>elements</a:t>
            </a:r>
            <a:r>
              <a:rPr lang="fr-FR" altLang="en-US" sz="2000" dirty="0" smtClean="0"/>
              <a:t> of the </a:t>
            </a:r>
            <a:r>
              <a:rPr lang="fr-FR" altLang="en-US" sz="2000" dirty="0" err="1" smtClean="0"/>
              <a:t>stream</a:t>
            </a:r>
            <a:endParaRPr lang="fr-FR" altLang="en-US" sz="2000" dirty="0" smtClean="0"/>
          </a:p>
          <a:p>
            <a:pPr lvl="2" eaLnBrk="1" hangingPunct="1">
              <a:lnSpc>
                <a:spcPct val="120000"/>
              </a:lnSpc>
            </a:pPr>
            <a:r>
              <a:rPr lang="fr-FR" altLang="en-US" sz="2000" dirty="0" smtClean="0"/>
              <a:t>For </a:t>
            </a:r>
            <a:r>
              <a:rPr lang="fr-FR" altLang="en-US" sz="2000" dirty="0" err="1" smtClean="0"/>
              <a:t>element</a:t>
            </a:r>
            <a:r>
              <a:rPr lang="fr-FR" altLang="en-US" sz="2000" dirty="0" smtClean="0"/>
              <a:t> </a:t>
            </a:r>
            <a:r>
              <a:rPr lang="fr-FR" altLang="en-US" sz="2000" i="1" dirty="0" smtClean="0"/>
              <a:t>n (n &gt; M)</a:t>
            </a:r>
          </a:p>
          <a:p>
            <a:pPr lvl="3" eaLnBrk="1" hangingPunct="1">
              <a:lnSpc>
                <a:spcPct val="110000"/>
              </a:lnSpc>
            </a:pPr>
            <a:r>
              <a:rPr lang="fr-FR" altLang="en-US" dirty="0" smtClean="0"/>
              <a:t>Select </a:t>
            </a:r>
            <a:r>
              <a:rPr lang="fr-FR" altLang="en-US" dirty="0" err="1" smtClean="0"/>
              <a:t>element</a:t>
            </a:r>
            <a:r>
              <a:rPr lang="fr-FR" altLang="en-US" dirty="0" smtClean="0"/>
              <a:t> </a:t>
            </a:r>
            <a:r>
              <a:rPr lang="fr-FR" altLang="en-US" i="1" dirty="0" smtClean="0"/>
              <a:t>n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with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probability</a:t>
            </a:r>
            <a:r>
              <a:rPr lang="fr-FR" altLang="en-US" dirty="0" smtClean="0"/>
              <a:t> </a:t>
            </a:r>
            <a:r>
              <a:rPr lang="fr-FR" altLang="en-US" i="1" dirty="0" smtClean="0"/>
              <a:t>M/n</a:t>
            </a:r>
          </a:p>
          <a:p>
            <a:pPr lvl="3" eaLnBrk="1" hangingPunct="1">
              <a:lnSpc>
                <a:spcPct val="110000"/>
              </a:lnSpc>
            </a:pPr>
            <a:r>
              <a:rPr lang="fr-FR" altLang="en-US" dirty="0" smtClean="0"/>
              <a:t>If </a:t>
            </a:r>
            <a:r>
              <a:rPr lang="fr-FR" altLang="en-US" dirty="0" err="1" smtClean="0"/>
              <a:t>element</a:t>
            </a:r>
            <a:r>
              <a:rPr lang="fr-FR" altLang="en-US" dirty="0" smtClean="0"/>
              <a:t> </a:t>
            </a:r>
            <a:r>
              <a:rPr lang="fr-FR" altLang="en-US" i="1" dirty="0" smtClean="0"/>
              <a:t>n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is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selected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pick</a:t>
            </a:r>
            <a:r>
              <a:rPr lang="fr-FR" altLang="en-US" dirty="0" smtClean="0"/>
              <a:t> up </a:t>
            </a:r>
            <a:r>
              <a:rPr lang="fr-FR" altLang="en-US" dirty="0" err="1" smtClean="0"/>
              <a:t>randomly</a:t>
            </a:r>
            <a:r>
              <a:rPr lang="fr-FR" altLang="en-US" dirty="0" smtClean="0"/>
              <a:t> an </a:t>
            </a:r>
            <a:r>
              <a:rPr lang="fr-FR" altLang="en-US" dirty="0" err="1" smtClean="0"/>
              <a:t>element</a:t>
            </a:r>
            <a:r>
              <a:rPr lang="fr-FR" altLang="en-US" dirty="0" smtClean="0"/>
              <a:t> in the </a:t>
            </a:r>
            <a:r>
              <a:rPr lang="fr-FR" altLang="en-US" dirty="0" err="1" smtClean="0"/>
              <a:t>reservoir</a:t>
            </a:r>
            <a:r>
              <a:rPr lang="fr-FR" altLang="en-US" dirty="0" smtClean="0"/>
              <a:t> and replace </a:t>
            </a:r>
            <a:r>
              <a:rPr lang="fr-FR" altLang="en-US" dirty="0" err="1" smtClean="0"/>
              <a:t>it</a:t>
            </a:r>
            <a:r>
              <a:rPr lang="fr-FR" altLang="en-US" dirty="0" smtClean="0"/>
              <a:t> by </a:t>
            </a:r>
            <a:r>
              <a:rPr lang="fr-FR" altLang="en-US" dirty="0" err="1" smtClean="0"/>
              <a:t>element</a:t>
            </a:r>
            <a:r>
              <a:rPr lang="fr-FR" altLang="en-US" dirty="0" smtClean="0"/>
              <a:t> </a:t>
            </a:r>
            <a:r>
              <a:rPr lang="fr-FR" altLang="en-US" i="1" dirty="0" smtClean="0"/>
              <a:t>n</a:t>
            </a:r>
          </a:p>
          <a:p>
            <a:pPr lvl="3" eaLnBrk="1" hangingPunct="1">
              <a:lnSpc>
                <a:spcPct val="110000"/>
              </a:lnSpc>
            </a:pPr>
            <a:endParaRPr lang="fr-FR" altLang="en-US" dirty="0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fr-FR" altLang="en-US" sz="2000" b="1" dirty="0" err="1" smtClean="0"/>
              <a:t>Random</a:t>
            </a:r>
            <a:r>
              <a:rPr lang="fr-FR" altLang="en-US" sz="2000" b="1" dirty="0" smtClean="0"/>
              <a:t> </a:t>
            </a:r>
            <a:r>
              <a:rPr lang="fr-FR" altLang="en-US" sz="2000" b="1" dirty="0" err="1" smtClean="0"/>
              <a:t>sampling</a:t>
            </a:r>
            <a:r>
              <a:rPr lang="fr-FR" altLang="en-US" sz="2000" b="1" dirty="0" smtClean="0"/>
              <a:t> </a:t>
            </a:r>
            <a:r>
              <a:rPr lang="fr-FR" altLang="en-US" sz="2000" b="1" dirty="0" err="1" smtClean="0"/>
              <a:t>from</a:t>
            </a:r>
            <a:r>
              <a:rPr lang="fr-FR" altLang="en-US" sz="2000" b="1" dirty="0" smtClean="0"/>
              <a:t> a </a:t>
            </a:r>
            <a:r>
              <a:rPr lang="fr-FR" altLang="en-US" sz="2000" b="1" dirty="0" err="1" smtClean="0"/>
              <a:t>sliding</a:t>
            </a:r>
            <a:r>
              <a:rPr lang="fr-FR" altLang="en-US" sz="2000" b="1" dirty="0" smtClean="0"/>
              <a:t> </a:t>
            </a:r>
            <a:r>
              <a:rPr lang="fr-FR" altLang="en-US" sz="2000" b="1" dirty="0" err="1" smtClean="0"/>
              <a:t>window</a:t>
            </a:r>
            <a:r>
              <a:rPr lang="fr-FR" altLang="en-US" sz="2000" b="1" dirty="0" smtClean="0"/>
              <a:t>: </a:t>
            </a:r>
            <a:br>
              <a:rPr lang="fr-FR" altLang="en-US" sz="2000" b="1" dirty="0" smtClean="0"/>
            </a:br>
            <a:r>
              <a:rPr lang="fr-FR" altLang="en-US" sz="2000" dirty="0" smtClean="0"/>
              <a:t>‘Chain’ </a:t>
            </a:r>
            <a:r>
              <a:rPr lang="fr-FR" altLang="en-US" sz="2000" dirty="0" err="1" smtClean="0"/>
              <a:t>sampling</a:t>
            </a:r>
            <a:r>
              <a:rPr lang="fr-FR" altLang="en-US" sz="2000" b="1" dirty="0" smtClean="0"/>
              <a:t> </a:t>
            </a:r>
            <a:r>
              <a:rPr lang="fr-FR" altLang="en-US" sz="2000" dirty="0" smtClean="0"/>
              <a:t>(Babcock et al. 2002)</a:t>
            </a:r>
          </a:p>
        </p:txBody>
      </p:sp>
      <mc:AlternateContent xmlns:mc="http://schemas.openxmlformats.org/markup-compatibility/2006">
        <mc:Choice xmlns:iact="http://schemas.microsoft.com/office/powerpoint/2014/inkAction" xmlns:p14="http://schemas.microsoft.com/office/powerpoint/2010/main" xmlns="" Requires="p14 iact">
          <p:contentPart p14:bwMode="auto" r:id="rId8">
            <p14:nvContentPartPr>
              <p14:cNvPr id="7" name="Ink 6"/>
              <p14:cNvContentPartPr/>
              <p14:nvPr>
                <p:custDataLst>
                  <p:tags r:id="rId4"/>
                </p:custDataLst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33985" y="2225321"/>
              <a:ext cx="6804147" cy="3455005"/>
            </p14:xfrm>
          </p:contentPart>
        </mc:Choice>
        <mc:Fallback>
          <p:pic>
            <p:nvPicPr>
              <p:cNvPr id="7" name="Ink 6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4985" y="2216321"/>
                <a:ext cx="6822147" cy="347300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118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4204"/>
    </mc:Choice>
    <mc:Fallback xmlns="">
      <p:transition spd="slow" advTm="2742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1859" eaLnBrk="0" hangingPunct="0">
              <a:spcBef>
                <a:spcPct val="20000"/>
              </a:spcBef>
              <a:buChar char="•"/>
              <a:defRPr sz="2394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635297" indent="-244345" defTabSz="891859" eaLnBrk="0" hangingPunct="0">
              <a:spcBef>
                <a:spcPct val="20000"/>
              </a:spcBef>
              <a:buChar char="–"/>
              <a:defRPr sz="2052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977379" indent="-195476" defTabSz="891859" eaLnBrk="0" hangingPunct="0">
              <a:spcBef>
                <a:spcPct val="20000"/>
              </a:spcBef>
              <a:buChar char="•"/>
              <a:defRPr sz="171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368331" indent="-195476" defTabSz="891859" eaLnBrk="0" hangingPunct="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759283" indent="-195476" defTabSz="891859" eaLnBrk="0" hangingPunct="0">
              <a:spcBef>
                <a:spcPct val="20000"/>
              </a:spcBef>
              <a:buChar char="»"/>
              <a:defRPr sz="1368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150234" indent="-195476" defTabSz="89185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68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541186" indent="-195476" defTabSz="89185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68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932138" indent="-195476" defTabSz="89185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68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323090" indent="-195476" defTabSz="891859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368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DB4EA0B-5BE0-4FC5-92D7-351CEC5E1727}" type="slidenum">
              <a:rPr lang="en-GB" altLang="en-US" sz="1368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GB" altLang="en-US" sz="1368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36656" y="196157"/>
            <a:ext cx="8807344" cy="1077841"/>
          </a:xfrm>
        </p:spPr>
        <p:txBody>
          <a:bodyPr/>
          <a:lstStyle/>
          <a:p>
            <a:pPr eaLnBrk="1" hangingPunct="1"/>
            <a:r>
              <a:rPr lang="en-US" altLang="en-US" b="0" dirty="0" smtClean="0"/>
              <a:t>Summary</a:t>
            </a:r>
            <a:r>
              <a:rPr lang="en-US" altLang="en-US" dirty="0" smtClean="0"/>
              <a:t>	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656" y="1344586"/>
            <a:ext cx="8545351" cy="4522814"/>
          </a:xfrm>
        </p:spPr>
        <p:txBody>
          <a:bodyPr>
            <a:normAutofit/>
          </a:bodyPr>
          <a:lstStyle/>
          <a:p>
            <a:pPr marL="456110" indent="-456110">
              <a:lnSpc>
                <a:spcPct val="120000"/>
              </a:lnSpc>
            </a:pPr>
            <a:r>
              <a:rPr lang="en-US" altLang="en-US" dirty="0" smtClean="0"/>
              <a:t>Data Stream</a:t>
            </a:r>
          </a:p>
          <a:p>
            <a:pPr marL="456110" indent="-456110">
              <a:lnSpc>
                <a:spcPct val="120000"/>
              </a:lnSpc>
            </a:pPr>
            <a:r>
              <a:rPr lang="en-AU" altLang="en-US" dirty="0" smtClean="0"/>
              <a:t>Applications and Challenges </a:t>
            </a:r>
          </a:p>
          <a:p>
            <a:pPr marL="456110" indent="-456110">
              <a:lnSpc>
                <a:spcPct val="120000"/>
              </a:lnSpc>
            </a:pPr>
            <a:endParaRPr lang="en-AU" altLang="en-US" dirty="0" smtClean="0"/>
          </a:p>
          <a:p>
            <a:pPr marL="456110" indent="-456110">
              <a:lnSpc>
                <a:spcPct val="120000"/>
              </a:lnSpc>
            </a:pPr>
            <a:r>
              <a:rPr lang="en-AU" altLang="en-US" dirty="0" smtClean="0"/>
              <a:t>Summarising/synopses </a:t>
            </a:r>
          </a:p>
          <a:p>
            <a:pPr marL="400050" lvl="1" indent="0">
              <a:lnSpc>
                <a:spcPct val="120000"/>
              </a:lnSpc>
              <a:buNone/>
            </a:pPr>
            <a:endParaRPr lang="en-AU" altLang="en-US" sz="2600" dirty="0" smtClean="0"/>
          </a:p>
          <a:p>
            <a:pPr marL="456110" indent="-456110">
              <a:lnSpc>
                <a:spcPct val="120000"/>
              </a:lnSpc>
            </a:pPr>
            <a:endParaRPr lang="en-US" altLang="en-US" sz="171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en-US" sz="2052" dirty="0"/>
              <a:t>     </a:t>
            </a:r>
            <a:endParaRPr lang="en-US" altLang="en-US" sz="1710" dirty="0">
              <a:solidFill>
                <a:schemeClr val="accent2"/>
              </a:solidFill>
            </a:endParaRPr>
          </a:p>
          <a:p>
            <a:pPr marL="837560" lvl="1" indent="-390952">
              <a:lnSpc>
                <a:spcPct val="110000"/>
              </a:lnSpc>
              <a:buNone/>
            </a:pPr>
            <a:r>
              <a:rPr lang="en-US" altLang="en-US" sz="171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768795082"/>
      </p:ext>
    </p:extLst>
  </p:cSld>
  <p:clrMapOvr>
    <a:masterClrMapping/>
  </p:clrMapOvr>
  <p:transition advTm="64888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38862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The slides are modified from: Georges </a:t>
            </a:r>
            <a:r>
              <a:rPr lang="en-AU" dirty="0" err="1" smtClean="0"/>
              <a:t>Hebrail</a:t>
            </a:r>
            <a:r>
              <a:rPr lang="en-AU" dirty="0" smtClean="0"/>
              <a:t>, Data </a:t>
            </a:r>
            <a:r>
              <a:rPr lang="en-AU" smtClean="0"/>
              <a:t>Stream Management and Mining, 2007</a:t>
            </a:r>
            <a:r>
              <a:rPr lang="en-AU" dirty="0" smtClean="0"/>
              <a:t>, NATO Advanced Study Institute on Mining Massive Data Sets for Security</a:t>
            </a:r>
            <a:endParaRPr lang="en-A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01815" y="196157"/>
            <a:ext cx="8229057" cy="1077841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Outline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611" y="1540064"/>
            <a:ext cx="8263989" cy="4562498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GB" altLang="en-US" sz="2736" dirty="0" smtClean="0"/>
              <a:t>Stream data: definition and applications</a:t>
            </a:r>
          </a:p>
          <a:p>
            <a:pPr eaLnBrk="1" hangingPunct="1">
              <a:lnSpc>
                <a:spcPct val="120000"/>
              </a:lnSpc>
            </a:pPr>
            <a:endParaRPr lang="en-GB" altLang="en-US" sz="2736" dirty="0" smtClean="0"/>
          </a:p>
          <a:p>
            <a:pPr eaLnBrk="1" hangingPunct="1">
              <a:lnSpc>
                <a:spcPct val="120000"/>
              </a:lnSpc>
            </a:pPr>
            <a:r>
              <a:rPr lang="en-GB" altLang="en-US" sz="2736" dirty="0" smtClean="0"/>
              <a:t>Issues of mining data stream</a:t>
            </a:r>
          </a:p>
          <a:p>
            <a:pPr eaLnBrk="1" hangingPunct="1">
              <a:lnSpc>
                <a:spcPct val="120000"/>
              </a:lnSpc>
            </a:pPr>
            <a:endParaRPr lang="en-GB" altLang="en-US" sz="2736" dirty="0" smtClean="0"/>
          </a:p>
          <a:p>
            <a:pPr eaLnBrk="1" hangingPunct="1">
              <a:lnSpc>
                <a:spcPct val="120000"/>
              </a:lnSpc>
            </a:pPr>
            <a:r>
              <a:rPr lang="en-GB" altLang="en-US" sz="2736" dirty="0" smtClean="0"/>
              <a:t>Processing data stream: Summarising techniques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endParaRPr lang="en-GB" altLang="en-US" sz="2736" dirty="0"/>
          </a:p>
          <a:p>
            <a:pPr eaLnBrk="1" hangingPunct="1">
              <a:lnSpc>
                <a:spcPct val="80000"/>
              </a:lnSpc>
            </a:pPr>
            <a:endParaRPr lang="en-GB" altLang="en-US" sz="2736" dirty="0"/>
          </a:p>
          <a:p>
            <a:pPr eaLnBrk="1" hangingPunct="1">
              <a:lnSpc>
                <a:spcPct val="80000"/>
              </a:lnSpc>
            </a:pP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607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10"/>
    </mc:Choice>
    <mc:Fallback xmlns="">
      <p:transition spd="slow" advTm="2301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smtClean="0"/>
              <a:t>What is a data stream ?</a:t>
            </a:r>
          </a:p>
        </p:txBody>
      </p:sp>
      <p:graphicFrame>
        <p:nvGraphicFramePr>
          <p:cNvPr id="729202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79591"/>
              </p:ext>
            </p:extLst>
          </p:nvPr>
        </p:nvGraphicFramePr>
        <p:xfrm>
          <a:off x="971550" y="3810000"/>
          <a:ext cx="6048869" cy="2590805"/>
        </p:xfrm>
        <a:graphic>
          <a:graphicData uri="http://schemas.openxmlformats.org/drawingml/2006/table">
            <a:tbl>
              <a:tblPr/>
              <a:tblGrid>
                <a:gridCol w="1692593"/>
                <a:gridCol w="1414780"/>
                <a:gridCol w="1275808"/>
                <a:gridCol w="1665688"/>
              </a:tblGrid>
              <a:tr h="370115">
                <a:tc>
                  <a:txBody>
                    <a:bodyPr/>
                    <a:lstStyle>
                      <a:lvl1pPr marL="342900" indent="-342900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marL="868363" indent="-411163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211263" indent="-228600"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19250" indent="-228600"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Timestamp</a:t>
                      </a:r>
                      <a:endParaRPr kumimoji="1" lang="fr-F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04" marB="45704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marL="868363" indent="-411163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211263" indent="-228600"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19250" indent="-228600"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E. usage (kW)</a:t>
                      </a:r>
                      <a:endParaRPr kumimoji="1" lang="fr-F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marL="868363" indent="-411163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211263" indent="-228600"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19250" indent="-228600"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U 1 (V)</a:t>
                      </a:r>
                      <a:endParaRPr kumimoji="1" lang="fr-F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marL="868363" indent="-411163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211263" indent="-228600"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19250" indent="-228600"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I 1 (A)</a:t>
                      </a:r>
                      <a:endParaRPr kumimoji="1" lang="fr-F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Batang" pitchFamily="18" charset="-127"/>
                        <a:cs typeface="Times New Roman" panose="02020603050405020304" pitchFamily="18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115">
                <a:tc>
                  <a:txBody>
                    <a:bodyPr/>
                    <a:lstStyle>
                      <a:lvl1pPr marL="342900" indent="-342900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marL="868363" indent="-411163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211263" indent="-228600"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19250" indent="-228600"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T="45704" marB="45704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marL="868363" indent="-411163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211263" indent="-228600"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19250" indent="-228600"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marL="868363" indent="-411163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211263" indent="-228600"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19250" indent="-228600"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marL="868363" indent="-411163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211263" indent="-228600"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19250" indent="-228600"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115">
                <a:tc>
                  <a:txBody>
                    <a:bodyPr/>
                    <a:lstStyle>
                      <a:lvl1pPr marL="342900" indent="-342900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marL="868363" indent="-411163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211263" indent="-228600"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19250" indent="-228600"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16/12/2006-17:26</a:t>
                      </a:r>
                    </a:p>
                  </a:txBody>
                  <a:tcPr marT="45704" marB="45704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marL="868363" indent="-411163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211263" indent="-228600"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19250" indent="-228600"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5,374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marL="868363" indent="-411163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211263" indent="-228600"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19250" indent="-228600"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233,29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marL="868363" indent="-411163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211263" indent="-228600"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19250" indent="-228600"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115">
                <a:tc>
                  <a:txBody>
                    <a:bodyPr/>
                    <a:lstStyle>
                      <a:lvl1pPr marL="342900" indent="-342900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marL="868363" indent="-411163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211263" indent="-228600"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19250" indent="-228600"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16/12/2006-17:27</a:t>
                      </a:r>
                    </a:p>
                  </a:txBody>
                  <a:tcPr marT="45704" marB="45704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marL="868363" indent="-411163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211263" indent="-228600"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19250" indent="-228600"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5,388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marL="868363" indent="-411163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211263" indent="-228600"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19250" indent="-228600"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233,74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marL="868363" indent="-411163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211263" indent="-228600"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19250" indent="-228600"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115">
                <a:tc>
                  <a:txBody>
                    <a:bodyPr/>
                    <a:lstStyle>
                      <a:lvl1pPr marL="342900" indent="-342900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marL="868363" indent="-411163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211263" indent="-228600"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19250" indent="-228600"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16/12/2006-17:28</a:t>
                      </a:r>
                    </a:p>
                  </a:txBody>
                  <a:tcPr marT="45704" marB="45704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marL="868363" indent="-411163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211263" indent="-228600"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19250" indent="-228600"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3,666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marL="868363" indent="-411163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211263" indent="-228600"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19250" indent="-228600"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235,68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marL="868363" indent="-411163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211263" indent="-228600"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19250" indent="-228600"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15,8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115">
                <a:tc>
                  <a:txBody>
                    <a:bodyPr/>
                    <a:lstStyle>
                      <a:lvl1pPr marL="342900" indent="-342900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marL="868363" indent="-411163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211263" indent="-228600"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19250" indent="-228600"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16/12/2006-17:29</a:t>
                      </a:r>
                    </a:p>
                  </a:txBody>
                  <a:tcPr marT="45704" marB="45704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marL="868363" indent="-411163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211263" indent="-228600"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19250" indent="-228600"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3,52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marL="868363" indent="-411163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211263" indent="-228600"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19250" indent="-228600"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235,02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marL="868363" indent="-411163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211263" indent="-228600"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19250" indent="-228600"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115">
                <a:tc>
                  <a:txBody>
                    <a:bodyPr/>
                    <a:lstStyle>
                      <a:lvl1pPr marL="342900" indent="-342900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marL="868363" indent="-411163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211263" indent="-228600"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19250" indent="-228600"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T="45704" marB="45704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marL="868363" indent="-411163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211263" indent="-228600"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19250" indent="-228600"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marL="868363" indent="-411163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211263" indent="-228600"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19250" indent="-228600"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marL="868363" indent="-411163"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marL="1211263" indent="-228600"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marL="1619250" indent="-228600"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 pitchFamily="18" charset="-127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124"/>
          <p:cNvSpPr txBox="1">
            <a:spLocks noChangeArrowheads="1"/>
          </p:cNvSpPr>
          <p:nvPr/>
        </p:nvSpPr>
        <p:spPr>
          <a:xfrm>
            <a:off x="971550" y="1196975"/>
            <a:ext cx="7200900" cy="23764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smtClean="0">
                <a:ea typeface="굴림" charset="-127"/>
              </a:rPr>
              <a:t>Golab &amp; Oszu (2003): </a:t>
            </a:r>
            <a:r>
              <a:rPr lang="en-US" altLang="ko-KR" sz="2000" i="1" smtClean="0">
                <a:ea typeface="굴림" charset="-127"/>
              </a:rPr>
              <a:t>“A </a:t>
            </a:r>
            <a:r>
              <a:rPr lang="en-US" altLang="ko-KR" sz="2000" b="1" i="1" smtClean="0">
                <a:ea typeface="굴림" charset="-127"/>
              </a:rPr>
              <a:t>data stream</a:t>
            </a:r>
            <a:r>
              <a:rPr lang="en-US" altLang="ko-KR" sz="2000" i="1" smtClean="0">
                <a:ea typeface="굴림" charset="-127"/>
              </a:rPr>
              <a:t> is a </a:t>
            </a:r>
            <a:r>
              <a:rPr lang="en-US" altLang="ko-KR" sz="2000" b="1" i="1" smtClean="0">
                <a:ea typeface="굴림" charset="-127"/>
              </a:rPr>
              <a:t>real-time</a:t>
            </a:r>
            <a:r>
              <a:rPr lang="en-US" altLang="ko-KR" sz="2000" i="1" smtClean="0">
                <a:ea typeface="굴림" charset="-127"/>
              </a:rPr>
              <a:t>, continuous, ordered (implicitly by arrival time or explicitly by timestamp) </a:t>
            </a:r>
            <a:r>
              <a:rPr lang="en-US" altLang="ko-KR" sz="2000" b="1" i="1" smtClean="0">
                <a:ea typeface="굴림" charset="-127"/>
              </a:rPr>
              <a:t>sequence of items</a:t>
            </a:r>
            <a:r>
              <a:rPr lang="en-US" altLang="ko-KR" sz="2000" i="1" smtClean="0">
                <a:ea typeface="굴림" charset="-127"/>
              </a:rPr>
              <a:t>. It is impossible to control the order in which items arrive, nor is it feasible to locally </a:t>
            </a:r>
            <a:r>
              <a:rPr lang="en-US" altLang="ko-KR" sz="2000" b="1" i="1" smtClean="0">
                <a:ea typeface="굴림" charset="-127"/>
              </a:rPr>
              <a:t>store</a:t>
            </a:r>
            <a:r>
              <a:rPr lang="en-US" altLang="ko-KR" sz="2000" i="1" smtClean="0">
                <a:ea typeface="굴림" charset="-127"/>
              </a:rPr>
              <a:t> a stream in its entirety.”</a:t>
            </a:r>
            <a:r>
              <a:rPr lang="fr-FR" altLang="ko-KR" sz="2000" smtClean="0">
                <a:ea typeface="굴림" charset="-127"/>
              </a:rPr>
              <a:t> </a:t>
            </a:r>
          </a:p>
          <a:p>
            <a:endParaRPr lang="fr-FR" altLang="ko-KR" sz="2000" smtClean="0">
              <a:ea typeface="굴림" charset="-127"/>
            </a:endParaRPr>
          </a:p>
          <a:p>
            <a:r>
              <a:rPr lang="fr-FR" altLang="ko-KR" sz="2000" smtClean="0">
                <a:ea typeface="굴림" charset="-127"/>
              </a:rPr>
              <a:t>Massive volumes of data, records arrive at a high rate</a:t>
            </a:r>
            <a:endParaRPr lang="fr-FR" altLang="ko-KR" sz="2000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752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819"/>
    </mc:Choice>
    <mc:Fallback xmlns="">
      <p:transition spd="slow" advTm="9881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smtClean="0"/>
              <a:t>What is a data stream ?</a:t>
            </a:r>
          </a:p>
        </p:txBody>
      </p:sp>
      <p:graphicFrame>
        <p:nvGraphicFramePr>
          <p:cNvPr id="732214" name="Group 5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53727524"/>
              </p:ext>
            </p:extLst>
          </p:nvPr>
        </p:nvGraphicFramePr>
        <p:xfrm>
          <a:off x="1547813" y="3733797"/>
          <a:ext cx="6910388" cy="3048003"/>
        </p:xfrm>
        <a:graphic>
          <a:graphicData uri="http://schemas.openxmlformats.org/drawingml/2006/table">
            <a:tbl>
              <a:tblPr/>
              <a:tblGrid>
                <a:gridCol w="1383479"/>
                <a:gridCol w="1017468"/>
                <a:gridCol w="1404492"/>
                <a:gridCol w="1134803"/>
                <a:gridCol w="838845"/>
                <a:gridCol w="1131301"/>
              </a:tblGrid>
              <a:tr h="435429"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Timestamp</a:t>
                      </a:r>
                      <a:endParaRPr kumimoji="1" lang="fr-F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Destination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Bytes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Protocol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429"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429"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12342</a:t>
                      </a:r>
                      <a:endParaRPr kumimoji="1" lang="fr-F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10.1.0.2</a:t>
                      </a:r>
                      <a:endParaRPr kumimoji="1" lang="fr-F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16.2.3.7</a:t>
                      </a:r>
                      <a:endParaRPr kumimoji="1" lang="fr-F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kumimoji="1" lang="fr-F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20K</a:t>
                      </a:r>
                      <a:endParaRPr kumimoji="1" lang="fr-F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429"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12343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18.6.7.1</a:t>
                      </a:r>
                      <a:endParaRPr kumimoji="1" lang="fr-F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12.4.0.3</a:t>
                      </a:r>
                      <a:endParaRPr kumimoji="1" lang="fr-F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24K</a:t>
                      </a:r>
                      <a:endParaRPr kumimoji="1" lang="fr-F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429"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12344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12.4.3.8</a:t>
                      </a:r>
                      <a:endParaRPr kumimoji="1" lang="fr-F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14.8.7.4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58K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429"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12345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19.7.1.2</a:t>
                      </a:r>
                      <a:endParaRPr kumimoji="1" lang="fr-F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16.5.5.8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80K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ftp</a:t>
                      </a:r>
                      <a:endParaRPr kumimoji="1" lang="fr-F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429"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1" lang="fr-F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1" lang="fr-F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124"/>
          <p:cNvSpPr>
            <a:spLocks noGrp="1" noChangeArrowheads="1"/>
          </p:cNvSpPr>
          <p:nvPr>
            <p:ph type="body" sz="half" idx="1"/>
          </p:nvPr>
        </p:nvSpPr>
        <p:spPr>
          <a:xfrm>
            <a:off x="971550" y="1196975"/>
            <a:ext cx="7200900" cy="2376488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ko-KR" sz="2000" dirty="0" err="1" smtClean="0">
                <a:ea typeface="굴림" charset="-127"/>
              </a:rPr>
              <a:t>Golab</a:t>
            </a:r>
            <a:r>
              <a:rPr lang="en-US" altLang="ko-KR" sz="2000" dirty="0" smtClean="0">
                <a:ea typeface="굴림" charset="-127"/>
              </a:rPr>
              <a:t> &amp; </a:t>
            </a:r>
            <a:r>
              <a:rPr lang="en-US" altLang="ko-KR" sz="2000" dirty="0" err="1" smtClean="0">
                <a:ea typeface="굴림" charset="-127"/>
              </a:rPr>
              <a:t>Oszu</a:t>
            </a:r>
            <a:r>
              <a:rPr lang="en-US" altLang="ko-KR" sz="2000" dirty="0" smtClean="0">
                <a:ea typeface="굴림" charset="-127"/>
              </a:rPr>
              <a:t> (2003): </a:t>
            </a:r>
            <a:r>
              <a:rPr lang="en-US" altLang="ko-KR" sz="2000" i="1" dirty="0" smtClean="0">
                <a:ea typeface="굴림" charset="-127"/>
              </a:rPr>
              <a:t>“A </a:t>
            </a:r>
            <a:r>
              <a:rPr lang="en-US" altLang="ko-KR" sz="2000" b="1" i="1" dirty="0" smtClean="0">
                <a:ea typeface="굴림" charset="-127"/>
              </a:rPr>
              <a:t>data stream</a:t>
            </a:r>
            <a:r>
              <a:rPr lang="en-US" altLang="ko-KR" sz="2000" i="1" dirty="0" smtClean="0">
                <a:ea typeface="굴림" charset="-127"/>
              </a:rPr>
              <a:t> is a </a:t>
            </a:r>
            <a:r>
              <a:rPr lang="en-US" altLang="ko-KR" sz="2000" b="1" i="1" dirty="0" smtClean="0">
                <a:ea typeface="굴림" charset="-127"/>
              </a:rPr>
              <a:t>real-time</a:t>
            </a:r>
            <a:r>
              <a:rPr lang="en-US" altLang="ko-KR" sz="2000" i="1" dirty="0" smtClean="0">
                <a:ea typeface="굴림" charset="-127"/>
              </a:rPr>
              <a:t>, continuous, ordered (implicitly by arrival time or explicitly by timestamp) </a:t>
            </a:r>
            <a:r>
              <a:rPr lang="en-US" altLang="ko-KR" sz="2000" b="1" i="1" dirty="0" smtClean="0">
                <a:ea typeface="굴림" charset="-127"/>
              </a:rPr>
              <a:t>sequence of items</a:t>
            </a:r>
            <a:r>
              <a:rPr lang="en-US" altLang="ko-KR" sz="2000" i="1" dirty="0" smtClean="0">
                <a:ea typeface="굴림" charset="-127"/>
              </a:rPr>
              <a:t>. It is impossible to control the order in which items arrive, nor is it feasible to locally </a:t>
            </a:r>
            <a:r>
              <a:rPr lang="en-US" altLang="ko-KR" sz="2000" b="1" i="1" dirty="0" smtClean="0">
                <a:ea typeface="굴림" charset="-127"/>
              </a:rPr>
              <a:t>store</a:t>
            </a:r>
            <a:r>
              <a:rPr lang="en-US" altLang="ko-KR" sz="2000" i="1" dirty="0" smtClean="0">
                <a:ea typeface="굴림" charset="-127"/>
              </a:rPr>
              <a:t> a stream in its entirety.”</a:t>
            </a:r>
            <a:r>
              <a:rPr lang="fr-FR" altLang="ko-KR" sz="2000" dirty="0" smtClean="0">
                <a:ea typeface="굴림" charset="-127"/>
              </a:rPr>
              <a:t> </a:t>
            </a:r>
          </a:p>
          <a:p>
            <a:pPr eaLnBrk="1" hangingPunct="1">
              <a:lnSpc>
                <a:spcPct val="100000"/>
              </a:lnSpc>
            </a:pPr>
            <a:endParaRPr lang="fr-FR" altLang="ko-KR" sz="2000" dirty="0" smtClean="0">
              <a:ea typeface="굴림" charset="-127"/>
            </a:endParaRPr>
          </a:p>
          <a:p>
            <a:pPr eaLnBrk="1" hangingPunct="1">
              <a:lnSpc>
                <a:spcPct val="100000"/>
              </a:lnSpc>
            </a:pPr>
            <a:r>
              <a:rPr lang="fr-FR" altLang="ko-KR" sz="2000" dirty="0" smtClean="0">
                <a:ea typeface="굴림" charset="-127"/>
              </a:rPr>
              <a:t>Massive volumes of data, records arrive at a high rate</a:t>
            </a:r>
          </a:p>
        </p:txBody>
      </p:sp>
    </p:spTree>
    <p:extLst>
      <p:ext uri="{BB962C8B-B14F-4D97-AF65-F5344CB8AC3E}">
        <p14:creationId xmlns:p14="http://schemas.microsoft.com/office/powerpoint/2010/main" val="187109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83"/>
    </mc:Choice>
    <mc:Fallback xmlns="">
      <p:transition spd="slow" advTm="7908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791200" cy="792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 altLang="en-US" sz="4000" dirty="0" smtClean="0"/>
              <a:t>Applications of data </a:t>
            </a:r>
            <a:r>
              <a:rPr lang="fr-FR" altLang="en-US" sz="4000" dirty="0" err="1" smtClean="0"/>
              <a:t>stream</a:t>
            </a:r>
            <a:r>
              <a:rPr lang="fr-FR" altLang="en-US" sz="4000" dirty="0" smtClean="0"/>
              <a:t> </a:t>
            </a:r>
            <a:r>
              <a:rPr lang="fr-FR" altLang="en-US" sz="4000" dirty="0" err="1" smtClean="0"/>
              <a:t>processing</a:t>
            </a:r>
            <a:endParaRPr lang="fr-FR" altLang="en-US" sz="4000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20913"/>
            <a:ext cx="8515351" cy="4103687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fr-FR" altLang="en-US" dirty="0" smtClean="0"/>
              <a:t>Data </a:t>
            </a:r>
            <a:r>
              <a:rPr lang="fr-FR" altLang="en-US" dirty="0" err="1" smtClean="0"/>
              <a:t>stream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processing</a:t>
            </a:r>
            <a:endParaRPr lang="fr-FR" altLang="en-US" dirty="0" smtClean="0"/>
          </a:p>
          <a:p>
            <a:pPr lvl="1" eaLnBrk="1" hangingPunct="1">
              <a:lnSpc>
                <a:spcPct val="170000"/>
              </a:lnSpc>
              <a:spcBef>
                <a:spcPct val="0"/>
              </a:spcBef>
            </a:pPr>
            <a:r>
              <a:rPr lang="fr-FR" altLang="en-US" dirty="0" err="1" smtClean="0"/>
              <a:t>Process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queries</a:t>
            </a:r>
            <a:r>
              <a:rPr lang="fr-FR" altLang="en-US" dirty="0" smtClean="0"/>
              <a:t> (</a:t>
            </a:r>
            <a:r>
              <a:rPr lang="fr-FR" altLang="en-US" dirty="0" err="1" smtClean="0"/>
              <a:t>compute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statistics</a:t>
            </a:r>
            <a:r>
              <a:rPr lang="fr-FR" altLang="en-US" dirty="0" smtClean="0"/>
              <a:t>, </a:t>
            </a:r>
            <a:r>
              <a:rPr lang="fr-FR" altLang="en-US" dirty="0" err="1" smtClean="0"/>
              <a:t>activate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alarms</a:t>
            </a:r>
            <a:r>
              <a:rPr lang="fr-FR" altLang="en-US" dirty="0" smtClean="0"/>
              <a:t>)</a:t>
            </a:r>
          </a:p>
          <a:p>
            <a:pPr lvl="1" eaLnBrk="1" hangingPunct="1">
              <a:spcBef>
                <a:spcPct val="0"/>
              </a:spcBef>
            </a:pPr>
            <a:r>
              <a:rPr lang="fr-FR" altLang="en-US" dirty="0" err="1" smtClean="0"/>
              <a:t>Apply</a:t>
            </a:r>
            <a:r>
              <a:rPr lang="fr-FR" altLang="en-US" dirty="0" smtClean="0"/>
              <a:t> data </a:t>
            </a:r>
            <a:r>
              <a:rPr lang="fr-FR" altLang="en-US" dirty="0" err="1" smtClean="0"/>
              <a:t>mining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algorithms</a:t>
            </a:r>
            <a:endParaRPr lang="fr-FR" altLang="en-US" dirty="0" smtClean="0"/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</a:pPr>
            <a:r>
              <a:rPr lang="fr-FR" altLang="en-US" dirty="0" smtClean="0"/>
              <a:t>Real-time </a:t>
            </a:r>
            <a:r>
              <a:rPr lang="fr-FR" altLang="en-US" dirty="0" err="1" smtClean="0"/>
              <a:t>processing</a:t>
            </a:r>
            <a:endParaRPr lang="fr-FR" altLang="en-US" dirty="0" smtClean="0"/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</a:pPr>
            <a:r>
              <a:rPr lang="fr-FR" altLang="en-US" dirty="0" smtClean="0"/>
              <a:t>One-</a:t>
            </a:r>
            <a:r>
              <a:rPr lang="fr-FR" altLang="en-US" dirty="0" err="1" smtClean="0"/>
              <a:t>pass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processing</a:t>
            </a:r>
            <a:endParaRPr lang="fr-FR" altLang="en-US" dirty="0" smtClean="0"/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</a:pPr>
            <a:r>
              <a:rPr lang="fr-FR" altLang="en-US" dirty="0" err="1" smtClean="0"/>
              <a:t>Bounded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storage</a:t>
            </a:r>
            <a:r>
              <a:rPr lang="fr-FR" altLang="en-US" dirty="0" smtClean="0"/>
              <a:t> (no </a:t>
            </a:r>
            <a:r>
              <a:rPr lang="fr-FR" altLang="en-US" dirty="0" err="1" smtClean="0"/>
              <a:t>complete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storage</a:t>
            </a:r>
            <a:r>
              <a:rPr lang="fr-FR" altLang="en-US" dirty="0" smtClean="0"/>
              <a:t> of </a:t>
            </a:r>
            <a:r>
              <a:rPr lang="fr-FR" altLang="en-US" dirty="0" err="1" smtClean="0"/>
              <a:t>streams</a:t>
            </a:r>
            <a:r>
              <a:rPr lang="fr-FR" altLang="en-US" dirty="0" smtClean="0"/>
              <a:t>)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</a:pPr>
            <a:r>
              <a:rPr lang="fr-FR" altLang="en-US" dirty="0" err="1" smtClean="0"/>
              <a:t>Possibly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consider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several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streams</a:t>
            </a:r>
            <a:endParaRPr lang="fr-F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102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348"/>
    </mc:Choice>
    <mc:Fallback xmlns="">
      <p:transition spd="slow" advTm="173348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6781800" cy="228600"/>
          </a:xfrm>
        </p:spPr>
        <p:txBody>
          <a:bodyPr>
            <a:noAutofit/>
          </a:bodyPr>
          <a:lstStyle/>
          <a:p>
            <a:pPr eaLnBrk="1" hangingPunct="1"/>
            <a:r>
              <a:rPr lang="fr-FR" altLang="en-US" sz="3600" dirty="0" smtClean="0"/>
              <a:t>Applications of data </a:t>
            </a:r>
            <a:r>
              <a:rPr lang="fr-FR" altLang="en-US" sz="3600" dirty="0" err="1" smtClean="0"/>
              <a:t>stream</a:t>
            </a:r>
            <a:r>
              <a:rPr lang="fr-FR" altLang="en-US" sz="3600" dirty="0" smtClean="0"/>
              <a:t> </a:t>
            </a:r>
            <a:r>
              <a:rPr lang="fr-FR" altLang="en-US" sz="3600" dirty="0" err="1" smtClean="0"/>
              <a:t>processing</a:t>
            </a:r>
            <a:endParaRPr lang="fr-FR" altLang="en-US" sz="3600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143000"/>
            <a:ext cx="7848600" cy="2951162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en-US" sz="2000" b="1" dirty="0" smtClean="0"/>
              <a:t>Network management (</a:t>
            </a:r>
            <a:r>
              <a:rPr lang="fr-FR" altLang="en-US" sz="2000" b="1" dirty="0" err="1" smtClean="0"/>
              <a:t>Queries</a:t>
            </a:r>
            <a:r>
              <a:rPr lang="fr-FR" altLang="en-US" sz="2000" b="1" dirty="0" smtClean="0"/>
              <a:t>)</a:t>
            </a:r>
          </a:p>
          <a:p>
            <a:pPr lvl="1" eaLnBrk="1" hangingPunct="1"/>
            <a:r>
              <a:rPr lang="fr-FR" altLang="en-US" sz="2000" dirty="0" smtClean="0"/>
              <a:t>Information about IP sessions </a:t>
            </a:r>
            <a:r>
              <a:rPr lang="fr-FR" altLang="en-US" sz="2000" dirty="0" err="1" smtClean="0"/>
              <a:t>going</a:t>
            </a:r>
            <a:r>
              <a:rPr lang="fr-FR" altLang="en-US" sz="2000" dirty="0" smtClean="0"/>
              <a:t> </a:t>
            </a:r>
            <a:r>
              <a:rPr lang="fr-FR" altLang="en-US" sz="2000" dirty="0" err="1" smtClean="0"/>
              <a:t>through</a:t>
            </a:r>
            <a:r>
              <a:rPr lang="fr-FR" altLang="en-US" sz="2000" dirty="0" smtClean="0"/>
              <a:t> a router</a:t>
            </a:r>
          </a:p>
          <a:p>
            <a:pPr lvl="1" eaLnBrk="1" hangingPunct="1">
              <a:lnSpc>
                <a:spcPct val="100000"/>
              </a:lnSpc>
            </a:pPr>
            <a:r>
              <a:rPr lang="fr-FR" altLang="en-US" sz="2000" dirty="0" err="1" smtClean="0"/>
              <a:t>Huge</a:t>
            </a:r>
            <a:r>
              <a:rPr lang="fr-FR" altLang="en-US" sz="2000" dirty="0" smtClean="0"/>
              <a:t> </a:t>
            </a:r>
            <a:r>
              <a:rPr lang="fr-FR" altLang="en-US" sz="2000" dirty="0" err="1" smtClean="0"/>
              <a:t>amounts</a:t>
            </a:r>
            <a:r>
              <a:rPr lang="fr-FR" altLang="en-US" sz="2000" dirty="0" smtClean="0"/>
              <a:t> of data (300 Go/</a:t>
            </a:r>
            <a:r>
              <a:rPr lang="fr-FR" altLang="en-US" sz="2000" dirty="0" err="1" smtClean="0"/>
              <a:t>day</a:t>
            </a:r>
            <a:r>
              <a:rPr lang="fr-FR" altLang="en-US" sz="2000" dirty="0" smtClean="0"/>
              <a:t>, 75000 records/second </a:t>
            </a:r>
            <a:r>
              <a:rPr lang="fr-FR" altLang="en-US" sz="2000" dirty="0" err="1" smtClean="0"/>
              <a:t>when</a:t>
            </a:r>
            <a:r>
              <a:rPr lang="fr-FR" altLang="en-US" sz="2000" dirty="0" smtClean="0"/>
              <a:t> </a:t>
            </a:r>
            <a:r>
              <a:rPr lang="fr-FR" altLang="en-US" sz="2000" dirty="0" err="1" smtClean="0"/>
              <a:t>sampling</a:t>
            </a:r>
            <a:r>
              <a:rPr lang="fr-FR" altLang="en-US" sz="2000" dirty="0" smtClean="0"/>
              <a:t> 1/100)</a:t>
            </a:r>
          </a:p>
          <a:p>
            <a:pPr lvl="1" eaLnBrk="1" hangingPunct="1">
              <a:lnSpc>
                <a:spcPct val="100000"/>
              </a:lnSpc>
            </a:pPr>
            <a:r>
              <a:rPr lang="fr-FR" altLang="en-US" sz="2000" dirty="0" err="1" smtClean="0"/>
              <a:t>Typical</a:t>
            </a:r>
            <a:r>
              <a:rPr lang="fr-FR" altLang="en-US" sz="2000" dirty="0" smtClean="0"/>
              <a:t> </a:t>
            </a:r>
            <a:r>
              <a:rPr lang="fr-FR" altLang="en-US" sz="2000" dirty="0" err="1" smtClean="0"/>
              <a:t>queries</a:t>
            </a:r>
            <a:r>
              <a:rPr lang="fr-FR" altLang="en-US" sz="2000" dirty="0" smtClean="0"/>
              <a:t>:</a:t>
            </a:r>
          </a:p>
          <a:p>
            <a:pPr lvl="2" eaLnBrk="1" hangingPunct="1">
              <a:lnSpc>
                <a:spcPct val="100000"/>
              </a:lnSpc>
            </a:pPr>
            <a:r>
              <a:rPr lang="fr-FR" altLang="en-US" sz="2000" dirty="0" smtClean="0"/>
              <a:t>100 </a:t>
            </a:r>
            <a:r>
              <a:rPr lang="fr-FR" altLang="en-US" sz="2000" dirty="0" err="1" smtClean="0"/>
              <a:t>most</a:t>
            </a:r>
            <a:r>
              <a:rPr lang="fr-FR" altLang="en-US" sz="2000" dirty="0" smtClean="0"/>
              <a:t> </a:t>
            </a:r>
            <a:r>
              <a:rPr lang="fr-FR" altLang="en-US" sz="2000" dirty="0" err="1" smtClean="0"/>
              <a:t>frequent</a:t>
            </a:r>
            <a:r>
              <a:rPr lang="fr-FR" altLang="en-US" sz="2000" dirty="0" smtClean="0"/>
              <a:t> (@S, @D) on router R1 …</a:t>
            </a:r>
          </a:p>
          <a:p>
            <a:pPr lvl="2" eaLnBrk="1" hangingPunct="1">
              <a:lnSpc>
                <a:spcPct val="100000"/>
              </a:lnSpc>
            </a:pPr>
            <a:r>
              <a:rPr lang="fr-FR" altLang="en-US" sz="2000" dirty="0" smtClean="0"/>
              <a:t>How </a:t>
            </a:r>
            <a:r>
              <a:rPr lang="fr-FR" altLang="en-US" sz="2000" dirty="0" err="1" smtClean="0"/>
              <a:t>many</a:t>
            </a:r>
            <a:r>
              <a:rPr lang="fr-FR" altLang="en-US" sz="2000" dirty="0" smtClean="0"/>
              <a:t> </a:t>
            </a:r>
            <a:r>
              <a:rPr lang="fr-FR" altLang="en-US" sz="2000" dirty="0" err="1" smtClean="0"/>
              <a:t>different</a:t>
            </a:r>
            <a:r>
              <a:rPr lang="fr-FR" altLang="en-US" sz="2000" dirty="0" smtClean="0"/>
              <a:t> (@S, @D) </a:t>
            </a:r>
            <a:r>
              <a:rPr lang="fr-FR" altLang="en-US" sz="2000" dirty="0" err="1" smtClean="0"/>
              <a:t>seen</a:t>
            </a:r>
            <a:r>
              <a:rPr lang="fr-FR" altLang="en-US" sz="2000" dirty="0" smtClean="0"/>
              <a:t> on R1 but not R2 …</a:t>
            </a:r>
          </a:p>
          <a:p>
            <a:pPr lvl="2" eaLnBrk="1" hangingPunct="1">
              <a:lnSpc>
                <a:spcPct val="100000"/>
              </a:lnSpc>
              <a:buFontTx/>
              <a:buNone/>
            </a:pPr>
            <a:r>
              <a:rPr lang="fr-FR" altLang="en-US" sz="2000" dirty="0" smtClean="0"/>
              <a:t>	… </a:t>
            </a:r>
            <a:r>
              <a:rPr lang="fr-FR" altLang="en-US" sz="2000" dirty="0" err="1" smtClean="0"/>
              <a:t>during</a:t>
            </a:r>
            <a:r>
              <a:rPr lang="fr-FR" altLang="en-US" sz="2000" dirty="0" smtClean="0"/>
              <a:t> last </a:t>
            </a:r>
            <a:r>
              <a:rPr lang="fr-FR" altLang="en-US" sz="2000" dirty="0" err="1" smtClean="0"/>
              <a:t>month</a:t>
            </a:r>
            <a:r>
              <a:rPr lang="fr-FR" altLang="en-US" sz="2000" dirty="0" smtClean="0"/>
              <a:t>, last </a:t>
            </a:r>
            <a:r>
              <a:rPr lang="fr-FR" altLang="en-US" sz="2000" dirty="0" err="1" smtClean="0"/>
              <a:t>week</a:t>
            </a:r>
            <a:r>
              <a:rPr lang="fr-FR" altLang="en-US" sz="2000" dirty="0" smtClean="0"/>
              <a:t>, last </a:t>
            </a:r>
            <a:r>
              <a:rPr lang="fr-FR" altLang="en-US" sz="2000" dirty="0" err="1" smtClean="0"/>
              <a:t>day</a:t>
            </a:r>
            <a:r>
              <a:rPr lang="fr-FR" altLang="en-US" sz="2000" dirty="0" smtClean="0"/>
              <a:t>, last </a:t>
            </a:r>
            <a:r>
              <a:rPr lang="fr-FR" altLang="en-US" sz="2000" dirty="0" err="1" smtClean="0"/>
              <a:t>hour</a:t>
            </a:r>
            <a:r>
              <a:rPr lang="fr-FR" altLang="en-US" sz="2000" dirty="0" smtClean="0"/>
              <a:t> ?</a:t>
            </a:r>
          </a:p>
        </p:txBody>
      </p:sp>
      <p:graphicFrame>
        <p:nvGraphicFramePr>
          <p:cNvPr id="752711" name="Group 7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87385032"/>
              </p:ext>
            </p:extLst>
          </p:nvPr>
        </p:nvGraphicFramePr>
        <p:xfrm>
          <a:off x="1295400" y="4267200"/>
          <a:ext cx="7308850" cy="2560530"/>
        </p:xfrm>
        <a:graphic>
          <a:graphicData uri="http://schemas.openxmlformats.org/drawingml/2006/table">
            <a:tbl>
              <a:tblPr/>
              <a:tblGrid>
                <a:gridCol w="1345122"/>
                <a:gridCol w="1858302"/>
                <a:gridCol w="1502754"/>
                <a:gridCol w="1108675"/>
                <a:gridCol w="1493997"/>
              </a:tblGrid>
              <a:tr h="364672"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  <a:endParaRPr kumimoji="1" lang="fr-F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Destination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Bytes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Protocol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672"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672"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10.1.0.2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16.2.3.7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20K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672"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18.6.7.1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12.4.0.3</a:t>
                      </a:r>
                      <a:endParaRPr kumimoji="1" lang="fr-F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24K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672"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12.4.3.8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14.8.7.4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58K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672"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19.7.1.2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16.5.5.8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80K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ftp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672"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1" lang="fr-F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rgbClr val="C7051F"/>
                          </a:solidFill>
                          <a:latin typeface="Arial" panose="020B0604020202020204" pitchFamily="34" charset="0"/>
                        </a:defRPr>
                      </a:lvl1pPr>
                      <a:lvl2pPr algn="l">
                        <a:lnSpc>
                          <a:spcPct val="120000"/>
                        </a:lnSpc>
                        <a:spcBef>
                          <a:spcPct val="45000"/>
                        </a:spcBef>
                        <a:buClr>
                          <a:srgbClr val="C7051F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2pPr>
                      <a:lvl3pPr algn="l">
                        <a:lnSpc>
                          <a:spcPct val="8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3pPr>
                      <a:lvl4pPr algn="l">
                        <a:lnSpc>
                          <a:spcPct val="120000"/>
                        </a:lnSpc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6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4pPr>
                      <a:lvl5pPr algn="l">
                        <a:spcBef>
                          <a:spcPct val="30000"/>
                        </a:spcBef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C7051F"/>
                        </a:buClr>
                        <a:defRPr sz="1400">
                          <a:solidFill>
                            <a:schemeClr val="bg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fr-F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kumimoji="1" lang="fr-F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35" marB="45735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26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347"/>
    </mc:Choice>
    <mc:Fallback xmlns="">
      <p:transition spd="slow" advTm="9634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410200" cy="1143000"/>
          </a:xfrm>
        </p:spPr>
        <p:txBody>
          <a:bodyPr/>
          <a:lstStyle/>
          <a:p>
            <a:pPr eaLnBrk="1" hangingPunct="1"/>
            <a:r>
              <a:rPr lang="fr-FR" altLang="en-US" sz="3200" dirty="0" smtClean="0"/>
              <a:t>Applications of data </a:t>
            </a:r>
            <a:r>
              <a:rPr lang="fr-FR" altLang="en-US" sz="3200" dirty="0" err="1" smtClean="0"/>
              <a:t>stream</a:t>
            </a:r>
            <a:r>
              <a:rPr lang="fr-FR" altLang="en-US" sz="3200" dirty="0" smtClean="0"/>
              <a:t> </a:t>
            </a:r>
            <a:r>
              <a:rPr lang="fr-FR" altLang="en-US" sz="3200" dirty="0" err="1" smtClean="0"/>
              <a:t>processing</a:t>
            </a:r>
            <a:endParaRPr lang="fr-FR" altLang="en-US" sz="3200" dirty="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341438"/>
            <a:ext cx="7777163" cy="15113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 b="1" dirty="0" smtClean="0">
                <a:ea typeface="SimSun" panose="02010600030101010101" pitchFamily="2" charset="-122"/>
              </a:rPr>
              <a:t>Stock monitoring (data analysis)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1600" dirty="0" smtClean="0">
                <a:ea typeface="SimSun" panose="02010600030101010101" pitchFamily="2" charset="-122"/>
              </a:rPr>
              <a:t>Stream of price and sales volume of stocks over time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1600" dirty="0" smtClean="0">
                <a:ea typeface="SimSun" panose="02010600030101010101" pitchFamily="2" charset="-122"/>
              </a:rPr>
              <a:t>Technical analysis/charting for stock investors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1600" dirty="0" smtClean="0">
                <a:ea typeface="SimSun" panose="02010600030101010101" pitchFamily="2" charset="-122"/>
              </a:rPr>
              <a:t>Support trading decisions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2997200"/>
            <a:ext cx="3492500" cy="215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3132138" y="6165850"/>
            <a:ext cx="51482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en-US" sz="1200" b="1">
                <a:solidFill>
                  <a:schemeClr val="bg2"/>
                </a:solidFill>
              </a:rPr>
              <a:t>Source</a:t>
            </a:r>
            <a:r>
              <a:rPr lang="fr-FR" altLang="en-US" sz="1200">
                <a:solidFill>
                  <a:schemeClr val="bg2"/>
                </a:solidFill>
              </a:rPr>
              <a:t>: Gehrke 07 and Cayuga application scenarios (Cornell University)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611188" y="3068638"/>
            <a:ext cx="4895850" cy="297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lnSpc>
                <a:spcPct val="120000"/>
              </a:lnSpc>
              <a:spcBef>
                <a:spcPct val="45000"/>
              </a:spcBef>
              <a:buClr>
                <a:srgbClr val="C7051F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rgbClr val="C7051F"/>
                </a:solidFill>
                <a:latin typeface="Arial" panose="020B0604020202020204" pitchFamily="34" charset="0"/>
              </a:defRPr>
            </a:lvl1pPr>
            <a:lvl2pPr marL="868363" indent="-411163">
              <a:lnSpc>
                <a:spcPct val="120000"/>
              </a:lnSpc>
              <a:spcBef>
                <a:spcPct val="45000"/>
              </a:spcBef>
              <a:buClr>
                <a:srgbClr val="C7051F"/>
              </a:buClr>
              <a:buSzPct val="75000"/>
              <a:buFont typeface="Wingdings" panose="05000000000000000000" pitchFamily="2" charset="2"/>
              <a:buChar char="ð"/>
              <a:defRPr sz="22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211263" indent="-228600">
              <a:lnSpc>
                <a:spcPct val="80000"/>
              </a:lnSpc>
              <a:spcBef>
                <a:spcPct val="30000"/>
              </a:spcBef>
              <a:buClr>
                <a:srgbClr val="C7051F"/>
              </a:buClr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19250" indent="-228600">
              <a:lnSpc>
                <a:spcPct val="120000"/>
              </a:lnSpc>
              <a:spcBef>
                <a:spcPct val="30000"/>
              </a:spcBef>
              <a:buClr>
                <a:srgbClr val="C7051F"/>
              </a:buClr>
              <a:buChar char="–"/>
              <a:defRPr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buClr>
                <a:srgbClr val="C7051F"/>
              </a:buClr>
              <a:buChar char="•"/>
              <a:defRPr sz="16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C7051F"/>
              </a:buClr>
              <a:buChar char="•"/>
              <a:defRPr sz="16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C7051F"/>
              </a:buClr>
              <a:buChar char="•"/>
              <a:defRPr sz="16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C7051F"/>
              </a:buClr>
              <a:buChar char="•"/>
              <a:defRPr sz="16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C7051F"/>
              </a:buClr>
              <a:buChar char="•"/>
              <a:defRPr sz="16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1400" i="1" dirty="0">
                <a:solidFill>
                  <a:schemeClr val="accent1"/>
                </a:solidFill>
                <a:ea typeface="SimSun" panose="02010600030101010101" pitchFamily="2" charset="-122"/>
              </a:rPr>
              <a:t>Notify me when the price of IBM is above $83, and the first MSFT price afterwards is below $27.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400" i="1" dirty="0">
                <a:solidFill>
                  <a:schemeClr val="accent1"/>
                </a:solidFill>
              </a:rPr>
              <a:t>Notify me when some stock goes up by at least 5% from one transaction to the next.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1400" i="1" dirty="0">
                <a:solidFill>
                  <a:schemeClr val="accent1"/>
                </a:solidFill>
              </a:rPr>
              <a:t>Notify me when the price of any stock increases monotonically for ≥30 min.</a:t>
            </a:r>
          </a:p>
          <a:p>
            <a:pPr eaLnBrk="1" hangingPunct="1">
              <a:lnSpc>
                <a:spcPct val="100000"/>
              </a:lnSpc>
            </a:pPr>
            <a:r>
              <a:rPr lang="fr-FR" altLang="en-US" sz="1400" i="1" dirty="0" err="1">
                <a:solidFill>
                  <a:schemeClr val="accent1"/>
                </a:solidFill>
              </a:rPr>
              <a:t>Notify</a:t>
            </a:r>
            <a:r>
              <a:rPr lang="fr-FR" altLang="en-US" sz="1400" i="1" dirty="0">
                <a:solidFill>
                  <a:schemeClr val="accent1"/>
                </a:solidFill>
              </a:rPr>
              <a:t> me </a:t>
            </a:r>
            <a:r>
              <a:rPr lang="fr-FR" altLang="en-US" sz="1400" i="1" dirty="0" err="1">
                <a:solidFill>
                  <a:schemeClr val="accent1"/>
                </a:solidFill>
              </a:rPr>
              <a:t>whenever</a:t>
            </a:r>
            <a:r>
              <a:rPr lang="fr-FR" altLang="en-US" sz="1400" i="1" dirty="0">
                <a:solidFill>
                  <a:schemeClr val="accent1"/>
                </a:solidFill>
              </a:rPr>
              <a:t> </a:t>
            </a:r>
            <a:r>
              <a:rPr lang="fr-FR" altLang="en-US" sz="1400" i="1" dirty="0" err="1">
                <a:solidFill>
                  <a:schemeClr val="accent1"/>
                </a:solidFill>
              </a:rPr>
              <a:t>there</a:t>
            </a:r>
            <a:r>
              <a:rPr lang="fr-FR" altLang="en-US" sz="1400" i="1" dirty="0">
                <a:solidFill>
                  <a:schemeClr val="accent1"/>
                </a:solidFill>
              </a:rPr>
              <a:t> </a:t>
            </a:r>
            <a:r>
              <a:rPr lang="fr-FR" altLang="en-US" sz="1400" i="1" dirty="0" err="1">
                <a:solidFill>
                  <a:schemeClr val="accent1"/>
                </a:solidFill>
              </a:rPr>
              <a:t>is</a:t>
            </a:r>
            <a:r>
              <a:rPr lang="fr-FR" altLang="en-US" sz="1400" i="1" dirty="0">
                <a:solidFill>
                  <a:schemeClr val="accent1"/>
                </a:solidFill>
              </a:rPr>
              <a:t> double top formation in the </a:t>
            </a:r>
            <a:r>
              <a:rPr lang="fr-FR" altLang="en-US" sz="1400" i="1" dirty="0" err="1">
                <a:solidFill>
                  <a:schemeClr val="accent1"/>
                </a:solidFill>
              </a:rPr>
              <a:t>price</a:t>
            </a:r>
            <a:r>
              <a:rPr lang="fr-FR" altLang="en-US" sz="1400" i="1" dirty="0">
                <a:solidFill>
                  <a:schemeClr val="accent1"/>
                </a:solidFill>
              </a:rPr>
              <a:t> chart of </a:t>
            </a:r>
            <a:r>
              <a:rPr lang="fr-FR" altLang="en-US" sz="1400" i="1" dirty="0" err="1">
                <a:solidFill>
                  <a:schemeClr val="accent1"/>
                </a:solidFill>
              </a:rPr>
              <a:t>any</a:t>
            </a:r>
            <a:r>
              <a:rPr lang="fr-FR" altLang="en-US" sz="1400" i="1" dirty="0">
                <a:solidFill>
                  <a:schemeClr val="accent1"/>
                </a:solidFill>
              </a:rPr>
              <a:t> stock</a:t>
            </a:r>
            <a:r>
              <a:rPr lang="en-US" altLang="zh-CN" sz="1400" i="1" dirty="0">
                <a:solidFill>
                  <a:schemeClr val="accent1"/>
                </a:solidFill>
                <a:ea typeface="SimSun" panose="02010600030101010101" pitchFamily="2" charset="-122"/>
              </a:rPr>
              <a:t> </a:t>
            </a:r>
          </a:p>
          <a:p>
            <a:pPr eaLnBrk="1" hangingPunct="1">
              <a:lnSpc>
                <a:spcPct val="100000"/>
              </a:lnSpc>
            </a:pPr>
            <a:r>
              <a:rPr lang="fr-FR" altLang="en-US" sz="1400" i="1" dirty="0" err="1">
                <a:solidFill>
                  <a:schemeClr val="accent1"/>
                </a:solidFill>
              </a:rPr>
              <a:t>Notify</a:t>
            </a:r>
            <a:r>
              <a:rPr lang="fr-FR" altLang="en-US" sz="1400" i="1" dirty="0">
                <a:solidFill>
                  <a:schemeClr val="accent1"/>
                </a:solidFill>
              </a:rPr>
              <a:t> me </a:t>
            </a:r>
            <a:r>
              <a:rPr lang="fr-FR" altLang="en-US" sz="1400" i="1" dirty="0" err="1">
                <a:solidFill>
                  <a:schemeClr val="accent1"/>
                </a:solidFill>
              </a:rPr>
              <a:t>when</a:t>
            </a:r>
            <a:r>
              <a:rPr lang="fr-FR" altLang="en-US" sz="1400" i="1" dirty="0">
                <a:solidFill>
                  <a:schemeClr val="accent1"/>
                </a:solidFill>
              </a:rPr>
              <a:t> the </a:t>
            </a:r>
            <a:r>
              <a:rPr lang="fr-FR" altLang="en-US" sz="1400" i="1" dirty="0" err="1">
                <a:solidFill>
                  <a:schemeClr val="accent1"/>
                </a:solidFill>
              </a:rPr>
              <a:t>difference</a:t>
            </a:r>
            <a:r>
              <a:rPr lang="fr-FR" altLang="en-US" sz="1400" i="1" dirty="0">
                <a:solidFill>
                  <a:schemeClr val="accent1"/>
                </a:solidFill>
              </a:rPr>
              <a:t> </a:t>
            </a:r>
            <a:r>
              <a:rPr lang="fr-FR" altLang="en-US" sz="1400" i="1" dirty="0" err="1">
                <a:solidFill>
                  <a:schemeClr val="accent1"/>
                </a:solidFill>
              </a:rPr>
              <a:t>between</a:t>
            </a:r>
            <a:r>
              <a:rPr lang="fr-FR" altLang="en-US" sz="1400" i="1" dirty="0">
                <a:solidFill>
                  <a:schemeClr val="accent1"/>
                </a:solidFill>
              </a:rPr>
              <a:t> the </a:t>
            </a:r>
            <a:r>
              <a:rPr lang="fr-FR" altLang="en-US" sz="1400" i="1" dirty="0" err="1">
                <a:solidFill>
                  <a:schemeClr val="accent1"/>
                </a:solidFill>
              </a:rPr>
              <a:t>current</a:t>
            </a:r>
            <a:r>
              <a:rPr lang="fr-FR" altLang="en-US" sz="1400" i="1" dirty="0">
                <a:solidFill>
                  <a:schemeClr val="accent1"/>
                </a:solidFill>
              </a:rPr>
              <a:t> </a:t>
            </a:r>
            <a:r>
              <a:rPr lang="fr-FR" altLang="en-US" sz="1400" i="1" dirty="0" err="1">
                <a:solidFill>
                  <a:schemeClr val="accent1"/>
                </a:solidFill>
              </a:rPr>
              <a:t>price</a:t>
            </a:r>
            <a:r>
              <a:rPr lang="fr-FR" altLang="en-US" sz="1400" i="1" dirty="0">
                <a:solidFill>
                  <a:schemeClr val="accent1"/>
                </a:solidFill>
              </a:rPr>
              <a:t> of a stock and </a:t>
            </a:r>
            <a:r>
              <a:rPr lang="fr-FR" altLang="en-US" sz="1400" i="1" dirty="0" err="1">
                <a:solidFill>
                  <a:schemeClr val="accent1"/>
                </a:solidFill>
              </a:rPr>
              <a:t>its</a:t>
            </a:r>
            <a:r>
              <a:rPr lang="fr-FR" altLang="en-US" sz="1400" i="1" dirty="0">
                <a:solidFill>
                  <a:schemeClr val="accent1"/>
                </a:solidFill>
              </a:rPr>
              <a:t> 10 </a:t>
            </a:r>
            <a:r>
              <a:rPr lang="fr-FR" altLang="en-US" sz="1400" i="1" dirty="0" err="1">
                <a:solidFill>
                  <a:schemeClr val="accent1"/>
                </a:solidFill>
              </a:rPr>
              <a:t>day</a:t>
            </a:r>
            <a:r>
              <a:rPr lang="fr-FR" altLang="en-US" sz="1400" i="1" dirty="0">
                <a:solidFill>
                  <a:schemeClr val="accent1"/>
                </a:solidFill>
              </a:rPr>
              <a:t> </a:t>
            </a:r>
            <a:r>
              <a:rPr lang="fr-FR" altLang="en-US" sz="1400" i="1" dirty="0" err="1">
                <a:solidFill>
                  <a:schemeClr val="accent1"/>
                </a:solidFill>
              </a:rPr>
              <a:t>moving</a:t>
            </a:r>
            <a:r>
              <a:rPr lang="fr-FR" altLang="en-US" sz="1400" i="1" dirty="0">
                <a:solidFill>
                  <a:schemeClr val="accent1"/>
                </a:solidFill>
              </a:rPr>
              <a:t> </a:t>
            </a:r>
            <a:r>
              <a:rPr lang="fr-FR" altLang="en-US" sz="1400" i="1" dirty="0" err="1">
                <a:solidFill>
                  <a:schemeClr val="accent1"/>
                </a:solidFill>
              </a:rPr>
              <a:t>average</a:t>
            </a:r>
            <a:r>
              <a:rPr lang="fr-FR" altLang="en-US" sz="1400" i="1" dirty="0">
                <a:solidFill>
                  <a:schemeClr val="accent1"/>
                </a:solidFill>
              </a:rPr>
              <a:t> </a:t>
            </a:r>
            <a:r>
              <a:rPr lang="fr-FR" altLang="en-US" sz="1400" i="1" dirty="0" err="1">
                <a:solidFill>
                  <a:schemeClr val="accent1"/>
                </a:solidFill>
              </a:rPr>
              <a:t>is</a:t>
            </a:r>
            <a:r>
              <a:rPr lang="fr-FR" altLang="en-US" sz="1400" i="1" dirty="0">
                <a:solidFill>
                  <a:schemeClr val="accent1"/>
                </a:solidFill>
              </a:rPr>
              <a:t> </a:t>
            </a:r>
            <a:r>
              <a:rPr lang="fr-FR" altLang="en-US" sz="1400" i="1" dirty="0" err="1">
                <a:solidFill>
                  <a:schemeClr val="accent1"/>
                </a:solidFill>
              </a:rPr>
              <a:t>greater</a:t>
            </a:r>
            <a:r>
              <a:rPr lang="fr-FR" altLang="en-US" sz="1400" i="1" dirty="0">
                <a:solidFill>
                  <a:schemeClr val="accent1"/>
                </a:solidFill>
              </a:rPr>
              <a:t> </a:t>
            </a:r>
            <a:r>
              <a:rPr lang="fr-FR" altLang="en-US" sz="1400" i="1" dirty="0" err="1">
                <a:solidFill>
                  <a:schemeClr val="accent1"/>
                </a:solidFill>
              </a:rPr>
              <a:t>than</a:t>
            </a:r>
            <a:r>
              <a:rPr lang="fr-FR" altLang="en-US" sz="1400" i="1" dirty="0">
                <a:solidFill>
                  <a:schemeClr val="accent1"/>
                </a:solidFill>
              </a:rPr>
              <a:t> </a:t>
            </a:r>
            <a:r>
              <a:rPr lang="fr-FR" altLang="en-US" sz="1400" i="1" dirty="0" err="1">
                <a:solidFill>
                  <a:schemeClr val="accent1"/>
                </a:solidFill>
              </a:rPr>
              <a:t>some</a:t>
            </a:r>
            <a:r>
              <a:rPr lang="fr-FR" altLang="en-US" sz="1400" i="1" dirty="0">
                <a:solidFill>
                  <a:schemeClr val="accent1"/>
                </a:solidFill>
              </a:rPr>
              <a:t> </a:t>
            </a:r>
            <a:r>
              <a:rPr lang="fr-FR" altLang="en-US" sz="1400" i="1" dirty="0" err="1">
                <a:solidFill>
                  <a:schemeClr val="accent1"/>
                </a:solidFill>
              </a:rPr>
              <a:t>threshold</a:t>
            </a:r>
            <a:r>
              <a:rPr lang="fr-FR" altLang="en-US" sz="1400" i="1" dirty="0">
                <a:solidFill>
                  <a:schemeClr val="accent1"/>
                </a:solidFill>
              </a:rPr>
              <a:t> value</a:t>
            </a:r>
            <a:r>
              <a:rPr lang="en-US" altLang="zh-CN" sz="1400" i="1" dirty="0">
                <a:solidFill>
                  <a:schemeClr val="accent1"/>
                </a:solidFill>
                <a:ea typeface="SimSun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868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486"/>
    </mc:Choice>
    <mc:Fallback xmlns="">
      <p:transition spd="slow" advTm="11648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6629400" cy="715962"/>
          </a:xfrm>
        </p:spPr>
        <p:txBody>
          <a:bodyPr/>
          <a:lstStyle/>
          <a:p>
            <a:pPr eaLnBrk="1" hangingPunct="1"/>
            <a:r>
              <a:rPr lang="fr-FR" altLang="en-US" sz="3200" dirty="0" smtClean="0"/>
              <a:t>Challenges of data </a:t>
            </a:r>
            <a:r>
              <a:rPr lang="fr-FR" altLang="en-US" sz="3200" dirty="0" err="1" smtClean="0"/>
              <a:t>stream</a:t>
            </a:r>
            <a:r>
              <a:rPr lang="fr-FR" altLang="en-US" sz="3200" dirty="0" smtClean="0"/>
              <a:t> </a:t>
            </a:r>
            <a:r>
              <a:rPr lang="fr-FR" altLang="en-US" sz="3200" dirty="0" err="1" smtClean="0"/>
              <a:t>processing</a:t>
            </a:r>
            <a:endParaRPr lang="fr-FR" altLang="en-US" sz="3200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41438"/>
            <a:ext cx="8915400" cy="5440362"/>
          </a:xfrm>
        </p:spPr>
        <p:txBody>
          <a:bodyPr>
            <a:noAutofit/>
          </a:bodyPr>
          <a:lstStyle/>
          <a:p>
            <a:pPr lvl="1" eaLnBrk="1" hangingPunct="1">
              <a:lnSpc>
                <a:spcPct val="100000"/>
              </a:lnSpc>
            </a:pPr>
            <a:r>
              <a:rPr lang="fr-FR" altLang="en-US" sz="2000" i="1" dirty="0" smtClean="0">
                <a:solidFill>
                  <a:schemeClr val="accent1"/>
                </a:solidFill>
              </a:rPr>
              <a:t>Computation of </a:t>
            </a:r>
            <a:r>
              <a:rPr lang="fr-FR" altLang="en-US" sz="2000" i="1" dirty="0" err="1" smtClean="0">
                <a:solidFill>
                  <a:schemeClr val="accent1"/>
                </a:solidFill>
              </a:rPr>
              <a:t>daily</a:t>
            </a:r>
            <a:r>
              <a:rPr lang="fr-FR" altLang="en-US" sz="2000" i="1" dirty="0" smtClean="0">
                <a:solidFill>
                  <a:schemeClr val="accent1"/>
                </a:solidFill>
              </a:rPr>
              <a:t> </a:t>
            </a:r>
            <a:r>
              <a:rPr lang="fr-FR" altLang="en-US" sz="2000" i="1" dirty="0" err="1" smtClean="0">
                <a:solidFill>
                  <a:schemeClr val="accent1"/>
                </a:solidFill>
              </a:rPr>
              <a:t>electric</a:t>
            </a:r>
            <a:r>
              <a:rPr lang="fr-FR" altLang="en-US" sz="2000" i="1" dirty="0" smtClean="0">
                <a:solidFill>
                  <a:schemeClr val="accent1"/>
                </a:solidFill>
              </a:rPr>
              <a:t> power </a:t>
            </a:r>
            <a:r>
              <a:rPr lang="fr-FR" altLang="en-US" sz="2000" i="1" dirty="0" err="1" smtClean="0">
                <a:solidFill>
                  <a:schemeClr val="accent1"/>
                </a:solidFill>
              </a:rPr>
              <a:t>consumption</a:t>
            </a:r>
            <a:r>
              <a:rPr lang="fr-FR" altLang="en-US" sz="2000" i="1" dirty="0" smtClean="0">
                <a:solidFill>
                  <a:schemeClr val="accent1"/>
                </a:solidFill>
              </a:rPr>
              <a:t> by </a:t>
            </a:r>
            <a:r>
              <a:rPr lang="fr-FR" altLang="en-US" sz="2000" i="1" dirty="0" err="1" smtClean="0">
                <a:solidFill>
                  <a:schemeClr val="accent1"/>
                </a:solidFill>
              </a:rPr>
              <a:t>customer</a:t>
            </a:r>
            <a:r>
              <a:rPr lang="fr-FR" altLang="en-US" sz="2000" i="1" dirty="0" smtClean="0">
                <a:solidFill>
                  <a:schemeClr val="accent1"/>
                </a:solidFill>
              </a:rPr>
              <a:t> </a:t>
            </a:r>
            <a:r>
              <a:rPr lang="fr-FR" altLang="en-US" sz="2000" i="1" dirty="0" err="1" smtClean="0">
                <a:solidFill>
                  <a:schemeClr val="accent1"/>
                </a:solidFill>
              </a:rPr>
              <a:t>market</a:t>
            </a:r>
            <a:r>
              <a:rPr lang="fr-FR" altLang="en-US" sz="2000" i="1" dirty="0" smtClean="0">
                <a:solidFill>
                  <a:schemeClr val="accent1"/>
                </a:solidFill>
              </a:rPr>
              <a:t> segment </a:t>
            </a:r>
            <a:r>
              <a:rPr lang="fr-FR" altLang="en-US" sz="2000" i="1" dirty="0" err="1" smtClean="0">
                <a:solidFill>
                  <a:schemeClr val="accent1"/>
                </a:solidFill>
              </a:rPr>
              <a:t>from</a:t>
            </a:r>
            <a:r>
              <a:rPr lang="fr-FR" altLang="en-US" sz="2000" i="1" dirty="0" smtClean="0">
                <a:solidFill>
                  <a:schemeClr val="accent1"/>
                </a:solidFill>
              </a:rPr>
              <a:t> </a:t>
            </a:r>
            <a:r>
              <a:rPr lang="fr-FR" altLang="en-US" sz="2000" i="1" dirty="0" err="1" smtClean="0">
                <a:solidFill>
                  <a:schemeClr val="accent1"/>
                </a:solidFill>
              </a:rPr>
              <a:t>customer</a:t>
            </a:r>
            <a:r>
              <a:rPr lang="fr-FR" altLang="en-US" sz="2000" i="1" dirty="0" smtClean="0">
                <a:solidFill>
                  <a:schemeClr val="accent1"/>
                </a:solidFill>
              </a:rPr>
              <a:t> </a:t>
            </a:r>
            <a:r>
              <a:rPr lang="fr-FR" altLang="en-US" sz="2000" i="1" dirty="0" err="1" smtClean="0">
                <a:solidFill>
                  <a:schemeClr val="accent1"/>
                </a:solidFill>
              </a:rPr>
              <a:t>meter</a:t>
            </a:r>
            <a:r>
              <a:rPr lang="fr-FR" altLang="en-US" sz="2000" i="1" dirty="0" smtClean="0">
                <a:solidFill>
                  <a:schemeClr val="accent1"/>
                </a:solidFill>
              </a:rPr>
              <a:t> data</a:t>
            </a:r>
          </a:p>
          <a:p>
            <a:pPr lvl="2" eaLnBrk="1" hangingPunct="1">
              <a:lnSpc>
                <a:spcPct val="90000"/>
              </a:lnSpc>
            </a:pPr>
            <a:r>
              <a:rPr lang="fr-FR" altLang="en-US" sz="2000" dirty="0" err="1" smtClean="0"/>
              <a:t>Join</a:t>
            </a:r>
            <a:r>
              <a:rPr lang="fr-FR" altLang="en-US" sz="2000" dirty="0" smtClean="0"/>
              <a:t> </a:t>
            </a:r>
            <a:r>
              <a:rPr lang="fr-FR" altLang="en-US" sz="2000" dirty="0" err="1" smtClean="0"/>
              <a:t>between</a:t>
            </a:r>
            <a:r>
              <a:rPr lang="fr-FR" altLang="en-US" sz="2000" dirty="0" smtClean="0"/>
              <a:t> </a:t>
            </a:r>
            <a:r>
              <a:rPr lang="fr-FR" altLang="en-US" sz="2000" dirty="0" err="1" smtClean="0"/>
              <a:t>several</a:t>
            </a:r>
            <a:r>
              <a:rPr lang="fr-FR" altLang="en-US" sz="2000" dirty="0" smtClean="0"/>
              <a:t> </a:t>
            </a:r>
            <a:r>
              <a:rPr lang="fr-FR" altLang="en-US" sz="2000" dirty="0" err="1" smtClean="0"/>
              <a:t>streams</a:t>
            </a:r>
            <a:endParaRPr lang="fr-FR" altLang="en-US" sz="2000" dirty="0" smtClean="0"/>
          </a:p>
          <a:p>
            <a:pPr lvl="2" eaLnBrk="1" hangingPunct="1">
              <a:lnSpc>
                <a:spcPct val="90000"/>
              </a:lnSpc>
            </a:pPr>
            <a:r>
              <a:rPr lang="fr-FR" altLang="en-US" sz="2000" dirty="0" err="1" smtClean="0"/>
              <a:t>Join</a:t>
            </a:r>
            <a:r>
              <a:rPr lang="fr-FR" altLang="en-US" sz="2000" dirty="0" smtClean="0"/>
              <a:t> </a:t>
            </a:r>
            <a:r>
              <a:rPr lang="fr-FR" altLang="en-US" sz="2000" dirty="0" err="1" smtClean="0"/>
              <a:t>between</a:t>
            </a:r>
            <a:r>
              <a:rPr lang="fr-FR" altLang="en-US" sz="2000" dirty="0" smtClean="0"/>
              <a:t> </a:t>
            </a:r>
            <a:r>
              <a:rPr lang="fr-FR" altLang="en-US" sz="2000" dirty="0" err="1" smtClean="0"/>
              <a:t>stream</a:t>
            </a:r>
            <a:r>
              <a:rPr lang="fr-FR" altLang="en-US" sz="2000" dirty="0" smtClean="0"/>
              <a:t> data and </a:t>
            </a:r>
            <a:r>
              <a:rPr lang="fr-FR" altLang="en-US" sz="2000" dirty="0" err="1" smtClean="0"/>
              <a:t>customer</a:t>
            </a:r>
            <a:r>
              <a:rPr lang="fr-FR" altLang="en-US" sz="2000" dirty="0" smtClean="0"/>
              <a:t> </a:t>
            </a:r>
            <a:r>
              <a:rPr lang="fr-FR" altLang="en-US" sz="2000" dirty="0" err="1" smtClean="0"/>
              <a:t>database</a:t>
            </a:r>
            <a:r>
              <a:rPr lang="fr-FR" altLang="en-US" sz="2000" dirty="0"/>
              <a:t> </a:t>
            </a:r>
            <a:endParaRPr lang="fr-FR" altLang="en-US" sz="2000" dirty="0" smtClean="0"/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fr-FR" altLang="en-US" sz="2000" dirty="0" smtClean="0"/>
              <a:t>Solution: </a:t>
            </a:r>
            <a:r>
              <a:rPr lang="fr-FR" altLang="en-US" sz="2000" dirty="0" err="1" smtClean="0"/>
              <a:t>incremental</a:t>
            </a:r>
            <a:r>
              <a:rPr lang="fr-FR" altLang="en-US" sz="2000" dirty="0" smtClean="0"/>
              <a:t> computation and </a:t>
            </a:r>
            <a:r>
              <a:rPr lang="fr-FR" altLang="en-US" sz="2000" dirty="0" err="1" smtClean="0"/>
              <a:t>definition</a:t>
            </a:r>
            <a:r>
              <a:rPr lang="fr-FR" altLang="en-US" sz="2000" dirty="0" smtClean="0"/>
              <a:t> of temporal </a:t>
            </a:r>
            <a:r>
              <a:rPr lang="fr-FR" altLang="en-US" sz="2000" dirty="0" err="1" smtClean="0"/>
              <a:t>windows</a:t>
            </a:r>
            <a:r>
              <a:rPr lang="fr-FR" altLang="en-US" sz="2000" dirty="0" smtClean="0"/>
              <a:t> for joins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fr-FR" altLang="en-US" sz="2000" dirty="0" smtClean="0"/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</a:pPr>
            <a:r>
              <a:rPr lang="fr-FR" altLang="en-US" sz="2000" i="1" dirty="0" smtClean="0">
                <a:solidFill>
                  <a:schemeClr val="accent1"/>
                </a:solidFill>
              </a:rPr>
              <a:t>100 </a:t>
            </a:r>
            <a:r>
              <a:rPr lang="fr-FR" altLang="en-US" sz="2000" i="1" dirty="0" err="1" smtClean="0">
                <a:solidFill>
                  <a:schemeClr val="accent1"/>
                </a:solidFill>
              </a:rPr>
              <a:t>most</a:t>
            </a:r>
            <a:r>
              <a:rPr lang="fr-FR" altLang="en-US" sz="2000" i="1" dirty="0" smtClean="0">
                <a:solidFill>
                  <a:schemeClr val="accent1"/>
                </a:solidFill>
              </a:rPr>
              <a:t> </a:t>
            </a:r>
            <a:r>
              <a:rPr lang="fr-FR" altLang="en-US" sz="2000" i="1" dirty="0" err="1" smtClean="0">
                <a:solidFill>
                  <a:schemeClr val="accent1"/>
                </a:solidFill>
              </a:rPr>
              <a:t>frequent</a:t>
            </a:r>
            <a:r>
              <a:rPr lang="fr-FR" altLang="en-US" sz="2000" i="1" dirty="0" smtClean="0">
                <a:solidFill>
                  <a:schemeClr val="accent1"/>
                </a:solidFill>
              </a:rPr>
              <a:t> @S IP adresses on a router</a:t>
            </a:r>
          </a:p>
          <a:p>
            <a:pPr lvl="2" eaLnBrk="1" hangingPunct="1">
              <a:lnSpc>
                <a:spcPct val="90000"/>
              </a:lnSpc>
            </a:pPr>
            <a:r>
              <a:rPr lang="fr-FR" altLang="en-US" sz="2000" dirty="0" err="1" smtClean="0"/>
              <a:t>Maintain</a:t>
            </a:r>
            <a:r>
              <a:rPr lang="fr-FR" altLang="en-US" sz="2000" dirty="0" smtClean="0"/>
              <a:t> a table of IP </a:t>
            </a:r>
            <a:r>
              <a:rPr lang="fr-FR" altLang="en-US" sz="2000" dirty="0" err="1" smtClean="0"/>
              <a:t>addresses</a:t>
            </a:r>
            <a:r>
              <a:rPr lang="fr-FR" altLang="en-US" sz="2000" dirty="0" smtClean="0"/>
              <a:t> </a:t>
            </a:r>
            <a:r>
              <a:rPr lang="fr-FR" altLang="en-US" sz="2000" dirty="0" err="1" smtClean="0"/>
              <a:t>with</a:t>
            </a:r>
            <a:r>
              <a:rPr lang="fr-FR" altLang="en-US" sz="2000" dirty="0" smtClean="0"/>
              <a:t> </a:t>
            </a:r>
            <a:r>
              <a:rPr lang="fr-FR" altLang="en-US" sz="2000" dirty="0" err="1" smtClean="0"/>
              <a:t>frequencies</a:t>
            </a:r>
            <a:r>
              <a:rPr lang="fr-FR" altLang="en-US" sz="2000" dirty="0" smtClean="0"/>
              <a:t> ?</a:t>
            </a:r>
          </a:p>
          <a:p>
            <a:pPr lvl="2" eaLnBrk="1" hangingPunct="1">
              <a:lnSpc>
                <a:spcPct val="90000"/>
              </a:lnSpc>
            </a:pPr>
            <a:r>
              <a:rPr lang="fr-FR" altLang="en-US" sz="2000" dirty="0" err="1" smtClean="0"/>
              <a:t>Sampling</a:t>
            </a:r>
            <a:r>
              <a:rPr lang="fr-FR" altLang="en-US" sz="2000" dirty="0" smtClean="0"/>
              <a:t> the </a:t>
            </a:r>
            <a:r>
              <a:rPr lang="fr-FR" altLang="en-US" sz="2000" dirty="0" err="1" smtClean="0"/>
              <a:t>stream</a:t>
            </a:r>
            <a:r>
              <a:rPr lang="fr-FR" altLang="en-US" sz="2000" dirty="0" smtClean="0"/>
              <a:t> ?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altLang="en-US" sz="2000" dirty="0" smtClean="0"/>
              <a:t>Face high (and </a:t>
            </a:r>
            <a:r>
              <a:rPr lang="fr-FR" altLang="en-US" sz="2000" dirty="0" err="1" smtClean="0"/>
              <a:t>varying</a:t>
            </a:r>
            <a:r>
              <a:rPr lang="fr-FR" altLang="en-US" sz="2000" dirty="0" smtClean="0"/>
              <a:t>) rate of </a:t>
            </a:r>
            <a:r>
              <a:rPr lang="fr-FR" altLang="en-US" sz="2000" dirty="0" err="1" smtClean="0"/>
              <a:t>arrivals</a:t>
            </a:r>
            <a:endParaRPr lang="fr-FR" altLang="en-US" sz="2000" dirty="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fr-FR" altLang="en-US" sz="2000" dirty="0" smtClean="0"/>
              <a:t>Exact versus </a:t>
            </a:r>
            <a:r>
              <a:rPr lang="fr-FR" altLang="en-US" sz="2000" dirty="0" err="1" smtClean="0"/>
              <a:t>approximate</a:t>
            </a:r>
            <a:r>
              <a:rPr lang="fr-FR" altLang="en-US" sz="2000" dirty="0" smtClean="0"/>
              <a:t> </a:t>
            </a:r>
            <a:r>
              <a:rPr lang="fr-FR" altLang="en-US" sz="2000" dirty="0" err="1" smtClean="0"/>
              <a:t>answers</a:t>
            </a:r>
            <a:endParaRPr lang="fr-FR" altLang="en-US" sz="2000" dirty="0" smtClean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fr-FR" altLang="en-US" sz="2000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81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9105"/>
    </mc:Choice>
    <mc:Fallback xmlns="">
      <p:transition spd="slow" advTm="309105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dirty="0" err="1" smtClean="0"/>
              <a:t>Processing</a:t>
            </a:r>
            <a:r>
              <a:rPr lang="fr-FR" altLang="en-US" dirty="0" smtClean="0"/>
              <a:t> data </a:t>
            </a:r>
            <a:r>
              <a:rPr lang="fr-FR" altLang="en-US" dirty="0" err="1" smtClean="0"/>
              <a:t>streams</a:t>
            </a:r>
            <a:endParaRPr lang="fr-FR" altLang="en-US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484313"/>
            <a:ext cx="7705725" cy="1728787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fr-FR" altLang="en-US" sz="2000" b="1" dirty="0" err="1" smtClean="0"/>
              <a:t>Windowing</a:t>
            </a:r>
            <a:endParaRPr lang="fr-FR" altLang="en-US" sz="2000" b="1" dirty="0" smtClean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fr-FR" altLang="en-US" sz="2000" b="1" dirty="0" smtClean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fr-FR" altLang="en-US" sz="1600" dirty="0" err="1" smtClean="0"/>
              <a:t>Applying</a:t>
            </a:r>
            <a:r>
              <a:rPr lang="fr-FR" altLang="en-US" sz="1600" dirty="0" smtClean="0"/>
              <a:t> </a:t>
            </a:r>
            <a:r>
              <a:rPr lang="fr-FR" altLang="en-US" sz="1600" dirty="0" err="1" smtClean="0"/>
              <a:t>queries</a:t>
            </a:r>
            <a:r>
              <a:rPr lang="fr-FR" altLang="en-US" sz="1600" dirty="0" smtClean="0"/>
              <a:t>/</a:t>
            </a:r>
            <a:r>
              <a:rPr lang="fr-FR" altLang="en-US" sz="1600" dirty="0" err="1" smtClean="0"/>
              <a:t>mining</a:t>
            </a:r>
            <a:r>
              <a:rPr lang="fr-FR" altLang="en-US" sz="1600" dirty="0" smtClean="0"/>
              <a:t> </a:t>
            </a:r>
            <a:r>
              <a:rPr lang="fr-FR" altLang="en-US" sz="1600" dirty="0" err="1" smtClean="0"/>
              <a:t>tasks</a:t>
            </a:r>
            <a:r>
              <a:rPr lang="fr-FR" altLang="en-US" sz="1600" dirty="0" smtClean="0"/>
              <a:t> to the </a:t>
            </a:r>
            <a:r>
              <a:rPr lang="fr-FR" altLang="en-US" sz="1600" dirty="0" err="1" smtClean="0"/>
              <a:t>whole</a:t>
            </a:r>
            <a:r>
              <a:rPr lang="fr-FR" altLang="en-US" sz="1600" dirty="0" smtClean="0"/>
              <a:t> </a:t>
            </a:r>
            <a:r>
              <a:rPr lang="fr-FR" altLang="en-US" sz="1600" dirty="0" err="1" smtClean="0"/>
              <a:t>stream</a:t>
            </a:r>
            <a:r>
              <a:rPr lang="fr-FR" altLang="en-US" sz="1600" dirty="0" smtClean="0"/>
              <a:t> (</a:t>
            </a:r>
            <a:r>
              <a:rPr lang="fr-FR" altLang="en-US" sz="1600" dirty="0" err="1" smtClean="0"/>
              <a:t>from</a:t>
            </a:r>
            <a:r>
              <a:rPr lang="fr-FR" altLang="en-US" sz="1600" dirty="0" smtClean="0"/>
              <a:t> </a:t>
            </a:r>
            <a:r>
              <a:rPr lang="fr-FR" altLang="en-US" sz="1600" dirty="0" err="1" smtClean="0"/>
              <a:t>beginning</a:t>
            </a:r>
            <a:r>
              <a:rPr lang="fr-FR" altLang="en-US" sz="1600" dirty="0" smtClean="0"/>
              <a:t> to </a:t>
            </a:r>
            <a:r>
              <a:rPr lang="fr-FR" altLang="en-US" sz="1600" dirty="0" err="1" smtClean="0"/>
              <a:t>current</a:t>
            </a:r>
            <a:r>
              <a:rPr lang="fr-FR" altLang="en-US" sz="1600" dirty="0" smtClean="0"/>
              <a:t> time)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fr-FR" altLang="en-US" sz="1600" dirty="0" smtClean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fr-FR" altLang="en-US" sz="1600" dirty="0" err="1" smtClean="0"/>
              <a:t>Applying</a:t>
            </a:r>
            <a:r>
              <a:rPr lang="fr-FR" altLang="en-US" sz="1600" dirty="0" smtClean="0"/>
              <a:t> </a:t>
            </a:r>
            <a:r>
              <a:rPr lang="fr-FR" altLang="en-US" sz="1600" dirty="0" err="1" smtClean="0"/>
              <a:t>queries</a:t>
            </a:r>
            <a:r>
              <a:rPr lang="fr-FR" altLang="en-US" sz="1600" dirty="0" smtClean="0"/>
              <a:t>/</a:t>
            </a:r>
            <a:r>
              <a:rPr lang="fr-FR" altLang="en-US" sz="1600" dirty="0" err="1" smtClean="0"/>
              <a:t>mining</a:t>
            </a:r>
            <a:r>
              <a:rPr lang="fr-FR" altLang="en-US" sz="1600" dirty="0" smtClean="0"/>
              <a:t> to a portion of the </a:t>
            </a:r>
            <a:r>
              <a:rPr lang="fr-FR" altLang="en-US" sz="1600" dirty="0" err="1" smtClean="0"/>
              <a:t>stream</a:t>
            </a:r>
            <a:endParaRPr lang="fr-FR" altLang="en-US" sz="1600" dirty="0" smtClean="0"/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</a:pPr>
            <a:endParaRPr lang="fr-FR" altLang="en-US" sz="1600" dirty="0" smtClean="0"/>
          </a:p>
        </p:txBody>
      </p:sp>
      <p:grpSp>
        <p:nvGrpSpPr>
          <p:cNvPr id="54276" name="Group 15"/>
          <p:cNvGrpSpPr>
            <a:grpSpLocks/>
          </p:cNvGrpSpPr>
          <p:nvPr/>
        </p:nvGrpSpPr>
        <p:grpSpPr bwMode="auto">
          <a:xfrm>
            <a:off x="971550" y="3500438"/>
            <a:ext cx="7037388" cy="2525712"/>
            <a:chOff x="772" y="2659"/>
            <a:chExt cx="4552" cy="1432"/>
          </a:xfrm>
        </p:grpSpPr>
        <p:sp>
          <p:nvSpPr>
            <p:cNvPr id="54277" name="Line 6"/>
            <p:cNvSpPr>
              <a:spLocks noChangeShapeType="1"/>
            </p:cNvSpPr>
            <p:nvPr/>
          </p:nvSpPr>
          <p:spPr bwMode="auto">
            <a:xfrm>
              <a:off x="1137" y="3187"/>
              <a:ext cx="4172" cy="0"/>
            </a:xfrm>
            <a:prstGeom prst="line">
              <a:avLst/>
            </a:prstGeom>
            <a:noFill/>
            <a:ln w="57150">
              <a:solidFill>
                <a:schemeClr val="bg2">
                  <a:lumMod val="50000"/>
                </a:schemeClr>
              </a:solidFill>
              <a:round/>
              <a:headEnd type="diamond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54278" name="Text Box 7"/>
            <p:cNvSpPr txBox="1">
              <a:spLocks noChangeArrowheads="1"/>
            </p:cNvSpPr>
            <p:nvPr/>
          </p:nvSpPr>
          <p:spPr bwMode="auto">
            <a:xfrm rot="-5373247">
              <a:off x="314" y="3449"/>
              <a:ext cx="1100" cy="18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fr-FR" altLang="en-US" sz="1200" b="1" dirty="0" err="1"/>
                <a:t>Beginning</a:t>
              </a:r>
              <a:r>
                <a:rPr lang="fr-FR" altLang="en-US" sz="1200" b="1" dirty="0"/>
                <a:t> of the </a:t>
              </a:r>
              <a:r>
                <a:rPr lang="fr-FR" altLang="en-US" sz="1200" b="1" dirty="0" err="1"/>
                <a:t>stream</a:t>
              </a:r>
              <a:endParaRPr lang="fr-FR" altLang="en-US" sz="1200" b="1" dirty="0"/>
            </a:p>
          </p:txBody>
        </p:sp>
        <p:sp>
          <p:nvSpPr>
            <p:cNvPr id="54279" name="Line 8"/>
            <p:cNvSpPr>
              <a:spLocks noChangeShapeType="1"/>
            </p:cNvSpPr>
            <p:nvPr/>
          </p:nvSpPr>
          <p:spPr bwMode="auto">
            <a:xfrm>
              <a:off x="3581" y="3091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54280" name="Text Box 9"/>
            <p:cNvSpPr txBox="1">
              <a:spLocks noChangeArrowheads="1"/>
            </p:cNvSpPr>
            <p:nvPr/>
          </p:nvSpPr>
          <p:spPr bwMode="auto">
            <a:xfrm rot="-5373247">
              <a:off x="3266" y="3654"/>
              <a:ext cx="623" cy="18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fr-FR" altLang="en-US" sz="1200" b="1" dirty="0" err="1"/>
                <a:t>Current</a:t>
              </a:r>
              <a:r>
                <a:rPr lang="fr-FR" altLang="en-US" sz="1200" b="1" dirty="0"/>
                <a:t> date</a:t>
              </a:r>
            </a:p>
          </p:txBody>
        </p:sp>
        <p:sp>
          <p:nvSpPr>
            <p:cNvPr id="54281" name="Line 10"/>
            <p:cNvSpPr>
              <a:spLocks noChangeShapeType="1"/>
            </p:cNvSpPr>
            <p:nvPr/>
          </p:nvSpPr>
          <p:spPr bwMode="auto">
            <a:xfrm>
              <a:off x="2189" y="2947"/>
              <a:ext cx="168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54282" name="Line 11"/>
            <p:cNvSpPr>
              <a:spLocks noChangeShapeType="1"/>
            </p:cNvSpPr>
            <p:nvPr/>
          </p:nvSpPr>
          <p:spPr bwMode="auto">
            <a:xfrm>
              <a:off x="2189" y="2851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54283" name="Line 12"/>
            <p:cNvSpPr>
              <a:spLocks noChangeShapeType="1"/>
            </p:cNvSpPr>
            <p:nvPr/>
          </p:nvSpPr>
          <p:spPr bwMode="auto">
            <a:xfrm>
              <a:off x="3869" y="2851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54284" name="Text Box 13"/>
            <p:cNvSpPr txBox="1">
              <a:spLocks noChangeArrowheads="1"/>
            </p:cNvSpPr>
            <p:nvPr/>
          </p:nvSpPr>
          <p:spPr bwMode="auto">
            <a:xfrm>
              <a:off x="2381" y="2659"/>
              <a:ext cx="1179" cy="161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fr-FR" altLang="en-US" sz="1200" b="1" dirty="0" err="1"/>
                <a:t>Window</a:t>
              </a:r>
              <a:r>
                <a:rPr lang="fr-FR" altLang="en-US" sz="1200" b="1" dirty="0"/>
                <a:t> on the </a:t>
              </a:r>
              <a:r>
                <a:rPr lang="fr-FR" altLang="en-US" sz="1200" b="1" dirty="0" err="1"/>
                <a:t>stream</a:t>
              </a:r>
              <a:endParaRPr lang="fr-FR" altLang="en-US" sz="1200" b="1" dirty="0"/>
            </a:p>
          </p:txBody>
        </p:sp>
        <p:sp>
          <p:nvSpPr>
            <p:cNvPr id="54285" name="Text Box 14"/>
            <p:cNvSpPr txBox="1">
              <a:spLocks noChangeArrowheads="1"/>
            </p:cNvSpPr>
            <p:nvPr/>
          </p:nvSpPr>
          <p:spPr bwMode="auto">
            <a:xfrm>
              <a:off x="5166" y="3330"/>
              <a:ext cx="158" cy="162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/>
              <a:r>
                <a:rPr lang="fr-FR" altLang="en-US" sz="1200" b="1"/>
                <a:t>t</a:t>
              </a:r>
            </a:p>
          </p:txBody>
        </p:sp>
      </p:grpSp>
      <mc:AlternateContent xmlns:mc="http://schemas.openxmlformats.org/markup-compatibility/2006">
        <mc:Choice xmlns:iact="http://schemas.microsoft.com/office/powerpoint/2014/inkAction" xmlns:p14="http://schemas.microsoft.com/office/powerpoint/2010/main" xmlns="" Requires="p14 iact">
          <p:contentPart p14:bwMode="auto" r:id="rId8">
            <p14:nvContentPartPr>
              <p14:cNvPr id="4" name="Ink 3"/>
              <p14:cNvContentPartPr/>
              <p14:nvPr>
                <p:custDataLst>
                  <p:tags r:id="rId4"/>
                </p:custDataLst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467051" y="3228387"/>
              <a:ext cx="4323159" cy="1991272"/>
            </p14:xfrm>
          </p:contentPart>
        </mc:Choice>
        <mc:Fallback>
          <p:pic>
            <p:nvPicPr>
              <p:cNvPr id="4" name="Ink 3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58051" y="3219386"/>
                <a:ext cx="4341159" cy="20092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367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423"/>
    </mc:Choice>
    <mc:Fallback xmlns="">
      <p:transition spd="slow" advTm="604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F+7FT8JAwAAAAQAAAAMAAAABwMAAAAAAQAAAAQAAAAECUlua0F0b21WMQIAAAAJBAAAAAkFAAAACQYAAAAJBwAAAAUEAAAAC1BlblN0cm9rZVYxBAAAAApBdHRyaWJ1dGVzBVRyYWNlCVN0YXJ0VGltZQRUeXBlBAQABA9QZW5BdHRyaWJ1dGVzVjECAAAACklua1RyYWNlVjECAAAAEAxBY3Rpb25UeXBlVjECAAAAAgAAAAkIAAAACQkAAABlYAAAAAAAAAX2////DEFjdGlvblR5cGVWMQEAAAAHdmFsdWVfXwAIAgAAAAAAAAABBQAAAAQAAAAJCwAAAAkMAAAAP4cAAAAAAAAB8/////b///8AAAAAAQYAAAAEAAAACQ4AAAAJDwAAAGucAAAAAAAAAfD////2////AAAAAAEHAAAABAAAAAkRAAAACRIAAAB8qgAAAAAAAAHt////9v///wAAAAAFCAAAAA9QZW5BdHRyaWJ1dGVzVjEKAAAAB19jb2xvckEHX2NvbG9yUgdfY29sb3JHB19jb2xvckIKRml0VG9DdXJ2ZQZIZWlnaHQOSWdub3JlUHJlc3N1cmUNSXNIaWdobGlnaHRlcgVTaGFwZQVXaWR0aAAAAAAAAAAABAACAgICAQYBAQxCcnVzaFNoYXBlVjECAAAABgIAAAD/AAAAAAAAAAAAAAhAAAAF7P///wxCcnVzaFNoYXBlVjEBAAAAB3ZhbHVlX18ACAIAAAABAAAAAAAAAAAACEAFCQAAAApJbmtUcmFjZVYxAwAAAA1MaXN0YDErX2l0ZW1zDExpc3RgMStfc2l6ZQ9MaXN0YDErX3ZlcnNpb24EAAAYU2hhcmVkLklua2luZy5JbmtQb2ludFtdAgAAAAgIAgAAAAkVAAAA4wAAAOMAAAABCwAAAAgAAAD/AAAAAAAAAAAAAAhAAAAB6v///+z///8BAAAAAAAAAAAACEABDAAAAAkAAAAJFwAAACUBAAAlAQAAAQ4AAAAIAAAA/wAAAAAAAAAAAAAIQAAAAej////s////AQAAAAAAAAAAAAhAAQ8AAAAJAAAACRkAAACyAAAAsgAAAAERAAAACAAAAP8AAAAAAAAAAAAACEAAAAHm////7P///wEAAAAAAAAAAAAIQAESAAAACQAAAAkbAAAAdgAAAHYAAAAHFQAAAAABAAAAAAEAAAQKSW5rUG9pbnRWMQIAAAAJHAAAAAkdAAAACR4AAAAJHwAAAAkgAAAACSEAAAAJIgAAAAkjAAAACSQAAAAJJQAAAAkmAAAACScAAAAJKAAAAAkpAAAACSoAAAAJKwAAAAksAAAACS0AAAAJLgAAAAkvAAAACTAAAAAJMQAAAAkyAAAACTMAAAAJNAAAAAk1AAAACTYAAAAJNwAAAAk4AAAACTkAAAAJOgAAAAk7AAAACTwAAAAJPQAAAAk+AAAACT8AAAAJQAAAAAlBAAAACUIAAAAJQwAAAAlEAAAACUUAAAAJRgAAAAlHAAAACUgAAAAJSQAAAAlKAAAACUsAAAAJTAAAAAlNAAAACU4AAAAJTwAAAAlQAAAACVEAAAAJUgAAAAlTAAAACVQAAAAJVQAAAAlWAAAACVcAAAAJWAAAAAlZAAAACVoAAAAJWwAAAAlcAAAACV0AAAAJXgAAAAlfAAAACWAAAAAJYQAAAAliAAAACWMAAAAJZAAAAAllAAAACWYAAAAJZwAAAAloAAAACWkAAAAJagAAAAlrAAAACWwAAAAJbQAAAAluAAAACW8AAAAJcAAAAAlxAAAACXIAAAAJcwAAAAl0AAAACXUAAAAJdgAAAAl3AAAACXgAAAAJeQAAAAl6AAAACXsAAAAJfAAAAAl9AAAACX4AAAAJfwAAAAmAAAAACYEAAAAJggAAAAmDAAAACYQAAAAJhQAAAAmGAAAACYcAAAAJiAAAAAmJAAAACYoAAAAJiwAAAAmMAAAACY0AAAAJjgAAAAmPAAAACZAAAAAJkQAAAAmSAAAACZMAAAAJlAAAAAmVAAAACZYAAAAJlwAAAAmYAAAACZkAAAAJmgAAAAmbAAAACZwAAAAJnQAAAAmeAAAACZ8AAAAJoAAAAAmhAAAACaIAAAAJowAAAAmkAAAACaUAAAAJpgAAAAmnAAAACagAAAAJqQAAAAmqAAAACasAAAAJrAAAAAmtAAAACa4AAAAJrwAAAAmwAAAACbEAAAAJsgAAAAmzAAAACbQAAAAJtQAAAAm2AAAACbcAAAAJuAAAAAm5AAAACboAAAAJuwAAAAm8AAAACb0AAAAJvgAAAAm/AAAACcAAAAAJwQAAAAnCAAAACcMAAAAJxAAAAAnFAAAACcYAAAAJxwAAAAnIAAAACckAAAAJygAAAAnLAAAACcwAAAAJzQAAAAnOAAAACc8AAAAJ0AAAAAnRAAAACdIAAAAJ0wAAAAnUAAAACdUAAAAJ1gAAAAnXAAAACdgAAAAJ2QAAAAnaAAAACdsAAAAJ3AAAAAndAAAACd4AAAAJ3wAAAAngAAAACeEAAAAJ4gAAAAnjAAAACeQAAAAJ5QAAAAnmAAAACecAAAAJ6AAAAAnpAAAACeoAAAAJ6wAAAAnsAAAACe0AAAAJ7gAAAAnvAAAACfAAAAAJ8QAAAAnyAAAACfMAAAAJ9AAAAAn1AAAACfYAAAAJ9wAAAAn4AAAACfkAAAAJ+gAAAAn7AAAACfwAAAAJ/QAAAAn+AAAADR0HFwAAAAABAAAAAAIAAAQKSW5rUG9pbnRWMQIAAAAJ/wAAAAkAAQAACQEBAAAJAgEAAAkDAQAACQQBAAAJBQEAAAkGAQAACQcBAAAJCAEAAAkJAQAACQoBAAAJCwEAAAkMAQAACQ0BAAAJDgEAAAkPAQAACRABAAAJEQEAAAkSAQAACRMBAAAJFAEAAAkVAQAACRYBAAAJFwEAAAkYAQAACRkBAAAJGgEAAAkbAQAACRwBAAAJHQEAAAkeAQAACR8BAAAJIAEAAAkhAQAACSIBAAAJIwEAAAkkAQAACSUBAAAJJgEAAAknAQAACSgBAAAJKQEAAAkqAQAACSsBAAAJLAEAAAktAQAACS4BAAAJLwEAAAkwAQAACTEBAAAJMgEAAAkzAQAACTQBAAAJNQEAAAk2AQAACTcBAAAJOAEAAAk5AQAACToBAAAJOwEAAAk8AQAACT0BAAAJPgEAAAk/AQAACUABAAAJQQEAAAlCAQAACUMBAAAJRAEAAAlFAQAACUYBAAAJRwEAAAlIAQAACUkBAAAJSgEAAAlLAQAACUwBAAAJTQEAAAlOAQAACU8BAAAJUAEAAAlRAQAACVIBAAAJUwEAAAlUAQAACVUBAAAJVgEAAAlXAQAACVgBAAAJWQEAAAlaAQAACVsBAAAJXAEAAAldAQAACV4BAAAJXwEAAAlgAQAACWEBAAAJYgEAAAljAQAACWQBAAAJZQEAAAlmAQAACWcBAAAJaAEAAAlpAQAACWoBAAAJawEAAAlsAQAACW0BAAAJbgEAAAlvAQAACXABAAAJcQEAAAlyAQAACXMBAAAJdAEAAAl1AQAACXYBAAAJdwEAAAl4AQAACXkBAAAJegEAAAl7AQAACXwBAAAJfQEAAAl+AQAACX8BAAAJgAEAAAmBAQAACYIBAAAJgwEAAAmEAQAACYUBAAAJhgEAAAmHAQAACYgBAAAJiQEAAAmKAQAACYsBAAAJjAEAAAmNAQAACY4BAAAJjwEAAAmQAQAACZEBAAAJkgEAAAmTAQAACZQBAAAJlQEAAAmWAQAACZcBAAAJmAEAAAmZAQAACZoBAAAJmwEAAAmcAQAACZ0BAAAJngEAAAmfAQAACaABAAAJoQEAAAmiAQAACaMBAAAJpAEAAAmlAQAACaYBAAAJpwEAAAmoAQAACakBAAAJqgEAAAmrAQAACawBAAAJrQEAAAmuAQAACa8BAAAJsAEAAAmxAQAACbIBAAAJswEAAAm0AQAACbUBAAAJtgEAAAm3AQAACbgBAAAJuQEAAAm6AQAACbsBAAAJvAEAAAm9AQAACb4BAAAJvwEAAAnAAQAACcEBAAAJwgEAAAnDAQAACcQBAAAJxQEAAAnGAQAACccBAAAJyAEAAAnJAQAACcoBAAAJywEAAAnMAQAACc0BAAAJzgEAAAnPAQAACdABAAAJ0QEAAAnSAQAACdMBAAAJ1AEAAAnVAQAACdYBAAAJ1wEAAAnYAQAACdkBAAAJ2gEAAAnbAQAACdwBAAAJ3QEAAAneAQAACd8BAAAJ4AEAAAnhAQAACeIBAAAJ4wEAAAnkAQAACeUBAAAJ5gEAAAnnAQAACegBAAAJ6QEAAAnqAQAACesBAAAJ7AEAAAntAQAACe4BAAAJ7wEAAAnwAQAACfEBAAAJ8gEAAAnzAQAACfQBAAAJ9QEAAAn2AQAACfcBAAAJ+AEAAAn5AQAACfoBAAAJ+wEAAAn8AQAACf0BAAAJ/gEAAAn/AQAACQACAAAJAQIAAAkCAgAACQMCAAAJBAIAAAkFAgAACQYCAAAJBwIAAAkIAgAACQkCAAAJCgIAAAkLAgAACQwCAAAJDQIAAAkOAgAACQ8CAAAJEAIAAAkRAgAACRICAAAJEwIAAAkUAgAACRUCAAAJFgIAAAkXAgAACRgCAAAJGQIAAAkaAgAACRsCAAAJHAIAAAkdAgAACR4CAAAJHwIAAAkgAgAACSECAAAJIgIAAAkjAgAADdsHGQAAAAABAAAAAAEAAAQKSW5rUG9pbnRWMQIAAAAJJAIAAAklAgAACSYCAAAJJwIAAAkoAgAACSkCAAAJKgIAAAkrAgAACSwCAAAJLQIAAAkuAgAACS8CAAAJMAIAAAkxAgAACTICAAAJMwIAAAk0AgAACTUCAAAJNgIAAAk3AgAACTgCAAAJOQIAAAk6AgAACTsCAAAJPAIAAAk9AgAACT4CAAAJPwIAAAlAAgAACUECAAAJQgIAAAlDAgAACUQCAAAJRQIAAAlGAgAACUcCAAAJSAIAAAlJAgAACUoCAAAJSwIAAAlMAgAACU0CAAAJTgIAAAlPAgAACVACAAAJUQIAAAlSAgAACVMCAAAJVAIAAAlVAgAACVYCAAAJVwIAAAlYAgAACVkCAAAJWgIAAAlbAgAACVwCAAAJXQIAAAleAgAACV8CAAAJYAIAAAlhAgAACWICAAAJYwIAAAlkAgAACWUCAAAJZgIAAAlnAgAACWgCAAAJaQIAAAlqAgAACWsCAAAJbAIAAAltAgAACW4CAAAJbwIAAAlwAgAACXECAAAJcgIAAAlzAgAACXQCAAAJdQIAAAl2AgAACXcCAAAJeAIAAAl5AgAACXoCAAAJewIAAAl8AgAACX0CAAAJfgIAAAl/AgAACYACAAAJgQIAAAmCAgAACYMCAAAJhAIAAAmFAgAACYYCAAAJhwIAAAmIAgAACYkCAAAJigIAAAmLAgAACYwCAAAJjQIAAAmOAgAACY8CAAAJkAIAAAmRAgAACZICAAAJkwIAAAmUAgAACZUCAAAJlgIAAAmXAgAACZgCAAAJmQIAAAmaAgAACZsCAAAJnAIAAAmdAgAACZ4CAAAJnwIAAAmgAgAACaECAAAJogIAAAmjAgAACaQCAAAJpQIAAAmmAgAACacCAAAJqAIAAAmpAgAACaoCAAAJqwIAAAmsAgAACa0CAAAJrgIAAAmvAgAACbACAAAJsQIAAAmyAgAACbMCAAAJtAIAAAm1AgAACbYCAAAJtwIAAAm4AgAACbkCAAAJugIAAAm7AgAACbwCAAAJvQIAAAm+AgAACb8CAAAJwAIAAAnBAgAACcICAAAJwwIAAAnEAgAACcUCAAAJxgIAAAnHAgAACcgCAAAJyQIAAAnKAgAACcsCAAAJzAIAAAnNAgAACc4CAAAJzwIAAAnQAgAACdECAAAJ0gIAAAnTAgAACdQCAAAJ1QIAAA1OBxsAAAAAAQAAAIAAAAAECklua1BvaW50VjECAAAACdYCAAAJ1wIAAAnYAgAACdkCAAAJ2gIAAAnbAgAACdwCAAAJ3QIAAAneAgAACd8CAAAJ4AIAAAnhAgAACeICAAAJ4wIAAAnkAgAACeUCAAAJ5gIAAAnnAgAACegCAAAJ6QIAAAnqAgAACesCAAAJ7AIAAAntAgAACe4CAAAJ7wIAAAnwAgAACfECAAAJ8gIAAAnzAgAACfQCAAAJ9QIAAAn2AgAACfcCAAAJ+AIAAAn5AgAACfoCAAAJ+wIAAAn8AgAACf0CAAAJ/gIAAAn/AgAACQADAAAJAQMAAAkCAwAACQMDAAAJBAMAAAkFAwAACQYDAAAJBwMAAAkIAwAACQkDAAAJCgMAAAkLAwAACQwDAAAJDQMAAAkOAwAACQ8DAAAJEAMAAAkRAwAACRIDAAAJEwMAAAkUAwAACRUDAAAJFgMAAAkXAwAACRgDAAAJGQMAAAkaAwAACRsDAAAJHAMAAAkdAwAACR4DAAAJHwMAAAkgAwAACSEDAAAJIgMAAAkjAwAACSQDAAAJJQMAAAkmAwAACScDAAAJKAMAAAkpAwAACSoDAAAJKwMAAAksAwAACS0DAAAJLgMAAAkvAwAACTADAAAJMQMAAAkyAwAACTMDAAAJNAMAAAk1AwAACTYDAAAJNwMAAAk4AwAACTkDAAAJOgMAAAk7AwAACTwDAAAJPQMAAAk+AwAACT8DAAAJQAMAAAlBAwAACUIDAAAJQwMAAAlEAwAACUUDAAAJRgMAAAlHAwAACUgDAAAJSQMAAAlKAwAACUsDAAANCgUcAAAACklua1BvaW50VjEEAAAAAVgBWQ5QcmVzc3VyZUZhY3RvcglUaW1lU3RhbXAAAAAABgYLEAIAAABAzAiS3qF4P/jVmEgPVNY/AAAAPwAAAAAAAAAAAR0AAAAcAAAAQMwIkt6heD/UmEgPVM7WPwAAAD9OAAAAAAAAAAEeAAAAHAAAAEDMCJLeoXg/RHqgcnYL1z8AAAA/XQAAAAAAAAABHwAAABwAAABAzAiS3qF4PyQ9UDm7hdc/AAAAP10AAAAAAAAAASAAAAAcAAAAQMwIkt6heD9s4VdjIj3YPwAAAD9tAAAAAAAAAAEhAAAAHAAAAEB0VOCLq38/TKQHKme32D8AAAA/bQAAAAAAAAABIgAAABwAAABAdFTgi6t/PwQqZ7fwq9k/AAAAP3wAAAAAAAAAASMAAAAcAAAAQHRU4Iurfz/E2S38akzcPwAAAD+MAAAAAAAAAAEkAAAAHAAAAEB0VOCLq38/1C38akyk3z8AAAA/nAAAAAAAAAABJQAAABwAAABAdFTgi6t/P4LK2S38auA/AAAAP6sAAAAAAAAAASYAAAAcAAAAQHRU4Iurfz+mnN3Cr8bgPwAAAD+rAAAAAAAAAAEnAAAAHAAAAEB0VOCLq38/hl+NifRA4T8AAAA/uwAAAAAAAAABKAAAABwAAAAgDlCXnFqDPxoT6YHK2eE/AAAAP7sAAAAAAAAAASkAAAAcAAAAIA5Ql5xagz8+5ewWfjXiPwAAAD/KAAAAAAAAAAEqAAAAHAAAACAOUJecWoM/ZrfwqzGR4j8AAAA/ygAAAAAAAAABKwAAABwAAAAg4nU+c9+GP46J9EDl7OI/AAAAP9oAAAAAAAAAASwAAAAcAAAAIOJ1PnPfhj+2W/jVmEjjPwAAAD/aAAAAAAAAAAEtAAAAHAAAAEC2m+VJZIo/1i38akyk4z8AAAA/6gAAAAAAAAABLgAAABwAAABAtpvlSWSKP7bwqzGRHuQ/AAAAP+oAAAAAAAAAAS8AAAAcAAAAIIrBjCDpjT8m0gOVs1vkPwAAAD/5AAAAAAAAAAEwAAAAHAAAACCZhu1meZI/Kme38Ksx5T8AAAA/+QAAAAAAAAABMQAAABwAAAAggxlB0juUP045u4VfjeU/AAAAPwkBAAAAAAAAATIAAAAcAAAAIEHSOxSDmT8KvxoT6YHmPwAAAD8YAQAAAAAAAAEzAAAAHAAAACBB0jsUg5k/eqBydgu/5j8AAAA/GAEAAAAAAAABNAAAABwAAAAgK2WPf0WbP+qBytkt/OY/AAAAPygBAAAAAAAAATUAAAAcAAAAMBX44uoHnT8OVM5u4VfnPwAAAD9RAQAAAAAAAAE2AAAAHAAAADD/ijZWyp4/fjUm0gOV5z8AAAA/YQEAAAAAAAABNwAAABwAAACQ9A7FYEagP+oWfjUm0uc/AAAAP2EBAAAAAAAAATgAAAAcAAAAmN6hGMwIoj9a+NWYSA/oPwAAAD9wAQAAAAAAAAE5AAAAHAAAAJjeoRjMCKI/gsrZLfxq6D8AAAA/cAEAAAAAAAABOgAAABwAAACYsse/oo2lP6oxkR6onOk/AAAAP48BAAAAAAAAATsAAAAcAAAAmCeRadhupj9C5ewWfjXqPwAAAD+fAQAAAAAAAAE8AAAAHAAAAJgnkWnYbqY/ssZEeqBy6j8AAAA/nwEAAAAAAAABPQAAABwAAACgnFoTDlCnP2a38Ksxkeo/AAAAP68BAAAAAAAAAT4AAAAcAAAAoJxaEw5Qpz/WmEgPVM7qPwAAAD+vAQAAAAAAAAE/AAAAHAAAAKCcWhMOUKc/+mpMpAcq6z8AAAA/vgEAAAAAAAABQAAAABwAAACYESS9QzGoP2pMpAcqZ+s/AAAAP74BAAAAAAAAAUEAAAAcAAAAmBEkvUMxqD8iPVA5u4XrPwAAAD/OAQAAAAAAAAFCAAAAHAAAAJgRJL1DMag/2i38akyk6z8AAAA/3QEAAAAAAAABQwAAABwAAACYESS9QzGoP5IeqJzdwus/AAAAP90BAAAAAAAAAUQAAAAcAAAAmBEkvUMxqD9KD1TObuHrPwAAAD/dAQAAAAAAAAFFAAAAHAAAAJgRJL1DMag//v//////6z8AAAA/HAIAAAAAAAABRgAAABwAAACYESS9QzGoP27hV2MiPew/AAAAPysCAAAAAAAAAUcAAAAcAAAAmBEkvUMxqD8m0gOVs1vsPwAAAD8rAgAAAAAAAAFIAAAAHAAAAJgRJL1DMag/3sKvxkR67D8AAAA/OwIAAAAAAAABSQAAABwAAACYESS9QzGoP0qkBypnt+w/AAAAP0sCAAAAAAAAAUoAAAAcAAAAoJxaEw5Qpz9KpAcqZ7fsPwAAAD+ZAgAAAAAAAAFLAAAAHAAAAJgnkWnYbqY/SqQHKme37D8AAAA/mQIAAAAAAAABTAAAABwAAACYPf4VbaykP5azW/jVmOw/AAAAP6gCAAAAAAAAAU0AAAAcAAAAmD3+FW2spD8m0gOVs1vsPwAAAD+4AgAAAAAAAAFOAAAAHAAAAJhTa8IB6qI//v//////6z8AAAA/uAIAAAAAAAABTwAAABwAAACYadhuliehPyI9UDm7hes/AAAAP8cCAAAAAAAAAVAAAAAcAAAAMP+KNlbKnj9CeqBydgvrPwAAAD/HAgAAAAAAAAFRAAAAHAAAADAV+OLqB50/ZrfwqzGR6j8AAAA/1wIAAAAAAAABUgAAABwAAAAgQdI7FIOZP4r0QOXsFuo/AAAAP9cCAAAAAAAAAVMAAAAcAAAAIG2slD3+lT/yQOXsFn7pPwAAAD/nAgAAAAAAAAFUAAAAHAAAACCZhu1meZI/Yo2J9EDl6D8AAAA/5wIAAAAAAAABVQAAABwAAAAQr/OZ+7aQPzq7hV+Nieg/AAAAP/YCAAAAAAAAAVYAAAAcAAAAIIrBjCDpjT9a+NWYSA/oPwAAAD/2AgAAAAAAAAFXAAAAHAAAAEC2m+VJZIo/xkR6oHJ25z8AAAA/BgMAAAAAAAABWAAAABwAAABAtpvlSWSKP+bsFn41JuY/AAAAPwYDAAAAAAAAAVkAAAAcAAAAQLab5Ulkij++GhPpgcrlPwAAAD8VAwAAAAAAAAFaAAAAHAAAAEC2m+VJZIo/3ldjIj1Q5T8AAAA/FQMAAAAAAAABWwAAABwAAABAtpvlSWSKPwaVs1v41eQ/AAAAPyUDAAAAAAAAAVwAAAAcAAAAQLab5Ulkij/WLfxqTKTjPwAAAD9EAwAAAAAAAAFdAAAAHAAAAEC2m+VJZIo/tlv41ZhI4z8AAAA/RAMAAAAAAAABXgAAABwAAABAtpvlSWSKP9aYSA9UzuI/AAAAP1QDAAAAAAAAAV8AAAAcAAAAIIrBjCDpjT+uxkR6oHLiPwAAAD9UAwAAAAAAAAFgAAAAHAAAACCKwYwg6Y0/PuXsFn414j8AAAA/YwMAAAAAAAABYQAAABwAAAAQr/OZ+7aQPxoT6YHK2eE/AAAAP2MDAAAAAAAAAWIAAAAcAAAAEK/zmfu2kD+qMZEeqJzhPwAAAD9zAwAAAAAAAAFjAAAAHAAAABCv85n7tpA/hl+NifRA4T8AAAA/cwMAAAAAAAABZAAAABwAAAAggxlB0juUP/KrMZEeqOA/AAAAP4MDAAAAAAAAAWUAAAAcAAAAIG2slD3+lT+Cytkt/GrgPwAAAD+DAwAAAAAAAAFmAAAAHAAAACBXP+iowJc/EumBytkt4D8AAAA/kgMAAAAAAAABZwAAABwAAAAgVz/oqMCXP0QPVM5u4d8/AAAAP5IDAAAAAAAAAWgAAAAcAAAAIFc/6KjAlz/8akykByrfPwAAAD+iAwAAAAAAAAFpAAAAHAAAACBB0jsUg5k/HKic3cKv3j8AAAA/ogMAAAAAAAABagAAABwAAAAgK2WPf0WbP9QDlbNb+N0/AAAAP7EDAAAAAAAAAWsAAAAcAAAAICtlj39Fmz/0QOXsFn7dPwAAAD+xAwAAAAAAAAFsAAAAHAAAADAV+OLqB50/FH41JtID3T8AAAA/wQMAAAAAAAABbQAAABwAAAAw/4o2VsqeP1T41ZhID9w/AAAAP8EDAAAAAAAAAW4AAAAcAAAAMP+KNlbKnj98NSbSA5XbPwAAAD/RAwAAAAAAAAFvAAAAHAAAADD/ijZWyp4/pHJ2C78a2z8AAAA/0QMAAAAAAAABcAAAABwAAAAw/4o2VsqeP8SvxkR6oNo/AAAAP+ADAAAAAAAAAXEAAAAcAAAAMP+KNlbKnj90C78aE+nZPwAAAD/gAwAAAAAAAAFyAAAAHAAAAJD0DsVgRqA/JGe38Ksx2T8AAAA/8AMAAAAAAAABcwAAABwAAACYadhuliehP5QeqJzdwtc/AAAAP/ADAAAAAAAAAXQAAAAcAAAAmGnYbpYnoT+0W/jVmEjXPwAAAD//AwAAAAAAAAF1AAAAHAAAAJhp2G6WJ6E/iPRA5ewW1j8AAAA/DwQAAAAAAAABdgAAABwAAACYadhuliehP6gxkR6onNU/AAAAPw8EAAAAAAAAAXcAAAAcAAAAmGnYbpYnoT88UDm7hV/VPwAAAD8fBAAAAAAAAAF4AAAAHAAAAJhp2G6WJ6E/zG7hV2Mi1T8AAAA/HwQAAAAAAAABeQAAABwAAACYadhuliehP1yNifRA5dQ/AAAAPy4EAAAAAAAAAXoAAAAcAAAAmGnYbpYnoT/MbuFXYyLVPwAAAD98BAAAAAAAAAF7AAAAHAAAAJhp2G6WJ6E/iPRA5ewW1j8AAAA/jAQAAAAAAAABfAAAABwAAACYadhuliehP2i38KsxkdY/AAAAP4wEAAAAAAAAAX0AAAAcAAAAkPQOxWBGoD9EeqBydgvXPwAAAD+cBAAAAAAAAAF+AAAAHAAAAJD0DsVgRqA/JD1QObuF1z8AAAA/nAQAAAAAAAABfwAAABwAAACQ9A7FYEagP9zCr8ZEetg/AAAAP6sEAAAAAAAAAYAAAAAcAAAAkPQOxWBGoD8kZ7fwqzHZPwAAAD+rBAAAAAAAAAGBAAAAHAAAADD/ijZWyp4/5OwWfjUm2j8AAAA/uwQAAAAAAAABggAAABwAAAAwFfji6gedP3w1JtIDlds/AAAAP7sEAAAAAAAAAYMAAAAcAAAAICtlj39Fmz+EX42J9EDdPwAAAD/KBAAAAAAAAAGEAAAAHAAAACBB0jsUg5k/jIn0QOXs3j8AAAA/ygQAAAAAAAABhQAAABwAAAAgbayUPf6VPxLpgcrZLeA/AAAAP9oEAAAAAAAAAYYAAAAcAAAAQMwIkt6heD/ewq/GRHrkPwAAAD/5BAAAAAAAAAGHAAAAHAAAAEAkvUMxmHE/3ldjIj1Q5T8AAAA/+QQAAAAAAAABiAAAABwAAABAJL1DMZhxPy78akykB+Y/AAAAPwkFAAAAAAAAAYkAAAAcAAAAQCS9QzGYcT96oHJ2C7/mPwAAAD8JBQAAAAAAAAGKAAAAHAAAAID44uoHHWU/VmMiPVA55z8AAAA/GAUAAAAAAAABiwAAABwAAACA+OLqBx1lPzYm0gOVs+c/AAAAPxgFAAAAAAAAAYwAAAAcAAAAgPji6gcdZT8WfjUm0gPpPwAAAD84BQAAAAAAAAGNAAAAHAAAAID44uoHHWU/hl+NifRA6T8AAAA/OAUAAAAAAAABjgAAABwAAACA+OLqBx1lPzpQObuFX+k/AAAAP0cFAAAAAAAAAY8AAAAcAAAAgPji6gcdZT/yQOXsFn7pPwAAAD9HBQAAAAAAAAGQAAAAHAAAAID44uoHHWU/OlA5u4Vf6T8AAAA/nwUAAAAAAAABkQAAABwAAACA+OLqBx1lP85u4VdjIuk/AAAAP58FAAAAAAAAAZIAAAAcAAAAgPji6gcdZT+qnN3Cr8boPwAAAD+uBQAAAAAAAAGTAAAAHAAAAID44uoHHWU/ytkt/GpM6D8AAAA/rgUAAAAAAAABlAAAABwAAACA+OLqBx1lP+oWfjUm0uc/AAAAP74FAAAAAAAAAZUAAAAcAAAAgPji6gcdZT+icnYLvxrnPwAAAD++BQAAAAAAAAGWAAAAHAAAAEAkvUMxmHE/nt3Cr8ZE5j8AAAA/zgUAAAAAAAABlwAAABwAAABAJL1DMZhxP5ZID1TObuU/AAAAP84FAAAAAAAAAZgAAAAcAAAAQHRU4Iurfz+OifRA5eziPwAAAD/dBQAAAAAAAAGZAAAAHAAAAEB0VOCLq38/0gOVs1v44T8AAAA/3QUAAAAAAAABmgAAABwAAAAgDlCXnFqDP85u4VdjIuE/AAAAP+0FAAAAAAAAAZsAAAAcAAAAIOJ1PnPfhj8S6YHK2S3gPwAAAD/tBQAAAAAAAAGcAAAAHAAAAEC2m+VJZIo/HKic3cKv3j8AAAA//AUAAAAAAAABnQAAABwAAAAQr/OZ+7aQP4RfjYn0QN0/AAAAP/wFAAAAAAAAAZ4AAAAcAAAAIJmG7WZ5kj98NSbSA5XbPwAAAD8MBgAAAAAAAAGfAAAAHAAAACCDGUHSO5Q/VM5u4Vdj2j8AAAA/DAYAAAAAAAABoAAAABwAAAAgbayUPf6VP5RID1TObtk/AAAAPxwGAAAAAAAAAaEAAAAcAAAAIG2slD3+lT9MpAcqZ7fYPwAAAD8cBgAAAAAAAAGiAAAAHAAAACBtrJQ9/pU/bOFXYyI92D8AAAA/KwYAAAAAAAABowAAABwAAAAgVz/oqMCXPyQ9UDm7hdc/AAAAPysGAAAAAAAAAaQAAAAcAAAAIEHSOxSDmT9EeqBydgvXPwAAAD87BgAAAAAAAAGlAAAAHAAAACBB0jsUg5k/tFv41ZhI1z8AAAA/uAYAAAAAAAABpgAAABwAAAAgQdI7FIOZP5QeqJzdwtc/AAAAP7gGAAAAAAAAAacAAAAcAAAAIEHSOxSDmT9Uzm7hV2PaPwAAAD+4BgAAAAAAAAGoAAAAHAAAACBB0jsUg5k/fDUm0gOV2z8AAAA/1wYAAAAAAAABqQAAABwAAAAgbayUPf6VP8rZLfxqTOA/AAAAP9cGAAAAAAAAAaoAAAAcAAAAIG2slD3+lT8+UDm7hV/hPwAAAD/mBgAAAAAAAAGrAAAAHAAAACCDGUHSO5Q/rsZEeqBy4j8AAAA/5gYAAAAAAAABrAAAABwAAAAggxlB0juUP25MpAcqZ+M/AAAAP/YGAAAAAAAAAa0AAAAcAAAAIJmG7WZ5kj/ewq/GRHrkPwAAAD/2BgAAAAAAAAGuAAAAHAAAACCZhu1meZI/lkgPVM5u5T8AAAA/BgcAAAAAAAABrwAAABwAAAAgmYbtZnmSP8KvxkR6oOY/AAAAPwYHAAAAAAAAAbAAAAAcAAAAIJmG7WZ5kj9+NSbSA5XnPwAAAD8VBwAAAAAAAAGxAAAAHAAAACCZhu1meZI/YiI9UDm76T8AAAA/JQcAAAAAAAABsgAAABwAAAAgmYbtZnmSP9aYSA9Uzuo/AAAAPyUHAAAAAAAAAbMAAAAcAAAAIJmG7WZ5kj+SHqic3cLrPwAAAD80BwAAAAAAAAG0AAAAHAAAACCZhu1meZI/ApWzW/jV7D8AAAA/NAcAAAAAAAABtQAAABwAAAAgmYbtZnmSP74aE+mByu0/AAAAP0QHAAAAAAAAAbYAAAAcAAAAIJmG7WZ5kj8OVM5u4VfvPwAAAD9EBwAAAAAAAAG3AAAAHAAAACCDGUHSO5Q/7hZ+NSbS7z8AAAA/VAcAAAAAAAABuAAAABwAAAAgbayUPf6VPzYm0gOVs+8/AAAAP2oHAAAAAAAAAbkAAAAcAAAAIG2slD3+lT8OVM5u4VfvPwAAAD9qBwAAAAAAAAG6AAAAHAAAACBtrJQ9/pU/MpEeqJzd7j8AAAA/egcAAAAAAAABuwAAABwAAAAgbayUPf6VP1bObuFXY+4/AAAAP3oHAAAAAAAAAbwAAAAcAAAAIG2slD3+lT9OObuFX43tPwAAAD+JBwAAAAAAAAG9AAAAHAAAACCDGUHSO5Q/uoVfjYn07D8AAAA/iQcAAAAAAAABvgAAABwAAAAggxlB0juUP/7//////+s/AAAAP5kHAAAAAAAAAb8AAAAcAAAAIIMZQdI7lD/WmEgPVM7qPwAAAD+ZBwAAAAAAAAHAAAAAHAAAACCDGUHSO5Q/qjGRHqic6T8AAAA/qAcAAAAAAAABwQAAABwAAAAggxlB0juUPzq7hV+Nieg/AAAAP6gHAAAAAAAAAcIAAAAcAAAAIIMZQdI7lD8OVM5u4VfnPwAAAD+4BwAAAAAAAAHDAAAAHAAAACCDGUHSO5Q/TqQHKme35D8AAAA/uAcAAAAAAAABxAAAABwAAAAggxlB0juUP9Yt/GpMpOM/AAAAP8gHAAAAAAAAAcUAAAAcAAAAIIMZQdI7lD+OifRA5eziPwAAAD/IBwAAAAAAAAHGAAAAHAAAACCDGUHSO5Q/9tWYSA9U4j8AAAA/1wcAAAAAAAABxwAAABwAAAAggxlB0juUP9IDlbNb+OE/AAAAP+cHAAAAAAAAAcgAAAAcAAAAIIMZQdI7lD9iIj1QObvhPwAAAD/nBwAAAAAAAAHJAAAAHAAAACCDGUHSO5Q/qjGRHqic4T8AAAA/9gcAAAAAAAABygAAABwAAAAggxlB0juUP/ZA5ewWfuE/AAAAP/YHAAAAAAAAAcsAAAAcAAAAIIMZQdI7lD8+UDm7hV/hPwAAAD8GCAAAAAAAAAHMAAAAHAAAACCDGUHSO5Q/Xo2J9EDl4D8AAAA/RAgAAAAAAAABzQAAABwAAAAgbayUPf6VP/KrMZEeqOA/AAAAP0QIAAAAAAAAAc4AAAAcAAAAIG2slD3+lT+Cytkt/GrgPwAAAD9UCAAAAAAAAAHPAAAAHAAAACBXP+iowJc/EumBytkt4D8AAAA/VAgAAAAAAAAB0AAAABwAAAAgVz/oqMCXP9Qt/GpMpN8/AAAAP2QIAAAAAAAAAdEAAAAcAAAAIFc/6KjAlz/8akykByrfPwAAAD9kCAAAAAAAAAHSAAAAHAAAACBXP+iowJc/tMZEeqBy3j8AAAA/cwgAAAAAAAAB0wAAABwAAAAgQdI7FIOZP9QDlbNb+N0/AAAAP3MIAAAAAAAAAdQAAAAcAAAAIEHSOxSDmT/0QOXsFn7dPwAAAD+DCAAAAAAAAAHVAAAAHAAAACBB0jsUg5k/pJzdwq/G3D8AAAA/gwgAAAAAAAAB1gAAABwAAAAgQdI7FIOZPzS7hV+Nidw/AAAAP5IIAAAAAAAAAdcAAAAcAAAAIEHSOxSDmT9U+NWYSA/cPwAAAD+yCAAAAAAAAAHYAAAAHAAAACBB0jsUg5k/pJzdwq/G3D8AAAA/AAkAAAAAAAAB2QAAABwAAAAgQdI7FIOZPxLpgcrZLeA/AAAAPw8JAAAAAAAAAdoAAAAcAAAAIEHSOxSDmT/ObuFXYyLhPwAAAD8fCQAAAAAAAAHbAAAAHAAAACBB0jsUg5k/rsZEeqBy4j8AAAA/HwkAAAAAAAAB3AAAABwAAAAgQdI7FIOZP9Yt/GpMpOM/AAAAPy4JAAAAAAAAAd0AAAAcAAAAIEHSOxSDmT9OpAcqZ7fkPwAAAD8uCQAAAAAAAAHeAAAAHAAAACBB0jsUg5k/Bipnt/Cr5T8AAAA/PgkAAAAAAAAB3wAAABwAAAAgK2WPf0WbP3qgcnYLv+Y/AAAAPz4JAAAAAAAAAeAAAAAcAAAAICtlj39Fmz/qFn41JtLnPwAAAD9xCQAAAAAAAAHhAAAAHAAAACArZY9/RZs/qpzdwq/G6D8AAAA/cQkAAAAAAAAB4gAAABwAAAAgK2WPf0WbP/JA5ewWfuk/AAAAP4AJAAAAAAAAAeMAAAAcAAAAICtlj39Fmz9KD1TObuHrPwAAAD+QCQAAAAAAAAHkAAAAHAAAACBB0jsUg5k/JtIDlbNb7D8AAAA/nwkAAAAAAAAB5QAAABwAAAAgbayUPf6VP3J2C78aE+0/AAAAP58JAAAAAAAAAeYAAAAcAAAAIG2slD3+lT8qZ7fwqzHtPwAAAD+vCQAAAAAAAAHnAAAAHAAAACBtrJQ9/pU/4ldjIj1Q7T8AAAA/vwkAAAAAAAAB6AAAABwAAAAgbayUPf6VPypnt/CrMe0/AAAAP/0JAAAAAAAAAekAAAAcAAAAIG2slD3+lT+6hV+NifTsPwAAAD/9CQAAAAAAAAHqAAAAHAAAACCDGUHSO5Q/Sg9Uzm7h6z8AAAA/DQoAAAAAAAAB6wAAABwAAAAggxlB0juUP7Jb+NWYSOs/AAAAPxwKAAAAAAAAAewAAAAcAAAAIJmG7WZ5kj+yxkR6oHLqPwAAAD8cCgAAAAAAAAHtAAAAHAAAACCKwYwg6Y0/NibSA5Wz5z8AAAA/LAoAAAAAAAAB7gAAABwAAABAtpvlSWSKPwq/GhPpgeY/AAAAPywKAAAAAAAAAe8AAAAcAAAAQLab5Ulkij/eV2MiPVDlPwAAAD87CgAAAAAAAAHwAAAAHAAAAEC2m+VJZIo/buFXYyI95D8AAAA/OwoAAAAAAAAB8QAAABwAAABAtpvlSWSKP/5qTKQHKuM/AAAAP0sKAAAAAAAAAfIAAAAcAAAAQLab5Ulkij8+5ewWfjXiPwAAAD9LCgAAAAAAAAHzAAAAHAAAABCv85n7tpA/hl+NifRA4T8AAAA/WwoAAAAAAAAB9AAAABwAAAAQr/OZ+7aQPzq7hV+NieA/AAAAP1sKAAAAAAAAAfUAAAAcAAAAEK/zmfu2kD9sTKQHKmffPwAAAD9qCgAAAAAAAAH2AAAAHAAAABCv85n7tpA/HKic3cKv3j8AAAA/egoAAAAAAAAB9wAAABwAAAAQr/OZ+7aQP9QDlbNb+N0/AAAAP3oKAAAAAAAAAfgAAAAcAAAAEK/zmfu2kD+EX42J9EDdPwAAAD+JCgAAAAAAAAH5AAAAHAAAABCv85n7tpA/FH41JtID3T8AAAA/iQoAAAAAAAAB+gAAABwAAAAQr/OZ+7aQP6Sc3cKvxtw/AAAAP5kKAAAAAAAAAfsAAAAcAAAAEK/zmfu2kD8UfjUm0gPdPwAAAD/3CgAAAAAAAAH8AAAAHAAAABCv85n7tpA/ZCI9UDm73T8AAAA/BgsAAAAAAAAB/QAAABwAAAAQr/OZ+7aQP7TGRHqgct4/AAAAPxYLAAAAAAAAAf4AAAAcAAAAEK/zmfu2kD8cqJzdwq/ePwAAAD8lCwAAAAAAAAH/AAAAHAAAAIlMw3azPNk/4FdjIj1QuT8AAAA/AAAAAAAAAAABAAEAABwAAACJTMN2szzZP5Ddwq/GRLo/AAAAP40AAAAAAAAAAQEBAAAcAAAAiUzDdrM82T8Q6YHK2S28PwAAAD+NAAAAAAAAAAECAQAAHAAAAIlMw3azPNk/wG7hV2MivT8AAAA/nAAAAAAAAAABAwEAABwAAACJTMN2szzZP0B6oHJ2C78/AAAAP5wAAAAAAAAAAQQBAAAcAAAAiUzDdrM82T/gwq/GRHrAPwAAAD+sAAAAAAAAAAEFAQAAHAAAAIlMw3azPNk/mEgPVM5uwT8AAAA/rAAAAAAAAAABBgEAABwAAAAre/wr2ljZP1jObuFXY8I/AAAAP7wAAAAAAAAAAQcBAAAcAAAAK3v8K9pY2T/oFn41JtLDPwAAAD+8AAAAAAAAAAEIAQAAHAAAAMupNeEAddk/gF+NifRAxT8AAAA/ywAAAAAAAAABCQEAABwAAADLqTXhAHXZPyConN3Cr8Y/AAAAP8sAAAAAAAAAAQoBAAAcAAAAa9hulieR2T94dgu/GhPJPwAAAD/bAAAAAAAAAAELAQAAHAAAAGvYbpYnkdk/KPxqTKQHyj8AAAA/6gAAAAAAAAABDAEAABwAAABr2G6WJ5HZP4DK2S38asw/AAAAP/oAAAAAAAAAAQ0BAAAcAAAAa9hulieR2T8YE+mBytnNPwAAAD/6AAAAAAAAAAEOAQAAHAAAAGvYbpYnkdk/+NWYSA9Uzj8AAAA/CgEAAAAAAAABDwEAABwAAABr2G6WJ5HZP9iYSA9Uzs4/AAAAPwoBAAAAAAAAARABAAAcAAAAa9hulieR2T+4W/jVmEjPPwAAAD8ZAQAAAAAAAAERAQAAHAAAAGvYbpYnkdk/uPCrMZEe0D8AAAA/GQEAAAAAAAABEgEAABwAAABr2G6WJ5HZP5izW/jVmNA/AAAAPykBAAAAAAAAARMBAAAcAAAACQeoS06t2T9wdgu/GhPRPwAAAD84AQAAAAAAAAEUAQAAHAAAAAkHqEtOrdk/3FdjIj1Q0T8AAAA/OAEAAAAAAAABFQEAABwAAACpNeEAdcnZP7waE+mBytE/AAAAP0gBAAAAAAAAARYBAAAcAAAAqTXhAHXJ2T+c3cKvxkTSPwAAAD9IAQAAAAAAAAEXAQAAHAAAAKk14QB1ydk/eKBydgu/0j8AAAA/WAEAAAAAAAABGAEAABwAAACpNeEAdcnZP1hjIj1QOdM/AAAAP1gBAAAAAAAAARkBAAAcAAAASWQatpvl2T+kBypnt/DTPwAAAD9nAQAAAAAAAAEaAQAAHAAAAElkGrab5dk/fMrZLfxq1D8AAAA/ZwEAAAAAAAABGwEAABwAAABJZBq2m+XZP+yrMZEeqNQ/AAAAP3cBAAAAAAAAARwBAAAcAAAASWQatpvl2T/MbuFXYyLVPwAAAD93AQAAAAAAAAEdAQAAHAAAAElkGrab5dk/PFA5u4Vf1T8AAAA/hgEAAAAAAAABHgEAABwAAABJZBq2m+XZPxgT6YHK2dU/AAAAP4YBAAAAAAAAAR8BAAAcAAAASWQatpvl2T+I9EDl7BbWPwAAAD+WAQAAAAAAAAEgAQAAHAAAAElkGrab5dk/+NWYSA9U1j8AAAA/lgEAAAAAAAABIQEAABwAAABJZBq2m+XZP9SYSA9UztY/AAAAP6YBAAAAAAAAASIBAAAcAAAASWQatpvl2T+0W/jVmEjXPwAAAD+mAQAAAAAAAAEjAQAAHAAAAElkGrab5dk/JD1QObuF1z8AAAA/tQEAAAAAAAABJAEAABwAAABJZBq2m+XZPwQAAAAAANg/AAAAP7UBAAAAAAAAASUBAAAcAAAAqTXhAHXJ2T/cwq/GRHrYPwAAAD/FAQAAAAAAAAEmAQAAHAAAAKk14QB1ydk/vIVfjYn02D8AAAA/1AEAAAAAAAABJwEAABwAAACpNeEAdcnZP5RID1TObtk/AAAAP9QBAAAAAAAAASgBAAAcAAAAqTXhAHXJ2T8EKme38KvZPwAAAD/kAQAAAAAAAAEpAQAAHAAAAKk14QB1ydk/5OwWfjUm2j8AAAA/9AEAAAAAAAABKgEAABwAAACpNeEAdcnZP1TObuFXY9o/AAAAPwMCAAAAAAAAASsBAAAcAAAAqTXhAHXJ2T/Er8ZEeqDaPwAAAD8TAgAAAAAAAAEsAQAAHAAAAKk14QB1ydk/NJEeqJzd2j8AAAA/IgIAAAAAAAABLQEAABwAAACpNeEAdcnZP6Rydgu/Gts/AAAAPzICAAAAAAAAAS4BAAAcAAAAqTXhAHXJ2T8UVM5u4VfbPwAAAD9CAgAAAAAAAAEvAQAAHAAAAKk14QB1ydk/fDUm0gOV2z8AAAA/UQIAAAAAAAABMAEAABwAAACpNeEAdcnZP+wWfjUm0ts/AAAAP1ECAAAAAAAAATEBAAAcAAAAqTXhAHXJ2T9U+NWYSA/cPwAAAD9hAgAAAAAAAAEyAQAAHAAAAKk14QB1ydk/xNkt/GpM3D8AAAA/cAIAAAAAAAABMwEAABwAAACpNeEAdcnZPzS7hV+Nidw/AAAAP4ACAAAAAAAAATQBAAAcAAAAqTXhAHXJ2T+knN3Cr8bcPwAAAD+QAgAAAAAAAAE1AQAAHAAAAKk14QB1ydk/FH41JtID3T8AAAA/kAIAAAAAAAABNgEAABwAAACpNeEAdcnZP4RfjYn0QN0/AAAAP58CAAAAAAAAATcBAAAcAAAAqTXhAHXJ2T9kIj1QObvdPwAAAD+fAgAAAAAAAAE4AQAAHAAAAKk14QB1ydk/1AOVs1v43T8AAAA/rwIAAAAAAAABOQEAABwAAACpNeEAdcnZP0Tl7BZ+Nd4/AAAAP68CAAAAAAAAAToBAAAcAAAAqTXhAHXJ2T+0xkR6oHLePwAAAD++AgAAAAAAAAE7AQAAHAAAAKk14QB1ydk/jIn0QOXs3j8AAAA/vgIAAAAAAAABPAEAABwAAACpNeEAdcnZP/xqTKQHKt8/AAAAP84CAAAAAAAAAT0BAAAcAAAAqTXhAHXJ2T/ULfxqTKTfPwAAAD/OAgAAAAAAAAE+AQAAHAAAAKk14QB1ydk/RA9Uzm7h3z8AAAA/3gIAAAAAAAABPwEAABwAAACpNeEAdcnZP1r41ZhID+A/AAAAP94CAAAAAAAAAUABAAAcAAAAqTXhAHXJ2T/K2S38akzgPwAAAD/tAgAAAAAAAAFBAQAAHAAAAAkHqEtOrdk/OruFX42J4D8AAAA/7QIAAAAAAAABQgEAABwAAAAJB6hLTq3ZP6ac3cKvxuA/AAAAP/0CAAAAAAAAAUMBAAAcAAAACQeoS06t2T9ejYn0QOXgPwAAAD/9AgAAAAAAAAFEAQAAHAAAAAkHqEtOrdk/hl+NifRA4T8AAAA/DAMAAAAAAAABRQEAABwAAAAJB6hLTq3ZP/ZA5ewWfuE/AAAAPxwDAAAAAAAAAUYBAAAcAAAACQeoS06t2T9iIj1QObvhPwAAAD8cAwAAAAAAAAFHAQAAHAAAAAkHqEtOrdk/GhPpgcrZ4T8AAAA/HAMAAAAAAAABSAEAABwAAAAJB6hLTq3ZP9IDlbNb+OE/AAAAPywDAAAAAAAAAUkBAAAcAAAACQeoS06t2T+K9EDl7BbiPwAAAD8sAwAAAAAAAAFKAQAAHAAAAAkHqEtOrdk/PuXsFn414j8AAAA/OwMAAAAAAAABSwEAABwAAAAJB6hLTq3ZP/bVmEgPVOI/AAAAPzsDAAAAAAAAAUwBAAAcAAAACQeoS06t2T+uxkR6oHLiPwAAAD9aAwAAAAAAAAFNAQAAHAAAAGvYbpYnkdk/rsZEeqBy4j8AAAA/yAMAAAAAAAABTgEAABwAAADLqTXhAHXZP/bVmEgPVOI/AAAAP8gDAAAAAAAAAU8BAAAcAAAAy6k14QB12T8+5ewWfjXiPwAAAD/IAwAAAAAAAAFQAQAAHAAAAMupNeEAddk/0gOVs1v44T8AAAA/1wMAAAAAAAABUQEAABwAAADLqTXhAHXZPxoT6YHK2eE/AAAAP9cDAAAAAAAAAVIBAAAcAAAAy6k14QB12T9iIj1QObvhPwAAAD/nAwAAAAAAAAFTAQAAHAAAACt7/CvaWNk/9kDl7BZ+4T8AAAA/5wMAAAAAAAABVAEAABwAAAAre/wr2ljZP85u4VdjIuE/AAAAP/YDAAAAAAAAAVUBAAAcAAAAK3v8K9pY2T+mnN3Cr8bgPwAAAD/2AwAAAAAAAAFWAQAAHAAAACt7/CvaWNk/gsrZLfxq4D8AAAA/BgQAAAAAAAABVwEAABwAAACJTMN2szzZPxLpgcrZLeA/AAAAPwYEAAAAAAAAAVgBAAAcAAAAiUzDdrM82T/ULfxqTKTfPwAAAD8WBAAAAAAAAAFZAQAAHAAAAIlMw3azPNk//GpMpAcq3z8AAAA/FgQAAAAAAAABWgEAABwAAADpHYrBjCDZP7TGRHqgct4/AAAAPyUEAAAAAAAAAVsBAAAcAAAA6R2KwYwg2T/UA5WzW/jdPwAAAD8lBAAAAAAAAAFcAQAAHAAAAOkdisGMINk/pJzdwq/G3D8AAAA/NQQAAAAAAAABXQEAABwAAADpHYrBjCDZP8TZLfxqTNw/AAAAPzUEAAAAAAAAAV4BAAAcAAAA6R2KwYwg2T/sFn41JtLbPwAAAD9EBAAAAAAAAAFfAQAAHAAAAOkdisGMINk/FFTObuFX2z8AAAA/RAQAAAAAAAABYAEAABwAAADpHYrBjCDZP8SvxkR6oNo/AAAAP1QEAAAAAAAAAWEBAAAcAAAA6R2KwYwg2T/k7BZ+NSbaPwAAAD9UBAAAAAAAAAFiAQAAHAAAAOkdisGMINk/BCpnt/Cr2T8AAAA/ZAQAAAAAAAABYwEAABwAAACJTMN2szzZPyRnt/CrMdk/AAAAP2QEAAAAAAAAAWQBAAAcAAAAiUzDdrM82T9MpAcqZ7fYPwAAAD9zBAAAAAAAAAFlAQAAHAAAAIlMw3azPNk/bOFXYyI92D8AAAA/cwQAAAAAAAABZgEAABwAAACJTMN2szzZP5QeqJzdwtc/AAAAP4MEAAAAAAAAAWcBAAAcAAAAiUzDdrM82T8kPVA5u4XXPwAAAD+SBAAAAAAAAAFoAQAAHAAAACt7/CvaWNk/RHqgcnYL1z8AAAA/kgQAAAAAAAABaQEAABwAAAAre/wr2ljZP9SYSA9UztY/AAAAP6IEAAAAAAAAAWoBAAAcAAAAK3v8K9pY2T9ot/CrMZHWPwAAAD+iBAAAAAAAAAFrAQAAHAAAACt7/CvaWNk/qDGRHqic1T8AAAA/sgQAAAAAAAABbAEAABwAAAAre/wr2ljZPzxQObuFX9U/AAAAP7IEAAAAAAAAAW0BAAAcAAAAK3v8K9pY2T/MbuFXYyLVPwAAAD/BBAAAAAAAAAFuAQAAHAAAACt7/CvaWNk/7KsxkR6o1D8AAAA/wQQAAAAAAAABbwEAABwAAAAre/wr2ljZPxTpgcrZLdQ/AAAAP9EEAAAAAAAAAXABAAAcAAAAK3v8K9pY2T84JtIDlbPTPwAAAD/RBAAAAAAAAAFxAQAAHAAAACt7/CvaWNk/yER6oHJ20z8AAAA/4AQAAAAAAAABcgEAABwAAAAre/wr2ljZP1hjIj1QOdM/AAAAP+AEAAAAAAAAAXMBAAAcAAAAK3v8K9pY2T94oHJ2C7/SPwAAAD/wBAAAAAAAAAF0AQAAHAAAACt7/CvaWNk/DL8aE+mB0j8AAAA/AAUAAAAAAAABdQEAABwAAAAre/wr2ljZP5zdwq/GRNI/AAAAPwAFAAAAAAAAAXYBAAAcAAAAK3v8K9pY2T8s/GpMpAfSPwAAAD8ABQAAAAAAAAF3AQAAHAAAACt7/CvaWNk/vBoT6YHK0T8AAAA/DwUAAAAAAAABeAEAABwAAAAre/wr2ljZP0w5u4VfjdE/AAAAPx8FAAAAAAAAAXkBAAAcAAAAK3v8K9pY2T8AlbNb+NXQPwAAAD9WBQAAAAAAAAF6AQAAHAAAACt7/CvaWNk/mLNb+NWY0D8AAAA/VgUAAAAAAAABewEAABwAAAAre/wr2ljZPyjSA5WzW9A/AAAAP1YFAAAAAAAAAXwBAAAcAAAAK3v8K9pY2T+QHqic3cLPPwAAAD9lBQAAAAAAAAF9AQAAHAAAACt7/CvaWNk/2JhID1TOzj8AAAA/ZQUAAAAAAAABfgEAABwAAAAre/wr2ljZP/jVmEgPVM4/AAAAP3UFAAAAAAAAAX8BAAAcAAAAK3v8K9pY2T8YE+mBytnNPwAAAD91BQAAAAAAAAGAAQAAHAAAACt7/CvaWNk/WI2J9EDlzD8AAAA/hAUAAAAAAAABgQEAABwAAAAre/wr2ljZP4DK2S38asw/AAAAP4QFAAAAAAAAAYIBAAAcAAAAy6k14QB12T/ARHqgcnbLPwAAAD+UBQAAAAAAAAGDAQAAHAAAAMupNeEAddk/UDm7hV+NyT8AAAA/lAUAAAAAAAABhAEAABwAAABr2G6WJ5HZP7jwqzGRHsg/AAAAP7MFAAAAAAAAAYUBAAAcAAAAa9hulieR2T8gqJzdwq/GPwAAAD+zBQAAAAAAAAGGAQAAHAAAAGvYbpYnkdk/YCI9UDm7xT8AAAA/wwUAAAAAAAABhwEAABwAAABr2G6WJ5HZP4BfjYn0QMU/AAAAP+IFAAAAAAAAAYgBAAAcAAAAa9hulieR2T/I2S38akzEPwAAAD9uBgAAAAAAAAGJAQAAHAAAAGvYbpYnkdk/CFTObuFXwz8AAAA/fgYAAAAAAAABigEAABwAAABr2G6WJ5HZPyiRHqic3cI/AAAAP44GAAAAAAAAAYsBAAAcAAAAa9hulieR2T9Yzm7hV2PCPwAAAD+dBgAAAAAAAAGMAQAAHAAAAGvYbpYnkdk/CFTObuFXwz8AAAA/RgcAAAAAAAABjQEAABwAAABr2G6WJ5HZP+gWfjUm0sM/AAAAP0YHAAAAAAAAAY4BAAAcAAAAa9hulieR2T+gnN3Cr8bEPwAAAD9WBwAAAAAAAAGPAQAAHAAAAGvYbpYnkdk/YCI9UDm7xT8AAAA/VgcAAAAAAAABkAEAABwAAABr2G6WJ5HZP9gt/GpMpMc/AAAAP2UHAAAAAAAAAZEBAAAcAAAAa9hulieR2T94dgu/GhPJPwAAAD9lBwAAAAAAAAGSAQAAHAAAAGvYbpYnkdk/AL8aE+mByj8AAAA/dQcAAAAAAAABkwEAABwAAABr2G6WJ5HZP6AHKme38Ms/AAAAP3UHAAAAAAAAAZQBAAAcAAAAa9hulieR2T8YE+mBytnNPwAAAD+EBwAAAAAAAAGVAQAAHAAAAGvYbpYnkdk/uFv41ZhIzz8AAAA/hAcAAAAAAAABlgEAABwAAABr2G6WJ5HZP5izW/jVmNA/AAAAP5QHAAAAAAAAAZcBAAAcAAAAa9hulieR2T9MObuFX43RPwAAAD+UBwAAAAAAAAGYAQAAHAAAAGvYbpYnkdk/nN3Cr8ZE0j8AAAA/pAcAAAAAAAABmQEAABwAAABr2G6WJ5HZP1hjIj1QOdM/AAAAP6QHAAAAAAAAAZoBAAAcAAAAa9hulieR2T98ytkt/GrUPwAAAD+zBwAAAAAAAAGbAQAAHAAAAGvYbpYnkdk/PFA5u4Vf1T8AAAA/swcAAAAAAAABnAEAABwAAABr2G6WJ5HZP4j0QOXsFtY/AAAAP8MHAAAAAAAAAZ0BAAAcAAAAa9hulieR2T/UmEgPVM7WPwAAAD/DBwAAAAAAAAGeAQAAHAAAAGvYbpYnkdk/JD1QObuF1z8AAAA/0gcAAAAAAAABnwEAABwAAABr2G6WJ5HZPwQAAAAAANg/AAAAP9IHAAAAAAAAAaABAAAcAAAAa9hulieR2T+USA9Uzm7ZPwAAAD/iBwAAAAAAAAGhAQAAHAAAAGvYbpYnkdk/5OwWfjUm2j8AAAA/4gcAAAAAAAABogEAABwAAABr2G6WJ5HZP1TObuFXY9o/AAAAP/IHAAAAAAAAAaMBAAAcAAAAa9hulieR2T/Er8ZEeqDaPwAAAD/yBwAAAAAAAAGkAQAAHAAAAGvYbpYnkdk/pHJ2C78a2z8AAAA/AQgAAAAAAAABpQEAABwAAABr2G6WJ5HZPxRUzm7hV9s/AAAAPwEIAAAAAAAAAaYBAAAcAAAAa9hulieR2T/sFn41JtLbPwAAAD8RCAAAAAAAAAGnAQAAHAAAAGvYbpYnkdk/VPjVmEgP3D8AAAA/IAgAAAAAAAABqAEAABwAAABr2G6WJ5HZPzS7hV+Nidw/AAAAPyAIAAAAAAAAAakBAAAcAAAAa9hulieR2T8UfjUm0gPdPwAAAD8wCAAAAAAAAAGqAQAAHAAAAGvYbpYnkdk/9EDl7BZ+3T8AAAA/MAgAAAAAAAABqwEAABwAAABr2G6WJ5HZP9QDlbNb+N0/AAAAP0AIAAAAAAAAAawBAAAcAAAAa9hulieR2T+0xkR6oHLePwAAAD9ACAAAAAAAAAGtAQAAHAAAAGvYbpYnkdk/EumBytkt4D8AAAA/TwgAAAAAAAABrgEAABwAAABr2G6WJ5HZPzq7hV+NieA/AAAAP18IAAAAAAAAAa8BAAAcAAAAa9hulieR2T+GX42J9EDhPwAAAD9fCAAAAAAAAAGwAQAAHAAAAGvYbpYnkdk/qjGRHqic4T8AAAA/bggAAAAAAAABsQEAABwAAABr2G6WJ5HZPxoT6YHK2eE/AAAAP24IAAAAAAAAAbIBAAAcAAAAa9hulieR2T8+5ewWfjXiPwAAAD9+CAAAAAAAAAGzAQAAHAAAAGvYbpYnkdk/9tWYSA9U4j8AAAA/fggAAAAAAAABtAEAABwAAABr2G6WJ5HZP67GRHqgcuI/AAAAP44IAAAAAAAAAbUBAAAcAAAAa9hulieR2T8eqJzdwq/iPwAAAD+OCAAAAAAAAAG2AQAAHAAAAGvYbpYnkdk/1phID1TO4j8AAAA/nQgAAAAAAAABtwEAABwAAABr2G6WJ5HZP46J9EDl7OI/AAAAP50IAAAAAAAAAbgBAAAcAAAAa9hulieR2T9GeqBydgvjPwAAAD+tCAAAAAAAAAG5AQAAHAAAAGvYbpYnkdk//mpMpAcq4z8AAAA/vAgAAAAAAAABugEAABwAAABr2G6WJ5HZP46J9EDl7OI/AAAAP0QJAAAAAAAAAbsBAAAcAAAAK3v8K9pY2T9mt/CrMZHiPwAAAD9ECQAAAAAAAAG8AQAAHAAAAIlMw3azPNk/9tWYSA9U4j8AAAA/UwkAAAAAAAABvQEAABwAAACJTMN2szzZP4r0QOXsFuI/AAAAP1MJAAAAAAAAAb4BAAAcAAAAiUzDdrM82T9iIj1QObvhPwAAAD9jCQAAAAAAAAG/AQAAHAAAAIlMw3azPNk/PlA5u4Vf4T8AAAA/YwkAAAAAAAABwAEAABwAAACJTMN2szzZPxZ+NSbSA+E/AAAAP3MJAAAAAAAAAcEBAAAcAAAAiUzDdrM82T/yqzGRHqjgPwAAAD9zCQAAAAAAAAHCAQAAHAAAAIlMw3azPNk/EumBytkt4D8AAAA/ggkAAAAAAAABwwEAABwAAACJTMN2szzZP9Qt/GpMpN8/AAAAP4IJAAAAAAAAAcQBAAAcAAAAiUzDdrM82T8cqJzdwq/ePwAAAD+SCQAAAAAAAAHFAQAAHAAAAIlMw3azPNk/hF+NifRA3T8AAAA/kgkAAAAAAAABxgEAABwAAACJTMN2szzZP8TZLfxqTNw/AAAAP6EJAAAAAAAAAccBAAAcAAAAiUzDdrM82T8UVM5u4VfbPwAAAD+hCQAAAAAAAAHIAQAAHAAAAIlMw3azPNk/VM5u4Vdj2j8AAAA/sQkAAAAAAAAByQEAABwAAACJTMN2szzZPwQAAAAAANg/AAAAP7EJAAAAAAAAAcoBAAAcAAAAiUzDdrM82T8kPVA5u4XXPwAAAD/BCQAAAAAAAAHLAQAAHAAAAIlMw3azPNk/aLfwqzGR1j8AAAA/wQkAAAAAAAABzAEAABwAAACJTMN2szzZPxgT6YHK2dU/AAAAP9AJAAAAAAAAAc0BAAAcAAAAiUzDdrM82T88UDm7hV/VPwAAAD/QCQAAAAAAAAHOAQAAHAAAAIlMw3azPNk/fMrZLfxq1D8AAAA/4AkAAAAAAAABzwEAABwAAACJTMN2szzZP6QHKme38NM/AAAAP+AJAAAAAAAAAdABAAAcAAAAiUzDdrM82T/IRHqgcnbTPwAAAD/vCQAAAAAAAAHRAQAAHAAAAIlMw3azPNk/6IHK2S380j8AAAA/7wkAAAAAAAAB0gEAABwAAACJTMN2szzZP5zdwq/GRNI/AAAAP/8JAAAAAAAAAdMBAAAcAAAAiUzDdrM82T+8GhPpgcrRPwAAAD//CQAAAAAAAAHUAQAAHAAAAIlMw3azPNk/cHYLvxoT0T8AAAA/DwoAAAAAAAAB1QEAABwAAACJTMN2szzZP5izW/jVmNA/AAAAPw8KAAAAAAAAAdYBAAAcAAAAiUzDdrM82T+QHqic3cLPPwAAAD8eCgAAAAAAAAHXAQAAHAAAAIlMw3azPNk/2JhID1TOzj8AAAA/HgoAAAAAAAAB2AEAABwAAACJTMN2szzZP4DK2S38asw/AAAAPy4KAAAAAAAAAdkBAAAcAAAAiUzDdrM82T/ARHqgcnbLPwAAAD89CgAAAAAAAAHaAQAAHAAAAIlMw3azPNk/mLNb+NWYyD8AAAA/PQoAAAAAAAAB2wEAABwAAACJTMN2szzZP9gt/GpMpMc/AAAAP00KAAAAAAAAAdwBAAAcAAAAiUzDdrM82T8gqJzdwq/GPwAAAD9dCgAAAAAAAAHdAQAAHAAAAIlMw3azPNk/QOXsFn41xj8AAAA/bAoAAAAAAAAB3gEAABwAAACJTMN2szzZP2AiPVA5u8U/AAAAP4sKAAAAAAAAAd8BAAAcAAAAiUzDdrM82T+AX42J9EDFPwAAAD+bCgAAAAAAAAHgAQAAHAAAAIlMw3azPNk/oJzdwq/GxD8AAAA/2QoAAAAAAAAB4QEAABwAAACJTMN2szzZP+gWfjUm0sM/AAAAP9kKAAAAAAAAAeIBAAAcAAAAiUzDdrM82T8IVM5u4VfDPwAAAD/pCgAAAAAAAAHjAQAAHAAAAIlMw3azPNk/KJEeqJzdwj8AAAA/6QoAAAAAAAAB5AEAABwAAACJTMN2szzZP0B6oHJ2C78/AAAAPxgLAAAAAAAAAeUBAAAcAAAAiUzDdrM82T/AbuFXYyK9PwAAAD8YCwAAAAAAAAHmAQAAHAAAAIlMw3azPNk/UGMiPVA5uz8AAAA/GAsAAAAAAAAB5wEAABwAAACJTMN2szzZP2BMpAcqZ7c/AAAAPycLAAAAAAAAAegBAAAcAAAAiUzDdrM82T+wxkR6oHK2PwAAAD8nCwAAAAAAAAHpAQAAHAAAAIlMw3azPNk/MLuFX42JtD8AAAA/NwsAAAAAAAAB6gEAABwAAAAre/wr2ljZPzC7hV+NibQ/AAAAPzcLAAAAAAAAAesBAAAcAAAAK3v8K9pY2T/wQOXsFn61PwAAAD8gDAAAAAAAAAHsAQAAHAAAACt7/CvaWNk/sMZEeqBytj8AAAA/TwwAAAAAAAAB7QEAABwAAAAre/wr2ljZP+BXYyI9ULk/AAAAP08MAAAAAAAAAe4BAAAcAAAAK3v8K9pY2T+Q3cKvxkS6PwAAAD9eDAAAAAAAAAHvAQAAHAAAACt7/CvaWNk/EOmBytktvD8AAAA/XgwAAAAAAAAB8AEAABwAAAAre/wr2ljZP4D0QOXsFr4/AAAAP24MAAAAAAAAAfEBAAAcAAAAK3v8K9pY2T9AeqBydgu/PwAAAD9+DAAAAAAAAAHyAQAAHAAAACt7/CvaWNk/AAAAAAAAwD8AAAA/fgwAAAAAAAAB8wEAABwAAAAre/wr2ljZP+DCr8ZEesA/AAAAP40MAAAAAAAAAfQBAAAcAAAAK3v8K9pY2T+YSA9Uzm7BPwAAAD+dDAAAAAAAAAH1AQAAHAAAACt7/CvaWNk/eAu/GhPpwT8AAAA/nQwAAAAAAAAB9gEAABwAAAAre/wr2ljZP1jObuFXY8I/AAAAP50MAAAAAAAAAfcBAAAcAAAAiUzDdrM82T/oFn41JtLDPwAAAD+sDAAAAAAAAAH4AQAAHAAAAIlMw3azPNk/yNkt/GpMxD8AAAA/rAwAAAAAAAAB+QEAABwAAACJTMN2szzZP6Cc3cKvxsQ/AAAAP7wMAAAAAAAAAfoBAAAcAAAAiUzDdrM82T+AX42J9EDFPwAAAD+8DAAAAAAAAAH7AQAAHAAAAIlMw3azPNk/YCI9UDm7xT8AAAA/zAwAAAAAAAAB/AEAABwAAACJTMN2szzZP0Dl7BZ+NcY/AAAAP8wMAAAAAAAAAf0BAAAcAAAAiUzDdrM82T/4akykByrHPwAAAD/bDAAAAAAAAAH+AQAAHAAAAIlMw3azPNk/2C38akykxz8AAAA/6wwAAAAAAAAB/wEAABwAAACJTMN2szzZP5izW/jVmMg/AAAAP/oMAAAAAAAAAQACAAAcAAAAiUzDdrM82T94dgu/GhPJPwAAAD/6DAAAAAAAAAEBAgAAHAAAAIlMw3azPNk/KPxqTKQHyj8AAAA/Cg0AAAAAAAABAgIAABwAAACJTMN2szzZP+CBytkt/Mo/AAAAPwoNAAAAAAAAAQMCAAAcAAAAiUzDdrM82T+gBypnt/DLPwAAAD8aDQAAAAAAAAEEAgAAHAAAAIlMw3azPNk/gMrZLfxqzD8AAAA/Gg0AAAAAAAABBQIAABwAAACJTMN2szzZP/jVmEgPVM4/AAAAPykNAAAAAAAAAQYCAAAcAAAAiUzDdrM82T/YmEgPVM7OPwAAAD8pDQAAAAAAAAEHAgAAHAAAAIlMw3azPNk/uPCrMZEe0D8AAAA/Zw0AAAAAAAABCAIAABwAAACJTMN2szzZP5izW/jVmNA/AAAAP2cNAAAAAAAAAQkCAAAcAAAAiUzDdrM82T9wdgu/GhPRPwAAAD92DQAAAAAAAAEKAgAAHAAAAIlMw3azPNk/3FdjIj1Q0T8AAAA/dg0AAAAAAAABCwIAABwAAACJTMN2szzZPyz8akykB9I/AAAAP4YNAAAAAAAAAQwCAAAcAAAAiUzDdrM82T8MvxoT6YHSPwAAAD+GDQAAAAAAAAENAgAAHAAAAIlMw3azPNk/6IHK2S380j8AAAA/lg0AAAAAAAABDgIAABwAAACJTMN2szzZPzgm0gOVs9M/AAAAP5YNAAAAAAAAAQ8CAAAcAAAAiUzDdrM82T98ytkt/GrUPwAAAD+lDQAAAAAAAAEQAgAAHAAAAIlMw3azPNk/XI2J9EDl1D8AAAA/pQ0AAAAAAAABEQIAABwAAACJTMN2szzZP6gxkR6onNU/AAAAP7UNAAAAAAAAARICAAAcAAAAiUzDdrM82T8EAAAAAADYPwAAAD/UDQAAAAAAAAETAgAAHAAAAIlMw3azPNk/VM5u4Vdj2j8AAAA/1A0AAAAAAAABFAIAABwAAACJTMN2szzZPzSRHqic3do/AAAAP9QNAAAAAAAAARUCAAAcAAAAiUzDdrM82T/sFn41JtLbPwAAAD/kDQAAAAAAAAEWAgAAHAAAAIlMw3azPNk/NLuFX42J3D8AAAA/5A0AAAAAAAABFwIAABwAAACJTMN2szzZP4RfjYn0QN0/AAAAP/MNAAAAAAAAARgCAAAcAAAAiUzDdrM82T/UA5WzW/jdPwAAAD/zDQAAAAAAAAEZAgAAHAAAAIlMw3azPNk/tMZEeqBy3j8AAAA/Aw4AAAAAAAABGgIAABwAAACJTMN2szzZP/xqTKQHKt8/AAAAPwMOAAAAAAAAARsCAAAcAAAAiUzDdrM82T/ULfxqTKTfPwAAAD8SDgAAAAAAAAEcAgAAHAAAAIlMw3azPNk/WvjVmEgP4D8AAAA/Eg4AAAAAAAABHQIAABwAAACJTMN2szzZP8rZLfxqTOA/AAAAPyIOAAAAAAAAAR4CAAAcAAAAiUzDdrM82T/yqzGRHqjgPwAAAD8iDgAAAAAAAAEfAgAAHAAAAIlMw3azPNk/ppzdwq/G4D8AAAA/Mg4AAAAAAAABIAIAABwAAACJTMN2szzZP16NifRA5eA/AAAAPzIOAAAAAAAAASECAAAcAAAAiUzDdrM82T8WfjUm0gPhPwAAAD9BDgAAAAAAAAEiAgAAHAAAAIlMw3azPNk/zm7hV2Mi4T8AAAA/QQ4AAAAAAAABIwIAABwAAACJTMN2szzZP4ZfjYn0QOE/AAAAP1EOAAAAAAAAASQCAAAcAAAAyL+ijZWy7z/AbuFXYyK9PwAAAD8AAAAAAAAAAAElAgAAHAAAAMi/oo2Vsu8/AAAAAAAAwD8AAAA/gAAAAAAAAAABJgIAABwAAADIv6KNlbLvP+DCr8ZEesA/AAAAP5AAAAAAAAAAAScCAAAcAAAAyL+ijZWy7z+YSA9Uzm7BPwAAAD+fAAAAAAAAAAEoAgAAHAAAAMi/oo2Vsu8/WM5u4Vdjwj8AAAA/rwAAAAAAAAABKQIAABwAAADIv6KNlbLvPyiRHqic3cI/AAAAP78AAAAAAAAAASoCAAAcAAAAyL+ijZWy7z8IVM5u4VfDPwAAAD/OAAAAAAAAAAErAgAAHAAAAMi/oo2Vsu8/6BZ+NSbSwz8AAAA/HAEAAAAAAAABLAIAABwAAADIv6KNlbLvP4BfjYn0QMU/AAAAPywBAAAAAAAAAS0CAAAcAAAAyL+ijZWy7z9gIj1QObvFPwAAAD8sAQAAAAAAAAEuAgAAHAAAAMi/oo2Vsu8/IKic3cKvxj8AAAA/OwEAAAAAAAABLwIAABwAAADIv6KNlbLvP/hqTKQHKsc/AAAAPzsBAAAAAAAAATACAAAcAAAAyL+ijZWy7z+48KsxkR7IPwAAAD9LAQAAAAAAAAExAgAAHAAAAMi/oo2Vsu8/eHYLvxoTyT8AAAA/SwEAAAAAAAABMgIAABwAAADIv6KNlbLvP1A5u4Vfjck/AAAAP1sBAAAAAAAAATMCAAAcAAAAyL+ijZWy7z8AvxoT6YHKPwAAAD9qAQAAAAAAAAE0AgAAHAAAAMi/oo2Vsu8/4IHK2S38yj8AAAA/agEAAAAAAAABNQIAABwAAADIv6KNlbLvP6AHKme38Ms/AAAAP3oBAAAAAAAAATYCAAAcAAAAyL+ijZWy7z+Aytkt/GrMPwAAAD96AQAAAAAAAAE3AgAAHAAAAMi/oo2Vsu8/OFA5u4VfzT8AAAA/iQEAAAAAAAABOAIAABwAAADIv6KNlbLvP/jVmEgPVM4/AAAAP4kBAAAAAAAAATkCAAAcAAAAyL+ijZWy7z/YmEgPVM7OPwAAAD+ZAQAAAAAAAAE6AgAAHAAAAMi/oo2Vsu8/uFv41ZhIzz8AAAA/mQEAAAAAAAABOwIAABwAAADIv6KNlbLvPyjSA5WzW9A/AAAAP6kBAAAAAAAAATwCAAAcAAAAyL+ijZWy7z+Ys1v41ZjQPwAAAD+pAQAAAAAAAAE9AgAAHAAAAMi/oo2Vsu8/cHYLvxoT0T8AAAA/uAEAAAAAAAABPgIAABwAAADIv6KNlbLvP9xXYyI9UNE/AAAAP8gBAAAAAAAAAT8CAAAcAAAAyL+ijZWy7z+8GhPpgcrRPwAAAD/XAQAAAAAAAAFAAgAAHAAAAMi/oo2Vsu8/LPxqTKQH0j8AAAA/5wEAAAAAAAABQQIAABwAAADIv6KNlbLvP5zdwq/GRNI/AAAAP+cBAAAAAAAAAUICAAAcAAAAGFc/6KjA7z94oHJ2C7/SPwAAAD/3AQAAAAAAAAFDAgAAHAAAABhXP+iowO8/WGMiPVA50z8AAAA/9wEAAAAAAAABRAIAABwAAAAYVz/oqMDvP8hEeqBydtM/AAAAPwYCAAAAAAAAAUUCAAAcAAAAGFc/6KjA7z+kBypnt/DTPwAAAD8GAgAAAAAAAAFGAgAAHAAAABhXP+iowO8/fMrZLfxq1D8AAAA/FgIAAAAAAAABRwIAABwAAAAYVz/oqMDvP8xu4VdjItU/AAAAPxYCAAAAAAAAAUgCAAAcAAAAGFc/6KjA7z88UDm7hV/VPwAAAD9bAgAAAAAAAAFJAgAAHAAAAGju20K8zu8/qDGRHqic1T8AAAA/WwIAAAAAAAABSgIAABwAAABo7ttCvM7vP4j0QOXsFtY/AAAAP2sCAAAAAAAAAUsCAAAcAAAAaO7bQrzO7z/41ZhID1TWPwAAAD9rAgAAAAAAAAFMAgAAHAAAAGju20K8zu8/1JhID1TO1j8AAAA/ewIAAAAAAAABTQIAABwAAABo7ttCvM7vP7Rb+NWYSNc/AAAAP3sCAAAAAAAAAU4CAAAcAAAAaO7bQrzO7z+UHqic3cLXPwAAAD+KAgAAAAAAAAFPAgAAHAAAAGju20K8zu8/bOFXYyI92D8AAAA/igIAAAAAAAABUAIAABwAAABo7ttCvM7vP9zCr8ZEetg/AAAAP5oCAAAAAAAAAVECAAAcAAAAaO7bQrzO7z+8hV+NifTYPwAAAD+aAgAAAAAAAAFSAgAAHAAAAGju20K8zu8/lEgPVM5u2T8AAAA/qQIAAAAAAAABUwIAABwAAABo7ttCvM7vP3QLvxoT6dk/AAAAP6kCAAAAAAAAAVQCAAAcAAAAaO7bQrzO7z+kcnYLvxrbPwAAAD/JAgAAAAAAAAFVAgAAHAAAAGju20K8zu8/fDUm0gOV2z8AAAA/2AIAAAAAAAABVgIAABwAAABo7ttCvM7vP+wWfjUm0ts/AAAAP+gCAAAAAAAAAVcCAAAcAAAAaO7bQrzO7z/E2S38akzcPwAAAD/3AgAAAAAAAAFYAgAAHAAAAGju20K8zu8/NLuFX42J3D8AAAA/BwMAAAAAAAABWQIAABwAAABo7ttCvM7vP6Sc3cKvxtw/AAAAPxcDAAAAAAAAAVoCAAAcAAAAaO7bQrzO7z8UfjUm0gPdPwAAAD8XAwAAAAAAAAFbAgAAHAAAAGju20K8zu8/hF+NifRA3T8AAAA/JgMAAAAAAAABXAIAABwAAABo7ttCvM7vP/RA5ewWft0/AAAAPyYDAAAAAAAAAV0CAAAcAAAAaO7bQrzO7z9kIj1QObvdPwAAAD82AwAAAAAAAAFeAgAAHAAAAGju20K8zu8/ROXsFn413j8AAAA/NgMAAAAAAAABXwIAABwAAABo7ttCvM7vP2xMpAcqZ98/AAAAP0UDAAAAAAAAAWACAAAcAAAAaO7bQrzO7z9ED1TObuHfPwAAAD9VAwAAAAAAAAFhAgAAHAAAAGju20K8zu8/EumBytkt4D8AAAA/VQMAAAAAAAABYgIAABwAAABo7ttCvM7vP8rZLfxqTOA/AAAAP2UDAAAAAAAAAWMCAAAcAAAAaO7bQrzO7z+Cytkt/GrgPwAAAD9lAwAAAAAAAAFkAgAAHAAAAGju20K8zu8/8qsxkR6o4D8AAAA/dAMAAAAAAAABZQIAABwAAABo7ttCvM7vP16NifRA5eA/AAAAP4QDAAAAAAAAAWYCAAAcAAAAaO7bQrzO7z8WfjUm0gPhPwAAAD+TAwAAAAAAAAFnAgAAHAAAAGju20K8zu8/zm7hV2Mi4T8AAAA/swMAAAAAAAABaAIAABwAAABo7ttCvM7vPz5QObuFX+E/AAAAP/EDAAAAAAAAAWkCAAAcAAAAaO7bQrzO7z/2QOXsFn7hPwAAAD/xAwAAAAAAAAFqAgAAHAAAAGju20K8zu8/qjGRHqic4T8AAAA/AQQAAAAAAAABawIAABwAAABo7ttCvM7vP2IiPVA5u+E/AAAAPxAEAAAAAAAAAWwCAAAcAAAAaO7bQrzO7z8aE+mBytnhPwAAAD8QBAAAAAAAAAFtAgAAHAAAAGju20K8zu8/0gOVs1v44T8AAAA/IAQAAAAAAAABbgIAABwAAABo7ttCvM7vP4r0QOXsFuI/AAAAPy8EAAAAAAAAAW8CAAAcAAAAaO7bQrzO7z8+5ewWfjXiPwAAAD8/BAAAAAAAAAFwAgAAHAAAAGju20K8zu8/9tWYSA9U4j8AAAA/kAQAAAAAAAABcQIAABwAAAC4hXidz9zvP67GRHqgcuI/AAAAP5AEAAAAAAAAAXICAAAcAAAACB0V+OLq7z+uxkR6oHLiPwAAAD/eBAAAAAAAAAFzAgAAHAAAAAgdFfji6u8/9tWYSA9U4j8AAAA//gQAAAAAAAABdAIAABwAAAAIHRX44urvP2IiPVA5u+E/AAAAPw0FAAAAAAAAAXUCAAAcAAAAuIV4nc/c7z+GX42J9EDhPwAAAD8NBQAAAAAAAAF2AgAAHAAAAHgoBjOCpO8/xNkt/GpM3D8AAAA/PAUAAAAAAAABdwIAABwAAAB4KAYzgqTvP8SvxkR6oNo/AAAAPzwFAAAAAAAAAXgCAAAcAAAAKJFp2G6W7z+USA9Uzm7ZPwAAAD9MBQAAAAAAAAF5AgAAHAAAANj5zH1biO8/3MKvxkR62D8AAAA/TAUAAAAAAAABegIAABwAAADY+cx9W4jvPyQ9UDm7hdc/AAAAP1sFAAAAAAAAAXsCAAAcAAAAiGIwI0h67z88UDm7hV/VPwAAAD9bBQAAAAAAAAF8AgAAHAAAADjLk8g0bO8/XI2J9EDl1D8AAAA/awUAAAAAAAABfQIAABwAAAA4y5PINGzvP3zK2S38atQ/AAAAP2sFAAAAAAAAAX4CAAAcAAAAOMuTyDRs7z8U6YHK2S3UPwAAAD96BQAAAAAAAAF/AgAAHAAAADjLk8g0bO8/OCbSA5Wz0z8AAAA/egUAAAAAAAABgAIAABwAAAA4y5PINGzvP8hEeqBydtM/AAAAP4oFAAAAAAAAAYECAAAcAAAAOMuTyDRs7z9YYyI9UDnTPwAAAD+KBQAAAAAAAAGCAgAAHAAAADjLk8g0bO8/6IHK2S380j8AAAA/mgUAAAAAAAABgwIAABwAAAA4y5PINGzvP3igcnYLv9I/AAAAP6kFAAAAAAAAAYQCAAAcAAAA6DP3bSFe7z8MvxoT6YHSPwAAAD+5BQAAAAAAAAGFAgAAHAAAAOgz920hXu8/nN3Cr8ZE0j8AAAA/yAUAAAAAAAABhgIAABwAAADoM/dtIV7vPyz8akykB9I/AAAAP8gFAAAAAAAAAYcCAAAcAAAA6DP3bSFe7z+8GhPpgcrRPwAAAD/YBQAAAAAAAAGIAgAAHAAAAOgz920hXu8/AJWzW/jV0D8AAAA/2AUAAAAAAAABiQIAABwAAADoM/dtIV7vP1iNifRA5cw/AAAAP/cFAAAAAAAAAYoCAAAcAAAA6DP3bSFe7z/ggcrZLfzKPwAAAD/3BQAAAAAAAAGLAgAAHAAAAOgz920hXu8/eHYLvxoTyT8AAAA/BwYAAAAAAAABjAIAABwAAADoM/dtIV7vP9gt/GpMpMc/AAAAPwcGAAAAAAAAAY0CAAAcAAAA6DP3bSFe7z9A5ewWfjXGPwAAAD8WBgAAAAAAAAGOAgAAHAAAAOgz920hXu8/oJzdwq/GxD8AAAA/FgYAAAAAAAABjwIAABwAAADoM/dtIV7vP1jObuFXY8I/AAAAP1sGAAAAAAAAAZACAAAcAAAA6DP3bSFe7z+YSA9Uzm7BPwAAAD9bBgAAAAAAAAGRAgAAHAAAAOgz920hXu8/wIVfjYn0wD8AAAA/WwYAAAAAAAABkgIAABwAAADoM/dtIV7vP+DCr8ZEesA/AAAAP2oGAAAAAAAAAZMCAAAcAAAA6DP3bSFe7z9AeqBydgu/PwAAAD96BgAAAAAAAAGUAgAAHAAAAOgz920hXu8/wG7hV2MivT8AAAA/egYAAAAAAAABlQIAABwAAADoM/dtIV7vP1BjIj1QObs/AAAAP4kGAAAAAAAAAZYCAAAcAAAA6DP3bSFe7z/gV2MiPVC5PwAAAD+ZBgAAAAAAAAGXAgAAHAAAADjLk8g0bO8/YEykBypntz8AAAA/qQYAAAAAAAABmAIAABwAAAA4y5PINGzvP7DGRHqgcrY/AAAAP6kGAAAAAAAAAZkCAAAcAAAAOMuTyDRs7z8wu4VfjYm0PwAAAD+4BgAAAAAAAAGaAgAAHAAAADjLk8g0bO8/sK/GRHqgsj8AAAA/uAYAAAAAAAABmwIAABwAAAA4y5PINGzvP1CkBypnt7A/AAAAP8gGAAAAAAAAAZwCAAAcAAAAOMuTyDRs7z8gPVA5u4WvPwAAAD/IBgAAAAAAAAGdAgAAHAAAADjLk8g0bO8/ICbSA5Wzqz8AAAA/1wYAAAAAAAABngIAABwAAAA4y5PINGzvP0APVM5u4ac/AAAAP9cGAAAAAAAAAZ8CAAAcAAAAOMuTyDRs7z9g+NWYSA+kPwAAAD/nBgAAAAAAAAGgAgAAHAAAADjLk8g0bO8/YOFXYyI9oD8AAAA/5wYAAAAAAAABoQIAABwAAAA4y5PINGzvPwB+NSbSA5U/AAAAP/cGAAAAAAAAAaICAAAcAAAAOMuTyDRs7z8AZ7fwqzGRPwAAAD/3BgAAAAAAAAGjAgAAHAAAAIhiMCNIeu8/AGe38KsxkT8AAAA/gwcAAAAAAAABpAIAABwAAACIYjAjSHrvPwB+NSbSA5U/AAAAP4MHAAAAAAAAAaUCAAAcAAAAiGIwI0h67z9g4VdjIj2gPwAAAD+TBwAAAAAAAAGmAgAAHAAAANj5zH1biO8/4OwWfjUmoj8AAAA/kwcAAAAAAAABpwIAABwAAADY+cx9W4jvP2D41ZhID6Q/AAAAP6IHAAAAAAAAAagCAAAcAAAA2PnMfVuI7z9AD1TObuGnPwAAAD+yBwAAAAAAAAGpAgAAHAAAANj5zH1biO8/oBoT6YHKqT8AAAA/sgcAAAAAAAABqgIAABwAAADY+cx9W4jvPyAm0gOVs6s/AAAAP8EHAAAAAAAAAasCAAAcAAAA2PnMfVuI7z+gMZEeqJytPwAAAD/BBwAAAAAAAAGsAgAAHAAAACiRadhulu8/ID1QObuFrz8AAAA/0QcAAAAAAAABrQIAABwAAAAokWnYbpbvPwAqZ7fwq7E/AAAAP9EHAAAAAAAAAa4CAAAcAAAAKJFp2G6W7z/wQOXsFn61PwAAAD/hBwAAAAAAAAGvAgAAHAAAAHgoBjOCpO8/INIDlbNbuD8AAAA/8AcAAAAAAAABsAIAABwAAAB4KAYzgqTvP4D0QOXsFr4/AAAAP/AHAAAAAAAAAbECAAAcAAAAeCgGM4Kk7z8AAAAAAADAPwAAAD8ACAAAAAAAAAGyAgAAHAAAAHgoBjOCpO8/4MKvxkR6wD8AAAA/AAgAAAAAAAABswIAABwAAADIv6KNlbLvP3gLvxoT6cE/AAAAPw8IAAAAAAAAAbQCAAAcAAAAyL+ijZWy7z9Yzm7hV2PCPwAAAD8PCAAAAAAAAAG1AgAAHAAAAMi/oo2Vsu8/KJEeqJzdwj8AAAA/HwgAAAAAAAABtgIAABwAAADIv6KNlbLvPwhUzm7hV8M/AAAAPy8IAAAAAAAAAbcCAAAcAAAAyL+ijZWy7z/oFn41JtLDPwAAAD8vCAAAAAAAAAG4AgAAHAAAAMi/oo2Vsu8/yNkt/GpMxD8AAAA/PggAAAAAAAABuQIAABwAAADIv6KNlbLvP2AiPVA5u8U/AAAAPz4IAAAAAAAAAboCAAAcAAAAyL+ijZWy7z9A5ewWfjXGPwAAAD9OCAAAAAAAAAG7AgAAHAAAABhXP+iowO8/+GpMpAcqxz8AAAA/TggAAAAAAAABvAIAABwAAAAYVz/oqMDvP7jwqzGRHsg/AAAAP10IAAAAAAAAAb0CAAAcAAAAGFc/6KjA7z8o/GpMpAfKPwAAAD9dCAAAAAAAAAG+AgAAHAAAABhXP+iowO8/4IHK2S38yj8AAAA/bQgAAAAAAAABvwIAABwAAAAYVz/oqMDvP6AHKme38Ms/AAAAP30IAAAAAAAAAcACAAAcAAAAGFc/6KjA7z+Aytkt/GrMPwAAAD+MCAAAAAAAAAHBAgAAHAAAABhXP+iowO8/OFA5u4VfzT8AAAA/jAgAAAAAAAABwgIAABwAAAAYVz/oqMDvP/jVmEgPVM4/AAAAP5wIAAAAAAAAAcMCAAAcAAAAGFc/6KjA7z+4W/jVmEjPPwAAAD+cCAAAAAAAAAHEAgAAHAAAABhXP+iowO8/uPCrMZEe0D8AAAA/qwgAAAAAAAABxQIAABwAAAAYVz/oqMDvPwCVs1v41dA/AAAAP6sIAAAAAAAAAcYCAAAcAAAAGFc/6KjA7z+8GhPpgcrRPwAAAD+7CAAAAAAAAAHHAgAAHAAAABhXP+iowO8/DL8aE+mB0j8AAAA/uwgAAAAAAAAByAIAABwAAAAYVz/oqMDvP8hEeqBydtM/AAAAP8sIAAAAAAAAAckCAAAcAAAAGFc/6KjA7z9cjYn0QOXUPwAAAD/LCAAAAAAAAAHKAgAAHAAAABhXP+iowO8/qDGRHqic1T8AAAA/2ggAAAAAAAABywIAABwAAAAYVz/oqMDvPxgT6YHK2dU/AAAAP+oIAAAAAAAAAcwCAAAcAAAAGFc/6KjA7z9ot/CrMZHWPwAAAD8JCQAAAAAAAAHNAgAAHAAAABhXP+iowO8/1JhID1TO1j8AAAA/GQkAAAAAAAABzgIAABwAAAAYVz/oqMDvP0R6oHJ2C9c/AAAAP2cJAAAAAAAAAc8CAAAcAAAAGFc/6KjA7z+0W/jVmEjXPwAAAD92CQAAAAAAAAHQAgAAHAAAAMi/oo2Vsu8/lB6onN3C1z8AAAA/dgkAAAAAAAAB0QIAABwAAADIv6KNlbLvP2zhV2MiPdg/AAAAP4YJAAAAAAAAAdICAAAcAAAAyL+ijZWy7z9MpAcqZ7fYPwAAAD+VCQAAAAAAAAHTAgAAHAAAAMi/oo2Vsu8/lEgPVM5u2T8AAAA/lQkAAAAAAAAB1AIAABwAAADIv6KNlbLvP3QLvxoT6dk/AAAAP6UJAAAAAAAAAdUCAAAcAAAAyL+ijZWy7z9Uzm7hV2PaPwAAAD+lCQAAAAAAAAHWAgAAHAAAAE04QF1yat0/AGe38KsxkT8AAAA/AAAAAAAAAAAB1wIAABwAAABPrQkHqEveP4Bydgu/GoM/AAAAP30AAAAAAAAAAdgCAAAcAAAAcZYnkWnY3j+AcnYLvxqDPwAAAD99AAAAAAAAAAHZAgAAHAAAADGuftBRgd8/gHJ2C78agz8AAAA/fQAAAAAAAAAB2gIAABwAAAD44uoHHRXgPwCJ9EDl7HY/AAAAP40AAAAAAAAAAdsCAAAcAAAAiNf5zH1b4D8AifRA5ex2PwAAAD+NAAAAAAAAAAHcAgAAHAAAALj6QUcFvuA/AIn0QOXsdj8AAAA/nAAAAAAAAAAB3QIAABwAAACYhu1meRLhPwCJ9EDl7HY/AAAAP5wAAAAAAAAAAd4CAAAcAAAAehKZhu1m4T8AifRA5ex2PwAAAD+sAAAAAAAAAAHfAgAAHAAAAAp8cfWDjuI/AIn0QOXsdj8AAAA/rAAAAAAAAAAB4AIAABwAAACMNlbKHv/iPwCJ9EDl7HY/AAAAP7wAAAAAAAAAAeECAAAcAAAAbMIB6pJT4z8AifRA5ex2PwAAAD+8AAAAAAAAAAHiAgAAHAAAAJzlSWQatuM/AIn0QOXsdj8AAAA/ywAAAAAAAAAB4wIAABwAAAAs2lgpe/zjPwCJ9EDl7HY/AAAAP9sAAAAAAAAAAeQCAAAcAAAADGYESe9Q5D8AifRA5ex2PwAAAD/bAAAAAAAAAAHlAgAAHAAAAEzDdrM8ieQ/AIn0QOXsdj8AAAA/6gAAAAAAAAAB5gIAABwAAACMIOkdisHkPwCJ9EDl7HY/AAAAP+oAAAAAAAAAAecCAAAcAAAAfua+LcTr5D8AifRA5ex2PwAAAD/6AAAAAAAAAAHoAgAAHAAAAG6slD3+FeU/gHJ2C78agz8AAAA/+gAAAAAAAAAB6QIAABwAAAC+QzGYESTlP4Bydgu/GoM/AAAAPwoBAAAAAAAAAeoCAAAcAAAAXnJqTThA5T+AcnYLvxqDPwAAAD8KAQAAAAAAAAHrAgAAHAAAAP6gowJfXOU/gHJ2C78agz8AAAA/GQEAAAAAAAAB7AIAABwAAACez9y3hXjlP4CgcnYLv4o/AAAAPxkBAAAAAAAAAe0CAAAcAAAAPv4VbayU5T8AZ7fwqzGRPwAAAD8pAQAAAAAAAAHuAgAAHAAAAG4hXucz9+U/AJWzW/jVmD8AAAA/KQEAAAAAAAAB7wIAABwAAABe5zP3bSHmPwCVs1v41Zg/AAAAPzgBAAAAAAAAAfACAAAcAAAAPnPfFuJ15j9g4VdjIj2gPwAAAD84AQAAAAAAAAHxAgAAHAAAACD/ijZWyuY/YPjVmEgPpD8AAAA/SAEAAAAAAAAB8gIAABwAAABQItOw3SznP0APVM5u4ac/AAAAP0gBAAAAAAAAAfMCAAAcAAAAgEUbK2WP5z8gJtIDlbOrPwAAAD9YAQAAAAAAAAH0AgAAHAAAAGLRxkrZ4+c/ID1QObuFrz8AAAA/WAEAAAAAAAAB9QIAABwAAACQ9A7FYEboP7CvxkR6oLI/AAAAP2cBAAAAAAAAAfYCAAAcAAAAIukdisGM6D9wNSbSA5WzPwAAAD9nAQAAAAAAAAH3AgAAHAAAAGJGkPQOxeg/8EDl7BZ+tT8AAAA/dwEAAAAAAAAB+AIAABwAAABSDGYESe/oP2BMpAcqZ7c/AAAAP3cBAAAAAAAAAfkCAAAcAAAA8DqfuW8L6T8g0gOVs1u4PwAAAD+GAQAAAAAAAAH6AgAAHAAAAEDSOxSDGek/4FdjIj1QuT8AAAA/hgEAAAAAAAAB+wIAABwAAACQadhulifpP5Ddwq/GRLo/AAAAP5YBAAAAAAAAAfwCAAAcAAAA4gB1yak16T9QYyI9UDm7PwAAAD+WAQAAAAAAAAH9AgAAHAAAAOIAdcmpNek/EOmBytktvD8AAAA/pgEAAAAAAAAB/gIAABwAAAAymBEkvUPpP4D0QOXsFr4/AAAAP6YBAAAAAAAAAf8CAAAcAAAAgi+uftBR6T+A9EDl7Ba+PwAAAD+1AQAAAAAAAAEAAwAAHAAAANLGStnjX+k/QHqgcnYLvz8AAAA/tQEAAAAAAAABAQMAABwAAADSxkrZ41/pPwAAAAAAAMA/AAAAP8UBAAAAAAAAAQIDAAAcAAAAgi+uftBR6T8AAAAAAADAPwAAAD+ZAgAAAAAAAAEDAwAAHAAAADKYESS9Q+k/AAAAAAAAwD8AAAA/qQIAAAAAAAABBAMAABwAAAAymBEkvUPpP0B6oHJ2C78/AAAAP7gCAAAAAAAAAQUDAAAcAAAAMpgRJL1D6T+A9EDl7Ba+PwAAAD+4AgAAAAAAAAEGAwAAHAAAAOIAdcmpNek/wG7hV2MivT8AAAA/5wIAAAAAAAABBwMAABwAAACQadhulifpP8Bu4VdjIr0/AAAAPwYDAAAAAAAAAQgDAAAcAAAAkGnYbpYn6T8Q6YHK2S28PwAAAD8WAwAAAAAAAAEJAwAAHAAAAEDSOxSDGek/kN3Cr8ZEuj8AAAA/JQMAAAAAAAABCgMAABwAAABA0jsUgxnpP+BXYyI9ULk/AAAAPzUDAAAAAAAAAQsDAAAcAAAA8DqfuW8L6T8g0gOVs1u4PwAAAD9FAwAAAAAAAAEMAwAAHAAAAPA6n7lvC+k/YEykBypntz8AAAA/RQMAAAAAAAABDQMAABwAAACiowJfXP3oP7DGRHqgcrY/AAAAP2QDAAAAAAAAAQ4DAAAcAAAAUgxmBEnv6D/wQOXsFn61PwAAAD9kAwAAAAAAAAEPAwAAHAAAAFIMZgRJ7+g/MLuFX42JtD8AAAA/cwMAAAAAAAABEAMAABwAAAACdcmpNeHoP3A1JtIDlbM/AAAAP3MDAAAAAAAAAREDAAAcAAAAAnXJqTXh6D8AKme38KuxPwAAAD+DAwAAAAAAAAESAwAAHAAAALLdLE8i0+g/ACpnt/CrsT8AAAA/kwMAAAAAAAABEwMAABwAAACy3SxPItPoP1CkBypnt7A/AAAAP5MDAAAAAAAAARQDAAAcAAAAYkaQ9A7F6D9QpAcqZ7ewPwAAAD+yAwAAAAAAAAEVAwAAHAAAAGJGkPQOxeg/ID1QObuFrz8AAAA/sgMAAAAAAAABFgMAABwAAABiRpD0DsXoP6AxkR6onK0/AAAAP8EDAAAAAAAAARcDAAAcAAAAYkaQ9A7F6D8gJtIDlbOrPwAAAD/hAwAAAAAAAAEYAwAAHAAAAGJGkPQOxeg/oBoT6YHKqT8AAAA/8AMAAAAAAAABGQMAABwAAABiRpD0DsXoP0APVM5u4ac/AAAAP/ADAAAAAAAAARoDAAAcAAAAYkaQ9A7F6D/gA5WzW/ilPwAAAD8PBAAAAAAAAAEbAwAAHAAAAGJGkPQOxeg/YPjVmEgPpD8AAAA/LwQAAAAAAAABHAMAABwAAACy3SxPItPoP+DsFn41JqI/AAAAPz4EAAAAAAAAAR0DAAAcAAAAst0sTyLT6D9g4VdjIj2gPwAAAD8+BAAAAAAAAAEeAwAAHAAAAAJ1yak14eg/YOFXYyI9oD8AAAA/PgQAAAAAAAABHwMAABwAAABSDGYESe/oP8CrMZEeqJw/AAAAP04EAAAAAAAAASADAAAcAAAA8DqfuW8L6T8AlbNb+NWYPwAAAD9OBAAAAAAAAAEhAwAAHAAAAEDSOxSDGek/AJWzW/jVmD8AAAA/XQQAAAAAAAABIgMAABwAAACQadhulifpPwB+NSbSA5U/AAAAP10EAAAAAAAAASMDAAAcAAAA4gB1yak16T8AZ7fwqzGRPwAAAD99BAAAAAAAAAEkAwAAHAAAACJe5zP3bek/gKBydgu/ij8AAAA/qQQAAAAAAAABJQMAABwAAAASJL1DMZjpP4CgcnYLv4o/AAAAP6kEAAAAAAAAASYDAAAcAAAAYrtZnkSm6T+AcnYLvxqDPwAAAD+4BAAAAAAAAAEnAwAAHAAAAFKBL65+0Ok/gHJ2C78agz8AAAA/uAQAAAAAAAABKAMAABwAAAD0r2hjpezpP4Bydgu/GoM/AAAAP8gEAAAAAAAAASkDAAAcAAAA5HU+c98W6j+AcnYLvxqDPwAAAD/IBAAAAAAAAAEqAwAAHAAAANI7FIMZQeo/gHJ2C78agz8AAAA/2AQAAAAAAAABKwMAABwAAADCAeqSU2vqP4Bydgu/GoM/AAAAP9gEAAAAAAAAASwDAAAcAAAAtMe/oo2V6j+AcnYLvxqDPwAAAD/nBAAAAAAAAAEtAwAAHAAAAARfXP2go+o/gHJ2C78agz8AAAA/5wQAAAAAAAABLgMAABwAAABU9vhXtLHqP4Bydgu/GoM/AAAAP/cEAAAAAAAAAS8DAAAcAAAA9CQyDdvN6j+AcnYLvxqDPwAAAD/3BAAAAAAAAAEwAwAAHAAAAES8zmfu2+o/gHJ2C78agz8AAAA/RQUAAAAAAAABMQMAABwAAAA0gqR3KAbrP4Bydgu/GoM/AAAAP0UFAAAAAAAAATIDAAAcAAAAIkh6h2Iw6z+AoHJ2C7+KPwAAAD9UBQAAAAAAAAEzAwAAHAAAABQOUJecWus/AGe38KsxkT8AAAA/VAUAAAAAAAABNAMAABwAAAC0PIlMw3brPwBnt/CrMZE/AAAAP2QFAAAAAAAAATUDAAAcAAAAVGvCAeqS6z8AZ7fwqzGRPwAAAD9kBQAAAAAAAAE2AwAAHAAAAEQxmBEkves/AGe38KsxkT8AAAA/dAUAAAAAAAABNwMAABwAAADkX9HGStnrPwB+NSbSA5U/AAAAP3QFAAAAAAAAATgDAAAcAAAAho4KfHH16z8AfjUm0gOVPwAAAD+DBQAAAAAAAAE5AwAAHAAAANYlp9aEA+w/AH41JtIDlT8AAAA/gwUAAAAAAAABOgMAABwAAAAmvUMxmBHsPwB+NSbSA5U/AAAAP6IFAAAAAAAAATsDAAAcAAAAxut85r4t7D8AfjUm0gOVPwAAAD/hBQAAAAAAAAE8AwAAHAAAALSxUvb4V+w/AH41JtIDlT8AAAA/8AUAAAAAAAABPQMAABwAAACkdygGM4LsPwB+NSbSA5U/AAAAP/AFAAAAAAAAAT4DAAAcAAAAlj3+FW2s7D8AfjUm0gOVPwAAAD8ABgAAAAAAAAE/AwAAHAAAAIYD1CWn1uw/AH41JtIDlT8AAAA/AAYAAAAAAAABQAMAABwAAAB2yak14QDtPwB+NSbSA5U/AAAAPxAGAAAAAAAAAUEDAAAcAAAApuzxr2hj7T8AfjUm0gOVPwAAAD8QBgAAAAAAAAFCAwAAHAAAANYPOirwxe0/AGe38KsxkT8AAAA/LwYAAAAAAAABQwMAABwAAAB2PnPfFuLtP4CgcnYLv4o/AAAAPy8GAAAAAAAAAUQDAAAcAAAAFm2slD3+7T+AoHJ2C7+KPwAAAD8+BgAAAAAAAAFFAwAAHAAAAAgzgqR3KO4/gKBydgu/ij8AAAA/PgYAAAAAAAABRgMAABwAAABYyh7/ijbuP4CgcnYLv4o/AAAAP04GAAAAAAAAAUcDAAAcAAAApmG7WZ5E7j+AoHJ2C7+KPwAAAD9OBgAAAAAAAAFIAwAAHAAAAEaQ9A7FYO4/gHJ2C78agz8AAAA/XgYAAAAAAAABSQMAABwAAACWJ5Fp2G7uP4Bydgu/GoM/AAAAP14GAAAAAAAAAUoDAAAcAAAA5r4txOt87j+AcnYLvxqDPwAAAD99BgAAAAAAAAFLAwAAHAAAACgcoC45te4/gHJ2C78agz8AAAA/jAYAAAAAAAA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F+7FT8JAwAAACIAAAAmAAAABwMAAAAAAQAAAEAAAAAECUlua0F0b21WMQIAAAAJBAAAAAkFAAAACQYAAAAJBwAAAAkIAAAACQkAAAAJCgAAAAkLAAAACQwAAAAJDQAAAAkOAAAACQ8AAAAJEAAAAAkRAAAACRIAAAAJEwAAAAkUAAAACRUAAAAJFgAAAAkXAAAACRgAAAAJGQAAAAkaAAAACRsAAAAJHAAAAAkdAAAACR4AAAAJHwAAAAkgAAAACSEAAAAJIgAAAAkjAAAACSQAAAAJJQAAAA0eBQQAAAALUGVuU3Ryb2tlVjEEAAAACkF0dHJpYnV0ZXMFVHJhY2UJU3RhcnRUaW1lBFR5cGUEBAAED1BlbkF0dHJpYnV0ZXNWMQIAAAAKSW5rVHJhY2VWMQIAAAAQDEFjdGlvblR5cGVWMQIAAAACAAAACSYAAAAJJwAAAKheAAAAAAAABdj///8MQWN0aW9uVHlwZVYxAQAAAAd2YWx1ZV9fAAgCAAAAAAAAAAEFAAAABAAAAAkpAAAACSoAAAA9dQAAAAAAAAHV////2P///wAAAAABBgAAAAQAAAAJLAAAAAktAAAAe3oAAAAAAAAB0v///9j///8AAAAAAQcAAAAEAAAACS8AAAAJMAAAAP6gAAAAAAAAAc/////Y////AAAAAAEIAAAABAAAAAkyAAAACTMAAABSpQAAAAAAAAHM////2P///wAAAAABCQAAAAQAAAAJNQAAAAk2AAAAr+EAAAAAAAAByf///9j///8AAAAAAQoAAAAEAAAACTgAAAAJOQAAAJwcAQAAAAAAAcb////Y////AAAAAAELAAAABAAAAAk7AAAACTwAAACTRAEAAAAAAAHD////2P///wAAAAABDAAAAAQAAAAJPgAAAAk/AAAAebcBAAAAAAABwP///9j///8AAAAAAQ0AAAAEAAAACUEAAAAJQgAAADa9AQAAAAAAAb3////Y////AAAAAAEOAAAABAAAAAlEAAAACUUAAACS0AEAAAAAAAG6////2P///wAAAAABDwAAAAQAAAAJRwAAAAlIAAAA6fUBAAAAAAABt////9j///8AAAAAARAAAAAEAAAACUoAAAAJSwAAABD8AQAAAAAAAbT////Y////AAAAAAERAAAABAAAAAlNAAAACU4AAABYBAIAAAAAAAGx////2P///wAAAAABEgAAAAQAAAAJUAAAAAlRAAAAeQgCAAAAAAABrv///9j///8AAAAAARMAAAAEAAAACVMAAAAJVAAAAKENAgAAAAAAAav////Y////AAAAAAEUAAAABAAAAAlWAAAACVcAAADsFQIAAAAAAAGo////2P///wAAAAABFQAAAAQAAAAJWQAAAAlaAAAAHB0CAAAAAAABpf///9j///8AAAAAARYAAAAEAAAACVwAAAAJXQAAALIhAgAAAAAAAaL////Y////AAAAAAEXAAAABAAAAAlfAAAACWAAAABQLgIAAAAAAAGf////2P///wAAAAABGAAAAAQAAAAJYgAAAAljAAAAI0QCAAAAAAABnP///9j///8AAAAAARkAAAAEAAAACWUAAAAJZgAAAPBYAgAAAAAAAZn////Y////AAAAAAEaAAAABAAAAAloAAAACWkAAADeXQIAAAAAAAGW////2P///wAAAAABGwAAAAQAAAAJawAAAAlsAAAADWcCAAAAAAABk////9j///8AAAAAARwAAAAEAAAACW4AAAAJbwAAAPhtAgAAAAAAAZD////Y////AAAAAAEdAAAABAAAAAlxAAAACXIAAAAJcwIAAAAAAAGN////2P///wAAAAABHgAAAAQAAAAJdAAAAAl1AAAAxnYCAAAAAAABiv///9j///8AAAAAAR8AAAAEAAAACXcAAAAJeAAAAOKnAgAAAAAAAYf////Y////AAAAAAEgAAAABAAAAAl6AAAACXsAAADirQIAAAAAAAGE////2P///wAAAAABIQAAAAQAAAAJfQAAAAl+AAAAorECAAAAAAABgf///9j///8AAAAAASIAAAAEAAAACYAAAAAJgQAAAChPAwAAAAAAAX7////Y////AAAAAAEjAAAABAAAAAmDAAAACYQAAAAkVwMAAAAAAAF7////2P///wAAAAABJAAAAAQAAAAJhgAAAAmHAAAAxIgDAAAAAAABeP///9j///8AAAAAASUAAAAEAAAACYkAAAAJigAAAArPAwAAAAAAAXX////Y////AAAAAAUmAAAAD1BlbkF0dHJpYnV0ZXNWMQoAAAAHX2NvbG9yQQdfY29sb3JSB19jb2xvckcHX2NvbG9yQgpGaXRUb0N1cnZlBkhlaWdodA5JZ25vcmVQcmVzc3VyZQ1Jc0hpZ2hsaWdodGVyBVNoYXBlBVdpZHRoAAAAAAAAAAAEAAICAgIBBgEBDEJydXNoU2hhcGVWMQIAAAAGAgAAAP8AAAAAAAAAAAAA8D8AAAV0////DEJydXNoU2hhcGVWMQEAAAAHdmFsdWVfXwAIAgAAAAEAAAAAAAAAAADwPwUnAAAACklua1RyYWNlVjEDAAAADUxpc3RgMStfaXRlbXMMTGlzdGAxK19zaXplD0xpc3RgMStfdmVyc2lvbgQAABhTaGFyZWQuSW5raW5nLklua1BvaW50W10CAAAACAgCAAAACY0AAAB0AAAAdAAAAAEpAAAAJgAAAP8AAAAAAAAAAAAA8D8AAAFy////dP///wEAAAAAAAAAAADwPwEqAAAAJwAAAAmPAAAAHAAAABwAAAABLAAAACYAAAD/AAAAAAAAAAAAAPA/AAABcP///3T///8BAAAAAAAAAAAA8D8BLQAAACcAAAAJkQAAABIAAAASAAAAAS8AAAAmAAAA/wAAAAAAAAAAAADwPwAAAW7///90////AQAAAAAAAAAAAPA/ATAAAAAnAAAACZMAAAAYAAAAGAAAAAEyAAAAJgAAAP8AAAAAAAAAAAAA8D8AAAFs////dP///wEAAAAAAAAAAADwPwEzAAAAJwAAAAmVAAAADQAAAA0AAAABNQAAACYAAAD/AAAAAAAAAAAAAPA/AAABav///3T///8BAAAAAAAAAAAA8D8BNgAAACcAAAAJlwAAADYAAAA2AAAAATgAAAAmAAAA/wAAAAAAAAAAAADwPwAAAWj///90////AQAAAAAAAAAAAPA/ATkAAAAnAAAACZkAAAAYAAAAGAAAAAE7AAAAJgAAAP8AAAAAAAAAAAAA8D8AAAFm////dP///wEAAAAAAAAAAADwPwE8AAAAJwAAAAmbAAAAKAAAACgAAAABPgAAACYAAAD/AAAAAAAAAAAAAPA/AAABZP///3T///8BAAAAAAAAAAAA8D8BPwAAACcAAAAJnQAAABIAAAASAAAAAUEAAAAmAAAA/wAAAAAAAAAAAADwPwAAAWL///90////AQAAAAAAAAAAAPA/AUIAAAAnAAAACZ8AAAAWAAAAFgAAAAFEAAAAJgAAAP8AAAAAAAAAAAAA8D8AAAFg////dP///wEAAAAAAAAAAADwPwFFAAAAJwAAAAmhAAAAMgAAADIAAAABRwAAACYAAAD/AAAAAAAAAAAAAPA/AAABXv///3T///8BAAAAAAAAAAAA8D8BSAAAACcAAAAJowAAACYAAAAmAAAAAUoAAAAmAAAA/wAAAAAAAAAAAADwPwAAAVz///90////AQAAAAAAAAAAAPA/AUsAAAAnAAAACaUAAAAUAAAAFAAAAAFNAAAAJgAAAP8AAAAAAAAAAAAA8D8AAAFa////dP///wEAAAAAAAAAAADwPwFOAAAAJwAAAAmnAAAAEQAAABEAAAABUAAAACYAAAD/AAAAAAAAAAAAAPA/AAABWP///3T///8BAAAAAAAAAAAA8D8BUQAAACcAAAAJqQAAAB0AAAAdAAAAAVMAAAAmAAAA/wAAAAAAAAAAAADwPwAAAVb///90////AQAAAAAAAAAAAPA/AVQAAAAnAAAACasAAAA1AAAANQAAAAFWAAAAJgAAAP8AAAAAAAAAAAAA8D8AAAFU////dP///wEAAAAAAAAAAADwPwFXAAAAJwAAAAmtAAAAIwAAACMAAAABWQAAACYAAAD/AAAAAAAAAAAAAPA/AAABUv///3T///8BAAAAAAAAAAAA8D8BWgAAACcAAAAJrwAAABAAAAAQAAAAAVwAAAAmAAAA/wAAAAAAAAAAAADwPwAAAVD///90////AQAAAAAAAAAAAPA/AV0AAAAnAAAACbEAAABIAAAASAAAAAFfAAAAJgAAAP8AAAAAAAAAAAAA8D8AAAFO////dP///wEAAAAAAAAAAADwPwFgAAAAJwAAAAmzAAAAnQAAAJ0AAAABYgAAACYAAAD/AAAAAAAAAAAAAPA/AAABTP///3T///8BAAAAAAAAAAAA8D8BYwAAACcAAAAJtQAAAEkAAABJAAAAAWUAAAAmAAAA/wAAAAAAAAAAAADwPwAAAUr///90////AQAAAAAAAAAAAPA/AWYAAAAnAAAACbcAAAAOAAAADgAAAAFoAAAAJgAAAP8AAAAAAAAAAAAA8D8AAAFI////dP///wEAAAAAAAAAAADwPwFpAAAAJwAAAAm5AAAAJwAAACcAAAABawAAACYAAAD/AAAAAAAAAAAAAPA/AAABRv///3T///8BAAAAAAAAAAAA8D8BbAAAACcAAAAJuwAAACMAAAAjAAAAAW4AAAAmAAAA/wAAAAAAAAAAAADwPwAAAUT///90////AQAAAAAAAAAAAPA/AW8AAAAnAAAACb0AAAANAAAADQAAAAFxAAAAJgAAAP8AAAAAAAAAAAAA8D8AAAFC////dP///wEAAAAAAAAAAADwPwFyAAAAJwAAAAm/AAAAEwAAABMAAAABdAAAACYAAAD/AAAAAAAAAAAAAPA/AAABQP///3T///8BAAAAAAAAAAAA8D8BdQAAACcAAAAJwQAAAD8AAAA/AAAAAXcAAAAmAAAA/wAAAAAAAAAAAADwPwAAAT7///90////AQAAAAAAAAAAAPA/AXgAAAAnAAAACcMAAAAkAAAAJAAAAAF6AAAAJgAAAP8AAAAAAAAAAAAA8D8AAAE8////dP///wEAAAAAAAAAAADwPwF7AAAAJwAAAAnFAAAAGQAAABkAAAABfQAAACYAAAD/AAAAAAAAAAAAAPA/AAABOv///3T///8BAAAAAAAAAAAA8D8BfgAAACcAAAAJxwAAADwAAAA8AAAAAYAAAAAmAAAA/wAAAAAAAAAAAADwPwAAATj///90////AQAAAAAAAAAAAPA/AYEAAAAnAAAACckAAAAXAAAAFwAAAAGDAAAAJgAAAP8AAAAAAAAAAAAA8D8AAAE2////dP///wEAAAAAAAAAAADwPwGEAAAAJwAAAAnLAAAAHQAAAB0AAAABhgAAACYAAAD/AAAAAAAAAAAAAPA/AAABNP///3T///8BAAAAAAAAAAAA8D8BhwAAACcAAAAJzQAAAMwAAADMAAAAAYkAAAAmAAAA/wAAAAAAAAAAAADwPwAAATL///90////AQAAAAAAAAAAAPA/AYoAAAAnAAAACc8AAACSAAAAkgAAAAeNAAAAAAEAAACAAAAABApJbmtQb2ludFYxAgAAAAnQAAAACdEAAAAJ0gAAAAnTAAAACdQAAAAJ1QAAAAnWAAAACdcAAAAJ2AAAAAnZAAAACdoAAAAJ2wAAAAncAAAACd0AAAAJ3gAAAAnfAAAACeAAAAAJ4QAAAAniAAAACeMAAAAJ5AAAAAnlAAAACeYAAAAJ5wAAAAnoAAAACekAAAAJ6gAAAAnrAAAACewAAAAJ7QAAAAnuAAAACe8AAAAJ8AAAAAnxAAAACfIAAAAJ8wAAAAn0AAAACfUAAAAJ9gAAAAn3AAAACfgAAAAJ+QAAAAn6AAAACfsAAAAJ/AAAAAn9AAAACf4AAAAJ/wAAAAkAAQAACQEBAAAJAgEAAAkDAQAACQQBAAAJBQEAAAkGAQAACQcBAAAJCAEAAAkJAQAACQoBAAAJCwEAAAkMAQAACQ0BAAAJDgEAAAkPAQAACRABAAAJEQEAAAkSAQAACRMBAAAJFAEAAAkVAQAACRYBAAAJFwEAAAkYAQAACRkBAAAJGgEAAAkbAQAACRwBAAAJHQEAAAkeAQAACR8BAAAJIAEAAAkhAQAACSIBAAAJIwEAAAkkAQAACSUBAAAJJgEAAAknAQAACSgBAAAJKQEAAAkqAQAACSsBAAAJLAEAAAktAQAACS4BAAAJLwEAAAkwAQAACTEBAAAJMgEAAAkzAQAACTQBAAAJNQEAAAk2AQAACTcBAAAJOAEAAAk5AQAACToBAAAJOwEAAAk8AQAACT0BAAAJPgEAAAk/AQAACUABAAAJQQEAAAlCAQAACUMBAAANDAePAAAAAAEAAAAgAAAABApJbmtQb2ludFYxAgAAAAlEAQAACUUBAAAJRgEAAAlHAQAACUgBAAAJSQEAAAlKAQAACUsBAAAJTAEAAAlNAQAACU4BAAAJTwEAAAlQAQAACVEBAAAJUgEAAAlTAQAACVQBAAAJVQEAAAlWAQAACVcBAAAJWAEAAAlZAQAACVoBAAAJWwEAAAlcAQAACV0BAAAJXgEAAAlfAQAADQQHkQAAAAABAAAAIAAAAAQKSW5rUG9pbnRWMQIAAAAJYAEAAAlhAQAACWIBAAAJYwEAAAlkAQAACWUBAAAJZgEAAAlnAQAACWgBAAAJaQEAAAlqAQAACWsBAAAJbAEAAAltAQAACW4BAAAJbwEAAAlwAQAACXEBAAANDgeTAAAAAAEAAAAgAAAABApJbmtQb2ludFYxAgAAAAlyAQAACXMBAAAJdAEAAAl1AQAACXYBAAAJdwEAAAl4AQAACXkBAAAJegEAAAl7AQAACXwBAAAJfQEAAAl+AQAACX8BAAAJgAEAAAmBAQAACYIBAAAJgwEAAAmEAQAACYUBAAAJhgEAAAmHAQAACYgBAAAJiQEAAA0IB5UAAAAAAQAAABAAAAAECklua1BvaW50VjECAAAACYoBAAAJiwEAAAmMAQAACY0BAAAJjgEAAAmPAQAACZABAAAJkQEAAAmSAQAACZMBAAAJlAEAAAmVAQAACZYBAAANAweXAAAAAAEAAABAAAAABApJbmtQb2ludFYxAgAAAAmXAQAACZgBAAAJmQEAAAmaAQAACZsBAAAJnAEAAAmdAQAACZ4BAAAJnwEAAAmgAQAACaEBAAAJogEAAAmjAQAACaQBAAAJpQEAAAmmAQAACacBAAAJqAEAAAmpAQAACaoBAAAJqwEAAAmsAQAACa0BAAAJrgEAAAmvAQAACbABAAAJsQEAAAmyAQAACbMBAAAJtAEAAAm1AQAACbYBAAAJtwEAAAm4AQAACbkBAAAJugEAAAm7AQAACbwBAAAJvQEAAAm+AQAACb8BAAAJwAEAAAnBAQAACcIBAAAJwwEAAAnEAQAACcUBAAAJxgEAAAnHAQAACcgBAAAJyQEAAAnKAQAACcsBAAAJzAEAAA0KB5kAAAAAAQAAACAAAAAECklua1BvaW50VjECAAAACc0BAAAJzgEAAAnPAQAACdABAAAJ0QEAAAnSAQAACdMBAAAJ1AEAAAnVAQAACdYBAAAJ1wEAAAnYAQAACdkBAAAJ2gEAAAnbAQAACdwBAAAJ3QEAAAneAQAACd8BAAAJ4AEAAAnhAQAACeIBAAAJ4wEAAAnkAQAADQgHmwAAAAABAAAAQAAAAAQKSW5rUG9pbnRWMQIAAAAJ5QEAAAnmAQAACecBAAAJ6AEAAAnpAQAACeoBAAAJ6wEAAAnsAQAACe0BAAAJ7gEAAAnvAQAACfABAAAJ8QEAAAnyAQAACfMBAAAJ9AEAAAn1AQAACfYBAAAJ9wEAAAn4AQAACfkBAAAJ+gEAAAn7AQAACfwBAAAJ/QEAAAn+AQAACf8BAAAJAAIAAAkBAgAACQICAAAJAwIAAAkEAgAACQUCAAAJBgIAAAkHAgAACQgCAAAJCQIAAAkKAgAACQsCAAAJDAIAAA0YB50AAAAAAQAAACAAAAAECklua1BvaW50VjECAAAACQ0CAAAJDgIAAAkPAgAACRACAAAJEQIAAAkSAgAACRMCAAAJFAIAAAkVAgAACRYCAAAJFwIAAAkYAgAACRkCAAAJGgIAAAkbAgAACRwCAAAJHQIAAAkeAgAADQ4HnwAAAAABAAAAIAAAAAQKSW5rUG9pbnRWMQIAAAAJHwIAAAkgAgAACSECAAAJIgIAAAkjAgAACSQCAAAJJQIAAAkmAgAACScCAAAJKAIAAAkpAgAACSoCAAAJKwIAAAksAgAACS0CAAAJLgIAAAkvAgAACTACAAAJMQIAAAkyAgAACTMCAAAJNAIAAA0KB6EAAAAAAQAAAEAAAAAECklua1BvaW50VjECAAAACTUCAAAJNgIAAAk3AgAACTgCAAAJOQIAAAk6AgAACTsCAAAJPAIAAAk9AgAACT4CAAAJPwIAAAlAAgAACUECAAAJQgIAAAlDAgAACUQCAAAJRQIAAAlGAgAACUcCAAAJSAIAAAlJAgAACUoCAAAJSwIAAAlMAgAACU0CAAAJTgIAAAlPAgAACVACAAAJUQIAAAlSAgAACVMCAAAJVAIAAAlVAgAACVYCAAAJVwIAAAlYAgAACVkCAAAJWgIAAAlbAgAACVwCAAAJXQIAAAleAgAACV8CAAAJYAIAAAlhAgAACWICAAAJYwIAAAlkAgAACWUCAAAJZgIAAA0OB6MAAAAAAQAAAEAAAAAECklua1BvaW50VjECAAAACWcCAAAJaAIAAAlpAgAACWoCAAAJawIAAAlsAgAACW0CAAAJbgIAAAlvAgAACXACAAAJcQIAAAlyAgAACXMCAAAJdAIAAAl1AgAACXYCAAAJdwIAAAl4AgAACXkCAAAJegIAAAl7AgAACXwCAAAJfQIAAAl+AgAACX8CAAAJgAIAAAmBAgAACYICAAAJgwIAAAmEAgAACYUCAAAJhgIAAAmHAgAACYgCAAAJiQIAAAmKAgAACYsCAAAJjAIAAA0aB6UAAAAAAQAAACAAAAAECklua1BvaW50VjECAAAACY0CAAAJjgIAAAmPAgAACZACAAAJkQIAAAmSAgAACZMCAAAJlAIAAAmVAgAACZYCAAAJlwIAAAmYAgAACZkCAAAJmgIAAAmbAgAACZwCAAAJnQIAAAmeAgAACZ8CAAAJoAIAAA0MB6cAAAAAAQAAACAAAAAECklua1BvaW50VjECAAAACaECAAAJogIAAAmjAgAACaQCAAAJpQIAAAmmAgAACacCAAAJqAIAAAmpAgAACaoCAAAJqwIAAAmsAgAACa0CAAAJrgIAAAmvAgAACbACAAAJsQIAAA0PB6kAAAAAAQAAACAAAAAECklua1BvaW50VjECAAAACbICAAAJswIAAAm0AgAACbUCAAAJtgIAAAm3AgAACbgCAAAJuQIAAAm6AgAACbsCAAAJvAIAAAm9AgAACb4CAAAJvwIAAAnAAgAACcECAAAJwgIAAAnDAgAACcQCAAAJxQIAAAnGAgAACccCAAAJyAIAAAnJAgAACcoCAAAJywIAAAnMAgAACc0CAAAJzgIAAA0DB6sAAAAAAQAAAEAAAAAECklua1BvaW50VjECAAAACc8CAAAJ0AIAAAnRAgAACdICAAAJ0wIAAAnUAgAACdUCAAAJ1gIAAAnXAgAACdgCAAAJ2QIAAAnaAgAACdsCAAAJ3AIAAAndAgAACd4CAAAJ3wIAAAngAgAACeECAAAJ4gIAAAnjAgAACeQCAAAJ5QIAAAnmAgAACecCAAAJ6AIAAAnpAgAACeoCAAAJ6wIAAAnsAgAACe0CAAAJ7gIAAAnvAgAACfACAAAJ8QIAAAnyAgAACfMCAAAJ9AIAAAn1AgAACfYCAAAJ9wIAAAn4AgAACfkCAAAJ+gIAAAn7AgAACfwCAAAJ/QIAAAn+AgAACf8CAAAJAAMAAAkBAwAACQIDAAAJAwMAAA0LB60AAAAAAQAAAEAAAAAECklua1BvaW50VjECAAAACQQDAAAJBQMAAAkGAwAACQcDAAAJCAMAAAkJAwAACQoDAAAJCwMAAAkMAwAACQ0DAAAJDgMAAAkPAwAACRADAAAJEQMAAAkSAwAACRMDAAAJFAMAAAkVAwAACRYDAAAJFwMAAAkYAwAACRkDAAAJGgMAAAkbAwAACRwDAAAJHQMAAAkeAwAACR8DAAAJIAMAAAkhAwAACSIDAAAJIwMAAAkkAwAACSUDAAAJJgMAAA0dB68AAAAAAQAAABAAAAAECklua1BvaW50VjECAAAACScDAAAJKAMAAAkpAwAACSoDAAAJKwMAAAksAwAACS0DAAAJLgMAAAkvAwAACTADAAAJMQMAAAkyAwAACTMDAAAJNAMAAAk1AwAACTYDAAAHsQAAAAABAAAAgAAAAAQKSW5rUG9pbnRWMQIAAAAJNwMAAAk4AwAACTkDAAAJOgMAAAk7AwAACTwDAAAJPQMAAAk+AwAACT8DAAAJQAMAAAlBAwAACUIDAAAJQwMAAAlEAwAACUUDAAAJRgMAAAlHAwAACUgDAAAJSQMAAAlKAwAACUsDAAAJTAMAAAlNAwAACU4DAAAJTwMAAAlQAwAACVEDAAAJUgMAAAlTAwAACVQDAAAJVQMAAAlWAwAACVcDAAAJWAMAAAlZAwAACVoDAAAJWwMAAAlcAwAACV0DAAAJXgMAAAlfAwAACWADAAAJYQMAAAliAwAACWMDAAAJZAMAAAllAwAACWYDAAAJZwMAAAloAwAACWkDAAAJagMAAAlrAwAACWwDAAAJbQMAAAluAwAACW8DAAAJcAMAAAlxAwAACXIDAAAJcwMAAAl0AwAACXUDAAAJdgMAAAl3AwAACXgDAAAJeQMAAAl6AwAACXsDAAAJfAMAAAl9AwAACX4DAAANOAezAAAAAAEAAAAAAQAABApJbmtQb2ludFYxAgAAAAl/AwAACYADAAAJgQMAAAmCAwAACYMDAAAJhAMAAAmFAwAACYYDAAAJhwMAAAmIAwAACYkDAAAJigMAAAmLAwAACYwDAAAJjQMAAAmOAwAACY8DAAAJkAMAAAmRAwAACZIDAAAJkwMAAAmUAwAACZUDAAAJlgMAAAmXAwAACZgDAAAJmQMAAAmaAwAACZsDAAAJnAMAAAmdAwAACZ4DAAAJnwMAAAmgAwAACaEDAAAJogMAAAmjAwAACaQDAAAJpQMAAAmmAwAACacDAAAJqAMAAAmpAwAACaoDAAAJqwMAAAmsAwAACa0DAAAJrgMAAAmvAwAACbADAAAJsQMAAAmyAwAACbMDAAAJtAMAAAm1AwAACbYDAAAJtwMAAAm4AwAACbkDAAAJugMAAAm7AwAACbwDAAAJvQMAAAm+AwAACb8DAAAJwAMAAAnBAwAACcIDAAAJwwMAAAnEAwAACcUDAAAJxgMAAAnHAwAACcgDAAAJyQMAAAnKAwAACcsDAAAJzAMAAAnNAwAACc4DAAAJzwMAAAnQAwAACdEDAAAJ0gMAAAnTAwAACdQDAAAJ1QMAAAnWAwAACdcDAAAJ2AMAAAnZAwAACdoDAAAJ2wMAAAncAwAACd0DAAAJ3gMAAAnfAwAACeADAAAJ4QMAAAniAwAACeMDAAAJ5AMAAAnlAwAACeYDAAAJ5wMAAAnoAwAACekDAAAJ6gMAAAnrAwAACewDAAAJ7QMAAAnuAwAACe8DAAAJ8AMAAAnxAwAACfIDAAAJ8wMAAAn0AwAACfUDAAAJ9gMAAAn3AwAACfgDAAAJ+QMAAAn6AwAACfsDAAAJ/AMAAAn9AwAACf4DAAAJ/wMAAAkABAAACQEEAAAJAgQAAAkDBAAACQQEAAAJBQQAAAkGBAAACQcEAAAJCAQAAAkJBAAACQoEAAAJCwQAAAkMBAAACQ0EAAAJDgQAAAkPBAAACRAEAAAJEQQAAAkSBAAACRMEAAAJFAQAAAkVBAAACRYEAAAJFwQAAAkYBAAACRkEAAAJGgQAAAkbBAAADWMHtQAAAAABAAAAgAAAAAQKSW5rUG9pbnRWMQIAAAAJHAQAAAkdBAAACR4EAAAJHwQAAAkgBAAACSEEAAAJIgQAAAkjBAAACSQEAAAJJQQAAAkmBAAACScEAAAJKAQAAAkpBAAACSoEAAAJKwQAAAksBAAACS0EAAAJLgQAAAkvBAAACTAEAAAJMQQAAAkyBAAACTMEAAAJNAQAAAk1BAAACTYEAAAJNwQAAAk4BAAACTkEAAAJOgQAAAk7BAAACTwEAAAJPQQAAAk+BAAACT8EAAAJQAQAAAlBBAAACUIEAAAJQwQAAAlEBAAACUUEAAAJRgQAAAlHBAAACUgEAAAJSQQAAAlKBAAACUsEAAAJTAQAAAlNBAAACU4EAAAJTwQAAAlQBAAACVEEAAAJUgQAAAlTBAAACVQEAAAJVQQAAAlWBAAACVcEAAAJWAQAAAlZBAAACVoEAAAJWwQAAAlcBAAACV0EAAAJXgQAAAlfBAAACWAEAAAJYQQAAAliBAAACWMEAAAJZAQAAA03B7cAAAAAAQAAABAAAAAECklua1BvaW50VjECAAAACWUEAAAJZgQAAAlnBAAACWgEAAAJaQQAAAlqBAAACWsEAAAJbAQAAAltBAAACW4EAAAJbwQAAAlwBAAACXEEAAAJcgQAAA0CB7kAAAAAAQAAAEAAAAAECklua1BvaW50VjECAAAACXMEAAAJdAQAAAl1BAAACXYEAAAJdwQAAAl4BAAACXkEAAAJegQAAAl7BAAACXwEAAAJfQQAAAl+BAAACX8EAAAJgAQAAAmBBAAACYIEAAAJgwQAAAmEBAAACYUEAAAJhgQAAAmHBAAACYgEAAAJiQQAAAmKBAAACYsEAAAJjAQAAAmNBAAACY4EAAAJjwQAAAmQBAAACZEEAAAJkgQAAAmTBAAACZQEAAAJlQQAAAmWBAAACZcEAAAJmAQAAAmZBAAADRkHuwAAAAABAAAAQAAAAAQKSW5rUG9pbnRWMQIAAAAJmgQAAAmbBAAACZwEAAAJnQQAAAmeBAAACZ8EAAAJoAQAAAmhBAAACaIEAAAJowQAAAmkBAAACaUEAAAJpgQAAAmnBAAACagEAAAJqQQAAAmqBAAACasEAAAJrAQAAAmtBAAACa4EAAAJrwQAAAmwBAAACbEEAAAJsgQAAAmzBAAACbQEAAAJtQQAAAm2BAAACbcEAAAJuAQAAAm5BAAACboEAAAJuwQAAAm8BAAADR0HvQAAAAABAAAAEAAAAAQKSW5rUG9pbnRWMQIAAAAJvQQAAAm+BAAACb8EAAAJwAQAAAnBBAAACcIEAAAJwwQAAAnEBAAACcUEAAAJxgQAAAnHBAAACcgEAAAJyQQAAA0DB78AAAAAAQAAACAAAAAECklua1BvaW50VjECAAAACcoEAAAJywQAAAnMBAAACc0EAAAJzgQAAAnPBAAACdAEAAAJ0QQAAAnSBAAACdMEAAAJ1AQAAAnVBAAACdYEAAAJ1wQAAAnYBAAACdkEAAAJ2gQAAAnbBAAACdwEAAANDQfBAAAAAAEAAABAAAAABApJbmtQb2ludFYxAgAAAAndBAAACd4EAAAJ3wQAAAngBAAACeEEAAAJ4gQAAAnjBAAACeQEAAAJ5QQAAAnmBAAACecEAAAJ6AQAAAnpBAAACeoEAAAJ6wQAAAnsBAAACe0EAAAJ7gQAAAnvBAAACfAEAAAJ8QQAAAnyBAAACfMEAAAJ9AQAAAn1BAAACfYEAAAJ9wQAAAn4BAAACfkEAAAJ+gQAAAn7BAAACfwEAAAJ/QQAAAn+BAAACf8EAAAJAAUAAAkBBQAACQIFAAAJAwUAAAkEBQAACQUFAAAJBgUAAAkHBQAACQgFAAAJCQUAAAkKBQAACQsFAAAJDAUAAAkNBQAACQ4FAAAJDwUAAAkQBQAACREFAAAJEgUAAAkTBQAACRQFAAAJFQUAAAkWBQAACRcFAAAJGAUAAAkZBQAACRoFAAAJGwUAAAoHwwAAAAABAAAAQAAAAAQKSW5rUG9pbnRWMQIAAAAJHAUAAAkdBQAACR4FAAAJHwUAAAkgBQAACSEFAAAJIgUAAAkjBQAACSQFAAAJJQUAAAkmBQAACScFAAAJKAUAAAkpBQAACSoFAAAJKwUAAAksBQAACS0FAAAJLgUAAAkvBQAACTAFAAAJMQUAAAkyBQAACTMFAAAJNAUAAAk1BQAACTYFAAAJNwUAAAk4BQAACTkFAAAJOgUAAAk7BQAACTwFAAAJPQUAAAk+BQAACT8FAAANHAfFAAAAAAEAAAAgAAAABApJbmtQb2ludFYxAgAAAAlABQAACUEFAAAJQgUAAAlDBQAACUQFAAAJRQUAAAlGBQAACUcFAAAJSAUAAAlJBQAACUoFAAAJSwUAAAlMBQAACU0FAAAJTgUAAAlPBQAACVAFAAAJUQUAAAlSBQAACVMFAAAJVAUAAAlVBQAACVYFAAAJVwUAAAlYBQAADQcHxwAAAAABAAAAQAAAAAQKSW5rUG9pbnRWMQIAAAAJWQUAAAlaBQAACVsFAAAJXAUAAAldBQAACV4FAAAJXwUAAAlgBQAACWEFAAAJYgUAAAljBQAACWQFAAAJZQUAAAlmBQAACWcFAAAJaAUAAAlpBQAACWoFAAAJawUAAAlsBQAACW0FAAAJbgUAAAlvBQAACXAFAAAJcQUAAAlyBQAACXMFAAAJdAUAAAl1BQAACXYFAAAJdwUAAAl4BQAACXkFAAAJegUAAAl7BQAACXwFAAAJfQUAAAl+BQAACX8FAAAJgAUAAAmBBQAACYIFAAAJgwUAAAmEBQAACYUFAAAJhgUAAAmHBQAACYgFAAAJiQUAAAmKBQAACYsFAAAJjAUAAAmNBQAACY4FAAAJjwUAAAmQBQAACZEFAAAJkgUAAAmTBQAACZQFAAANBAfJAAAAAAEAAAAgAAAABApJbmtQb2ludFYxAgAAAAmVBQAACZYFAAAJlwUAAAmYBQAACZkFAAAJmgUAAAmbBQAACZwFAAAJnQUAAAmeBQAACZ8FAAAJoAUAAAmhBQAACaIFAAAJowUAAAmkBQAACaUFAAAJpgUAAAmnBQAACagFAAAJqQUAAAmqBQAACasFAAANCQfLAAAAAAEAAAAgAAAABApJbmtQb2ludFYxAgAAAAmsBQAACa0FAAAJrgUAAAmvBQAACbAFAAAJsQUAAAmyBQAACbMFAAAJtAUAAAm1BQAACbYFAAAJtwUAAAm4BQAACbkFAAAJugUAAAm7BQAACbwFAAAJvQUAAAm+BQAACb8FAAAJwAUAAAnBBQAACcIFAAAJwwUAAAnEBQAACcUFAAAJxgUAAAnHBQAACcgFAAANAwfNAAAAAAEAAAAAAQAABApJbmtQb2ludFYxAgAAAAnJBQAACcoFAAAJywUAAAnMBQAACc0FAAAJzgUAAAnPBQAACdAFAAAJ0QUAAAnSBQAACdMFAAAJ1AUAAAnVBQAACdYFAAAJ1wUAAAnYBQAACdkFAAAJ2gUAAAnbBQAACdwFAAAJ3QUAAAneBQAACd8FAAAJ4AUAAAnhBQAACeIFAAAJ4wUAAAnkBQAACeUFAAAJ5gUAAAnnBQAACegFAAAJ6QUAAAnqBQAACesFAAAJ7AUAAAntBQAACe4FAAAJ7wUAAAnwBQAACfEFAAAJ8gUAAAnzBQAACfQFAAAJ9QUAAAn2BQAACfcFAAAJ+AUAAAn5BQAACfoFAAAJ+wUAAAn8BQAACf0FAAAJ/gUAAAn/BQAACQAGAAAJAQYAAAkCBgAACQMGAAAJBAYAAAkFBgAACQYGAAAJBwYAAAkIBgAACQkGAAAJCgYAAAkLBgAACQwGAAAJDQYAAAkOBgAACQ8GAAAJEAYAAAkRBgAACRIGAAAJEwYAAAkUBgAACRUGAAAJFgYAAAkXBgAACRgGAAAJGQYAAAkaBgAACRsGAAAJHAYAAAkdBgAACR4GAAAJHwYAAAkgBgAACSEGAAAJIgYAAAkjBgAACSQGAAAJJQYAAAkmBgAACScGAAAJKAYAAAkpBgAACSoGAAAJKwYAAAksBgAACS0GAAAJLgYAAAkvBgAACTAGAAAJMQYAAAkyBgAACTMGAAAJNAYAAAk1BgAACTYGAAAJNwYAAAk4BgAACTkGAAAJOgYAAAk7BgAACTwGAAAJPQYAAAk+BgAACT8GAAAJQAYAAAlBBgAACUIGAAAJQwYAAAlEBgAACUUGAAAJRgYAAAlHBgAACUgGAAAJSQYAAAlKBgAACUsGAAAJTAYAAAlNBgAACU4GAAAJTwYAAAlQBgAACVEGAAAJUgYAAAlTBgAACVQGAAAJVQYAAAlWBgAACVcGAAAJWAYAAAlZBgAACVoGAAAJWwYAAAlcBgAACV0GAAAJXgYAAAlfBgAACWAGAAAJYQYAAAliBgAACWMGAAAJZAYAAAllBgAACWYGAAAJZwYAAAloBgAACWkGAAAJagYAAAlrBgAACWwGAAAJbQYAAAluBgAACW8GAAAJcAYAAAlxBgAACXIGAAAJcwYAAAl0BgAACXUGAAAJdgYAAAl3BgAACXgGAAAJeQYAAAl6BgAACXsGAAAJfAYAAAl9BgAACX4GAAAJfwYAAAmABgAACYEGAAAJggYAAAmDBgAACYQGAAAJhQYAAAmGBgAACYcGAAAJiAYAAAmJBgAACYoGAAAJiwYAAAmMBgAACY0GAAAJjgYAAAmPBgAACZAGAAAJkQYAAAmSBgAACZMGAAAJlAYAAA00B88AAAAAAQAAAAABAAAECklua1BvaW50VjECAAAACZUGAAAJlgYAAAmXBgAACZgGAAAJmQYAAAmaBgAACZsGAAAJnAYAAAmdBgAACZ4GAAAJnwYAAAmgBgAACaEGAAAJogYAAAmjBgAACaQGAAAJpQYAAAmmBgAACacGAAAJqAYAAAmpBgAACaoGAAAJqwYAAAmsBgAACa0GAAAJrgYAAAmvBgAACbAGAAAJsQYAAAmyBgAACbMGAAAJtAYAAAm1BgAACbYGAAAJtwYAAAm4BgAACbkGAAAJugYAAAm7BgAACbwGAAAJvQYAAAm+BgAACb8GAAAJwAYAAAnBBgAACcIGAAAJwwYAAAnEBgAACcUGAAAJxgYAAAnHBgAACcgGAAAJyQYAAAnKBgAACcsGAAAJzAYAAAnNBgAACc4GAAAJzwYAAAnQBgAACdEGAAAJ0gYAAAnTBgAACdQGAAAJ1QYAAAnWBgAACdcGAAAJ2AYAAAnZBgAACdoGAAAJ2wYAAAncBgAACd0GAAAJ3gYAAAnfBgAACeAGAAAJ4QYAAAniBgAACeMGAAAJ5AYAAAnlBgAACeYGAAAJ5wYAAAnoBgAACekGAAAJ6gYAAAnrBgAACewGAAAJ7QYAAAnuBgAACe8GAAAJ8AYAAAnxBgAACfIGAAAJ8wYAAAn0BgAACfUGAAAJ9gYAAAn3BgAACfgGAAAJ+QYAAAn6BgAACfsGAAAJ/AYAAAn9BgAACf4GAAAJ/wYAAAkABwAACQEHAAAJAgcAAAkDBwAACQQHAAAJBQcAAAkGBwAACQcHAAAJCAcAAAkJBwAACQoHAAAJCwcAAAkMBwAACQ0HAAAJDgcAAAkPBwAACRAHAAAJEQcAAAkSBwAACRMHAAAJFAcAAAkVBwAACRYHAAAJFwcAAAkYBwAACRkHAAAJGgcAAAkbBwAACRwHAAAJHQcAAAkeBwAACR8HAAAJIAcAAAkhBwAACSIHAAAJIwcAAAkkBwAACSUHAAAJJgcAAA1uBdAAAAAKSW5rUG9pbnRWMQQAAAABWAFZDlByZXNzdXJlRmFjdG9yCVRpbWVTdGFtcAAAAAAGBgsQAgAAAFJ+Y5tRa+Q/4B2q26G6nT8AAAA/AAAAAAAAAAAB0QAAANAAAABSfmObUWvkPwAg5v5h7p8/AAAAP7sAAAAAAAAAAdIAAADQAAAAUn5jm1Fr5D8QERERERGhPwAAAD/YAAAAAAAAAAHTAAAA0AAAAFJ+Y5tRa+Q/MBKvIvEqoj8AAAA/6AAAAAAAAAAB1AAAANAAAABSfmObUWvkP1ATTTTRRKM/AAAAP+gAAAAAAAAAAdUAAADQAAAAUn5jm1Fr5D9gFOtFsV6kPwAAAD/3AAAAAAAAAAHWAAAA0AAAAFJ+Y5tRa+Q/gBWJV5F4pT8AAAA/9wAAAAAAAAAB1wAAANAAAABSfmObUWvkP6AWJ2lxkqY/AAAAPwcBAAAAAAAAAdgAAADQAAAAUn5jm1Fr5D/AF8V6UaynPwAAAD8WAQAAAAAAAAHZAAAA0AAAAFJ+Y5tRa+Q/wBhjjDHGqD8AAAA/FgEAAAAAAAAB2gAAANAAAABSfmObUWvkP+AZAZ4R4Kk/AAAAPyYBAAAAAAAAAdsAAADQAAAAUn5jm1Fr5D8AG5+v8fmqPwAAAD8mAQAAAAAAAAHcAAAA0AAAAFJ+Y5tRa+Q/IBw9wdETrD8AAAA/NgEAAAAAAAAB3QAAANAAAABSfmObUWvkP1AeeeSRR64/AAAAP0UBAAAAAAAAAd4AAADQAAAAUn5jm1Fr5D9YkXgViVexPwAAAD9FAQAAAAAAAAHfAAAA0AAAAFJ+Y5tRa+Q/6JFHHnnksT8AAAA/VQEAAAAAAAAB4AAAANAAAABSfmObUWvkP3iSFidpcbI/AAAAP1UBAAAAAAAAAeEAAADQAAAAUn5jm1Fr5D+Qk7Q4SYuzPwAAAD9kAQAAAAAAAAHiAAAA0AAAAFJ+Y5tRa+Q/IJSDQTkYtD8AAAA/dAEAAAAAAAAB4wAAANAAAAAvHgETQ3TkPzCVIVMZMrU/AAAAP3QBAAAAAAAAAeQAAADQAAAALx4BE0N05D/AlfBbCb+1PwAAAD+EAQAAAAAAAAHlAAAA0AAAAOhdPAImhuQ/UJa/ZPlLtj8AAAA/hAEAAAAAAAAB5gAAANAAAADoXTwCJobkP2iXXXbZZbc/AAAAP5MBAAAAAAAAAecAAADQAAAAxP3ZeReP5D/4lyx/yfK3PwAAAD+TAQAAAAAAAAHoAAAA0AAAAKCdd/EImOQ/iJj7h7l/uD8AAAA/owEAAAAAAAAB6QAAANAAAAB8PRVp+qDkPxiZypCpDLk/AAAAP7IBAAAAAAAAAeoAAADQAAAAWd2y4Oup5D+YmZmZmZm5PwAAAD+yAQAAAAAAAAHrAAAA0AAAABEd7s/Ou+Q/uJo3q3mzuj8AAAA/wgEAAAAAAAAB7AAAANAAAADtvItHwMTkP0ibBrRpQLs/AAAAP8IBAAAAAAAAAe0AAADQAAAApfzGNqPW5D/Qm9W8Wc27PwAAAD/SAQAAAAAAAAHuAAAA0AAAAIGcZK6U3+Q/YJykxUlavD8AAAA/0gEAAAAAAAAB7wAAANAAAABdPAImhujkP/Ccc84557w/AAAAP+EBAAAAAAAAAfAAAADQAAAAF3w9FWn65D/wnHPOOee8PwAAAD/hAQAAAAAAAAHxAAAA0AAAAPMb24xaA+U/AJ4R4BkBvj8AAAA/8QEAAAAAAAAB8gAAANAAAACrWxZ8PRXlP5Ce4OgJjr4/AAAAP/EBAAAAAAAAAfMAAADQAAAAZJtRayAn5T+QnuDoCY6+PwAAAD8AAgAAAAAAAAH0AAAA0AAAABzbjFoDOeU/IJ+v8fkavz8AAAA/AAIAAAAAAAAB9QAAANAAAADUGshJ5krlP6iffvrpp78/AAAAPxACAAAAAAAAAfYAAADQAAAAjFoDOclc5T+on3766ae/PwAAAD8QAgAAAAAAAAH3AAAA0AAAACI63J+dd+U/HNCmAW0awD8AAAA/IAIAAAAAAAAB+AAAANAAAAC2GbUGcpLlPxzQpgFtGsA/AAAAPyACAAAAAAAAAfkAAADQAAAAS/mNbUat5T8c0KYBbRrAPwAAAD8vAgAAAAAAAAH6AAAA0AAAACeZK+U3tuU/HNCmAW0awD8AAAA/LwIAAAAAAAAB+wAAANAAAACZGKLD/dnlPxzQpgFtGsA/AAAAPz8CAAAAAAAAAfwAAADQAAAAUVjdsuDr5T+on3766ae/PwAAAD8/AgAAAAAAAAH9AAAA0AAAAAmYGKLD/eU/IJ+v8fkavz8AAAA/TgIAAAAAAAAB/gAAANAAAADlN7YZtQbmPyCfr/H5Gr8/AAAAP04CAAAAAAAAAf8AAADQAAAAnXfxCJgY5j+QnuDoCY6+PwAAAD9eAgAAAAAAAAEAAQAA0AAAAFa3LPh6KuY/AJ4R4BkBvj8AAAA/XgIAAAAAAAABAQEAANAAAAAO92fnXTzmP3idQtcpdL0/AAAAP24CAAAAAAAAAQIBAADQAAAAyDaj1kBO5j94nULXKXS9PwAAAD9uAgAAAAAAAAEDAQAA0AAAAIB23sUjYOY/YJykxUlavD8AAAA/fQIAAAAAAAABBAEAANAAAABcFnw9FWnmP2CcpMVJWrw/AAAAP30CAAAAAAAAAQUBAADQAAAAFFa3LPh65j+4mjerebO6PwAAAD+cAgAAAAAAAAEGAQAA0AAAAPD1VKTpg+Y/uJo3q3mzuj8AAAA/nAIAAAAAAAABBwEAANAAAADw9VSk6YPmPyiaaKKJJro/AAAAP5wCAAAAAAAAAQgBAADQAAAA8PVUpOmD5j8YmcqQqQy5PwAAAD+sAgAAAAAAAAEJAQAA0AAAAMyV8hvbjOY/aJdddtlltz8AAAA/rAIAAAAAAAABCgEAANAAAADMlfIb24zmP+CWjm3p2LY/AAAAP7wCAAAAAAAAAQsBAADQAAAAzJXyG9uM5j9Qlr9k+Uu2PwAAAD+8AgAAAAAAAAEMAQAA0AAAAMyV8hvbjOY/MJUhUxkytT8AAAA/ywIAAAAAAAABDQEAANAAAADMlfIb24zmP7CUUkoppbQ/AAAAP9sCAAAAAAAAAQ4BAADQAAAAzJXyG9uM5j8glINBORi0PwAAAD/bAgAAAAAAAAEPAQAA0AAAAMyV8hvbjOY/AJPlL1n+sj8AAAA/6gIAAAAAAAABEAEAANAAAADMlfIb24zmP8iQqQyZyrA/AAAAPwoDAAAAAAAAAREBAADQAAAAzJXyG9uM5j9IkNoDqT2wPwAAAD8KAwAAAAAAAAESAQAA0AAAAMyV8hvbjOY/cB8X9nFhrz8AAAA/GQMAAAAAAAABEwEAANAAAADMlfIb24zmP1AeeeSRR64/AAAAPxkDAAAAAAAAARQBAADQAAAAzJXyG9uM5j8wHdvSsS2tPwAAAD8pAwAAAAAAAAEVAQAA0AAAAMyV8hvbjOY/4BkBnhHgqT8AAAA/OAMAAAAAAAABFgEAANAAAADMlfIb24zmP8AYY4wxxqg/AAAAPzgDAAAAAAAAARcBAADQAAAAzJXyG9uM5j/AF8V6UaynPwAAAD9IAwAAAAAAAAEYAQAA0AAAAMyV8hvbjOY/gBWJV5F4pT8AAAA/SAMAAAAAAAABGQEAANAAAADMlfIb24zmP2AU60WxXqQ/AAAAP1gDAAAAAAAAARoBAADQAAAAzJXyG9uM5j9QE0000USjPwAAAD9nAwAAAAAAAAEbAQAA0AAAAMyV8hvbjOY/MBKvIvEqoj8AAAA/dwMAAAAAAAABHAEAANAAAADMlfIb24zmPxAREREREaE/AAAAP4YDAAAAAAAAAR0BAADQAAAAzJXyG9uM5j/gHarbobqdPwAAAD+WAwAAAAAAAAEeAQAA0AAAAMyV8hvbjOY/YBkylSFTmT8AAAA/pgMAAAAAAAABHwEAANAAAADMlfIb24zmPyAX9nFhH5c/AAAAP7UDAAAAAAAAASABAADQAAAA8PVUpOmD5j/AEn4r4beSPwAAAD+1AwAAAAAAAAEhAQAA0AAAABRWtyz4euY/wBJ+K+G3kj8AAAA/xQMAAAAAAAABIgEAANAAAAAUVrcs+HrmP4AQQgghhJA/AAAAP8UDAAAAAAAAASMBAADQAAAAOLYZtQZy5j/AHAzKwaCMPwAAAD/UAwAAAAAAAAEkAQAA0AAAADi2GbUGcuY/gBiUg0E5iD8AAAA/5AMAAAAAAAABJQEAANAAAABcFnw9FWnmP4AYlINBOYg/AAAAP+QDAAAAAAAAASYBAADQAAAAgHbexSNg5j8AFBw9wdGDPwAAAD/0AwAAAAAAAAEnAQAA0AAAADJXym9sM+Y/ABQcPcHRgz8AAAA/cAQAAAAAAAABKAEAANAAAAB6F4+AiSHmPwAfSO2B1H4/AAAAP3AEAAAAAAAAASkBAADQAAAACZgYosP95T8AH0jtgdR+PwAAAD+ABAAAAAAAAAEqAQAA0AAAAHW4Pzvv4uU/AB9I7YHUfj8AAAA/gAQAAAAAAAABKwEAANAAAAADOclcKb/lPwAWWGCBBXY/AAAAP5AEAAAAAAAAASwBAADQAAAAthm1BnKS5T8AFlhggQV2PwAAAD+QBAAAAAAAAAEtAQAA0AAAAEaaPiisbuU/ABZYYIEFdj8AAAA/nwQAAAAAAAABLgEAANAAAADPu3gETAzlPwAb0KYBbWo/AAAAP58EAAAAAAAAAS8BAADQAAAAO9yfnXfx5D8AG9CmAW1qPwAAAD+vBAAAAAAAAAEwAQAA0AAAAF08AiaG6OQ/ABvQpgFtaj8AAAA/rwQAAAAAAAABMQEAANAAAACl/MY2o9bkPwAS4BkBnlE/AAAAP74EAAAAAAAAATIBAADQAAAAyVwpv7HN5D8AEuAZAZ5RPwAAAD9HBQAAAAAAAAEzAQAA0AAAAO28i0fAxOQ/ABLgGQGeUT8AAAA/RwUAAAAAAAABNAEAANAAAAA1fVBY3bLkPwAb0KYBbWo/AAAAP3UFAAAAAAAAATUBAADQAAAANX1QWN2y5D8AFlhggQV2PwAAAD91BQAAAAAAAAE2AQAA0AAAAFndsuDrqeQ/ABZYYIEFdj8AAAA/hQUAAAAAAAABNwEAANAAAAB8PRVp+qDkPwAWWGCBBXY/AAAAP9MFAAAAAAAAATgBAADQAAAAoJ138QiY5D8AH0jtgdR+PwAAAD/jBQAAAAAAAAE5AQAA0AAAAOhdPAImhuQ/gBiUg0E5iD8AAAA/4wUAAAAAAAABOgEAANAAAADoXTwCJobkP8AcDMrBoIw/AAAAP/IFAAAAAAAAATsBAADQAAAALx4BE0N05D+AEEIIIYSQPwAAAD/yBQAAAAAAAAE8AQAA0AAAAFJ+Y5tRa+Q/wBJ+K+G3kj8AAAA/AgYAAAAAAAABPQEAANAAAACaPiisblnkP8ASfivht5I/AAAAPwIGAAAAAAAAAT4BAADQAAAAmj4orG5Z5D8gF/ZxYR+XPwAAAD8RBgAAAAAAAAE/AQAA0AAAAL6eijR9UOQ/IBf2cWEflz8AAAA/EQYAAAAAAAABQAEAANAAAAC+noo0fVDkP2AZMpUhU5k/AAAAPyEGAAAAAAAAAUEBAADQAAAAvp6KNH1Q5D+gG2644YabPwAAAD8hBgAAAAAAAAFCAQAA0AAAAL6eijR9UOQ/4B2q26G6nT8AAAA/zQYAAAAAAAABQwEAANAAAACaPiisblnkP+Adqtuhup0/AAAAPxYHAAAAAAAAAUQBAADQAAAAfmObUWsgxz9U3Q7V7VDNPwAAAD8AAAAAAAAAAAFFAQAA0AAAAO7iETAxRMc/DF2n0HUKzT8AAAA/wgAAAAAAAAABRgEAANAAAABgYogO92fHPwxdp9B1Cs0/AAAAP8IAAAAAAAAAAUcBAADQAAAA0eH+7LyLxz/I3D/M/cPMPwAAAD/SAAAAAAAAAAFIAQAA0AAAALPg66lI08c/yNw/zP3DzD8AAAA/4gAAAAAAAAABSQEAANAAAACU39hm1BrIP8jcP8z9w8w/AAAAP/EAAAAAAAAAAUoBAADQAAAABl9PRZo+yD/I3D/M/cPMPwAAAD8BAQAAAAAAAAFLAQAA0AAAAOddPAImhsg/yNw/zP3DzD8AAAA/AQEAAAAAAAABTAEAANAAAABY3bLg66nIP8jcP8z9w8w/AAAAPxABAAAAAAAAAU0BAADQAAAAyVwpv7HNyD/I3D/M/cPMPwAAAD8QAQAAAAAAAAFOAQAA0AAAAKtbFnw9Fck/yNw/zP3DzD8AAAA/IAEAAAAAAAABTwEAANAAAAAc24xaAznJP8jcP8z9w8w/AAAAPyABAAAAAAAAAVABAADQAAAA/tl5F4+AyT/I3D/M/cPMPwAAAD8wAQAAAAAAAAFRAQAA0AAAAG5Z8PVUpMk/yNw/zP3DzD8AAAA/MAEAAAAAAAABUgEAANAAAADB11ORpg/KP8jcP8z9w8w/AAAAPz8BAAAAAAAAAVMBAADQAAAAotZATjJXyj/I3D/M/cPMPwAAAD8/AQAAAAAAAAFUAQAA0AAAAPVUpOmDwso/yNw/zP3DzD8AAAA/TwEAAAAAAAABVQEAANAAAADXU5GmDwrLP8jcP8z9w8w/AAAAP08BAAAAAAAAAVYBAADQAAAAKtL0QWF1yz/I3D/M/cPMPwAAAD9eAQAAAAAAAAFXAQAA0AAAAH1QWN2y4Ms/yNw/zP3DzD8AAAA/XgEAAAAAAAABWAEAANAAAABBTjJXym/MP8jcP8z9w8w/AAAAP24BAAAAAAAAAVkBAADQAAAABUwM0eH+zD/I3D/M/cPMPwAAAD9uAQAAAAAAAAFaAQAA0AAAAN3FI2BiiM4/gFzYx4V9zD8AAAA/fgEAAAAAAAABWwEAANAAAAAxRIf7s/POP4Bc2MeFfcw/AAAAP40BAAAAAAAAAVwBAADQAAAA80FhdcuCzz+AXNjHhX3MPwAAAD+NAQAAAAAAAAFdAQAA0AAAAGXB11ORps8/gFzYx4V9zD8AAAA/6wEAAAAAAAABXgEAANAAAABHwMQQHe7PP4Bc2MeFfcw/AAAAPwoCAAAAAAAAAV8BAADQAAAA3Z+dd/EI0D+AXNjHhX3MPwAAAD+kAgAAAAAAAAFgAQAA0AAAAGXB11ORps8/aFs6tqVjyz8AAAA/AAAAAAAAAAABYQEAANAAAACV39hm1BrQP6zbobodqss/AAAAP20AAAAAAAAAAWIBAADQAAAABl9PRZo+0D/wWwm/lfDLPwAAAD99AAAAAAAAAAFjAQAA0AAAAHfexSNgYtA/ONxwww03zD8AAAA/fQAAAAAAAAABZAEAANAAAAAwHgETQ3TQPzjccMMNN8w/AAAAP4wAAAAAAAAAAWUBAADQAAAA6F08AiaG0D843HDDDTfMPwAAAD+cAAAAAAAAAAFmAQAA0AAAAOhdPAImhtA/gFzYx4V9zD8AAAA/nAAAAAAAAAABZwEAANAAAACgnXfxCJjQP4Bc2MeFfcw/AAAAP6sAAAAAAAAAAWgBAADQAAAAoJ138QiY0D/I3D/M/cPMPwAAAD/LAAAAAAAAAAFpAQAA0AAAABEd7s/Ou9A/yNw/zP3DzD8AAAA/ywAAAAAAAAABagEAANAAAADzG9uMWgPRP5xddtlll80/AAAAP/kAAAAAAAAAAWsBAADQAAAA8xvbjFoD0T/g3d3d3d3NPwAAAD/5AAAAAAAAAAFsAQAA0AAAADvcn5138dA/4N3d3d3dzT8AAAA/jgIAAAAAAAABbQEAANAAAAARHe7PzrvQP2zerObNas4/AAAAP44CAAAAAAAAAW4BAADQAAAAER3uz8670D+0XhTrRbHOPwAAAD+dAgAAAAAAAAFvAQAA0AAAAFjdsuDrqdA/tF4U60Wxzj8AAAA/nQIAAAAAAAABcAEAANAAAACgnXfxCJjQP/zee++9984/AAAAP60CAAAAAAAAAXEBAADQAAAA6F08AiaG0D9AX+PzNT7PPwAAAD+9AgAAAAAAAAFyAQAA0AAAAH5jm1FrIMc/9jU+X+Pz1T8AAAA/AAAAAAAAAAABcwEAANAAAADu4hEwMUTHP/Y1Pl/j89U/AAAAP14AAAAAAAAAAXQBAADQAAAAYGKIDvdnxz/2NT5f4/PVPwAAAD9tAAAAAAAAAAF1AQAA0AAAAEFhdcuCr8c/9jU+X+Pz1T8AAAA/fQAAAAAAAAABdgEAANAAAACz4OupSNPHP/Y1Pl/j89U/AAAAP30AAAAAAAAAAXcBAADQAAAABl9PRZo+yD/2NT5f4/PVPwAAAD99AAAAAAAAAAF4AQAA0AAAAMlcKb+xzcg/9jU+X+Pz1T8AAAA/jAAAAAAAAAABeQEAANAAAADf2GbUGsjJP/Y1Pl/j89U/AAAAP5wAAAAAAAAAAXoBAADQAAAAFFa3LPh6yj/2NT5f4/PVPwAAAD+cAAAAAAAAAAF7AQAA0AAAACrS9EFhdcs/9jU+X+Pz1T8AAAA/nAAAAAAAAAABfAEAANAAAADPzrt4BEzMP/Y1Pl/j89U/AAAAP6wAAAAAAAAAAX0BAADQAAAAV8pvbDNqzT/2NT5f4/PVPwAAAD+7AAAAAAAAAAF+AQAA0AAAAPvGNqPWQM4/0nUKXafQ1T8AAAA/uwAAAAAAAAABfwEAANAAAAAxRIf7s/POP9J1Cl2n0NU/AAAAP7sAAAAAAAAAAYABAADQAAAAZcHXU5Gmzz/SdQpdp9DVPwAAAD/LAAAAAAAAAAGBAQAA0AAAAN2fnXfxCNA/0nUKXafQ1T8AAAA/2gAAAAAAAAABggEAANAAAABNHxRWtyzQP9J1Cl2n0NU/AAAAP9oAAAAAAAAAAYMBAADQAAAABl9PRZo+0D/SdQpdp9DVPwAAAD/qAAAAAAAAAAGEAQAA0AAAAL6eijR9UNA/0nUKXafQ1T8AAAA/OAEAAAAAAAABhQEAANAAAAAwHgETQ3TQP9J1Cl2n0NU/AAAAPzgBAAAAAAAAAYYBAADQAAAA6F08AiaG0D/SdQpdp9DVPwAAAD9IAQAAAAAAAAGHAQAA0AAAAKCdd/EImNA/0nUKXafQ1T8AAAA/SAEAAAAAAAABiAEAANAAAAARHe7PzrvQP6611lprrdU/AAAAP1cBAAAAAAAAAYkBAADQAAAAyVwpv7HN0D+utdZaa63VPwAAAD+iAQAAAAAAAAGKAQAA0AAAAOhdPAImhtA/3DSgTQPa1D8AAAA/AAAAAAAAAAABiwEAANAAAACgnXfxCJjQP/70008//dQ/AAAAP3wAAAAAAAAAAYwBAADQAAAAER3uz8670D/+9NNPP/3UPwAAAD98AAAAAAAAAAGNAQAA0AAAAIKcZK6U39A/IrUHUnsg1T8AAAA/jAAAAAAAAAABjgEAANAAAACrWxZ8PRXRP2g1b1bzZtU/AAAAP4wAAAAAAAAAAY8BAADQAAAAHNuMWgM50T+utdZaa63VPwAAAD+cAAAAAAAAAAGQAQAA0AAAANQayEnmStE/rrXWWmut1T8AAAA/qwAAAAAAAAABkQEAANAAAACNWgM5yVzRP/Y1Pl/j89U/AAAAP6sAAAAAAAAAAZIBAADQAAAARpo+KKxu0T/2NT5f4/PVPwAAAD+7AAAAAAAAAAGTAQAA0AAAAEaaPiisbtE/GPZxYR8X1j8AAAA/+gEAAAAAAAABlAEAANAAAABGmj4orG7RPzy2pWNbOtY/AAAAPwkCAAAAAAAAAZUBAADQAAAAjVoDOclc0T88tqVjWzrWPwAAAD8JAgAAAAAAAAGWAQAA0AAAABzbjFoDOdE/XnbZZZdd1j8AAAA/hgIAAAAAAAABlwEAANAAAADHNqPWQE7aP0z4rYTfStg/AAAAPwAAAAAAAAAAAZgBAADQAAAAgHbexSNg2j9M+K2E30rYPwAAAD/aAAAAAAAAAAGZAQAA0AAAADm2GbUGcto/TPithN9K2D8AAAA/6gAAAAAAAAABmgEAANAAAACpNZCTzJXaP0z4rYTfStg/AAAAP+oAAAAAAAAAAZsBAADQAAAA0vRBYXXL2j9M+K2E30rYPwAAAD/5AAAAAAAAAAGcAQAA0AAAAE8yV8pvbNs/TPithN9K2D8AAAA/+QAAAAAAAAABnQEAANAAAAAxMUSH+7PbP0z4rYTfStg/AAAAPwkBAAAAAAAAAZ4BAADQAAAAEjAxRIf72z9M+K2E30rYPwAAAD8JAQAAAAAAAAGfAQAA0AAAADzv4hEwMdw/TPithN9K2D8AAAA/GAEAAAAAAAABoAEAANAAAAAd7s/Ou3jcP0z4rYTfStg/AAAAPxgBAAAAAAAAAaEBAADQAAAAR62BnGSu3D9M+K2E30rYPwAAAD8oAQAAAAAAAAGiAQAA0AAAALcs+Hoq0tw/TPithN9K2D8AAAA/KAEAAAAAAAABowEAANAAAAAorG5Z8PXcP0z4rYTfStg/AAAAPzgBAAAAAAAAAaQBAADQAAAA4eupSNMH3T9M+K2E30rYPwAAAD84AQAAAAAAAAGlAQAA0AAAAFJrICeZK90/TPithN9K2D8AAAA/RwEAAAAAAAABpgEAANAAAAAKq1sWfD3dP0z4rYTfStg/AAAAP0cBAAAAAAAAAacBAADQAAAAwuqWBV9P3T9M+K2E30rYPwAAAD9XAQAAAAAAAAGoAQAA0AAAADRqDeQkc90/TPithN9K2D8AAAA/VwEAAAAAAAABqQEAANAAAACl6YPC6pbdP0z4rYTfStg/AAAAP2YBAAAAAAAAAaoBAADQAAAA+GfnXTwC3j9M+K2E30rYPwAAAD+GAQAAAAAAAAGrAQAA0AAAAGjnXTwCJt4/TPithN9K2D8AAAA/hgEAAAAAAAABrAEAANAAAADYZtQayEneP0z4rYTfStg/AAAAP5UBAAAAAAAAAa0BAADQAAAASuZK+Y1t3j9M+K2E30rYPwAAAD+VAQAAAAAAAAGuAQAA0AAAALplwddTkd4/TPithN9K2D8AAAA/pQEAAAAAAAABrwEAANAAAADkJHOl/MbeP0z4rYTfStg/AAAAP6UBAAAAAAAAAbABAADQAAAAnmSulN/Y3j9M+K2E30rYPwAAAD+0AQAAAAAAAAGxAQAA0AAAAFak6YPC6t4/TPithN9K2D8AAAA/4QEAAAAAAAABsgEAANAAAAAO5CRzpfzeP0z4rYTfStg/AAAAP+EBAAAAAAAAAbMBAADQAAAAxiNgYogO3z9M+K2E30rYPwAAAD/hAQAAAAAAAAG0AQAA0AAAAH5jm1FrIN8/TPithN9K2D8AAAA/PwIAAAAAAAABtQEAANAAAADw4hEwMUTfP0z4rYTfStg/AAAAPz8CAAAAAAAAAbYBAADQAAAAGKLD/dl53z9M+K2E30rYPwAAAD9OAgAAAAAAAAG3AQAA0AAAAIohOtyfnd8/TPithN9K2D8AAAA/TgIAAAAAAAABuAEAANAAAAC04OupSNPfP0z4rYTfStg/AAAAP14CAAAAAAAAAbkBAADQAAAA7s/Ou3gE4D9M+K2E30rYPwAAAD9eAgAAAAAAAAG6AQAA0AAAAIOvpyJNH+A/TPithN9K2D8AAAA/bQIAAAAAAAABuwEAANAAAAAXj4CJITrgP0z4rYTfStg/AAAAP20CAAAAAAAAAbwBAADQAAAA0M67eARM4D9M+K2E30rYPwAAAD99AgAAAAAAAAG9AQAA0AAAAGWulN/YZuA/TPithN9K2D8AAAA/fQIAAAAAAAABvgEAANAAAAAd7s/Ou3jgP0z4rYTfStg/AAAAP40CAAAAAAAAAb8BAADQAAAA1i0Lvp6K4D9M+K2E30rYPwAAAD/LAgAAAAAAAAHAAQAA0AAAAI5tRq2BnOA/TPithN9K2D8AAAA/2wIAAAAAAAABwQEAANAAAABHrYGcZK7gP0z4rYTfStg/AAAAP9sCAAAAAAAAAcIBAADQAAAAtyz4eirS4D9M+K2E30rYPwAAAD/qAgAAAAAAAAHDAQAA0AAAAHBsM2oN5OA/cLjhhhtu2D8AAAA/6gIAAAAAAAABxAEAANAAAAAFTAzR4f7gP3C44YYbbtg/AAAAP/oCAAAAAAAAAcUBAADQAAAAmSvlN7YZ4T9wuOGGG27YPwAAAD/6AgAAAAAAAAHGAQAA0AAAAOZK+Y1tRuE/cLjhhhtu2D8AAAA/CQMAAAAAAAABxwEAANAAAADC6pYFX0/hP3C44YYbbtg/AAAAP2cDAAAAAAAAAcgBAADQAAAAwuqWBV9P4T+QeBWJV5HYPwAAAD9nAwAAAAAAAAHJAQAA0AAAAJ+KNH1QWOE/kHgViVeR2D8AAAA/dwMAAAAAAAABygEAANAAAAB7KtL0QWHhP5B4FYlXkdg/AAAAP+cDAAAAAAAAAcsBAADQAAAAV8pvbDNq4T+QeBWJV5HYPwAAAD/nAwAAAAAAAAHMAQAA0AAAADRqDeQkc+E/kHgViVeR2D8AAAA/9gMAAAAAAAABzQEAANAAAAAiOtyfnXftP5i/ZPlLlt8/AAAAPwAAAAAAAAAAAc4BAADQAAAA/tl5F4+A7T+Yv2T5S5bfPwAAAD8KAQAAAAAAAAHPAQAA0AAAAEz5jW1Gre0/mL9k+UuW3z8AAAA/CgEAAAAAAAAB0AEAANAAAADg2GbUGsjtP5i/ZPlLlt8/AAAAPxkBAAAAAAAAAdEBAADQAAAAwddTkaYP7j+Yv2T5S5bfPwAAAD8pAQAAAAAAAAHSAQAA0AAAAHoXj4CJIe4/mL9k+UuW3z8AAAA/KQEAAAAAAAAB0wEAANAAAAAzV8pvbDPuP5i/ZPlLlt8/AAAAPzgBAAAAAAAAAdQBAADQAAAA65YFX09F7j+Yv2T5S5bfPwAAAD84AQAAAAAAAAHVAQAA0AAAAKPWQE4yV+4/mL9k+UuW3z8AAAA/SAEAAAAAAAAB1gEAANAAAAB/dt7FI2DuP5i/ZPlLlt8/AAAAP0gBAAAAAAAAAdcBAADQAAAAWxZ8PRVp7j+Yv2T5S5bfPwAAAD+zAQAAAAAAAAHYAQAA0AAAADi2GbUGcu4/mL9k+UuW3z8AAAA/swEAAAAAAAAB2QEAANAAAADNlfIb24zuP5i/ZPlLlt8/AAAAP8IBAAAAAAAAAdoBAADQAAAAPhVp+qCw7j+8f5j7h7nfPwAAAD/CAQAAAAAAAAHbAQAA0AAAAPZUpOmDwu4/vH+Y+4e53z8AAAA/0gEAAAAAAAAB3AEAANAAAABm1BrISebuP7x/mPuHud8/AAAAP9IBAAAAAAAAAd0BAADQAAAA/bPzLh4B7z+8f5j7h7nfPwAAAD/hAQAAAAAAAAHeAQAA0AAAAG0zag3kJO8/vH+Y+4e53z8AAAA/4QEAAAAAAAAB3wEAANAAAACV8hvbjFrvP7x/mPuHud8/AAAAP/EBAAAAAAAAAeABAADQAAAAB3KSuVJ+7z+8f5j7h7nfPwAAAD/xAQAAAAAAAAHhAQAA0AAAAC8xRIf7s+8/vH+Y+4e53z8AAAA/AQIAAAAAAAAB4gEAANAAAAChsLplwdfvP7x/mPuHud8/AAAAPwECAAAAAAAAAeMBAADQAAAAWfD1VKTp7z+8f5j7h7nfPwAAAD8QAgAAAAAAAAHkAQAA0AAAABMwMUSH++8/vH+Y+4e53z8AAAA/EAIAAAAAAAAB5QEAANAAAADVLQu+norcP2Dj8zU+X+M/AAAAPwAAAAAAAAAAAeYBAADQAAAAR62BnGSu3D9g4/M1Pl/jPwAAAD81AQAAAAAAAAHnAQAA0AAAAP/svItHwNw/YOPzNT5f4z8AAAA/RQEAAAAAAAAB6AEAANAAAAC3LPh6KtLcP04D2jSgTeM/AAAAP0UBAAAAAAAAAekBAADQAAAAKKxuWfD13D9OA9o0oE3jPwAAAD9VAQAAAAAAAAHqAQAA0AAAAOHrqUjTB90/TgPaNKBN4z8AAAA/ZAEAAAAAAAAB6wEAANAAAACaK+U3thndP04D2jSgTeM/AAAAP2QBAAAAAAAAAewBAADQAAAAUmsgJ5kr3T9OA9o0oE3jPwAAAD90AQAAAAAAAAHtAQAA0AAAAMLqlgVfT90/TgPaNKBN4z8AAAA/EAIAAAAAAAAB7gEAANAAAADsqUjTB4XdP04D2jSgTeM/AAAAPxACAAAAAAAAAe8BAADQAAAAFWn6oLC63T9OA9o0oE3jPwAAAD8fAgAAAAAAAAHwAQAA0AAAAPhn5108At4/TgPaNKBN4z8AAAA/HwIAAAAAAAAB8QEAANAAAABK5kr5jW3eP04D2jSgTeM/AAAAPy8CAAAAAAAAAfIBAADQAAAAqCJNHxRW3z9OA9o0oE3jPwAAAD8vAgAAAAAAAAHzAQAA0AAAAPqgsLplwd8/TgPaNKBN4z8AAAA/PwIAAAAAAAAB9AEAANAAAACnDwqrWxbgP04D2jSgTeM/AAAAPz8CAAAAAAAAAfUBAADQAAAA9C4eARND4D9OA9o0oE3jPwAAAD9MAgAAAAAAAAH2AQAA0AAAAEFOMlfKb+A/TgPaNKBN4z8AAAA/TAIAAAAAAAAB9wEAANAAAAD6jW1GrYHgP04D2jSgTeM/AAAAP1wCAAAAAAAAAfgBAADQAAAAss2oNZCT4D9OA9o0oE3jPwAAAD9cAgAAAAAAAAH5AQAA0AAAAI5tRq2BnOA/TgPaNKBN4z8AAAA/awIAAAAAAAAB+gEAANAAAABqDeQkc6XgP04D2jSgTeM/AAAAP2sCAAAAAAAAAfsBAADQAAAAR62BnGSu4D9OA9o0oE3jPwAAAD8nAwAAAAAAAAH8AQAA0AAAAJPMlfIb2+A/YOPzNT5f4z8AAAA/NgMAAAAAAAAB/QEAANAAAADh66lI0wfhP3DDDTfccOM/AAAAPzYDAAAAAAAAAf4BAADQAAAAUmsgJ5kr4T9www033HDjPwAAAD9GAwAAAAAAAAH/AQAA0AAAAOZK+Y1tRuE/cMMNN9xw4z8AAAA/RgMAAAAAAAABAAIAANAAAABXym9sM2rhP3DDDTfccOM/AAAAP1UDAAAAAAAAAQECAADQAAAAyUnmSvmN4T+Coyc4eoLjPwAAAD9VAwAAAAAAAAECAgAA0AAAADnJXCm/seE/gqMnOHqC4z8AAAA/ZQMAAAAAAAABAwIAANAAAADOqDWQk8zhP5SDQTkYlOM/AAAAP2UDAAAAAAAAAQQCAADQAAAAhuhwf3be4T+Ug0E5GJTjPwAAAD91AwAAAAAAAAEFAgAA0AAAAGKIDvdn5+E/lINBORiU4z8AAAA/dQMAAAAAAAABBgIAANAAAAA/KKxuWfDhP6ZjWzq2peM/AAAAP+IDAAAAAAAAAQcCAADQAAAAG8hJ5kr54T+mY1s6tqXjPwAAAD+rBAAAAAAAAAEIAgAA0AAAALCnIk0fFOI/pmNbOral4z8AAAA/qwQAAAAAAAABCQIAANAAAABEh/uz8y7iP6ZjWzq2peM/AAAAP7oEAAAAAAAAAQoCAADQAAAAISeZK+U34j+mY1s6tqXjPwAAAD+6BAAAAAAAAAELAgAA0AAAAP3GNqPWQOI/pmNbOral4z8AAAA/ygQAAAAAAAABDAIAANAAAADZZtQayEniP6ZjWzq2peM/AAAAP8oEAAAAAAAAAQ0CAADQAAAAn4o0fVBY1T/wvffee+/dPwAAAD8AAAAAAAAAAAEOAgAA0AAAAIGJITrcn9U/8L333nvv3T8AAAA/2gAAAAAAAAABDwIAANAAAAA6yVwpv7HVP/C99957790/AAAAP9oAAAAAAAAAARACAADQAAAAYogO92fn1T/wvffee+/dPwAAAD/qAAAAAAAAAAERAgAA0AAAAIxHwMQQHdY/8L333nvv3T8AAAA/6gAAAAAAAAABEgIAANAAAAC1BnKSuVLWP/C99957790/AAAAP/kAAAAAAAAAARMCAADQAAAA38UjYGKI1j/wvffee+/dPwAAAD/5AAAAAAAAAAEUAgAA0AAAAAiF1S0LvtY/8L333nvv3T8AAAA/CQEAAAAAAAABFQIAANAAAADAxBAd7s/WP/C99957790/AAAAPwkBAAAAAAAAARYCAADQAAAAeARMDNHh1j/wvffee+/dPwAAAD8YAQAAAAAAAAEXAgAA0AAAADJEh/uz89Y/8L333nvv3T8AAAA/GAEAAAAAAAABGAIAANAAAACiw/3ZeRfXP/C99957790/AAAAP0cBAAAAAAAAARkCAADQAAAAWwM5yVwp1z/wvffee+/dPwAAAD9XAQAAAAAAAAEaAgAA0AAAABNDdLg/O9c/8L333nvv3T8AAAA/VwEAAAAAAAABGwIAANAAAACFwuqWBV/XP/C99957790/AAAAP1cBAAAAAAAAARwCAADQAAAA9UFhdcuC1z/wvffee+/dPwAAAD9mAQAAAAAAAAEdAgAA0AAAAK2BnGSulNc/8L333nvv3T8AAAA/ZgEAAAAAAAABHgIAANAAAABmwddTkabXP/C99957790/AAAAP3YBAAAAAAAAAR8CAADQAAAAhcLqlgVf1z/Q/cPcP8zdPwAAAD8AAAAAAAAAAAEgAgAA0AAAAD0CJobocNc/0P3D3D/M3T8AAAA/ywAAAAAAAAABIQIAANAAAAD1QWF1y4LXP9D9w9w/zN0/AAAAP+oAAAAAAAAAASICAADQAAAAZsHXU5Gm1z/wvffee+/dPwAAAD8ZAQAAAAAAAAEjAgAA0AAAAB4BE0N0uNc/FH4r4bcS3j8AAAA/KAEAAAAAAAABJAIAANAAAADXQE4yV8rXPzg+X+PzNd4/AAAAPzgBAAAAAAAAASUCAADQAAAASMDEEB3u1z84Pl/j8zXePwAAAD+RAQAAAAAAAAEmAgAA0AAAAEjAxBAd7tc/WP6S5S9Z3j8AAAA/HgIAAAAAAAABJwIAANAAAAAAAAAAAADYP3y+xudrfN4/AAAAPy0CAAAAAAAAASgCAADQAAAAAAAAAAAA2D+gfvrpp5/ePwAAAD8tAgAAAAAAAAEpAgAA0AAAAEjAxBAd7tc/oH766aef3j8AAAA/+AIAAAAAAAABKgIAANAAAACQgIkhOtzXP6B++umnn94/AAAAPwgDAAAAAAAAASsCAADQAAAA10BOMlfK1z+gfvrpp5/ePwAAAD9ZAwAAAAAAAAEsAgAA0AAAAB4BE0N0uNc/oH766aef3j8AAAA/WQMAAAAAAAABLQIAANAAAABmwddTkabXP6B++umnn94/AAAAP3gDAAAAAAAAAS4CAADQAAAArYGcZK6U1z/EPi7s48LePwAAAD94AwAAAAAAAAEvAgAA0AAAAD0CJobocNc/xD4u7OPC3j8AAAA/hwMAAAAAAAABMAIAANAAAACFwuqWBV/XP8Q+Luzjwt4/AAAAP4cDAAAAAAAAATECAADQAAAAy4KvpyJN1z/o/mHuH+bePwAAAD+XAwAAAAAAAAEyAgAA0AAAAFsDOclcKdc/6P5h7h/m3j8AAAA/lwMAAAAAAAABMwIAANAAAABbAznJXCnXPwi/lfBbCd8/AAAAP6cDAAAAAAAAATQCAADQAAAAosP92XkX1z8Iv5XwWwnfPwAAAD/lAwAAAAAAAAE1AgAA0AAAAEetgZxkruA/dP8w9w9z3z8AAAA/AAAAAAAAAAABNgIAANAAAAAjTR8UVrfgP3T/MPcPc98/AAAAP7kBAAAAAAAAATcCAADQAAAA24xaAznJ4D90/zD3D3PfPwAAAD/JAQAAAAAAAAE4AgAA0AAAAJPMlfIb2+A/dP8w9w9z3z8AAAA/yQEAAAAAAAABOQIAANAAAAAorG5Z8PXgP3T/MPcPc98/AAAAP9kBAAAAAAAAAToCAADQAAAAvYtHwMQQ4T90/zD3D3PfPwAAAD/ZAQAAAAAAAAE7AgAA0AAAAC4Lvp6KNOE/dP8w9w9z3z8AAAA/6AEAAAAAAAABPAIAANAAAADmSvmNbUbhP3T/MPcPc98/AAAAP+gBAAAAAAAAAT0CAADQAAAAn4o0fVBY4T90/zD3D3PfPwAAAD/4AQAAAAAAAAE+AgAA0AAAAHsq0vRBYeE/dP8w9w9z3z8AAAA/BwIAAAAAAAABPwIAANAAAABXym9sM2rhP3T/MPcPc98/AAAAPwcCAAAAAAAAAUACAADQAAAAEAqrWxZ84T90/zD3D3PfPwAAAD96AgAAAAAAAAFBAgAA0AAAAOypSNMHheE/dP8w9w9z3z8AAAA/egIAAAAAAAABQgIAANAAAACBiSE63J/hP3T/MPcPc98/AAAAP4oCAAAAAAAAAUMCAADQAAAAFWn6oLC64T90/zD3D3PfPwAAAD+KAgAAAAAAAAFEAgAA0AAAAM6oNZCTzOE/dP8w9w9z3z8AAAA/mQIAAAAAAAABRQIAANAAAABiiA73Z+fhP3T/MPcPc98/AAAAP5kCAAAAAAAAAUYCAADQAAAA1AeF1S0L4j90/zD3D3PfPwAAAD+pAgAAAAAAAAFHAgAA0AAAAESH+7PzLuI/dP8w9w9z3z8AAAA/qQIAAAAAAAABSAIAANAAAADZZtQayEniP3T/MPcPc98/AAAAP7gCAAAAAAAAAUkCAADQAAAAbUatgZxk4j90/zD3D3PfPwAAAD+4AgAAAAAAAAFKAgAA0AAAAAImhuhwf+I/dP8w9w9z3z8AAAA/yAIAAAAAAAABSwIAANAAAADfxSNgYojiP3T/MPcPc98/AAAAP8gCAAAAAAAAAUwCAADQAAAAlwVfT0Wa4j90/zD3D3PfPwAAAD/YAgAAAAAAAAFNAgAA0AAAAHOl/MY2o+I/mL9k+UuW3z8AAAA/2AIAAAAAAAABTgIAANAAAABQRZo+KKziP5i/ZPlLlt8/AAAAPxYDAAAAAAAAAU8CAADQAAAALOU3thm14j+Yv2T5S5bfPwAAAD8mAwAAAAAAAAFQAgAA0AAAAAiF1S0LvuI/mL9k+UuW3z8AAAA/JgMAAAAAAAABUQIAANAAAADkJHOl/MbiP7x/mPuHud8/AAAAPzUDAAAAAAAAAVICAADQAAAAnGSulN/Y4j/gP8z9w9zfPwAAAD81AwAAAAAAAAFTAgAA0AAAAFWk6YPC6uI/AgAAAAAA4D8AAAA/RQMAAAAAAAABVAIAANAAAAAN5CRzpfziPwIAAAAAAOA/AAAAP1QDAAAAAAAAAVUCAADQAAAAxiNgYogO4z8CAAAAAADgPwAAAD9UAwAAAAAAAAFWAgAA0AAAAO/iETAxROM/EuAZAZ4R4D8AAAA/ZAMAAAAAAAABVwIAANAAAADMgq+nIk3jPyTAMwI8I+A/AAAAP2QDAAAAAAAAAVgCAADQAAAAhMLqlgVf4z8kwDMCPCPgPwAAAD90AwAAAAAAAAFZAgAA0AAAADwCJobocOM/NqBNA9o04D8AAAA/dAMAAAAAAAABWgIAANAAAAAYosP92XnjPzagTQPaNOA/AAAAP4MDAAAAAAAAAVsCAADQAAAA9UFhdcuC4z82oE0D2jTgPwAAAD+TAwAAAAAAAAFcAgAA0AAAANHh/uy8i+M/NqBNA9o04D8AAAA/ogMAAAAAAAABXQIAANAAAACugZxkrpTjPzagTQPaNOA/AAAAP9EDAAAAAAAAAV4CAADQAAAAZsHXU5Gm4z9GgGcEeEbgPwAAAD/RAwAAAAAAAAFfAgAA0AAAAGsgJ5kr5eM/WGCBBRZY4D8AAAA/4QMAAAAAAAABYAIAANAAAADcn5138QjkP1hggQUWWOA/AAAAP+EDAAAAAAAAAWECAADQAAAATh8UVrcs5D9YYIEFFljgPwAAAD/wAwAAAAAAAAFiAgAA0AAAAOL+7LyLR+Q/WGCBBRZY4D8AAAA/8AMAAAAAAAABYwIAANAAAAB23sUjYGLkP2pAmwa0aeA/AAAAPwAEAAAAAAAAAWQCAADQAAAAC76eijR95D9qQJsGtGngPwAAAD8ABAAAAAAAAAFlAgAA0AAAAKCdd/EImOQ/akCbBrRp4D8AAAA/EAQAAAAAAAABZgIAANAAAADtvItHwMTkP2pAmwa0aeA/AAAAP0wEAAAAAAAAAWcCAADQAAAAQLg/O+/iQT9QP/3000/fPwAAAD8AAAAAAAAAAAFoAgAA0AAAAEC4Pzvv4kE/LH/J8pcs3z8AAAA/2gAAAAAAAAABaQIAANAAAACglN/YZtRaPwi/lfBbCd8/AAAAP9oAAAAAAAAAAWoCAADQAAAAoJTf2GbUWj/o/mHuH+bePwAAAD/qAAAAAAAAAAFrAgAA0AAAAICmDwqrW2Y/xD4u7OPC3j8AAAA/6gAAAAAAAAABbAIAANAAAACApg8Kq1tmP6B++umnn94/AAAAP/kAAAAAAAAAAW0CAADQAAAAwIKvpyJNbz98vsbna3zePwAAAD8JAQAAAAAAAAFuAgAA0AAAAICvpyJNH3Q/WP6S5S9Z3j8AAAA/CQEAAAAAAAABbwIAANAAAACAr6ciTR90Pzg+X+PzNd4/AAAAPygBAAAAAAAAAXACAADQAAAAuItHwMQQfT/wvffee+/dPwAAAD8oAQAAAAAAAAFxAgAA0AAAAOy8i0fAxIA/0P3D3D/M3T8AAAA/OAEAAAAAAAABcgIAANAAAAD4s/MuHgGDP6w9kNoDqd0/AAAAP1cBAAAAAAAAAXMCAADQAAAADKtbFnw9hT+IfVzYx4XdPwAAAD9XAQAAAAAAAAF0AgAA0AAAAAyrWxZ8PYU/ZL0o1oti3T8AAAA/awEAAAAAAAABdQIAANAAAAAYosP92XmHP2S9KNaLYt0/AAAAP2sBAAAAAAAAAXYCAADQAAAAGKLD/dl5hz9A/fTTTz/dPwAAAD97AQAAAAAAAAF3AgAA0AAAACSZK+U3tok/HD3B0RMc3T8AAAA/ewEAAAAAAAABeAIAANAAAAAwkJPMlfKLP/h8jc/X+Nw/AAAAP4sBAAAAAAAAAXkCAADQAAAAMJCTzJXyiz/UvFnNm9XcPwAAAD+LAQAAAAAAAAF6AgAA0AAAAESH+7PzLo4/tPwly1+y3D8AAAA/mgEAAAAAAAABewIAANAAAAAov7HNqDWQP2x8vsbna9w/AAAAP5oBAAAAAAAAAXwCAADQAAAAKL+xzag1kD9IvIrEq0jcPwAAAD+qAQAAAAAAAAF9AgAA0AAAAK66ZcHXU5E/KPxWwm8l3D8AAAA/qgEAAAAAAAABfgIAANAAAACuumXB11ORPwQ8I8AzAtw/AAAAP7kBAAAAAAAAAX8CAADQAAAArrplwddTkT/ge++9997bPwAAAD/JAQAAAAAAAAGAAgAA0AAAAK66ZcHXU5E/BDwjwDMC3D8AAAA/VQIAAAAAAAABgQIAANAAAACuumXB11ORPyj8VsJvJdw/AAAAP2UCAAAAAAAAAYICAADQAAAArrplwddTkT9IvIrEq0jcPwAAAD9lAgAAAAAAAAGDAgAA0AAAAK66ZcHXU5E/iH1c2MeF3T8AAAA/hAIAAAAAAAABhAIAANAAAAAov7HNqDWQP8Q+Luzjwt4/AAAAP5QCAAAAAAAAAYUCAADQAAAARIf7s/Mujj9QP/3000/fPwAAAD+UAgAAAAAAAAGGAgAA0AAAAESH+7PzLo4/4D/M/cPc3z8AAAA/owIAAAAAAAABhwIAANAAAAAwkJPMlfKLP0aAZwR4RuA/AAAAP6MCAAAAAAAAAYgCAADQAAAAMJCTzJXyiz98ILUHUnvgPwAAAD+zAgAAAAAAAAGJAgAA0AAAACSZK+U3tok/wqAcDMrB4D8AAAA/swIAAAAAAAABigIAANAAAAAkmSvlN7aJP+ZgUA4G5eA/AAAAP8MCAAAAAAAAAYsCAADQAAAAGKLD/dl5hz8s4bcSfivhPwAAAD/SAgAAAAAAAAGMAgAA0AAAABiiw/3ZeYc/PsHRExw94T8AAAA/0gIAAAAAAAABjQIAANAAAACrgZxkrpSvPxR+K+G3Et4/AAAAPwAAAAAAAAAAAY4CAADQAAAAJYbocH92rj98vsbna3zePwAAAD9tAAAAAAAAAAGPAgAA0AAAAJ+KNH1QWK0/CL+V8FsJ3z8AAAA/fQAAAAAAAAABkAIAANAAAACBnGSulN+oP+A/zP3D3N8/AAAAP30AAAAAAAAAAZECAADQAAAA+6CwumXBpz82oE0D2jTgPwAAAD+NAAAAAAAAAAGSAgAA0AAAAK+nIk0fFKY/WGCBBRZY4D8AAAA/jQAAAAAAAAABkwIAANAAAADrqUjTB4WlP3wgtQdSe+A/AAAAP5wAAAAAAAAAAZQCAADQAAAAJ6xuWfD1pD+OAM8I8IzgPwAAAD+cAAAAAAAAAAGVAgAA0AAAAGOulN/YZqQ/nuDoCY6e4D8AAAA/rAAAAAAAAAABlgIAANAAAABjrpTf2GakP7DAAgsssOA/AAAAPzgCAAAAAAAAAZcCAADQAAAA+6CwumXBpz8KIYQQQgjhPwAAAD9IAgAAAAAAAAGYAgAA0AAAAEOaPiisbqk/LOG3En4r4T8AAAA/SAIAAAAAAAABmQIAANAAAADNlfIb24yqP06h6xS6TuE/AAAAP1gCAAAAAAAAAZoCAADQAAAAU5GmDwqrqz9ggQUWWGDhPwAAAD9YAgAAAAAAAAGbAgAA0AAAABmPgIkhOqw/liFTGTKV4T8AAAA/ZwIAAAAAAAABnAIAANAAAADZjFoDOcmsP6gBbRrQpuE/AAAAP3cCAAAAAAAAAZ0CAADQAAAA2YxaAznJrD+44YYbbrjhPwAAAD93AgAAAAAAAAGeAgAA0AAAAJ+KNH1QWK0/uOGGG2644T8AAAA/hgIAAAAAAAABnwIAANAAAABhiA73Z+etP8rBoBwMyuE/AAAAP9QCAAAAAAAAAaACAADQAAAAJYbocH92rj/KwaAcDMrhPwAAAD/kAgAAAAAAAAGhAgAA0AAAAJO5Un5jm6E/liFTGTKV4T8AAAA/AAAAAAAAAAABogIAANAAAABVtyz4eiqiP7jhhhtuuOE/AAAAP6wAAAAAAAAAAaMCAADQAAAA3bLg66lIoz/ugdQeSO3hPwAAAD+7AAAAAAAAAAGkAgAA0AAAAGOulN/YZqQ/AGLuH+b+4T8AAAA/uwAAAAAAAAABpQIAANAAAABjrpTf2GakPxJCCCGEEOI/AAAAP8sAAAAAAAAAAaYCAADQAAAAJ6xuWfD1pD8kIiIiIiLiPwAAAD/qAAAAAAAAAAGnAgAA0AAAAOupSNMHhaU/JCIiIiIi4j8AAAA/+gAAAAAAAAABqAIAANAAAACvpyJNHxSmPyQiIiIiIuI/AAAAP/oAAAAAAAAAAakCAADQAAAAc6X8xjajpj8kIiIiIiLiPwAAAD8JAQAAAAAAAAGqAgAA0AAAADej1kBOMqc/JCIiIiIi4j8AAAA/GQEAAAAAAAABqwIAANAAAAA3o9ZATjKnPzYCPCPAM+I/AAAAPyYBAAAAAAAAAawCAADQAAAA+6CwumXBpz82AjwjwDPiPwAAAD82AQAAAAAAAAGtAgAA0AAAAPugsLplwac/RuJVJF5F4j8AAAA/RgEAAAAAAAABrgIAANAAAAC9noo0fVCoP1jCbyX8VuI/AAAAP2UBAAAAAAAAAa8CAADQAAAAgZxkrpTfqD9Ywm8l/FbiPwAAAD+jAQAAAAAAAAGwAgAA0AAAAIGcZK6U36g/aKKJJppo4j8AAAA/swEAAAAAAAABsQIAANAAAABDmj4orG6pP2iiiSaaaOI/AAAAPxACAAAAAAAAAbICAADQAAAALAu+noo0vT8UfivhtxLePwAAAD8AAAAAAAAAAAGzAgAA0AAAACwLvp6KNL0/WP6S5S9Z3j8AAAA/fQAAAAAAAAABtAIAANAAAAAsC76eijS9P6B++umnn94/AAAAP30AAAAAAAAAAbUCAADQAAAALAu+noo0vT/o/mHuH+bePwAAAD+MAAAAAAAAAAG2AgAA0AAAACwLvp6KNL0/UD/99NNP3z8AAAA/jAAAAAAAAAABtwIAANAAAAAsC76eijS9P5i/ZPlLlt8/AAAAP5wAAAAAAAAAAbgCAADQAAAALAu+noo0vT/gP8z9w9zfPwAAAD+sAAAAAAAAAAG5AgAA0AAAACwLvp6KNL0/EuAZAZ4R4D8AAAA/rAAAAAAAAAABugIAANAAAAAsC76eijS9PzagTQPaNOA/AAAAP6wAAAAAAAAAAbsCAADQAAAALAu+noo0vT9YYIEFFljgPwAAAD+7AAAAAAAAAAG8AgAA0AAAACwLvp6KNL0/jgDPCPCM4D8AAAA/ywAAAAAAAAABvQIAANAAAAAsC76eijS9P57g6AmOnuA/AAAAP8sAAAAAAAAAAb4CAADQAAAALAu+noo0vT+wwAILLLDgPwAAAD/LAAAAAAAAAAG/AgAA0AAAACwLvp6KNL0/wqAcDMrB4D8AAAA/2gAAAAAAAAABwAIAANAAAAAsC76eijS9PwohhBBCCOE/AAAAP6EBAAAAAAAAAcECAADQAAAALAu+noo0vT8+wdETHD3hPwAAAD+hAQAAAAAAAAHCAgAA0AAAACwLvp6KNL0/hEE5GJSD4T8AAAA/sQEAAAAAAAABwwIAANAAAAAsC76eijS9P+6B1B5I7eE/AAAAP7EBAAAAAAAAAcQCAADQAAAALAu+noo0vT9G4lUkXkXiPwAAAD/BAQAAAAAAAAHFAgAA0AAAACwLvp6KNL0/wAILLLDA4j8AAAA/wQEAAAAAAAABxgIAANAAAAAsC76eijS9PwiDcjAoB+M/AAAAP9ABAAAAAAAAAccCAADQAAAALAu+noo0vT9www033HDjPwAAAD/vAQAAAAAAAAHIAgAA0AAAACwLvp6KNL0/sCLxKhKv4j8AAAA/HgIAAAAAAAAByQIAANAAAAAQCqtbFny9P55C1yl0neI/AAAAPx4CAAAAAAAAAcoCAADQAAAAEAqrWxZ8vT+wIvEqEq/iPwAAAD9sAgAAAAAAAAHLAgAA0AAAABAKq1sWfL0/nkLXKXSd4j8AAAA/ygIAAAAAAAABzAIAANAAAAAQCqtbFny9P4xivSjWi+I/AAAAP9kCAAAAAAAAAc0CAADQAAAAEAqrWxZ8vT96gqMnOHriPwAAAD/pAgAAAAAAAAHOAgAA0AAAABAKq1sWfL0/aKKJJppo4j8AAAA/6QIAAAAAAAABzwIAANAAAAC7eARMDNHBP7x/mPuHud8/AAAAPwAAAAAAAAAAAdACAADQAAAAafqgsLplwT/gP8z9w9zfPwAAAD+aAAAAAAAAAAHRAgAA0AAAAPh6KtL0QcE/EuAZAZ4R4D8AAAA/mgAAAAAAAAAB0gIAANAAAAAWfD0VafrAPyTAMwI8I+A/AAAAP6kAAAAAAAAAAdMCAADQAAAApfzGNqPWwD9GgGcEeEbgPwAAAD+pAAAAAAAAAAHUAgAA0AAAADR9UFjdssA/RoBnBHhG4D8AAAA/uQAAAAAAAAAB1QIAANAAAADD/dl5F4/AP1hggQUWWOA/AAAAP7kAAAAAAAAAAdYCAADQAAAA4v7svItHwD9qQJsGtGngPwAAAD8WAQAAAAAAAAHXAgAA0AAAAAAAAAAAAMA/jgDPCPCM4D8AAAA/JgEAAAAAAAAB2AIAANAAAACWBV9PRZq+P57g6AmOnuA/AAAAPyYBAAAAAAAAAdkCAADQAAAALAu+noo0vT/CoBwMysHgPwAAAD82AQAAAAAAAAHaAgAA0AAAAKgiTR8UVrc/TqHrFLpO4T8AAAA/VQEAAAAAAAAB2wIAANAAAACIITrcn523P06h6xS6TuE/AAAAP+EBAAAAAAAAAdwCAADQAAAAaiAnmSvltz9OoesUuk7hPwAAAD/hAQAAAAAAAAHdAgAA0AAAAEwfFFa3LLg/TqHrFLpO4T8AAAA/EAIAAAAAAAAB3gIAANAAAAAuHgETQ3S4P06h6xS6TuE/AAAAPy8CAAAAAAAAAd8CAADQAAAALh4BE0N0uD9ggQUWWGDhPwAAAD8vAgAAAAAAAAHgAgAA0AAAABAd7s/Ou7g/YIEFFlhg4T8AAAA/PwIAAAAAAAAB4QIAANAAAADyG9uMWgO5P2CBBRZYYOE/AAAAP24CAAAAAAAAAeICAADQAAAA1BrISeZKuT9ggQUWWGDhPwAAAD99AgAAAAAAAAHjAgAA0AAAALYZtQZykrk/YIEFFlhg4T8AAAA/jQIAAAAAAAAB5AIAANAAAACWGKLD/dm5P2CBBRZYYOE/AAAAP8sCAAAAAAAAAeUCAADQAAAAHhRWtyz4uj+WIVMZMpXhPwAAAD/LAgAAAAAAAAHmAgAA0AAAAMQQHe7Pzrs/qAFtGtCm4T8AAAA/2wIAAAAAAAAB5wIAANAAAACmDwqrWxa8P6gBbRrQpuE/AAAAP9sCAAAAAAAAAegCAADQAAAAag3kJHOlvD+44YYbbrjhPwAAAD/qAgAAAAAAAAHpAgAA0AAAACwLvp6KNL0/ysGgHAzK4T8AAAA/6gIAAAAAAAAB6gIAANAAAAAQCqtbFny9P8rBoBwMyuE/AAAAPwoDAAAAAAAAAesCAADQAAAAEAqrWxZ8vT/ugdQeSO3hPwAAAD9IAwAAAAAAAAHsAgAA0AAAANIHhdUtC74/7oHUHkjt4T8AAAA/SAMAAAAAAAAB7QIAANAAAADSB4XVLQu+PwBi7h/m/uE/AAAAP1gDAAAAAAAAAe4CAADQAAAAtAZykrlSvj8AYu4f5v7hPwAAAD9nAwAAAAAAAAHvAgAA0AAAAJYFX09Fmr4/EkIIIYQQ4j8AAAA/ZwMAAAAAAAAB8AIAANAAAAB4BEwM0eG+PyQiIiIiIuI/AAAAP3cDAAAAAAAAAfECAADQAAAAHgETQ3S4vz8kIiIiIiLiPwAAAD93AwAAAAAAAAHyAgAA0AAAAHB/dt7FI8A/NgI8I8Az4j8AAAA/hgMAAAAAAAAB8wIAANAAAADD/dl5F4/AP0biVSReReI/AAAAP4YDAAAAAAAAAfQCAADQAAAAFnw9FWn6wD9Ywm8l/FbiPwAAAD+WAwAAAAAAAAH1AgAA0AAAAPh6KtL0QcE/WMJvJfxW4j8AAAA/lgMAAAAAAAAB9gIAANAAAADZeRePgInBP2iiiSaaaOI/AAAAP6YDAAAAAAAAAfcCAADQAAAAS/mNbUatwT9oookmmmjiPwAAAD+mAwAAAAAAAAH4AgAA0AAAALt4BEwM0cE/aKKJJppo4j8AAAA/tQMAAAAAAAAB+QIAANAAAAAs+Hoq0vTBP2iiiSaaaOI/AAAAP9QDAAAAAAAAAfoCAADQAAAALPh6KtL0wT96gqMnOHriPwAAAD8iBAAAAAAAAAH7AgAA0AAAAJ538QiYGMI/eoKjJzh64j8AAAA/IgQAAAAAAAAB/AIAANAAAACed/EImBjCP4xivSjWi+I/AAAAPzIEAAAAAAAAAf0CAADQAAAAYXXLgq+nwj/AAgsssMDiPwAAAD8yBAAAAAAAAAH+AgAA0AAAANH0QWF1y8I/0uIkLU7S4j8AAAA/QgQAAAAAAAAB/wIAANAAAABCdLg/O+/CP+TCPi7s4+I/AAAAP0IEAAAAAAAAAQADAADQAAAAJHOl/MY2wz/2olgvivXiPwAAAD9RBAAAAAAAAAEBAwAA0AAAACRzpfzGNsM/CINyMCgH4z8AAAA/YQQAAAAAAAABAgMAANAAAACV8hvbjFrDPxpjjDHGGOM/AAAAP84EAAAAAAAAAQMDAADQAAAAB3KSuVJ+wz8aY4wxxhjjPwAAAD/9BAAAAAAAAAEEAwAA0AAAAM/Ou3gETMw/LH/J8pcs3z8AAAA/AAAAAAAAAAABBQMAANAAAABfT0WaPijMP1A//fTTT98/AAAAP8sAAAAAAAAAAQYDAADQAAAAX09Fmj4ozD+Yv2T5S5bfPwAAAD/LAAAAAAAAAAEHAwAA0AAAAO3Pzrt4BMw/4D/M/cPc3z8AAAA/2wAAAAAAAAABCAMAANAAAAB9UFjdsuDLPxLgGQGeEeA/AAAAP9sAAAAAAAAAAQkDAADQAAAADdHh/uy8yz8kwDMCPCPgPwAAAD/qAAAAAAAAAAEKAwAA0AAAAA3R4f7svMs/RoBnBHhG4D8AAAA/6gAAAAAAAAABCwMAANAAAACaUWsgJ5nLP1hggQUWWOA/AAAAP/oAAAAAAAAAAQwDAADQAAAAKtL0QWF1yz98ILUHUnvgPwAAAD8KAQAAAAAAAAENAwAA0AAAALlSfmObUcs/sMACCyyw4D8AAAA/CgEAAAAAAAABDgMAANAAAABI0weF1S3LP7DAAgsssOA/AAAAPxkBAAAAAAAAAQ8DAADQAAAA11ORpg8Kyz/UgDYNaNPgPwAAAD8ZAQAAAAAAAAEQAwAA0AAAAGfUGshJ5so/1IA2DWjT4D8AAAA/KQEAAAAAAAABEQMAANAAAABn1BrISebKP+ZgUA4G5eA/AAAAPykBAAAAAAAAARIDAADQAAAA9VSk6YPCyj/4QGoPpPbgPwAAAD84AQAAAAAAAAETAwAA0AAAAITVLQu+nso/CiGEEEII4T8AAAA/OAEAAAAAAAABFAMAANAAAAAUVrcs+HrKPxwBnhHgGeE/AAAAP0gBAAAAAAAAARUDAADQAAAAotZATjJXyj8+wdETHD3hPwAAAD9IAQAAAAAAAAEWAwAA0AAAAMHXU5GmD8o/PsHRExw94T8AAAA/WAEAAAAAAAABFwMAANAAAABRWN2y4OvJP06h6xS6TuE/AAAAP1gBAAAAAAAAARgDAADQAAAA39hm1BrIyT9ggQUWWGDhPwAAAD9nAQAAAAAAAAEZAwAA0AAAAG5Z8PVUpMk/YIEFFlhg4T8AAAA/hgEAAAAAAAABGgMAANAAAABuWfD1VKTJP3JhHxf2ceE/AAAAP+QBAAAAAAAAARsDAADQAAAAblnw9VSkyT+EQTkYlIPhPwAAAD/kAQAAAAAAAAEcAwAA0AAAAG5Z8PVUpMk/liFTGTKV4T8AAAA/HAMAAAAAAAABHQMAANAAAACi1kBOMlfKP9yhuh2q2+E/AAAAPxwDAAAAAAAAAR4DAADQAAAA9VSk6YPCyj8AYu4f5v7hPwAAAD8sAwAAAAAAAAEfAwAA0AAAANdTkaYPCss/NgI8I8Az4j8AAAA/LAMAAAAAAAABIAMAANAAAACaUWsgJ5nLP1jCbyX8VuI/AAAAPzsDAAAAAAAAASEDAADQAAAA7c/Ou3gEzD96gqMnOHriPwAAAD87AwAAAAAAAAEiAwAA0AAAAEFOMlfKb8w/jGK9KNaL4j8AAAA/SwMAAAAAAAABIwMAANAAAACTzJXyG9vMP55C1yl0neI/AAAAP1sDAAAAAAAAASQDAADQAAAABUwM0eH+zD+eQtcpdJ3iPwAAAD9bAwAAAAAAAAElAwAA0AAAAOVK+Y1tRs0/nkLXKXSd4j8AAAA/agMAAAAAAAABJgMAANAAAADlSvmNbUbNP7Ai8SoSr+I/AAAAP7gDAAAAAAAAAScDAADQAAAAHNuMWgM5yT+MYr0o1oviPwAAAD8AAAAAAAAAAAEoAwAA0AAAAP7ZeRePgMk/nkLXKXSd4j8AAAA/0gAAAAAAAAABKQMAANAAAABuWfD1VKTJP7Ai8SoSr+I/AAAAP+IAAAAAAAAAASoDAADQAAAA39hm1BrIyT/S4iQtTtLiPwAAAD/iAAAAAAAAAAErAwAA0AAAAFFY3bLg68k/0uIkLU7S4j8AAAA/8gAAAAAAAAABLAMAANAAAADB11ORpg/KP+TCPi7s4+I/AAAAPwEBAAAAAAAAAS0DAADQAAAAMlfKb2wzyj/2olgvivXiPwAAAD8BAQAAAAAAAAEuAwAA0AAAAKLWQE4yV8o/CINyMCgH4z8AAAA/AQEAAAAAAAABLwMAANAAAACi1kBOMlfKPxpjjDHGGOM/AAAAPxEBAAAAAAAAATADAADQAAAAZ9QayEnmyj9OA9o0oE3jPwAAAD8wAQAAAAAAAAExAwAA0AAAANdTkaYPCss/TgPaNKBN4z8AAAA/TwEAAAAAAAABMgMAANAAAADXU5GmDwrLP2Dj8zU+X+M/AAAAP24BAAAAAAAAATMDAADQAAAASNMHhdUtyz9g4/M1Pl/jPwAAAD9+AQAAAAAAAAE0AwAA0AAAAEjTB4XVLcs/cMMNN9xw4z8AAAA/fgEAAAAAAAABNQMAANAAAAC5Un5jm1HLP4KjJzh6guM/AAAAP44BAAAAAAAAATYDAADQAAAAKtL0QWF1yz+Ug0E5GJTjPwAAAD+dAQAAAAAAAAE3AwAA0AAAAAZfT0WaPtA/PsHRExw94T8AAAA/AAAAAAAAAAABOAMAANAAAAAGX09Fmj7QP06h6xS6TuE/AAAAP04AAAAAAAAAATkDAADQAAAABl9PRZo+0D9ggQUWWGDhPwAAAD9eAAAAAAAAAAE6AwAA0AAAAAZfT0WaPtA/cmEfF/Zx4T8AAAA/XgAAAAAAAAABOwMAANAAAAAGX09Fmj7QP4RBORiUg+E/AAAAP20AAAAAAAAAATwDAADQAAAABl9PRZo+0D+WIVMZMpXhPwAAAD9tAAAAAAAAAAE9AwAA0AAAAAZfT0WaPtA/uOGGG2644T8AAAA/fQAAAAAAAAABPgMAANAAAAAGX09Fmj7QP8rBoBwMyuE/AAAAP30AAAAAAAAAAT8DAADQAAAABl9PRZo+0D/cobodqtvhPwAAAD+NAAAAAAAAAAFAAwAA0AAAAAZfT0WaPtA/AGLuH+b+4T8AAAA/jQAAAAAAAAABQQMAANAAAAAGX09Fmj7QPzYCPCPAM+I/AAAAP5wAAAAAAAAAAUIDAADQAAAABl9PRZo+0D9G4lUkXkXiPwAAAD+sAAAAAAAAAAFDAwAA0AAAAAZfT0WaPtA/WMJvJfxW4j8AAAA/rAAAAAAAAAABRAMAANAAAAAGX09Fmj7QP2iiiSaaaOI/AAAAP7sAAAAAAAAAAUUDAADQAAAABl9PRZo+0D96gqMnOHriPwAAAD+7AAAAAAAAAAFGAwAA0AAAAAZfT0WaPtA/nkLXKXSd4j8AAAA/ywAAAAAAAAABRwMAANAAAAAGX09Fmj7QP7Ai8SoSr+I/AAAAP9sAAAAAAAAAAUgDAADQAAAABl9PRZo+0D/AAgsssMDiPwAAAD/bAAAAAAAAAAFJAwAA0AAAAAZfT0WaPtA/0uIkLU7S4j8AAAA/6gAAAAAAAAABSgMAANAAAAAGX09Fmj7QP+TCPi7s4+I/AAAAPwkBAAAAAAAAAUsDAADQAAAABl9PRZo+0D/S4iQtTtLiPwAAAD/FAQAAAAAAAAFMAwAA0AAAAAZfT0WaPtA/wAILLLDA4j8AAAA/1AEAAAAAAAABTQMAANAAAAAGX09Fmj7QP7Ai8SoSr+I/AAAAP9QBAAAAAAAAAU4DAADQAAAABl9PRZo+0D+MYr0o1oviPwAAAD/kAQAAAAAAAAFPAwAA0AAAAAZfT0WaPtA/aKKJJppo4j8AAAA/8wEAAAAAAAABUAMAANAAAAC+noo0fVDQP1jCbyX8VuI/AAAAPwMCAAAAAAAAAVEDAADQAAAAvp6KNH1Q0D9G4lUkXkXiPwAAAD8DAgAAAAAAAAFSAwAA0AAAAHfexSNgYtA/JCIiIiIi4j8AAAA/EwIAAAAAAAABUwMAANAAAAB33sUjYGLQPxJCCCGEEOI/AAAAPxMCAAAAAAAAAVQDAADQAAAAd97FI2Bi0D8AYu4f5v7hPwAAAD8iAgAAAAAAAAFVAwAA0AAAAHfexSNgYtA/7oHUHkjt4T8AAAA/IgIAAAAAAAABVgMAANAAAAB33sUjYGLQP9yhuh2q2+E/AAAAPzICAAAAAAAAAVcDAADQAAAAd97FI2Bi0D/KwaAcDMrhPwAAAD8yAgAAAAAAAAFYAwAA0AAAAHfexSNgYtA/qAFtGtCm4T8AAAA/QQIAAAAAAAABWQMAANAAAAAwHgETQ3TQP5YhUxkyleE/AAAAP1wCAAAAAAAAAVoDAADQAAAAMB4BE0N00D+EQTkYlIPhPwAAAD9sAgAAAAAAAAFbAwAA0AAAADAeARNDdNA/cmEfF/Zx4T8AAAA/bAIAAAAAAAABXAMAANAAAADoXTwCJobQP2CBBRZYYOE/AAAAP3sCAAAAAAAAAV0DAADQAAAA6F08AiaG0D9OoesUuk7hPwAAAD97AgAAAAAAAAFeAwAA0AAAAOhdPAImhtA/PsHRExw94T8AAAA/iwIAAAAAAAABXwMAANAAAADoXTwCJobQPyzhtxJ+K+E/AAAAP4sCAAAAAAAAAWADAADQAAAAoJ138QiY0D8cAZ4R4BnhPwAAAD+aAgAAAAAAAAFhAwAA0AAAAKCdd/EImNA/CiGEEEII4T8AAAA/qgIAAAAAAAABYgMAANAAAACgnXfxCJjQP/hAag+k9uA/AAAAP7oCAAAAAAAAAWMDAADQAAAAoJ138QiY0D/mYFAOBuXgPwAAAD/JAgAAAAAAAAFkAwAA0AAAAFjdsuDrqdA/5mBQDgbl4D8AAAA/FwMAAAAAAAABZQMAANAAAAARHe7PzrvQP+ZgUA4G5eA/AAAAP3UDAAAAAAAAAWYDAADQAAAAyVwpv7HN0D/4QGoPpPbgPwAAAD+EAwAAAAAAAAFnAwAA0AAAAMlcKb+xzdA/CiGEEEII4T8AAAA/lAMAAAAAAAABaAMAANAAAACCnGSulN/QPxwBnhHgGeE/AAAAP6QDAAAAAAAAAWkDAADQAAAAO9yfnXfx0D8cAZ4R4BnhPwAAAD+zAwAAAAAAAAFqAwAA0AAAADvcn5138dA/LOG3En4r4T8AAAA/swMAAAAAAAABawMAANAAAAA73J+dd/HQPz7B0RMcPeE/AAAAP/IDAAAAAAAAAWwDAADQAAAAO9yfnXfx0D9OoesUuk7hPwAAAD/yAwAAAAAAAAFtAwAA0AAAADvcn5138dA/YIEFFlhg4T8AAAA/AQQAAAAAAAABbgMAANAAAAA73J+dd/HQP4RBORiUg+E/AAAAPwEEAAAAAAAAAW8DAADQAAAAO9yfnXfx0D+WIVMZMpXhPwAAAD8RBAAAAAAAAAFwAwAA0AAAADvcn5138dA/3KG6Harb4T8AAAA/EQQAAAAAAAABcQMAANAAAAA73J+dd/HQP+6B1B5I7eE/AAAAPyAEAAAAAAAAAXIDAADQAAAAO9yfnXfx0D8AYu4f5v7hPwAAAD8gBAAAAAAAAAFzAwAA0AAAADvcn5138dA/EkIIIYQQ4j8AAAA/MAQAAAAAAAABdAMAANAAAAA73J+dd/HQPyQiIiIiIuI/AAAAP0AEAAAAAAAAAXUDAADQAAAAO9yfnXfx0D82AjwjwDPiPwAAAD9fBAAAAAAAAAF2AwAA0AAAADvcn5138dA/RuJVJF5F4j8AAAA/bgQAAAAAAAABdwMAANAAAAA73J+dd/HQP1jCbyX8VuI/AAAAP34EAAAAAAAAAXgDAADQAAAAO9yfnXfx0D9oookmmmjiPwAAAD9+BAAAAAAAAAF5AwAA0AAAADvcn5138dA/jGK9KNaL4j8AAAA/fgQAAAAAAAABegMAANAAAAA73J+dd/HQP55C1yl0neI/AAAAP40EAAAAAAAAAXsDAADQAAAAO9yfnXfx0D+wIvEqEq/iPwAAAD+dBAAAAAAAAAF8AwAA0AAAADvcn5138dA/wAILLLDA4j8AAAA/rAQAAAAAAAABfQMAANAAAAA73J+dd/HQP9LiJC1O0uI/AAAAP7wEAAAAAAAAAX4DAADQAAAAO9yfnXfx0D/kwj4u7OPiPwAAAD/rBAAAAAAAAAF/AwAA0AAAAPAImBiiw70/EKT2QGoP5D8AAAA/AAAAAAAAAAABgAMAANAAAAC0BnKSuVK+PxCk9kBqD+Q/AAAAP6wAAAAAAAAAAYEDAADQAAAA4v7svItHwD/+w9w/zP3jPwAAAD+8AAAAAAAAAAGCAwAA0AAAAMP92XkXj8A//sPcP8z94z8AAAA/vAAAAAAAAAABgwMAANAAAAAWfD0VafrAP+zjwj4u7OM/AAAAP8sAAAAAAAAAAYQDAADQAAAA+Hoq0vRBwT/aA6k9kNrjPwAAAD/LAAAAAAAAAAGFAwAA0AAAANl5F4+AicE/2gOpPZDa4z8AAAA/2wAAAAAAAAABhgMAANAAAABL+Y1tRq3BP8ojjzzyyOM/AAAAPykBAAAAAAAAAYcDAADQAAAALPh6KtL0wT+4Q3U7VLfjPwAAAD84AQAAAAAAAAGIAwAA0AAAAJ538QiYGMI/uEN1O1S34z8AAAA/OAEAAAAAAAABiQMAANAAAAAO92fnXTzCP6ZjWzq2peM/AAAAP0gBAAAAAAAAAYoDAADQAAAADvdn5108wj+Ug0E5GJTjPwAAAD9IAQAAAAAAAAGLAwAA0AAAAH923sUjYMI/lINBORiU4z8AAAA/WAEAAAAAAAABjAMAANAAAAB/dt7FI2DCP4KjJzh6guM/AAAAP1gBAAAAAAAAAY0DAADQAAAA8fVUpOmDwj+Coyc4eoLjPwAAAD9nAQAAAAAAAAGOAwAA0AAAAPH1VKTpg8I/cMMNN9xw4z8AAAA/ZwEAAAAAAAABjwMAANAAAABhdcuCr6fCP3DDDTfccOM/AAAAP3cBAAAAAAAAAZADAADQAAAAYXXLgq+nwj9g4/M1Pl/jPwAAAD93AQAAAAAAAAGRAwAA0AAAANH0QWF1y8I/TgPaNKBN4z8AAAA/hgEAAAAAAAABkgMAANAAAABCdLg/O+/CPz4jwDMCPOM/AAAAP7UBAAAAAAAAAZMDAADQAAAAQnS4Pzvvwj8sQ6YyZCrjPwAAAD/FAQAAAAAAAAGUAwAA0AAAAEJ0uD8778I/GmOMMcYY4z8AAAA/xQEAAAAAAAABlQMAANAAAAC08y4eARPDPxpjjDHGGOM/AAAAP9QBAAAAAAAAAZYDAADQAAAAJHOl/MY2wz8aY4wxxhjjPwAAAD/UAQAAAAAAAAGXAwAA0AAAACRzpfzGNsM/CINyMCgH4z8AAAA/5AEAAAAAAAABmAMAANAAAAAHcpK5Un7DP+TCPi7s4+I/AAAAP+QBAAAAAAAAAZkDAADQAAAAB3KSuVJ+wz/AAgsssMDiPwAAAD/0AQAAAAAAAAGaAwAA0AAAAOhwf3bexcM/nkLXKXSd4j8AAAA/9AEAAAAAAAABmwMAANAAAABZ8PVUpOnDP3qCoyc4euI/AAAAPwMCAAAAAAAAAZwDAADQAAAAym9sM2oNxD9Ywm8l/FbiPwAAAD8DAgAAAAAAAAGdAwAA0AAAADrv4hEwMcQ/NgI8I8Az4j8AAAA/EwIAAAAAAAABngMAANAAAACsblnw9VTEPyQiIiIiIuI/AAAAPxMCAAAAAAAAAZ8DAADQAAAArG5Z8PVUxD8AYu4f5v7hPwAAAD8iAgAAAAAAAAGgAwAA0AAAAI1tRq2BnMQ/ysGgHAzK4T8AAAA/IgIAAAAAAAABoQMAANAAAAD/7LyLR8DEP5YhUxkyleE/AAAAPzICAAAAAAAAAaIDAADQAAAA/+y8i0fAxD+EQTkYlIPhPwAAAD9CAgAAAAAAAAGjAwAA0AAAAG9sM2oN5MQ/YIEFFlhg4T8AAAA/QgIAAAAAAAABpAMAANAAAABvbDNqDeTEPz7B0RMcPeE/AAAAP0ICAAAAAAAAAaUDAADQAAAAb2wzag3kxD8s4bcSfivhPwAAAD9RAgAAAAAAAAGmAwAA0AAAAODrqUjTB8U/HAGeEeAZ4T8AAAA/YQIAAAAAAAABpwMAANAAAADg66lI0wfFP/hAag+k9uA/AAAAP2ECAAAAAAAAAagDAADQAAAA4OupSNMHxT/mYFAOBuXgPwAAAD9wAgAAAAAAAAGpAwAA0AAAAODrqUjTB8U/1IA2DWjT4D8AAAA/cAIAAAAAAAABqgMAANAAAADg66lI0wfFP8KgHAzKweA/AAAAP4ACAAAAAAAAAasDAADQAAAA4OupSNMHxT+wwAILLLDgPwAAAD+AAgAAAAAAAAGsAwAA0AAAAODrqUjTB8U/nuDoCY6e4D8AAAA/kAIAAAAAAAABrQMAANAAAADg66lI0wfFP44AzwjwjOA/AAAAP5ACAAAAAAAAAa4DAADQAAAA4OupSNMHxT98ILUHUnvgPwAAAD+fAgAAAAAAAAGvAwAA0AAAAODrqUjTB8U/WGCBBRZY4D8AAAA/nwIAAAAAAAABsAMAANAAAADg66lI0wfFP0aAZwR4RuA/AAAAP68CAAAAAAAAAbEDAADQAAAA4OupSNMHxT82oE0D2jTgPwAAAD+vAgAAAAAAAAGyAwAA0AAAAODrqUjTB8U/JMAzAjwj4D8AAAA/vgIAAAAAAAABswMAANAAAADg66lI0wfFPwIAAAAAAOA/AAAAP84CAAAAAAAAAbQDAADQAAAA4OupSNMHxT/gP8z9w9zfPwAAAD/OAgAAAAAAAAG1AwAA0AAAAODrqUjTB8U/vH+Y+4e53z8AAAA/3gIAAAAAAAABtgMAANAAAABvbDNqDeTEP3T/MPcPc98/AAAAP94CAAAAAAAAAbcDAADQAAAAb2wzag3kxD9QP/3000/fPwAAAD/tAgAAAAAAAAG4AwAA0AAAAP/svItHwMQ/CL+V8FsJ3z8AAAA/7QIAAAAAAAABuQMAANAAAACNbUatgZzEP8Q+Luzjwt4/AAAAP/0CAAAAAAAAAboDAADQAAAAjW1GrYGcxD+gfvrpp5/ePwAAAD/9AgAAAAAAAAG7AwAA0AAAAB3uz867eMQ/WP6S5S9Z3j8AAAA/DAMAAAAAAAABvAMAANAAAACsblnw9VTEPxR+K+G3Et4/AAAAPxwDAAAAAAAAAb0DAADQAAAAOu/iETAxxD+IfVzYx4XdPwAAAD8cAwAAAAAAAAG+AwAA0AAAAMpvbDNqDcQ/ZL0o1oti3T8AAAA/LAMAAAAAAAABvwMAANAAAABZ8PVUpOnDP0D99NNPP90/AAAAPzsDAAAAAAAAAcADAADQAAAAWfD1VKTpwz8cPcHRExzdPwAAAD87AwAAAAAAAAHBAwAA0AAAAFnw9VSk6cM/+HyNz9f43D8AAAA/SwMAAAAAAAABwgMAANAAAADocH923sXDP/h8jc/X+Nw/AAAAP0sDAAAAAAAAAcMDAADQAAAA6HB/dt7Fwz/UvFnNm9XcPwAAAD9aAwAAAAAAAAHEAwAA0AAAAOhwf3bexcM/tPwly1+y3D8AAAA/agMAAAAAAAABxQMAANAAAAAHcpK5Un7DP7T8Jctfstw/AAAAP8gDAAAAAAAAAcYDAADQAAAAQnS4Pzvvwj+0/CXLX7LcPwAAAD/XAwAAAAAAAAHHAwAA0AAAAGF1y4Kvp8I/kDzyyCOP3D8AAAA/7gMAAAAAAAAByAMAANAAAAB/dt7FI2DCP2x8vsbna9w/AAAAP/4DAAAAAAAAAckDAADQAAAALPh6KtL0wT9sfL7G52vcPwAAAD/+AwAAAAAAAAHKAwAA0AAAALt4BEwM0cE/SLyKxKtI3D8AAAA/DQQAAAAAAAABywMAANAAAABL+Y1tRq3BP0i8isSrSNw/AAAAPw0EAAAAAAAAAcwDAADQAAAAafqgsLplwT9IvIrEq0jcPwAAAD8dBAAAAAAAAAHNAwAA0AAAAGn6oLC6ZcE/KPxWwm8l3D8AAAA/HQQAAAAAAAABzgMAANAAAACG+7PzLh7BPyj8VsJvJdw/AAAAPy0EAAAAAAAAAc8DAADQAAAAFnw9FWn6wD8o/FbCbyXcPwAAAD8tBAAAAAAAAAHQAwAA0AAAADR9UFjdssA/KPxWwm8l3D8AAAA/uQQAAAAAAAAB0QMAANAAAAAAAAAAAADAP+B777333ts/AAAAP7kEAAAAAAAAAdIDAADQAAAAPAImhuhwvz/ge++9997bPwAAAD+5BAAAAAAAAAHTAwAA0AAAAHgETAzR4b4/4Hvvvffe2z8AAAA/yQQAAAAAAAAB1AMAANAAAADSB4XVLQu+P+B777333ts/AAAAP8kEAAAAAAAAAdUDAADQAAAAEAqrWxZ8vT+8u7u7u7vbPwAAAD/YBAAAAAAAAAHWAwAA0AAAAEoM0eH+7Lw/vLu7u7u72z8AAAA/6AQAAAAAAAAB1wMAANAAAABqDeQkc6W8P7y7u7u7u9s/AAAAP+gEAAAAAAAAAdgDAADQAAAAiA73Z+ddvD+8u7u7u7vbPwAAAD82BQAAAAAAAAHZAwAA0AAAAKYPCqtbFrw/vLu7u7u72z8AAAA/NgUAAAAAAAAB2gMAANAAAADEEB3uz867P7y7u7u7u9s/AAAAP0UFAAAAAAAAAdsDAADQAAAA4hEwMUSHuz/ge++9997bPwAAAD9VBQAAAAAAAAHcAwAA0AAAAAATQ3S4P7s/4Hvvvffe2z8AAAA/VQUAAAAAAAAB3QMAANAAAAAAE0N0uD+7PwQ8I8AzAtw/AAAAP2UFAAAAAAAAAd4DAADQAAAAHhRWtyz4uj8EPCPAMwLcPwAAAD9lBQAAAAAAAAHfAwAA0AAAADwVafqgsLo/KPxWwm8l3D8AAAA/dAUAAAAAAAAB4AMAANAAAAA8FWn6oLC6P0i8isSrSNw/AAAAP3QFAAAAAAAAAeEDAADQAAAAXBZ8PRVpuj+QPPLII4/cPwAAAD+EBQAAAAAAAAHiAwAA0AAAAFwWfD0Vabo/tPwly1+y3D8AAAA/hAUAAAAAAAAB4wMAANAAAABcFnw9FWm6P9S8Wc2b1dw/AAAAP5MFAAAAAAAAAeQDAADQAAAAeBePgIkhuj8cPcHRExzdPwAAAD+TBQAAAAAAAAHlAwAA0AAAAJYYosP92bk/HD3B0RMc3T8AAAA/owUAAAAAAAAB5gMAANAAAACWGKLD/dm5P2S9KNaLYt0/AAAAP6MFAAAAAAAAAecDAADQAAAAEB3uz867uD84Pl/j8zXePwAAAD/CBQAAAAAAAAHoAwAA0AAAABAd7s/Ou7g/WP6S5S9Z3j8AAAA/0gUAAAAAAAAB6QMAANAAAAAuHgETQ3S4P6B++umnn94/AAAAP+EFAAAAAAAAAeoDAADQAAAALh4BE0N0uD/EPi7s48LePwAAAD/hBQAAAAAAAAHrAwAA0AAAAC4eARNDdLg/CL+V8FsJ3z8AAAA/4QUAAAAAAAAB7AMAANAAAABMHxRWtyy4Pyx/yfKXLN8/AAAAP/EFAAAAAAAAAe0DAADQAAAATB8UVrcsuD90/zD3D3PfPwAAAD8BBgAAAAAAAAHuAwAA0AAAAGogJ5kr5bc/mL9k+UuW3z8AAAA/AQYAAAAAAAAB7wMAANAAAABqICeZK+W3PxLgGQGeEeA/AAAAPyAGAAAAAAAAAfADAADQAAAAiCE63J+dtz8kwDMCPCPgPwAAAD8gBgAAAAAAAAHxAwAA0AAAAIghOtyfnbc/NqBNA9o04D8AAAA/LwYAAAAAAAAB8gMAANAAAACIITrcn523P0aAZwR4RuA/AAAAPy8GAAAAAAAAAfMDAADQAAAAiCE63J+dtz9YYIEFFljgPwAAAD8/BgAAAAAAAAH0AwAA0AAAAIghOtyfnbc/akCbBrRp4D8AAAA/PwYAAAAAAAAB9QMAANAAAACoIk0fFFa3P2pAmwa0aeA/AAAAP08GAAAAAAAAAfYDAADQAAAAqCJNHxRWtz+OAM8I8IzgPwAAAD9PBgAAAAAAAAH3AwAA0AAAAKgiTR8UVrc/nuDoCY6e4D8AAAA/XgYAAAAAAAAB+AMAANAAAACoIk0fFFa3P7DAAgsssOA/AAAAP24GAAAAAAAAAfkDAADQAAAAqCJNHxRWtz/CoBwMysHgPwAAAD99BgAAAAAAAAH6AwAA0AAAAKgiTR8UVrc/1IA2DWjT4D8AAAA/jQYAAAAAAAAB+wMAANAAAACoIk0fFFa3P+ZgUA4G5eA/AAAAP6wGAAAAAAAAAfwDAADQAAAAqCJNHxRWtz8KIYQQQgjhPwAAAD+sBgAAAAAAAAH9AwAA0AAAAKgiTR8UVrc/LOG3En4r4T8AAAA/vAYAAAAAAAAB/gMAANAAAACoIk0fFFa3P4RBORiUg+E/AAAAP9sGAAAAAAAAAf8DAADQAAAAqCJNHxRWtz+WIVMZMpXhPwAAAD/bBgAAAAAAAAEABAAA0AAAAKgiTR8UVrc/qAFtGtCm4T8AAAA/6wYAAAAAAAABAQQAANAAAACoIk0fFFa3P8rBoBwMyuE/AAAAP+sGAAAAAAAAAQIEAADQAAAAqCJNHxRWtz/ugdQeSO3hPwAAAD/rBgAAAAAAAAEDBAAA0AAAAKgiTR8UVrc/EkIIIYQQ4j8AAAA/+gYAAAAAAAABBAQAANAAAACoIk0fFFa3PyQiIiIiIuI/AAAAP/oGAAAAAAAAAQUEAADQAAAAqCJNHxRWtz9Ywm8l/FbiPwAAAD8KBwAAAAAAAAEGBAAA0AAAAIghOtyfnbc/aKKJJppo4j8AAAA/KQcAAAAAAAABBwQAANAAAACIITrcn523P3qCoyc4euI/AAAAP0gHAAAAAAAAAQgEAADQAAAAiCE63J+dtz+MYr0o1oviPwAAAD9YBwAAAAAAAAEJBAAA0AAAAIghOtyfnbc/nkLXKXSd4j8AAAA/WAcAAAAAAAABCgQAANAAAABMHxRWtyy4PyxDpjJkKuM/AAAAP3cHAAAAAAAAAQsEAADQAAAALh4BE0N0uD8+I8AzAjzjPwAAAD+HBwAAAAAAAAEMBAAA0AAAAC4eARNDdLg/YOPzNT5f4z8AAAA/hwcAAAAAAAABDQQAANAAAAAQHe7Pzru4P3DDDTfccOM/AAAAP5YHAAAAAAAAAQ4EAADQAAAA8hvbjFoDuT+Coyc4eoLjPwAAAD+WBwAAAAAAAAEPBAAA0AAAAPIb24xaA7k/lINBORiU4z8AAAA/pgcAAAAAAAABEAQAANAAAADyG9uMWgO5P6ZjWzq2peM/AAAAP/QHAAAAAAAAAREEAADQAAAA1BrISeZKuT+mY1s6tqXjPwAAAD8DCAAAAAAAAAESBAAA0AAAAJYYosP92bk/uEN1O1S34z8AAAA/AwgAAAAAAAABEwQAANAAAAB4F4+AiSG6P8ojjzzyyOM/AAAAPxMIAAAAAAAAARQEAADQAAAAPBVp+qCwuj/aA6k9kNrjPwAAAD8TCAAAAAAAAAEVBAAA0AAAAAATQ3S4P7s/7OPCPi7s4z8AAAA/IwgAAAAAAAABFgQAANAAAACmDwqrWxa8PyKEEEIIIeQ/AAAAPyMIAAAAAAAAARcEAADQAAAAag3kJHOlvD80ZCpDpjLkPwAAAD8yCAAAAAAAAAEYBAAA0AAAALQGcpK5Ur4/aAR4RoBn5D8AAAA/UQgAAAAAAAABGQQAANAAAACWBV9PRZq+P2gEeEaAZ+Q/AAAAP1EIAAAAAAAAARoEAADQAAAAeARMDNHhvj9oBHhGgGfkPwAAAD+fCAAAAAAAAAEbBAAA0AAAAFoDOclcKb8/aAR4RoBn5D8AAAA/nwgAAAAAAAABHAQAANAAAAC4Pzvv4hGwP3xRrBfFesE/AAAAPwAAAAAAAAAAAR0EAADQAAAAuD877+IRsD8IUnsgtQfCPwAAAD/eAAAAAAAAAAEeBAAA0AAAALg/O+/iEbA/mFJKKaWUwj8AAAA/3gAAAAAAAAABHwQAANAAAAC4Pzvv4hGwP2jTgDYNaMM/AAAAP+4AAAAAAAAAASAEAADQAAAAuD877+IRsD+wU+g6ha7DPwAAAD/+AAAAAAAAAAEhBAAA0AAAALg/O+/iEbA/PFS3Q3U7xD8AAAA//gAAAAAAAAABIgQAANAAAAC4Pzvv4hGwP4TUHkjtgcQ/AAAAPw0BAAAAAAAAASMEAADQAAAAuD877+IRsD8U1e1Q3Q7FPwAAAD8NAQAAAAAAAAEkBAAA0AAAALg/O+/iEbA/VFVVVVVVxT8AAAA/HQEAAAAAAAABJQQAANAAAAC4Pzvv4hGwP5zVvFnNm8U/AAAAPx0BAAAAAAAAASYEAADQAAAAuD877+IRsD/kVSReReLFPwAAAD8sAQAAAAAAAAEnBAAA0AAAALg/O+/iEbA/cFbzZjVvxj8AAAA/PAEAAAAAAAABKAQAANAAAAC4Pzvv4hGwP7jWWmuttcY/AAAAP0wBAAAAAAAAASkEAADQAAAAuD877+IRsD8AV8JvJfzGPwAAAD9rAQAAAAAAAAEqBAAA0AAAALg/O+/iEbA/RNcpdJ1Cxz8AAAA/egEAAAAAAAABKwQAANAAAAC4Pzvv4hGwP4hXkXgVicc/AAAAP4oBAAAAAAAAASwEAADQAAAAuD877+IRsD8YWGCBBRbIPwAAAD+aAQAAAAAAAAEtBAAA0AAAALg/O+/iEbA/pFgvivWiyD8AAAA/mgEAAAAAAAABLgQAANAAAAC4Pzvv4hGwP+zYlo5t6cg/AAAAP6kBAAAAAAAAAS8EAADQAAAAuD877+IRsD942WWXXXbJPwAAAD+pAQAAAAAAAAEwBAAA0AAAALg/O+/iEbA/vFnNm9W8yT8AAAA/uQEAAAAAAAABMQQAANAAAAC4Pzvv4hGwP3jZZZdddsk/AAAAP4oCAAAAAAAAATIEAADQAAAAuD877+IRsD80Wf6S5S/JPwAAAD+ZAgAAAAAAAAEzBAAA0AAAALg/O+/iEbA/pFgvivWiyD8AAAA/mQIAAAAAAAABNAQAANAAAAC4Pzvv4hGwP2DYx4V9XMg/AAAAP6kCAAAAAAAAATUEAADQAAAAuD877+IRsD/Q1/h8jc/HPwAAAD+5AgAAAAAAAAE2BAAA0AAAALg/O+/iEbA/iFeReBWJxz8AAAA/yAIAAAAAAAABNwQAANAAAAC4Pzvv4hGwP0TXKXSdQsc/AAAAP8gCAAAAAAAAATgEAADQAAAAuD877+IRsD8AV8JvJfzGPwAAAD/YAgAAAAAAAAE5BAAA0AAAALg/O+/iEbA/cFbzZjVvxj8AAAA/5wIAAAAAAAABOgQAANAAAAC4Pzvv4hGwPyzWi2K9KMY/AAAAP+cCAAAAAAAAATsEAADQAAAAuD877+IRsD/kVSReReLFPwAAAD/3AgAAAAAAAAE8BAAA0AAAAJo+KKxuWbA/5FUkXkXixT8AAAA/9wIAAAAAAAABPQQAANAAAACaPiisblmwP5zVvFnNm8U/AAAAPwcDAAAAAAAAAT4EAADQAAAAfD0VafqgsD8U1e1Q3Q7FPwAAAD8WAwAAAAAAAAE/BAAA0AAAAHw9FWn6oLA/zFSGTGXIxD8AAAA/JgMAAAAAAAABQAQAANAAAAB8PRVp+qCwP4TUHkjtgcQ/AAAAPyYDAAAAAAAAAUEEAADQAAAAfD0VafqgsD88VLdDdTvEPwAAAD81AwAAAAAAAAFCBAAA0AAAAHw9FWn6oLA/+NNPP/30wz8AAAA/RQMAAAAAAAABQwQAANAAAABePAImhuiwP/jTTz/99MM/AAAAP0UDAAAAAAAAAUQEAADQAAAAXjwCJobosD+wU+g6ha7DPwAAAD9FAwAAAAAAAAFFBAAA0AAAAF48AiaG6LA/aNOANg1owz8AAAA/VQMAAAAAAAABRgQAANAAAABePAImhuiwPyBTGTKVIcM/AAAAP2QDAAAAAAAAAUcEAADQAAAAQDvv4hEwsT8gUxkylSHDPwAAAD90AwAAAAAAAAFIBAAA0AAAAEA77+IRMLE/4NKxLR3bwj8AAAA/gwMAAAAAAAABSQQAANAAAABAO+/iETCxP5hSSimllMI/AAAAP5MDAAAAAAAAAUoEAADQAAAAIDrcn513sT+YUkoppZTCPwAAAD+TAwAAAAAAAAFLBAAA0AAAAAQ5yVwpv7E/mFJKKaWUwj8AAAA/mwQAAAAAAAABTAQAANAAAADmN7YZtQayP5hSSimllMI/AAAAP5sEAAAAAAAAAU0EAADQAAAAxjaj1kBOsj+YUkoppZTCPwAAAD+6BAAAAAAAAAFOBAAA0AAAAKg1kJPMlbI/mFJKKaWUwj8AAAA/CAUAAAAAAAABTwQAANAAAACKNH1QWN2yP5hSSimllMI/AAAAPwgFAAAAAAAAAVAEAADQAAAAbDNqDeQksz+YUkoppZTCPwAAAD9HBQAAAAAAAAFRBAAA0AAAAE4yV8pvbLM/mFJKKaWUwj8AAAA/ZgUAAAAAAAABUgQAANAAAABOMlfKb2yzP+DSsS0d28I/AAAAP3UFAAAAAAAAAVMEAADQAAAATjJXym9ssz8gUxkylSHDPwAAAD91BQAAAAAAAAFUBAAA0AAAAE4yV8pvbLM/sFPoOoWuwz8AAAA/hQUAAAAAAAABVQQAANAAAABOMlfKb2yzP/jTTz/99MM/AAAAP5UFAAAAAAAAAVYEAADQAAAATjJXym9ssz+E1B5I7YHEPwAAAD+VBQAAAAAAAAFXBAAA0AAAAE4yV8pvbLM/zFSGTGXIxD8AAAA/pAUAAAAAAAABWAQAANAAAABOMlfKb2yzP5zVvFnNm8U/AAAAP6QFAAAAAAAAAVkEAADQAAAATjJXym9ssz8s1otivSjGPwAAAD/DBQAAAAAAAAFaBAAA0AAAAE4yV8pvbLM/uNZaa621xj8AAAA/XwYAAAAAAAABWwQAANAAAABOMlfKb2yzP4hXkXgVicc/AAAAP2oGAAAAAAAAAVwEAADQAAAATjJXym9ssz/Q1/h8jc/HPwAAAD96BgAAAAAAAAFdBAAA0AAAAE4yV8pvbLM/GFhggQUWyD8AAAA/iQYAAAAAAAABXgQAANAAAABOMlfKb2yzP2DYx4V9XMg/AAAAP9cGAAAAAAAAAV8EAADQAAAATjJXym9ssz+kWC+K9aLIPwAAAD/XBgAAAAAAAAFgBAAA0AAAADAxRIf7s7M/7NiWjm3pyD8AAAA/5wYAAAAAAAABYQQAANAAAAAwMUSH+7OzPzRZ/pLlL8k/AAAAP+cGAAAAAAAAAWIEAADQAAAAMDFEh/uzsz942WWXXXbJPwAAAD/2BgAAAAAAAAFjBAAA0AAAADAxRIf7s7M/vFnNm9W8yT8AAAA/BgcAAAAAAAABZAQAANAAAAAwMUSH+7OzPwTaNKBNA8o/AAAAPyUHAAAAAAAAAWUEAADQAAAAGY+AiSE6rD9WhkxlyFTmPwAAAD8AAAAAAAAAAAFmBAAA0AAAABmPgIkhOqw/aGZmZmZm5j8AAAA/qwAAAAAAAAABZwQAANAAAAAZj4CJITqsP6zmzWrerOY/AAAAP6sAAAAAAAAAAWgEAADQAAAAGY+AiSE6rD++xudrfL7mPwAAAD+7AAAAAAAAAAFpBAAA0AAAABmPgIkhOqw/0KYBbRrQ5j8AAAA/uwAAAAAAAAABagQAANAAAAAZj4CJITqsP+KGG2644eY/AAAAP8sAAAAAAAAAAWsEAADQAAAAGY+AiSE6rD/0ZjVvVvPmPwAAAD/aAAAAAAAAAAFsBAAA0AAAABmPgIkhOqw/BkdPcPQE5z8AAAA/6gAAAAAAAAABbQQAANAAAAAZj4CJITqsPxgnaXGSFuc/AAAAP/kAAAAAAAAAAW4EAADQAAAAGY+AiSE6rD8oB4NyMCjnPwAAAD8ZAQAAAAAAAAFvBAAA0AAAABmPgIkhOqw/XqfQdQpd5z8AAAA/1AEAAAAAAAABcAQAANAAAAAZj4CJITqsP4JnBHhGgOc/AAAAP9QBAAAAAAAAAXEEAADQAAAAGY+AiSE6rD+0B1J7ILXnPwAAAD/jAQAAAAAAAAFyBAAA0AAAABmPgIkhOqw/xudrfL7G5z8AAAA/4wEAAAAAAAABcwQAANAAAABePAImhuiwP2hmZmZmZuY/AAAAPwAAAAAAAAAAAXQEAADQAAAAXjwCJobosD96RoBnBHjmPwAAAD8/AAAAAAAAAAF1BAAA0AAAAF48AiaG6LA/jCaaaKKJ5j8AAAA/TgAAAAAAAAABdgQAANAAAABePAImhuiwP5wGtGlAm+Y/AAAAP6wAAAAAAAAAAXcEAADQAAAAfD0VafqgsD+s5s1q3qzmPwAAAD+sAAAAAAAAAAF4BAAA0AAAAJo+KKxuWbA/vsbna3y+5j8AAAA/uwAAAAAAAAABeQQAANAAAAC4Pzvv4hGwP9CmAW0a0OY/AAAAP7sAAAAAAAAAAXoEAADQAAAAq4GcZK6Urz/QpgFtGtDmPwAAAD8JAgAAAAAAAAF7BAAA0AAAAOmDwuqWBa8/0KYBbRrQ5j8AAAA/GQIAAAAAAAABfAQAANAAAADpg8LqlgWvP+KGG2644eY/AAAAP+QCAAAAAAAAAX0EAADQAAAAJYbocH92rj/ihhtuuOHmPwAAAD8yAwAAAAAAAAF+BAAA0AAAAGGIDvdn560/BkdPcPQE5z8AAAA/MgMAAAAAAAABfwQAANAAAACPk8yV8hurP16n0HUKXec/AAAAPzIDAAAAAAAAAYAEAADQAAAAzZXyG9uMqj+CZwR4RoDnPwAAAD9CAwAAAAAAAAGBBAAA0AAAAEOaPiisbqk/tAdSeyC15z8AAAA/QgMAAAAAAAABggQAANAAAAAJmBiiw/2pP5RHHnnkkec/AAAAP5ADAAAAAAAAAYMEAADQAAAACZgYosP9qT9wh+p2qG7nPwAAAD+fAwAAAAAAAAGEBAAA0AAAAAmYGKLD/ak/XqfQdQpd5z8AAAA/nwMAAAAAAAABhQQAANAAAADNlfIb24yqP16n0HUKXec/AAAAP/cEAAAAAAAAAYYEAADQAAAAj5PMlfIbqz9ep9B1Cl3nPwAAAD8GBQAAAAAAAAGHBAAA0AAAAFORpg8Kq6s/XqfQdQpd5z8AAAA/BgUAAAAAAAABiAQAANAAAAAZj4CJITqsP16n0HUKXec/AAAAP0AFAAAAAAAAAYkEAADQAAAAGY+AiSE6rD9wh+p2qG7nPwAAAD9PBQAAAAAAAAGKBAAA0AAAANmMWgM5yaw/gmcEeEaA5z8AAAA/TwUAAAAAAAABiwQAANAAAACfijR9UFitP5RHHnnkkec/AAAAP24FAAAAAAAAAYwEAADQAAAAn4o0fVBYrT+kJzh6gqPnPwAAAD9+BQAAAAAAAAGNBAAA0AAAAGGIDvdn560/pCc4eoKj5z8AAAA/fgUAAAAAAAABjgQAANAAAADpg8LqlgWvP7QHUnsgtec/AAAAP50FAAAAAAAAAY8EAADQAAAAq4GcZK6Urz+0B1J7ILXnPwAAAD+tBQAAAAAAAAGQBAAA0AAAALg/O+/iEbA/xudrfL7G5z8AAAA/vAUAAAAAAAABkQQAANAAAACaPiisblmwP8bna3y+xuc/AAAAP7wFAAAAAAAAAZIEAADQAAAAfD0VafqgsD/G52t8vsbnPwAAAD/MBQAAAAAAAAGTBAAA0AAAAHw9FWn6oLA/2MeFfVzY5z8AAAA/3AUAAAAAAAABlAQAANAAAABePAImhuiwP9jHhX1c2Oc/AAAAP9wFAAAAAAAAAZUEAADQAAAAQDvv4hEwsT/Yx4V9XNjnPwAAAD/7BQAAAAAAAAGWBAAA0AAAAEA77+IRMLE/6qeffvrp5z8AAAA/CgYAAAAAAAABlwQAANAAAAAgOtyfnXexP+qnn3766ec/AAAAPxoGAAAAAAAAAZgEAADQAAAABDnJXCm/sT/qp59++unnPwAAAD9oBgAAAAAAAAGZBAAA0AAAAOY3thm1BrI/6qeffvrp5z8AAAA/eAYAAAAAAAABmgQAANAAAAA8FWn6oLC6Pw4G5WBQDuY/AAAAPwAAAAAAAAAAAZsEAADQAAAAPBVp+qCwuj8g5v5h7h/mPwAAAD99AAAAAAAAAAGcBAAA0AAAADwVafqgsLo/RKYyZCpD5j8AAAA/jQAAAAAAAAABnQQAANAAAAA8FWn6oLC6P1aGTGXIVOY/AAAAP40AAAAAAAAAAZ4EAADQAAAAPBVp+qCwuj96RoBnBHjmPwAAAD+cAAAAAAAAAAGfBAAA0AAAAFwWfD0Vabo/nAa0aUCb5j8AAAA/nAAAAAAAAAABoAQAANAAAAB4F4+AiSG6P77G52t8vuY/AAAAP6wAAAAAAAAAAaEEAADQAAAAeBePgIkhuj/QpgFtGtDmPwAAAD+sAAAAAAAAAAGiBAAA0AAAAJYYosP92bk/9GY1b1bz5j8AAAA/uwAAAAAAAAABowQAANAAAACWGKLD/dm5PwZHT3D0BOc/AAAAP7sAAAAAAAAAAaQEAADQAAAAthm1BnKSuT8YJ2lxkhbnPwAAAD/6AAAAAAAAAAGlBAAA0AAAAPIb24xaA7k/TMe2dGxL5z8AAAA/+gAAAAAAAAABpgQAANAAAAAuHgETQ3S4P0zHtnRsS+c/AAAAPwkBAAAAAAAAAacEAADQAAAAaiAnmSvltz9wh+p2qG7nPwAAAD8ZAQAAAAAAAAGoBAAA0AAAAIghOtyfnbc/gmcEeEaA5z8AAAA/GQEAAAAAAAABqQQAANAAAACoIk0fFFa3P5RHHnnkkec/AAAAPxkBAAAAAAAAAaoEAADQAAAAxiNgYogOtz+kJzh6gqPnPwAAAD8pAQAAAAAAAAGrBAAA0AAAAIghOtyfnbc/pCc4eoKj5z8AAAA/fwIAAAAAAAABrAQAANAAAACIITrcn523P7QHUnsgtec/AAAAP48CAAAAAAAAAa0EAADQAAAAaiAnmSvltz+0B1J7ILXnPwAAAD+eAgAAAAAAAAGuBAAA0AAAAEwfFFa3LLg/tAdSeyC15z8AAAA/vQIAAAAAAAABrwQAANAAAAAQHe7Pzru4P7QHUnsgtec/AAAAP80CAAAAAAAAAbAEAADQAAAA8hvbjFoDuT+0B1J7ILXnPwAAAD/sAgAAAAAAAAGxBAAA0AAAANQayEnmSrk/tAdSeyC15z8AAAA/7AIAAAAAAAABsgQAANAAAADUGshJ5kq5P8bna3y+xuc/AAAAP/wCAAAAAAAAAbMEAADQAAAAthm1BnKSuT/G52t8vsbnPwAAAD8LAwAAAAAAAAG0BAAA0AAAAJYYosP92bk/xudrfL7G5z8AAAA/GwMAAAAAAAABtQQAANAAAACWGKLD/dm5P9jHhX1c2Oc/AAAAPxsDAAAAAAAAAbYEAADQAAAAeBePgIkhuj/Yx4V9XNjnPwAAAD8rAwAAAAAAAAG3BAAA0AAAAFwWfD0Vabo/6qeffvrp5z8AAAA/KwMAAAAAAAABuAQAANAAAAA8FWn6oLC6P+qnn3766ec/AAAAPzoDAAAAAAAAAbkEAADQAAAAHhRWtyz4uj/qp59++unnPwAAAD9KAwAAAAAAAAG6BAAA0AAAAAATQ3S4P7s/6qeffvrp5z8AAAA/iAMAAAAAAAABuwQAANAAAADiETAxRIe7P+qnn3766ec/AAAAPxAEAAAAAAAAAbwEAADQAAAA4hEwMUSHuz/8h7l/mPvnPwAAAD8QBAAAAAAAAAG9BAAA0AAAAAImhuhwf7Y/DmjTgDYN6D8AAAA/AAAAAAAAAAABvgQAANAAAADkJHOl/Ma2Pw5o04A2Deg/AAAAP7sAAAAAAAAAAb8EAADQAAAAxiNgYogOtz8OaNOANg3oPwAAAD/LAAAAAAAAAAHABAAA0AAAAMYjYGKIDrc/IEjtgdQe6D8AAAA/2gAAAAAAAAABwQQAANAAAACoIk0fFFa3PyBI7YHUHug/AAAAP9oAAAAAAAAAAcIEAADQAAAAqCJNHxRWtz8wKAeDcjDoPwAAAD/qAAAAAAAAAAHDBAAA0AAAAIghOtyfnbc/MCgHg3Iw6D8AAAA/+gAAAAAAAAABxAQAANAAAABqICeZK+W3P0IIIYQQQug/AAAAPxkBAAAAAAAAAcUEAADQAAAALh4BE0N0uD9myFSGTGXoPwAAAD8ZAQAAAAAAAAHGBAAA0AAAAC4eARNDdLg/eKhuh+p26D8AAAA/KAEAAAAAAAABxwQAANAAAAAQHe7Pzru4P3iobofqdug/AAAAP0YBAAAAAAAAAcgEAADQAAAA8hvbjFoDuT94qG6H6nboPwAAAD9GAQAAAAAAAAHJBAAA0AAAANQayEnmSrk/eKhuh+p26D8AAAA/pAEAAAAAAAABygQAANAAAACl/MY2o9bAP1aGTGXIVOY/AAAAPwAAAAAAAAAAAcsEAADQAAAApfzGNqPWwD9oZmZmZmbmPwAAAD+xAAAAAAAAAAHMBAAA0AAAAKX8xjaj1sA/nAa0aUCb5j8AAAA/wQAAAAAAAAABzQQAANAAAACl/MY2o9bAP9CmAW0a0OY/AAAAP8EAAAAAAAAAAc4EAADQAAAApfzGNqPWwD/0ZjVvVvPmPwAAAD/RAAAAAAAAAAHPBAAA0AAAAKX8xjaj1sA/GCdpcZIW5z8AAAA/0QAAAAAAAAAB0AQAANAAAACl/MY2o9bAPygHg3IwKOc/AAAAP+AAAAAAAAAAAdEEAADQAAAApfzGNqPWwD8655xzzjnnPwAAAD/gAAAAAAAAAAHSBAAA0AAAAKX8xjaj1sA/TMe2dGxL5z8AAAA/8AAAAAAAAAAB0wQAANAAAACl/MY2o9bAP16n0HUKXec/AAAAP/8AAAAAAAAAAdQEAADQAAAApfzGNqPWwD9wh+p2qG7nPwAAAD8PAQAAAAAAAAHVBAAA0AAAAKX8xjaj1sA/gmcEeEaA5z8AAAA/HwEAAAAAAAAB1gQAANAAAACl/MY2o9bAP5RHHnnkkec/AAAAP10BAAAAAAAAAdcEAADQAAAApfzGNqPWwD+0B1J7ILXnPwAAAD9tAQAAAAAAAAHYBAAA0AAAABZ8PRVp+sA/eKhuh+p26D8AAAA/mwEAAAAAAAAB2QQAANAAAAAWfD0VafrAP2bIVIZMZeg/AAAAP1cCAAAAAAAAAdoEAADQAAAAFnw9FWn6wD9U6DqFrlPoPwAAAD9mAgAAAAAAAAHbBAAA0AAAABZ8PRVp+sA/DmjTgDYN6D8AAAA/ZgIAAAAAAAAB3AQAANAAAAAWfD0VafrAP9jHhX1c2Oc/AAAAP3YCAAAAAAAAAd0EAADQAAAAFnw9FWn6wD+s5s1q3qzmPwAAAD8AAAAAAAAAAAHeBAAA0AAAABZ8PRVp+sA/vsbna3y+5j8AAAA/jQAAAAAAAAAB3wQAANAAAAD4eirS9EHBP+KGG2644eY/AAAAP5wAAAAAAAAAAeAEAADQAAAA+Hoq0vRBwT8GR09w9ATnPwAAAD+cAAAAAAAAAAHhBAAA0AAAAPh6KtL0QcE/KAeDcjAo5z8AAAA/nAAAAAAAAAAB4gQAANAAAAD4eirS9EHBPzrnnHPOOec/AAAAP7sAAAAAAAAAAeMEAADQAAAAafqgsLplwT8655xzzjnnPwAAAD/qAAAAAAAAAAHkBAAA0AAAAGn6oLC6ZcE/TMe2dGxL5z8AAAA/+gAAAAAAAAAB5QQAANAAAADZeRePgInBP0zHtnRsS+c/AAAAPwkBAAAAAAAAAeYEAADQAAAAS/mNbUatwT9Mx7Z0bEvnPwAAAD9nAQAAAAAAAAHnBAAA0AAAALt4BEwM0cE/TMe2dGxL5z8AAAA/dgEAAAAAAAAB6AQAANAAAAAs+Hoq0vTBP0zHtnRsS+c/AAAAP3YBAAAAAAAAAekEAADQAAAAnnfxCJgYwj9Mx7Z0bEvnPwAAAD+GAQAAAAAAAAHqBAAA0AAAAH923sUjYMI/TMe2dGxL5z8AAAA/hgEAAAAAAAAB6wQAANAAAADR9EFhdcvCP0zHtnRsS+c/AAAAP5YBAAAAAAAAAewEAADQAAAAlfIb24xawz9Mx7Z0bEvnPwAAAD+WAQAAAAAAAAHtBAAA0AAAAOhwf3bexcM/TMe2dGxL5z8AAAA/pQEAAAAAAAAB7gQAANAAAADKb2wzag3EPzrnnHPOOec/AAAAP6UBAAAAAAAAAe8EAADQAAAArG5Z8PVUxD8655xzzjnnPwAAAD+1AQAAAAAAAAHwBAAA0AAAAI1tRq2BnMQ/Ouecc8455z8AAAA/tQEAAAAAAAAB8QQAANAAAACNbUatgZzEPygHg3IwKOc/AAAAP8QBAAAAAAAAAfIEAADQAAAA/+y8i0fAxD8GR09w9ATnPwAAAD/zAQAAAAAAAAHzBAAA0AAAAP/svItHwMQ/4oYbbrjh5j8AAAA/8wEAAAAAAAAB9AQAANAAAADg66lI0wfFP6zmzWrerOY/AAAAPwMCAAAAAAAAAfUEAADQAAAA4OupSNMHxT+cBrRpQJvmPwAAAD8DAgAAAAAAAAH2BAAA0AAAAODrqUjTB8U/jCaaaKKJ5j8AAAA/EgIAAAAAAAAB9wQAANAAAADg66lI0wfFP3pGgGcEeOY/AAAAPxICAAAAAAAAAfgEAADQAAAA4OupSNMHxT9oZmZmZmbmPwAAAD+AAgAAAAAAAAH5BAAA0AAAAODrqUjTB8U/VoZMZchU5j8AAAA/gAIAAAAAAAAB+gQAANAAAADg66lI0wfFP0SmMmQqQ+Y/AAAAP58CAAAAAAAAAfsEAADQAAAA4OupSNMHxT8yxhhjjDHmPwAAAD8cAwAAAAAAAAH8BAAA0AAAAODrqUjTB8U/IOb+Ye4f5j8AAAA/LAMAAAAAAAAB/QQAANAAAADg66lI0wfFP/4ly1+y/OU/AAAAP6kDAAAAAAAAAf4EAADQAAAA4OupSNMHxT/sRbFeFOvlPwAAAD+4AwAAAAAAAAH/BAAA0AAAAODrqUjTB8U/yIV9XNjH5T8AAAA/yAMAAAAAAAABAAUAANAAAABSayAnmSvFP8iFfVzYx+U/AAAAP8gDAAAAAAAAAQEFAADQAAAAUmsgJ5krxT+kxUlanKTlPwAAAD/XAwAAAAAAAAECBQAA0AAAAMLqlgVfT8U/pMVJWpyk5T8AAAA/1wMAAAAAAAABAwUAANAAAADC6pYFX0/FP5LlL1n+kuU/AAAAP+cDAAAAAAAAAQQFAADQAAAAM2oN5CRzxT+S5S9Z/pLlPwAAAD81BAAAAAAAAAEFBQAA0AAAADNqDeQkc8U/pMVJWpyk5T8AAAA/1gQAAAAAAAABBgUAANAAAAAzag3kJHPFP8iFfVzYx+U/AAAAP+YEAAAAAAAAAQcFAADQAAAAM2oN5CRzxT/sRbFeFOvlPwAAAD/mBAAAAAAAAAEIBQAA0AAAADNqDeQkc8U/DgblYFAO5j8AAAA/9gQAAAAAAAABCQUAANAAAAAzag3kJHPFPzLGGGOMMeY/AAAAP/YEAAAAAAAAAQoFAADQAAAAM2oN5CRzxT9oZmZmZmbmPwAAAD8FBQAAAAAAAAELBQAA0AAAADNqDeQkc8U/ekaAZwR45j8AAAA/BQUAAAAAAAABDAUAANAAAAAzag3kJHPFP4wmmmiiieY/AAAAPxUFAAAAAAAAAQ0FAADQAAAAM2oN5CRzxT+cBrRpQJvmPwAAAD8VBQAAAAAAAAEOBQAA0AAAADNqDeQkc8U/vsbna3y+5j8AAAA/RAUAAAAAAAABDwUAANAAAAAzag3kJHPFP9CmAW0a0OY/AAAAP0QFAAAAAAAAARAFAADQAAAAM2oN5CRzxT/0ZjVvVvPmPwAAAD9TBQAAAAAAAAERBQAA0AAAADNqDeQkc8U/GCdpcZIW5z8AAAA/UwUAAAAAAAABEgUAANAAAAAzag3kJHPFP0zHtnRsS+c/AAAAP2MFAAAAAAAAARMFAADQAAAAM2oN5CRzxT+CZwR4RoDnPwAAAD9yBQAAAAAAAAEUBQAA0AAAADNqDeQkc8U/tAdSeyC15z8AAAA/cgUAAAAAAAABFQUAANAAAAAzag3kJHPFP+qnn3766ec/AAAAP4IFAAAAAAAAARYFAADQAAAAM2oN5CRzxT8gSO2B1B7oPwAAAD+CBQAAAAAAAAEXBQAA0AAAADNqDeQkc8U/VOg6ha5T6D8AAAA/kgUAAAAAAAABGAUAANAAAAAzag3kJHPFP4qIiIiIiOg/AAAAP5IFAAAAAAAAARkFAADQAAAAM2oN5CRzxT+caKKJJproPwAAAD+hBQAAAAAAAAEaBQAA0AAAADNqDeQkc8U/rki8isSr6D8AAAA/wAUAAAAAAAABGwUAANAAAAAzag3kJHPFP74o1otiveg/AAAAP9AFAAAAAAAAARwFAADQAAAA6JYFX09Fmj8ommiiiSa6PwAAAD8AAAAAAAAAAAEdBQAA0AAAAHKSuVJ+Y5s/KJpoookmuj8AAAA/GgAAAAAAAAABHgUAANAAAAB+iSE63J+dPyiaaKKJJro/AAAAPyoAAAAAAAAAAR8FAADQAAAAjoCJITrcnz8ommiiiSa6PwAAAD85AAAAAAAAAAEgBQAA0AAAAAu+noo0faA/KJpoookmuj8AAAA/OQAAAAAAAAABIQUAANAAAADNu3gETAyhPyiaaKKJJro/AAAAP0kAAAAAAAAAASIFAADQAAAAVbcs+Hoqoj8ommiiiSa6PwAAAD9YAAAAAAAAAAEjBQAA0AAAABm1BnKSuaI/KJpoookmuj8AAAA/aAAAAAAAAAABJAUAANAAAADdsuDrqUijPyiaaKKJJro/AAAAP3gAAAAAAAAAASUFAADQAAAAY66U39hmpD8ommiiiSa6PwAAAD94AAAAAAAAAAEmBQAA0AAAAK+nIk0fFKY/0JvVvFnNuz8AAAA/lwAAAAAAAAABJwUAANAAAABzpfzGNqOmP9Cb1bxZzbs/AAAAP5cAAAAAAAAAASgFAADQAAAAN6PWQE4ypz/Qm9W8Wc27PwAAAD+XAAAAAAAAAAEpBQAA0AAAAPugsLplwac/0JvVvFnNuz8AAAA/pgAAAAAAAAABKgUAANAAAAC9noo0fVCoP9Cb1bxZzbs/AAAAP6YAAAAAAAAAASsFAADQAAAAgZxkrpTfqD/Qm9W8Wc27PwAAAD+2AAAAAAAAAAEsBQAA0AAAAEOaPiisbqk/0JvVvFnNuz8AAAA/tgAAAAAAAAABLQUAANAAAAAJmBiiw/2pP9Cb1bxZzbs/AAAAP8YAAAAAAAAAAS4FAADQAAAAzZXyG9uMqj/Qm9W8Wc27PwAAAD/GAAAAAAAAAAEvBQAA0AAAAI+TzJXyG6s/0JvVvFnNuz8AAAA/1QAAAAAAAAABMAUAANAAAABTkaYPCqurP9Cb1bxZzbs/AAAAP9UAAAAAAAAAATEFAADQAAAA2YxaAznJrD9gnKTFSVq8PwAAAD/lAAAAAAAAAAEyBQAA0AAAACWG6HB/dq4/YJykxUlavD8AAAA/5QAAAAAAAAABMwUAANAAAAC4Pzvv4hGwP/Ccc84557w/AAAAP/QAAAAAAAAAATQFAADQAAAAXjwCJobosD/wnHPOOee8PwAAAD/0AAAAAAAAAAE1BQAA0AAAAGwzag3kJLM/eJ1C1yl0vT8AAAA/BAEAAAAAAAABNgUAANAAAADULQu+noq0PwCeEeAZAb4/AAAAPxQBAAAAAAAAATcFAADQAAAAiCE63J+dtz8AnhHgGQG+PwAAAD8UAQAAAAAAAAE4BQAA0AAAAPIb24xaA7k/AJ4R4BkBvj8AAAA/IwEAAAAAAAABOQUAANAAAAB4F4+AiSG6PwCeEeAZAb4/AAAAPyMBAAAAAAAAAToFAADQAAAAHhRWtyz4uj8AnhHgGQG+PwAAAD8zAQAAAAAAAAE7BQAA0AAAAKYPCqtbFrw/AJ4R4BkBvj8AAAA/QgEAAAAAAAABPAUAANAAAABKDNHh/uy8P5Ce4OgJjr4/AAAAP0IBAAAAAAAAAT0FAADQAAAALAu+noo0vT+QnuDoCY6+PwAAAD9SAQAAAAAAAAE+BQAA0AAAABAKq1sWfL0/kJ7g6AmOvj8AAAA/UgEAAAAAAAABPwUAANAAAADwCJgYosO9P5Ce4OgJjr4/AAAAP2IBAAAAAAAAAUAFAADQAAAAn4o0fVBYrT+AEEIIIYSQPwAAAD8AAAAAAAAAAAFBBQAA0AAAAJ+KNH1QWK0/ABW6TqHrlD8AAAA/bQAAAAAAAAABQgUAANAAAACfijR9UFitP2AZMpUhU5k/AAAAP20AAAAAAAAAAUMFAADQAAAAn4o0fVBYrT/gHarbobqdPwAAAD99AAAAAAAAAAFEBQAA0AAAAJ+KNH1QWK0/EBERERERoT8AAAA/fQAAAAAAAAABRQUAANAAAACfijR9UFitP1ATTTTRRKM/AAAAP4wAAAAAAAAAAUYFAADQAAAAn4o0fVBYrT+gFidpcZKmPwAAAD+MAAAAAAAAAAFHBQAA0AAAAJ+KNH1QWK0/wBfFelGspz8AAAA/nAAAAAAAAAABSAUAANAAAACfijR9UFitP8AYY4wxxqg/AAAAP6sAAAAAAAAAAUkFAADQAAAAn4o0fVBYrT/gGQGeEeCpPwAAAD+7AAAAAAAAAAFKBQAA0AAAAJ+KNH1QWK0/IBw9wdETrD8AAAA/ywAAAAAAAAABSwUAANAAAABhiA73Z+etPzAd29KxLa0/AAAAP9oAAAAAAAAAAUwFAADQAAAAYYgO92fnrT9wHxf2cWGvPwAAAD/qAAAAAAAAAAFNBQAA0AAAAOmDwuqWBa8/WJF4FYlXsT8AAAA/OAEAAAAAAAABTgUAANAAAADpg8LqlgWvP+iRRx555LE/AAAAPzgBAAAAAAAAAU8FAADQAAAAq4GcZK6Urz+Qk7Q4SYuzPwAAAD9HAQAAAAAAAAFQBQAA0AAAALg/O+/iEbA/sJRSSimltD8AAAA/RwEAAAAAAAABUQUAANAAAAC4Pzvv4hGwPzCVIVMZMrU/AAAAP1cBAAAAAAAAAVIFAADQAAAAmj4orG5ZsD9Qlr9k+Uu2PwAAAD9XAQAAAAAAAAFTBQAA0AAAAJo+KKxuWbA/4JaObenYtj8AAAA/ZwEAAAAAAAABVAUAANAAAAB8PRVp+qCwP+CWjm3p2LY/AAAAP2cBAAAAAAAAAVUFAADQAAAAfD0VafqgsD9Qlr9k+Uu2PwAAAD+1AQAAAAAAAAFWBQAA0AAAAHw9FWn6oLA/wJXwWwm/tT8AAAA/IgIAAAAAAAABVwUAANAAAACaPiisblmwP7CUUkoppbQ/AAAAPyICAAAAAAAAAVgFAADQAAAAmj4orG5ZsD8glINBORi0PwAAAD8xAgAAAAAAAAFZBQAA0AAAABmPgIkhOqw/YBkylSFTmT8AAAA/AAAAAAAAAAABWgUAANAAAADZjFoDOcmsP2AZMpUhU5k/AAAAP10AAAAAAAAAAVsFAADQAAAAn4o0fVBYrT9gGTKVIVOZPwAAAD+LAAAAAAAAAAFcBQAA0AAAAGGIDvdn560/oBtuuOGGmz8AAAA/mwAAAAAAAAABXQUAANAAAAAlhuhwf3auP6Abbrjhhps/AAAAP5sAAAAAAAAAAV4FAADQAAAA6YPC6pYFrz8AIOb+Ye6fPwAAAD+qAAAAAAAAAAFfBQAA0AAAALg/O+/iEbA/MBKvIvEqoj8AAAA/qgAAAAAAAAABYAUAANAAAAB8PRVp+qCwP2AU60WxXqQ/AAAAP7oAAAAAAAAAAWEFAADQAAAAfD0VafqgsD+AFYlXkXilPwAAAD+6AAAAAAAAAAFiBQAA0AAAAF48AiaG6LA/oBYnaXGSpj8AAAA/yQAAAAAAAAABYwUAANAAAABAO+/iETCxP+AZAZ4R4Kk/AAAAP8kAAAAAAAAAAWQFAADQAAAAQDvv4hEwsT8AG5+v8fmqPwAAAD/ZAAAAAAAAAAFlBQAA0AAAACA63J+dd7E/IBw9wdETrD8AAAA/2QAAAAAAAAABZgUAANAAAAAEOclcKb+xP1AeeeSRR64/AAAAP+kAAAAAAAAAAWcFAADQAAAAxjaj1kBOsj9wHxf2cWGvPwAAAD8nAQAAAAAAAAFoBQAA0AAAAKg1kJPMlbI/SJDaA6k9sD8AAAA/NwEAAAAAAAABaQUAANAAAACKNH1QWN2yP8iQqQyZyrA/AAAAP1YBAAAAAAAAAWoFAADQAAAAbDNqDeQksz/IkKkMmcqwPwAAAD9WAQAAAAAAAAFrBQAA0AAAAGwzag3kJLM/6JFHHnnksT8AAAA/VgEAAAAAAAABbAUAANAAAABOMlfKb2yzP+iRRx555LE/AAAAP7MBAAAAAAAAAW0FAADQAAAAMDFEh/uzsz9IkNoDqT2wPwAAAD+zAQAAAAAAAAFuBQAA0AAAABIwMUSH+7M/UB555JFHrj8AAAA/wwEAAAAAAAABbwUAANAAAAASMDFEh/uzPzAd29KxLa0/AAAAP8MBAAAAAAAAAXAFAADQAAAA9C4eARNDtD8AG5+v8fmqPwAAAD/TAQAAAAAAAAFxBQAA0AAAAPQuHgETQ7Q/4BkBnhHgqT8AAAA/0wEAAAAAAAABcgUAANAAAAD0Lh4BE0O0P8AYY4wxxqg/AAAAP+IBAAAAAAAAAXMFAADQAAAA9C4eARNDtD/AF8V6UaynPwAAAD/iAQAAAAAAAAF0BQAA0AAAAPQuHgETQ7Q/gBWJV5F4pT8AAAA/EQIAAAAAAAABdQUAANAAAAD0Lh4BE0O0P2AU60WxXqQ/AAAAPyECAAAAAAAAAXYFAADQAAAA1C0Lvp6KtD8wEq8i8SqiPwAAAD8wAgAAAAAAAAF3BQAA0AAAANQtC76eirQ/EBERERERoT8AAAA/MAIAAAAAAAABeAUAANAAAADULQu+noq0P+Adqtuhup0/AAAAP5wCAAAAAAAAAXkFAADQAAAA1C0Lvp6KtD+gG2644YabPwAAAD+rAgAAAAAAAAF6BQAA0AAAALgs+Hoq0rQ/IBf2cWEflz8AAAA/KAMAAAAAAAABewUAANAAAACaK+U3thm1P8ASfivht5I/AAAAPzgDAAAAAAAAAXwFAADQAAAAmivlN7YZtT+AEEIIIYSQPwAAAD84AwAAAAAAAAF9BQAA0AAAAHoq0vRBYbU/gBBCCCGEkD8AAAA/RwMAAAAAAAABfgUAANAAAAB6KtL0QWG1P8AcDMrBoIw/AAAAP0cDAAAAAAAAAX8FAADQAAAAeirS9EFhtT+AGJSDQTmIPwAAAD9XAwAAAAAAAAGABQAA0AAAAFwpv7HNqLU/gBiUg0E5iD8AAAA/lQMAAAAAAAABgQUAANAAAAA+KKxuWfC1P4AYlINBOYg/AAAAP+MDAAAAAAAAAYIFAADQAAAAICeZK+U3tj/AHAzKwaCMPwAAAD/jAwAAAAAAAAGDBQAA0AAAACAnmSvlN7Y/wBJ+K+G3kj8AAAA/4wMAAAAAAAABhAUAANAAAAAgJ5kr5Te2PwAVuk6h65Q/AAAAP/MDAAAAAAAAAYUFAADQAAAAICeZK+U3tj8gF/ZxYR+XPwAAAD8DBAAAAAAAAAGGBQAA0AAAACAnmSvlN7Y/oBtuuOGGmz8AAAA/AwQAAAAAAAABhwUAANAAAAACJobocH+2P+Adqtuhup0/AAAAPxIEAAAAAAAAAYgFAADQAAAAAiaG6HB/tj8AIOb+Ye6fPwAAAD8SBAAAAAAAAAGJBQAA0AAAAAImhuhwf7Y/EBERERERoT8AAAA/IgQAAAAAAAABigUAANAAAAACJobocH+2PzASryLxKqI/AAAAPyIEAAAAAAAAAYsFAADQAAAAAiaG6HB/tj9QE0000USjPwAAAD9wBAAAAAAAAAGMBQAA0AAAAAImhuhwf7Y/YBTrRbFepD8AAAA/fwQAAAAAAAABjQUAANAAAAACJobocH+2P6AWJ2lxkqY/AAAAP48EAAAAAAAAAY4FAADQAAAAAiaG6HB/tj/AF8V6UaynPwAAAD+fBAAAAAAAAAGPBQAA0AAAAAImhuhwf7Y/wBhjjDHGqD8AAAA/nwQAAAAAAAABkAUAANAAAAACJobocH+2PwAbn6/x+ao/AAAAP58EAAAAAAAAAZEFAADQAAAAAiaG6HB/tj8wHdvSsS2tPwAAAD+vBAAAAAAAAAGSBQAA0AAAAAImhuhwf7Y/UB555JFHrj8AAAA/rwQAAAAAAAABkwUAANAAAAACJobocH+2P3AfF/ZxYa8/AAAAP78EAAAAAAAAAZQFAADQAAAAAiaG6HB/tj9IkNoDqT2wPwAAAD/eBAAAAAAAAAGVBQAA0AAAAIkO92fnXdQ/DI6e4OgJ7j8AAAA/AAAAAAAAAAABlgUAANAAAAB1y4KvpyLVPwyOnuDoCe4/AAAAP6wAAAAAAAAAAZcFAADQAAAAyEnmSvmN1T8Mjp7g6AnuPwAAAD+7AAAAAAAAAAGYBQAA0AAAANQHhdUtC9Y/DI6e4OgJ7j8AAAA/uwAAAAAAAAABmQUAANAAAADqg8LqlgXXPyxO0uIkLe4/AAAAP8sAAAAAAAAAAZoFAADQAAAAhcLqlgVf1z9QDgblYFDuPwAAAD/LAAAAAAAAAAGbBQAA0AAAAGbB11ORptc/Yu4f5v5h7j8AAAA/2wAAAAAAAAABnAUAANAAAACQgIkhOtzXP2LuH+b+Ye4/AAAAP9sAAAAAAAAAAZ0FAADQAAAAuD877+IR2D90zjnnnHPuPwAAAD/qAAAAAAAAAAGeBQAA0AAAACq/sc2oNdg/dM4555xz7j8AAAA/6gAAAAAAAAABnwUAANAAAADi/uy8i0fYP3TOOeecc+4/AAAAP/oAAAAAAAAAAaAFAADQAAAAmz4orG5Z2D90zjnnnHPuPwAAAD/6AAAAAAAAAAGhBQAA0AAAAAu+noo0fdg/dM4555xz7j8AAAA/VwEAAAAAAAABogUAANAAAACI+7PzLh7ZP5iObenYlu4/AAAAP1cBAAAAAAAAAaMFAADQAAAAafqgsLpl2T+Yjm3p2JbuPwAAAD9nAQAAAAAAAAGkBQAA0AAAAEv5jW1Grdk/mI5t6diW7j8AAAA/ZwEAAAAAAAABpQUAANAAAAAu+Hoq0vTZP5iObenYlu4/AAAAP3cBAAAAAAAAAaYFAADQAAAAD/dn51082j+Yjm3p2JbuPwAAAD93AQAAAAAAAAGnBQAA0AAAAGF1y4Kvp9o/mI5t6diW7j8AAAA/hgEAAAAAAAABqAUAANAAAABEdLg/O+/aP5iObenYlu4/AAAAP4YBAAAAAAAAAakFAADQAAAAtPMuHgET2z+Yjm3p2JbuPwAAAD+WAQAAAAAAAAGqBQAA0AAAAN6y4OupSNs/mI5t6diW7j8AAAA/lgEAAAAAAAABqwUAANAAAACW8hvbjFrbP5iObenYlu4/AAAAP6UBAAAAAAAAAawFAADQAAAA5Te2GbUG5j/ozWrerObtPwAAAD8AAAAAAAAAAAGtBQAA0AAAAFa3LPh6KuY/6M1q3qzm7T8AAAA/bQAAAAAAAAABrgUAANAAAADrlgVfT0XmP+jNat6s5u0/AAAAP30AAAAAAAAAAa8FAADQAAAAXBZ8PRVp5j/ozWrerObtPwAAAD99AAAAAAAAAAGwBQAA0AAAAKk1kJPMleY/6M1q3qzm7T8AAAA/jAAAAAAAAAABsQUAANAAAACvlN/YZtTmP+jNat6s5u0/AAAAP4wAAAAAAAAAAbIFAADQAAAAtPMuHgET5z/ozWrerObtPwAAAD+cAAAAAAAAAAGzBQAA0AAAALpSfmObUec/6M1q3qzm7T8AAAA/nAAAAAAAAAABtAUAANAAAACcUWsgJ5nnP+jNat6s5u0/AAAAP6sAAAAAAAAAAbUFAADQAAAApw8Kq1sW6D/ozWrerObtPwAAAD+7AAAAAAAAAAG2BQAA0AAAAI5tRq2BnOg/6M1q3qzm7T8AAAA/uwAAAAAAAAABtwUAANAAAAD/7LyLR8DoP+jNat6s5u0/AAAAP8sAAAAAAAAAAbgFAADQAAAAtyz4eirS6D/ozWrerObtPwAAAD/LAAAAAAAAAAG5BQAA0AAAAHBsM2oN5Og/6M1q3qzm7T8AAAA/2gAAAAAAAAABugUAANAAAAAprG5Z8PXoP+jNat6s5u0/AAAAP9oAAAAAAAAAAbsFAADQAAAA4eupSNMH6T/ozWrerObtPwAAAD/qAAAAAAAAAAG8BQAA0AAAAL2LR8DEEOk/6M1q3qzm7T8AAAA/6gAAAAAAAAABvQUAANAAAAB1y4KvpyLpP+jNat6s5u0/AAAAP/kAAAAAAAAAAb4FAADQAAAALgu+noo06T/ozWrerObtPwAAAD8JAQAAAAAAAAG/BQAA0AAAAAqrWxZ8Pek/6M1q3qzm7T8AAAA/aQEAAAAAAAABwAUAANAAAADD6pYFX0/pP9btUN0O1e0/AAAAP2kBAAAAAAAAAcEFAADQAAAAeyrS9EFh6T/W7VDdDtXtPwAAAD95AQAAAAAAAAHCBQAA0AAAABAKq1sWfOk/1u1Q3Q7V7T8AAAA/iAEAAAAAAAABwwUAANAAAADISeZK+Y3pP9btUN0O1e0/AAAAP4gBAAAAAAAAAcQFAADQAAAAgIkhOtyf6T/W7VDdDtXtPwAAAD+IAQAAAAAAAAHFBQAA0AAAABZp+qCwuuk/1u1Q3Q7V7T8AAAA/mAEAAAAAAAABxgUAANAAAADOqDWQk8zpP9btUN0O1e0/AAAAP6cBAAAAAAAAAccFAADQAAAAhuhwf3be6T/W7VDdDtXtPwAAAD+nAQAAAAAAAAHIBQAA0AAAAD8orG5Z8Ok/1u1Q3Q7V7T8AAAA/twEAAAAAAAAByQUAANAAAAD7oLC6ZcHjP7ZpQJsGtOk/AAAAPwAAAAAAAAAAAcoFAADQAAAAHgETQ3S44z+2aUCbBrTpPwAAAD+YAAAAAAAAAAHLBQAA0AAAAGbB11ORpuM/tmlAmwa06T8AAAA/qAAAAAAAAAABzAUAANAAAADR4f7svIvjP7ZpQJsGtOk/AAAAP6gAAAAAAAAAAc0FAADQAAAAPAImhuhw4z/ISVqcpMXpPwAAAD+4AAAAAAAAAAHOBQAA0AAAAKgiTR8UVuM/1il0nULX6T8AAAA/uAAAAAAAAAABzwUAANAAAAATQ3S4PzvjP9YpdJ1C1+k/AAAAP8cAAAAAAAAAAdAFAADQAAAAN6PWQE4y4z/WKXSdQtfpPwAAAD/XAAAAAAAAAAHRBQAA0AAAAFsDOclcKeM/1il0nULX6T8AAAA/1wAAAAAAAAAB0gUAANAAAABbAznJXCnjP+gJjp7g6Ok/AAAAPyUBAAAAAAAAAdMFAADQAAAAf2ObUWsg4z/66aeffvrpPwAAAD8lAQAAAAAAAAHUBQAA0AAAAMYjYGKIDuM/Hqrbobod6j8AAAA/NAEAAAAAAAAB1QUAANAAAADqg8LqlgXjPx6q26G6Heo/AAAAPzQBAAAAAAAAAdYFAADQAAAADeQkc6X84j8wivWiWC/qPwAAAD9EAQAAAAAAAAHXBQAA0AAAADFEh/uz8+I/QmoPpPZA6j8AAAA/RAEAAAAAAAAB2AUAANAAAABVpOmDwuriP3YKXafQdeo/AAAAP1QBAAAAAAAAAdkFAADQAAAAeQRMDNHh4j+I6naobofqPwAAAD9UAQAAAAAAAAHaBQAA0AAAAHkETAzR4eI/msqQqQyZ6j8AAAA/YwEAAAAAAAAB2wUAANAAAAB5BEwM0eHiP76KxKtIvOo/AAAAP2MBAAAAAAAAAdwFAADQAAAAnGSulN/Y4j++isSrSLzqPwAAAD9zAQAAAAAAAAHdBQAA0AAAAJxkrpTf2OI/0GrerObN6j8AAAA/cwEAAAAAAAAB3gUAANAAAACcZK6U39jiP/AqEq8i8eo/AAAAP4IBAAAAAAAAAd8FAADQAAAAwMQQHe7P4j8U60WxXhTrPwAAAD+SAQAAAAAAAAHgBQAA0AAAAMDEEB3uz+I/SouTtDhJ6z8AAAA/ogEAAAAAAAAB4QUAANAAAADAxBAd7s/iP1xrrbXWWus/AAAAP6IBAAAAAAAAAeIFAADQAAAA5CRzpfzG4j9uS8e2dGzrPwAAAD+iAQAAAAAAAAHjBQAA0AAAACzlN7YZteI/ousUuk6h6z8AAAA/wQEAAAAAAAAB5AUAANAAAABzpfzGNqPiP8arSLyKxOs/AAAAP8EBAAAAAAAAAeUFAADQAAAAc6X8xjaj4j/Yi2K9KNbrPwAAAD/BAQAAAAAAAAHmBQAA0AAAALtlwddTkeI/6mt8vsbn6z8AAAA/0AEAAAAAAAAB5wUAANAAAADfxSNgYojiP/pLlr9k+es/AAAAP+ABAAAAAAAAAegFAADQAAAA38UjYGKI4j8KLLDAAgvsPwAAAD/wAQAAAAAAAAHpBQAA0AAAAAImhuhwf+I/HAzKwaAc7D8AAAA//wEAAAAAAAAB6gUAANAAAAAmhuhwf3biPy7s48I+Luw/AAAAPw8CAAAAAAAAAesFAADQAAAAJobocH924j9AzP3D3D/sPwAAAD8eAgAAAAAAAAHsBQAA0AAAACaG6HB/duI/UqwXxXpR7D8AAAA/HgIAAAAAAAAB7QUAANAAAABK5kr5jW3iP2SMMcYYY+w/AAAAPy4CAAAAAAAAAe4FAADQAAAASuZK+Y1t4j92bEvHtnTsPwAAAD8+AgAAAAAAAAHvBQAA0AAAAErmSvmNbeI/hkxlyFSG7D8AAAA/TQIAAAAAAAAB8AUAANAAAABK5kr5jW3iP5gsf8nyl+w/AAAAP2wCAAAAAAAAAfEFAADQAAAAbUatgZxk4j+qDJnKkKnsPwAAAD+MAgAAAAAAAAHyBQAA0AAAAG1GrYGcZOI/vOyyyy677D8AAAA/jAIAAAAAAAAB8wUAANAAAABtRq2BnGTiP87MzMzMzOw/AAAAP5sCAAAAAAAAAfQFAADQAAAAbUatgZxk4j/yjADPCPDsPwAAAD+6AgAAAAAAAAH1BQAA0AAAAG1GrYGcZOI/BG0a0KYB7T8AAAA/ygIAAAAAAAAB9gUAANAAAABtRq2BnGTiPzYNaNOANu0/AAAAP9kCAAAAAAAAAfcFAADQAAAAbUatgZxk4j9I7YHUHkjtPwAAAD/pAgAAAAAAAAH4BQAA0AAAAErmSvmNbeI/kG3p2JaO7T8AAAA/6QIAAAAAAAAB+QUAANAAAABK5kr5jW3iP6BNA9o0oO0/AAAAP/kCAAAAAAAAAfoFAADQAAAAJobocH924j+yLR3b0rHtPwAAAD8YAwAAAAAAAAH7BQAA0AAAACaG6HB/duI/xA033HDD7T8AAAA/JwMAAAAAAAAB/AUAANAAAAAmhuhwf3biP9btUN0O1e0/AAAAPzcDAAAAAAAAAf0FAADQAAAAAiaG6HB/4j/6rYTfSvjtPwAAAD9HAwAAAAAAAAH+BQAA0AAAAN/FI2BiiOI/DI6e4OgJ7j8AAAA/RwMAAAAAAAAB/wUAANAAAABzpfzGNqPiP1AOBuVgUO4/AAAAP1YDAAAAAAAAAQAGAADQAAAAVaTpg8Lq4j+6TqHrFLruPwAAAD9WAwAAAAAAAAEBBgAA0AAAAKLD/dl5F+M/As8I8IwA7z8AAAA/ZgMAAAAAAAABAgYAANAAAAA3o9ZATjLjPyaPPPLII+8/AAAAP2YDAAAAAAAAAQMGAADQAAAAhMLqlgVf4z9GT3D0BEfvPwAAAD91AwAAAAAAAAEEBgAA0AAAAPVBYXXLguM/Rk9w9ARH7z8AAAA/dQMAAAAAAAABBQYAANAAAACKITrcn53jP1gvivWiWO8/AAAAP4UDAAAAAAAAAQYGAADQAAAAHgETQ3S44z9qD6T2QGrvPwAAAD+FAwAAAAAAAAEHBgAA0AAAALPg66lI0+M/ag+k9kBq7z8AAAA/lQMAAAAAAAABCAYAANAAAABHwMQQHe7jP2oPpPZAau8/AAAAP5UDAAAAAAAAAQkGAADQAAAAJGBiiA734z9877333nvvPwAAAD+kAwAAAAAAAAEKBgAA0AAAAAAAAAAAAOQ/fO+999577z8AAAA/pAMAAAAAAAABCwYAANAAAADcn5138QjkP3zvvffee+8/AAAAP7QDAAAAAAAAAQwGAADQAAAAld/YZtQa5D9877333nvvPwAAAD/DAwAAAAAAAAENBgAA0AAAAOL+7LyLR+Q/js/X+HyN7z8AAAA/wwMAAAAAAAABDgYAANAAAAARHe7PzrvkP8RvJfxWwu8/AAAAP9MDAAAAAAAAAQ8GAADQAAAAz7t4BEwM5T/UTz/99NPvPwAAAD/jAwAAAAAAAAEQBgAA0AAAAN/YZtQayOU/5i9Z/pLl7z8AAAA/4wMAAAAAAAABEQYAANAAAACdd/EImBjmP/gPc/8w9+8/AAAAP/IDAAAAAAAAARIGAADQAAAAFFa3LPh65j/4D3P/MPfvPwAAAD/yAwAAAAAAAAETBgAA0AAAANP0QWF1y+Y/+A9z/zD37z8AAAA/AgQAAAAAAAABFAYAANAAAACQk8yV8hvnP/gPc/8w9+8/AAAAPwIEAAAAAAAAARUGAADQAAAAcpK5Un5j5z/4D3P/MPfvPwAAAD8RBAAAAAAAAAEWBgAA0AAAAJxRayAnmec/+A9z/zD37z8AAAA/EQQAAAAAAAABFwYAANAAAAAM0eH+7LznP/gPc/8w9+8/AAAAPyEEAAAAAAAAARgGAADQAAAAobC6ZcHX5z/4D3P/MPfvPwAAAD8hBAAAAAAAAAEZBgAA0AAAAFnw9VSk6ec/5i9Z/pLl7z8AAAA/MQQAAAAAAAABGgYAANAAAAA1kJPMlfLnP9RPP/300+8/AAAAPzEEAAAAAAAAARsGAADQAAAAETAxRIf75z/UTz/99NPvPwAAAD9ABAAAAAAAAAEcBgAA0AAAAO/Pzrt4BOg/xG8l/FbC7z8AAAA/UAQAAAAAAAABHQYAANAAAADLb2wzag3oP8RvJfxWwu8/AAAAP1AEAAAAAAAAAR4GAADQAAAApw8Kq1sW6D/EbyX8VsLvPwAAAD9fBAAAAAAAAAEfBgAA0AAAAIOvpyJNH+g/xG8l/FbC7z8AAAA/bwQAAAAAAAABIAYAANAAAABfT0WaPijoP7KPC/u4sO8/AAAAP28EAAAAAAAAASEGAADQAAAAX09Fmj4o6D+gr/H5Gp/vPwAAAD9/BAAAAAAAAAEiBgAA0AAAAPQuHgETQ+g/js/X+HyN7z8AAAA/twQAAAAAAAABIwYAANAAAACsblnw9VToP47P1/h8je8/AAAAP8cEAAAAAAAAASQGAADQAAAAZK6U39hm6D9877333nvvPwAAAD/WBAAAAAAAAAElBgAA0AAAAEJOMlfKb+g/fO+999577z8AAAA/1gQAAAAAAAABJgYAANAAAAD6jW1GrYHoP3zvvffee+8/AAAAP+YEAAAAAAAAAScGAADQAAAAss2oNZCT6D9qD6T2QGrvPwAAAD/mBAAAAAAAAAEoBgAA0AAAAI5tRq2BnOg/ag+k9kBq7z8AAAA/9gQAAAAAAAABKQYAANAAAABGrYGcZK7oP1gvivWiWO8/AAAAP/YEAAAAAAAAASoGAADQAAAA24xaAznJ6D9GT3D0BEfvPwAAAD8FBQAAAAAAAAErBgAA0AAAAJPMlfIb2+g/Nm9W82Y17z8AAAA/FQUAAAAAAAABLAYAANAAAABwbDNqDeToPyaPPPLII+8/AAAAPxUFAAAAAAAAAS0GAADQAAAAKaxuWfD16D8UryLxKhLvPwAAAD8VBQAAAAAAAAEuBgAA0AAAAL2LR8DEEOk/8O7u7u7u7j8AAAA/JAUAAAAAAAABLwYAANAAAAB1y4KvpyLpP94O1e1Q3e4/AAAAPzQFAAAAAAAAATAGAADQAAAALgu+noo06T+6TqHrFLruPwAAAD80BQAAAAAAAAExBgAA0AAAAOZK+Y1tRuk/uk6h6xS67j8AAAA/RAUAAAAAAAABMgYAANAAAADD6pYFX0/pP6puh+p2qO4/AAAAP0QFAAAAAAAAATMGAADQAAAAn4o0fVBY6T+GrlPoOoXuPwAAAD9TBQAAAAAAAAE0BgAA0AAAAFjKb2wzauk/hq5T6DqF7j8AAAA/UwUAAAAAAAABNQYAANAAAAA0ag3kJHPpP2LuH+b+Ye4/AAAAP2MFAAAAAAAAATYGAADQAAAAgIkhOtyf6T8cbrjhhhvuPwAAAD+CBQAAAAAAAAE3BgAA0AAAAICJITrcn+k/DI6e4OgJ7j8AAAA/ggUAAAAAAAABOAYAANAAAABcKb+xzajpPwyOnuDoCe4/AAAAP5IFAAAAAAAAATkGAADQAAAAOclcKb+x6T/6rYTfSvjtPwAAAD+SBQAAAAAAAAE6BgAA0AAAABZp+qCwuuk/6M1q3qzm7T8AAAA/oQUAAAAAAAABOwYAANAAAADyCJgYosPpP9btUN0O1e0/AAAAP7EFAAAAAAAAATwGAADQAAAAY4gO92fn6T+gTQPaNKDtPwAAAD/QBQAAAAAAAAE9BgAA0AAAAD8orG5Z8Ok/fo3P1/h87T8AAAA/0AUAAAAAAAABPgYAANAAAAD3Z+ddPALqP2yttdZaa+0/AAAAP9AFAAAAAAAAAT8GAADQAAAA0weF1S0L6j9azZvVvFntPwAAAD/gBQAAAAAAAAFABgAA0AAAAK+nIk0fFOo/Ng1o04A27T8AAAA/4AUAAAAAAAABQQYAANAAAABn5108AibqPyQtTtLiJO0/AAAAP+8FAAAAAAAAAUIGAADQAAAARYf7s/Mu6j8EbRrQpgHtPwAAAD/vBQAAAAAAAAFDBgAA0AAAANlm1BrISeo/vOyyyy677D8AAAA//wUAAAAAAAABRAYAANAAAAC1BnKSuVLqP6oMmcqQqew/AAAAP/8FAAAAAAAAAUUGAADQAAAAtQZykrlS6j+GTGXIVIbsPwAAAD8OBgAAAAAAAAFGBgAA0AAAAJGmDwqrW+o/ZIwxxhhj7D8AAAA/DgYAAAAAAAABRwYAANAAAACRpg8Kq1vqP0DM/cPcP+w/AAAAPx4GAAAAAAAAAUgGAADQAAAAkaYPCqtb6j8cDMrBoBzsPwAAAD8eBgAAAAAAAAFJBgAA0AAAAJGmDwqrW+o/CiywwAIL7D8AAAA/LgYAAAAAAAABSgYAANAAAACRpg8Kq1vqP9iLYr0o1us/AAAAPy4GAAAAAAAAAUsGAADQAAAAkaYPCqtb6j+0yy677LLrPwAAAD89BgAAAAAAAAFMBgAA0AAAAJGmDwqrW+o/kAv7uLCP6z8AAAA/PQYAAAAAAAABTQYAANAAAAC1BnKSuVLqP34r4bcSfus/AAAAP00GAAAAAAAAAU4GAADQAAAA2WbUGshJ6j9Ki5O0OEnrPwAAAD9NBgAAAAAAAAFPBgAA0AAAAP3GNqPWQOo/Jstfsvwl6z8AAAA/XAYAAAAAAAABUAYAANAAAAD9xjaj1kDqPwILLLDAAus/AAAAP1wGAAAAAAAAAVEGAADQAAAAISeZK+U36j/iSvithN/qPwAAAD9sBgAAAAAAAAFSBgAA0AAAAEWH+7PzLuo/0GrerObN6j8AAAA/bAYAAAAAAAABUwYAANAAAABFh/uz8y7qP76KxKtIvOo/AAAAP3wGAAAAAAAAAVQGAADQAAAARYf7s/Mu6j+sqqqqqqrqPwAAAD98BgAAAAAAAAFVBgAA0AAAAEWH+7PzLuo/msqQqQyZ6j8AAAA/iwYAAAAAAAABVgYAANAAAABn5108AibqP5rKkKkMmeo/AAAAP5sGAAAAAAAAAVcGAADQAAAAi0fAxBAd6j+aypCpDJnqPwAAAD+bBgAAAAAAAAFYBgAA0AAAAK+nIk0fFOo/msqQqQyZ6j8AAAA/qgYAAAAAAAABWQYAANAAAADTB4XVLQvqP5rKkKkMmeo/AAAAP7gGAAAAAAAAAVoGAADQAAAAG8hJ5kr56T+I6naobofqPwAAAD/IBgAAAAAAAAFbBgAA0AAAAKpI0weF1ek/dgpdp9B16j8AAAA/2AYAAAAAAAABXAYAANAAAABcKb+xzajpP2QqQ6YyZOo/AAAAP9gGAAAAAAAAAV0GAADQAAAAEAqrWxZ86T9USimllFLqPwAAAD/YBgAAAAAAAAFeBgAA0AAAAOZK+Y1tRuk/QmoPpPZA6j8AAAA/5wYAAAAAAAABXwYAANAAAAB1y4KvpyLpPzCK9aJYL+o/AAAAP+cGAAAAAAAAAWAGAADQAAAAKaxuWfD16D8eqtuhuh3qPwAAAD/3BgAAAAAAAAFhBgAA0AAAALcs+Hoq0ug/DMrBoBwM6j8AAAA/9wYAAAAAAAABYgYAANAAAACyzag1kJPoP+gJjp7g6Ok/AAAAPwYHAAAAAAAAAWMGAADQAAAA+o1tRq2B6D/WKXSdQtfpPwAAAD8WBwAAAAAAAAFkBgAA0AAAAGSulN/YZug/yElanKTF6T8AAAA/FgcAAAAAAAABZQYAANAAAACsblnw9VToP8hJWpykxek/AAAAPyYHAAAAAAAAAWYGAADQAAAAO+/iETAx6D+2aUCbBrTpPwAAAD8mBwAAAAAAAAFnBgAA0AAAAO/Pzrt4BOg/pIkmmmii6T8AAAA/NQcAAAAAAAABaAYAANAAAAB9UFjdsuDnP6SJJppoouk/AAAAPzUHAAAAAAAAAWkGAADQAAAADNHh/uy85z+SqQyZypDpPwAAAD9FBwAAAAAAAAFqBgAA0AAAAOIRMDFEh+c/gMnylyx/6T8AAAA/RQcAAAAAAAABawYAANAAAADMlfIb24zmP0oppZRSSuk/AAAAP4MHAAAAAAAAAWwGAADQAAAAFFa3LPh65j9KKaWUUkrpPwAAAD+TBwAAAAAAAAFtBgAA0AAAAOuWBV9PReY/SimllFJK6T8AAAA/kwcAAAAAAAABbgYAANAAAABWtyz4eirmP0oppZRSSuk/AAAAP6IHAAAAAAAAAW8GAADQAAAAwddTkaYP5j9KKaWUUkrpPwAAAD+iBwAAAAAAAAFwBgAA0AAAAFFY3bLg6+U/SimllFJK6T8AAAA/sgcAAAAAAAABcQYAANAAAADf2GbUGsjlP27p2JaObek/AAAAP7IHAAAAAAAAAXIGAADQAAAAkrlSfmOb5T+AyfKXLH/pPwAAAD/CBwAAAAAAAAFzBgAA0AAAAP7ZeRePgOU/kqkMmcqQ6T8AAAA/wgcAAAAAAAABdAYAANAAAABq+qCwumXlP6SJJppoouk/AAAAP9EHAAAAAAAAAXUGAADQAAAAsLplwddT5T+kiSaaaKLpPwAAAD/RBwAAAAAAAAF2BgAA0AAAAPh6KtL0QeU/pIkmmmii6T8AAAA/4QcAAAAAAAABdwYAANAAAAAc24xaAznlP6SJJppoouk/AAAAP/AHAAAAAAAAAXgGAADQAAAAq1sWfD0V5T/ISVqcpMXpPwAAAD8fCAAAAAAAAAF5BgAA0AAAAM+7eARMDOU/yElanKTF6T8AAAA/LwgAAAAAAAABegYAANAAAAA73J+dd/HkP9YpdJ1C1+k/AAAAPy8IAAAAAAAAAXsGAADQAAAAXTwCJobo5D/WKXSdQtfpPwAAAD8+CAAAAAAAAAF8BgAA0AAAAIGcZK6U3+Q/6AmOnuDo6T8AAAA/PggAAAAAAAABfQYAANAAAADtvItHwMTkP+gJjp7g6Ok/AAAAP04IAAAAAAAAAX4GAADQAAAAER3uz8675D/66aeffvrpPwAAAD9OCAAAAAAAAAF/BgAA0AAAADV9UFjdsuQ/+umnn3766T8AAAA/XggAAAAAAAABgAYAANAAAABZ3bLg66nkP/rpp59++uk/AAAAP14IAAAAAAAAAYEGAADQAAAAfD0Vafqg5D/66aeffvrpPwAAAD+cCAAAAAAAAAGCBgAA0AAAAKCdd/EImOQ/+umnn3766T8AAAA/rAgAAAAAAAABgwYAANAAAADE/dl5F4/kP+gJjp7g6Ok/AAAAP6wIAAAAAAAAAYQGAADQAAAA6F08AiaG5D/oCY6e4OjpPwAAAD+7CAAAAAAAAAGFBgAA0AAAAAu+noo0feQ/6AmOnuDo6T8AAAA/uwgAAAAAAAABhgYAANAAAAAvHgETQ3TkP+gJjp7g6Ok/AAAAP8sIAAAAAAAAAYcGAADQAAAAUn5jm1Fr5D/WKXSdQtfpPwAAAD/LCAAAAAAAAAGIBgAA0AAAAJo+KKxuWeQ/1il0nULX6T8AAAA/2ggAAAAAAAABiQYAANAAAAC+noo0fVDkP9YpdJ1C1+k/AAAAP+oIAAAAAAAAAYoGAADQAAAA4v7svItH5D/WKXSdQtfpPwAAAD/5CAAAAAAAAAGLBgAA0AAAAJXf2GbUGuQ/1il0nULX6T8AAAA/VwkAAAAAAAABjAYAANAAAADcn5138QjkP9YpdJ1C1+k/AAAAP2cJAAAAAAAAAY0GAADQAAAAAAAAAAAA5D/WKXSdQtfpPwAAAD9nCQAAAAAAAAGOBgAA0AAAACRgYogO9+M/1il0nULX6T8AAAA/dgkAAAAAAAABjwYAANAAAABHwMQQHe7jP9YpdJ1C1+k/AAAAP3YJAAAAAAAAAZAGAADQAAAAayAnmSvl4z/ISVqcpMXpPwAAAD+GCQAAAAAAAAGRBgAA0AAAALPg66lI0+M/yElanKTF6T8AAAA/hgkAAAAAAAABkgYAANAAAADXQE4yV8rjP8hJWpykxek/AAAAP5UJAAAAAAAAAZMGAADQAAAAQmF1y4Kv4z+2aUCbBrTpPwAAAD9wCgAAAAAAAAGUBgAA0AAAAGbB11ORpuM/tmlAmwa06T8AAAA/nwoAAAAAAAABlQYAANAAAACUzJXyG9vUP7ZpQJsGtOk/AAAAPwAAAAAAAAAAAZYGAADQAAAA3IxaAznJ1D+2aUCbBrTpPwAAAD+7AAAAAAAAAAGXBgAA0AAAAGoN5CRzpdQ/1il0nULX6T8AAAA/uwAAAAAAAAABmAYAANAAAABBTjJXym/UP+gJjp7g6Ok/AAAAP8sAAAAAAAAAAZkGAADQAAAAK9L0QWF10z+I6naobofqPwAAAD/5AAAAAAAAAAGaBgAA0AAAAHKSuVJ+Y9M/msqQqQyZ6j8AAAA/+QAAAAAAAAABmwYAANAAAAC5Un5jm1HTP76KxKtIvOo/AAAAP/kAAAAAAAAAAZwGAADQAAAAARNDdLg/0z/Qat6s5s3qPwAAAD8JAQAAAAAAAAGdBgAA0AAAAEnTB4XVLdM/4kr4rYTf6j8AAAA/GQEAAAAAAAABngYAANAAAACRk8yV8hvTPybLX7L8Jes/AAAAPygBAAAAAAAAAZ8GAADQAAAA2FORpg8K0z9Ki5O0OEnrPwAAAD84AQAAAAAAAAGgBgAA0AAAANhTkaYPCtM/fivhtxJ+6z8AAAA/RwEAAAAAAAABoQYAANAAAAAgFFa3LPjSP6LrFLpOoes/AAAAP0cBAAAAAAAAAaIGAADQAAAAIBRWtyz40j/Gq0i8isTrPwAAAD9XAQAAAAAAAAGjBgAA0AAAAGfUGshJ5tI/6mt8vsbn6z8AAAA/VwEAAAAAAAABpAYAANAAAABn1BrISebSPxwMysGgHOw/AAAAP2cBAAAAAAAAAaUGAADQAAAAZ9QayEnm0j9AzP3D3D/sPwAAAD9nAQAAAAAAAAGmBgAA0AAAAGfUGshJ5tI/dmxLx7Z07D8AAAA/dgEAAAAAAAABpwYAANAAAABn1BrISebSP7zssssuu+w/AAAAP3YBAAAAAAAAAagGAADQAAAAZ9QayEnm0j/yjADPCPDsPwAAAD+GAQAAAAAAAAGpBgAA0AAAACAUVrcs+NI/Ng1o04A27T8AAAA/hgEAAAAAAAABqgYAANAAAAAgFFa3LPjSP1rNm9W8We0/AAAAP5UBAAAAAAAAAasGAADQAAAAkZPMlfIb0z9+jc/X+HztPwAAAD+VAQAAAAAAAAGsBgAA0AAAAEnTB4XVLdM/oE0D2jSg7T8AAAA/pQEAAAAAAAABrQYAANAAAAABE0N0uD/TP6BNA9o0oO0/AAAAP7UBAAAAAAAAAa4GAADQAAAAuVJ+Y5tR0z+gTQPaNKDtPwAAAD/EAQAAAAAAAAGvBgAA0AAAAHKSuVJ+Y9M/oE0D2jSg7T8AAAA/4wEAAAAAAAABsAYAANAAAAAr0vRBYXXTP6BNA9o0oO0/AAAAP/MBAAAAAAAAAbEGAADQAAAAnFFrICeZ0z+yLR3b0rHtPwAAAD8DAgAAAAAAAAGyBgAA0AAAAFSRpg8Kq9M/si0d29Kx7T8AAAA/AwIAAAAAAAABswYAANAAAAAM0eH+7LzTP8QNN9xww+0/AAAAPxICAAAAAAAAAbQGAADQAAAAflBY3bLg0z/W7VDdDtXtPwAAAD8SAgAAAAAAAAG1BgAA0AAAADaQk8yV8tM/6M1q3qzm7T8AAAA/IgIAAAAAAAABtgYAANAAAADuz867eATUP+jNat6s5u0/AAAAPyICAAAAAAAAAbcGAADQAAAAX09Fmj4o1D/ozWrerObtPwAAAD9BAgAAAAAAAAG4BgAA0AAAABePgIkhOtQ/6M1q3qzm7T8AAAA/QQIAAAAAAAABuQYAANAAAADRzrt4BEzUP+jNat6s5u0/AAAAP0ECAAAAAAAAAboGAADQAAAAQU4yV8pv1D/ozWrerObtPwAAAD9RAgAAAAAAAAG7BgAA0AAAAGoN5CRzpdQ/+q2E30r47T8AAAA/YAIAAAAAAAABvAYAANAAAAAkTR8UVrfUPwyOnuDoCe4/AAAAP2ACAAAAAAAAAb0GAADQAAAA3IxaAznJ1D8Mjp7g6AnuPwAAAD9wAgAAAAAAAAG+BgAA0AAAAEwM0eH+7NQ/DI6e4OgJ7j8AAAA/cAIAAAAAAAABvwYAANAAAAC9i0fAxBDVPwyOnuDoCe4/AAAAP38CAAAAAAAAAcAGAADQAAAALwu+noo01T8Mjp7g6AnuPwAAAD9/AgAAAAAAAAHBBgAA0AAAAFfKb2wzatU/DI6e4OgJ7j8AAAA/jwIAAAAAAAABwgYAANAAAACBiSE63J/VPxxuuOGGG+4/AAAAP48CAAAAAAAAAcMGAADQAAAAqkjTB4XV1T8sTtLiJC3uPwAAAD+fAgAAAAAAAAHEBgAA0AAAAIxHwMQQHdY/Pi7s48I+7j8AAAA/nwIAAAAAAAABxQYAANAAAABtRq2BnGTWP1AOBuVgUO4/AAAAP64CAAAAAAAAAcYGAADQAAAAUEWaPiis1j9i7h/m/mHuPwAAAD+uAgAAAAAAAAHHBgAA0AAAAD0CJobocNc/dM4555xz7j8AAAA/vgIAAAAAAAAByAYAANAAAACQgIkhOtzXP4auU+g6he4/AAAAP74CAAAAAAAAAckGAADQAAAAuD877+IR2D+GrlPoOoXuPwAAAD/NAgAAAAAAAAHKBgAA0AAAAFN+Y5tRa9g/mI5t6diW7j8AAAA/zQIAAAAAAAABywYAANAAAADtvItHwMTYP6puh+p2qO4/AAAAP/wCAAAAAAAAAcwGAADQAAAApvzGNqPW2D+qbofqdqjuPwAAAD/8AgAAAAAAAAHNBgAA0AAAAF48AiaG6Ng/qm6H6nao7j8AAAA/GwMAAAAAAAABzgYAANAAAAAWfD0VafrYP6puh+p2qO4/AAAAPxsDAAAAAAAAAc8GAADQAAAAiPuz8y4e2T+qbofqdqjuPwAAAD8rAwAAAAAAAAHQBgAA0AAAAPh6KtL0Qdk/qm6H6nao7j8AAAA/OwMAAAAAAAAB0QYAANAAAAB0uD877+LZP7pOoesUuu4/AAAAPzsDAAAAAAAAAdIGAADQAAAAVrcs+Hoq2j/MLrvsssvuPwAAAD87AwAAAAAAAAHTBgAA0AAAADm2GbUGcto/zC677LLL7j8AAAA/SgMAAAAAAAAB1AYAANAAAAAatQZykrnaP94O1e1Q3e4/AAAAP0oDAAAAAAAAAdUGAADQAAAARHS4Pzvv2j/eDtXtUN3uPwAAAD9aAwAAAAAAAAHWBgAA0AAAALTzLh4BE9s/3g7V7VDd7j8AAAA/WgMAAAAAAAAB1wYAANAAAAAlc6X8xjbbP94O1e1Q3e4/AAAAP2kDAAAAAAAAAdgGAADQAAAA3rLg66lI2z/eDtXtUN3uPwAAAD95AwAAAAAAAAHZBgAA0AAAAJbyG9uMWts/3g7V7VDd7j8AAAA/eQMAAAAAAAAB2gYAANAAAABPMlfKb2zbP94O1e1Q3e4/AAAAP7cDAAAAAAAAAdsGAADQAAAAB3KSuVJ+2z/MLrvsssvuPwAAAD+3AwAAAAAAAAHcBgAA0AAAAHfxCJgYots/qm6H6nao7j8AAAA/xwMAAAAAAAAB3QYAANAAAADpcH923sXbP5iObenYlu4/AAAAP8cDAAAAAAAAAd4GAADQAAAAobC6ZcHX2z+Yjm3p2JbuPwAAAD/XAwAAAAAAAAHfBgAA0AAAABIwMUSH+9s/hq5T6DqF7j8AAAA/1wMAAAAAAAAB4AYAANAAAACEr6ciTR/cP3TOOeecc+4/AAAAP+YDAAAAAAAAAeEGAADQAAAAhK+nIk0f3D9i7h/m/mHuPwAAAD8VBAAAAAAAAAHiBgAA0AAAADzv4hEwMdw/Yu4f5v5h7j8AAAA/JQQAAAAAAAAB4wYAANAAAAD0Lh4BE0PcP1AOBuVgUO4/AAAAPyUEAAAAAAAAAeQGAADQAAAA9C4eARND3D8+Luzjwj7uPwAAAD80BAAAAAAAAAHlBgAA0AAAAGWulN/YZtw/DI6e4OgJ7j8AAAA/NAQAAAAAAAAB5gYAANAAAAAd7s/Ou3jcP/qthN9K+O0/AAAAP0QEAAAAAAAAAecGAADQAAAA1S0Lvp6K3D/ozWrerObtPwAAAD9EBAAAAAAAAAHoBgAA0AAAANUtC76eitw/1u1Q3Q7V7T8AAAA/UwQAAAAAAAAB6QYAANAAAACPbUatgZzcP8QNN9xww+0/AAAAP2MEAAAAAAAAAeoGAADQAAAAR62BnGSu3D+yLR3b0rHtPwAAAD9jBAAAAAAAAAHrBgAA0AAAAEetgZxkrtw/oE0D2jSg7T8AAAA/YwQAAAAAAAAB7AYAANAAAABHrYGcZK7cP5Bt6diWju0/AAAAP3MEAAAAAAAAAe0GAADQAAAA/+y8i0fA3D9srbXWWmvtPwAAAD+CBAAAAAAAAAHuBgAA0AAAAP/svItHwNw/Ws2b1bxZ7T8AAAA/ggQAAAAAAAAB7wYAANAAAAC3LPh6KtLcPzYNaNOANu0/AAAAP4IEAAAAAAAAAfAGAADQAAAAtyz4eirS3D8STTTRRBPtPwAAAD+SBAAAAAAAAAHxBgAA0AAAALcs+Hoq0tw/BG0a0KYB7T8AAAA/oQQAAAAAAAAB8gYAANAAAABwbDNqDeTcP87MzMzMzOw/AAAAP6EEAAAAAAAAAfMGAADQAAAAKKxuWfD13D+87LLLLrvsPwAAAD+xBAAAAAAAAAH0BgAA0AAAAOHrqUjTB90/dmxLx7Z07D8AAAA/wQQAAAAAAAAB9QYAANAAAADh66lI0wfdP2SMMcYYY+w/AAAAP9AEAAAAAAAAAfYGAADQAAAA4eupSNMH3T9SrBfFelHsPwAAAD/QBAAAAAAAAAH3BgAA0AAAAOHrqUjTB90/QMz9w9w/7D8AAAA/7wQAAAAAAAAB+AYAANAAAADh66lI0wfdPy7s48I+Luw/AAAAP+8EAAAAAAAAAfkGAADQAAAA4eupSNMH3T8cDMrBoBzsPwAAAD//BAAAAAAAAAH6BgAA0AAAAOHrqUjTB90/CiywwAIL7D8AAAA//wQAAAAAAAAB+wYAANAAAADh66lI0wfdP+prfL7G5+s/AAAAPw8FAAAAAAAAAfwGAADQAAAA4eupSNMH3T/Yi2K9KNbrPwAAAD8PBQAAAAAAAAH9BgAA0AAAAOHrqUjTB90/tMsuu+yy6z8AAAA/HgUAAAAAAAAB/gYAANAAAADh66lI0wfdPwILLLDAAus/AAAAPz0FAAAAAAAAAf8GAADQAAAAKKxuWfD13D/iSvithN/qPwAAAD9NBQAAAAAAAAEABwAA0AAAACisblnw9dw/0GrerObN6j8AAAA/XQUAAAAAAAABAQcAANAAAABwbDNqDeTcP76KxKtIvOo/AAAAP10FAAAAAAAAAQIHAADQAAAAtyz4eirS3D+sqqqqqqrqPwAAAD9sBQAAAAAAAAEDBwAA0AAAAEetgZxkrtw/rKqqqqqq6j8AAAA/kgUAAAAAAAABBAcAANAAAACPbUatgZzcP5rKkKkMmeo/AAAAP6IFAAAAAAAAAQUHAADQAAAA1S0Lvp6K3D+I6naobofqPwAAAD+iBQAAAAAAAAEGBwAA0AAAAB3uz867eNw/iOp2qG6H6j8AAAA/sQUAAAAAAAABBwcAANAAAAAd7s/Ou3jcP3YKXafQdeo/AAAAP7EFAAAAAAAAAQgHAADQAAAArG5Z8PVU3D9kKkOmMmTqPwAAAD/BBQAAAAAAAAEJBwAA0AAAAPQuHgETQ9w/VEoppZRS6j8AAAA/wQUAAAAAAAABCgcAANAAAACEr6ciTR/cP1RKKaWUUuo/AAAAP9EFAAAAAAAAAQsHAADQAAAAWvD1VKTp2z8wivWiWC/qPwAAAD/RBQAAAAAAAAEMBwAA0AAAACVzpfzGNts/Hqrbobod6j8AAAA//wUAAAAAAAABDQcAANAAAAC08y4eARPbPwzKwaAcDOo/AAAAP/8FAAAAAAAAAQ4HAADQAAAA/LPzLh4B2z8MysGgHAzqPwAAAD8PBgAAAAAAAAEPBwAA0AAAAIs0fVBY3do/+umnn3766T8AAAA/DwYAAAAAAAABEAcAANAAAAAatQZykrnaP/rpp59++uk/AAAAPw8GAAAAAAAAAREHAADQAAAAYXXLgq+n2j/oCY6e4OjpPwAAAD8fBgAAAAAAAAESBwAA0AAAAKk1kJPMldo/6AmOnuDo6T8AAAA/LgYAAAAAAAABEwcAANAAAACAdt7FI2DaP+gJjp7g6Ok/AAAAPy4GAAAAAAAAARQHAADQAAAAxzaj1kBO2j/oCY6e4OjpPwAAAD8+BgAAAAAAAAEVBwAA0AAAAFa3LPh6Kto/6AmOnuDo6T8AAAA/PgYAAAAAAAABFgcAANAAAADmN7YZtQbaP+gJjp7g6Ok/AAAAP00GAAAAAAAAARcHAADQAAAAvHgETAzR2T/WKXSdQtfpPwAAAD9NBgAAAAAAAAEYBwAA0AAAAPh6KtL0Qdk/1il0nULX6T8AAAA/bQYAAAAAAAABGQcAANAAAADOu3gETAzZP9YpdJ1C1+k/AAAAP20GAAAAAAAAARoHAADQAAAApvzGNqPW2D/ISVqcpMXpPwAAAD9tBgAAAAAAAAEbBwAA0AAAAH09FWn6oNg/yElanKTF6T8AAAA/fAYAAAAAAAABHAcAANAAAACbPiisblnYP8hJWpykxek/AAAAP3wGAAAAAAAAAR0HAADQAAAAosP92XkX1z8MysGgHAzqPwAAAD+rBgAAAAAAAAEeBwAA0AAAAHgETAzR4dY/DMrBoBwM6j8AAAA/qwYAAAAAAAABHwcAANAAAABQRZo+KKzWPwzKwaAcDOo/AAAAP6sGAAAAAAAAASAHAADQAAAAJ4bocH921j8eqtuhuh3qPwAAAD+7BgAAAAAAAAEhBwAA0AAAALUGcpK5UtY/Hqrbobod6j8AAAA/uwYAAAAAAAABIgcAANAAAAAbyEnmSvnVPzCK9aJYL+o/AAAAP9oGAAAAAAAAASMHAADQAAAAYogO92fn1T8wivWiWC/qPwAAAD9HBwAAAAAAAAEkBwAA0AAAAIGJITrcn9U/MIr1olgv6j8AAAA/VwcAAAAAAAABJQcAANAAAADISeZK+Y3VPzCK9aJYL+o/AAAAP2YHAAAAAAAAASYHAADQAAAAEAqrWxZ81T8wivWiWC/qPwAAAD9mBwAAAAAAAAs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11005</TotalTime>
  <Words>834</Words>
  <Application>Microsoft Macintosh PowerPoint</Application>
  <PresentationFormat>On-screen Show (4:3)</PresentationFormat>
  <Paragraphs>221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Batang</vt:lpstr>
      <vt:lpstr>Calibri</vt:lpstr>
      <vt:lpstr>SimSun</vt:lpstr>
      <vt:lpstr>Times New Roman</vt:lpstr>
      <vt:lpstr>Wingdings</vt:lpstr>
      <vt:lpstr>굴림</vt:lpstr>
      <vt:lpstr>Office Theme</vt:lpstr>
      <vt:lpstr>Data Stream </vt:lpstr>
      <vt:lpstr>Outline</vt:lpstr>
      <vt:lpstr>What is a data stream ?</vt:lpstr>
      <vt:lpstr>What is a data stream ?</vt:lpstr>
      <vt:lpstr>Applications of data stream processing</vt:lpstr>
      <vt:lpstr>Applications of data stream processing</vt:lpstr>
      <vt:lpstr>Applications of data stream processing</vt:lpstr>
      <vt:lpstr>Challenges of data stream processing</vt:lpstr>
      <vt:lpstr>Processing data streams</vt:lpstr>
      <vt:lpstr>Windowing</vt:lpstr>
      <vt:lpstr>Reservoir sampling</vt:lpstr>
      <vt:lpstr>Summary </vt:lpstr>
      <vt:lpstr>Thank You.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 DATA</dc:title>
  <dc:creator>nasrin</dc:creator>
  <cp:lastModifiedBy>Microsoft Office User</cp:lastModifiedBy>
  <cp:revision>435</cp:revision>
  <dcterms:created xsi:type="dcterms:W3CDTF">2014-02-08T14:13:03Z</dcterms:created>
  <dcterms:modified xsi:type="dcterms:W3CDTF">2018-09-05T00:36:34Z</dcterms:modified>
</cp:coreProperties>
</file>