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6AF3-29F4-E64B-9578-3C487C0C9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9896C-EC09-4741-8911-B514D46E3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58E0E-BC49-9D41-8605-3612C666A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77CA-5A84-D948-9341-45B41AC2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06B8B-40E0-354F-A1F8-5A5437A0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9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CCB85-CDB9-D640-BD9C-276FA69D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4F157-2931-0541-AFEF-87086F754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AF960-9731-B042-940B-A744CF07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8D01-785C-B24B-A38F-77E7AEB9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93332-F3D8-644E-A501-EB6C1FF2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6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AED7B-0A98-8341-A640-EF881D24D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3A77E-0F0B-FB41-AD0E-DE804878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57CC1-6173-8F41-81C0-4E2D2336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6A49-8BB3-2B41-9F33-F599140F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B9C09-F68F-C944-B682-FB1C33AA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67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D095-B72E-CA48-997C-82767896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16CA-4B70-8444-A7DE-6EB18FF8A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4B510-DAE6-2C45-A953-C633A682C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66CA-812E-B34E-8EE2-D8D14F505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0CDFE-D7F8-A843-B989-3D0B8655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26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204F-6925-074E-B0BE-3AC38F50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F8056-D158-0A4A-8949-37C4DE8DC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2EB9-65CA-5444-980B-BAFAB0C38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DA9B2-96B5-6948-B861-EF171996B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219D-D33B-7C4C-A945-B318305F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7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5E65B-E3F7-7D4D-AC53-D98C7FA2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BD7F-B974-8D4F-8DA5-03E2EFE5D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4EB66-7397-2842-B9EA-C3E5D506A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82F216-592D-7D40-9DE7-F1BCD01B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A1841-404C-3443-B858-C9A76425A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81471-E546-2F43-B6BC-655E29B0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F482-6D16-1840-BE5A-500BCFF1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0790-C757-1144-B0E6-E3495FEC2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93876-5C32-A74E-ACB5-1D0E9EBEE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63572D-D540-2042-93F4-F0D8B895C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7BC24-E439-CE42-86AC-126EFC3DD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F774D-A189-1A4D-BF04-A178202D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FFD0-E074-FD4A-8136-3DBBE1F5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C8515B-A3DE-8F40-9D00-AFBEE4398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40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AB29C-E811-3A42-B8EB-64145C08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F81B2-2A7C-5F4F-9255-ABF222D49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BE1F3-A1FD-084C-BC07-F113080A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22250-8A2D-074D-AA6F-8ABB8328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F593DA-2E01-814E-9A78-9CEE865F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3977B-2362-C849-BA39-A0ED186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4F440-DB48-6947-8799-7BAEBF33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87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E5F6-F323-3C43-A5C4-61F1B99C8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3CEE-C8C6-8E40-BFB8-00AD568B8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22744-1F8B-664A-A6B5-66E190CD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A2986-3DAD-BC4E-971F-EE607442C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19E3F-ED86-6848-A4FF-B4CEFF30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7F1F3-4399-D940-9E86-599CF640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DB1F-7E4E-0444-B7C4-1F47E0D0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71A1C-C98B-834C-8750-2FA9E124C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57E9D-3080-1B48-BE93-209BB8AB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780F9-29E3-8441-8E44-4264EDF5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1C6A-49CB-0742-8767-7512A11E7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222A-7C9A-3249-866A-70D81A90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69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D5A82-C103-CB49-A2CF-0963E25D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56CC-5312-DC4D-915E-407C5C220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5C2D5-DB2C-3042-B2F6-BEA667028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A972B-9030-F442-A885-27E488C88C70}" type="datetimeFigureOut">
              <a:rPr lang="en-US" smtClean="0"/>
              <a:t>9/12/18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F7AD1-70B0-AF42-A597-CCFA2E579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AC46-48DD-994D-9468-199E17D12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F3078-D82D-A140-9798-0A1DC9A17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datamining.com/docs/r-and-data-mining-examples-and-case-studies" TargetMode="External"/><Relationship Id="rId2" Type="http://schemas.openxmlformats.org/officeDocument/2006/relationships/hyperlink" Target="http://www.rdatamining.com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dd.org/kdd2014/tutorial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markdown.rstudio.com/lesson-1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rstudio.com/tutoria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reamchallenge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7588-0CF2-D84E-8549-D1D402B196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Resources for self-study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3D026-65C0-3143-AF21-AB5472910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0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DFF1-EC70-C040-A8A2-448FD0A6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Rdatamining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8D8F7-B58F-5140-B79C-BD3D36FA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http://www.rdatamining.com/home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http://www.rdatamining.com/docs/r-and-data-mining-examples-and-case-studies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26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EFD7-88FA-F94A-B2F5-2FCF37D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KDD 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84FA-3DA6-924B-9820-B9B8587B4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http://www.kdd.org/kdd2014/tutorials.html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4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51E2-E970-854B-89F8-0DD2AD8C4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Rmarkdown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058A-93FC-3549-AFB8-412F0129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https://rmarkdown.rstudio.com/lesson-1.html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9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36239-2406-6B43-BFEC-3FF15EBF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Shiny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9481-AA8A-8B4F-BC43-A2F229D2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https://shiny.rstudio.com/tutorial/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53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9AC1-2785-324D-AEE0-4637339F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Kaggle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5EAF-89D9-D145-87AC-7BDE9122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https://www.kaggle.com/competitions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0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44FC-46C3-1C42-B169-D5E32B28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Dream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0D97-E298-7948-95EA-F823C4E0E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http://dreamchallenges.org/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255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80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Resources for self-study</vt:lpstr>
      <vt:lpstr>Rdatamining</vt:lpstr>
      <vt:lpstr>KDD tutorials</vt:lpstr>
      <vt:lpstr>Rmarkdown</vt:lpstr>
      <vt:lpstr>Shiny Apps</vt:lpstr>
      <vt:lpstr> Kaggle</vt:lpstr>
      <vt:lpstr>Dream Challenges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Resources for self-study</dc:title>
  <dc:creator>Microsoft Office User</dc:creator>
  <cp:lastModifiedBy>Microsoft Office User</cp:lastModifiedBy>
  <cp:revision>1</cp:revision>
  <dcterms:created xsi:type="dcterms:W3CDTF">2018-09-12T00:12:29Z</dcterms:created>
  <dcterms:modified xsi:type="dcterms:W3CDTF">2018-09-12T00:21:27Z</dcterms:modified>
</cp:coreProperties>
</file>