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Action1.xml" ContentType="application/vnd.ms-office.inkAction+xml"/>
  <Override PartName="/ppt/tags/tag4.xml" ContentType="application/vnd.openxmlformats-officedocument.presentationml.tags+xml"/>
  <Override PartName="/ppt/ink/inkAction2.xml" ContentType="application/vnd.ms-office.inkAction+xml"/>
  <Override PartName="/ppt/tags/tag6.xml" ContentType="application/vnd.openxmlformats-officedocument.presentationml.tags+xml"/>
  <Override PartName="/ppt/ink/inkAction3.xml" ContentType="application/vnd.ms-office.inkAction+xml"/>
  <Override PartName="/ppt/tags/tag8.xml" ContentType="application/vnd.openxmlformats-officedocument.presentationml.tags+xml"/>
  <Override PartName="/ppt/ink/inkAction4.xml" ContentType="application/vnd.ms-office.inkAction+xml"/>
  <Override PartName="/ppt/tags/tag10.xml" ContentType="application/vnd.openxmlformats-officedocument.presentationml.tags+xml"/>
  <Override PartName="/ppt/ink/inkAction5.xml" ContentType="application/vnd.ms-office.inkAction+xml"/>
  <Override PartName="/ppt/tags/tag13.xml" ContentType="application/vnd.openxmlformats-officedocument.presentationml.tags+xml"/>
  <Override PartName="/ppt/ink/inkAction6.xml" ContentType="application/vnd.ms-office.inkAction+xml"/>
  <Override PartName="/ppt/tags/tag15.xml" ContentType="application/vnd.openxmlformats-officedocument.presentationml.tags+xml"/>
  <Override PartName="/ppt/ink/inkAction7.xml" ContentType="application/vnd.ms-office.inkAction+xml"/>
  <Override PartName="/ppt/tags/tag17.xml" ContentType="application/vnd.openxmlformats-officedocument.presentationml.tags+xml"/>
  <Override PartName="/ppt/ink/inkAction8.xml" ContentType="application/vnd.ms-office.inkAction+xml"/>
  <Override PartName="/ppt/tags/tag19.xml" ContentType="application/vnd.openxmlformats-officedocument.presentationml.tags+xml"/>
  <Override PartName="/ppt/ink/inkAction9.xml" ContentType="application/vnd.ms-office.inkAction+xml"/>
  <Override PartName="/ppt/tags/tag22.xml" ContentType="application/vnd.openxmlformats-officedocument.presentationml.tags+xml"/>
  <Override PartName="/ppt/ink/inkAction10.xml" ContentType="application/vnd.ms-office.inkAction+xml"/>
  <Override PartName="/ppt/tags/tag25.xml" ContentType="application/vnd.openxmlformats-officedocument.presentationml.tags+xml"/>
  <Override PartName="/ppt/ink/inkAction11.xml" ContentType="application/vnd.ms-office.inkAction+xml"/>
  <Override PartName="/ppt/tags/tag29.xml" ContentType="application/vnd.openxmlformats-officedocument.presentationml.tags+xml"/>
  <Override PartName="/ppt/ink/inkAction12.xml" ContentType="application/vnd.ms-office.inkAction+xml"/>
  <Override PartName="/ppt/tags/tag31.xml" ContentType="application/vnd.openxmlformats-officedocument.presentationml.tags+xml"/>
  <Override PartName="/ppt/ink/inkAction13.xml" ContentType="application/vnd.ms-office.inkAction+xml"/>
  <Override PartName="/ppt/tags/tag33.xml" ContentType="application/vnd.openxmlformats-officedocument.presentationml.tags+xml"/>
  <Override PartName="/ppt/ink/inkAction14.xml" ContentType="application/vnd.ms-office.inkAction+xml"/>
  <Override PartName="/ppt/tags/tag36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88" r:id="rId2"/>
    <p:sldId id="329" r:id="rId3"/>
    <p:sldId id="457" r:id="rId4"/>
    <p:sldId id="444" r:id="rId5"/>
    <p:sldId id="445" r:id="rId6"/>
    <p:sldId id="446" r:id="rId7"/>
    <p:sldId id="448" r:id="rId8"/>
    <p:sldId id="450" r:id="rId9"/>
    <p:sldId id="458" r:id="rId10"/>
    <p:sldId id="459" r:id="rId11"/>
    <p:sldId id="460" r:id="rId12"/>
    <p:sldId id="461" r:id="rId13"/>
    <p:sldId id="462" r:id="rId14"/>
    <p:sldId id="463" r:id="rId15"/>
    <p:sldId id="464" r:id="rId16"/>
    <p:sldId id="465" r:id="rId17"/>
    <p:sldId id="466" r:id="rId18"/>
    <p:sldId id="467" r:id="rId19"/>
    <p:sldId id="468" r:id="rId20"/>
    <p:sldId id="469" r:id="rId21"/>
    <p:sldId id="470" r:id="rId22"/>
    <p:sldId id="471" r:id="rId23"/>
    <p:sldId id="432" r:id="rId24"/>
    <p:sldId id="442" r:id="rId25"/>
    <p:sldId id="451" r:id="rId26"/>
    <p:sldId id="455" r:id="rId27"/>
    <p:sldId id="456" r:id="rId28"/>
    <p:sldId id="435" r:id="rId29"/>
    <p:sldId id="452" r:id="rId30"/>
    <p:sldId id="453" r:id="rId31"/>
    <p:sldId id="454" r:id="rId32"/>
    <p:sldId id="436" r:id="rId33"/>
    <p:sldId id="437" r:id="rId34"/>
    <p:sldId id="287" r:id="rId3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0173" autoAdjust="0"/>
  </p:normalViewPr>
  <p:slideViewPr>
    <p:cSldViewPr>
      <p:cViewPr varScale="1">
        <p:scale>
          <a:sx n="90" d="100"/>
          <a:sy n="90" d="100"/>
        </p:scale>
        <p:origin x="282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8.wmf"/><Relationship Id="rId2" Type="http://schemas.openxmlformats.org/officeDocument/2006/relationships/image" Target="../media/image19.wmf"/><Relationship Id="rId3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Relationship Id="rId2" Type="http://schemas.openxmlformats.org/officeDocument/2006/relationships/image" Target="../media/image2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Relationship Id="rId2" Type="http://schemas.openxmlformats.org/officeDocument/2006/relationships/image" Target="../media/image2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4" Type="http://schemas.openxmlformats.org/officeDocument/2006/relationships/image" Target="../media/image31.wmf"/><Relationship Id="rId5" Type="http://schemas.openxmlformats.org/officeDocument/2006/relationships/image" Target="../media/image32.wmf"/><Relationship Id="rId6" Type="http://schemas.openxmlformats.org/officeDocument/2006/relationships/image" Target="../media/image33.wmf"/><Relationship Id="rId1" Type="http://schemas.openxmlformats.org/officeDocument/2006/relationships/image" Target="../media/image28.wmf"/><Relationship Id="rId2" Type="http://schemas.openxmlformats.org/officeDocument/2006/relationships/image" Target="../media/image29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Relationship Id="rId2" Type="http://schemas.openxmlformats.org/officeDocument/2006/relationships/image" Target="../media/image35.wmf"/><Relationship Id="rId3" Type="http://schemas.openxmlformats.org/officeDocument/2006/relationships/image" Target="../media/image36.wmf"/></Relationships>
</file>

<file path=ppt/ink/inkAction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5-14T03:10:00.311Z"/>
    </inkml:context>
    <inkml:brush xml:id="br0">
      <inkml:brushProperty name="width" value="0.0619" units="cm"/>
      <inkml:brushProperty name="height" value="0.061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133441">
    <iact:property name="dataType"/>
    <iact:actionData xml:id="d0">
      <inkml:trace xmlns:inkml="http://www.w3.org/2003/InkML" xml:id="stk0" contextRef="#ctx0" brushRef="#br0">7 1486 0,'5'-5'156,"70"5"-140,-47 -4 -1,0 -1 -15,-14 5 0,0 -5 16,19 -4 15,-29 9 -31,1 0 0,9 0 16,-9 0 -1,4 0 -15,19 0 0,-14 0 16,28 0 15,-28 0 -31,-4 0 16,-1 0 -16,0 0 15,1 0 -15,-1 0 0,0 0 16,-4 0 -1,0 -5 -15,-1 5 112,1 0 -112,0 0 16,9 0 -16,-5 0 16,15 0 -1,-10 0 -15,0 0 0,0 0 16,-10 0 -16,1 0 15</inkml:trace>
    </iact:actionData>
  </iact:action>
  <iact:action type="add" startTime="135015">
    <iact:property name="dataType"/>
    <iact:actionData xml:id="d1">
      <inkml:trace xmlns:inkml="http://www.w3.org/2003/InkML" xml:id="stk1" contextRef="#ctx0" brushRef="#br0">484 1435 0,'5'0'140,"0"0"-124,-1 4 -1,6 -4 -15,-1 5 16,5 9 15,-9 -14 -31,-1 5 16,1 -5 -1,0 4 -15,-5 1 78,4 -5 -62,6 0 46,-1 0 -46,-4 5 0,0 -5 -16,-1 9 31,-4 -4 93,-4 -5 -77,-6 0 -16,6 0 -31,-1 4 0,-5 1 32,-4 0 -32,10 -5 0,-1 0 15,-4 0 1,4 0 -16,0 0 0,-4 0 15,4 0 -15,1 0 16,-1 0 0</inkml:trace>
    </iact:actionData>
  </iact:action>
  <iact:action type="add" startTime="154869">
    <iact:property name="dataType"/>
    <iact:actionData xml:id="d2">
      <inkml:trace xmlns:inkml="http://www.w3.org/2003/InkML" xml:id="stk2" contextRef="#ctx0" brushRef="#br0">1911 73 0,'-9'0'0,"-14"9"0,18 -4 15,-4 -5 -15,4 4 16,0 1 -1,1 0 -15,-1 -5 16,5 4 0,0 1 -16,0 0 31,0 -1 -31,-5 -4 15,5 5 -15,-9 4 32,9 1 -32,0 -6 15,0 6 1,0 -1 -1,0 -4 1,0 9 -16,0 -9 16,0 -1 -1,0 1 -15,5 0 0,-5 -1 16,14 29 15,-5 -24 -31,-4 10 16,9 0 -1,4 4 -15,48 38 0,-43 -42 16,24 4 43,-33 -13 -43,14 -6 0,-14 1 -16,-9 -5 15,4 0 -15,-4 0 0,0 0 16,-1 0 -1,15 0 1,-10 0 -16,5 0 16,5 -5 -16,-5 5 15,5 -4 -15,-5 4 16,-5 -5 -16,5 5 15,-9 -5 -15,4 5 0,-4 0 16,0 -4 0,-1 -1 -16,1 5 31,18 0 -31,-4 0 15,5 0 1,-1 0 -16,5 -5 16,-9 0 -16,4 1 15,-13 -6 -15,-1 10 16,-4 -4 -16,-1 -1 0,1 -18 15,-5 18 1,5 -4 -16,-5 -1 0,4 -4 16,-4 10 -1,5 -1 -15,-5 -4 0,0 4 16,0 0 -1,0 -9 -15,0 5 16,0 4 -16,0 -14 0,0 10 31,-14 -14 -31,9 13 0,1 1 31,-6 -5 -31,1 0 0,-1 4 0,1 -4 32,0 5 -32,-1 0 0,6 4 15,-1 0 1,0 -4 -16,-4 4 0,4 -4 15,1 9 -15,-1 -9 16,0 9 -16,1 -5 16,-1 0 15,-4 1 -31,-1 -1 0,1 0 15,-15 0 1,-13 -4 -16,23 4 0,0 1 31,-47 -10 -15,42 9 -16,1 5 15,4 0 1,0 0 -16,0 0 0,0 5 16,0 -1 -1,-1 -4 -15,1 10 16,10 -6 -16,-1 -4 93,-4 5 -77,-1 0 0,-4 -1 -16,5 1 0,-14 0 15,4 0 1,-5 -1 -16,10 1 0,5 0 15,0 -5 -15,4 0 16</inkml:trace>
    </iact:actionData>
  </iact:action>
  <iact:action type="add" startTime="163344">
    <iact:property name="dataType"/>
    <iact:actionData xml:id="d3">
      <inkml:trace xmlns:inkml="http://www.w3.org/2003/InkML" xml:id="stk3" contextRef="#ctx0" brushRef="#br0">1584 854 0,'-14'0'47,"9"0"-31,-4 0 -1,4 5 -15,0 -5 0,-9 5 16,10 -1 -1,-10 1 17,9 -5 14,-4 5 -46,4 -1 16,-4 -4 0,4 0 -1,5 5 -15,-5 -5 60,5 5 -44,-4 -5 -1,4 4 -15,-5 1 16,5 0 -1,-5 -1 1,5 1 -16,-4 -5 16,4 5 -1,0 -1 1,0 1 -1,0 0 -15,0 -1 16,0 1 -16,0 0 16,0 -1 -1,0 1 48,4 -5 -63,-4 5 15,5 4 1,4 -9 -16,-9 5 15,5 0 -15,0 -1 16,4 1 -16,19 14 31,-14 -15 -15,-9 1 -16,13 0 15,-13 -5 1,37 9 0,-32 -9 -1,4 0 -15,14 5 16,-14 -5 -16,0 0 15,0 0 1,-5 0 -16,-4 0 0,0 0 16,9 0 -1,-10 0 1,1 0 31,0 0 -47,-1 0 16,20 0 -1,-10 0 -15,14 0 16,-14 0 0,-5 0 -16,1 0 0,-1 0 15,0 0 1,-4 0 -16,0 0 78,32 0 -78,-23 -5 0,10 0 15,-1 5 1,-4 -4 -16,-5 -1 16,-5 -4 -16,-4 9 15,-5 -5 1,0 -4 15,0 4 -15,0 0 30,0 1 -46,0 -10 16,-5 9 0,0 0 -1,1 0 -15,-1 1 0,5 -1 16,-9 0 -1,-1 -4 17,6 4 -32,-1 1 0,0 4 0,1 -5 0,-1 5 16,-4 -9 31,-1 4 -47,-9 0 15,10 1 1,0 -1 -16,-1 0 15,-32 -4 1,33 4 0,4 1 -1,1 4 -15,-10 -5 0,9 5 16,-5 -5 -16,1 0 15,0 5 1,-1 0 -16,1 -4 0,-42 -6 31,46 10 -31,-9 0 16,9 0 -1,1 0 -15,-1 0 47,0 0 -47,-4 0 16,-1 0 -1,-22 0 -15,18 0 0,-5 0 16,5 0 0,5 0 -16,-1 0 15,1 0 -15,4 0 16,0 0 -16,1 0 31,-15 0 0,14 5 -10,-4 -5 -21,4 0 15,-4 5 17</inkml:trace>
    </iact:actionData>
  </iact:action>
  <iact:action type="add" startTime="166867">
    <iact:property name="dataType"/>
    <iact:actionData xml:id="d4">
      <inkml:trace xmlns:inkml="http://www.w3.org/2003/InkML" xml:id="stk4" contextRef="#ctx0" brushRef="#br0">1649 1130 0,'-4'0'15,"-6"0"1,6 0 15,-1 0 -31,0 0 16,1 0 15,-1 0 -15,0 0 -16,1 0 31,-1 0 -16,0 0 17,1 0 -17,-1 0 1,0 0 -1,5 5 1,-4 -5 -16,4 5 16,-5 -5 15,0 4 0,5 1 -3,-5 0 -28,5 -1 47,0 1 -31,0 0 15,0 -1 -31,0 1 15,0 0 17,0 -1 46,0 1 -47,0 0 -16,5 0 -15,0 -1 32,0 1 -17,-5 0 1,4 -5 -16,1 0 15,0 4 1,9 1 -16,-5 0 16,-4 -1 -16,13 1 15,-8 -5 1,-1 5 -1,-4 -5 1,-1 0 -16,1 4 94,4 -4 -94,-4 5 0,5 -5 15,4 0 -15,-5 0 0,0 0 15,-4 0 -15,4 0 0,-4 0 125,0 0 -125,-1 0 0,1 0 16,0 0 -1,-1 0 1,1 0 -16,0 0 31,-1 -5 47,1 1 -62,4 -1 -1,-4 0 1,-5 1 0,5 4 46,-1 -5 -46,1 5 -1,-5 -5 1,5 1 -16,-5 -1 31,5 5 -31,-5 -9 15,0 4 1,0 0 15,0 0 0,0 1 -31,0 -1 31,0 0 -15,0 1 0,0 -1 -1,0 0 1,0 1 -16,-5 4 15,5 -5 -15,-5 5 16,5 -5 15,-5 1 -15,1 4 -1,-1 -5 -15,0 0 16,1 5 -16,-6 -4 31,6 4 -15,-1 0 -16,-9 0 31,5 0 0,-5 -5 -31,4 5 16,1 0 -16,4 0 15,1 0 1,-1 0 146,0 0 -146,1 0 -16,-15 0 0,9 0 15,1 0 1,0 0 -16,4 0 0,0 0 15</inkml:trace>
    </iact:actionData>
  </iact:action>
  <iact:action type="add" startTime="166868">
    <iact:property name="dataType"/>
    <iact:actionData xml:id="d5">
      <inkml:trace xmlns:inkml="http://www.w3.org/2003/InkML" xml:id="stk5" contextRef="#ctx0" brushRef="#brinv">0 0 0</inkml:trace>
    </iact:actionData>
  </iact:action>
  <iact:action type="add" startTime="166869">
    <iact:property name="dataType"/>
    <iact:actionData xml:id="d6">
      <inkml:trace xmlns:inkml="http://www.w3.org/2003/InkML" xml:id="stk6" contextRef="#ctx0" brushRef="#brinv">2494 1512 0</inkml:trace>
    </iact:actionData>
  </iact:action>
</iact:actions>
</file>

<file path=ppt/ink/inkAction10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5-14T06:33:55.560Z"/>
    </inkml:context>
    <inkml:brush xml:id="br0">
      <inkml:brushProperty name="width" value="0.0619" units="cm"/>
      <inkml:brushProperty name="height" value="0.061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2975">
    <iact:property name="dataType"/>
    <iact:actionData xml:id="d0">
      <inkml:trace xmlns:inkml="http://www.w3.org/2003/InkML" xml:id="stk0" contextRef="#ctx0" brushRef="#br0">73 1519 0,'-5'0'326,"0"4"-326,-37 34 47,33 -24 -16,9 5 63,-5 -10 -63,5 -4 -31,0 -1 63,0 15 -32,0 -10 -16,5 10 1,-1 -14 0,6 18 15,-6 -13 -16,1 -6 -15,0 1 16,-1 4 -1,10 1 16,-9 -10 63,14 0 -94,18 0 31,-27 0 -31,13 -10 31,-18 1 79,-1 9 -95,-4 -5 1,5 5 -16,-5 -4 15,0 -6 17,5 -4 -17,-5 10 1,0 -1 15,0 -4 10,0 -1 -41,4 5 0,-4 1 16,0 -6 -1,0 -4 17,0 10 -32,0 -1 78,0 -4 -63,-9 -10 32,9 14 -31,0 -4 30,-5 4 -46,-9 -13 32,-14 -15 -1,24 23 -16,-1 6 1,0 4 0,1 0 -1,-1 -5 -15,-4 5 31,-1 0 1,1 -5 12</inkml:trace>
    </iact:actionData>
  </iact:action>
  <iact:action type="add" startTime="5552">
    <iact:property name="dataType"/>
    <iact:actionData xml:id="d1">
      <inkml:trace xmlns:inkml="http://www.w3.org/2003/InkML" xml:id="stk1" contextRef="#ctx0" brushRef="#br0">1205 1982 0,'-5'24'78,"1"-20"-78,-1 6 16,5 -6 0,-5 15 15,0 -10 -16,5 5 1,0 29 15,0 -34 -31,0 0 16,0 15 -1,0 -20 17,10 10 14,-1 -9 -14,-4 0 -32,0 -5 15,-5 4 1,14 -4 15,-10 0 -31,15 5 31,-14 -5 -15,-1 0 -16,6 0 15,18 0 17,-10 0 -1,1 0 0,-14 0 0,4 -23 32,1 -5 -39,-10 23 -8,0 -14 -1,0 0 1,0 1 15,0 -1 0,0 10 -31,-10 -5 47,10 9 -16,-14 5 16,10 -5 -31,-1 5 -16,0 0 15,-37 -23 32,33 14 -31,-1 4 -1,-18 -19 17,19 20 -17,9 -1 -15,-5 5 16,1 0 138</inkml:trace>
    </iact:actionData>
  </iact:action>
  <iact:action type="add" startTime="12131">
    <iact:property name="dataType"/>
    <iact:actionData xml:id="d2">
      <inkml:trace xmlns:inkml="http://www.w3.org/2003/InkML" xml:id="stk2" contextRef="#ctx0" brushRef="#br0">662 1673 0,'-23'0'296,"-15"0"-265,24 0 -31,-9 0 16,9 0 0,0 -4 -1,-5 4 1,5 0 -1,-19 0 1,24 0 0,-10 0 -1,5 0 32,-47 -10 -16,-32 -4 0,65 14 -15,9 0 0,-4 -5 77,13 5 -77,-23 0 15,24 -4 -31,0 4 16</inkml:trace>
    </iact:actionData>
  </iact:action>
  <iact:action type="add" startTime="14595">
    <iact:property name="dataType"/>
    <iact:actionData xml:id="d3">
      <inkml:trace xmlns:inkml="http://www.w3.org/2003/InkML" xml:id="stk3" contextRef="#ctx0" brushRef="#br0">700 1687 0,'23'14'327,"-14"-14"-311,5 14 15,-9 -9 -15,0 0 -1,23 13 17,-10 -8 -32,-8 -6 15,4 1 65,-9 -5 -80,-1 5 62,24 9 -30,-23 -9 -17,32 18 16,-32 -23 -31,9 14 32,-5 -9 -17,1 4 1,-5 -9 -1,4 9 1,19 15 15,-23 -15 -31,18 10 31,0 4 1,-13 -18 -1,9 18 -16,-10 -13 1,-4 -10 0,-1 4 -16,15 25 62,-14 -25 -62,-5 1 16,9 0 -1,-4 -1 63,-1 1 -47,1 0 -31,0 -1 32,-1 -4 -1,10 10 62,-9 -1 -77,4 -4 0,-9 -1 -1,5 -4 126,0 0 41</inkml:trace>
    </iact:actionData>
  </iact:action>
  <iact:action type="add" startTime="23684">
    <iact:property name="dataType"/>
    <iact:actionData xml:id="d4">
      <inkml:trace xmlns:inkml="http://www.w3.org/2003/InkML" xml:id="stk4" contextRef="#ctx0" brushRef="#br0">695 1542 0,'-14'19'93,"4"-5"-93,6 -5 16,-1 1 -16,-28 65 47,33 -71 -32,-4 1 17,4 9 30,9 19 -19,14 -24 19,10 -9 -15,-23 0 -31,8 0 -1,-8 0 32,-1 -5 -47,0 -4 31,19 -28 32,-23 23 -32,-5 9 -16,0 -14 1,0 14 0,0 -23 15,0 5 0,0 14 0,-5 4 -31,1 5 16,-1 -9 -1,-32 -10 46,27 19 -61,6 -5 16,-34 5 62,29 0 -78,-1 -4 15,1 4 1,0 0 15</inkml:trace>
    </iact:actionData>
  </iact:action>
  <iact:action type="add" startTime="28899">
    <iact:property name="dataType"/>
    <iact:actionData xml:id="d5">
      <inkml:trace xmlns:inkml="http://www.w3.org/2003/InkML" xml:id="stk5" contextRef="#ctx0" brushRef="#br0">3605 1636 0,'-32'0'31,"-1"4"-15,23 1 0,1 -5 -16,4 5 15,-4 0 -15,-5 -1 31,9 1 -15,1 -5 -16,-6 0 16,6 0 15,-1 5 -31,0 -5 15,5 4 17,-4 -4 -32,-11 28 78,15 -23 -78,0 0 0,0 4 31,0 0 0,0 -4 -31,0 0 31,5 9 0,0 -14 -15,0 14 0,4 -5 15,-4 -9 0,9 5 16,-10 -5 -47,6 5 15,-1 -5 1,14 4 15,-9 -4 32,0 0 -32,-4 0 -16,4 0 17,28 -9 46,-33 -5 -63,-4 14 1,0 -10 0,-5 6 -1,0 -6 1,4 10 -16,-4 -4 15,0 -1 1,0 -4 0,0 -5 15,0 9 -31,5 -4 15,-5 4 1,0 0 46,0 1 -30,0 -1 -32,0 -4 31,-19 -5 78,15 14 -93,-15 -15 -1,10 11 16,-1 4 13,6 0 -29,-34 -5 79,1 0 -63</inkml:trace>
    </iact:actionData>
  </iact:action>
  <iact:action type="add" startTime="41662">
    <iact:property name="dataType"/>
    <iact:actionData xml:id="d6">
      <inkml:trace xmlns:inkml="http://www.w3.org/2003/InkML" xml:id="stk6" contextRef="#ctx0" brushRef="#br0">3067 1098 0,'-5'0'63,"-4"0"-48,-5 0 1,0 4 -16,-5 6 15,-126 27 17,61 -18 -1,70 -15 -16,0 1 1,-19 19 15,15 -6 -31,-20 10 31,1 0 1,18 -9 -32,10 -14 15,4 4 1,0 -9 -16,-14 19 15,5 0 1,-14 9 15,14 -5 -15,10 -4 -1,-1 -10 -15,-14 24 32,10 -24 -17,-19 43 16,18 -43 -15,-8 33 31,18 -37 -47,0 18 15,0 -18 -15,0 4 16,9 62 0,-4 -67 -1,-5 1 -15,4 14 16,6 23 15,18 23 32,-28 -55 -48,9 22 16,-4 -27 -31,28 70 94,-33 -70 -94,0 -1 16,4 10 -1,1 -9 -15,14 33 31,14 27 16,-15 -37 -16,-13 -14 -31,9 5 16,-9 -10 0,13 10 15,-18 -14 -31,5 -1 15,47 15 -11,-38 -14 11,0 -1 16,-10 -4 -31,24 0 32,-23 0 -17,14 5 1,-10 -5 -16,14 0 15,6 0 17,-25 0 -32,34 0 46,-15 0 -30,-4 0 0,42 0 -1,-43 0 1,57 -5 15,-19 -13 0,-42 18 -31,-4 -10 16,4 1 -1,93 -42 17,-93 46 -17,33 -23 32,-37 18 -31,18 -13 -1,-24 14 1,38 -29 21,-18 24 -21,-15 5 -1,19 -5 16,-9 4 1,-14 10 -17,-1 -4 -15,10 -1 16,10 -14 15,-20 19 -31,43 -28 47,-37 24 -47,13 -6 31,19 -41 0,-42 46 -15,5 0 -1,-1 -27 48,1 3 -32,-5 20 -15,5 4 -1,-5 -4 1,5 4 -16,-5 -13 31,4 -15 22,-4 -9 -22,0 37 -16,0 -4 -15,0 -19 32,0 18 -32,0 -4 15,0 10 1,0 -29 15,0 -5 0,-4 15 -15,-6 -10 -1,10 24 1,-9 -19 0,4 18 -1,0 -13 1,-4 9 -1,4 -9 1,1 18 0,-1 -4 -1,-9 -20 1,-14 -17 31,19 32 -32,-34 -29 16,39 34 -15,-48 -19 15,6 9 -2,31 10 -14,-83 -10 17,75 15 -32,-80 -10 31,94 14 -31,-1 0 15,1 0 1,-5 -5 15,-5 0 0,14 5 -15,-9 0 0,10 0 -1,-34 0 16,34 0 -31,-6 0 32,-4 0 139,-42 14 -155,42 -14 15</inkml:trace>
    </iact:actionData>
  </iact:action>
  <iact:action type="add" startTime="49342">
    <iact:property name="dataType"/>
    <iact:actionData xml:id="d7">
      <inkml:trace xmlns:inkml="http://www.w3.org/2003/InkML" xml:id="stk7" contextRef="#ctx0" brushRef="#br0">4354 1580 0,'-5'0'0,"1"0"16,-15 0 15,-5 0 -31,-36 9 31,-48 28 1,61 -13 -32,19 -15 15,0 5 1,-84 70 15,65 -46 -31,-4 9 13,32 -33 3,-33 33 -1,24 -24 1,-28 28 0,-47 43 46,94 -85 -46,-113 80 15,99 -70 -16,-33 23 1,-1 10 15,43 -43 -15,5 0 -16,-5 5 15,5 5 17,-1 -9 -17,1 8 16,-5 10 1,9 -23 -32,1 14 15,-1 -15 1,0 29 15,5 -28 -31,0 0 16,0 9 -1,5 4 16,14 29 13,-19 -42 -44,23 32 47,-14 -32 -32,1 4 1,18 15 31,-19 -24 -32,-4 0 1,23 14 -1,-14 -10 1,9 1 0,-9 -5 -1,-4 0 -15,8 0 16,-13 0 -1,23 0 32,14 0 -31,-28 0 -1,28 0 1,1 0 15,-15 0 -15,14 5 -1,-24 -5 1,1 0 -16,37 4 31,-23 -4 -15,-5 0 -1,5 0 17,-24 0 -32,1 0 15,50 0 16,-50 0 -15,182 -18 46,-164 13 -46,-10 5 -16,71 -14 31,-65 9 -15,4 -9 -1,9 -4 1,-4 4 0,18 -5 15,-4 -5 0,0 -8 0,-38 27 -15,19 -14 -1,5 -4 1,-19 9 0,0 -5 -1,10 -4 1,8 -15 31,-8 -4 11,-15 14 -58,1 0 15,-6 19 1,15 -24 15,-14 23 -31,-5 1 16,9 -19 -1,-9 19 1,0 -24 0,5 24 -1,-5 4 -15,0 -5 16,0 1 -1,0 4 -15,0 -23 32,4 0 -17,1 19 1,-5 -24 15,0 19 -31,9 -42 16,-4 33 15,0 -24 -16,-5 33 1,0 -38 15,0 19 -15,0 24 -1,0 4 17,0 -13 -1,0 8 0,-5 6 0,0 -1 -15,-4 0 -1,0 1 1,-15 -6 0,15 6 -1,-43 -10 32,43 9 -31,4 5 -16,1 0 15,-1 0 -15,-9 -5 16,-126 -18 93,126 23 -62,-10 -5 -32,10 5 -15,-9 -5 16,9 5 0,9 0 77,-9 0 -62,14 -4 -31,-19 -1 62,10 -4 -46,-10 4 -1,15 0 -15,-25 -13 47</inkml:trace>
    </iact:actionData>
  </iact:action>
  <iact:action type="add" startTime="70977">
    <iact:property name="dataType"/>
    <iact:actionData xml:id="d8">
      <inkml:trace xmlns:inkml="http://www.w3.org/2003/InkML" xml:id="stk8" contextRef="#ctx0" brushRef="#br0">2941 44 0,'0'10'171,"5"60"-124,-5 -51 -16,4 -10 -31,-4 19 31,0 -18 -31,5 18 16,0 4 31</inkml:trace>
    </iact:actionData>
  </iact:action>
  <iact:action type="add" startTime="71953">
    <iact:property name="dataType"/>
    <iact:actionData xml:id="d9">
      <inkml:trace xmlns:inkml="http://www.w3.org/2003/InkML" xml:id="stk9" contextRef="#ctx0" brushRef="#br0">3105 63 0,'-47'24'188,"42"-24"-173,5 4 -15,-14 -4 78,9 0 -62,-55 19 15,46 -10 0,0 1 78,4 -6 -77,24 6 326,0 -1 -342,10 10 0,-20 -10 -1,10 5 16,5 0 30,-14 -14 -46,-1 0 1,1 10 -1,18 -1 1,-13 0 15,9 5 16,-15 -9 -31,6 4 -1,-6 -9 204</inkml:trace>
    </iact:actionData>
  </iact:action>
  <iact:action type="add" startTime="81457">
    <iact:property name="dataType"/>
    <iact:actionData xml:id="d10">
      <inkml:trace xmlns:inkml="http://www.w3.org/2003/InkML" xml:id="stk10" contextRef="#ctx0" brushRef="#br0">3268 166 0,'38'-5'125,"-15"5"-63,-13 0 16,13 0 -62,-4 -4 61,-15 4 -77</inkml:trace>
    </iact:actionData>
  </iact:action>
  <iact:action type="add" startTime="82451">
    <iact:property name="dataType"/>
    <iact:actionData xml:id="d11">
      <inkml:trace xmlns:inkml="http://www.w3.org/2003/InkML" xml:id="stk11" contextRef="#ctx0" brushRef="#br0">3278 227 0,'4'0'47,"6"0"-32,13 0 17,-18 0 -32,9 0 31,0 0 109,-9 0 -62,-1 0 -78,15 0 60,-5 0 96</inkml:trace>
    </iact:actionData>
  </iact:action>
  <iact:action type="add" startTime="83678">
    <iact:property name="dataType"/>
    <iact:actionData xml:id="d12">
      <inkml:trace xmlns:inkml="http://www.w3.org/2003/InkML" xml:id="stk12" contextRef="#ctx0" brushRef="#br0">3732 7 0,'18'0'188,"10"9"-188,-18 -4 0,-6 0 15,1 -5 -15,0 28 47,-1 -19 -31,6 38 31,-10 -38 -32,0 -4 1,-14 0 46,9 -5 -46,0 0 15,5 -5 212,5 5 -227,0 0 62,18 0 -16,-18 0 -30,4 0 -17,-4 0 16,0 0 -31,4 5 47,0 -5 -16,1 9 1,-6 5 -1,1 -14 -31,0 24 31,-1 -20 -15,-4 10 -1,0 -9 1,0 0 -1,-4 -5 1,-1 4 15,-42 -4 8,10 0 -8,18 0 -31,5 0 0,9 0 15,-18 0 1,-10 0 15,29 0 47,-1 0 -62,0 0 -1</inkml:trace>
    </iact:actionData>
  </iact:action>
  <iact:action type="add" startTime="83679">
    <iact:property name="dataType"/>
    <iact:actionData xml:id="d13">
      <inkml:trace xmlns:inkml="http://www.w3.org/2003/InkML" xml:id="stk13" contextRef="#ctx0" brushRef="#brinv">0 0 0</inkml:trace>
    </iact:actionData>
  </iact:action>
  <iact:action type="add" startTime="83680">
    <iact:property name="dataType"/>
    <iact:actionData xml:id="d14">
      <inkml:trace xmlns:inkml="http://www.w3.org/2003/InkML" xml:id="stk14" contextRef="#ctx0" brushRef="#brinv">4801 2658 0</inkml:trace>
    </iact:actionData>
  </iact:action>
</iact:actions>
</file>

<file path=ppt/ink/inkAction11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5-14T07:15:50.642Z"/>
    </inkml:context>
    <inkml:brush xml:id="br0">
      <inkml:brushProperty name="width" value="0.0619" units="cm"/>
      <inkml:brushProperty name="height" value="0.061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13318">
    <iact:property name="dataType"/>
    <iact:actionData xml:id="d0">
      <inkml:trace xmlns:inkml="http://www.w3.org/2003/InkML" xml:id="stk0" contextRef="#ctx0" brushRef="#br0">7 1252 0,'0'-5'171,"0"-4"-155,9 0 -16,1 -1 0,-1 -4 13,10 -5 3,-15 5 -16,1 10 16,5 -6 -1,-10 6 1,0 -1 -1,4 0 1,-4 1 -16,5 4 16,-5 -5 -1,0 0 -15,9 -9 16,-4 10 -1,-5 -1 17,5 10 264,-5 -1 -280,0 1 -16,0 4 15,0 1 14,0 -6 -14,0 1 -15,0 4 16,0 5 0,0 -9 -16,0 4 15,0 -4 -15,0 9 0,0 -9 16,0 0 -1,0 4 -15,0 -4 16,0 -1 0,0 1 -16,0 0 0,0 -1 15,0 1 1,0 0 -16,0 -1 15,0 1 329,0 32 -329,4 -22 1,-4 3 -16,0 -13 0,0 -10 62,0 -4 -62,0 0 16,0 4 -16,-4 5 15</inkml:trace>
    </iact:actionData>
  </iact:action>
  <iact:action type="add" startTime="15738">
    <iact:property name="dataType"/>
    <iact:actionData xml:id="d1">
      <inkml:trace xmlns:inkml="http://www.w3.org/2003/InkML" xml:id="stk1" contextRef="#ctx0" brushRef="#br0">16 1360 0,'10'0'234,"18"0"-203,-9 4 -31,-1 -4 0,6 0 16,4 0 -1,-14 0 -15,4 0 86,-3 -4 -86,-6 4 0,-4 0 15,4 0 1,-4 0 0</inkml:trace>
    </iact:actionData>
  </iact:action>
  <iact:action type="add" startTime="25034">
    <iact:property name="dataType"/>
    <iact:actionData xml:id="d2">
      <inkml:trace xmlns:inkml="http://www.w3.org/2003/InkML" xml:id="stk2" contextRef="#ctx0" brushRef="#br0">199 1612 0,'5'5'234,"-5"4"-218,0 -4 -16,0 0 16,4 -1 -16,-4 1 31,0 0 47,0 0 -78,0 -1 15,0 1 -15,10 9 16,-10 -9 -16,0 -1 125,0 1 -109,0 0 -1,0 -1 1,4 1 -16,-4 0 31,0 4 -31,0 -4 16,5 -5 -1,-5 14 16,0 -10 -15,5 -4 0,-5 5 -1,0 0 1</inkml:trace>
    </iact:actionData>
  </iact:action>
  <iact:action type="add" startTime="28170">
    <iact:property name="dataType"/>
    <iact:actionData xml:id="d3">
      <inkml:trace xmlns:inkml="http://www.w3.org/2003/InkML" xml:id="stk3" contextRef="#ctx0" brushRef="#br0">428 1538 0,'-5'0'312,"5"4"-296,-4 -4 0,4 5 -16,-14 9 46,14 -9 -46,-5 -1 0,0 1 32,1 4 -16,-1 -9 -16,5 5 15,-5 0 -15,1 -1 63,-1 1 -48,5 0 1,-9 -5 -16,-10 28 31,14 -28 -15,10 9 680,4 -9 -696,1 5 15,-6 0 1,1 -5 0,0 0 46,-1 9 -62,1 -9 13,0 0 -13,-1 5 15,1 -5 48,-5 4 -48,5 -4 16,-1 0 1,1 0 -1,9 5 16,-9 -5 -47,-5 5 15,4 -1 16</inkml:trace>
    </iact:actionData>
  </iact:action>
  <iact:action type="add" startTime="30809">
    <iact:property name="dataType"/>
    <iact:actionData xml:id="d4">
      <inkml:trace xmlns:inkml="http://www.w3.org/2003/InkML" xml:id="stk4" contextRef="#ctx0" brushRef="#br0">709 1519 0,'-5'0'125,"1"0"-94,-1 0 -15,-5 0 0,-4 0 -16,-9 4 15,4 1 1,-32 5 -16,37 -6 0,0 1 31,9 0 90,5 -1 -106,0 1 -15,0 0 0,-5 9 32,5 -10 -17,0 1 -15,0 0 31,0 -1 -31,0 1 0,0 0 47,0 -1 -31,0 1 -1,0 0 1,5 -1 0,-5 1 -1,5 -5 -15,-1 0 94,1 0 -47,0 0 -32,4 0 16,-4 0 1,0 0 61,-1 0 -78,1 0 16,-5 -5 32,0 1 -48,0 -1 1,0 0 0,0 1 -1,0 -1 16,0 0 -15,0 1 0,-5 4 -1,1 0 -15,4 -5 31,-5 5 79,0 0 -79,1 0 -31,-1 0 31,0 0 -31,0 0 16,1 5 -1,-1 -1 -15,0 -4 16,5 5 -16,-4 -5 0,4 5 16,0 -1 -16,-5 -4 16,5 5 -1,-5 0 16,5 4 -31,0 -4 16,0 4 15,0 -4 -15,0 0 -16,0 -1 15,0 15 17,5 -14 -17,0 -5 1,-1 0 15,1 0 -15,0 4 30,4 1 -30,5 -5 -16,-9 0 16,9 0 -16,14 5 15,-14 -5 1,0 0 -16,9 0 15,-13 0 1,-6 0 -16,1 0 16</inkml:trace>
    </iact:actionData>
  </iact:action>
  <iact:action type="add" startTime="55893">
    <iact:property name="dataType"/>
    <iact:actionData xml:id="d5">
      <inkml:trace xmlns:inkml="http://www.w3.org/2003/InkML" xml:id="stk5" contextRef="#ctx0" brushRef="#br0">236 1388 0,'5'0'110,"4"-5"-110,5 5 0,43 -23 15,-29 13 1,46 -13 -1,-45 9 -15,8 4 16,-18 1 -16,18 0 31,-28 4 -31,6 5 0,-11 -9 16,6 4 -16,-1 -4 15,10 -5 -15,-10 4 14,0 6 -14,15 -15 31,-15 10 -31,0 -6 0,5 6 16,-4 0 -1,-1 -1 -15,5 1 16,-9 4 -16,0 5 16,-1 -4 -16,1 4 0,-5 -5 15,5 5 -15,-5 -5 16,9 1 -1,-4 4 -15,4 -10 16,0 6 -16,5 -1 16,-4 -4 -16,32 -15 31,-28 24 -31,-9 -9 15,4 9 -15,5 -10 0,5 -4 16,-10 14 0,0 -9 -16,5 4 15,-4 1 1,4 -6 -16,0 6 0,5 -6 15,46 -22 1,-51 27 0,10 0 -1,-15 -4 -15,14 -1 16,1 -4 -16,-10 10 31,-10 -6 -31,1 10 0,0 -9 16,9 9 -1,-9 -5 -15,-1 1 0,10 4 16,-14 -5 -1,5 0 -15,0 5 16,-1 0 -16,1 0 16,4 -9 30,1 9 -46,-6 -5 16,1 5 -16,4 -4 0,-4 4 0,0 -5 15,-1 0 1,1 5 -16,4 -5 0,-4 1 15,19 -1 -15,-20 0 0,1 5 16,4 -4 0,-4 4 -1,4 -10 79,1 6 -63,-6 4 -31,-4 -5 16,5 5 -1,0 -5 -15,4 5 16,-4 -4 -16,-1 -1 15,6 5 -15,-6 -5 16,-4 1 0</inkml:trace>
    </iact:actionData>
  </iact:action>
  <iact:action type="add" startTime="60613">
    <iact:property name="dataType"/>
    <iact:actionData xml:id="d6">
      <inkml:trace xmlns:inkml="http://www.w3.org/2003/InkML" xml:id="stk6" contextRef="#ctx0" brushRef="#br0">1364 400 0,'0'-5'202,"0"1"-202,0 -1 16,5 0 -1,4 1 16,-4 4 -31,-1 -5 16,1 5 0,4 0 -16,-4 0 0,4 0 15,-4 0 16,0 0 -31,-1 0 0,6 0 32,-5 0 -32,-1 0 31,1 0 -31,0 5 31,-1 -1 -15,1 6 -16,0 -10 31,-5 4 -31,0 1 15,0 0 -15,0 0 16,0 -1 -16,0 1 31,0 0 -31,0 4 16,0 -4 -1,-5 -1 -15,5 1 0,-5 4 32,1 -9 -32,-1 5 93,-4 0 -93,9 -1 0,-5 1 26,0 4 -11,-4 -4 1,4 0 -16,5 -1 16,-9 6 -1,4 -5 79,0 -5 -94,1 0 15,4 4 1,-10 6 15,6 -6 -31,4 1 109,4 -5 94,6 0 -109,-6 0 -94,10 0 16,-4 0 -1,-1 0 -15,24 0 31,-28 0 -15,-1 0 46,1 0 -46,0 0 0,-1 0 -16,1 0 31,0 0 125,13 0 -141,-8 0 -15,-1 0 0,0 0 16,-4 0 -16,4 0 16,-4 0 -1</inkml:trace>
    </iact:actionData>
  </iact:action>
  <iact:action type="add" startTime="72610">
    <iact:property name="dataType"/>
    <iact:actionData xml:id="d7">
      <inkml:trace xmlns:inkml="http://www.w3.org/2003/InkML" xml:id="stk7" contextRef="#ctx0" brushRef="#br0">1766 864 0,'-9'0'474,"4"0"-443,1 0 -15,4 -5 -16,-5 5 62,-4 -5 -31,4 0 -31,0 5 31,1 0 52,-6 -9 -83,6 4 0,-1 5 16,5 -4 0,-5 -1 -16,1 5 31,4 -5 -16,-5 5 79,0 -9 -78,0 9 -1,5 -5 -15,-4 5 0,-1 -4 109,0 -1 -109,5 0 16,-4 5 0,-1 0 -16,5 -4 15,-5 -1 -15,5 0 31,-4 5 1,-1 -4 -32,5 -1 31,-5 5 14,5 -5 -30,-4 1 -15,-1 4 203</inkml:trace>
    </iact:actionData>
  </iact:action>
  <iact:action type="add" startTime="77921">
    <iact:property name="dataType"/>
    <iact:actionData xml:id="d8">
      <inkml:trace xmlns:inkml="http://www.w3.org/2003/InkML" xml:id="stk8" contextRef="#ctx0" brushRef="#br0">292 1439 0,'5'0'168,"4"0"-152,1 0 -16,13 -4 15,-9 -1 -15,0 5 0,5 -5 16,-5 5 0,-5 0 -16,5 0 15,0 -5 1,-4 5 -16,23 -4 15,-19 4 -15,0 0 16,4 0 0,1 0 -16,47 -5 0,-34 0 31,1 1 -31,-5 -1 0,0 0 15,-4 1 1,-1 -1 -16,0 0 0,1 1 16,4 -1 -1,-14 0 1,0 5 -16,-9 -4 0,4 4 15,19 -5 1,-19 5 -16,1 0 0,-1 -5 16,47 1 15,-42 -1 -16,-4 0 -15,4 5 16,23 -14 0,-23 10 -1,-4 -1 -15,18 -5 16,-19 6 -3,0 4 -13,1 -5 0,-1 0 16,0 5 -16,10 0 16,-9 -4 -1,-1 -1 -15,0 5 16,5 -5 -16,-4 5 15,-1 -4 1,19 -6 -16,14 -4 16,-28 10 -1,-4 -1 -15,8 5 16,20 -14 15,-34 9 -31,6 1 0,-1 -1 31,-4 5 -31,4 -5 0,-4 5 16,9 0 -1,0 -4 1,0 -6 -16,-5 5 0,-4 5 16,9 0 -1,-5 -4 -15,1 -6 0,-1 10 32,5 -4 -32,-4 -6 0,22 -4 31,-22 14 -31,18 -23 31,-24 23 -31,1 0 16,-5 -5 77,9 1 -93,10 -1 16,-5 0 -1,0 1 -15,0 -1 0,-4 5 16,-1 -5 -16,0 1 16,-4 -1 62,14 0 -78,-5 0 0,-10 1 16,6 -1 -1,-1 5 -15,1 -5 16,-6 1 -16,1 4 16</inkml:trace>
    </iact:actionData>
  </iact:action>
  <iact:action type="add" startTime="122300">
    <iact:property name="dataType"/>
    <iact:actionData xml:id="d9">
      <inkml:trace xmlns:inkml="http://www.w3.org/2003/InkML" xml:id="stk9" contextRef="#ctx0" brushRef="#br0">175 7 0,'5'0'312,"-5"5"-297,0 -1 1,0 1 -16,0 0 15,0 4 1,0 0 -16,-5 1 0,1 9 16,4 -15 -1,-10 20 1,6 -15 -1,4 5 1,-5 -5 42,0 -9 36,1 0 -94,4 -9 109,0 4 -109,4 1 0,-4 -1 16,5 0 -1,0 1 -15,-1 4 16,-4 -5 -16,14 5 47,-9 0 -16,0 0 -31,0 0 125,-5 5 -94,4 -5 -16,1 4 -15,-5 1 16,5 -5 0,9 14 -16,-10 -9 15,-4 -1 -15,5 -4 47,-5 10 -32,5 -6 -15,-1 1 16,-4 0 -16,0 4 15,0 -4 1,0 4 78,0 1 -94,-4 -6 0,-6 6 15,6 -1 -15,-24 19 47,23 -28 -47,0 0 47,-4 0 -47,4 0 0,0 0 15,1 0 -15,-10 0 16,4 0 15</inkml:trace>
    </iact:actionData>
  </iact:action>
  <iact:action type="add" startTime="125014">
    <iact:property name="dataType"/>
    <iact:actionData xml:id="d10">
      <inkml:trace xmlns:inkml="http://www.w3.org/2003/InkML" xml:id="stk10" contextRef="#ctx0" brushRef="#br0">166 44 0,'0'-4'78,"0"-1"-78,-5 0 0,5 1 110,-4 4 -79,-1 0 -16,0 0 63,1 0 -62,-1 0 -16,0 0 31,1 -5 1,-1 5 -32,0 0 15,1 0 1,-1 0 -1,0 0 32,1 5 -47,-1 -5 16,0 4 -1,1 -4 -15</inkml:trace>
    </iact:actionData>
  </iact:action>
  <iact:action type="add" startTime="125015">
    <iact:property name="dataType"/>
    <iact:actionData xml:id="d11">
      <inkml:trace xmlns:inkml="http://www.w3.org/2003/InkML" xml:id="stk11" contextRef="#ctx0" brushRef="#brinv">0 0 0</inkml:trace>
    </iact:actionData>
  </iact:action>
  <iact:action type="add" startTime="125016">
    <iact:property name="dataType"/>
    <iact:actionData xml:id="d12">
      <inkml:trace xmlns:inkml="http://www.w3.org/2003/InkML" xml:id="stk12" contextRef="#ctx0" brushRef="#brinv">1839 1760 0</inkml:trace>
    </iact:actionData>
  </iact:action>
</iact:actions>
</file>

<file path=ppt/ink/inkAction1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5-14T07:32:29.814Z"/>
    </inkml:context>
    <inkml:brush xml:id="br0">
      <inkml:brushProperty name="width" value="0.0619" units="cm"/>
      <inkml:brushProperty name="height" value="0.061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6411">
    <iact:property name="dataType"/>
    <iact:actionData xml:id="d0">
      <inkml:trace xmlns:inkml="http://www.w3.org/2003/InkML" xml:id="stk0" contextRef="#ctx0" brushRef="#br0">175 391 0,'0'-14'281,"15"-10"-281,-15 15 15,18 -14 1,-13 13 43,4 38 237,-9 -14 -280,0 28 0,0 -18 -1,0 -15 -15,0 5 16,0 -4 15,0 4 -15,0 0 -1,0 -10 1,0 6 -1</inkml:trace>
    </iact:actionData>
  </iact:action>
  <iact:action type="add" startTime="8459">
    <iact:property name="dataType"/>
    <iact:actionData xml:id="d1">
      <inkml:trace xmlns:inkml="http://www.w3.org/2003/InkML" xml:id="stk1" contextRef="#ctx0" brushRef="#br0">3184 405 0,'0'-10'172,"5"6"-157,9 -10 -15,-5 14 16,5 -5 0,-9 5 93,0 0 -109,-1 0 0,-4 5 15,5 -5 1,4 9 -16,-4 -4 16,4 18 -1,-9 -18 1,0 0 -16,0 9 15,0 0 1,-4 4 0,-1 -13 -16,5 4 0,-5 -4 16,-4 9 -1,0 -9 -15,4 0 0,0 -5 16,-4 4 -16,4 1 16,1 -5 -16,-6 9 15,6 -9 63,-1 0 -78,0 0 16,5 5 -16,5 -5 234,0 0 -234,9 0 15,-5 0 -15,10 0 47,-5 0 -47,-5 0 0,0 0 31,-4 0 -31,0 0 32,4 0 -17,14 0 1,6 0 -1,-25 0 1,1 0 0,0 0 -16</inkml:trace>
    </iact:actionData>
  </iact:action>
  <iact:action type="add" startTime="18674">
    <iact:property name="dataType"/>
    <iact:actionData xml:id="d2">
      <inkml:trace xmlns:inkml="http://www.w3.org/2003/InkML" xml:id="stk2" contextRef="#ctx0" brushRef="#br0">115 817 0,'-10'0'78,"1"4"-62,4 -4 -1,1 0 1,4 5 -1,-5 -5 1,0 9 62,1 1 -62,-25 23 -1,20 -15 16,9 -13 -31,-5 0 16,1 -1 -16,-1 6 31,5 4 0,-5 -14 -15,5 4 0,0 6 -1,-4 -10 -15,4 4 16,0 1 -1,0 5 1,-5 -10 0,5 9 -1,0 -4 -15,0 -1 31,0 6 -15,0 -6 0,0 6 -16,5 -6 46,-1 1 -46,1 0 16,-5 -1 -16,5 6 0,-1 -6 15,6 6 1,4 8 -1,-5 -8 1,-9 -5 15,5 -1 16,0 1 -31,-1 4 -1,1 1 1,0 -10 -1,-5 9 -15,4 -9 0,1 5 16,-5 -1 0,5 1 -1,-1 -5 1,-4 5 -1,5 -5 -15,0 4 16,-1 -4 0,10 14 -1,-14 -9 -15,14 4 31,-9 -4 1,0 -5 -17,4 0 48,0 9 -48,-4 -4 26,5 -5 -41,-6 0 15,15 0 79,-10 0 -94,10 0 16,-5 0 -16,-9 0 15,4 0 1,-4 5 -16,4 -5 0,-4 0 140,-1 0 -140,20 0 16,-5 -5 -1,4 5 1,-14 0 -16,-4 0 31,-5 -9 32,9 -1 -48,1 6 1,-1 -10 -16,10 4 31,-19 6 -31,4 -6 31,1 1 -31,-5 0 0,5 -1 15,-5 6 -15,4 -15 32,-4 9 -17,5 1 1,-5 0 -1,0 -1 -15,0 -4 16,0 -4 0,0 13 -16,0 -14 15,0 10 16,0 -5 -15,0 9 0,0 0 -16,0 -18 15,0 14 -15,0 4 16,0 -4 -16,0 -15 31,-5 20 -15,5 -1 -16,0 0 15,-4 -4 1,-1 9 -16,5 -5 15,-9 -4 17,9 4 -32,-5 5 15,-4 -9 1,4 9 -1,0 0 32,-18 -10 -47,9 6 16,-9 -1 11,9 5 -27,-10 -5 16,15 5 0,4 0 30,-4 0 -14,-5 0 -17,9 0 -15,0 0 16,-4 0 -1,4 0 1,1 0 0,-62 0 30,52 0 -46,-56 0 32,65 0 -17,1 0 1</inkml:trace>
    </iact:actionData>
  </iact:action>
  <iact:action type="add" startTime="22830">
    <iact:property name="dataType"/>
    <iact:actionData xml:id="d3">
      <inkml:trace xmlns:inkml="http://www.w3.org/2003/InkML" xml:id="stk3" contextRef="#ctx0" brushRef="#br0">297 2361 0,'42'0'314,"-28"0"-298,14 0 -1,-9 0 1,-14 0 0,-1 0 46,1 0 -62,56 0 16,-42 0 -1,4 0 -15,24 0 16,0 0 -1,-33 0 1,0 0 -16,4 0 16,-13 0 -1,0 0 -15,4 0 16,-4 0 -1,-1 0 -15,20 0 29,-15 0 -14,15 0 1,-15 0 -16,0 0 15,15 0 1,-20 0 -16,10 -4 31,-9 4 -31,9 0 31,0 0 1,-4 0 -17,-1 0 1,-4 0 -16,-1 0 15,1 0 1,0 0 -16,4 0 31,-4 0 -31,-1 0 16,1 0 -16,4 0 15,5 0 1,-4 0 -16,-1 0 16,10 0 -1,-10 0 1,19 0 15,-18 0 -15,4 0 15,-5 0 -31,-4 0 31,-1 0 -31,29 0 16,-28 0 -1,0 0 -15,4 0 16,-4 0 126,-1 -5 -126,1 5 -1,4 0 48,-4 0 -63,0 0 15,-1 0 79,10 0 -79</inkml:trace>
    </iact:actionData>
  </iact:action>
  <iact:action type="add" startTime="44891">
    <iact:property name="dataType"/>
    <iact:actionData xml:id="d4">
      <inkml:trace xmlns:inkml="http://www.w3.org/2003/InkML" xml:id="stk4" contextRef="#ctx0" brushRef="#br0">1186 7 0,'5'5'344,"37"9"-329,-28 -5 -15,33 15 16,0 -1 -1,-10 -9 13,-14 0 -12,-13 -5 -16,-6 -9 15,1 5 -15,0 0 16,-1 -5 -16,6 4 47,-1 1 -32,-4 -5 -15,4 0 16,24 14 -1,4 5 1,-13 -10 0,9 5 -1,-19 -4 1,14 4 -16,0 -5 15,-24 -4 17,6 -1 -17,-1 -4 -15,-4 5 0,14 9 31,-1 -5 -15,-4 1 -16,33 18 31,14 5 -31,-42 -24 16,-1 -4 -1,-4 -1 -15,-4 1 16,-6 -5 0,10 9 -1,-9 -9 -15,4 10 16,6 -6 -1,-6 6 -15,19 9 16,9 4 31,-27 -14 -34,-1 -4 2,10 4 1,-5 1 0,5 -6 -1,-15 1 -15,6 0 16,-1 -1 -1,0 1 -15,43 23 47,-38 -23 -47,19 14 16,-19 -15 -1,-10 1 1,1 -5 -16,0 0 62,13 9 -46,1 -4 0,-10 0 -16,1 -1 15,-10 1 1,5 -5 15,-1 9 -15,6 -9 -1,18 24 16</inkml:trace>
    </iact:actionData>
  </iact:action>
  <iact:action type="add" startTime="47112">
    <iact:property name="dataType"/>
    <iact:actionData xml:id="d5">
      <inkml:trace xmlns:inkml="http://www.w3.org/2003/InkML" xml:id="stk5" contextRef="#ctx0" brushRef="#br0">2286 620 0,'9'0'187,"0"5"-187,1 0 16,23 9 -16,-29 -14 16,1 0 -16,0 9 31,-1 -9 67,1 0 27,0 0 -125,-1 0 15,1 0 1,-5 -5 171,0 1 -187,0 -1 31,0 0 -31,0 -14 16,-5 5 -16,5 5 16,0 0 35,0 4 -51,-4 -4 31,4 4 -31,0 0 16,-5 -4 15,0 0 0,5 4 1</inkml:trace>
    </iact:actionData>
  </iact:action>
  <iact:action type="add" startTime="55479">
    <iact:property name="dataType"/>
    <iact:actionData xml:id="d6">
      <inkml:trace xmlns:inkml="http://www.w3.org/2003/InkML" xml:id="stk6" contextRef="#ctx0" brushRef="#br0">2885 882 0,'-47'10'187,"28"-6"-172,-14 15 1,29 -19 -16,4 5 16,-5 -1 -1,5 1 1,-9 4 -1,4 1 17,0 9 -17,5 -5 16,0 9 -15,0 -18 0,0 4 -16,0 10 15,0 -10 1,5 0 -16,4 1 15,-4 -1 17,9 5 -17,-5 -4 1,15 8 15,-15 -13 -15,1 4 -16,22 10 15,-22 -10 -15,8 -4 16,-4 0 -1,57 32 1,-57 -32 -16,0 4 16,9 1 -1,-18 -6 1,4 1 -16,5 -5 15,-9 5 1,14 -1 0,-10 1 -1,0 0 -15,19 9 16,0 0 -1,1 -5 1,-6 0 0,-14 -4 -1,15 5 -15,-20 -10 16,10 4 -1,5 1 1,-10 4 -16,10 -9 16,-5 5 -16,33 14 15,0 -10 16,-29 -4 -15,11 -1 15,-25 1 -15,6 -5 -1,-6 0 1,6 5 -16,4 -1 16,0 -4 -1,0 5 1,9 0 -16,-18 -1 15,0 -4 1,4 0 -16,0 0 0,-4 5 16,9 0 -1,-9 -5 -15,9 0 16,0 4 -1,14 1 -15,-19 0 16,0 -5 0,1 0 -16,-1 0 31,-4 5 -16,4 -5 1,-4 0 -16,32 0 47,-4 0 -8,-28 0 -39,-1 0 16,1 0 -1,0 0 1,-5 -5 -16,5 5 31,9 -5 0,4 -4 0,-8 4 -15,-1 -4 0,-4 9 -1,-5 -10 -15,14 1 16,4 -14 -1,10 -52 17,-23 37 -1,-5 29 -16,0 0 1,0 -5 -16,0 -15 16,0 1 -1,0 19 1,-5 -24 -1,-4 15 1,9 8 -16,-9 1 16,-10 -24 -1,5 24 1,9 -5 -1,-9 -10 1,-14 -27 0,14 27 -1,5 10 -2,4 10 2,5 -1 -15,-9 -4 32,4 -1 -32,0 -4 15,-4 5 1,0 4 -1,4 5 1,-4 0 46,-19 0 -46,14 0 -16,-19 0 16,0 0 15,10 0 -31,-15 -5 31,20 5 -31,13 0 16,-5 0 -1,6 0 -15,-10 0 16,-19 0 -1,-51 0 1,23 0 0,42 5 -1,-14 -5 1,15 0 -16,8 0 31,1 0 -31,0 0 16,-19 0 -1,4 5 1,-23 -5 -16,24 0 15,-5 5 -15,9 -1 16,-4 1 -16,4 -5 16,0 5 -1,-65 9 -15,75 -14 16,-1 0 218,1 0 -203,0 0 63,-1 0 -94,1 -5 15,4 5 1,1 0 0,-1 0 103</inkml:trace>
    </iact:actionData>
  </iact:action>
  <iact:action type="add" startTime="59403">
    <iact:property name="dataType"/>
    <iact:actionData xml:id="d7">
      <inkml:trace xmlns:inkml="http://www.w3.org/2003/InkML" xml:id="stk7" contextRef="#ctx0" brushRef="#br0">2786 1481 0,'-14'0'47,"10"0"-47,-1 5 31,0 4 -31,1 -4 0,-1 0 16,0 4 -16,-9 10 31,5 9 0,4 -5 -15,1 -4 -1,4 0 16,0 -15 1,0 1 -32,0 9 15,0 -9 1,18 32 15,-13 -37 -15,4 10 -1,10 4 1,-10 -14 -1,1 4 -15,-6 1 0,10 4 16,15 10 15,-20 -14 -31,28 18 16,-18 -4 -1,-5 -10 1,-5 -4 -16,1 0 16,4 4 -16,-5 -4 30,10 9 1,-5 -10 -31,5 6 15,9 -1 1,-19 -4 0,14 -1 -16,-8 1 15,-11 -5 -15,6 5 16,4 -5 -1,-10 0 1,10 0 -16,0 0 16,-4 5 -1,4 -5 -15,-10 0 16,10 0 -16,-4 0 15,-1 0 -15,24 4 16,4 -4 31,-27 5 -32,-1 -5 -15,0 0 16,1 0 -16,13 0 16,-13 5 -16,-1 -5 15,24 0 1,-19 0 -1,-10 0 -15,10 0 32,5 0 -17,-5 0 1,-9 0 -16,4 0 15,1 0 1,22 0 0,1 0 15,-24 0 -16,1 0 17,9 0 -17,-5 0 -15,-5 -10 0,24 -13 31,-5 -5 0,-24 14 -15,-4 9 -1,0 -4 -15,-4 -15 16,-1 15 0,-4 -15 -1,4 15 1,0 -5 -1,-4 0 1,4 5 0,-9 4 -16,-4 -14 15,-1 5 1,0 0 -1,5 5 -15,9 4 16,-23 -9 0,19 5 -1,-33 -10 -15,-28 -9 16,46 19 -1,15 4 1,-14 0 -16,13 1 31,-9 -1 -31,10 0 16,-5 5 -16,-37 -14 31,32 9 -15,-9 1 -16,18 4 0,1 -5 15,-5 5 1,-9 -5 -1,-1 1 28,20 4 -43,-6 -10 15,1 10 1,4 -9 -16,-9 9 0,-14 -14 15,0 5 1,19 4 0,-1 5 -16,6 0 15,-6 -5 -15,6 5 16,-6 -4 -1,1 -1 1,4 5 0,-18 -5 -16,-15 -4 46,24 9 32,0 0 -62,0 0 0,-5 0 -1,1 14 141,4 0 -140,0 -9 -16,9 -1 0,0 10 47,5 -9 -47,-4 0 0,4 4 16</inkml:trace>
    </iact:actionData>
  </iact:action>
  <iact:action type="add" startTime="71674">
    <iact:property name="dataType"/>
    <iact:actionData xml:id="d8">
      <inkml:trace xmlns:inkml="http://www.w3.org/2003/InkML" xml:id="stk8" contextRef="#ctx0" brushRef="#br0">3619 1893 0,'19'19'187,"-10"-10"-171,10 24 4,-14 -28 -20,-5 4 16,4 0 15,-4 -4 -15,5 9 -1,14 28 32,-14 -18 -47,-1 -15 16,1 0 -16,-5 1 15,0 -6 48,0 1 -32,0 0 16,0 0 -32,0 4 -15,0 -4 16,5 9 -1,-5 -10 -15,0 1 16,0 0 -16,4 -5 156</inkml:trace>
    </iact:actionData>
  </iact:action>
  <iact:action type="add" startTime="73236">
    <iact:property name="dataType"/>
    <iact:actionData xml:id="d9">
      <inkml:trace xmlns:inkml="http://www.w3.org/2003/InkML" xml:id="stk9" contextRef="#ctx0" brushRef="#br0">3811 1467 0,'0'5'295,"0"9"-264,0 23 -15,0 1 -1,-5 13 1,5 -37 -1,0 0 1,-4 5 0,4 -9 -1,0 -1 1,0 -4 -16,0 27 15,0 -22 1,-5 37 0,5 -33 -1,0 0 -15,-5 4 16,5 -8 -16,0 -1 0,0 0 15,0 10 1,0 -5 0,0 -9 -1,0 9 1,0 14 15,0 -14 0,0 -5 0,0 -4 -31,0 0 16,0 9 0,0 -5 -1,0 -4 -15,0 14 16,0 -15 -1,0 6 -15,0 -6 16,0 15 -1,0 -14 1,0 4 -1,0 0 -15,0 1 32,0 4 -17,0 -10 16,0 1 -31,0 0 16,-4 0 0,4 -1 15,0 1 -16,0 0 17,-5 -5 -32,5 9 31,-5 -4 -16,5 -1 -15,0 1 32,0 0 -32,0 -1 46</inkml:trace>
    </iact:actionData>
  </iact:action>
  <iact:action type="add" startTime="73237">
    <iact:property name="dataType"/>
    <iact:actionData xml:id="d10">
      <inkml:trace xmlns:inkml="http://www.w3.org/2003/InkML" xml:id="stk10" contextRef="#ctx0" brushRef="#brinv">0 0 0</inkml:trace>
    </iact:actionData>
  </iact:action>
  <iact:action type="add" startTime="73238">
    <iact:property name="dataType"/>
    <iact:actionData xml:id="d11">
      <inkml:trace xmlns:inkml="http://www.w3.org/2003/InkML" xml:id="stk11" contextRef="#ctx0" brushRef="#brinv">3949 2368 0</inkml:trace>
    </iact:actionData>
  </iact:action>
</iact:actions>
</file>

<file path=ppt/ink/inkAction1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5-14T07:45:36.550Z"/>
    </inkml:context>
    <inkml:brush xml:id="br0">
      <inkml:brushProperty name="width" value="0.0619" units="cm"/>
      <inkml:brushProperty name="height" value="0.061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36053">
    <iact:property name="dataType"/>
    <iact:actionData xml:id="d0">
      <inkml:trace xmlns:inkml="http://www.w3.org/2003/InkML" xml:id="stk0" contextRef="#ctx0" brushRef="#br0">1907 30 0,'9'0'156,"85"-4"-140,-71 -1 0,38 5 -1,-42 0 16,-15 0 -15,10 0 0,57 0 30,27 -5 -30,-84 1 0,23 -1 -1,-32 5 1,0 0 31,9 0 -32,42 0 16,14 5 16,-65 -5 -47</inkml:trace>
    </iact:actionData>
  </iact:action>
  <iact:action type="add" startTime="40327">
    <iact:property name="dataType"/>
    <iact:actionData xml:id="d1">
      <inkml:trace xmlns:inkml="http://www.w3.org/2003/InkML" xml:id="stk1" contextRef="#ctx0" brushRef="#br0">7 68 0,'33'-5'202,"-15"5"-202,-3 0 16,-1 0 -16,14 0 16,-10 0 15,-13 0 -16,18 0 1,-18 0 0,28 0 -1,37 0 16,-47 0 -15,-13 0 -16,23 0 31,-29 0 0,1 0 -1,4 0 -15,15 0 1,22 0 15,15 0 0,-14 0 0</inkml:trace>
    </iact:actionData>
  </iact:action>
  <iact:action type="add" startTime="40328">
    <iact:property name="dataType"/>
    <iact:actionData xml:id="d2">
      <inkml:trace xmlns:inkml="http://www.w3.org/2003/InkML" xml:id="stk2" contextRef="#ctx0" brushRef="#brinv">0 0 0</inkml:trace>
    </iact:actionData>
  </iact:action>
  <iact:action type="add" startTime="40329">
    <iact:property name="dataType"/>
    <iact:actionData xml:id="d3">
      <inkml:trace xmlns:inkml="http://www.w3.org/2003/InkML" xml:id="stk3" contextRef="#ctx0" brushRef="#brinv">2513 75 0</inkml:trace>
    </iact:actionData>
  </iact:action>
</iact:actions>
</file>

<file path=ppt/ink/inkAction1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5-14T08:20:27.709Z"/>
    </inkml:context>
    <inkml:brush xml:id="br0">
      <inkml:brushProperty name="width" value="0.0619" units="cm"/>
      <inkml:brushProperty name="height" value="0.061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9670">
    <iact:property name="dataType"/>
    <iact:actionData xml:id="d0">
      <inkml:trace xmlns:inkml="http://www.w3.org/2003/InkML" xml:id="stk0" contextRef="#ctx0" brushRef="#br0">372 26 0,'131'0'360,"-89"0"-344,75 0 -1,-98 0 17,0 0 202,-5 0 -219,23 0 1,94 -5 15,-122 5 -15,5 0 -1,-9 0 -15,0 0 16,4 0 -1,38 -5 79,-19 1 -94,89 -1 16,-28 5 -1,-52 0 -15,1 0 16,37 0 31,-66 0 77,89 0 -92,-37 0 -32,-5 0 31,-32 0 -16,-10 0 1,-10 0 92,15 0 -76,0 0 -17,-1 0 1,-13 0 155,5 0 -46,-6 0 -109,1 0 -1,0 0 1,-1 0 69</inkml:trace>
    </iact:actionData>
  </iact:action>
  <iact:action type="add" startTime="13426">
    <iact:property name="dataType"/>
    <iact:actionData xml:id="d1">
      <inkml:trace xmlns:inkml="http://www.w3.org/2003/InkML" xml:id="stk1" contextRef="#ctx0" brushRef="#br0">7 21 0,'19'-5'219,"-1"1"-203,1 4 -16,23 0 31,-37 0 0,0 0 -15,-1 0 0,1 0 -16,0 0 31,9 0 -16,4 0 1,11 -5 0,-20 5 -1,0 0 32,5 0 -16</inkml:trace>
    </iact:actionData>
  </iact:action>
  <iact:action type="add" startTime="17821">
    <iact:property name="dataType"/>
    <iact:actionData xml:id="d2">
      <inkml:trace xmlns:inkml="http://www.w3.org/2003/InkML" xml:id="stk2" contextRef="#ctx0" brushRef="#br0">166 709 0,'42'0'560,"-14"0"-545,57 0 16,-20 0 -15,-46 0 0,-15 0 -16,71 0 93,-14 0 -77,-33 0 -16,-4 0 15,4 0 1,-14 0 -16,23 0 16,-28 0 -1,20 0 1,-11 0 -16,-8 0 15,22 0 1,57 0 31,-70 0 -32,0 0 1,42 5 15,-47 -5 -31,-5 0 15,24 0 1,-24 0 -16,52 0 31,-42 0 -15,-1 0 -16,10 0 15,24 0 1,-1 0 0,34 -5 15,-25 -4 47,29 9 16,10 0 -63,-76 4 -31,-4 -4 15,-15 0 1</inkml:trace>
    </iact:actionData>
  </iact:action>
  <iact:action type="add" startTime="23939">
    <iact:property name="dataType"/>
    <iact:actionData xml:id="d3">
      <inkml:trace xmlns:inkml="http://www.w3.org/2003/InkML" xml:id="stk3" contextRef="#ctx0" brushRef="#br0">545 938 0,'28'0'156,"84"0"-110,-102 0 -46,-1 0 16,-4 0 62,60 10 -47,-37 -10 -31,-9 0 16,28 0 -1,-33 0 -15,0 0 16,0 0 0,-5 0 -1,10 0 16,9 0 -15,-23 0 -16,32 0 47,-23 0 -47,19 0 16,5 0 0,-29 0 -1,0 0 79,-4 0 -79,9 0 -15,14 0 16,-19 0 -16,5 -5 16,15 5 -1,-20 0 -15,0 0 31,5 0 -15,-9 0 -16,4 0 16,-4 0 -1,0 0 1,-1 -5 -1,6 5 1,27 -4 0,-9 4 -1,-14 0 1,10 0 -1,-1 0 17,-18 0 -32,9 0 15,-5 0 1,38 0 15,-14 0 -8,4 0 -8,1 0 1,-29 0 -1,56 0 48,-55 0 -48,27 0 17,-13 4 -17,4 1 1,9 -5 -1,-23 0 1,-4 0 0,4 0 -1,-5 0 1,14 0 -1,-13 0 1,8 0 0,-8 0 -1,-6 0 1,6 0 -1,13 0 48,-18 0 -63,9 0 31,5 0 -15,-10 0 -1,0 0 16,-4 0 124</inkml:trace>
    </iact:actionData>
  </iact:action>
  <iact:action type="add" startTime="31434">
    <iact:property name="dataType"/>
    <iact:actionData xml:id="d4">
      <inkml:trace xmlns:inkml="http://www.w3.org/2003/InkML" xml:id="stk4" contextRef="#ctx0" brushRef="#br0">540 1172 0,'29'0'330,"-20"-4"-189,33 4 -94,-28 0 -32,19 0 1,56 14 15,-85 -14 -15,1 0 15,0 0 16,4 0 -32,5 0 1,5 4 -16,65 -4 15,-56 -4 1,-9 -1 -16,0 5 16,-5 0 -16,9 -5 46,-18 5 69,18 0 -99,0 0 -16,43 0 15,-29 0 1,137 -23 0,-118 18 30,-5 5 48,-37 0 -78,19 0 -1,-10 10 1,5 -6 -1,-18 -4 -15,4 0 32,-5 0 -32,33 5 109,-28 -5 -104,-4 0 -5,55 0 47,-60 0 -32,0 0 172,23 5 -171,75 -1 15,-57 1 -31,-13 -5 31,-24 0 -15,-4 0 0,14 0 62,-5 0 -78,0 0 15,14 0 1,0 0 -1,-23 0 17,-1 0 67,6 0 -84,4 0 -15,9 0 16,33 -5 0,61 1 -16,-70 -1 15,56 0 1,-14 5 -1,-42 0 -15,-24 0 16,24 0 0,-42 0 15,4 0 94,75 5 -110,-70 -5 1,-4 0 -1,4 0 1,-5 0 15,-4 0 78,-1 0 -93,34 0 -1,-1 0 1,-27 0 -1,4 0 1,-5 0 62,14 0 -62,-9 0 -16,-4 0 15,9 0 48,-10 5 139,-4 -5 -139,-1 0 -32,1 0 16,0 0 -32,-1 0 17,6 4 -17</inkml:trace>
    </iact:actionData>
  </iact:action>
  <iact:action type="add" startTime="39394">
    <iact:property name="dataType"/>
    <iact:actionData xml:id="d5">
      <inkml:trace xmlns:inkml="http://www.w3.org/2003/InkML" xml:id="stk5" contextRef="#ctx0" brushRef="#br0">1415 1247 0,'-9'0'172,"-19"10"-141,9 -6 -31,10 1 0,-5 4 16,-10 1 0,6 4 -1,4 -10 16,14 11 63,-10 -1 -78,10 0 30,0 -5 -46,0 -4 16,0 -1 0,0 6 15,0 -6 0,5 15 16,-5 -14 -47,5 -5 15,-5 4 1,4 10 28,1 -4 -12,0 -5 -17,-1 -1 1,1 6 -1,0 -6 1,-1 1 93,1 -5 -109,14 9 31,0 1 -15,-10 -6 0,10 6 15,-10 -10 -16,5 9 1,-5 -4 0,34 13 -1,-20 -3 1,-9 -15 -16,-9 4 15,9 -4 32,-5 0 13,-4 0 -44,4 0 -1,5 0 1,5 0 -1,-10 0 17,5 0 -17,-9 0 1,9 0 -16,19 -4 62,-29 4 -62,1 0 16,9 -5 -1,19 0 17,-14 -4 -17,-10 9 -15,0 0 16,5 -10 -1,-4 1 1,-6 4 0,-4 -4 -1,5 4 1,-5 -4 15,5 4 -31,-5 1 16,0 -6 -1,4 -27 32,-4 32 -31,-4 -4 -1,-1 -5 1,0 9 -16,5 0 15,-4 5 -15,-1 -4 16,0 4 0,1 -5 -16,-6 -4 15,10 4 -15,-9 -4 16,-10 -5 -1,5 9 32,10 5 -47,-6 -9 16,-4 4 -1,5 5 1,4 -5 15,0 5 16,1 0 -31,-10 -9 -1,-38 -5 16,48 14 -15,-1 0 78,0 -5 -63,-4 0 -31,-10 1 31,5 -6 88,9 10 -103,-4 0 31,4 -9 -47,1 9 15,-1 0 1,0 -5 15,-9 1 94,0 -1 -94,10 5 31,-6 0 -15,6 0 -16</inkml:trace>
    </iact:actionData>
  </iact:action>
  <iact:action type="add" startTime="43585">
    <iact:property name="dataType"/>
    <iact:actionData xml:id="d6">
      <inkml:trace xmlns:inkml="http://www.w3.org/2003/InkML" xml:id="stk6" contextRef="#ctx0" brushRef="#br0">1425 1589 0,'-5'0'0,"-23"33"251,23 -24 -220,5 -4 32,0 4 -48,0 1 1,0 -1 -1,0 5 1,0 19 31,0 -29 -32,0 6 1,0 4 15,0 -5 -15,0 0 -16,0 10 15,0 -5 1,5 5 31,0 -14 -47,-1 4 15,-4 -4 1,14 18 -1,-4 -14 1,4 -4 78,-9 0 -79,-1 -5 -15,6 4 16,-6 1 -1,20 5 17,-20 -10 -17,15 4 1,23 1 -1,-9 -5 1,-5 0 0,9 0 15,-27 0 -16,-6 0 -15,6 0 16,-6 -5 0,29 1 15,-14 -6 -16,84 -41 32,-94 46 -21,5 -4 -26,-4 4 16,4 -14 -1,-5 -23 17,-9 33 -32,0 -5 15,0 9 1,0 -4 15,-14 -19 0,-19 -43 47,29 57 -62,-10 0 -1,9 10 63,-9 -10 -62,4 9 0,-8 0 -1,-10 1 16,23 4 -15,-9 0 59,0 -5 -59,-70 -4 15,42 9 -16,13 0 32,15 4 16,-9 1 -48,0 4 1,18 -4 -1,-9 0 1,5 -1 15,9 1 -15,0 0 15,-5 -5 -15,0 9 -1,1 -4 1,4 -1 -1,-5 -4 79,-4 5 -78,4 -5 -1,0 0 92,0 0 -14</inkml:trace>
    </iact:actionData>
  </iact:action>
  <iact:action type="add" startTime="43586">
    <iact:property name="dataType"/>
    <iact:actionData xml:id="d7">
      <inkml:trace xmlns:inkml="http://www.w3.org/2003/InkML" xml:id="stk7" contextRef="#ctx0" brushRef="#brinv">0 0 0</inkml:trace>
    </iact:actionData>
  </iact:action>
  <iact:action type="add" startTime="43587">
    <iact:property name="dataType"/>
    <iact:actionData xml:id="d8">
      <inkml:trace xmlns:inkml="http://www.w3.org/2003/InkML" xml:id="stk8" contextRef="#ctx0" brushRef="#brinv">2995 1905 0</inkml:trace>
    </iact:actionData>
  </iact:action>
</iact:actions>
</file>

<file path=ppt/ink/inkAction2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5-14T03:25:39.709Z"/>
    </inkml:context>
    <inkml:brush xml:id="br0">
      <inkml:brushProperty name="width" value="0.0619" units="cm"/>
      <inkml:brushProperty name="height" value="0.061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7439">
    <iact:property name="dataType"/>
    <iact:actionData xml:id="d0">
      <inkml:trace xmlns:inkml="http://www.w3.org/2003/InkML" xml:id="stk0" contextRef="#ctx0" brushRef="#br0">1963 26 0,'-5'0'124,"1"0"-92,-25 0 -17,20 0 -15,4 0 16,1 0 93,-1 0 -109,-4 4 31,4 -4 -31,0 0 0,-4 0 0,-10 5 31,15 -5 -31,-1 0 69,0 0 -23,1 5 -30,-6 -1 0,-13 11 -1,13 -11 1,6 1 -1,-1 0 1,0 -5 -16,1 4 31,-1 -4 -15,5 5 -1,-5 0 -15,1 -5 16,4 4 31,-5 1 -16,5 0 -15,0 -1 -16,0 1 0,0 0 31,0 9 0,0 -10 -31,0 6 0,0 -1 31,0 5 0,0 -9 -31,0 0 16,0 -1 -16,0 1 31,0 0 -31,0 -1 16,0 1 -16,5 23 16,-5 -23 -16,0 -1 0,4 -4 16,-4 5 -1,5 -5 -15,-5 5 78,5 -1 -78,-1 1 16,6 0 -1,-1 -1 -15,0 1 32,-4 -5 -17,5 5 1,4 -1 -1,0 -4 1,-5 5 -16,5 0 0,-5 0 16,5 -5 -16,0 0 15,-4 4 -15,18 6 31,-19 -10 -15,1 0 -16,-6 4 31,1 -4 0,0 0 -31,4 0 0,-4 0 16,4 5 -16,19 0 16,61 -1 15,-80 -4 -16,1 0 -15,-6 0 16,6 0 0,-6 0 24,1 0 -40,0 0 16,-1 -4 -1,1 4 -15,0 0 16,-1 -5 -16,48 -4 47,-47 9 -47,9 0 15,-10 0 -15,6 0 16,-10 -5 -16,9 5 16,-4 0 -1,18 -9 -15,-18 4 16,4 5 -1,1 0 -15,13 -14 32,-14 14 -17,-9 -5 -15,5 5 16,0 -5 -16,4 1 31,-4 -1 -31,-1 0 16,-4 1 -16,5 -1 31,0 5 -31,-1 0 15,-4 -5 1,5 1 -16,4 -1 16,-9 -4 -1,5 9 1,-5 -5 -16,5 0 31,-1 1 -31,-4 -1 0,5 0 31,-5 -4 -31,0 4 16,5 1 -1,-5 -6 1,0 5 -16,0 1 16,0 -1 -1,0 0 -15,0 1 15,0 -1 1,0 0 0,0 1 -1,0 -1 1,0 0 -1,-5 1 1,0 -1 -16,5 0 0,-4 1 16,4 -1 -16,0 0 15,-10 1 -15,10 -1 16,-9 0 -1,4 1 1,1 4 -16,-6 -10 0,6 6 16,-6 4 -1,6 -5 -15,-1 0 0,0 5 31,5 -5 -31,-9 5 0,4 0 16,-4 0 -16,4 0 16,-9 -4 -1,5 4 -15,-1 0 16,6 -5 -16,-20 5 31,20 -5 -31,-10 5 16,4 0 -1,6 0 -15,-1 0 16,-4 0 -16,-34 0 31,39 0 -15,-6 0 -1,6 0 1,-1 0 -5,0 -4 4,1 4 1,-6 0 -16,1 -5 16,4 0 -1,1 5 1,-1 0 -1,-14 0 1,10 0 0,4 0 -1,1 0 -15,-1 0 0,0 0 94,-4 0 -79,-5 0 -15,4 0 16,-13 0 -16,14 0 16,-1 0 -16,-22 0 46,27 0 -46,0 0 16,-14 -4 62,15 4 -78,-6 0 0,-4 0 16,5 0 -1,-5 -5 -15,5 5 0,4 0 16,0 0 -1</inkml:trace>
    </iact:actionData>
  </iact:action>
  <iact:action type="add" startTime="18364">
    <iact:property name="dataType"/>
    <iact:actionData xml:id="d1">
      <inkml:trace xmlns:inkml="http://www.w3.org/2003/InkML" xml:id="stk1" contextRef="#ctx0" brushRef="#br0">948 1186 0,'4'0'93,"10"0"-77,5 0 -16,14 0 15,-1 0 -15,1 0 16,9 0 -16,0 5 16,-4 -5 -1,41 5 -15,-60 0 0,-5 -5 16,-9 0 77</inkml:trace>
    </iact:actionData>
  </iact:action>
  <iact:action type="add" startTime="19540">
    <iact:property name="dataType"/>
    <iact:actionData xml:id="d2">
      <inkml:trace xmlns:inkml="http://www.w3.org/2003/InkML" xml:id="stk2" contextRef="#ctx0" brushRef="#br0">1939 653 0,'5'0'125,"9"0"-94,-4 0 -31,4 0 0,0 5 15,0 -5 1,4 4 -16,-8 -4 16,-1 0 -16,0 0 15,15 5 1,-19 -5 31,-1 0 -32,1 0 -15,4 0 0,1 5 15,8 -5 -15,-8 0 32,8 0 -32,-8 0 0,-6 0 46,6 4 1,4 -4 -31,5 0 -16,-15 0 15,10 0 1</inkml:trace>
    </iact:actionData>
  </iact:action>
  <iact:action type="add" startTime="20839">
    <iact:property name="dataType"/>
    <iact:actionData xml:id="d3">
      <inkml:trace xmlns:inkml="http://www.w3.org/2003/InkML" xml:id="stk3" contextRef="#ctx0" brushRef="#br0">2931 1182 0,'5'0'62,"0"0"-46,4 0 0,-4 0 -1,23 0 -15,-14 0 0,5 0 16,23 4 -1,28 11 32,-56 -11 -47,-5 -4 16,1 0 -16,-6 0 62,1 -4 -15,-5 -1 -31</inkml:trace>
    </iact:actionData>
  </iact:action>
  <iact:action type="add" startTime="28216">
    <iact:property name="dataType"/>
    <iact:actionData xml:id="d4">
      <inkml:trace xmlns:inkml="http://www.w3.org/2003/InkML" xml:id="stk4" contextRef="#ctx0" brushRef="#br0">933 1079 0,'0'5'187,"0"-1"-172,0 6 -15,0 -6 16,-4 6 0,4 -1 -16,0 -4 0,0 -1 0,0 1 15,0 4 1,0 -4 -1,0 0 1,0 -1 62,0 1 -78,0 0 16,0 -1 -1,0 1 -15,0 0 16,0 -1 -16,0 1 15</inkml:trace>
    </iact:actionData>
  </iact:action>
  <iact:action type="add" startTime="29474">
    <iact:property name="dataType"/>
    <iact:actionData xml:id="d5">
      <inkml:trace xmlns:inkml="http://www.w3.org/2003/InkML" xml:id="stk5" contextRef="#ctx0" brushRef="#br0">924 1098 0,'5'0'46,"4"0"-30,-4 0 0,9 0 -16,-5 0 0,10 0 15,-5 0 1,-9 0 -1,4 0 63,33 0 -62,-18 0 -16,-1 0 16,-4 0 -16,13 0 0,-4 0 31,-23 0 -15,0 0 78,4 0 -94,1 0 15,-6 0 1,10 0 -16,-4 0 15,27 0 1,-32 0 249,23 0 -249,-19 0 -16,-4 0 15,0 0 -15,4 0 16,-4 0 109,-5 4 125,0 1 -235,0 9 -15,0 -9 16,0 -1 -16,0 1 15,0 0 1,0 -1 -16,0 1 16,0 0 -1,0 -1 24,4 1 -23,-4 0 15,0 -1 63,0 1 -1,0 0 -77,0 -1 -1,0 1 1,0 0 62,0 4 -78,0 10 16,0 -14 -1,0 4 -15</inkml:trace>
    </iact:actionData>
  </iact:action>
  <iact:action type="add" startTime="32876">
    <iact:property name="dataType"/>
    <iact:actionData xml:id="d6">
      <inkml:trace xmlns:inkml="http://www.w3.org/2003/InkML" xml:id="stk6" contextRef="#ctx0" brushRef="#br0">377 1341 0,'0'9'203,"4"5"-187,-4 -9 -1,5 9 1,-5 -5 0,0 -4 -16,0 0 0,0 -1 15,0 10 -15,0 -9 0,0 0 31,0 4 -31,9 33 32,-9 -37 -17,0 0 1,0 -1 31,5 1 -47,-5 0 15,0 9 0,0 -5 -15,0 5 15,0 0 1,0 -9 -16,0 0 31,0 -1 -31,0 1 0,0 0 16,0 -1 -16,0 1 15,0 4 1,0 1 -16,0 -6 31,0 1 16,0 0 -31,0 -1 -1,0 15 16,0 -9 -31,0 -6 32,0 1 -32,0 0 31,0 -1 -31,0 1 31,0 0 -15,0 -1 -16,0 6 0,0 -6 15,0 1 1,-5 0 -16,5 4 0,-4 14 31,4 -18 -15,0 0 -16,0 4 15,0 -4 1,0 0 53,0 -1 -69,0 1 16,0 0 -16,0 -1 15,0 1 -15,0 0 16,0 13 -1,0 -4 1,0 0 0,0 -4 -16,0 -6 15,0 6 -15,0 -6 0,0 1 16,-5 5 -1,5 8 1,-5 -13 0,5 0 -16,0 4 15,0 -4 48,0 -1 -63,0 1 0,0 0 31,0 -1 -31,0 1 15,-4 4 1,4 -4 -16,0 0 16,0 -1 -1,0 1 -15,0 0 0,0 0 16,0 -1 -1</inkml:trace>
    </iact:actionData>
  </iact:action>
  <iact:action type="add" startTime="44529">
    <iact:property name="dataType"/>
    <iact:actionData xml:id="d7">
      <inkml:trace xmlns:inkml="http://www.w3.org/2003/InkML" xml:id="stk7" contextRef="#ctx0" brushRef="#br0">1991 700 0,'5'0'31,"-1"0"-15,1 0 -1,9 0 -15,-5 0 16,1 0 -16,4 0 16,0 0 -1,14 0 -15,-5 4 0,1 1 16,-1 -5 -1,0 5 -15,-4 -1 0,-5 -4 32,-4 0 -32,-1 0 0,-4 0 247</inkml:trace>
    </iact:actionData>
  </iact:action>
  <iact:action type="add" startTime="46547">
    <iact:property name="dataType"/>
    <iact:actionData xml:id="d8">
      <inkml:trace xmlns:inkml="http://www.w3.org/2003/InkML" xml:id="stk8" contextRef="#ctx0" brushRef="#br0">2674 1430 0,'0'5'94,"5"9"-94,-1 0 15,6 0 -15,-5 9 16,9 29 -16,-10 -38 16,1 0 -16,-5 0 15,0 0 1,0 0 -16,0 14 31,0 -23 -31,0 4 16,0 0 -16,0 5 15,-5 -4 1,5 4 -16,0 -10 15,-4 6 1,4 -6 -16,0 1 29,0 0 -13,0 -1 -16,0 1 15,-5 9 1,5 -4 -16,0 4 16,0 -10 -16,0 6 15,0 -6 -15,0 6 16,0 -6 -1,-5 -4 1,5 5 0,0 0 -16,-4 -5 31,4 4 -31,0 1 15,0 0 -15,-5 9 32,5 -10 -17,-5 -4 1,5 10 -16,0 -1 15,0 -4 17,0 0 -32,0 -1 31,0 1 -31,0 0 62,-5 -1 -62,5 1 16,0 0 -16,0 -1 78,0 1 -63,0 0 1,-4 4 -16,4 -4 16,0 -1 -1,0 1 0,0 0 1,0 -1 0,0 1 -16</inkml:trace>
    </iact:actionData>
  </iact:action>
  <iact:action type="add" startTime="52967">
    <iact:property name="dataType"/>
    <iact:actionData xml:id="d9">
      <inkml:trace xmlns:inkml="http://www.w3.org/2003/InkML" xml:id="stk9" contextRef="#ctx0" brushRef="#br0">7 1889 0,'5'0'209,"-1"0"-193,6 0 -1,18 -5 1,-14 0 0,-5 5 -16,1 0 15,4 -5 -15,-5 5 16,5 0 -16,0 0 15,-5 0 1,1 0 -16,-6 0 0,10 0 47,-9 0 -32,0 0 1,0 0 -16,-1 0 0,1 0 16,-5 -4 -1,5 4 -15,-1 0 16,1 0 62,4 0 -63,1 0 -15,4 0 16,-5 0 -16,14 0 16,-13 -5 -16,-6 5 15,1 0 1</inkml:trace>
    </iact:actionData>
  </iact:action>
  <iact:action type="add" startTime="54559">
    <iact:property name="dataType"/>
    <iact:actionData xml:id="d10">
      <inkml:trace xmlns:inkml="http://www.w3.org/2003/InkML" xml:id="stk10" contextRef="#ctx0" brushRef="#br0">250 1832 0,'5'0'47,"0"0"-32,-1 0 17,1 0 30,0 0 -46,-1 0 -16,1 0 16,-5 5 -16,0 0 15,5 -5 1,-1 4 -16,1 1 16,0 -5 -1,-1 0 1,1 0 249,0 0 -249,-5 5 -1,5 -5 104,-1 0 -103,-4 4 -16,-4 10 312,-1 -4 -296,-9 -1 -16,4 5 0,1 -4 15,0 -1 1,-1 5 -16,1 -14 0,4 9 15,1 -9 1</inkml:trace>
    </iact:actionData>
  </iact:action>
  <iact:action type="add" startTime="68036">
    <iact:property name="dataType"/>
    <iact:actionData xml:id="d11">
      <inkml:trace xmlns:inkml="http://www.w3.org/2003/InkML" xml:id="stk11" contextRef="#ctx0" brushRef="#br0">1589 1828 0,'0'4'243,"0"10"-212,0 -9 -31,4 -5 47,-4 5 -32,0 -1 1,0 1 -16,0 4 31,0 -4 -15,0 0 -1,0 0 1,0 -1 15,0 1 -15,0 4 -1,0 -4 16,0 0 -31,0 -1 32,0 1 -32,0 0 15,0 -1 16,0 1 -31,0 0 47,0 -1 -31,0 1 -1,0 0 -15,0 4 16,0 -4 -16,0 -1 47</inkml:trace>
    </iact:actionData>
  </iact:action>
  <iact:action type="add" startTime="69380">
    <iact:property name="dataType"/>
    <iact:actionData xml:id="d12">
      <inkml:trace xmlns:inkml="http://www.w3.org/2003/InkML" xml:id="stk12" contextRef="#ctx0" brushRef="#br0">1612 1828 0,'0'9'188,"0"-4"-173,0 -1 -15,0 1 0,0 0 16,0 4 -1,0 -4 1,0 -1 -16,0 1 0,0 0 31,0 0 0,0 -1 1,0 1 -32,0 4 0,5 -4 15,-5 0 1,0 -1 -1,0 1 -15,0 4 31,0 -4 -15,0 0 -1,0 4 1,0 -4 0,0 -1 15,0 1 -31,0 0 171,0 -1 -155</inkml:trace>
    </iact:actionData>
  </iact:action>
  <iact:action type="add" startTime="72965">
    <iact:property name="dataType"/>
    <iact:actionData xml:id="d13">
      <inkml:trace xmlns:inkml="http://www.w3.org/2003/InkML" xml:id="stk13" contextRef="#ctx0" brushRef="#br0">1589 1477 0,'0'4'218,"0"6"-218,0 -6 32,0 1 -32,0 0 0,0 -1 31,0 6 -31,-5 -10 0,5 4 15,0 11 17,0 -11 -32,0 6 15,0 -6 -15,0 1 16,-5 4 -16,5 -4 15,0 0 77,0 -1 -92,0 6 16,0 -6 -16,-9 24 31,9 -18 -31,0 -6 0,-5 6 16,5 -1 15,0 -4 -16,0 0 1,0 -1 -16,0 10 16,0 -9 -16,0 0 15,0 4 1,0 -4 -16,0 -1 15,0 1 -15,0 0 32,0 -1 -32,0 1 31,0 0 -31,0 -1 31</inkml:trace>
    </iact:actionData>
  </iact:action>
  <iact:action type="add" startTime="74955">
    <iact:property name="dataType"/>
    <iact:actionData xml:id="d14">
      <inkml:trace xmlns:inkml="http://www.w3.org/2003/InkML" xml:id="stk14" contextRef="#ctx0" brushRef="#br0">1603 1500 0,'0'5'75,"0"-1"-75,0 1 15,0 14 1,0 -14 -16,0 -1 16,0 10 -1,0 19 32,0 -28 -47,0 4 0,0 -4 31,0 -1 -15,0 1 15,0 4 -31,0 -4 0,0 4 16,0 -4 -1,0 0 -15,0 0 16,0 -1 -1,0 1 17,0 0 -32,0 -1 31,0 1 0,-5 0 -15,5 -1 -16,0 1 0,0 0 0,0 -1 15,0 1 1,0 4 -16,0 -4 15,0 4 30,0 -4 18</inkml:trace>
    </iact:actionData>
  </iact:action>
  <iact:action type="add" startTime="95363">
    <iact:property name="dataType"/>
    <iact:actionData xml:id="d15">
      <inkml:trace xmlns:inkml="http://www.w3.org/2003/InkML" xml:id="stk15" contextRef="#ctx0" brushRef="#br0">1968 686 0,'0'4'78,"14"-4"-78,-10 0 16,10 0 -1,-4 0 -15,-1 0 16,0 0 -16,5 0 0,-4 0 31,-6 0 -15,1 0 15,0 0 -16,0 0 -15,4 0 16,-4 0 -16,4 0 0,-4 0 16,4 0 -1,5 -4 -15,-9 4 16,-1 0 15,1 0 -15,9 0 15,9 0 -31,-9 0 0,5 0 15,14 0 -15,-24 0 30,-4 0 -14,4 0 -16</inkml:trace>
    </iact:actionData>
  </iact:action>
  <iact:action type="add" startTime="98097">
    <iact:property name="dataType"/>
    <iact:actionData xml:id="d16">
      <inkml:trace xmlns:inkml="http://www.w3.org/2003/InkML" xml:id="stk16" contextRef="#ctx0" brushRef="#br0">1500 929 0,'4'5'62,"-4"-1"-46,0 1 -16,0 0 15,5 -1 1,0 6 -16,-5 4 16,0 -9 -1,0 -1 -15,4 10 0,-4 -4 16,5 4 15,-5 -10 -31,0 1 43,0 4 -28,0 -4 -15,0 0 31,0 -1 -31,0 1 16,0 4 0,0 -4 -1,0 0 1,0 0 -1,0 4 1,0 -4 -16,0 -1 16,0 1 -16,0 4 15,0 1 1,0 -1 -16,0 0 47,0 -4 -32,0 0 1,0 -1 15,0 1 -31,0 0 31,0 -1 -31,0 1 0,0 4 16,0 -4 -1,0 0 1,0 0 -16,0 -1 16,0 6 -16,0 -6 15,0 6 1,0 -6 -1,0 1 17,0 0 -32,0 4 0,0 -4 31,0 4 -31,0 5 31</inkml:trace>
    </iact:actionData>
  </iact:action>
  <iact:action type="add" startTime="111875">
    <iact:property name="dataType"/>
    <iact:actionData xml:id="d17">
      <inkml:trace xmlns:inkml="http://www.w3.org/2003/InkML" xml:id="stk17" contextRef="#ctx0" brushRef="#br0">1883 1701 0,'5'0'156,"9"0"-156,-5 0 16,10 0 -1,-5 0 -15,5 0 16,9 0 -16,-9 0 16,9 0 -16,-14 0 15,0 0 1,5 0 -16,-15 0 15,6 0 141,32 0 -156,-28 0 0,4 0 0,-4 0 16,1 0 -16,-6 0 16,0 0 -1,1 0 -15,4 -4 114,23 4 -98,-23 0 -16,10 -5 16,-6 0 -16,-8 1 15,4 4 1,-14 -5 -1</inkml:trace>
    </iact:actionData>
  </iact:action>
  <iact:action type="add" startTime="122977">
    <iact:property name="dataType"/>
    <iact:actionData xml:id="d18">
      <inkml:trace xmlns:inkml="http://www.w3.org/2003/InkML" xml:id="stk18" contextRef="#ctx0" brushRef="#br0">2964 1205 0,'10'0'418,"4"0"-402,18 0 -16,-18 0 0,0 0 15,-4 0 1,-6 0 0,1 0 77,0 0 -93,4 0 31,5 0 -15,-9 0 0,0 0 77,-1 0 -77,10 0 -1,24 0 17,-34 0 -17,1 0 -15,0 0 16,-1 0 452,6 0 -427,-1 5 -41,-4 -5 16</inkml:trace>
    </iact:actionData>
  </iact:action>
  <iact:action type="add" startTime="126951">
    <iact:property name="dataType"/>
    <iact:actionData xml:id="d19">
      <inkml:trace xmlns:inkml="http://www.w3.org/2003/InkML" xml:id="stk19" contextRef="#ctx0" brushRef="#br0">3044 2188 0,'14'0'218,"0"0"-218,-5 0 16,1 0 -16,-6 0 16,6 0 -1,4 0 -15,-10 0 0,1 0 16,0 0 62,-1 0 -78,1 0 15,4 0 -15,-4 0 32,0 0 57,4 0 -58,15 0 -31,-15 -5 16,14 5 -1,-9 0 -15,19 0 32,-28 0 -17,-1 0 -15,1 0 203,0 0 -203,-1 0 0,1 0 16,0 0 -16,-1 0 15,1 0 -15,5 0 16,-6 0 62,1 0 -63,4 0 1,1 5 -16,8 0 0,-4 -5 16,5 4 -1,14 1 -15,-14 -5 45,-15 0 96,1 0 -141,0 0 31,-1 0 -31,1 0 16,0 0 62,-1 0 -63,6 0 -15,-1 0 0,0 0 16,1 0 -16,13 0 15,-9 0 1,-9 0 0,0 0 15,-1 0 247,1 0 -185</inkml:trace>
    </iact:actionData>
  </iact:action>
  <iact:action type="add" startTime="126952">
    <iact:property name="dataType"/>
    <iact:actionData xml:id="d20">
      <inkml:trace xmlns:inkml="http://www.w3.org/2003/InkML" xml:id="stk20" contextRef="#ctx0" brushRef="#brinv">0 0 0</inkml:trace>
    </iact:actionData>
  </iact:action>
  <iact:action type="add" startTime="126953">
    <iact:property name="dataType"/>
    <iact:actionData xml:id="d21">
      <inkml:trace xmlns:inkml="http://www.w3.org/2003/InkML" xml:id="stk21" contextRef="#ctx0" brushRef="#brinv">3589 2209 0</inkml:trace>
    </iact:actionData>
  </iact:action>
</iact:actions>
</file>

<file path=ppt/ink/inkAction3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5-14T03:27:14.338Z"/>
    </inkml:context>
    <inkml:brush xml:id="br0">
      <inkml:brushProperty name="width" value="0.0619" units="cm"/>
      <inkml:brushProperty name="height" value="0.061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1784">
    <iact:property name="dataType"/>
    <iact:actionData xml:id="d0">
      <inkml:trace xmlns:inkml="http://www.w3.org/2003/InkML" xml:id="stk0" contextRef="#ctx0" brushRef="#br0">1673 7 0,'-19'0'15,"14"0"1,-32 9 0,28 -4 15,9 0 -31,-5 -1 15,5 1 -15,-5 -5 16,1 5 -16,-1 4 31,0 1 -31,1 -6 16,4 1 -1,0 0 -15,0 -1 16,0 1 0,0 0 -1,0 13 1,0 -8 -1,0 8 -15,4 -8 16,1 -1 0,0 0 -16,4 1 0,0 4 15,1 -9 -15,-1 9 16,-4 -14 -1,9 4 1,-5 -4 -16,19 5 16,-14 -5 -16,24 9 31,-15 1 -31,5 -10 0,5 4 15,-10 1 1,5 0 -16,0 -1 0,0 1 16,33 4 15,-47 -9 -31,14 0 0,-18 0 15,-6 0 -15,1 0 16,0 0 0,-1 0 -1,1 0 1,5 0 -1,-6 0 -15,6 0 16,-1 -4 -16,24 -10 0,-19 14 16,0 -5 -1,-5 0 -15,-4 1 16,-1 4 -1,1 -5 1,-5 0 0,5 1 -16,-1 -1 15,1 0 -15,0 1 16,-5 -1 -1,9 0 -15,-9 1 16,5 -1 -16,0 -4 16,-5 -1 -16,9 5 15,-4 -4 1,4 -14 15,-4 18 -15,-1 -4 -16,-4 4 15,0 0 -15,0 1 0,0 -1 31,0 0 -15,-4 5 15,-1 -4 -31,-18 -1 0,4 -4 16,0 4 -1,-9 0 -15,0 1 16,9 -1 -16,-4 0 16,4 0 -16,-23 -9 31,33 14 -31,-1 -4 15,1 4 -15,-38 -10 32,33 10 -32,0 0 15,-9 -4 1,4 4 -16,10 0 15,-1 -5 1,-4 5 -16,5 0 16,0 0 -16,-6 0 0,-8 0 15,18 0 1,1 0 -16,-1 0 15,0 0 63,-4 0 -62,0 0 0,4 0 -1,0 0 196,1 0 -211,-1 0 31,0 0 -31</inkml:trace>
    </iact:actionData>
  </iact:action>
  <iact:action type="add" startTime="4798">
    <iact:property name="dataType"/>
    <iact:actionData xml:id="d1">
      <inkml:trace xmlns:inkml="http://www.w3.org/2003/InkML" xml:id="stk1" contextRef="#ctx0" brushRef="#br0">826 723 0,'14'0'140,"0"0"-140,9 0 0,1 0 16,4 5 -16,-9 -1 0,32 -4 31,-42 5 -31,-4 -5 0,0 0 16,-1 0 46,1 0 -31</inkml:trace>
    </iact:actionData>
  </iact:action>
  <iact:action type="add" startTime="6098">
    <iact:property name="dataType"/>
    <iact:actionData xml:id="d2">
      <inkml:trace xmlns:inkml="http://www.w3.org/2003/InkML" xml:id="stk2" contextRef="#ctx0" brushRef="#br0">2688 658 0,'5'0'94,"4"4"-94,5 -4 15,10 10 -15,27 -1 16,-28 -4 29,29 -5 -29,-33 4 -16,-10 -4 0,19 0 31,-14 5 -31,-9 -5 16,0 0 -16,-1 0 15,15 0 17,-14 0 -17,-1 -5 -15,10 -4 16,-9 9 -1,9 0 -15,-5 -5 16,-4 5 0,9 0 -16,-5 0 0,5 0 15,1 -4 1,-1 4 -16,-10 0 15,1 0 -15</inkml:trace>
    </iact:actionData>
  </iact:action>
  <iact:action type="add" startTime="8504">
    <iact:property name="dataType"/>
    <iact:actionData xml:id="d3">
      <inkml:trace xmlns:inkml="http://www.w3.org/2003/InkML" xml:id="stk3" contextRef="#ctx0" brushRef="#br0">765 592 0,'0'9'78,"0"-4"-63,0 9 1,0 5 -16,0 -10 16,0 10 -1,0 -10 -15,0 5 0,0 0 31,5 -4 -31,-5 -6 0,4 6 0,-4 -1 16,5 -4 109,-5 0 -81</inkml:trace>
    </iact:actionData>
  </iact:action>
  <iact:action type="add" startTime="9344">
    <iact:property name="dataType"/>
    <iact:actionData xml:id="d4">
      <inkml:trace xmlns:inkml="http://www.w3.org/2003/InkML" xml:id="stk4" contextRef="#ctx0" brushRef="#br0">802 592 0,'10'-5'46,"13"1"-46,1 4 0,8 0 16,6 0 -16,9 0 0,-5 0 15,75 0 -15,-71 0 16,1 0 -16,-5 0 15,-4 0 -15,4 0 32,-37 0 -32,-10 0 171,-14 4 -155,5 -4 -16,9 0 15,1 0 1,-6 0 -16,6 0 109,-1 0 -93,0 0 -1,1 0 -15,-6 5 32,6 -5 -32,-1 0 0,-18 5 31,18 -5 -16,0 0 -15,-4 0 63,4 4 -48,-9 1 1,-19 9 -16,19 -9 0,0 -5 16,5 0 -1,4 0 -15,1 0 0,8 0 250,-4 5 -250,5 -1 15,-5 6 -15,5 -6 16,-5 1 -16,0 9 16,0 -5 -16,0 19 15,0 5 1,0 -5 -16,0 -4 15,0 18 1,0 -24 -16,0 -3 16,-5 -11 -16,10 -27 47,-5 13 -31,0 6 -1,0 -10 63,0 9 -78,0 0 16,0 -4 -1,0 4 1,0 1 0,0 -1 -1,0 0 1,-5 1 -1,0 -1 1,1 5 0,-1 0 -16,-4 -5 0,-5 1 15,4 -1 1,6 5 -16,-34 0 31,29 0 -31,4 0 0,-9 0 16,5 0 -1,4 0 1,-4 0 -16,-1 0 15,1 0 1,0 0 0,-1 5 -16,1 -5 0,4 0 15,0 0 37,1 0 -52,-6 0 31,6 0 1,-1 0 -32,0 0 0</inkml:trace>
    </iact:actionData>
  </iact:action>
  <iact:action type="add" startTime="17710">
    <iact:property name="dataType"/>
    <iact:actionData xml:id="d5">
      <inkml:trace xmlns:inkml="http://www.w3.org/2003/InkML" xml:id="stk5" contextRef="#ctx0" brushRef="#br0">746 1107 0,'10'5'203,"-10"-1"-203,9 -4 16,5 10 -16,-9 -6 0,4 -4 15,15 14 17,-15 -14 -32,-4 0 15,4 0 -15,0 0 0,-4 0 16,0 0 -1,4 0 -15,-4 0 16,9 0 -16,-10 0 16,1 0 -16,4 0 31,-9 5 -31,5 -5 15,0 0 -15,-1 0 16,1 0 0,4 0 -1,-4 0 1,19 5 -16,-15 -5 0,0 0 15,1 4 1,-1 -4 -16,0 5 0,10 -5 31,-14 0 -31,-1 0 4,1 0 27,0 0 -31,14 0 0,-15 0 16,6 0 -1,8 0 -15,-8 0 0,8 5 31,-8 -5 -31,4 0 16,4 0 0,-13 0 -1,0 0 -15,-1 0 16,1 0 15,0 0 -15,0 0 -1,-1 -5 1,-4 0 -16,5 5 15,0 0 1,4 -9 -16,5 -10 31,-9 19 -31,-5 -9 0,4 9 16,1 -9 -16,-5 4 31,0 0 -31,0 1 0,5 -1 31,-5 -4 -31,0 4 16,0 0 -1,0 0 1,0 1 0,0 -1 -1,0 0 1,0 1 -16,-5 -6 51,0 10 -35,5 -9 -16,-4 4 16,-1 1 -16,0 -1 15,1 0 1,-6 1 -16,-4 -1 0,5 0 15,-5 1 1,0 -1 -16,-28 -4 16,14 4 -1,18 5 1,-4 0 -16,5 0 0,-1 0 15,6 -5 1,-10 5 -16,4 0 0,1 0 16,0 -4 -1,-1 4 -15,-4 0 16,5 -5 -16,0 5 15,-24 -5 1,5 5 0,14 0 -1,-5 0 -15,0 0 16,-4 0 -16,-24 0 15,33 0 1,-5 0 0,10 0 -16,-5 0 31,9 0 -31,-4 0 0,4 0 15,1 0 1,-6 0 -16,5 0 0,1 0 16,-1 0 15,5 5 0,-9 4 0,9 -4 -31,0 0 31,0 -1 -31,0 1 0,0 0 16,0 -1 -16,0 1 0,0 4 15,0 1 63,0 -1 -62,0 0 -16,4 1 0,15 8 31,-14 -18 -15,-5 5 -16,5 -5 31,-1 5 -16,1 -5 -15,18 5 16,-13 -1 -16,-1 -4 31,0 5 -31,5 -5 0,-9 0 16,0 0 -16</inkml:trace>
    </iact:actionData>
  </iact:action>
  <iact:action type="add" startTime="24510">
    <iact:property name="dataType"/>
    <iact:actionData xml:id="d6">
      <inkml:trace xmlns:inkml="http://www.w3.org/2003/InkML" xml:id="stk6" contextRef="#ctx0" brushRef="#br0">405 1453 0,'4'0'110,"1"0"-95,4 0 1,1 0 -1,-1 0 -15,1 0 16,22 0 -16,-27 0 16,0 0 -1,-1 0 -15,1 0 0,0 0 78,13 0 -62,-13 0 -1,0 0 -15,4 0 0,-4 0 16,-1 0 0,1 0 -16,0 0 0,0 0 62,-1 0 -62,1 5 31,0 -5 -31,-1 0 16</inkml:trace>
    </iact:actionData>
  </iact:action>
  <iact:action type="add" startTime="29287">
    <iact:property name="dataType"/>
    <iact:actionData xml:id="d7">
      <inkml:trace xmlns:inkml="http://www.w3.org/2003/InkML" xml:id="stk7" contextRef="#ctx0" brushRef="#br0">63 1594 0,'-5'4'141,"1"6"-141,4 -6 15,0 6 -15,-10 8 31,6 1 -31,4 -9 16,0 -6 -16,0 1 0,-5 0 16,5 -1 -1,0 1 1,0 0 -1,0 -1 1,0 1 0,0 0 -1,0 -1 -15,0 1 16,0 0 -1,0 -1 -15,0 1 0,0 0 16,0 -1 -16,0 1 62,0 0 -62,0 9 31,0 -9 -31,0 -1 15,0 6 1,0 -6 0,0 6 -1,0 -6 1,0 1 -1,0 4 1,0 -4 0,0 9 -16,0 -9 15,0 4 -15,5 -9 16,-5 9 -16,0 -4 15,0 0 1,0 -1 -16,4 1 16,-4 0 -1,0 0 1,0 -1 -16,5 6 15,-5 -6 1,0 1 0,0 0 -16,0 -1 0,5 15 31,-5 -10 -31,0 -4 15,0 0 1,0 -1 -16,0 1 16,0 0 -1,0 -1 -15,0 1 16,0 5 -1,0 -6 -15,0 1 32,0 0 46,0 4 -78,0 -4 0</inkml:trace>
    </iact:actionData>
  </iact:action>
  <iact:action type="add" startTime="33944">
    <iact:property name="dataType"/>
    <iact:actionData xml:id="d8">
      <inkml:trace xmlns:inkml="http://www.w3.org/2003/InkML" xml:id="stk8" contextRef="#ctx0" brushRef="#br0">1911 1556 0,'-4'0'344,"4"10"-344,0 -1 15,0 -4 1,0 -1 -1,-5 -4 1,5 5 -16,-5 0 123,5 -1 -107,0 1 -1,0 0 1,0 -1 -16,0 1 16,0 0 -1,0 4 48,0 -4 -63,0 -1 0,0 11 46,0 -11 -46,0 1 16,0 0 0,0 -1 15,0 1 0,0 4 -15,0 -4 -16,0 0 15,0 -1 1,-4 6 15,4 -6 0,0 1 -31,0 0 0,0 -1 16,0 6 -1,0 -6 1,0 1 -16,0 0 0,0 -1 63,0 1 -63,0 0 15,0 0 1,0 -1 -16,0 1 15,0 0 -15,0 -1 16,0 1 0,0 0 -16,0 4 31,0 -4 -31,0 -1 31,0 1 -31,0 0 16,0 4 15,0 -4 -16,0 4 1,0 -4 0,0 -1 -1,0 1 -15,0 0 16,0 -1 46,0 1 -46</inkml:trace>
    </iact:actionData>
  </iact:action>
  <iact:action type="add" startTime="42340">
    <iact:property name="dataType"/>
    <iact:actionData xml:id="d9">
      <inkml:trace xmlns:inkml="http://www.w3.org/2003/InkML" xml:id="stk9" contextRef="#ctx0" brushRef="#br0">7 1626 0,'0'5'187,"0"0"-187,0 -1 15,0 6 -15,0 -5 16,0 -1 -16,0 1 16,0 0 -16,0 -1 0,0 1 31,0 0 -31,0 -1 15,0 1 1,0 0 0,0 -1 -1,0 1 6,0 0 41,0 -1 -31,0 1 -15,0 4 0,0 -4 -1,0 0 1,0 -1 -1,0 1 17,0 0 14,0 4 -30,0 1 0,0 -6 15,0 1 -31,0 0 31,0 -1 -31,0 1 31,5 4 -15,-5 -4 -1,4 4 1,-4 1 -16,5 -10 16,-5 4 -1,0 1 -15,0 0 0,0 -1 31,0 1 -31,0 0 0,0 -1 16,0 6 5,0 -6 -6,0 1 1,0 0 140,0 0 -141,0 -1 17,0 1 30,0 0 16,0 4 -62,0 -4 -1,5 4 408,-5 -4 -408,0 -1 1,0 1 -16,0 0 93,0 -1 -93,0 1 16,0 0 0,4 4 102,-4 -4 -118,0 -1 31,0 1 16,0 0 -47,0 0 16</inkml:trace>
    </iact:actionData>
  </iact:action>
  <iact:action type="add" startTime="50166">
    <iact:property name="dataType"/>
    <iact:actionData xml:id="d10">
      <inkml:trace xmlns:inkml="http://www.w3.org/2003/InkML" xml:id="stk10" contextRef="#ctx0" brushRef="#br0">1939 1584 0,'0'5'481,"0"0"-465,0 -1 93,-4 1 -109,4 0 31,0 4 -31,0 5 47,-5 -14 -47,5 5 15,-5 4 63,5 -4 -46,0 0 -32,0 -1 15,-4 -4 1,4 5 15,0 4 344,0 -4 -344,0 0 -16,0 -1 63,0 1 -78,0 0 33,0 -1 -17,0 1 -1,0 0 1,0 -1 0,0 1 -1,0 0 1,0 -1 15,0 1 -15,0 0 -1,0 -1 1,0 1 -16,0 0 31,0 -1 -15,0 1 -16,0 0 15,0 0 1,0 -1 -1,0 1 1,0 4 15,0 -4 63,0 0 -94,0 -1 15,0 10 -15,0 -4 0,0 13 85,0 -9 -85,0 -9 15,0 -1 1</inkml:trace>
    </iact:actionData>
  </iact:action>
  <iact:action type="add" startTime="59294">
    <iact:property name="dataType"/>
    <iact:actionData xml:id="d11">
      <inkml:trace xmlns:inkml="http://www.w3.org/2003/InkML" xml:id="stk11" contextRef="#ctx0" brushRef="#br0">2782 545 0,'-5'0'78,"0"0"-78,1 0 16,-15 14 0,14 -14 -16,1 0 0,4 5 15,-5 0 1,0 -5 -16,1 4 16,-1 1 15,5 0 0,-5 -5 -15,5 4 -1,-4 1 1,4 0 -1,0 -1 1,0 6 0,0 -6 -1,0 1 1,0 0 -16,0 0 0,0 -1 15,0 1 1,0 0 -16,0 4 16,4 5 15,1 0 -16,0 -14 1,-5 5 -16,4 -1 16,1 -4 -1,-5 5 -15,5 -5 31,-5 5 -15,9 -5 -16,-4 4 31,9 -4 -31,14 5 42,-19 -5 -42,-4 0 16,4 0 -16,-4 0 0,18 5 31,-13 -5 -31,-6 0 15,1 0 17,0 4 -1,-1 -4 -31,6 0 15,-1 0 1,-4 0 0,9 0 -16,-10 0 15,1 0 -15,0 0 16,-1 0 -1,1 0 1,0 0 0,0 0 -1,4 0 -15,-4 0 16,-1 0 -16,15 0 15,-10 0 -15,-4 0 16,0 0 -16,-1 0 16,1 0 -1,4 0 32,-4 0 -47,9 0 31,-9 0 -31,-1 -4 0,1 4 16,0 0 15,-5 -5 -15,4 5 -1,1 -5 -15,5 -4 31,-10 4 -31,4 -4 32,1 9 -32,0 -9 15,-5 4 1,0 0 -1,0 1 1,0 -1 0,0 0 -1,0 1 1,0 -1 -1,0 -4 1,0 4 0,-5 0 -1,0 0 -15,1 5 16,-1 -4 -16,0 -1 15,0 5 1,1 -5 -16,-1 1 0,-4 4 16,4 -5 -1,0 0 -15,-9 1 0,10 -1 16,-6 0 -1,-4 5 -15,5 0 16,-10 -9 0,10 9 -16,4 0 15,-4 0 151,-5 0 -150,4 0 -16,-27 0 31,18 0 -31,15 0 0,-6 0 31,6 0 94,-1 0 -125,0 0 16,-4 0 -16,-10 5 31,5 -1 -31,5 1 0,4 -5 15,-4 0 -15,9 5 32,-5 -5 30</inkml:trace>
    </iact:actionData>
  </iact:action>
  <iact:action type="add" startTime="59295">
    <iact:property name="dataType"/>
    <iact:actionData xml:id="d12">
      <inkml:trace xmlns:inkml="http://www.w3.org/2003/InkML" xml:id="stk12" contextRef="#ctx0" brushRef="#brinv">0 0 0</inkml:trace>
    </iact:actionData>
  </iact:action>
  <iact:action type="add" startTime="59296">
    <iact:property name="dataType"/>
    <iact:actionData xml:id="d13">
      <inkml:trace xmlns:inkml="http://www.w3.org/2003/InkML" xml:id="stk13" contextRef="#ctx0" brushRef="#brinv">3107 2027 0</inkml:trace>
    </iact:actionData>
  </iact:action>
</iact:actions>
</file>

<file path=ppt/ink/inkAction4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5-14T03:44:08.537Z"/>
    </inkml:context>
    <inkml:brush xml:id="br0">
      <inkml:brushProperty name="width" value="0.0619" units="cm"/>
      <inkml:brushProperty name="height" value="0.061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1512">
    <iact:property name="dataType"/>
    <iact:actionData xml:id="d0">
      <inkml:trace xmlns:inkml="http://www.w3.org/2003/InkML" xml:id="stk0" contextRef="#ctx0" brushRef="#br0">4625 180 0,'-4'0'93,"-1"0"-93,0 0 16,-9 0 -16,10 5 16,-6 0 -16,-4 -5 15,5 4 -15,-1 -4 16,-4 10 -16,5 -6 15,4 1 1,1 -5 0,4 5 -16,-5 -1 31,5 1 -16,0 0 -15,-5 -5 16,5 4 -16,-4 6 16,4 -6 -16,0 6 15,0 8 -15,0 -3 16,0 -6 -16,0 -4 15,0 -1 -15,4 6 16,-4 -6 -16,5 1 16,0 -5 -16,-5 5 15,0 -1 -15,4 -4 16,1 0 -1,0 0 -15,-1 0 16,-4 5 -16,10 -5 16,-1 5 -16,10 -1 15,-5 1 -15,14 0 16,5 -1 -16,-1 1 15,1 0 -15,9 -1 16,-9 -4 0,-5 5 -16,-9 -5 15,28 5 -15,-43 -5 16,1 0 -16,0 0 84,-1 0 -69,-4 -5 -15,5 -4 16,0 4 -16,-1 0 16,1 1 -16,0 -1 15,-5 0 -15,4 1 16,-4 -1 -16,0 0 15,0 -4 -15,0 0 16,0 4 -16,0 -4 16,0 4 -16,0 -4 15,0 4 -15,-4 -14 16,4 10 -16,-5 9 15,5 -10 -15,-5 6 32,5 -1 -17,0 0 -15,-4 5 16,-1 -4 -1,0 -1 1,-4 0 0,0 1 -16,-1 -6 15,1 10 -15,-10 -9 16,5 0 -16,-9 -1 15,4 6 -15,-9 -6 16,0 10 -16,0 -9 16,4 9 -16,-4 -5 15,14 0 -15,0 5 16,0 0 -16,10 0 204,-1 0 -172,5 5 -17,-5 0 -15,5 4 16,0 -4 -1,0 0 110,0 -1 -125,-4 1 16,4 0 15</inkml:trace>
    </iact:actionData>
  </iact:action>
  <iact:action type="add" startTime="11119">
    <iact:property name="dataType"/>
    <iact:actionData xml:id="d1">
      <inkml:trace xmlns:inkml="http://www.w3.org/2003/InkML" xml:id="stk1" contextRef="#ctx0" brushRef="#br0">4508 578 0,'-4'0'78,"-1"0"-62,5 5 -16,-5 -5 15,1 0 -15,-10 4 16,9 -4 -1,0 0 1,1 5 -16,-1 -5 16,0 0 -1,1 0 -15,4 5 16,-5 -5 -1,5 4 1,-5 -4 -16,5 5 16,-5 0 -1,5 -1 1,-4 1 -16,4 0 31,0 0 -31,0 -1 31,0 1 -15,-5 -5 -1,5 5 1,0 -1 -16,0 1 16,-5 0 -1,5 -1 -15,0 1 16,-4 0 15,4 4 -31,0 -4 16,0 -1 15,0 1 -16,0 0 1,0 -1 0,0 1 -1,0 4 1,0 -4 -16,4 0 15,-4 -1 -15,0 1 32,5 -5 -32,-5 5 15,0 0 1,5 -1 -16,-1 -4 15,1 5 -15,9 4 16,0 -4 0,14 0 -1,-18 -1 -15,4 1 16,0 0 -16,0 -1 15,-5 -4 -15,5 5 16,-4 -5 -16,-1 5 16,0 -1 -16,1 -4 15,-1 0 -15,14 0 16,-18 0 -1,18 5 1,-13 -5 -16,-6 0 16,1 0 -16,0 0 15,4 0 -15,-4 0 16,4 0 -1,1 0 -15,-1 0 0,0 0 16,1 0 -16,18 0 16,-14 0 -1,-5 0 -15,-4 0 16,4 0 -16,5 0 15,-9 0 -15,4 0 16,-4 0 -16,0 0 16,-1 0 -16,1 0 15,0 0 1,-1 0 -1,1 0 -15,0 0 16,-1 0 -16,1 0 16,0 0 -1,-5 -5 1,4 5 -16,1 0 15,-5 -4 -15,5 4 16,-1 -5 0,1 0 -16,4 5 15,-9 -4 -15,5 4 16,-5 -5 -16,5 5 15,-5 -5 1,4 5 -16,1 -4 16,-5 -1 -1,5 0 -15,0 5 16,-5 -4 -16,4 -1 15,-4 0 -15,10 -4 16,-10 4 -16,4 0 16,1 -4 -16,-5 4 15,0 1 -15,0 -6 16,5 -13 16,-1 14 -32,-4 4 140,-23 -4 -140,9 -1 16,0 1 -16,-5 4 15,5 -4 -15,-9 -1 16,9 1 -16,-5 4 15,10 -4 -15,-1 4 16,1 1 -16,9 -1 16,-5 5 -16,-28 0 156,15 0 -141,4 0 -15,-5 0 16,0 0 -1,-4 0 -15,4 0 0,0 0 16,5 0 -16,5 0 16,0 0 -1,4 0 -15,0 0 16,1 0 -16,-1 0 31,0 0 -15,1 0 -1,-1 0 -15,0 0 16,-4 0 -16,4 0 15,0 0 -15,-4 0 16,4 0 -16,1 0 16,-1 0 -16,0 0 78,1 0 -63,-6 0 -15,1 0 16,4 0 -1,1 0 1</inkml:trace>
    </iact:actionData>
  </iact:action>
  <iact:action type="add" startTime="16877">
    <iact:property name="dataType"/>
    <iact:actionData xml:id="d2">
      <inkml:trace xmlns:inkml="http://www.w3.org/2003/InkML" xml:id="stk2" contextRef="#ctx0" brushRef="#br0">4115 1135 0,'5'0'171,"0"0"-155,9 0 -16,0 0 15,4 0 -15,6 0 16,-1 0 -16,1 5 16,-10 -5 -16,4 0 15,-8 0 46,-1 0 -46,0 0 -15,5 0 16,1 0 -16,13 0 15,-14 0 1,-5 0 -16</inkml:trace>
    </iact:actionData>
  </iact:action>
  <iact:action type="add" startTime="18089">
    <iact:property name="dataType"/>
    <iact:actionData xml:id="d3">
      <inkml:trace xmlns:inkml="http://www.w3.org/2003/InkML" xml:id="stk3" contextRef="#ctx0" brushRef="#br0">4920 1149 0,'5'0'31,"9"-5"-15,-10 5 -1,11 0 -15,-6 0 16,0 -4 -16,5 4 15,0 -5 -15,0 5 16,0 0 -16,38 0 13,-29 -5 -13,-4 5 15,0 0 -15,9 0 16,-14 -4 -16,0 -1 15,0 5 -15,-9 0 16,9 -5 0,-10 5 -16,1 0 15,4 0 -15,1 0 16,-6 0 -16,20 0 15,-15 0 1,10 -4 -16,-10 4 16,-4 0 -16,0 -5 15</inkml:trace>
    </iact:actionData>
  </iact:action>
  <iact:action type="add" startTime="23368">
    <iact:property name="dataType"/>
    <iact:actionData xml:id="d4">
      <inkml:trace xmlns:inkml="http://www.w3.org/2003/InkML" xml:id="stk4" contextRef="#ctx0" brushRef="#br0">3806 1271 0,'0'9'107,"0"-4"-107,0 4 16,0 0 -16,0 15 15,0 -19 -15,0 -1 16,0 6 -16,0 -6 15,0 1 1,5 4 -16,-5 -4 16,0 9 -16,0 -9 15,0 -1 1,0 6 -16,0 -6 15,0 1 -15,5 9 16,0 5 0,-5 -14 -1,0 -1 -15,0 1 16,0 0 -16,4 -1 15,-4 1 -15,0 0 16,0 -1 0,0 1 -1,0 4 -15,0 1 16,0 -6 -16,0 6 15,0 -6 -15,0 1 16,0 0 -16,0 0 16,0 4 -16,0 -4 15,0 -1 1,0 6 -1,0 -6 -15,5 1 16,-5 0 -16,0 -1 16,0 1 -16,0 0 31,0 -1 -16,0 1 76,0 0 -75,0 -1 -1,0 1 -15,0 0 16,0 -1 0,0 1 30,-5 -5 48</inkml:trace>
    </iact:actionData>
  </iact:action>
  <iact:action type="add" startTime="24873">
    <iact:property name="dataType"/>
    <iact:actionData xml:id="d5">
      <inkml:trace xmlns:inkml="http://www.w3.org/2003/InkML" xml:id="stk5" contextRef="#ctx0" brushRef="#br0">3755 1271 0,'0'4'216,"0"1"-200,0 0 -16,0 -1 31,0 6 -31,0 -6 0,0 1 16,0 9 -1,0 -4 -15,0 -6 16,0 6 -16,0 -1 15,0 -4 -15,0 -1 16,5 1 -16,-5 0 16,0 -1 -16,0 1 15,0 0 -15,0 9 31,0 -10 -31,0 10 0,0 -4 16,0 -5 -16,4 -5 16,-4 9 -16,0 -4 15,0 -1 1,0 1 -1,0 0 1,0 -1 0,0 1 -16,0 14 31,0 -15 -31,0 1 0,0 0 15,0 -1 1,5 1 -16,-5 0 16,0 -1 -16,0 1 0,0 0 15,0 0 1,0 -1 -1,0 1 -15,5 0 16,-5 9 -16,4 -10 29,-4 1 -14,0 0 1,0 -1 -1,0 1 17,0 0 -17,0 -1 16,0 1 -15,0 0 0,0 -1 -1,0 1 -15,0 0 16</inkml:trace>
    </iact:actionData>
  </iact:action>
  <iact:action type="add" startTime="32091">
    <iact:property name="dataType"/>
    <iact:actionData xml:id="d6">
      <inkml:trace xmlns:inkml="http://www.w3.org/2003/InkML" xml:id="stk6" contextRef="#ctx0" brushRef="#br0">3797 1229 0,'33'0'246,"-19"4"-231,-5 1 -15,5 -5 16,0 0 -16,28 0 31,-37 0 -31,0 0 16,9 0 -16,-5 0 15,1 0 -15,-1 0 16,0 0 -16,5 0 16,0 0 -16,0 0 15,10 0 -15,-10 0 16,9 0 -16,-9 0 15,14 0 -15,-9 0 16,-5 -5 -16,-5 1 16,24 -1 -16,-28 5 15,0 0 1,4 0 -16,-4 0 15,-1 0 1,1 0 0,0 0 -16,-1 0 15,1 0 -15,4 0 16,15 0 -1,-15 0 1,24 0 -16,-24 0 16,1 0 -16,-1 0 15,0 0 -15,1 -5 16,-1 5 -16,-4 0 15,-1 -4 -15,6 4 16,-6 0 -16,1 -5 16,0 5 -16,-1 0 15,15 0 -15,-9 -5 16,-6 5 -1,6 0 -15,-1 0 0,0 0 16,-4 0 -16,0 0 30,-1 0 -30,1 0 15,0 0 110,13 0 -125,-4 0 16,-4 0 -16,-1 0 15,10 0 -15,-10 0 16,-9 5 31,5 -5 -32,0 0 1,-1 0 155,1 5 -108,0 -1 -48,-5 1 1,0 0 -16,9 9 16,-4 4 0,-5 -13 -16,0 0 15,0 4 1,0 -4 0,0 -1 -16,0 1 15,0 0 -15,0 4 31,0 -4 -31,0 4 16,0 -4 0,0 0 -1,0 -1 1,0 1 -1,0 4 1,0 -4 0,0 18 -16,0 -18 15,-5 0 -15,5 4 16,0 -4 -16,0 -1 15,0 1 -15,0 0 16,0 -1 0,0 1 -16,0 0 15,0 0 1,0 9 -16,0 -10 15,0 15 1,0 -14 -16,0 4 16,0 0 -1,0 -4 1,0 0 -1,0 -1 -15,-5 1 16,5 4 -16,0 6 16,0 -11 -1,0 6 -15,0 -1 16,0 -4 -16,0 -1 16,0 1 -16,0 4 16,0 1 -16,0 -6 15,0 1 -15,0 4 16,0 -4 -16,0 0 15,0 9 -15,0 -5 16,0 -4 -16,0 0 16,0 -1 62,0 6 -63,-4 -10 -15,-1 9 16,5 -4 -1,0 -1 1,0 1 -16,0 0 62,-5 -5 63,-9 0 -109,10 0 -16,-6 0 15,1 0 -15,-5 0 16,-10 4 -16,6 -4 16,-10 5 -16,9 -5 15,-5 0 -15,6 5 0,-1 -5 0,5 0 15,0 0 -15,5 0 16,-15 0 -16,15 0 16,-1 0 -16,1 0 15,-5 0 1,0 0 -16,0 0 15,-5 0 -15,1 0 16,-6 0 -16,10 0 16,-5 0 -16,5 -5 15,0 5 -15,0 0 16,-23 -5 -16,23 5 15,0 0 -15,4 0 16,1 0 0,0 0 -16,-1 0 0,6 0 15,-1 0 -15,0 0 16,1 0 -1,-1 0 -15,0 0 16,1 0 0,-1 0 -16,-4 0 15,4 0 16,0 0 -31,1 0 0,-1 0 16,0 0 -16,1 0 16,-1 0 -16,0 0 15,0 0 1,1 0 -1,-1 0 1,0 0 -16,1 0 16,-1 0 -16,-9 0 15,5 0 -15,-1 0 16,1 0 -16,4 0 50,-4 0 -50,4 0 16</inkml:trace>
    </iact:actionData>
  </iact:action>
  <iact:action type="add" startTime="43018">
    <iact:property name="dataType"/>
    <iact:actionData xml:id="d7">
      <inkml:trace xmlns:inkml="http://www.w3.org/2003/InkML" xml:id="stk7" contextRef="#ctx0" brushRef="#br0">4705 1219 0,'0'5'188,"0"9"-173,0 -5 -15,0 33 60,0 -23 -44,-5 -9 -16,5 -1 16,0 10 -16,0 -15 15,0 6 -15,0 -1 16,-5 -4 -16,5 4 15,0 0 -15,0 1 16,-4 -6 -16,4 10 16,0 15 15,0 -25 -31,0 6 15,0 -6 -15,0 1 16,0 0 -16,0 -1 16,0 1 -16,0 0 15,0 4 -15,0 0 16,0 -4 -16,0 4 15,0 1 -15,0 -5 16,0 -1 -16,4 1 16,-4 4 -16,0 -4 15,0 0 -15,0 -1 16,0 1 62,10 0 -78,-10 -1 15,5 1 -15,-1 4 16,1 -4 -16,0 0 16,-5 -1 -16,4 -4 31,-4 5 -16,5 -5 1,0 0 0,-1 0 -16,10 0 15,5 0 1,-14 0 -16,4 0 0,5 5 0,0 -5 16,0 0 -16,0 0 16,-9 0 -1,9 0 -15,-5 4 16,5 -4 -16,-4 0 0,8 5 15,-4 -5 1,19 0 -16,-19 0 16,-4 0 -16,4 0 15,0 0 -15,0 0 16,0 0 -16,-5 0 15,10 0 -15,-5 0 16,5 -5 -16,4 1 16,-4 4 -16,-1 0 15,25 -5 -15,-34 5 16,0 0 -16,1 0 15,-1 0 -15,-4 -5 32,4 5 -32,-4 0 15,-1 0 1,1 0 -16,0 0 15,4 0 1,0 0 0,15 0 -16,-15 0 15,5 0 1,0 0 -16,0 0 0,38 -14 62,-48 14 -62,1 -4 16,0 -1 119,-1 5 -135,1 0 15,0 0 126,0 0 -141,-1 -5 15,1 5 1,0 0 15,-1 0 94,6 -14 -35,-10 5 -74,4 0 -16,1 -43 62,-5 43 -46,0 4 -16,0 -4 15,0 -1 -15,0 -4 16,0 5 -16,0 4 16,0 -4 -1,0 4 1,0 -4 -1,0 4 -15,0 -4 16,0 -1 -16,0 1 16,0 4 -1,0 -9 -15,0 10 16,0 -6 -16,0 6 15,0 -1 -15,0 -4 16,0 4 -16,0 0 16,0 -4 -16,0 4 15,0 0 -15,0 -4 16,0 0 -16,0 4 15,0 0 -15,0 -4 16,0 4 0,0 1 -16,0 -1 15,0 0 1,0 1 -1,0 -1 17,0 0 -1,0 1 -5,0 -6 37,-5 10 -16,5 -4 -47,-9 4 140,-19 0 -124,18 4 -16,-4 -4 15,0 5 -15,5 -5 16,0 5 -16,-1 -5 15,6 4 -15</inkml:trace>
    </iact:actionData>
  </iact:action>
  <iact:action type="add" startTime="52431">
    <iact:property name="dataType"/>
    <iact:actionData xml:id="d8">
      <inkml:trace xmlns:inkml="http://www.w3.org/2003/InkML" xml:id="stk8" contextRef="#ctx0" brushRef="#br0">1032 1439 0,'4'0'317,"6"0"-317,4 0 16,0 0 -16,0 0 16,14 0 -16,-14 0 15,-5 0 -15,-4 0 16,0 0 15,-1 0 -15,1 0 -1,0 0 -15,4 0 16,10 0 -1,-5 0 1,14 0 -16,-14 0 16,-5 5 -16,1 -5 15,-1 0 -15,5 0 16,0 0 -16,-5 0 15,20 0 17,-25 0 -32,1 0 15,14 0 -15,-10 0 16,5 0 -16,0 0 15,0 0 -15,5 0 16,23 0 15,-33 -5 -31,-4 5 0,0 0 16</inkml:trace>
    </iact:actionData>
  </iact:action>
  <iact:action type="add" startTime="54286">
    <iact:property name="dataType"/>
    <iact:actionData xml:id="d9">
      <inkml:trace xmlns:inkml="http://www.w3.org/2003/InkML" xml:id="stk9" contextRef="#ctx0" brushRef="#br0">1467 1425 0,'5'0'249,"-1"0"-233,1 5 -16,4 0 16,-4 -1 -16,0 -4 15,-1 5 -15,1 -5 16,0 5 -1,-5 -1 1,4 -4 57,6 0 -57,-10 5 0,9 -5 -16,-37 9 593,19 -4 -577,-1 0 -16,6 -5 0,-10 0 15,14 4 -15,-5 -4 16,5 5 109,-5 -5 -110</inkml:trace>
    </iact:actionData>
  </iact:action>
  <iact:action type="add" startTime="54287">
    <iact:property name="dataType"/>
    <iact:actionData xml:id="d10">
      <inkml:trace xmlns:inkml="http://www.w3.org/2003/InkML" xml:id="stk10" contextRef="#ctx0" brushRef="#brinv">0 0 0</inkml:trace>
    </iact:actionData>
  </iact:action>
  <iact:action type="add" startTime="54288">
    <iact:property name="dataType"/>
    <iact:actionData xml:id="d11">
      <inkml:trace xmlns:inkml="http://www.w3.org/2003/InkML" xml:id="stk11" contextRef="#ctx0" brushRef="#brinv">5498 1718 0</inkml:trace>
    </iact:actionData>
  </iact:action>
</iact:actions>
</file>

<file path=ppt/ink/inkAction5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5-14T05:04:31.748Z"/>
    </inkml:context>
    <inkml:brush xml:id="br0">
      <inkml:brushProperty name="width" value="0.0619" units="cm"/>
      <inkml:brushProperty name="height" value="0.061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34808">
    <iact:property name="dataType"/>
    <iact:actionData xml:id="d0">
      <inkml:trace xmlns:inkml="http://www.w3.org/2003/InkML" xml:id="stk0" contextRef="#ctx0" brushRef="#br0">7 7 0,'5'0'613,"13"0"-613,1 0 16,-5 0 -16,-4 0 0,-6 0 15,10 0 1,-4 0 -16,4 0 0,-10 0 94,6 0 -79,-1 0 -15,0 0 16,1 0 -16,-1 0 15,24 5 -15,4 -5 32,-23 0 -17,-9 0 1,0 0 -16,-1 0 31,1 0 -31,0 0 0,4 0 16,-4 0 -16,13 0 31,-13 0 -31,0 0 31,0 0 -31,-1 0 0,1 0 31,4 0 -8,-9 4 -23,5 -4 16,4 0 -16,-4 0 0,0 0 15,4 0 1,10 0 -16,-15 0 16,6 0 -16,-1 0 15,-4 0 -15,-1 0 31,1 0 -31,0 0 16,-1 0 0,1 0 -16,5 0 46,-6 0 -46,1 0 32,4 0 -32,-4 0 0,0 0 0,4 0 15,0 0 1,1 5 -16,-1 -5 15,19 5 1,-19 -5 0,-4 0 -16,0 0 15,0 0 16,-1 0 410,10 0 -426,-4 0 -15,-1 0 16,5 0 -16,0 0 31,-9 0 47,4 4 -78,-4 1 16,9 -5 -1,-5 0 1,-4 0 -16,-1 0 31,6 0 -31,-5 0 0,-1 0 16,1 0 22,4 0 -7,-4 0 -31,4 0 16,-4 0 -1,0 0 -15,4 0 0,-4 0 16,13 0 -16,-13 0 31,9 0 -31,-9 0 0,-1 0 16,1 0 -1,0 0 1,0 0 -16,18 0 31,-14 0 -31,1 0 16,4 0 -16,0 0 15,18 0 -15,-22 0 0,-6 0 16,6 0 -1,-5 0 1,-1 0 -16,1 0 31,0 0 -31,4 0 16,-4 0 -16,46 0 31,-37 0 -15,0 0 -16,-4 0 15,-6 0 1,1 0 -16,4 0 0,1 0 31,-6 0 -31,1 0 31,4 0 -31,10 0 16,-10 0 -1,-4 0 1,9 0 0,-9 0 -1,-1 0 -15,1 0 16,0 0 -16,-1 0 15,1 0 1,0 0 0,4 -5 -16,1 5 0,-1 0 15,0 0 1,1 0 -16,8 0 31,-8 0 -31,-1 0 0,5 0 0,-5 0 16,1 0 -16,4 0 15,-5 0 1,5 0 -1,-4 0 1,-1 0 -16,-4 -4 16,4 4 -16,5 0 15,0 0 -15,5 0 16,9 0 -16,-9 0 0,9 0 15,42 0 17,-47 4 -32,19 -4 15,-18 0 -15,-10 0 16,0 0 -16,51 0 31,-32 -4 -31,-10 4 16,10 -5 -16,0 5 15,140 0 16,-149 0 -31,-6 0 16,-4 0 0,-9 0 -16,4 0 0,-4 0 15,9 0 74,-5 0 -89,1 0 15,-1 0 -15,-4 0 16,-1 0 -16,6 0 16,4 0 15,-9 0 16,-1 0 -32,10 0 -15,-4 0 16,-1 0 -16,5 0 15,0 0 1,-5 0 -16,1 0 16,4 0 -16,-5 0 0,29 0 31,-29 0 -16,-4 0 -15,-1 0 156,29 0 -140,-19 0 0,9 0 -1,-13 0 -15,-5 0 0</inkml:trace>
    </iact:actionData>
  </iact:action>
  <iact:action type="add" startTime="46949">
    <iact:property name="dataType"/>
    <iact:actionData xml:id="d1">
      <inkml:trace xmlns:inkml="http://www.w3.org/2003/InkML" xml:id="stk1" contextRef="#ctx0" brushRef="#br0">372 1645 0,'0'5'419,"0"4"-403,0 1 -1,0 -1 219,0 -4 -234,5 -1 31,-5 1 -31,0 0 32</inkml:trace>
    </iact:actionData>
  </iact:action>
  <iact:action type="add" startTime="48751">
    <iact:property name="dataType"/>
    <iact:actionData xml:id="d2">
      <inkml:trace xmlns:inkml="http://www.w3.org/2003/InkML" xml:id="stk2" contextRef="#ctx0" brushRef="#br0">643 1757 0,'5'0'128,"9"0"-128,5 0 0,23 0 16,-23 0 -16,-5 0 0,0 0 15,-10 0 1,6 0 -16,-1 0 0,0 0 15,24 0 17,-19 0 -17,33 0 -15,-24 0 0,1 0 16,-1 0 -16,5 0 15,-9 0 -15,-5 0 16,0 0 -16,5 0 31,-10 0 -31,-4 0 0,23 0 31,-19 0 -15,1 0 0,-1 0 -16,0 0 0,10 0 15,75 -4 16,-71 4 -31,-4 0 16,4 -5 0,-4 5 -16,-5 0 0,0 0 15,19 0 1,-19 0 -16,-5 5 15,10 -1 1,4 1 -16,-4 0 0,23 0 100,-28 -5 -100,0 0 0,-5 0 16,-4 0 -16,9 0 15,-4 0 -15,-1 0 16,19 0 -16,-5 -5 16,-9 5 -1,5 0 -15,19 0 16,-15 -5 -1,-4 5 -15,18 0 16,-28 0 -16,15 0 16,32 -5 15,-28 5 -16,-19 0 -15,1 0 16,-6 0 -16,1 0 16,0 0 -1,4 0 1,-4 0 -16,0 0 15,4 0 -15,0 0 16,-4 0 -16,4 0 16,1 0 -16</inkml:trace>
    </iact:actionData>
  </iact:action>
  <iact:action type="add" startTime="52460">
    <iact:property name="dataType"/>
    <iact:actionData xml:id="d3">
      <inkml:trace xmlns:inkml="http://www.w3.org/2003/InkML" xml:id="stk3" contextRef="#ctx0" brushRef="#br0">494 2380 0,'9'0'589,"-4"0"-574,4 0 -15,5 0 16,14 0 -16,-23 0 16,4 0 15,1 5 16,-1 -5 -47,0 0 0,10 0 31,-5 0 -31,-9 0 0,-1 0 31,6 0 172,32 0 -188,-28 0 -15,5 0 16,-1 0 0,1 0 -16,47 0 31,-52 0 -31,-10 0 0,1 0 172,0 -5 -172,-1 5 156,6 0 -141,4 0 1,0 0 -16,0 0 15,14 0 1,-19 0 0</inkml:trace>
    </iact:actionData>
  </iact:action>
  <iact:action type="add" startTime="52461">
    <iact:property name="dataType"/>
    <iact:actionData xml:id="d4">
      <inkml:trace xmlns:inkml="http://www.w3.org/2003/InkML" xml:id="stk4" contextRef="#ctx0" brushRef="#brinv">0 0 0</inkml:trace>
    </iact:actionData>
  </iact:action>
  <iact:action type="add" startTime="52462">
    <iact:property name="dataType"/>
    <iact:actionData xml:id="d5">
      <inkml:trace xmlns:inkml="http://www.w3.org/2003/InkML" xml:id="stk5" contextRef="#ctx0" brushRef="#brinv">2457 2392 0</inkml:trace>
    </iact:actionData>
  </iact:action>
</iact:actions>
</file>

<file path=ppt/ink/inkAction6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5-14T05:14:08.643Z"/>
    </inkml:context>
    <inkml:brush xml:id="br0">
      <inkml:brushProperty name="width" value="0.0619" units="cm"/>
      <inkml:brushProperty name="height" value="0.061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15256">
    <iact:property name="dataType"/>
    <iact:actionData xml:id="d0">
      <inkml:trace xmlns:inkml="http://www.w3.org/2003/InkML" xml:id="stk0" contextRef="#ctx0" brushRef="#br0">16 7 0,'28'0'250,"-9"0"-250,-5 0 15,10 5 -15,-6 -5 16,-4 4 -16,5 -4 15,-5 0 -15,0 0 16,5 0 -16,-10 0 16,15 0 -1,-15 0 1,24 0 -16,-19 0 15,0 0 1,0 5 -16,0 -5 0,0 0 16,0 0 -1,0 0 -15,0 0 0,5 0 16,-10 0 -1,10 0 -15,-5 0 0,-5 0 16,19 0 -16,-18 0 16,13 0 -1,-14 0 -15,1 0 16,-6 0 -1,10 0 -15,-4 0 16,-1 0 0,-4 0 93,4 0 -109,-4 0 15,0 0 1,4 0 -16,-4 0 0,-1 0 16,6 0 -1,-6 0 -15,1 0 16,0 0 77,9 0 -93,4 0 0,-8 0 16,-6 0 -16,1 0 0,0 0 26,0 0 68,4 0 -79,0 0 -15,1 0 16,-1 0 -16,0 0 16,1 0 -16,4 0 31</inkml:trace>
    </iact:actionData>
  </iact:action>
  <iact:action type="add" startTime="19682">
    <iact:property name="dataType"/>
    <iact:actionData xml:id="d1">
      <inkml:trace xmlns:inkml="http://www.w3.org/2003/InkML" xml:id="stk1" contextRef="#ctx0" brushRef="#br0">7 250 0,'5'-4'159,"4"4"-143,33 0 -1,-23 -5 -15,14 0 0,-1 1 16,1 -1 -16,-9 5 16,-10 -5 -16,-5 5 15</inkml:trace>
    </iact:actionData>
  </iact:action>
  <iact:action type="add" startTime="26742">
    <iact:property name="dataType"/>
    <iact:actionData xml:id="d2">
      <inkml:trace xmlns:inkml="http://www.w3.org/2003/InkML" xml:id="stk2" contextRef="#ctx0" brushRef="#br0">2398 466 0,'5'0'450,"-1"4"-419,1 -4 0,0 0 16,-1 0 16,1 0 -63</inkml:trace>
    </iact:actionData>
  </iact:action>
  <iact:action type="add" startTime="33775">
    <iact:property name="dataType"/>
    <iact:actionData xml:id="d3">
      <inkml:trace xmlns:inkml="http://www.w3.org/2003/InkML" xml:id="stk3" contextRef="#ctx0" brushRef="#br0">58 704 0,'15'-4'121,"-1"4"-106,0 0 -15,4 0 16,-4 0 -16,24 0 31,-34 0 125,34 0 -156,-24 0 16,0 0 -16,0 0 15,-5 0 -15,1 0 16,4 0 -16,-5 0 0,-4 0 31</inkml:trace>
    </iact:actionData>
  </iact:action>
  <iact:action type="add" startTime="37483">
    <iact:property name="dataType"/>
    <iact:actionData xml:id="d4">
      <inkml:trace xmlns:inkml="http://www.w3.org/2003/InkML" xml:id="stk4" contextRef="#ctx0" brushRef="#br0">3165 690 0,'10'0'234,"-6"0"-218,1 0 -16,5 0 15,-1 0 1,-4 0 -16,-1 0 31,1 0 16,4 0 -47,-4 0 0,4 0 16,-4 0 -1,9 0 -15,-5 0 0,1 5 16,18 4 -1,-14 -9 1,0 0 0,-9 0 -16,-1 0 0</inkml:trace>
    </iact:actionData>
  </iact:action>
  <iact:action type="add" startTime="38779">
    <iact:property name="dataType"/>
    <iact:actionData xml:id="d5">
      <inkml:trace xmlns:inkml="http://www.w3.org/2003/InkML" xml:id="stk5" contextRef="#ctx0" brushRef="#br0">3512 704 0,'4'0'224,"1"0"-192,0 0 -32,4 -4 0,5 4 187,0 0 -172,0 0 -15,-4 0 16,-1 0 -16,5 0 16,0 0 -16,-5 0 15,5 0 1,-4 0 62,4 0 -63,-10 0 1,6 0 -16,4 0 16,0 0 -16,5 0 15,-5 0 -15,0 0 16,4 0 -16,20 0 0,-29 0 15,-4 0 1</inkml:trace>
    </iact:actionData>
  </iact:action>
  <iact:action type="add" startTime="38780">
    <iact:property name="dataType"/>
    <iact:actionData xml:id="d6">
      <inkml:trace xmlns:inkml="http://www.w3.org/2003/InkML" xml:id="stk6" contextRef="#ctx0" brushRef="#brinv">0 0 0</inkml:trace>
    </iact:actionData>
  </iact:action>
  <iact:action type="add" startTime="38781">
    <iact:property name="dataType"/>
    <iact:actionData xml:id="d7">
      <inkml:trace xmlns:inkml="http://www.w3.org/2003/InkML" xml:id="stk7" contextRef="#ctx0" brushRef="#brinv">3837 711 0</inkml:trace>
    </iact:actionData>
  </iact:action>
</iact:actions>
</file>

<file path=ppt/ink/inkAction7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5-14T05:58:00.508Z"/>
    </inkml:context>
    <inkml:brush xml:id="br0">
      <inkml:brushProperty name="width" value="0.0619" units="cm"/>
      <inkml:brushProperty name="height" value="0.061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21634">
    <iact:property name="dataType"/>
    <iact:actionData xml:id="d0">
      <inkml:trace xmlns:inkml="http://www.w3.org/2003/InkML" xml:id="stk0" contextRef="#ctx0" brushRef="#br0">442 138 0,'5'0'442,"0"0"-364,-1 0 -78,6 0 16,-6 0 -16,29 0 16,-10 0 -1,29 5 -15,-33 -5 16,-5 0 -16,-5 0 15,-4 0 1,-1 0 -16,1 0 94,0 0 -79,4 0 -15,10 0 16,4 0 -16,-4 0 15,4 0 -15,1 0 16,32 0 -16,-42 0 16,9 0 -1,-18 0 -15,0 0 47,18 0 -32,0 0 -15,5 0 16,1 0 -16,8 0 16,-4 0 -16,4 0 15,-4 -5 1,0 5 -16,-10 -5 15,-4 5 -15,-10 0 0,1 -4 16,-1 4 0,0 0 46,1 -5 -46,4 5 -16,4 0 15,-8 0 -15,-1 -5 16,5 1 -16,-9 4 15,-1 0 -15</inkml:trace>
    </iact:actionData>
  </iact:action>
  <iact:action type="add" startTime="33806">
    <iact:property name="dataType"/>
    <iact:actionData xml:id="d1">
      <inkml:trace xmlns:inkml="http://www.w3.org/2003/InkML" xml:id="stk1" contextRef="#ctx0" brushRef="#br0">470 363 0,'5'0'300,"42"4"-300,-29 1 15,1 -5 -15,0 0 16,0 0 -1,-5 0 -15,-5 0 16,5 0 -16,-5 0 16,1 0 -16,-1 0 15,0 0 -15,-4 5 16,0 -5 -16,4 0 15,-4 0 1,0 0 -16,-1 0 16,1 0 -1,0 4 -15,4 -4 16,-4 5 -16,4 -5 15,0 0 -15,5 0 16,5 0 -16,-10 0 16,48 0 15,-53 0 -4,1 5 -27,0 -5 15,27 4 1,-8 -4 0,13 0 -16,-18 0 15,56 5 32,-71 -5 -47,1 0 16,0 0 -1,14 0 1,-10 0 -16,0 0 15,-4 0 -15,9 0 16,28 0 15,-23 0 -31,-5 0 0,5 0 16,-1 0 -16,-4 0 15,-4 0 -15,18 0 32,-10 0 -32,-13 0 15,0 0 -15,-1 0 16,1 0 -1,5 0 1,-1 0 -16,5 0 16,-5 0 -16,5 0 15,-4 0 -15,4 0 16,0 -5 -16,28 1 15,-19 4 1,19 -5 -16,-18 5 16,-10 0 -16,-5 0 15,1 0 -15,-1 0 16,0 0 -16,5 0 15,-4 0 -15,4 0 16,0 0 -16,0 0 27,-5 0 -27,10 5 15,32 -1 -15,-27 1 16,-6 -5 -16,-4 0 15,0 0 -15,-4 0 16,23 0 0,-19 0 -16,0 0 15,4 0 -15,1 0 16,9 0 -16,0 0 15,5 0 1,0 0 -16,74 -5 31,-93 5 -31,0 0 16,-9 0 -16,0 -4 15,4 4 -15,-4 0 32,0 0 -17,4 0 48,5 0 -48,0 0 -15,5 0 16,4 0 -16,-9 0 15,5 0 -15,-5 0 16,9 0 -16,-4 0 16,0 0 -16,32 0 15,-32 0 -15,0 0 16,-1 0 -16,1 0 15,-5 0 1,-5 0 -16,1 0 16,-1 0 -16,-4 0 48,-1 0 -48,1 0 16,0 0 -16,4 0 15,-4 0 -15,14 0 16,-10 0 -16,0 0 16,29 -5 -1,-29 5 1,5 -5 -16,-4 5 15,8 0 -15,-8 -4 16,-1 4 -16,-4 0 16,4 0 -16,-9 -5 15,5 5 -15,9 0 16,-10 0 -1,10 0 17,-9 0 -17,0 0 1,-1 0 -16,6 0 15,-6 0 1,6 0 -16,4 0 16,-5 0 -16,15 0 15,-15 0 -15,-4 0 16,-1 0 155,1 0 -171,0 0 16,-1 0 0,10 0 -16,-4 0 15,-1 0 -15,10 0 16,-14 0 -16</inkml:trace>
    </iact:actionData>
  </iact:action>
  <iact:action type="add" startTime="69869">
    <iact:property name="dataType"/>
    <iact:actionData xml:id="d2">
      <inkml:trace xmlns:inkml="http://www.w3.org/2003/InkML" xml:id="stk2" contextRef="#ctx0" brushRef="#br0">409 592 0,'5'0'374,"4"0"-264,-4 0 -94,0 0 109,14 0 -125,-10 0 15,0 0 -15,-4 0 16,4 0 0,-4 0 -16,4 0 62,5 0 -46,5 0 -1,0 0 -15,-5 0 16,-5 0 -16,5 0 15,-4 0 -15,-6 0 16,1 0 -16,0 0 213,13 0 -198,6 0 -15,-10 0 16,0 0 -16,-5 0 15,-4 0 -15,0 0 16,-1 0 93,10 0 -109,-9 0 16</inkml:trace>
    </iact:actionData>
  </iact:action>
  <iact:action type="add" startTime="90235">
    <iact:property name="dataType"/>
    <iact:actionData xml:id="d3">
      <inkml:trace xmlns:inkml="http://www.w3.org/2003/InkML" xml:id="stk3" contextRef="#ctx0" brushRef="#br0">1411 821 0,'4'0'622,"1"0"-513,0 0 -109,-1 5 16,1 -5 -1,0 0 1,4 0 15,-4 0 0,0 0 94,-1 0 -94,1 0 -31,0 0 0,-1 0 16,1 0 -1,0 0 1,-1 0 46,6 0 -62,-6 0 16,6 0 -16,4 0 16,0 0 -16,0 5 15,0 -5 -15,-5 0 16,1 0 -16,-1 0 15,-4 0 -15,4 0 172,10 0 -172,-5 0 16,-5 0 -16,10 0 15,-5 0 -15,0 -5 16,-5 5 -16,1 0 15,-6 0 -15,1 0 16,0 0 150,-1 0 -166,6 0 16,4 0 -1,4 0 -15,-4 0 16,43 0 15,-53 0 156,1 0 -171,9 0 -16,0 0 16,5 0 -16,-5 0 15,0 0 -15,0 0 16,9 0 -16,-18 0 15,0 0 1,-1 0 184,1 0 -184,0 0 -1,-1 0 1,1 0 62,0 0 -47,-1 0 -15,1 0 46,0 0 92,4 0 -29,-4 0 -78,-1 0 -32,1 0 -15</inkml:trace>
    </iact:actionData>
  </iact:action>
  <iact:action type="add" startTime="103958">
    <iact:property name="dataType"/>
    <iact:actionData xml:id="d4">
      <inkml:trace xmlns:inkml="http://www.w3.org/2003/InkML" xml:id="stk4" contextRef="#ctx0" brushRef="#br0">943 662 0,'-5'0'0,"0"0"16,1 0 -16,-1 0 16,0 0 -1,1 0 32,-1 0 138,0 10 -170,1 -6 -15,4 1 16,-10 0 -16,10 -1 15,-9 6 -15,-5 13 16,14 -18 -16,-5 -1 16,5 6 -16,-4 -5 31,4 4 47,0 -4 -78,-5 -1 31,5 10 -31,0 -9 16,0 0 -1,0 -1 -15,0 1 16,0 0 0,0 -1 -16,0 1 15,5 0 1,-1 -1 -16,-4 1 15,5 0 -15,0 4 16,4 0 -16,0 -4 16,1 5 -16,-1 -6 15,-4 1 -15,-1 -5 16,1 5 -16,0 -5 15,-5 4 1,4 -4 0,1 0 28,0 5 -44,0 -5 16,-1 0 -1,1 0 -15,0 0 16,-1 0 62,1 0 -63,0 0 1,-1 0 -16,1 0 16,0 0 -1,-1 0 -15,1 0 16,-5 -5 15,5 5 -31,-1 -4 16,1 4 -1,-5 -10 1,5 6 -1,-1 -39 17,1 39 -17,-5 -1 -15,5 -4 16,-5 4 -1,0 0 1,0 1 -16,0 -6 16,0 6 15,0 -1 -16,0 0 1,0 1 0,0 -1 -1,0 -4 1,0 4 -13,0 0 13,0 0 -16,0 1 16,0 -1 -1,0 0 1,-5 5 15,5 -9 -31,0 4 16,-5 1 -16,5 -1 15,0 -4 -15,-4 9 16,-1 -10 -16,5 6 15,-5 -1 -15,1 0 16,4 1 0,-5 4 -1,5 -5 -15,-5 5 16,1 0 -1,-1 -5 1,0 5 0,1 0 -16,4 -4 15,-5 4 -15,0 0 31,1 -5 1,-1 5 -17,0 0 1,1 0 -1,-1 0 17,0 0 -17,0 0 16,1 0 -15</inkml:trace>
    </iact:actionData>
  </iact:action>
  <iact:action type="add" startTime="114530">
    <iact:property name="dataType"/>
    <iact:actionData xml:id="d5">
      <inkml:trace xmlns:inkml="http://www.w3.org/2003/InkML" xml:id="stk5" contextRef="#ctx0" brushRef="#br0">1771 1247 0,'5'0'185,"-1"0"-185,1 0 16,0 0 0,-1 0 -1,6 -4 32,-1 4 -47,1 0 16,4 0 -16,0 0 15,-5 0 1,0 0 -16,19 0 31,-23 0 -31,0 0 62,23 0 -46,-9 0 -16,-5 0 16,0 0 -16,0 0 15,-5 0 1,-4 0 -16,4 0 15,-4 0 1,23 0 46,-9 0 -46,-1 0 -16,10 0 16,0 0 -16,99 9 0,-118 -9 0,-4 0 47,-1 0 -47,1 0 16,4 0 -16,1 0 15,-1 0 -15,1 0 16,27 5 -16,-23 -5 31,14 0 -31,-19 0 16,10 0 -1,-9 0 1,-6 0 78,1 0 -94,0 0 15</inkml:trace>
    </iact:actionData>
  </iact:action>
  <iact:action type="add" startTime="125504">
    <iact:property name="dataType"/>
    <iact:actionData xml:id="d6">
      <inkml:trace xmlns:inkml="http://www.w3.org/2003/InkML" xml:id="stk6" contextRef="#ctx0" brushRef="#br0">2262 1055 0,'5'0'161,"0"0"-145,-1 0 0,6 -4 -1,-1 -1 -15,0 5 16,-9 -5 -1,5 5 1,0 0 109,0 -4 -63,9 -6 -62,-5 1 16,-4 4 -1,-1 1 1,1 -1 -16,-5 0 16,5 1 -16</inkml:trace>
    </iact:actionData>
  </iact:action>
  <iact:action type="add" startTime="158816">
    <iact:property name="dataType"/>
    <iact:actionData xml:id="d7">
      <inkml:trace xmlns:inkml="http://www.w3.org/2003/InkML" xml:id="stk7" contextRef="#ctx0" brushRef="#br0">58 7 0,'0'14'201,"-4"5"-201,4 -5 15,-5 9 -15,0 -4 16,1 4 -16,-1 -9 16,0 19 -16,5 -28 15,0 0 -15,0 4 16,0 -4 -16,0 -1 15,0 1 -15,0 0 16,0 -1 -16,0 6 16,0 -6 -16,0 1 15,0 4 -15,0 -4 16,0 0 -16,-4 4 15,4 14 -15,0 -18 16,0 19 0,0 -10 -16,0 4 15,0 -8 -15,0 -1 16,0 -4 -1,0 4 -15,0 10 16,0 -10 -16,0 5 16,0 -4 -16,0 4 15,0 0 -15,0 0 16,0 23 -16,0 -27 15,0 4 -15,0 -5 16,0 0 -16,0 5 16,0 -4 -16,0 -1 15,-5 0 -15,5 15 44,0 -10 -44,0 -5 0,-5 -4 16,5 4 -16,0 1 16,0 4 -16,0 -10 15,0 1 -15,0 4 16,0 -4 -16,0 0 15,0 4 1,0 0 -16,0 1 0,0 -1 16,0 1 -16,0 4 15,0 4 -15,0 -4 16,0 0 -1,0 5 -15,0 23 16,0 -28 -16,0 0 16,0 0 -16,0 -4 15,-4 -10 -15,4 9 16,-5 -9 -16,5 5 15,0 -1 -15</inkml:trace>
    </iact:actionData>
  </iact:action>
  <iact:action type="add" startTime="158817">
    <iact:property name="dataType"/>
    <iact:actionData xml:id="d8">
      <inkml:trace xmlns:inkml="http://www.w3.org/2003/InkML" xml:id="stk8" contextRef="#ctx0" brushRef="#brinv">0 0 0</inkml:trace>
    </iact:actionData>
  </iact:action>
  <iact:action type="add" startTime="158818">
    <iact:property name="dataType"/>
    <iact:actionData xml:id="d9">
      <inkml:trace xmlns:inkml="http://www.w3.org/2003/InkML" xml:id="stk9" contextRef="#ctx0" brushRef="#brinv">2967 1264 0</inkml:trace>
    </iact:actionData>
  </iact:action>
</iact:actions>
</file>

<file path=ppt/ink/inkAction8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5-14T06:08:51.349Z"/>
    </inkml:context>
    <inkml:brush xml:id="br0">
      <inkml:brushProperty name="width" value="0.0619" units="cm"/>
      <inkml:brushProperty name="height" value="0.061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30173">
    <iact:property name="dataType"/>
    <iact:actionData xml:id="d0">
      <inkml:trace xmlns:inkml="http://www.w3.org/2003/InkML" xml:id="stk0" contextRef="#ctx0" brushRef="#br0">1196 227 0,'4'0'312,"1"0"-296,4 0 -16,1 0 15,-1 0 -15,10 5 16,-1 -1 -16,1 -4 15,0 0 -15,0 0 16,4 0 -16,-4 0 16,32 0 -16,-32 0 15,32 0 1,-27 0 -16,-1 5 15,-4 -5 -15,-5 0 16,5 0 -16,-1 0 16,-4 0 -16,5 0 15,4 0 -15,-9 0 16,5 -5 -16,-5 5 15,24 -4 1,-24 -1 0,23 5 -1,-28 0 1,1 0 -16,-1 0 15,1 0 -15,-1 0 16,-4 5 -16,4 -5 16,5 4 -16,0 -4 15,0 0 -15,0 0 16,24 5 -16,-20 0 15,-4 -5 -15,0 0 16,-4 4 -16,-1 -4 16,0 0 -16,57 0 46,-47 0 -46,4 0 0,0 0 16,1 0 -16,-5 0 16,23 0 -16,-28 0 15,-10 0 -15,1 0 16,4 0 -16,-4 0 31,18 5 -15,-13 -5 -1,-1 0 -15,1 0 16,-6 0 -16,6 0 15,-6 0 -15,15 0 16,-14 0 -16,-1 0 16,1 0 -16,0 5 15,-1 -5 -15,1 0 16,4 4 -1,-4 -4 1,0 0 77,9 0 -93,-5 0 0,1 0 16,4 0 -16,-5 0 16,5 0 -1,5 0 -15,27 0 16,-32 0 -1,19 0 -15,-28 0 16,0 0 -16,-1 0 78,6 0 -62,-6 0 15,1 0 0,0 0 -31,-1 0 16,6 0 -1,-6 0 -15,1 0 16,0 -4 -16,-1 4 15,20 -5 -15,-15 5 16,1 0 -16,-1 0 16,0 0 -1,1 0 -15,-6 0 16,1 0 -16,0 0 38,4 0 -38,0 0 16,5 0 -16,0 0 16,10 0 -16,-15 0 15,1 0 -15,-1 0 16,-4 0 -1</inkml:trace>
    </iact:actionData>
  </iact:action>
  <iact:action type="add" startTime="35188">
    <iact:property name="dataType"/>
    <iact:actionData xml:id="d1">
      <inkml:trace xmlns:inkml="http://www.w3.org/2003/InkML" xml:id="stk1" contextRef="#ctx0" brushRef="#br0">924 16 0,'-5'0'15,"1"0"170,-1 0 -185,0 0 124,1 5 -108,-1 -5 0,-4 5 -16,4 -5 0,0 4 15,1 -4 -15,-1 0 109,-9 10 -93,9 -6 0,1 -4 -16,-15 15 31,10 -11 -31,4 1 15,-9 4 110,14 -4 -110,-5 0 -15,0 4 16,1 -9 -1,4 5 32,0 4 -31,0 -4 -16,0 -1 15,0 1 -15,0 0 16,0 -1 0,0 6 -16,0 -1 15,0 -4 1,0 -1 -1,0 1 -15,0 0 16,0 0 -16,4 9 16,6 -5 -1,-6 0 -15,1 -4 16,0 0 -1,0 -1 1,-1 1 0,1 0 -1,0 -5 16,23 14 16,-19 -10 -31,-4 1 -16,-1 -5 0,10 5 15,-9 -1 1,0 1 -16,9 -5 16,-14 5 -16,9 -5 15,-4 0 20,-1 0 -19,1 -10 -1,0 10 -15,0 -4 0,-1 4 16,1 -10 0,0 6 -16,-5 -1 15,4 0 1,-4 1 15,0 -1 -31,5 0 16,-5 1 -1,5 -1 -15,-5 -4 0,0 -1 16,0 6 -16,0 -6 15,0 -4 48,0 9 -63,0 1 15,0 -1 1,0 0 -16,0 1 16,0 -1 -16,0 -4 15,0 -1 -15,-5 1 16,5 4 -1,0 1 -15,0 -1 16,0 0 0,0 1 -1,0 -1 1,0 0 15,-9 -9 84,4 10 -115,0 -11 15,1 11 1,-1 4 -16,5 -5 16,-5 0 -16,5 1 15,-5 -1 -15,1 5 16,4 -5 -16,-5 1 15,5 -1 -15,-5 5 16</inkml:trace>
    </iact:actionData>
  </iact:action>
  <iact:action type="add" startTime="41351">
    <iact:property name="dataType"/>
    <iact:actionData xml:id="d2">
      <inkml:trace xmlns:inkml="http://www.w3.org/2003/InkML" xml:id="stk2" contextRef="#ctx0" brushRef="#br0">358 587 0,'5'0'125,"23"-9"-109,4 9 -16,-3 -5 15,3 5 -15,-13 0 16,9 -4 -16,-5 4 15,-8 -5 -15,3 5 16,-8 0 -16,-6 -5 16,10 5 91,5 0 -107,9 0 15,5 0 -15,0 0 16,4 0 -16,71 -4 16,-71 4 -16,1 0 15,-10 0 -15,-5 0 16,0 0 -16,-9 0 15,-9 0 -15,0 0 16,-1 0 -16,1 0 16,0 0 -1,0 0 -15,-1 0 16,6 0 -16,32 0 15,-24 -5 -15,10 5 16,-9 0 -16,9 0 16,-9 0 -16,0 0 15,-1 0 -15,-4 0 16,5 0 -16,0 0 15,-5 0 1,-5 0 -16,5 0 16,0 0 -16,14 0 31,-23 0 -31,0 0 31,154 0 63,-150 0 -94,1 0 0,-1 0 15,0 0 -15,1 0 16,-6 0 -16,1 0 15,0 0 1,-1 0 15,1 0 -15,9 0 -16,-9 0 15,-1 0 1,1 0 -16,0 0 0,-1 0 16,1 0 -1,9 0 94,-4 0 -93,4 0 -16,0 0 16,-5 0 -16,10 0 15,-1 0 -15,10 0 16,-9 0 -16,0 0 15,9 5 -15,9 -5 16,-27 0 -16,-1 0 16,-4 0 -16,-1 4 15,6 -4 1,-10 5 -16,9 -5 0,-4 0 31,4 5 -31,1 -5 16,-1 4 -16,5 1 15,-5 0 -15,24 4 16,-19 -9 -16,-9 0 15,0 0 -15,-1 0 16,1 0 -16,0 0 16,-1 0 93,6 0 -94,-6 0 1,6 -5 -16,-1 5 16,0 0 -16,5 0 15,-4 0 -15,4 0 16,-10 0 -16,6 0 15,-6 0 539,6 0 -554,-1 0 15,5 0 -15,-4 0 16,8 0 -16</inkml:trace>
    </iact:actionData>
  </iact:action>
  <iact:action type="add" startTime="66991">
    <iact:property name="dataType"/>
    <iact:actionData xml:id="d3">
      <inkml:trace xmlns:inkml="http://www.w3.org/2003/InkML" xml:id="stk3" contextRef="#ctx0" brushRef="#br0">1593 1088 0,'5'0'220,"0"0"-220,-1 0 78,6 0 -62,-10 5 -16,4 -5 15,1 5 -15,0 -5 16,-1 0 -16,1 4 16,0 -4 46,-1 5 -46,1 -5 -16,4 0 0,-4 0 15,0 0 1,-1 0 -16,1 0 31,0 0 -15,0 0 62,-1 0 -63,1 0 -15,0 0 16,-1 0 -16,1 0 47,0 -5 -47,-1 1 31,-4 -1 -31,5 0 15,0 5 -15,-5 -4 16,0 -1 -16,0 0 16,4 5 -16,-4 -5 15,0 1 -15,0 -1 78,5 -9 -78,-5 9 0,5 1 16,-5 -1 -1,0 0 1,0 -9 -16,0 10 16,0 -6 -16,0 6 15,0 -1 -15,0 0 16,0 1 -16,0 -1 15,0 0 63,0 1 -78,0 -1 16,-5 0 15,0 5 -15,1 0 31,-1 0 -32,0 0 1,1 0 15,4 -5 -31,-5 5 16,-4 0 15,4 0 -16,5 -4 -15,-5 4 16,-18 -5 46,13 5 -46,6 0 46,-1 0 -46,0 0 -16,1 0 0,-1 0 16,0 0 -1,1 0 157,-1 0 -172,0 0 15,-13 0 1,13 0 -16,-4 0 16,9 5 -16,-5 -5 15,-4 0 -15,-1 0 16,5 0 -16,1 0 15,-1 0 -15</inkml:trace>
    </iact:actionData>
  </iact:action>
  <iact:action type="add" startTime="76122">
    <iact:property name="dataType"/>
    <iact:actionData xml:id="d4">
      <inkml:trace xmlns:inkml="http://www.w3.org/2003/InkML" xml:id="stk4" contextRef="#ctx0" brushRef="#br0">1668 934 0,'0'-5'458,"0"-9"-443,9 -5 -15,-4 5 16,0 10 -16,-5 -6 15,5 -4 -15,-5 9 16,4 1 -16,-4 -1 125,0 0 -110,5 -4 1,0 -5 -16,-1 0 16,-4 -5 -16,5 10 15,-5 4 1,5 1 -16,-5 -1 15,0 0 -15,0 1 16,0 -1 0,0 0 -1,0 0 -15,0 1 16,0 -1 -16,0 0 15,0 -4 -15,0 4 16,0 1 0,0 -1 -16,0 0 15,0 1 21,0 -6 -21,0 6 -15,0 -6 16,0 1 0,0 0 -16,0 -1 15,0 -9 -15,0 10 16,0 4 -16,0 1 171,4 -24 -155,-4 23 0,0 -4 -16,0 4 15,0 0 1,0 1 -1,0 -1 -15</inkml:trace>
    </iact:actionData>
  </iact:action>
  <iact:action type="add" startTime="78729">
    <iact:property name="dataType"/>
    <iact:actionData xml:id="d5">
      <inkml:trace xmlns:inkml="http://www.w3.org/2003/InkML" xml:id="stk5" contextRef="#ctx0" brushRef="#br0">1710 924 0,'24'-28'156,"-15"19"-156,0 0 16,-4 -5 -16,4 9 15,-4 -5 -15,0 1 16,-1 -14 15,1 13 -31,0 6 16,-5 -1 -16,0 -4 15,4 4 -15,6 -4 16,-10 -1 -16,9 6 16,-4 -10 -16,0 9 15,-1 -5 1,1 -4 -16,0 5 15,4 4 -15,-9 -9 16,9 0 -16,5 -14 16,-14 19 -16,5 0 15,0 -1 -15,-1 1 16,1 -1 -16,0 -4 15,-1 5 -15,1 0 16,0 -1 -16,-1 6 16,-4 -6 -16,5 10 15,-5 -4 16</inkml:trace>
    </iact:actionData>
  </iact:action>
  <iact:action type="add" startTime="80484">
    <iact:property name="dataType"/>
    <iact:actionData xml:id="d6">
      <inkml:trace xmlns:inkml="http://www.w3.org/2003/InkML" xml:id="stk6" contextRef="#ctx0" brushRef="#br0">1743 981 0,'0'-5'78,"14"-4"-63,-5 -1 -15,5 5 0,-4 1 16,-1 -6 -16,5 1 15,5 -5 17,-10 5 -32,10 -5 0,-10 4 15,5 1 -15,-4 0 16,-1 -6 -16,10 -8 15,-10 18 1,-4 -4 -16,-1 4 16,1 1 -16,-5 -1 15,5 5 -15,-5 -9 16,5 9 -16,-1 -10 15,1 1 -15,0 4 16,-1 -4 -16,10 0 16,-14 -1 -16,56 -55 46,-51 55 -46,9 -4 16,-9 5 -16,4 0 16,-4 -6 -16,9 6 15,-9 0 -15,4 -1 16,-4 6 -1,-1 -1 -15,-4 -4 125,10 -1 -109,-10 6 -16,9 -6 15,-4 10 -15,-1 -4 16,6 -1 -16,-10 -4 16,4 4 -16,1 0 15</inkml:trace>
    </iact:actionData>
  </iact:action>
  <iact:action type="add" startTime="93234">
    <iact:property name="dataType"/>
    <iact:actionData xml:id="d7">
      <inkml:trace xmlns:inkml="http://www.w3.org/2003/InkML" xml:id="stk7" contextRef="#ctx0" brushRef="#br0">1757 1528 0,'5'0'266,"4"0"-266,-4 0 31,4 0 16,-4 0 -1,4 0 6,0 5 -52,-4 -5 16,0 5 -16,0 -5 15,-1 0 1,1 0 31,0 0 -32,-1 0 -15,1 0 16,4 0 -16,-4 0 16,0 0 -16,-1 0 15,1 0 -15,0 0 16</inkml:trace>
    </iact:actionData>
  </iact:action>
  <iact:action type="add" startTime="128525">
    <iact:property name="dataType"/>
    <iact:actionData xml:id="d8">
      <inkml:trace xmlns:inkml="http://www.w3.org/2003/InkML" xml:id="stk8" contextRef="#ctx0" brushRef="#br0">3339 1837 0,'4'0'156,"1"5"-140,4 -1 -1,-4 1 -15,0 -5 16,9 0 -16,-5 5 16,5 -1 -16,0 1 15,0 -5 -15,0 0 16,10 5 -16,-20 -5 15,1 0 -15,0 0 16,-1 0 0,6 0 -1,-1 0 1,0 0 -1,1 0 -15,-1 0 16,5 0 -16,10 4 16,-15 -4 -16,5 0 15,-5 0 -15,1 0 16,-1 0 -1,0 0 -15,5 5 0,-4 -5 16,4 0 -16,0 0 16,0 0 -16,-5 0 15,5 0 1,-4 0 -16,4 0 25,14 0 -25,-19 0 16,14 0 0,-8 0 -16,-11 0 15,10 0 -15,-4 0 16,8 0 -16,-4 0 15,5 0 -15,-5 0 16,9 0 -16,-8 -5 16,-1 5 -16,-5 -4 15,24 -10 -15,-19 14 16,-5 -5 -16,0 0 15,5 5 -15,-9 -4 16,0 -1 -16,4 0 16,-4 -4 -16,4 0 15,-4 -1 -15,4 1 16,-4 0 -16,4 -1 15,-4 -4 1,0 -5 -16,-1 5 0,1 -23 16,-5 23 -1,0 0 -15,0 0 16,0 0 -16,0 4 15,0 -4 -15,0 5 16,0 0 -16,0 -5 16,0 -5 -16,-5 5 15,1 0 -15,-1 0 16,0 0 -16,1 4 15,-6 -8 -15,6 8 16,4 6 0,0 -1 -1,-5 0 -15,5 -4 16,-5 0 -16,1 4 15,4 -5 -15,-5 1 16,0 4 -16,0 -9 16,1 10 -16,-1 -1 15,-4 -9 -15,4 14 16,5 -5 -1,-5 5 17,1 -4 -17,-6 4 -15,1 -5 16,4 5 -16,-9 -5 15,0 1 -15,0 -6 16,-84 -18 15,89 23 -15,-1 5 -16,1 -4 15,0 4 -15,-5 -5 32,9 5 -32,0 0 15,-4 -5 -15,4 5 16,-9 0 -16,5 0 15,-15 0 1,20 0 -16,-6 0 16,1 0 -16,-5 0 15,-38 0 32,34 5 -31,13 -5 -16,-9 0 15,9 0 -15,-18 5 31,14 -5 -31,-1 0 16,1 0 -16,-5 4 16,0 -4 -16,4 5 15,6 -5 -15,-6 0 16,6 0 46,4 5 -46,-10 0 -16,1 -1 15,4 6 -15,-4 -10 16,4 4 -16,-4 1 16,4 -5 -16,-4 5 15,-1 4 -15,1 -4 16,4 -5 -1,5 4 -15,-4 1 16,-1 0 -16,-14 13 47,15 -13 -47,-1 0 15,0 -5 -15,5 4 16,0 1 -16,-4 0 16,-1 -1 -1,5 1 -15,-5 0 16,5 4 15,-4 -9 -31,-1 5 16,0 0 -1,5 -1 -15,-4 1 16,-1 0 -16,5 -1 15,-5 6 -15,-4 -1 16,9 -4 -16,0 -1 16,0 1 -16,-5 -5 15,5 5 1,0 -1 -1,-4 -4 1,4 5 -16,0 0 16,0 -1 -1,-5 6 1,5 -1 -1,-5 1 -15,0 -6 16,5 6 -16,0 -1 16,-4 -9 -1,4 5 -15,0 9 31,0 -10 -31,0 6 0,0 -6 16,-5 1 -16,5 4 16,0 -4 -1,0 0 -15,0 4 16,0 -4 -16,0 0 15,0 4 -15,0 0 16,0 1 -16,0 -1 16,0 0 -16,0 1 15,0 -6 1,0 1 -1,0 0 -15,0 -1 16,0 1 0,0 0 -1,0 -1 1,0 1 -16,0 0 15,0 -1 -15,0 1 16,0 0 0,0 0 -16,5 -5 15,-5 4 -15,0 6 16,4 -6 -16,-4 6 15,0 -1 -15,5 0 16,19 38 15,-20 -47 -15,1 0 100</inkml:trace>
    </iact:actionData>
  </iact:action>
  <iact:action type="add" startTime="138500">
    <iact:property name="dataType"/>
    <iact:actionData xml:id="d9">
      <inkml:trace xmlns:inkml="http://www.w3.org/2003/InkML" xml:id="stk9" contextRef="#ctx0" brushRef="#br0">1954 1945 0,'4'0'172,"6"0"-141,-6 0 -31,1 0 16,4 -5 -16,5 5 15,5 -5 -15,-5 5 16,24 -4 -16,-24 4 16,-5 0 -16,5 -5 15,-5 5 -15,1 0 16,-6 0 -16,10 -5 15,-4 5 -15,-1 -4 16,0 4 -16,1 0 16,-1 0 -16,1 0 15,-1 0 -15,-4 0 16,4 0 -1,-4 0 97,13 0 -112,1 0 16,9 0 -16,-9 0 16,14 0 -16,-1 0 15,43 0 -15,-47 0 16,0 0 -16,-14 0 15,0 4 -15,-4 -4 16,-6 0 -16,6 0 16,-6 0 -1,25 5 32,-11 0 -31,10 -1 -16,5 -4 15,-5 5 -15,5 -5 16,0 5 -16,56 4 47,-85 -4 -47,1 -5 15,0 0 1,-1 0 46,1 0 -46,9 4 -16,0 -4 15,5 0 -15,4 0 16,1 0 -16,4 0 16,14 0 -16,-28 0 15</inkml:trace>
    </iact:actionData>
  </iact:action>
  <iact:action type="add" startTime="140941">
    <iact:property name="dataType"/>
    <iact:actionData xml:id="d10">
      <inkml:trace xmlns:inkml="http://www.w3.org/2003/InkML" xml:id="stk10" contextRef="#ctx0" brushRef="#br0">863 1954 0,'5'0'249,"23"0"-249,-14 0 16,5 0 -16,-5 0 16,5 0 -16,-5 0 15,0 0 -15,0 0 16,-5 0 -16,0 0 15,-4 0 -15,0 0 16,9 0 -16,-5 0 16,1 0 -1,-1 0 -15,0 0 16,-4 0 -16,4 0 15,5 0 -15,0 0 16,-4 0 -16,-1 0 16,-4 0 -16,4 0 15,-4 0 1,4 0 -16,15 0 15,-15 0 -15,0 0 16,1 0 -16,4 0 16,-5 0 -16,-4 0 15,9 0 16,-10 0 -31,1 0 16,18 0 28,-9 0 -44,-4 0 15,-5 0 -15,4 0 16,0 0 -16,-4 0 16,0 5 -16,-1 -5 15,1 0 1,0 0 -16,4 0 15,-4 0 -15,4 0 16,10 0 -16,-10 0 16,5 0 -16,-4 0 15,-6 0 -15,1 0 16,4 0 -16,-4 0 203,0 0 -188,4 0 -15,-4 0 47,-1 0 -47</inkml:trace>
    </iact:actionData>
  </iact:action>
  <iact:action type="add" startTime="155057">
    <iact:property name="dataType"/>
    <iact:actionData xml:id="d11">
      <inkml:trace xmlns:inkml="http://www.w3.org/2003/InkML" xml:id="stk11" contextRef="#ctx0" brushRef="#br0">732 1931 0,'10'0'312,"-1"4"-312,-4 1 15,27 0 -15,-22 -5 16,4 4 -16,-5 1 15,1 -5 -15,-1 5 16,-4 -5 -16,-1 0 16,1 0 66,0 0 -82,-1 0 16,15 0 -16,-14 0 16,-1 0 -16,38 0 46,-32 0 -30,-5 0 -16,-1 0 16,1 0 -16,0 0 15,4 0 -15,0 0 16,15 0 -16,-10 0 15,9 0 1,-14 0 -16,1 0 16,4 0 -16,-9 0 15,-1 0 -15,6 0 16,-6 0 -1,1 0 -15,0 0 16,-1 0 -16,1 0 16,0 0 -16,4 0 15,0 0 -15,5 0 16,-4 0 -1,4 0 -15,0 0 16,5 0 -16,-1 0 16,6 4 -16,-6 -4 15,-8 0 -15,4 5 16,-5 -5 -16,0 0 15,-4 5 -15,0 -5 16,9 0 -16,-9 0 16,-1 0 -16,6 0 15,-1 0 -15,5 0 16,0 0 -16,0 0 15,-5 0 -15,5 0 16,1 0 -16,-1 0 16,0 0 -16,0 0 13,0 0 -13,-10 0 16,6 0 265</inkml:trace>
    </iact:actionData>
  </iact:action>
  <iact:action type="add" startTime="165495">
    <iact:property name="dataType"/>
    <iact:actionData xml:id="d12">
      <inkml:trace xmlns:inkml="http://www.w3.org/2003/InkML" xml:id="stk12" contextRef="#ctx0" brushRef="#br0">12 414 0,'0'5'188,"0"9"-188,0 5 15,0 -10 -15,-5 28 16,5 -22 -1,0 17 -15,0 -22 16,0 -1 -16,0 0 16,0 1 -16,0 -6 15,0 6 1,0 -6 -16,0 1 15,0 4 1,0 -4 -16,0 0 16,5 18 -16,-5 -18 15,0 0 -15,0 4 16,4 -4 -16,-4 -1 15,0 1 -15,5 0 16,-5 -1 -16,0 6 16,0 -1 -16,5 0 15,-5 1 -15,0 4 30,0 0 -30,0 5 15,0 -5 -15,0 18 16,0 -8 -16,0 -10 16,0 5 -16,0 -5 15,0 4 -15,0 -4 16,0 5 -16,0 -5 15,0 -4 -15,0 4 16,4 32 15,-4 -36 -31,5 32 16,0 -28 -16,-5 0 15,0 0 1,0 0 -16,0 -5 16,0 5 -16,0 5 15,0 -5 -15,0 0 16,0 0 -16,0 5 15,0 -10 -15,0 10 16,0 -10 -16,0 5 16,0 5 -16,0 -5 15,0 -4 -15,0 -1 16,-5 42 15,5 -32 -31,0 -10 16,0 6 -16,0 -1 15,-9 42 16,9 -52 -15,0 1 -16,0 4 16,0 -4 -1,-5 5 -15,5 -1 16,0 -4 -16,0 9 15,0 0 1,0 -5 -16,0 5 16,0 0 -16,0 -9 15,0 13 -15,0 -8 16,0 4 -1,0 -9 -15,0 -1 16,0 1 -16,0 0 16,0 -1 -16,0 6 15,0 -6 1,0 6 15,0 -1 -31,5 -9 16,4 37 15,-4 -32 -31,-5 0 15,0 4 -15,4 1 16,1 -1 -16,0 5 16,-5 -9 -16,0 4 15,4 0 -15,-4 1 16,5 -6 -16,-5 1 15,10 18 1,-10 -13 -16,0 -1 16,4 1 -16,1 -1 15,-5 0 -15,0 1 16,0 -6 -16,0 6 15,0 -6 1,0 1 0,0 4 -16,0 5 15,0 -9 1,0 0 -16,5 0 15,-5 -1 -15,0 1 16,0 0 -16,0 4 16,0 -4 -1,0 4 -15,0 -4 16,0 4 -16,0 -4 0,0 -1 78,0 1 -78,0 0 16</inkml:trace>
    </iact:actionData>
  </iact:action>
  <iact:action type="add" startTime="165496">
    <iact:property name="dataType"/>
    <iact:actionData xml:id="d13">
      <inkml:trace xmlns:inkml="http://www.w3.org/2003/InkML" xml:id="stk13" contextRef="#ctx0" brushRef="#brinv">0 0 0</inkml:trace>
    </iact:actionData>
  </iact:action>
  <iact:action type="add" startTime="165497">
    <iact:property name="dataType"/>
    <iact:actionData xml:id="d14">
      <inkml:trace xmlns:inkml="http://www.w3.org/2003/InkML" xml:id="stk14" contextRef="#ctx0" brushRef="#brinv">4141 2069 0</inkml:trace>
    </iact:actionData>
  </iact:action>
</iact:actions>
</file>

<file path=ppt/ink/inkAction9.xml><?xml version="1.0" encoding="utf-8"?>
<iact:actions xmlns:iact="http://schemas.microsoft.com/office/powerpoint/2014/inkAction" lengthUnit="cm" timeUnit="ms">
  <inkml:definitions xmlns:inkml="http://www.w3.org/2003/InkML">
    <inkml:context xml:id="ctx0">
      <inkml:inkSource xml:id="inkSrc0">
        <inkml:traceFormat>
          <inkml:channel name="X" type="integer" units="cm"/>
          <inkml:channel name="Y" type="integer" units="cm"/>
          <inkml:channel name="T" type="integer" max="2.14748E9" units="dev"/>
        </inkml:traceFormat>
        <inkml:channelProperties>
          <inkml:channelProperty channel="X" name="resolution" value="0.28222" units="1/cm"/>
          <inkml:channelProperty channel="Y" name="resolution" value="0.28222" units="1/cm"/>
          <inkml:channelProperty channel="T" name="resolution" value="1" units="1/dev"/>
        </inkml:channelProperties>
      </inkml:inkSource>
      <inkml:timestamp xml:id="ts0" timeString="2016-05-14T06:21:59.878Z"/>
    </inkml:context>
    <inkml:brush xml:id="br0">
      <inkml:brushProperty name="width" value="0.0619" units="cm"/>
      <inkml:brushProperty name="height" value="0.0619" units="cm"/>
      <inkml:brushProperty name="color" value="#000000"/>
    </inkml:brush>
    <inkml:brush xml:id="brinv">
      <inkml:brushProperty name="width" value="0.05" units="cm"/>
      <inkml:brushProperty name="height" value="0.05" units="cm"/>
      <inkml:brushProperty name="color" value="#000000"/>
      <inkml:brushProperty name="transparency" value="255"/>
    </inkml:brush>
  </inkml:definitions>
  <iact:action type="add" startTime="17441">
    <iact:property name="dataType"/>
    <iact:actionData xml:id="d0">
      <inkml:trace xmlns:inkml="http://www.w3.org/2003/InkML" xml:id="stk0" contextRef="#ctx0" brushRef="#br0">143 718 0,'-5'0'187,"0"0"-158,1 0 -14,-1 0 -15,0 0 16,1 0 -1,-1 0 1,0 0 31,-4 0 -32,4 0 -15,-4 0 16,0 0 0,4 0 -16,0 0 15,0 0 1,1 0 -1,-6 5 63,10 0 -78,-4 -5 16,4 4 -16,-5 -4 16,0 5 -16,1 -5 15,4 5 -15,-5 0 16,0 -5 -1,5 9 1,0 -4 15,0 -1 -31,0 1 16,-4 -5 -16,4 5 15,0 4 1,0 -4 0,0 -1 -16,-5 10 15,5 -9 1,0 0 -16,0 -1 15,0 1 -15,0 4 16,0 -4 0,0 0 -16,0 4 15,0 -4 1,0 0 -1,0 -1 1,0 1 0,9 14 77,-4 -15 -46,-5 1 -47,5 -5 109,-1 0 -109,1 5 16,0 4 -1,4 -9 -15,-4 5 16,-1 4 -16,1 -4 16,5 -1 -16,-6 1 15,6 4 -15,-6 -9 16,-4 5 -1,5 -5 -15,0 0 73,-1 0 -57,6 0 -16,-1 0 16,0 0 -1,-4 0 -15,0 0 16,-1 0 -16,6 -5 15,-6 1 1,-4 -1 0,0 0 -1,5 1 1,0 4 -1,-1 -10 17,-4 6 -32,10 -1 15,-5 -4 1,4 4 -16,-4 -4 15,-1 4 -15,1 0 16,-5 1 -16,5 -1 16,-1 0 -16,-4 1 31,0 -1 -31,0 0 15,0 -4 17,0 4 -32,0 0 15,0 1 1,0 -1 -16,0 -4 15,0 4 1,0 0 0,0 1 -1,0 -1 1,0 0 -16,0 1 15,0 -1 -15,-4 5 16,4 -9 0,-5 9 -16,0 -10 15,-4 6 -15,-15 -29 31,20 23 -31,-1 10 16,5 -4 -16,-5 4 15,-4 0 219,4 0 -218</inkml:trace>
    </iact:actionData>
  </iact:action>
  <iact:action type="add" startTime="20949">
    <iact:property name="dataType"/>
    <iact:actionData xml:id="d1">
      <inkml:trace xmlns:inkml="http://www.w3.org/2003/InkML" xml:id="stk1" contextRef="#ctx0" brushRef="#br0">1055 96 0,'0'5'234,"0"-1"-219,0 1 -15,0 4 0,0 1 16,0 -6 -16,5 6 15,-5 -6 -15,5 1 16,-5 0 -16,0 -1 16,0 1 -1,4 0 -15,-4 0 16,10 4 -1,-6 -9 -15,1 5 16,0 -5 -16,4 4 16,-4 -4 -16,-1 5 15,1 -5 -15,0 0 16,-1 0 -16,1 0 15,4 0 32,1 0 -47,-6 0 16,6 0 -16,4 0 15,-5 0 -15,1 0 16,4 0 -16,-10 0 16,6 0 -16,-6 0 15,1 0 -15,0 0 78,-1 0 -78,1 0 16,4 0 -16,-4 -5 15,0 1 -15,-1 4 16,-4 -10 93,0 1 -109,5 -1 16,-5 6 -16,0 -1 15,0 -4 -15,0 4 16,0 0 -16,5 1 16,-5 -1 -16,0 0 15,0 1 1,0 -1 -1,0 0 -15,0 1 32,0 -6 -1,0 1 -16,0 4 1,0 -9 -16,0 5 16,0 4 -1,-5 0 -15,5 -9 16,0 10 -16,-5 -6 31,5 6 -31,-4 -1 0,-1 5 187,0 0 -156,-4 0 -15,0 0 -16,4 0 16,-4 0 -16,-5 0 15,9 0 -15,0 0 16,1 0 -16,-1 0 15,0 0 -15,0 0 78,-4 0 -63,4 0 -15,-4 0 16,-28 5 -16,23 -5 15,4 0 -15,-4 4 16,0 1 -16,0 -5 16,9 0 -1,1 0 1,4 5 77,-5 -1 -77,5 1 -16,-5 -5 16,5 9 -16,-4 -4 15,4 0 -15,0 0 16,0 23 31,0 -19 -47,0 -4 356,0 -1 -340,0 1 140,4 -5 -141</inkml:trace>
    </iact:actionData>
  </iact:action>
  <iact:action type="add" startTime="31782">
    <iact:property name="dataType"/>
    <iact:actionData xml:id="d2">
      <inkml:trace xmlns:inkml="http://www.w3.org/2003/InkML" xml:id="stk2" contextRef="#ctx0" brushRef="#br0">208 878 0</inkml:trace>
    </iact:actionData>
  </iact:action>
  <iact:action type="add" startTime="33149">
    <iact:property name="dataType"/>
    <iact:actionData xml:id="d3">
      <inkml:trace xmlns:inkml="http://www.w3.org/2003/InkML" xml:id="stk3" contextRef="#ctx0" brushRef="#br0">414 1023 0,'-5'-10'246,"-4"6"-230,4 -1 -1,1 5 1,-1 -5 -16,0 1 16,5 -1 -16,-4 5 15,-1 -5 1,0 1 -1,-9 -6 17,10 10 -17,-1 0 -15,5 -4 16,-5 4 -1,1 -5 17,-6 0 -17,6 0 -15,-29 -13 16,23 4 -1,1 9 -15,-5 -4 0,9 9 16,1 -5 -16,-1 0 16,0 5 -16,-9 -14 122,5 10 -106,4 -1 -16,1 0 16,4 1 -16,-5 4 15,0 0 1,1 -5 109,-1 -5 -125,0 6 15,-9 -15 1,9 14 -16,-4 -9 15,0 5 48,9 4 84</inkml:trace>
    </iact:actionData>
  </iact:action>
  <iact:action type="add" startTime="35941">
    <iact:property name="dataType"/>
    <iact:actionData xml:id="d4">
      <inkml:trace xmlns:inkml="http://www.w3.org/2003/InkML" xml:id="stk4" contextRef="#ctx0" brushRef="#br0">531 990 0,'0'-5'172,"5"-9"-156,4 5 -16,0 -1 15,-4 1 -15,5 0 16,-6 -1 -16,6 -4 15,-6 5 -15,6 0 16,-6 -1 -16,6 -4 16,-1 5 -16,0 -5 15,1 4 -15,4 -18 16,-5 24 -1,-4 -1 -15,4 -4 16,-9 4 -16,9 0 16,-4 1 -16,5 -1 15,-6 -4 -15,10 -5 16,-4 4 -1,-1 5 -15,0 -9 16,1 5 -16,-6 4 16,15 -18 -16,-19 18 15,19 -18 1,-10 14 -16,1 -5 15,-6 9 -15,6 -5 16,-6 -4 -16,6 5 16,-6 4 -16,-4 -4 15,10 4 -15,-10 -4 16,9 -5 31,5 0 -47,-9 5 0,4 -1 15,-4 1 1,4 -1 -16,-4 1 0,9 0 15,-10 -1 1,6 1 -16,-5 0 16,4 4 -16,-9 -4 15,9 4 -15,-4 0 16,0 -9 -16,-1 10 15,-4 -1 -15,5 0 16,0 0 -16,-1 1 16,-4 -1 -1,5 0 -15,0 1 16,-5 -1 -16,0 0 15,4 5 -15,-4 -4 16,0 -1 -16,10 0 16,-6 -9 -16,6 10 15,-6 -10 -15,-4 9 16,5 -4 -16,0 9 15,-5 -5 -15,4 -4 16,1 9 -16,-5 -5 16,0 0 -16,24 -32 25,-20 37 -9,-4 -10 -16,5 6 15,0 -6 79,4 6 -79,-9 -6 -15,9 6 16,-9 -1 -16,5 0 16,4 -4 -16,-9 4 15,0 1 -15,5 -1 16,-5 0 -16,0 0 15,5 5 1,-5 -4 -16</inkml:trace>
    </iact:actionData>
  </iact:action>
  <iact:action type="add" startTime="40226">
    <iact:property name="dataType"/>
    <iact:actionData xml:id="d5">
      <inkml:trace xmlns:inkml="http://www.w3.org/2003/InkML" xml:id="stk5" contextRef="#ctx0" brushRef="#br0">564 1112 0,'0'4'109,"0"1"-93,0 0 -1,0 4 -15,0 0 16,0 1 -16,0 -1 16,-5 10 46</inkml:trace>
    </iact:actionData>
  </iact:action>
  <iact:action type="add" startTime="41080">
    <iact:property name="dataType"/>
    <iact:actionData xml:id="d6">
      <inkml:trace xmlns:inkml="http://www.w3.org/2003/InkML" xml:id="stk6" contextRef="#ctx0" brushRef="#br0">564 1121 0,'5'0'109,"4"0"-109,-4 0 16,-1 5 -16,1 -1 78,-5 6 -78,5 -6 16,13 24 -1,-8 -23 -15,-6 -5 16,-4 5 -1,5 -5 63,0 0 -62,-1 0 98</inkml:trace>
    </iact:actionData>
  </iact:action>
  <iact:action type="add" startTime="42630">
    <iact:property name="dataType"/>
    <iact:actionData xml:id="d7">
      <inkml:trace xmlns:inkml="http://www.w3.org/2003/InkML" xml:id="stk7" contextRef="#ctx0" brushRef="#br0">559 1163 0,'0'-5'234,"5"5"-218,0 0 0,-1 0 62,1 0 -63,0 0 48,-5 -4 -63,4 4 46,1 0 -16,0 0 -30</inkml:trace>
    </iact:actionData>
  </iact:action>
  <iact:action type="add" startTime="62062">
    <iact:property name="dataType"/>
    <iact:actionData xml:id="d8">
      <inkml:trace xmlns:inkml="http://www.w3.org/2003/InkML" xml:id="stk8" contextRef="#ctx0" brushRef="#br0">831 410 0,'4'-5'452,"1"0"-437,-5 0 -15,5 1 16,-5 -1 -16,4 5 15,1 -9 -15,0 -1 47,-1 6 -47,1 -1 16,-5 0 93,9 1 -109,-4 -1 16,4 -4 -16,-4 4 15,0 -4 -15,4 9 16,-4 -10 -16,-1 6 15,1 4 1,0 -10 -16,-1 1 29,1 4 -13,0 5 -16,0 -5 15,-5 1 1,0 -1 -16,4 5 16,1 -5 -1,0 1 1,-5 -1 -16,4 5 15,1 -5 -15,0 1 16,-5 -1 109,4 0 -110,1 1 -15,4 4 16,-4 -10 -16,14 -4 16,-15 10 -16,1 -1 15,0 -4 -15,4 9 16,-9 -10 -16,9 6 15,-9 -1 -15,5 5 16,0 -5 -16,-5 0 16,5 5 -16,-5 -4 15,4 -1 1,1 -4 184,4 9 -200,-9 -5 16,5 0 -16,-5 1 15,5 -1 -15</inkml:trace>
    </iact:actionData>
  </iact:action>
  <iact:action type="add" startTime="64470">
    <iact:property name="dataType"/>
    <iact:actionData xml:id="d9">
      <inkml:trace xmlns:inkml="http://www.w3.org/2003/InkML" xml:id="stk9" contextRef="#ctx0" brushRef="#br0">751 208 0,'0'14'140,"5"0"-124,-5 0 -1,0 -9 -15,0 4 16,0 -4 -16,0 0 16,0 -1 -1,4 -4 63,-4 5 -62,5 0 -16,-5 0 0,5 -5 31,-5 4 -31</inkml:trace>
    </iact:actionData>
  </iact:action>
  <iact:action type="add" startTime="65931">
    <iact:property name="dataType"/>
    <iact:actionData xml:id="d10">
      <inkml:trace xmlns:inkml="http://www.w3.org/2003/InkML" xml:id="stk10" contextRef="#ctx0" brushRef="#br0">760 218 0,'5'0'294,"0"0"-279,-1 0 1,1 0 15,0 0 -15,-5 4 46,4 1 -46,-4 0 -1,0 -1 1,0 1 31,0 0 -3,0 -1 -28,-4 1 -1,-1 4 1,0 -9 -16,1 5 15,4 4 -15,-5 -9 16,5 5 -16,0 0 16,-5 -5 30,1 0 -46,-1 0 32,5 -10 124,5 10 -141,-1 0 1,1 0 15,0 0 -15,-1 0 -1,1 -4 1,0 4 15,-1 0 -31,1 0 31,0 0 -15,-1 0 -1,1 0 -15,0 0 16,0 0 -1,-5 4 126,0 1 -141,0 0 15,0 0 1,-5 4 0,5 -4 -16,-5 13 31,0 -18 -16,1 0 79,-6 0 -78,6 0 -16,-1 0 0,0 0 78,1 0 -37,-1 0 6,0 0 -47</inkml:trace>
    </iact:actionData>
  </iact:action>
  <iact:action type="add" startTime="73117">
    <iact:property name="dataType"/>
    <iact:actionData xml:id="d11">
      <inkml:trace xmlns:inkml="http://www.w3.org/2003/InkML" xml:id="stk11" contextRef="#ctx0" brushRef="#br0">175 742 0,'5'0'125,"5"0"-109,-6 0 -1,6 0 -15,-1 -5 16,5 -4 -16,0 9 16,-5 -10 -1,10 6 -15,-10 -6 0,10 1 16,-10 9 -1,1 -9 1,-10 4 -16,5 5 0,-1 0 16,1 -5 -1,0 1 -15,9 -6 16,37 -18 31,-42 24 -47,5 -6 0,-9 5 15,9 -4 -15,0 0 47,-9 9 -47,0 0 16,-5 -5 -16,9 0 15,-9 1 -15,9 -1 16,1 0 -16,-6 1 15,6 -1 -15,4 -9 16,-5 9 -16,-4 5 16,-1 -9 -1,10 4 -15,-9 1 0,5 -6 16,8 1 -16,-8 -1 15,4 1 -15,0 0 16,-5 -1 -16,0 6 16,-9 -1 -1,5 5 -15,-5 -5 120,9 1 -120,10 -1 15,-5 0 -15,52 -18 47,-62 18 -47,6 1 16,-6 4 378</inkml:trace>
    </iact:actionData>
  </iact:action>
  <iact:action type="add" startTime="114218">
    <iact:property name="dataType"/>
    <iact:actionData xml:id="d12">
      <inkml:trace xmlns:inkml="http://www.w3.org/2003/InkML" xml:id="stk12" contextRef="#ctx0" brushRef="#br0">3039 475 0,'-9'0'166,"-1"9"-166,6 1 16,-6 -6 -16,10 1 15,-4 0 -15,4 0 16,-5 -5 -16,5 4 15,0 1 -15,-5 0 16,5 4 0,0 -4 -1,0 -1 -15,0 1 16,0 0 -1,0 -1 1,0 1 0,0 0 -16,0 -1 15,0 1 -15,0 4 16,0 -4 -16,0 0 15,0 4 -15,0 15 16,0 -20 -16,0 6 16,0 -6 -16,5 6 15,0 -1 -15,-5 0 16,0 1 -16,0 -6 15,4 6 -15,1 4 16,-5 -5 -16,0 0 16,5 -4 -16,-5 9 15,0 -4 -15,9 18 16,-9 -14 -16,5 -5 62,-1 5 -62,-4 -9 16,5 9 -16,-5 -5 16,0 1 -1,5 -1 -15,-1 0 0,1 10 16,-5 -10 -1,5 5 -15,-1 0 16,1 -4 -16,0 9 16,23 32 15,-23 -46 -16,-1 -1 -15,-4 1 16,10 0 -16,-6 -1 16,1 1 -16,0 4 15,-1 -4 -15,6 4 16,-6 -4 -1,-4 0 -15,19 23 32,-10 -19 -32,-9 1 15,10 -6 -15,-5 6 16,-1 -1 -16,6 0 15,-10 1 -15,9 -1 16,-4 0 0,4 1 -16,-9 -1 15,9 5 -15,5 5 16,-4 -10 -1,-6 1 -15,1 -6 16,9 20 15,-9 -20 -15,-1 1 -16,1 0 15,0 4 -15,-1 1 16,6 -6 -16,-1 10 16,94 80 10,-98 -85 -26,4 1 15,-4 -1 -15,0 -4 16,4 -1 -16,-4 1 15,9 9 -15,-14 -9 16,9 -1 -16,-4 1 16,-1 0 -16,1 -5 15,0 4 1,-1 -4 -16,1 0 15,0 0 -15,-5 5 16,4 -5 -16,-4 5 16,5 -5 -16,0 0 15,4 4 -15,10 11 16,-10 -15 -1,5 9 -15,-4 -4 16,-1 -1 -16,10 6 16,-10 -6 -16,0 -4 15,-4 5 -15,4 0 16,-4 -5 -1,0 0 -15,-1 0 94,10 0 -78,-9 4 -16,5 -4 15,4 5 -15,-5 -5 16,10 5 -1,-10 -5 -15,10 4 16,-15 -4 -16,1 0 16,0 0 67,-1 0 -83,6 5 15,4 -5 1,-5 5 -16,-4 -5 15,0 0 -15,4 0 16,-4 0 -16,-1 0 16,1 0 -16,0 0 15,-1 0 1,-4 -5 -16,5 0 15,0 5 1,-5 -4 -16,9 -1 16,0 0 -1,-4 1 -15,4 -6 0,1 6 31,-10 -6 -31,9 6 16,5 -25 15,-9 20 -15,-5 4 -1,0 1 32,0 -1 -31,0 0 -16,0 1 15,0 -1 -15,0 -4 16,0 -1 -16,0 6 16,0 -6 -16,0 -4 15,0 10 -15,0 -11 16,0 6 -1,-10 -14 40,10 13 -39,-4 1 -16,4 0 16,0 -1 -16,0 1 15,-5 0 1,5 4 -16,0 -4 15,0 4 -15,0 0 16,0 0 -16,0 1 16,-5 -29 -1,5 28 -15,-4 -4 16,4 0 -16,0 -1 15,0 1 -15,0 0 16,0 4 -16,0 0 16,0 -14 15,-5 19 -31,5 -9 0,-5 4 15,5 1 -15,0 -10 16,-4 9 -16,-1 0 16,5 -4 -16,0 4 15,-9 -18 16,9 14 -31,0 4 16,-5 -4 -16,5 4 16,-5 0 -16,5 -4 15,-4 4 -15,-6 -9 16,10 5 -16,-4 -1 31,-1 6 -31,5 -1 16,-5 -4 -16,5 -1 15,-9 6 -15,9 -10 16,-5 9 -16,5 0 15,-9 -9 -15,9 5 16,-14 -19 15,14 23 -31,-5 -9 16,0 0 -16,5 9 15,-4 -4 1,-1 9 -16,5 -5 16,-5 1 -16,5 -1 15,-4 0 -15,4 0 16,-5 -4 -16,0 4 15,5 -13 -15,-4 8 32,-6 -8 -32,6 8 0,-1 -4 15,0 10 -15,1 -1 16,4 -9 -1,-5 4 -15,0 6 16,5 -6 -16,-4 6 16,-1 -6 -16,0 6 15,5 -1 -15,-4 -4 16,-6 -5 -16,10 9 15,-4 0 -15,4 1 32,-5 4 -32,5 -5 15,-5 5 188,-14 -9 -203,-37 -15 16,28 19 -16,-5 -9 15,5 5 -15,0 -5 16,0 5 -16,5 -1 31,18 6 156,-32 -15 -187,27 19 16,-8 -9 -16,-1 4 15,10 0 -15,-5 1 0,14 -1 16,-5 5 0,-9 0 46,-10 -14 -62,15 9 16,0 5 -16,-1 -5 15,6 5 -15,-1 0 16,0 -4 -16,1 4 15,-1 0 17,0 0 -32,5 -5 15,-4 5 -15,-10 -5 31,9 5 -31,-4 0 0,4 0 16,0 0 -16,1 0 16,-1 0 62,-5 0 -63,1 0 1,4 0 -16,1 0 15,-6 0 -15,6 0 16,-1 0 -16,0 0 16,1 0 -16,-1 0 15,0 0 79,-9 0 -79,5 0 -15,0 0 16,-1 0 -16,6 0 16,-1 0 77,0 0 -93,0 0 16,1 0 -1,-1 0 -15,-4 0 78,4 0 -62,0 0 0,1 0 -16,-1 0 15</inkml:trace>
    </iact:actionData>
  </iact:action>
  <iact:action type="add" startTime="136195">
    <iact:property name="dataType"/>
    <iact:actionData xml:id="d13">
      <inkml:trace xmlns:inkml="http://www.w3.org/2003/InkML" xml:id="stk13" contextRef="#ctx0" brushRef="#br0">606 2932 0,'-5'0'343,"1"0"-327,-1 0 0,0 0 74,1 0 -74,-1 0 -1,0 0 48,1 0 -48,-1 0 1,0 0 15,-4 5 -15,4 -5 15,5 5 -15,-5 -1 -1,5 1 1,-4 -5 -16,-1 5 15,0 -1 -15,1 1 32,-1 -5 -32,5 5 62,0 -1 -31,0 1 -31,-5 4 31,5 -4 -15,0 0 0,0 -1 -1,0 1 -15,0 0 16,0 0 -1,0 -1 21,0 1 -5,5 -5 -15,4 5 -1,-4 -5 48,0 0 -16,-1 4 -32,1 -4 16,0 0 1,-1 0 14,1 0 -30,0 5 31,0 -5 -32,-1 0 1,1 5 0,0 -1 -1,-1 -4 1,1 0 53,-5 5 -69,5 -5 16,-1 0 46,1 0 -46,0 0 0,-1 5 62,1 -5 15,0 0 -62,-1 0 -15,1 0 0,0 0 46,-1 0 -31,1 -5 -31,0 5 16,-5 -5 -16,4 5 15,1 0 -15,0 -4 16,-5 -1 15,4 0 -15,-4 1 62,0 -1 -62,0 0 -16,0 1 16,5 -15 -1,-5 14 -15,0 0 16,0 -4 31,0 4 -47,0 1 15,0 -1 32,0 0 -31,-5 1 46,5 -1 -46,-4 5 -1,-1 0 1,5 -5 -16,-5 5 15,1 0 -15,-1 0 32,0 -4 -17,1 4 1,-1 0 -1,-4 -5 1,4 5 39,0 0 -24,1 0 -15,-1 0 46,0 0 1,5 -5 -32,-9 5 -31,4 0 47,1 0 -32,-1 0 63</inkml:trace>
    </iact:actionData>
  </iact:action>
  <iact:action type="add" startTime="145245">
    <iact:property name="dataType"/>
    <iact:actionData xml:id="d14">
      <inkml:trace xmlns:inkml="http://www.w3.org/2003/InkML" xml:id="stk14" contextRef="#ctx0" brushRef="#br0">1607 2773 0,'-4'0'0,"4"-5"46,-5 5 -46,0 0 78,1 0 -46,-1 0 51,-4 0 -68,4 0 1,-5 0 -1,6 0 -15,-6 0 16,-4 0 -16,10 0 16,-1 0 -16,0 0 124,1 5 -108,-1 -5 -16,-4 5 0,-1 -1 16,6 1 -1,-6 -5 -15,6 5 31,-6 4 32,10 -4 -48,-9 4 17,9 1 -17,-5 -6 1,5 1 -1,0 0 -15,0 -1 16,0 1 68,0 4 -69,0 -4 1,0 0 0,0 -1 -1,0 1 -15,5 0 16,-5 -1 -1,5 -4 -15,-5 5 16,4 -5 0,-4 5 -16,5 -5 15,14 9 16,-15 -4 -31,1 0 16,0 -5 0,-5 4 -16,4 1 31,1 -5 -16,4 9 1,-4 -9 -16,4 0 16,-4 0 -16,0 0 15,-1 0 1,1 5 -1,0 -5 32,9 0 -47,-9 0 16,-1 0 -16,1 0 15,0 0 -15,-1 0 16,1 0 -16,0 0 16,-1 0 -1,1 0 -15,0 0 16,-1 0 -1,1 0 1,0 0 15,41 -19 31,-46 10 -62,5 9 0,0 -5 16,-5 1 -1,5 -6 1,-5 5 0,0 1 -1,4 -1 1,1 0 -1,-5 1 17,0 -1 -32,0 0 15,0 1 1,0 -1 -16,0 0 78,-5 1 -63,1 -6 -15,-1 6 16,0 -1 -16,0 0 16,1 1 -1,4 -1 1,-5 5 -16,5 -5 15,-5 5 1,1 0 15,4 -4 -31,-5 4 16,0 -5 -1,1 5 1,-1 0 62,0 0 -47,1 0 -16,-1 0 110,5 -5 -109,-5 5 93,5 -5 -109,-4 1 16,-1 4 -1,5 -5 -15</inkml:trace>
    </iact:actionData>
  </iact:action>
  <iact:action type="add" startTime="175170">
    <iact:property name="dataType"/>
    <iact:actionData xml:id="d15">
      <inkml:trace xmlns:inkml="http://www.w3.org/2003/InkML" xml:id="stk15" contextRef="#ctx0" brushRef="#br0">657 2464 0,'0'5'965,"0"0"-949,0 -1 0,0 1 115,0 0 -116,-4 -1 1,4 6 -16,-5 -6 16,5 1 -1,0 0 1,0 -1 -1,0 1 17,0 0 -17,0 -1 1,0 1 -1,0 0 1,0 -1 0,0 1 -1,-5 0 -15,5 0 16,0 -1 -1,0 1 1,0 0 0,0 -1 15,0 1 -31,0 0 31,0 -1 -31,0 1 16,0 0 33,0 -1 -18,0 1 -15,0 0 0,0 -1 -1,0 1 1,-4 0 -1,4 -1 1,0 1 31,-5 -5 -32,5 5 1,0 -1 31,0 1 -47,0 0 31,0 -1 -15,-5 1 -1,5 0 1,0 0 -1,0 -1 32,0 1 -16,0 0 -31,0 -1 47,0 1 -31,0 0 -1,-4 -1 -15,4 1 16,0 0 15,0 -1 -31,0 1 31,-5 0 0,5 -1 -15,0 1 -1,0 0 17,0 -1 14,0 10 17,0 -9 -63,0 0 31,-5 -5 -31,5 9 16,0 1 15,0 -6 -31,0 6 0,-4 -6 31,4 1 -31,0 0 16,0 4 104,-5 -4 -105,5 -1 1,0 1 -16,0 0 0,0 -1 16,0 1 77,0 9 -93,-5 -9 16,5 -1 -16,0 6 15,-4 -5 1,4 4 0,0 -4 -1,0 -1 -15,0 1 47,0 0 -16</inkml:trace>
    </iact:actionData>
  </iact:action>
  <iact:action type="add" startTime="180433">
    <iact:property name="dataType"/>
    <iact:actionData xml:id="d16">
      <inkml:trace xmlns:inkml="http://www.w3.org/2003/InkML" xml:id="stk16" contextRef="#ctx0" brushRef="#br0">714 2408 0,'4'0'761,"1"0"-519,4 5 -227,-4 -1 1,0 1 -16,-5 0 31,4 -5 32,6 4 -17,-10 6 -30,9 -10 -16,-9 5 16,9 -1 -16,-4 1 15,0 -5 16,-5 5 -15,9 -5 299,5 4 -300,0 1 -15,10 9 16,-20 -14 -16,1 0 16,0 9 186,13 -4 -186,-4 4 -16,0 1 16,29 8 -16,-29 -13 15,-5 -5 -15,-4 5 16,-1 -1 -16,1 1 90,9 5 -74,-9 -6 -16,-1 1 16,10 0 -16,-4 -1 15,-1 1 -15,0 0 16,6 -1 -1,-11 1 -15,1 0 16,0 -5 -16,-5 4 16,4 -4 -16,-4 5 15,5 -5 -15,0 5 78,-1 -5 -62,1 9 -16,9 -4 15,-9 -5 -15,4 9 16,0 -9 -16,1 9 16,-1 1 -16,-4 -10 15,-1 0 -15,10 9 78,-9 -9 -78,5 5 16,-1 0 -16,0 -1 15,15 10 -15,-15 -9 16,-4 0 -16,4 -1 16,-4 -4 -1,-1 5 76,6 0 -75,-10 -1 -16,4 1 15,1 -5 -15,0 0 16,-1 9 15,1 -9 -31,0 0 16,-5 5 -1,4 -5 -15,1 5 156,5 4 -140,-6 -9 -16,1 5 16,0 -5 -16,-1 4 15,-4 1 -15,5 -5 16,0 0 77,-1 9 -93,1 -9 16,0 5 0,-1 -5 -16,1 5 15,0 -5 1,-1 0 -1,-4 5 -15,0 -1 16,5 -4 -16,4 5 31,-9 0 -15,5 -5 -16,0 0 31,-5 4 -15,0 1 -1,4 -5 1,1 0 -16,-5 5 16,5 -5 -1,-5 4 1,4 1 -1,1 0 17,0 -5 30,0 0 0,-5 4 -46,4 -4 -16,-4 5 16</inkml:trace>
    </iact:actionData>
  </iact:action>
  <iact:action type="add" startTime="188645">
    <iact:property name="dataType"/>
    <iact:actionData xml:id="d17">
      <inkml:trace xmlns:inkml="http://www.w3.org/2003/InkML" xml:id="stk17" contextRef="#ctx0" brushRef="#br0">718 2132 0,'-4'0'235,"-1"0"-204,-14 0 32,10 0 -48,-1 0 -15,1 0 16,-10 0 -16,10 0 16,4 0 148,-4 5 -164,4 -1 16,1 1 0,-1 0 -1,5 -1 16,0 1 -31,0 0 16,0 -1 0,0 1 -1,-5 -5 32,5 5 -31,0 -1 -16,5 1 15,-5 0 1,0 4 -1,9 5 17,-9 -9 -17,0 0 16,5 -1 -15,-5 1 0,0 0 -1,5 -5 48,-1 9 -48,1 -9 -15,28 14 78,-24 -14 -46,5 0 -17,-4 0 -15,4 0 16,0 0 -16,0 0 15,-5 0 -15,-4 0 16,4 0 -16</inkml:trace>
    </iact:actionData>
  </iact:action>
  <iact:action type="add" startTime="209417">
    <iact:property name="dataType"/>
    <iact:actionData xml:id="d18">
      <inkml:trace xmlns:inkml="http://www.w3.org/2003/InkML" xml:id="stk18" contextRef="#ctx0" brushRef="#br0">891 2544 0,'-4'4'247,"-6"1"-247,1 5 15,-5 -1 -15,-19 14 16,24 -13 -16,4 -6 15,0 1 1,1 0 -16,4 -1 16,-5 1 -1,0 -5 1,5 5 -16,0 -1 15,-4 -4 -15,4 5 16,-5 4 0,5 -4 -1,-5 -5 1,5 5 -16,0 -1 15,-4 -4 1,4 5 -16,0 0 16,-5 -5 -1,5 9 -15,-9 19 47,4 -28 -47,0 5 16,5 0 -16,0 -1 15,-4 -4 -15,4 5 16,-5 0 -1,-9 18 32,9 -14 -31,-4 1 -16,4 -1 15,5 -4 1,-4 18 46,4 -18 -62,0 0 16,-5 4 -16,5 -4 15,-5 -1 63,5 1 -62,0 0 -1,-5 4 1,5 -4 -16,-4 -1 16,4 1 -1,0 0 1,-5 -1 15,5 1 -15,-5 0 -1,1 4 1,-1 -4 -1,0 -5 1,5 5 46,0 -1 -62,-4 1 16,4 0 -16,-5 -1 16,0 -4 -16,1 10 15,4 -6 12,0 1 -11</inkml:trace>
    </iact:actionData>
  </iact:action>
  <iact:action type="add" startTime="211756">
    <iact:property name="dataType"/>
    <iact:actionData xml:id="d19">
      <inkml:trace xmlns:inkml="http://www.w3.org/2003/InkML" xml:id="stk19" contextRef="#ctx0" brushRef="#br0">962 2506 0,'4'0'171,"10"5"-155,0 4 -16,28 1 62,-42 -6 -15,5 -4 -47,4 10 16,1 -6 -16,-1 -4 15,1 10 -15,-1 -5 16,-4 -5 -16,-1 0 95,1 0 -48,-5 4 -47,5 -4 15,4 5 -15,-9 0 16,9 -5 -16,-4 4 15,0 1 -15,-1 -5 16,24 14 15,-23 -14 63,0 0 -94,14 9 15,-5 -4 -15,-10 -5 16,6 9 -16,4 -4 16,-10 -5 -16,1 5 15,9 -1 32,-9 -4 0,4 10 -32,0 -6 -15,15 6 16,-10 -1 -16,9 -9 16,-9 5 -16,24 9 31,-29 -9 29,-4 -1 -45,4 1 -15,-4 0 16,4 -5 -16,1 9 16,-1 -4 -16,-4 -5 15,23 18 63,-24 -13 187,-4 4 -249,5 -4 -16,-5 0 16,5 -5 -16</inkml:trace>
    </iact:actionData>
  </iact:action>
  <iact:action type="add" startTime="221029">
    <iact:property name="dataType"/>
    <iact:actionData xml:id="d20">
      <inkml:trace xmlns:inkml="http://www.w3.org/2003/InkML" xml:id="stk20" contextRef="#ctx0" brushRef="#br0">3399 2483 0,'5'0'317,"0"9"-317,4 -9 16,-9 5 -1,5 -5 48,-1 0 -32,1 5 -16,4 -1 -15,-4 1 16,5 0 0,-1 -1 -1,-9 1 1,5 -5 130,13 5 -146,-4 4 16,0 -9 -16,0 9 15,-4 1 1,4 -10 -16,-10 5 0,6 -1 15,-5 -4 -15,-1 5 16,-4 0 0,5 -5 30,4 4 -30,-9 1 -16,5 -5 16,0 0 -1,-1 5 1,1 -5 15,-5 4 -31,5 -4 16,-1 0 -16,1 5 15,0 0 1,-1 -5 -16,1 0 15,0 4 1,-1 -4 0,1 0 77,-5 5 -77,5 -5 -1,-1 5 -15,1 -5 16,0 4 -16,-1 1 0,10 -5 15,-9 9 1,5 -4 -16,13 9 15,-14 -9 32,-4 -5 0,0 0 -31,-5 4 -16,4 -4 93,1 5 -77,0 0 -1,-1 -5 -15</inkml:trace>
    </iact:actionData>
  </iact:action>
  <iact:action type="add" startTime="223294">
    <iact:property name="dataType"/>
    <iact:actionData xml:id="d21">
      <inkml:trace xmlns:inkml="http://www.w3.org/2003/InkML" xml:id="stk21" contextRef="#ctx0" brushRef="#br0">3395 2464 0,'-5'-4'187,"0"-1"-187,5 -4 16,-4 9 -16,-1 -5 15,5 -5 -15,-5 6 16,5 -1 -1,0 -4 -15,0 4 16,-4 -4 -16,4 4 16,0 -9 -16,0 9 15,0 1 1,0 -1 -16,0 -4 15,0 4 1,0 0 -16,0 1 16,0 -1 -16,0 0 15,0 0 -15,0 1 16,0 -1 -1,0 0 1,0 1 -16,0 -6 0,4 1 31,-4 4 -16,5 5 -15,-5 -4 16,5 4 78,-1 0 -79,10 0 -15,-4 0 16,4 0 -16,4 0 15,-3 0 -15,-1 0 16,0 0 -16,9 0 78,-18 0 -31,-1 0 -47,1 0 15,28 4 -15,-19 1 16,-5 0 -16,5 -1 16,0 6 -16,-4 -6 15,-1 6 -15,0 -10 16,-4 4 -16,0 1 15,-1 -5 133,1 5 -132,0 -5 0,-1 14 -16,1 -9 0,4 -1 15,-4 6 -15,4 -6 16,-4 1 -1,0 0 -15,0 -5 16,-1 4 0,1 -4 -16,-5 5 31,5 -5 -16,-1 0 -15,-4 5 16,5 -5 -16,-5 4 16,9 -4 -16,-4 5 15,-5 0 1,5 -5 -16,-1 0 15,-4 4 1,5 -4 0,9 14 15,-14 -9 47,5 0 -78,-1 0 15,-4 -1 -15,10 6 32,-1 -1 -16,-9 -4 -16,0 -1 15,5 1 -15,-1 -5 16,-4 5 -16,5 -1 15,-5 1 1,5 -5 0,-5 5 -16,5 -5 46,-5 4 -30,0 1 -16,4 -5 16,-4 5 -1,0 -1 1,0 1 -1,0 9 17,0 -9 -32,0 4 31,0 1 -31,0 -6 15,5 1 1,-5 0 -16,0 -1 16,0 1 -1,0 0 1,0 -1 -1,0 1 17,0 4 -17,0 -4 16,0 0 76,0 -1 -107,-5 10 16,1 -9 -16,-6 4 16,10 -4 -16,-5 -5 15,5 5 -15,0 -1 16,-4 1 46,-1 -5 -31,0 0 -15,1 0 0,-1 5 -16,-4 -5 15,4 5 1,-9 -1 77,5 1 -77,4 -5 -16</inkml:trace>
    </iact:actionData>
  </iact:action>
  <iact:action type="add" startTime="223295">
    <iact:property name="dataType"/>
    <iact:actionData xml:id="d22">
      <inkml:trace xmlns:inkml="http://www.w3.org/2003/InkML" xml:id="stk22" contextRef="#ctx0" brushRef="#brinv">0 0 0</inkml:trace>
    </iact:actionData>
  </iact:action>
  <iact:action type="add" startTime="223296">
    <iact:property name="dataType"/>
    <iact:actionData xml:id="d23">
      <inkml:trace xmlns:inkml="http://www.w3.org/2003/InkML" xml:id="stk23" contextRef="#ctx0" brushRef="#brinv">3954 3066 0</inkml:trace>
    </iact:actionData>
  </iact:action>
</iact:action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B29D9-1AED-446F-87CA-4C2BAE8824B0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DFF6FF-AF16-4011-8C55-9B5195BFB3C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31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442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DFF6FF-AF16-4011-8C55-9B5195BFB3CC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9809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69871A00-0B82-4646-B63F-F5C973F82BAE}" type="slidenum">
              <a:rPr lang="fr-FR" altLang="en-US">
                <a:latin typeface="Times New Roman" panose="02020603050405020304" pitchFamily="18" charset="0"/>
              </a:rPr>
              <a:pPr algn="r"/>
              <a:t>23</a:t>
            </a:fld>
            <a:endParaRPr lang="fr-FR" altLang="en-US">
              <a:latin typeface="Times New Roman" panose="02020603050405020304" pitchFamily="18" charset="0"/>
            </a:endParaRPr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97133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129AA57-55DA-4030-B9F4-DB247EB4A2DA}" type="slidenum">
              <a:rPr lang="fr-FR" altLang="en-US">
                <a:latin typeface="Times New Roman" panose="02020603050405020304" pitchFamily="18" charset="0"/>
              </a:rPr>
              <a:pPr algn="r"/>
              <a:t>24</a:t>
            </a:fld>
            <a:endParaRPr lang="fr-FR" altLang="en-US">
              <a:latin typeface="Times New Roman" panose="02020603050405020304" pitchFamily="18" charset="0"/>
            </a:endParaRPr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fr-FR" altLang="en-US" smtClean="0"/>
              <a:t>Guarantees that chosen splits are the right ones</a:t>
            </a:r>
          </a:p>
          <a:p>
            <a:pPr eaLnBrk="1" hangingPunct="1"/>
            <a:r>
              <a:rPr lang="fr-FR" altLang="en-US" smtClean="0"/>
              <a:t>Quand une variable a été utilisée, elle est retirée des candidates dans les sous-arbres.</a:t>
            </a:r>
          </a:p>
          <a:p>
            <a:pPr eaLnBrk="1" hangingPunct="1"/>
            <a:r>
              <a:rPr lang="fr-FR" altLang="en-US" smtClean="0"/>
              <a:t>Quand une nouvelle feuille est créée, les statistiques sont remises à 0.</a:t>
            </a:r>
          </a:p>
          <a:p>
            <a:pPr eaLnBrk="1" hangingPunct="1"/>
            <a:r>
              <a:rPr lang="fr-FR" altLang="en-US" smtClean="0"/>
              <a:t>Refinements: poor attributes are detected, …</a:t>
            </a:r>
          </a:p>
        </p:txBody>
      </p:sp>
    </p:spTree>
    <p:extLst>
      <p:ext uri="{BB962C8B-B14F-4D97-AF65-F5344CB8AC3E}">
        <p14:creationId xmlns:p14="http://schemas.microsoft.com/office/powerpoint/2010/main" val="29569586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E017B46-E4A3-4CD2-94D5-F6A0E6EF6709}" type="slidenum">
              <a:rPr lang="fr-FR" altLang="en-US">
                <a:latin typeface="Times New Roman" panose="02020603050405020304" pitchFamily="18" charset="0"/>
              </a:rPr>
              <a:pPr algn="r"/>
              <a:t>28</a:t>
            </a:fld>
            <a:endParaRPr lang="fr-FR" altLang="en-US">
              <a:latin typeface="Times New Roman" panose="02020603050405020304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9040734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DE017B46-E4A3-4CD2-94D5-F6A0E6EF6709}" type="slidenum">
              <a:rPr lang="fr-FR" altLang="en-US">
                <a:latin typeface="Times New Roman" panose="02020603050405020304" pitchFamily="18" charset="0"/>
              </a:rPr>
              <a:pPr algn="r"/>
              <a:t>31</a:t>
            </a:fld>
            <a:endParaRPr lang="fr-FR" altLang="en-US">
              <a:latin typeface="Times New Roman" panose="02020603050405020304" pitchFamily="18" charset="0"/>
            </a:endParaRPr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6337144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4884ADCD-1A2A-45A8-97CA-47E310CCD957}" type="slidenum">
              <a:rPr lang="fr-FR" altLang="en-US">
                <a:latin typeface="Times New Roman" panose="02020603050405020304" pitchFamily="18" charset="0"/>
              </a:rPr>
              <a:pPr algn="r"/>
              <a:t>32</a:t>
            </a:fld>
            <a:endParaRPr lang="fr-FR" altLang="en-US">
              <a:latin typeface="Times New Roman" panose="02020603050405020304" pitchFamily="18" charset="0"/>
            </a:endParaRPr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8844388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algn="ctr" defTabSz="987425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987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/>
            <a:fld id="{A6DC9ECD-A6DC-4AB5-9CCD-BA2BF31FA6F0}" type="slidenum">
              <a:rPr lang="fr-FR" altLang="en-US">
                <a:latin typeface="Times New Roman" panose="02020603050405020304" pitchFamily="18" charset="0"/>
              </a:rPr>
              <a:pPr algn="r"/>
              <a:t>33</a:t>
            </a:fld>
            <a:endParaRPr lang="fr-FR" altLang="en-US">
              <a:latin typeface="Times New Roman" panose="02020603050405020304" pitchFamily="18" charset="0"/>
            </a:endParaRPr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0064646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341438"/>
            <a:ext cx="35052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27613" y="1341438"/>
            <a:ext cx="35052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98150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370013" y="1341438"/>
            <a:ext cx="3505200" cy="48006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5027613" y="1341438"/>
            <a:ext cx="35052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27613" y="3817938"/>
            <a:ext cx="3505200" cy="2324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166973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3058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305800" cy="47244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3657600" y="6553200"/>
            <a:ext cx="933450" cy="304800"/>
          </a:xfrm>
        </p:spPr>
        <p:txBody>
          <a:bodyPr/>
          <a:lstStyle>
            <a:lvl1pPr>
              <a:defRPr/>
            </a:lvl1pPr>
          </a:lstStyle>
          <a:p>
            <a:fld id="{803A19A1-B655-9447-9D0D-9FB005622323}" type="slidenum">
              <a:rPr lang="en-US" altLang="x-none"/>
              <a:pPr/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5825262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4B3D3C-21DC-475D-9930-61FDBE7332F7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4B3D3C-21DC-475D-9930-61FDBE7332F7}" type="datetimeFigureOut">
              <a:rPr lang="en-US" smtClean="0"/>
              <a:pPr/>
              <a:t>10/2/18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15F922-21A3-466F-8543-0AC6D2D315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17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18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9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2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4" Type="http://schemas.openxmlformats.org/officeDocument/2006/relationships/image" Target="../media/image21.wmf"/><Relationship Id="rId5" Type="http://schemas.openxmlformats.org/officeDocument/2006/relationships/oleObject" Target="../embeddings/oleObject6.bin"/><Relationship Id="rId6" Type="http://schemas.openxmlformats.org/officeDocument/2006/relationships/image" Target="../media/image22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4" Type="http://schemas.openxmlformats.org/officeDocument/2006/relationships/image" Target="../media/image23.wmf"/><Relationship Id="rId5" Type="http://schemas.openxmlformats.org/officeDocument/2006/relationships/image" Target="../media/image13.png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4" Type="http://schemas.openxmlformats.org/officeDocument/2006/relationships/image" Target="../media/image24.wmf"/><Relationship Id="rId5" Type="http://schemas.openxmlformats.org/officeDocument/2006/relationships/image" Target="../media/image13.png"/><Relationship Id="rId1" Type="http://schemas.openxmlformats.org/officeDocument/2006/relationships/vmlDrawing" Target="../drawings/vmlDrawing5.vml"/><Relationship Id="rId2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4" Type="http://schemas.openxmlformats.org/officeDocument/2006/relationships/image" Target="../media/image25.wmf"/><Relationship Id="rId5" Type="http://schemas.openxmlformats.org/officeDocument/2006/relationships/image" Target="../media/image13.png"/><Relationship Id="rId1" Type="http://schemas.openxmlformats.org/officeDocument/2006/relationships/vmlDrawing" Target="../drawings/vmlDrawing6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4" Type="http://schemas.openxmlformats.org/officeDocument/2006/relationships/image" Target="../media/image26.wmf"/><Relationship Id="rId5" Type="http://schemas.openxmlformats.org/officeDocument/2006/relationships/oleObject" Target="../embeddings/oleObject11.bin"/><Relationship Id="rId6" Type="http://schemas.openxmlformats.org/officeDocument/2006/relationships/image" Target="../media/image27.wmf"/><Relationship Id="rId1" Type="http://schemas.openxmlformats.org/officeDocument/2006/relationships/vmlDrawing" Target="../drawings/vmlDrawing7.vml"/><Relationship Id="rId2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6.bin"/><Relationship Id="rId12" Type="http://schemas.openxmlformats.org/officeDocument/2006/relationships/image" Target="../media/image32.wmf"/><Relationship Id="rId13" Type="http://schemas.openxmlformats.org/officeDocument/2006/relationships/oleObject" Target="../embeddings/oleObject17.bin"/><Relationship Id="rId14" Type="http://schemas.openxmlformats.org/officeDocument/2006/relationships/image" Target="../media/image33.wmf"/><Relationship Id="rId1" Type="http://schemas.openxmlformats.org/officeDocument/2006/relationships/vmlDrawing" Target="../drawings/vmlDrawing8.vml"/><Relationship Id="rId2" Type="http://schemas.openxmlformats.org/officeDocument/2006/relationships/slideLayout" Target="../slideLayouts/slideLayout2.xml"/><Relationship Id="rId3" Type="http://schemas.openxmlformats.org/officeDocument/2006/relationships/oleObject" Target="../embeddings/oleObject12.bin"/><Relationship Id="rId4" Type="http://schemas.openxmlformats.org/officeDocument/2006/relationships/image" Target="../media/image28.wmf"/><Relationship Id="rId5" Type="http://schemas.openxmlformats.org/officeDocument/2006/relationships/oleObject" Target="../embeddings/oleObject13.bin"/><Relationship Id="rId6" Type="http://schemas.openxmlformats.org/officeDocument/2006/relationships/image" Target="../media/image29.wmf"/><Relationship Id="rId7" Type="http://schemas.openxmlformats.org/officeDocument/2006/relationships/oleObject" Target="../embeddings/oleObject14.bin"/><Relationship Id="rId8" Type="http://schemas.openxmlformats.org/officeDocument/2006/relationships/image" Target="../media/image30.wmf"/><Relationship Id="rId9" Type="http://schemas.openxmlformats.org/officeDocument/2006/relationships/oleObject" Target="../embeddings/oleObject15.bin"/><Relationship Id="rId10" Type="http://schemas.openxmlformats.org/officeDocument/2006/relationships/image" Target="../media/image31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38.png"/><Relationship Id="rId5" Type="http://schemas.openxmlformats.org/officeDocument/2006/relationships/image" Target="../media/image39.png"/><Relationship Id="rId6" Type="http://schemas.openxmlformats.org/officeDocument/2006/relationships/oleObject" Target="../embeddings/oleObject18.bin"/><Relationship Id="rId7" Type="http://schemas.openxmlformats.org/officeDocument/2006/relationships/image" Target="../media/image34.wmf"/><Relationship Id="rId8" Type="http://schemas.openxmlformats.org/officeDocument/2006/relationships/oleObject" Target="../embeddings/oleObject19.bin"/><Relationship Id="rId9" Type="http://schemas.openxmlformats.org/officeDocument/2006/relationships/image" Target="../media/image35.wmf"/><Relationship Id="rId10" Type="http://schemas.openxmlformats.org/officeDocument/2006/relationships/oleObject" Target="../embeddings/oleObject20.bin"/><Relationship Id="rId11" Type="http://schemas.openxmlformats.org/officeDocument/2006/relationships/image" Target="../media/image36.wmf"/><Relationship Id="rId1" Type="http://schemas.openxmlformats.org/officeDocument/2006/relationships/vmlDrawing" Target="../drawings/vmlDrawing9.vml"/><Relationship Id="rId2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0.png"/></Relationships>
</file>

<file path=ppt/slides/_rels/slide23.xml.rels><?xml version="1.0" encoding="UTF-8" standalone="yes"?>
<Relationships xmlns="http://schemas.openxmlformats.org/package/2006/relationships"><Relationship Id="rId8" Type="http://schemas.microsoft.com/office/2011/relationships/inkAction" Target="../ink/inkAction6.xml"/><Relationship Id="rId4" Type="http://schemas.openxmlformats.org/officeDocument/2006/relationships/tags" Target="../tags/tag15.xml"/><Relationship Id="rId9" Type="http://schemas.openxmlformats.org/officeDocument/2006/relationships/image" Target="../media/image41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oleObject" Target="../embeddings/oleObject21.bin"/><Relationship Id="rId5" Type="http://schemas.openxmlformats.org/officeDocument/2006/relationships/image" Target="../media/image42.wmf"/><Relationship Id="rId11" Type="http://schemas.microsoft.com/office/2011/relationships/inkAction" Target="../ink/inkAction7.xml"/><Relationship Id="rId12" Type="http://schemas.openxmlformats.org/officeDocument/2006/relationships/tags" Target="../tags/tag17.xml"/><Relationship Id="rId13" Type="http://schemas.openxmlformats.org/officeDocument/2006/relationships/image" Target="../media/image43.png"/><Relationship Id="rId1" Type="http://schemas.openxmlformats.org/officeDocument/2006/relationships/vmlDrawing" Target="../drawings/vmlDrawing10.vml"/><Relationship Id="rId2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8" Type="http://schemas.microsoft.com/office/2011/relationships/inkAction" Target="../ink/inkAction8.xml"/><Relationship Id="rId4" Type="http://schemas.openxmlformats.org/officeDocument/2006/relationships/tags" Target="../tags/tag19.xml"/><Relationship Id="rId9" Type="http://schemas.openxmlformats.org/officeDocument/2006/relationships/image" Target="../media/image45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4" Type="http://schemas.openxmlformats.org/officeDocument/2006/relationships/image" Target="../media/image47.PNG"/><Relationship Id="rId5" Type="http://schemas.openxmlformats.org/officeDocument/2006/relationships/image" Target="../media/image48.PNG"/><Relationship Id="rId6" Type="http://schemas.openxmlformats.org/officeDocument/2006/relationships/image" Target="../media/image49.PNG"/><Relationship Id="rId12" Type="http://schemas.microsoft.com/office/2011/relationships/inkAction" Target="../ink/inkAction9.xml"/><Relationship Id="rId13" Type="http://schemas.openxmlformats.org/officeDocument/2006/relationships/tags" Target="../tags/tag22.xml"/><Relationship Id="rId14" Type="http://schemas.openxmlformats.org/officeDocument/2006/relationships/image" Target="../media/image50.png"/><Relationship Id="rId1" Type="http://schemas.openxmlformats.org/officeDocument/2006/relationships/tags" Target="../tags/tag1.xml"/><Relationship Id="rId2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4" Type="http://schemas.openxmlformats.org/officeDocument/2006/relationships/image" Target="../media/image52.PNG"/><Relationship Id="rId5" Type="http://schemas.openxmlformats.org/officeDocument/2006/relationships/tags" Target="../tags/tag25.xml"/><Relationship Id="rId10" Type="http://schemas.microsoft.com/office/2011/relationships/inkAction" Target="../ink/inkAction10.xml"/><Relationship Id="rId11" Type="http://schemas.openxmlformats.org/officeDocument/2006/relationships/image" Target="../media/image53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29.xml.rels><?xml version="1.0" encoding="UTF-8" standalone="yes"?>
<Relationships xmlns="http://schemas.openxmlformats.org/package/2006/relationships"><Relationship Id="rId8" Type="http://schemas.microsoft.com/office/2011/relationships/inkAction" Target="../ink/inkAction11.xml"/><Relationship Id="rId9" Type="http://schemas.openxmlformats.org/officeDocument/2006/relationships/image" Target="../media/image54.png"/><Relationship Id="rId5" Type="http://schemas.openxmlformats.org/officeDocument/2006/relationships/tags" Target="../tags/tag29.xml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9" Type="http://schemas.microsoft.com/office/2011/relationships/inkAction" Target="../ink/inkAction1.xml"/><Relationship Id="rId4" Type="http://schemas.openxmlformats.org/officeDocument/2006/relationships/tags" Target="../tags/tag4.xml"/><Relationship Id="rId10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11/relationships/inkAction" Target="../ink/inkAction12.xml"/><Relationship Id="rId4" Type="http://schemas.openxmlformats.org/officeDocument/2006/relationships/tags" Target="../tags/tag31.xml"/><Relationship Id="rId9" Type="http://schemas.openxmlformats.org/officeDocument/2006/relationships/image" Target="../media/image56.png"/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8" Type="http://schemas.microsoft.com/office/2011/relationships/inkAction" Target="../ink/inkAction13.xml"/><Relationship Id="rId4" Type="http://schemas.openxmlformats.org/officeDocument/2006/relationships/tags" Target="../tags/tag33.xml"/><Relationship Id="rId9" Type="http://schemas.openxmlformats.org/officeDocument/2006/relationships/image" Target="../media/image57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4" Type="http://schemas.openxmlformats.org/officeDocument/2006/relationships/oleObject" Target="../embeddings/oleObject22.bin"/><Relationship Id="rId5" Type="http://schemas.openxmlformats.org/officeDocument/2006/relationships/image" Target="../media/image58.wmf"/><Relationship Id="rId11" Type="http://schemas.microsoft.com/office/2011/relationships/inkAction" Target="../ink/inkAction14.xml"/><Relationship Id="rId12" Type="http://schemas.openxmlformats.org/officeDocument/2006/relationships/tags" Target="../tags/tag36.xml"/><Relationship Id="rId13" Type="http://schemas.openxmlformats.org/officeDocument/2006/relationships/image" Target="../media/image59.png"/><Relationship Id="rId1" Type="http://schemas.openxmlformats.org/officeDocument/2006/relationships/vmlDrawing" Target="../drawings/vmlDrawing11.vml"/><Relationship Id="rId2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9" Type="http://schemas.microsoft.com/office/2011/relationships/inkAction" Target="../ink/inkAction2.xml"/><Relationship Id="rId4" Type="http://schemas.openxmlformats.org/officeDocument/2006/relationships/tags" Target="../tags/tag6.xml"/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9" Type="http://schemas.microsoft.com/office/2011/relationships/inkAction" Target="../ink/inkAction3.xml"/><Relationship Id="rId4" Type="http://schemas.openxmlformats.org/officeDocument/2006/relationships/tags" Target="../tags/tag8.xml"/><Relationship Id="rId10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9" Type="http://schemas.microsoft.com/office/2011/relationships/inkAction" Target="../ink/inkAction4.xml"/><Relationship Id="rId4" Type="http://schemas.openxmlformats.org/officeDocument/2006/relationships/tags" Target="../tags/tag10.xml"/><Relationship Id="rId10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9" Type="http://schemas.microsoft.com/office/2011/relationships/inkAction" Target="../ink/inkAction5.xml"/><Relationship Id="rId4" Type="http://schemas.openxmlformats.org/officeDocument/2006/relationships/tags" Target="../tags/tag13.xml"/><Relationship Id="rId1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06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AU" altLang="en-US" dirty="0" smtClean="0"/>
              <a:t>Data Stream 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200400"/>
            <a:ext cx="6400800" cy="1752600"/>
          </a:xfrm>
        </p:spPr>
        <p:txBody>
          <a:bodyPr>
            <a:normAutofit fontScale="92500" lnSpcReduction="10000"/>
          </a:bodyPr>
          <a:lstStyle/>
          <a:p>
            <a:r>
              <a:rPr lang="en-AU" dirty="0" smtClean="0"/>
              <a:t>Thuc Le</a:t>
            </a:r>
          </a:p>
          <a:p>
            <a:endParaRPr lang="en-AU" dirty="0" smtClean="0"/>
          </a:p>
          <a:p>
            <a:r>
              <a:rPr lang="en-AU" sz="2400" dirty="0" smtClean="0"/>
              <a:t>Advanced Analytic Techniques 2</a:t>
            </a:r>
          </a:p>
          <a:p>
            <a:r>
              <a:rPr lang="en-AU" sz="2400" dirty="0" smtClean="0"/>
              <a:t>University of South Australia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154699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031"/>
    </mc:Choice>
    <mc:Fallback xmlns="">
      <p:transition spd="slow" advTm="12031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E2D6E-552A-EF40-A089-5ACDE9DC1326}" type="slidenum">
              <a:rPr lang="en-US" altLang="x-none"/>
              <a:pPr/>
              <a:t>10</a:t>
            </a:fld>
            <a:endParaRPr lang="en-US" altLang="x-none"/>
          </a:p>
        </p:txBody>
      </p:sp>
      <p:sp>
        <p:nvSpPr>
          <p:cNvPr id="180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A criterion for attribute selection</a:t>
            </a:r>
          </a:p>
        </p:txBody>
      </p:sp>
      <p:sp>
        <p:nvSpPr>
          <p:cNvPr id="180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342900" indent="-342900"/>
            <a:r>
              <a:rPr lang="en-US" altLang="zh-TW">
                <a:ea typeface="新細明體" charset="-120"/>
              </a:rPr>
              <a:t>Which is the best attribute?</a:t>
            </a:r>
          </a:p>
          <a:p>
            <a:pPr marL="742950" lvl="1" indent="-285750"/>
            <a:r>
              <a:rPr lang="en-US" altLang="zh-TW">
                <a:ea typeface="新細明體" charset="-120"/>
              </a:rPr>
              <a:t>The one which will result in the smallest tree</a:t>
            </a:r>
          </a:p>
          <a:p>
            <a:pPr marL="742950" lvl="1" indent="-285750"/>
            <a:r>
              <a:rPr lang="en-US" altLang="zh-TW">
                <a:ea typeface="新細明體" charset="-120"/>
              </a:rPr>
              <a:t>Heuristic: choose the attribute that produces the “purest” nodes</a:t>
            </a:r>
          </a:p>
          <a:p>
            <a:pPr marL="342900" indent="-342900"/>
            <a:r>
              <a:rPr lang="en-US" altLang="zh-TW">
                <a:ea typeface="新細明體" charset="-120"/>
              </a:rPr>
              <a:t>Popular </a:t>
            </a:r>
            <a:r>
              <a:rPr lang="en-US" altLang="zh-TW" i="1">
                <a:ea typeface="新細明體" charset="-120"/>
              </a:rPr>
              <a:t>impurity criterion</a:t>
            </a:r>
            <a:r>
              <a:rPr lang="en-US" altLang="zh-TW">
                <a:ea typeface="新細明體" charset="-120"/>
              </a:rPr>
              <a:t>:</a:t>
            </a:r>
            <a:r>
              <a:rPr lang="en-US" altLang="zh-TW" i="1">
                <a:ea typeface="新細明體" charset="-120"/>
              </a:rPr>
              <a:t> information gain</a:t>
            </a:r>
          </a:p>
          <a:p>
            <a:pPr marL="742950" lvl="1" indent="-285750"/>
            <a:r>
              <a:rPr lang="en-US" altLang="zh-TW">
                <a:ea typeface="新細明體" charset="-120"/>
              </a:rPr>
              <a:t>Information gain increases with the average purity of the subsets that an attribute produces</a:t>
            </a:r>
          </a:p>
          <a:p>
            <a:pPr marL="342900" indent="-342900"/>
            <a:r>
              <a:rPr lang="en-US" altLang="zh-TW">
                <a:ea typeface="新細明體" charset="-120"/>
              </a:rPr>
              <a:t>Strategy: choose attribute that results in greatest information gain</a:t>
            </a:r>
          </a:p>
        </p:txBody>
      </p:sp>
    </p:spTree>
    <p:extLst>
      <p:ext uri="{BB962C8B-B14F-4D97-AF65-F5344CB8AC3E}">
        <p14:creationId xmlns:p14="http://schemas.microsoft.com/office/powerpoint/2010/main" val="1859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A6D7DC5-644E-C74D-8EB7-09162E0B95F7}" type="slidenum">
              <a:rPr lang="en-US" altLang="x-none"/>
              <a:pPr/>
              <a:t>11</a:t>
            </a:fld>
            <a:endParaRPr lang="en-US" altLang="x-none"/>
          </a:p>
        </p:txBody>
      </p:sp>
      <p:sp>
        <p:nvSpPr>
          <p:cNvPr id="181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Computing information</a:t>
            </a:r>
          </a:p>
        </p:txBody>
      </p:sp>
      <p:sp>
        <p:nvSpPr>
          <p:cNvPr id="181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TW">
                <a:ea typeface="新細明體" charset="-120"/>
              </a:rPr>
              <a:t>Information is measured in </a:t>
            </a:r>
            <a:r>
              <a:rPr lang="en-US" altLang="zh-TW" i="1">
                <a:ea typeface="新細明體" charset="-120"/>
              </a:rPr>
              <a:t>bits</a:t>
            </a:r>
            <a:endParaRPr lang="en-US" altLang="zh-TW">
              <a:ea typeface="新細明體" charset="-120"/>
            </a:endParaRPr>
          </a:p>
          <a:p>
            <a:pPr marL="742950" lvl="1" indent="-285750"/>
            <a:r>
              <a:rPr lang="en-US" altLang="zh-TW">
                <a:ea typeface="新細明體" charset="-120"/>
              </a:rPr>
              <a:t>Given a probability distribution, the info required to predict an event is the distribution’s </a:t>
            </a:r>
            <a:r>
              <a:rPr lang="en-US" altLang="zh-TW" i="1">
                <a:ea typeface="新細明體" charset="-120"/>
              </a:rPr>
              <a:t>entropy</a:t>
            </a:r>
          </a:p>
          <a:p>
            <a:pPr marL="742950" lvl="1" indent="-285750"/>
            <a:r>
              <a:rPr lang="en-US" altLang="zh-TW">
                <a:ea typeface="新細明體" charset="-120"/>
              </a:rPr>
              <a:t>Entropy gives the information required in bits (this can involve fractions of bits!)</a:t>
            </a:r>
          </a:p>
        </p:txBody>
      </p:sp>
    </p:spTree>
    <p:extLst>
      <p:ext uri="{BB962C8B-B14F-4D97-AF65-F5344CB8AC3E}">
        <p14:creationId xmlns:p14="http://schemas.microsoft.com/office/powerpoint/2010/main" val="11971043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7257EB-D922-0A46-A69B-F8730B316B55}" type="slidenum">
              <a:rPr lang="en-US" altLang="x-none"/>
              <a:pPr/>
              <a:t>12</a:t>
            </a:fld>
            <a:endParaRPr lang="en-US" altLang="x-none"/>
          </a:p>
        </p:txBody>
      </p:sp>
      <p:sp>
        <p:nvSpPr>
          <p:cNvPr id="182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Entropy</a:t>
            </a:r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TW">
                <a:ea typeface="新細明體" charset="-120"/>
              </a:rPr>
              <a:t>Formula for computing the entropy:</a:t>
            </a:r>
          </a:p>
          <a:p>
            <a:pPr marL="342900" indent="-342900"/>
            <a:endParaRPr lang="en-US" altLang="zh-TW">
              <a:ea typeface="新細明體" charset="-120"/>
            </a:endParaRPr>
          </a:p>
        </p:txBody>
      </p:sp>
      <p:graphicFrame>
        <p:nvGraphicFramePr>
          <p:cNvPr id="182276" name="Object 4"/>
          <p:cNvGraphicFramePr>
            <a:graphicFrameLocks noChangeAspect="1"/>
          </p:cNvGraphicFramePr>
          <p:nvPr/>
        </p:nvGraphicFramePr>
        <p:xfrm>
          <a:off x="762000" y="2230438"/>
          <a:ext cx="8001000" cy="430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Equation" r:id="rId3" imgW="6781680" imgH="380880" progId="Equation.3">
                  <p:embed/>
                </p:oleObj>
              </mc:Choice>
              <mc:Fallback>
                <p:oleObj name="Equation" r:id="rId3" imgW="6781680" imgH="3808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230438"/>
                        <a:ext cx="8001000" cy="430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5786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657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A312652B-B20F-9742-AA4E-EF8D2CD53286}" type="slidenum">
              <a:rPr lang="en-US" altLang="x-none"/>
              <a:pPr/>
              <a:t>13</a:t>
            </a:fld>
            <a:endParaRPr lang="en-US" altLang="x-none"/>
          </a:p>
        </p:txBody>
      </p:sp>
      <p:sp>
        <p:nvSpPr>
          <p:cNvPr id="183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Example: fair coin throw </a:t>
            </a:r>
          </a:p>
        </p:txBody>
      </p:sp>
      <p:sp>
        <p:nvSpPr>
          <p:cNvPr id="183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066800"/>
            <a:ext cx="4953000" cy="4724400"/>
          </a:xfrm>
        </p:spPr>
        <p:txBody>
          <a:bodyPr/>
          <a:lstStyle/>
          <a:p>
            <a:pPr marL="342900" indent="-342900"/>
            <a:r>
              <a:rPr lang="en-US" altLang="zh-TW" sz="2400">
                <a:ea typeface="新細明體" charset="-120"/>
              </a:rPr>
              <a:t>P (head)  = 0.5</a:t>
            </a:r>
          </a:p>
          <a:p>
            <a:pPr marL="342900" indent="-342900"/>
            <a:r>
              <a:rPr lang="en-US" altLang="zh-TW" sz="2400">
                <a:ea typeface="新細明體" charset="-120"/>
              </a:rPr>
              <a:t>P (tail) = 0.5</a:t>
            </a:r>
          </a:p>
          <a:p>
            <a:pPr marL="342900" indent="-342900"/>
            <a:endParaRPr lang="en-US" altLang="zh-TW" sz="2400">
              <a:ea typeface="新細明體" charset="-120"/>
            </a:endParaRPr>
          </a:p>
          <a:p>
            <a:pPr marL="342900" indent="-342900"/>
            <a:endParaRPr lang="en-US" altLang="zh-TW" sz="2400">
              <a:ea typeface="新細明體" charset="-120"/>
            </a:endParaRPr>
          </a:p>
          <a:p>
            <a:pPr marL="342900" indent="-342900"/>
            <a:endParaRPr lang="en-US" altLang="zh-TW" sz="2400">
              <a:ea typeface="新細明體" charset="-120"/>
            </a:endParaRPr>
          </a:p>
          <a:p>
            <a:pPr marL="342900" indent="-342900"/>
            <a:endParaRPr lang="en-US" altLang="zh-TW" sz="2400">
              <a:ea typeface="新細明體" charset="-120"/>
            </a:endParaRPr>
          </a:p>
        </p:txBody>
      </p:sp>
      <p:graphicFrame>
        <p:nvGraphicFramePr>
          <p:cNvPr id="183300" name="Object 4"/>
          <p:cNvGraphicFramePr>
            <a:graphicFrameLocks noChangeAspect="1"/>
          </p:cNvGraphicFramePr>
          <p:nvPr/>
        </p:nvGraphicFramePr>
        <p:xfrm>
          <a:off x="1600200" y="4267200"/>
          <a:ext cx="5334000" cy="78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5" name="Equation" r:id="rId3" imgW="1206360" imgH="177480" progId="Equation.3">
                  <p:embed/>
                </p:oleObj>
              </mc:Choice>
              <mc:Fallback>
                <p:oleObj name="Equation" r:id="rId3" imgW="120636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267200"/>
                        <a:ext cx="5334000" cy="78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1" name="Object 5"/>
          <p:cNvGraphicFramePr>
            <a:graphicFrameLocks noChangeAspect="1"/>
          </p:cNvGraphicFramePr>
          <p:nvPr/>
        </p:nvGraphicFramePr>
        <p:xfrm>
          <a:off x="1828800" y="2362200"/>
          <a:ext cx="3962400" cy="696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5" imgW="1155600" imgH="203040" progId="Equation.3">
                  <p:embed/>
                </p:oleObj>
              </mc:Choice>
              <mc:Fallback>
                <p:oleObj name="Equation" r:id="rId5" imgW="11556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2362200"/>
                        <a:ext cx="3962400" cy="696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2" name="Object 6"/>
          <p:cNvGraphicFramePr>
            <a:graphicFrameLocks noChangeAspect="1"/>
          </p:cNvGraphicFramePr>
          <p:nvPr/>
        </p:nvGraphicFramePr>
        <p:xfrm>
          <a:off x="1449388" y="3254375"/>
          <a:ext cx="6854825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7" name="Equation" r:id="rId7" imgW="1917360" imgH="215640" progId="Equation.3">
                  <p:embed/>
                </p:oleObj>
              </mc:Choice>
              <mc:Fallback>
                <p:oleObj name="Equation" r:id="rId7" imgW="19173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9388" y="3254375"/>
                        <a:ext cx="6854825" cy="773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293038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407E87-B928-E441-A52E-9C906245B263}" type="slidenum">
              <a:rPr lang="en-US" altLang="x-none"/>
              <a:pPr/>
              <a:t>14</a:t>
            </a:fld>
            <a:endParaRPr lang="en-US" altLang="x-none"/>
          </a:p>
        </p:txBody>
      </p:sp>
      <p:sp>
        <p:nvSpPr>
          <p:cNvPr id="184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Example: biased coin throw </a:t>
            </a:r>
          </a:p>
        </p:txBody>
      </p:sp>
      <p:graphicFrame>
        <p:nvGraphicFramePr>
          <p:cNvPr id="184323" name="Group 3"/>
          <p:cNvGraphicFramePr>
            <a:graphicFrameLocks noGrp="1"/>
          </p:cNvGraphicFramePr>
          <p:nvPr>
            <p:ph idx="1"/>
          </p:nvPr>
        </p:nvGraphicFramePr>
        <p:xfrm>
          <a:off x="1752600" y="1905000"/>
          <a:ext cx="5181600" cy="2843213"/>
        </p:xfrm>
        <a:graphic>
          <a:graphicData uri="http://schemas.openxmlformats.org/drawingml/2006/table">
            <a:tbl>
              <a:tblPr/>
              <a:tblGrid>
                <a:gridCol w="1336675"/>
                <a:gridCol w="706438"/>
                <a:gridCol w="1046162"/>
                <a:gridCol w="1046163"/>
                <a:gridCol w="1046162"/>
              </a:tblGrid>
              <a:tr h="838200"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P(head)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0.5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0.25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0.1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85800"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P(tail)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0.5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0.75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0.9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19213"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225425" marR="0" lvl="0" indent="-225425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Entropy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0.811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0.469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225425" indent="-225425">
                        <a:spcBef>
                          <a:spcPct val="50000"/>
                        </a:spcBef>
                        <a:buClr>
                          <a:srgbClr val="E2007F"/>
                        </a:buClr>
                        <a:buFont typeface="Wingdings" charset="2"/>
                        <a:defRPr sz="2400">
                          <a:solidFill>
                            <a:schemeClr val="bg2"/>
                          </a:solidFill>
                          <a:latin typeface="Tahoma" charset="0"/>
                        </a:defRPr>
                      </a:lvl1pPr>
                      <a:lvl2pPr marL="566738" indent="-225425">
                        <a:spcBef>
                          <a:spcPct val="50000"/>
                        </a:spcBef>
                        <a:buClr>
                          <a:srgbClr val="00C6BD"/>
                        </a:buClr>
                        <a:buFont typeface="Wingdings" charset="2"/>
                        <a:defRPr sz="2000">
                          <a:solidFill>
                            <a:schemeClr val="bg2"/>
                          </a:solidFill>
                          <a:latin typeface="Tahoma" charset="0"/>
                        </a:defRPr>
                      </a:lvl2pPr>
                      <a:lvl3pPr indent="-233363">
                        <a:spcBef>
                          <a:spcPct val="50000"/>
                        </a:spcBef>
                        <a:buClr>
                          <a:srgbClr val="00B2EB"/>
                        </a:buClr>
                        <a:buFont typeface="Wingdings" charset="2"/>
                        <a:defRPr>
                          <a:solidFill>
                            <a:schemeClr val="bg2"/>
                          </a:solidFill>
                          <a:latin typeface="Tahoma" charset="0"/>
                        </a:defRPr>
                      </a:lvl3pPr>
                      <a:lvl4pPr marL="1254125" indent="-225425">
                        <a:spcBef>
                          <a:spcPct val="50000"/>
                        </a:spcBef>
                        <a:buClr>
                          <a:srgbClr val="009999"/>
                        </a:buClr>
                        <a:buFont typeface="Wingdings" charset="2"/>
                        <a:defRPr sz="1400">
                          <a:solidFill>
                            <a:schemeClr val="bg2"/>
                          </a:solidFill>
                          <a:latin typeface="Tahoma" charset="0"/>
                        </a:defRPr>
                      </a:lvl4pPr>
                      <a:lvl5pPr marL="1541463" indent="-173038">
                        <a:spcBef>
                          <a:spcPct val="50000"/>
                        </a:spcBef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5pPr>
                      <a:lvl6pPr marL="19986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6pPr>
                      <a:lvl7pPr marL="24558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7pPr>
                      <a:lvl8pPr marL="29130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8pPr>
                      <a:lvl9pPr marL="3370263" indent="-173038" eaLnBrk="0" fontAlgn="base" hangingPunct="0">
                        <a:spcBef>
                          <a:spcPct val="50000"/>
                        </a:spcBef>
                        <a:spcAft>
                          <a:spcPct val="0"/>
                        </a:spcAft>
                        <a:buClr>
                          <a:srgbClr val="33CC33"/>
                        </a:buClr>
                        <a:buFont typeface="Wingdings" charset="2"/>
                        <a:defRPr sz="1000">
                          <a:solidFill>
                            <a:schemeClr val="bg2"/>
                          </a:solidFill>
                          <a:latin typeface="Tahoma" charset="0"/>
                        </a:defRPr>
                      </a:lvl9pPr>
                    </a:lstStyle>
                    <a:p>
                      <a:pPr marL="225425" marR="0" lvl="0" indent="-225425" algn="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x-none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Arial" charset="0"/>
                          <a:cs typeface="Arial" charset="0"/>
                        </a:rPr>
                        <a:t>0.000</a:t>
                      </a:r>
                      <a:endParaRPr kumimoji="0" lang="en-US" altLang="x-none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anchor="b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8146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79F850-4159-1040-B8B9-950A3DA32585}" type="slidenum">
              <a:rPr lang="en-US" altLang="x-none"/>
              <a:pPr/>
              <a:t>15</a:t>
            </a:fld>
            <a:endParaRPr lang="en-US" altLang="x-none"/>
          </a:p>
        </p:txBody>
      </p:sp>
      <p:sp>
        <p:nvSpPr>
          <p:cNvPr id="185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Entropy of a split</a:t>
            </a:r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42900" indent="-342900"/>
            <a:r>
              <a:rPr lang="en-US" altLang="zh-TW">
                <a:ea typeface="新細明體" charset="-120"/>
              </a:rPr>
              <a:t>Information in a split with </a:t>
            </a:r>
            <a:r>
              <a:rPr lang="en-US" altLang="zh-TW" b="1" i="1">
                <a:ea typeface="新細明體" charset="-120"/>
              </a:rPr>
              <a:t>x</a:t>
            </a:r>
            <a:r>
              <a:rPr lang="en-US" altLang="zh-TW">
                <a:ea typeface="新細明體" charset="-120"/>
              </a:rPr>
              <a:t> items of one class, </a:t>
            </a:r>
            <a:r>
              <a:rPr lang="en-US" altLang="zh-TW" b="1" i="1">
                <a:ea typeface="新細明體" charset="-120"/>
              </a:rPr>
              <a:t>y</a:t>
            </a:r>
            <a:r>
              <a:rPr lang="en-US" altLang="zh-TW">
                <a:ea typeface="新細明體" charset="-120"/>
              </a:rPr>
              <a:t> items of the second class</a:t>
            </a:r>
          </a:p>
        </p:txBody>
      </p:sp>
      <p:graphicFrame>
        <p:nvGraphicFramePr>
          <p:cNvPr id="185348" name="Object 4"/>
          <p:cNvGraphicFramePr>
            <a:graphicFrameLocks noChangeAspect="1"/>
          </p:cNvGraphicFramePr>
          <p:nvPr/>
        </p:nvGraphicFramePr>
        <p:xfrm>
          <a:off x="762000" y="2590800"/>
          <a:ext cx="6630988" cy="1287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1" name="Equation" r:id="rId3" imgW="2158920" imgH="419040" progId="Equation.3">
                  <p:embed/>
                </p:oleObj>
              </mc:Choice>
              <mc:Fallback>
                <p:oleObj name="Equation" r:id="rId3" imgW="21589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2590800"/>
                        <a:ext cx="6630988" cy="1287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49" name="Object 5"/>
          <p:cNvGraphicFramePr>
            <a:graphicFrameLocks noChangeAspect="1"/>
          </p:cNvGraphicFramePr>
          <p:nvPr/>
        </p:nvGraphicFramePr>
        <p:xfrm>
          <a:off x="914400" y="4038600"/>
          <a:ext cx="6629400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2" name="Equation" r:id="rId5" imgW="2412720" imgH="419040" progId="Equation.3">
                  <p:embed/>
                </p:oleObj>
              </mc:Choice>
              <mc:Fallback>
                <p:oleObj name="Equation" r:id="rId5" imgW="2412720" imgH="419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4038600"/>
                        <a:ext cx="6629400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15728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657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001F9729-C577-A440-A580-8726FB75FDAD}" type="slidenum">
              <a:rPr lang="en-US" altLang="x-none"/>
              <a:pPr/>
              <a:t>16</a:t>
            </a:fld>
            <a:endParaRPr lang="en-US" altLang="x-none"/>
          </a:p>
        </p:txBody>
      </p:sp>
      <p:sp>
        <p:nvSpPr>
          <p:cNvPr id="186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Example: attribute “Outlook” </a:t>
            </a:r>
          </a:p>
        </p:txBody>
      </p:sp>
      <p:sp>
        <p:nvSpPr>
          <p:cNvPr id="186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066800"/>
            <a:ext cx="4953000" cy="4724400"/>
          </a:xfrm>
        </p:spPr>
        <p:txBody>
          <a:bodyPr/>
          <a:lstStyle/>
          <a:p>
            <a:pPr marL="342900" indent="-342900"/>
            <a:r>
              <a:rPr lang="zh-TW" altLang="en-US" sz="2400">
                <a:ea typeface="新細明體" charset="-120"/>
              </a:rPr>
              <a:t>“</a:t>
            </a:r>
            <a:r>
              <a:rPr lang="en-US" altLang="zh-TW" sz="2400">
                <a:ea typeface="新細明體" charset="-120"/>
              </a:rPr>
              <a:t>Outlook” = “Sunny”: 2 and 3 split</a:t>
            </a:r>
          </a:p>
          <a:p>
            <a:pPr marL="342900" indent="-342900"/>
            <a:endParaRPr lang="en-US" altLang="zh-TW" sz="2400">
              <a:ea typeface="新細明體" charset="-120"/>
            </a:endParaRPr>
          </a:p>
          <a:p>
            <a:pPr marL="342900" indent="-342900"/>
            <a:endParaRPr lang="en-US" altLang="zh-TW" sz="2400">
              <a:ea typeface="新細明體" charset="-120"/>
            </a:endParaRPr>
          </a:p>
          <a:p>
            <a:pPr marL="342900" indent="-342900"/>
            <a:endParaRPr lang="en-US" altLang="zh-TW" sz="2400">
              <a:ea typeface="新細明體" charset="-120"/>
            </a:endParaRPr>
          </a:p>
          <a:p>
            <a:pPr marL="342900" indent="-342900"/>
            <a:endParaRPr lang="en-US" altLang="zh-TW" sz="2400">
              <a:ea typeface="新細明體" charset="-120"/>
            </a:endParaRPr>
          </a:p>
        </p:txBody>
      </p:sp>
      <p:graphicFrame>
        <p:nvGraphicFramePr>
          <p:cNvPr id="186372" name="Object 4"/>
          <p:cNvGraphicFramePr>
            <a:graphicFrameLocks noChangeAspect="1"/>
          </p:cNvGraphicFramePr>
          <p:nvPr/>
        </p:nvGraphicFramePr>
        <p:xfrm>
          <a:off x="533400" y="1600200"/>
          <a:ext cx="8153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3" name="Equation" r:id="rId3" imgW="3987720" imgH="393480" progId="Equation.3">
                  <p:embed/>
                </p:oleObj>
              </mc:Choice>
              <mc:Fallback>
                <p:oleObj name="Equation" r:id="rId3" imgW="3987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1600200"/>
                        <a:ext cx="81534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6373" name="Picture 5"/>
          <p:cNvPicPr>
            <a:picLocks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667000"/>
            <a:ext cx="4076700" cy="28829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808080">
                      <a:alpha val="74998"/>
                    </a:srgbClr>
                  </a:outerShdw>
                </a:effectLst>
              </a14:hiddenEffects>
            </a:ext>
          </a:extLst>
        </p:spPr>
      </p:pic>
      <p:sp>
        <p:nvSpPr>
          <p:cNvPr id="186374" name="Rectangle 6"/>
          <p:cNvSpPr>
            <a:spLocks noChangeArrowheads="1"/>
          </p:cNvSpPr>
          <p:nvPr/>
        </p:nvSpPr>
        <p:spPr bwMode="auto">
          <a:xfrm>
            <a:off x="1295400" y="3886200"/>
            <a:ext cx="1295400" cy="19050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19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1404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3657600" y="6553200"/>
            <a:ext cx="933450" cy="304800"/>
          </a:xfrm>
          <a:prstGeom prst="rect">
            <a:avLst/>
          </a:prstGeom>
        </p:spPr>
        <p:txBody>
          <a:bodyPr/>
          <a:lstStyle/>
          <a:p>
            <a:fld id="{B46A6260-E2A0-BA44-9BD5-7004720F4066}" type="slidenum">
              <a:rPr lang="en-US" altLang="x-none"/>
              <a:pPr/>
              <a:t>17</a:t>
            </a:fld>
            <a:endParaRPr lang="en-US" altLang="x-none"/>
          </a:p>
        </p:txBody>
      </p:sp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Outlook = Overcast</a:t>
            </a:r>
          </a:p>
        </p:txBody>
      </p:sp>
      <p:sp>
        <p:nvSpPr>
          <p:cNvPr id="1873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066800"/>
            <a:ext cx="4953000" cy="4724400"/>
          </a:xfrm>
        </p:spPr>
        <p:txBody>
          <a:bodyPr/>
          <a:lstStyle/>
          <a:p>
            <a:pPr marL="342900" indent="-342900"/>
            <a:r>
              <a:rPr lang="en-US" altLang="zh-TW" sz="2400">
                <a:ea typeface="新細明體" charset="-120"/>
              </a:rPr>
              <a:t>“Outlook” = “Overcast”: 4/0 split</a:t>
            </a:r>
          </a:p>
          <a:p>
            <a:pPr marL="342900" indent="-342900"/>
            <a:endParaRPr lang="en-US" altLang="zh-TW" sz="2400">
              <a:ea typeface="新細明體" charset="-120"/>
            </a:endParaRPr>
          </a:p>
        </p:txBody>
      </p:sp>
      <p:grpSp>
        <p:nvGrpSpPr>
          <p:cNvPr id="187396" name="Group 4"/>
          <p:cNvGrpSpPr>
            <a:grpSpLocks/>
          </p:cNvGrpSpPr>
          <p:nvPr/>
        </p:nvGrpSpPr>
        <p:grpSpPr bwMode="auto">
          <a:xfrm>
            <a:off x="228600" y="1752600"/>
            <a:ext cx="8763000" cy="1552575"/>
            <a:chOff x="144" y="1536"/>
            <a:chExt cx="5520" cy="978"/>
          </a:xfrm>
        </p:grpSpPr>
        <p:graphicFrame>
          <p:nvGraphicFramePr>
            <p:cNvPr id="187397" name="Object 5"/>
            <p:cNvGraphicFramePr>
              <a:graphicFrameLocks noChangeAspect="1"/>
            </p:cNvGraphicFramePr>
            <p:nvPr/>
          </p:nvGraphicFramePr>
          <p:xfrm>
            <a:off x="144" y="1776"/>
            <a:ext cx="4144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67" name="Equation" r:id="rId3" imgW="6578280" imgH="342720" progId="Equation.3">
                    <p:embed/>
                  </p:oleObj>
                </mc:Choice>
                <mc:Fallback>
                  <p:oleObj name="Equation" r:id="rId3" imgW="6578280" imgH="342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4" y="1776"/>
                          <a:ext cx="4144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blurRad="63500" dist="38099" dir="2700000" algn="ctr" rotWithShape="0">
                                  <a:srgbClr val="000000">
                                    <a:alpha val="74998"/>
                                  </a:srgbClr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7398" name="AutoShape 6"/>
            <p:cNvSpPr>
              <a:spLocks noChangeArrowheads="1"/>
            </p:cNvSpPr>
            <p:nvPr/>
          </p:nvSpPr>
          <p:spPr bwMode="auto">
            <a:xfrm flipH="1">
              <a:off x="3360" y="1536"/>
              <a:ext cx="1008" cy="528"/>
            </a:xfrm>
            <a:custGeom>
              <a:avLst/>
              <a:gdLst>
                <a:gd name="G0" fmla="+- -2097096 0 0"/>
                <a:gd name="G1" fmla="+- -8374990 0 0"/>
                <a:gd name="G2" fmla="+- -2097096 0 -8374990"/>
                <a:gd name="G3" fmla="+- 10800 0 0"/>
                <a:gd name="G4" fmla="+- 0 0 -2097096"/>
                <a:gd name="T0" fmla="*/ 360 256 1"/>
                <a:gd name="T1" fmla="*/ 0 256 1"/>
                <a:gd name="G5" fmla="+- G2 T0 T1"/>
                <a:gd name="G6" fmla="?: G2 G2 G5"/>
                <a:gd name="G7" fmla="+- 0 0 G6"/>
                <a:gd name="G8" fmla="+- 9728 0 0"/>
                <a:gd name="G9" fmla="+- 0 0 -8374990"/>
                <a:gd name="G10" fmla="+- 9728 0 2700"/>
                <a:gd name="G11" fmla="cos G10 -2097096"/>
                <a:gd name="G12" fmla="sin G10 -2097096"/>
                <a:gd name="G13" fmla="cos 13500 -2097096"/>
                <a:gd name="G14" fmla="sin 13500 -2097096"/>
                <a:gd name="G15" fmla="+- G11 10800 0"/>
                <a:gd name="G16" fmla="+- G12 10800 0"/>
                <a:gd name="G17" fmla="+- G13 10800 0"/>
                <a:gd name="G18" fmla="+- G14 10800 0"/>
                <a:gd name="G19" fmla="*/ 9728 1 2"/>
                <a:gd name="G20" fmla="+- G19 5400 0"/>
                <a:gd name="G21" fmla="cos G20 -2097096"/>
                <a:gd name="G22" fmla="sin G20 -2097096"/>
                <a:gd name="G23" fmla="+- G21 10800 0"/>
                <a:gd name="G24" fmla="+- G12 G23 G22"/>
                <a:gd name="G25" fmla="+- G22 G23 G11"/>
                <a:gd name="G26" fmla="cos 10800 -2097096"/>
                <a:gd name="G27" fmla="sin 10800 -2097096"/>
                <a:gd name="G28" fmla="cos 9728 -2097096"/>
                <a:gd name="G29" fmla="sin 9728 -2097096"/>
                <a:gd name="G30" fmla="+- G26 10800 0"/>
                <a:gd name="G31" fmla="+- G27 10800 0"/>
                <a:gd name="G32" fmla="+- G28 10800 0"/>
                <a:gd name="G33" fmla="+- G29 10800 0"/>
                <a:gd name="G34" fmla="+- G19 5400 0"/>
                <a:gd name="G35" fmla="cos G34 -8374990"/>
                <a:gd name="G36" fmla="sin G34 -8374990"/>
                <a:gd name="G37" fmla="+/ -8374990 -2097096 2"/>
                <a:gd name="T2" fmla="*/ 180 256 1"/>
                <a:gd name="T3" fmla="*/ 0 256 1"/>
                <a:gd name="G38" fmla="+- G37 T2 T3"/>
                <a:gd name="G39" fmla="?: G2 G37 G38"/>
                <a:gd name="G40" fmla="cos 10800 G39"/>
                <a:gd name="G41" fmla="sin 10800 G39"/>
                <a:gd name="G42" fmla="cos 9728 G39"/>
                <a:gd name="G43" fmla="sin 9728 G39"/>
                <a:gd name="G44" fmla="+- G40 10800 0"/>
                <a:gd name="G45" fmla="+- G41 10800 0"/>
                <a:gd name="G46" fmla="+- G42 10800 0"/>
                <a:gd name="G47" fmla="+- G43 10800 0"/>
                <a:gd name="G48" fmla="+- G35 10800 0"/>
                <a:gd name="G49" fmla="+- G36 10800 0"/>
                <a:gd name="T4" fmla="*/ 12694 w 21600"/>
                <a:gd name="T5" fmla="*/ 167 h 21600"/>
                <a:gd name="T6" fmla="*/ 4510 w 21600"/>
                <a:gd name="T7" fmla="*/ 2688 h 21600"/>
                <a:gd name="T8" fmla="*/ 12506 w 21600"/>
                <a:gd name="T9" fmla="*/ 1222 h 21600"/>
                <a:gd name="T10" fmla="*/ 22248 w 21600"/>
                <a:gd name="T11" fmla="*/ 3646 h 21600"/>
                <a:gd name="T12" fmla="*/ 21218 w 21600"/>
                <a:gd name="T13" fmla="*/ 8105 h 21600"/>
                <a:gd name="T14" fmla="*/ 16760 w 21600"/>
                <a:gd name="T15" fmla="*/ 7075 h 21600"/>
                <a:gd name="T16" fmla="*/ 3163 w 21600"/>
                <a:gd name="T17" fmla="*/ 3163 h 21600"/>
                <a:gd name="T18" fmla="*/ 18437 w 21600"/>
                <a:gd name="T19" fmla="*/ 18437 h 21600"/>
              </a:gdLst>
              <a:ahLst/>
              <a:cxnLst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T16" t="T17" r="T18" b="T19"/>
              <a:pathLst>
                <a:path w="21600" h="21600">
                  <a:moveTo>
                    <a:pt x="19049" y="5645"/>
                  </a:moveTo>
                  <a:cubicBezTo>
                    <a:pt x="17272" y="2800"/>
                    <a:pt x="14154" y="1071"/>
                    <a:pt x="10800" y="1071"/>
                  </a:cubicBezTo>
                  <a:cubicBezTo>
                    <a:pt x="8641" y="1071"/>
                    <a:pt x="6544" y="1789"/>
                    <a:pt x="4838" y="3112"/>
                  </a:cubicBezTo>
                  <a:lnTo>
                    <a:pt x="4181" y="2265"/>
                  </a:lnTo>
                  <a:cubicBezTo>
                    <a:pt x="6075" y="796"/>
                    <a:pt x="8403" y="-1"/>
                    <a:pt x="10800" y="-1"/>
                  </a:cubicBezTo>
                  <a:cubicBezTo>
                    <a:pt x="14524" y="-1"/>
                    <a:pt x="17985" y="1918"/>
                    <a:pt x="19959" y="5077"/>
                  </a:cubicBezTo>
                  <a:lnTo>
                    <a:pt x="22248" y="3646"/>
                  </a:lnTo>
                  <a:lnTo>
                    <a:pt x="21218" y="8105"/>
                  </a:lnTo>
                  <a:lnTo>
                    <a:pt x="16760" y="7075"/>
                  </a:lnTo>
                  <a:lnTo>
                    <a:pt x="19049" y="564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187399" name="Text Box 7"/>
            <p:cNvSpPr txBox="1">
              <a:spLocks noChangeArrowheads="1"/>
            </p:cNvSpPr>
            <p:nvPr/>
          </p:nvSpPr>
          <p:spPr bwMode="auto">
            <a:xfrm>
              <a:off x="4224" y="1536"/>
              <a:ext cx="1440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1" hangingPunct="1"/>
              <a:r>
                <a:rPr lang="en-US" altLang="zh-TW" b="1" i="1">
                  <a:solidFill>
                    <a:schemeClr val="folHlink"/>
                  </a:solidFill>
                  <a:ea typeface="新細明體" charset="-120"/>
                </a:rPr>
                <a:t>Note: log(0) is not defined, but we evaluate 0*log(0) as zero</a:t>
              </a:r>
            </a:p>
          </p:txBody>
        </p:sp>
      </p:grpSp>
      <p:pic>
        <p:nvPicPr>
          <p:cNvPr id="187400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600200" y="2971800"/>
            <a:ext cx="4076700" cy="2882900"/>
          </a:xfrm>
          <a:ln/>
        </p:spPr>
      </p:pic>
      <p:sp>
        <p:nvSpPr>
          <p:cNvPr id="187401" name="Rectangle 9"/>
          <p:cNvSpPr>
            <a:spLocks noChangeArrowheads="1"/>
          </p:cNvSpPr>
          <p:nvPr/>
        </p:nvSpPr>
        <p:spPr bwMode="auto">
          <a:xfrm>
            <a:off x="2743200" y="4267200"/>
            <a:ext cx="1295400" cy="19050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19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41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7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F68FC5-24E9-3545-9888-A829650A20BD}" type="slidenum">
              <a:rPr lang="en-US" altLang="x-none"/>
              <a:pPr/>
              <a:t>18</a:t>
            </a:fld>
            <a:endParaRPr lang="en-US" altLang="x-none"/>
          </a:p>
        </p:txBody>
      </p:sp>
      <p:sp>
        <p:nvSpPr>
          <p:cNvPr id="188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Outlook = Rainy</a:t>
            </a:r>
          </a:p>
        </p:txBody>
      </p:sp>
      <p:sp>
        <p:nvSpPr>
          <p:cNvPr id="188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495800"/>
          </a:xfrm>
        </p:spPr>
        <p:txBody>
          <a:bodyPr/>
          <a:lstStyle/>
          <a:p>
            <a:pPr marL="342900" indent="-342900"/>
            <a:r>
              <a:rPr lang="en-US" altLang="zh-TW">
                <a:ea typeface="新細明體" charset="-120"/>
              </a:rPr>
              <a:t>“Outlook” = “Rainy”:</a:t>
            </a:r>
          </a:p>
          <a:p>
            <a:pPr marL="342900" indent="-342900"/>
            <a:endParaRPr lang="en-US" altLang="zh-TW">
              <a:ea typeface="新細明體" charset="-120"/>
            </a:endParaRPr>
          </a:p>
        </p:txBody>
      </p:sp>
      <p:graphicFrame>
        <p:nvGraphicFramePr>
          <p:cNvPr id="188420" name="Object 4"/>
          <p:cNvGraphicFramePr>
            <a:graphicFrameLocks noChangeAspect="1"/>
          </p:cNvGraphicFramePr>
          <p:nvPr/>
        </p:nvGraphicFramePr>
        <p:xfrm>
          <a:off x="457200" y="1981200"/>
          <a:ext cx="8153400" cy="80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1" name="Equation" r:id="rId3" imgW="3987720" imgH="393480" progId="Equation.3">
                  <p:embed/>
                </p:oleObj>
              </mc:Choice>
              <mc:Fallback>
                <p:oleObj name="Equation" r:id="rId3" imgW="398772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1981200"/>
                        <a:ext cx="8153400" cy="80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884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971800"/>
            <a:ext cx="4076700" cy="2882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ChangeArrowheads="1"/>
          </p:cNvSpPr>
          <p:nvPr/>
        </p:nvSpPr>
        <p:spPr bwMode="auto">
          <a:xfrm>
            <a:off x="4343400" y="4267200"/>
            <a:ext cx="1295400" cy="1905000"/>
          </a:xfrm>
          <a:prstGeom prst="rect">
            <a:avLst/>
          </a:prstGeom>
          <a:noFill/>
          <a:ln w="25400">
            <a:solidFill>
              <a:srgbClr val="FF660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19000"/>
                  </a:schemeClr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7317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68B939-7343-8044-A8E8-2A18C2CEA9C2}" type="slidenum">
              <a:rPr lang="en-US" altLang="x-none"/>
              <a:pPr/>
              <a:t>19</a:t>
            </a:fld>
            <a:endParaRPr lang="en-US" altLang="x-none"/>
          </a:p>
        </p:txBody>
      </p:sp>
      <p:sp>
        <p:nvSpPr>
          <p:cNvPr id="189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Expected Information</a:t>
            </a:r>
          </a:p>
        </p:txBody>
      </p:sp>
      <p:sp>
        <p:nvSpPr>
          <p:cNvPr id="189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05800" cy="4495800"/>
          </a:xfrm>
        </p:spPr>
        <p:txBody>
          <a:bodyPr/>
          <a:lstStyle/>
          <a:p>
            <a:pPr marL="342900" indent="-342900">
              <a:buFont typeface="Wingdings" charset="2"/>
              <a:buNone/>
            </a:pPr>
            <a:r>
              <a:rPr lang="en-US" altLang="zh-TW">
                <a:ea typeface="新細明體" charset="-120"/>
              </a:rPr>
              <a:t>Expected information for attribute:</a:t>
            </a:r>
          </a:p>
        </p:txBody>
      </p:sp>
      <p:graphicFrame>
        <p:nvGraphicFramePr>
          <p:cNvPr id="189444" name="Object 4"/>
          <p:cNvGraphicFramePr>
            <a:graphicFrameLocks noChangeAspect="1"/>
          </p:cNvGraphicFramePr>
          <p:nvPr/>
        </p:nvGraphicFramePr>
        <p:xfrm>
          <a:off x="381000" y="2667000"/>
          <a:ext cx="8051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7" name="Equation" r:id="rId3" imgW="8051760" imgH="342720" progId="Equation.3">
                  <p:embed/>
                </p:oleObj>
              </mc:Choice>
              <mc:Fallback>
                <p:oleObj name="Equation" r:id="rId3" imgW="805176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2667000"/>
                        <a:ext cx="8051800" cy="342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5" name="Object 5"/>
          <p:cNvGraphicFramePr>
            <a:graphicFrameLocks noChangeAspect="1"/>
          </p:cNvGraphicFramePr>
          <p:nvPr/>
        </p:nvGraphicFramePr>
        <p:xfrm>
          <a:off x="2895600" y="3810000"/>
          <a:ext cx="14478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8" name="Equation" r:id="rId5" imgW="1447560" imgH="279360" progId="Equation.3">
                  <p:embed/>
                </p:oleObj>
              </mc:Choice>
              <mc:Fallback>
                <p:oleObj name="Equation" r:id="rId5" imgW="14475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810000"/>
                        <a:ext cx="1447800" cy="279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500216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>
          <a:xfrm>
            <a:off x="401815" y="196157"/>
            <a:ext cx="8229057" cy="1077841"/>
          </a:xfrm>
        </p:spPr>
        <p:txBody>
          <a:bodyPr/>
          <a:lstStyle/>
          <a:p>
            <a:pPr eaLnBrk="1" hangingPunct="1"/>
            <a:r>
              <a:rPr lang="en-GB" altLang="en-US" dirty="0" smtClean="0"/>
              <a:t>Outline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27611" y="1540064"/>
            <a:ext cx="8263989" cy="45624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20000"/>
              </a:lnSpc>
            </a:pPr>
            <a:r>
              <a:rPr lang="en-GB" altLang="en-US" sz="2736" dirty="0" smtClean="0"/>
              <a:t>Classification with data streams</a:t>
            </a:r>
          </a:p>
          <a:p>
            <a:pPr>
              <a:lnSpc>
                <a:spcPct val="120000"/>
              </a:lnSpc>
            </a:pPr>
            <a:r>
              <a:rPr lang="en-GB" altLang="en-US" sz="2736" dirty="0" smtClean="0"/>
              <a:t>Clustering with data streams</a:t>
            </a:r>
            <a:endParaRPr lang="en-GB" altLang="en-US" sz="2736" dirty="0"/>
          </a:p>
          <a:p>
            <a:pPr marL="0" indent="0" eaLnBrk="1" hangingPunct="1">
              <a:lnSpc>
                <a:spcPct val="120000"/>
              </a:lnSpc>
              <a:buNone/>
            </a:pPr>
            <a:endParaRPr lang="en-GB" altLang="en-US" sz="2736" dirty="0"/>
          </a:p>
          <a:p>
            <a:pPr eaLnBrk="1" hangingPunct="1">
              <a:lnSpc>
                <a:spcPct val="80000"/>
              </a:lnSpc>
            </a:pPr>
            <a:endParaRPr lang="en-GB" altLang="en-US" sz="2736" dirty="0"/>
          </a:p>
          <a:p>
            <a:pPr eaLnBrk="1" hangingPunct="1">
              <a:lnSpc>
                <a:spcPct val="80000"/>
              </a:lnSpc>
            </a:pPr>
            <a:endParaRPr lang="en-GB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836071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151"/>
    </mc:Choice>
    <mc:Fallback xmlns="">
      <p:transition spd="slow" advTm="14151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FAC3360-FE65-1B4A-838A-075BDA3D9E7B}" type="slidenum">
              <a:rPr lang="en-US" altLang="x-none"/>
              <a:pPr/>
              <a:t>20</a:t>
            </a:fld>
            <a:endParaRPr lang="en-US" altLang="x-none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Computing the information gain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876800"/>
          </a:xfrm>
        </p:spPr>
        <p:txBody>
          <a:bodyPr/>
          <a:lstStyle/>
          <a:p>
            <a:pPr marL="342900" indent="-342900"/>
            <a:r>
              <a:rPr lang="en-US" altLang="zh-TW">
                <a:ea typeface="新細明體" charset="-120"/>
              </a:rPr>
              <a:t>Information gain: </a:t>
            </a:r>
          </a:p>
          <a:p>
            <a:pPr marL="342900" indent="-342900">
              <a:buFont typeface="Wingdings" charset="2"/>
              <a:buNone/>
            </a:pPr>
            <a:r>
              <a:rPr lang="en-US" altLang="zh-TW">
                <a:ea typeface="新細明體" charset="-120"/>
              </a:rPr>
              <a:t>(information before split) – (information after split)</a:t>
            </a:r>
          </a:p>
          <a:p>
            <a:pPr marL="342900" indent="-342900"/>
            <a:endParaRPr lang="en-US" altLang="zh-TW">
              <a:ea typeface="新細明體" charset="-120"/>
            </a:endParaRPr>
          </a:p>
          <a:p>
            <a:pPr marL="342900" indent="-342900"/>
            <a:endParaRPr lang="en-US" altLang="zh-TW">
              <a:ea typeface="新細明體" charset="-120"/>
            </a:endParaRPr>
          </a:p>
          <a:p>
            <a:pPr marL="342900" indent="-342900"/>
            <a:r>
              <a:rPr lang="en-US" altLang="zh-TW">
                <a:ea typeface="新細明體" charset="-120"/>
              </a:rPr>
              <a:t>Information gain for attributes from weather data:</a:t>
            </a:r>
          </a:p>
        </p:txBody>
      </p:sp>
      <p:graphicFrame>
        <p:nvGraphicFramePr>
          <p:cNvPr id="6554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603469"/>
              </p:ext>
            </p:extLst>
          </p:nvPr>
        </p:nvGraphicFramePr>
        <p:xfrm>
          <a:off x="438150" y="3148012"/>
          <a:ext cx="8610600" cy="415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9" name="Equation" r:id="rId3" imgW="4203360" imgH="203040" progId="Equation.3">
                  <p:embed/>
                </p:oleObj>
              </mc:Choice>
              <mc:Fallback>
                <p:oleObj name="Equation" r:id="rId3" imgW="42033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" y="3148012"/>
                        <a:ext cx="8610600" cy="415925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2590994"/>
              </p:ext>
            </p:extLst>
          </p:nvPr>
        </p:nvGraphicFramePr>
        <p:xfrm>
          <a:off x="2571750" y="3621087"/>
          <a:ext cx="14605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5" imgW="1460160" imgH="279360" progId="Equation.3">
                  <p:embed/>
                </p:oleObj>
              </mc:Choice>
              <mc:Fallback>
                <p:oleObj name="Equation" r:id="rId5" imgW="1460160" imgH="2793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1750" y="3621087"/>
                        <a:ext cx="1460500" cy="2794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2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19667840"/>
              </p:ext>
            </p:extLst>
          </p:nvPr>
        </p:nvGraphicFramePr>
        <p:xfrm>
          <a:off x="2355850" y="4838700"/>
          <a:ext cx="35306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1" name="Equation" r:id="rId7" imgW="3530520" imgH="342720" progId="Equation.3">
                  <p:embed/>
                </p:oleObj>
              </mc:Choice>
              <mc:Fallback>
                <p:oleObj name="Equation" r:id="rId7" imgW="353052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4838700"/>
                        <a:ext cx="35306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3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7579421"/>
              </p:ext>
            </p:extLst>
          </p:nvPr>
        </p:nvGraphicFramePr>
        <p:xfrm>
          <a:off x="2355850" y="5295900"/>
          <a:ext cx="387985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2" name="Equation" r:id="rId9" imgW="4076640" imgH="342720" progId="Equation.3">
                  <p:embed/>
                </p:oleObj>
              </mc:Choice>
              <mc:Fallback>
                <p:oleObj name="Equation" r:id="rId9" imgW="407664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5295900"/>
                        <a:ext cx="387985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4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3748929"/>
              </p:ext>
            </p:extLst>
          </p:nvPr>
        </p:nvGraphicFramePr>
        <p:xfrm>
          <a:off x="2355850" y="5753100"/>
          <a:ext cx="36957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3" name="Equation" r:id="rId11" imgW="3695400" imgH="342720" progId="Equation.3">
                  <p:embed/>
                </p:oleObj>
              </mc:Choice>
              <mc:Fallback>
                <p:oleObj name="Equation" r:id="rId11" imgW="36954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5753100"/>
                        <a:ext cx="36957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545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3163962"/>
              </p:ext>
            </p:extLst>
          </p:nvPr>
        </p:nvGraphicFramePr>
        <p:xfrm>
          <a:off x="2355850" y="6210300"/>
          <a:ext cx="335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4" name="Equation" r:id="rId13" imgW="3352680" imgH="342720" progId="Equation.3">
                  <p:embed/>
                </p:oleObj>
              </mc:Choice>
              <mc:Fallback>
                <p:oleObj name="Equation" r:id="rId13" imgW="33526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5850" y="6210300"/>
                        <a:ext cx="33528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605443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8C77126-F1A1-B442-AD0E-D6DF5955AB4A}" type="slidenum">
              <a:rPr lang="en-US" altLang="x-none"/>
              <a:pPr/>
              <a:t>21</a:t>
            </a:fld>
            <a:endParaRPr lang="en-US" altLang="x-none"/>
          </a:p>
        </p:txBody>
      </p:sp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Continuing to split</a:t>
            </a:r>
          </a:p>
        </p:txBody>
      </p:sp>
      <p:pic>
        <p:nvPicPr>
          <p:cNvPr id="665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752600"/>
            <a:ext cx="2514600" cy="238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2895600" cy="2176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656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600200"/>
            <a:ext cx="25717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6566" name="Object 6"/>
          <p:cNvGraphicFramePr>
            <a:graphicFrameLocks noChangeAspect="1"/>
          </p:cNvGraphicFramePr>
          <p:nvPr/>
        </p:nvGraphicFramePr>
        <p:xfrm>
          <a:off x="304800" y="4953000"/>
          <a:ext cx="3856038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7" name="Equation" r:id="rId6" imgW="4051080" imgH="342720" progId="Equation.3">
                  <p:embed/>
                </p:oleObj>
              </mc:Choice>
              <mc:Fallback>
                <p:oleObj name="Equation" r:id="rId6" imgW="40510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953000"/>
                        <a:ext cx="3856038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7" name="Object 7"/>
          <p:cNvGraphicFramePr>
            <a:graphicFrameLocks noChangeAspect="1"/>
          </p:cNvGraphicFramePr>
          <p:nvPr/>
        </p:nvGraphicFramePr>
        <p:xfrm>
          <a:off x="5334000" y="4572000"/>
          <a:ext cx="36703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8" name="Equation" r:id="rId8" imgW="3670200" imgH="342720" progId="Equation.3">
                  <p:embed/>
                </p:oleObj>
              </mc:Choice>
              <mc:Fallback>
                <p:oleObj name="Equation" r:id="rId8" imgW="367020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0" y="4572000"/>
                        <a:ext cx="36703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568" name="Object 8"/>
          <p:cNvGraphicFramePr>
            <a:graphicFrameLocks noChangeAspect="1"/>
          </p:cNvGraphicFramePr>
          <p:nvPr/>
        </p:nvGraphicFramePr>
        <p:xfrm>
          <a:off x="2743200" y="5638800"/>
          <a:ext cx="3352800" cy="34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69" name="Equation" r:id="rId10" imgW="3352680" imgH="342720" progId="Equation.3">
                  <p:embed/>
                </p:oleObj>
              </mc:Choice>
              <mc:Fallback>
                <p:oleObj name="Equation" r:id="rId10" imgW="3352680" imgH="342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5638800"/>
                        <a:ext cx="3352800" cy="342900"/>
                      </a:xfrm>
                      <a:prstGeom prst="rect">
                        <a:avLst/>
                      </a:prstGeom>
                      <a:solidFill>
                        <a:schemeClr val="accent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rgbClr val="000000">
                                  <a:alpha val="74998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544522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658A4A-88C0-D149-9FA2-E3232DF62E59}" type="slidenum">
              <a:rPr lang="en-US" altLang="x-none"/>
              <a:pPr/>
              <a:t>22</a:t>
            </a:fld>
            <a:endParaRPr lang="en-US" altLang="x-none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The final decision tree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68838"/>
            <a:ext cx="8305800" cy="1655762"/>
          </a:xfrm>
        </p:spPr>
        <p:txBody>
          <a:bodyPr>
            <a:normAutofit fontScale="92500"/>
          </a:bodyPr>
          <a:lstStyle/>
          <a:p>
            <a:pPr marL="342900" indent="-342900"/>
            <a:r>
              <a:rPr lang="en-US" altLang="zh-TW">
                <a:ea typeface="新細明體" charset="-120"/>
              </a:rPr>
              <a:t>Note: not all leaves need to be pure; sometimes identical instances have different classes</a:t>
            </a:r>
          </a:p>
          <a:p>
            <a:pPr marL="742950" lvl="1" indent="-285750">
              <a:buFont typeface="Wingdings" charset="2"/>
              <a:buNone/>
            </a:pPr>
            <a:r>
              <a:rPr lang="en-US" altLang="zh-TW">
                <a:ea typeface="新細明體" charset="-120"/>
                <a:sym typeface="Symbol" charset="2"/>
              </a:rPr>
              <a:t> </a:t>
            </a:r>
            <a:r>
              <a:rPr lang="en-US" altLang="zh-TW">
                <a:ea typeface="新細明體" charset="-120"/>
              </a:rPr>
              <a:t>Splitting stops when data can’t be split any further</a:t>
            </a:r>
          </a:p>
        </p:txBody>
      </p:sp>
      <p:pic>
        <p:nvPicPr>
          <p:cNvPr id="6758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76400"/>
            <a:ext cx="4343400" cy="2790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76212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0252" y="123087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fr-FR" altLang="en-US" dirty="0" smtClean="0"/>
              <a:t>Data </a:t>
            </a:r>
            <a:r>
              <a:rPr lang="fr-FR" altLang="en-US" dirty="0" err="1" smtClean="0"/>
              <a:t>stream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mining</a:t>
            </a:r>
            <a:r>
              <a:rPr lang="fr-FR" altLang="en-US" dirty="0" smtClean="0"/>
              <a:t>: </a:t>
            </a:r>
            <a:r>
              <a:rPr lang="fr-FR" altLang="en-US" dirty="0" err="1" smtClean="0"/>
              <a:t>decision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tree</a:t>
            </a:r>
            <a:endParaRPr lang="fr-FR" altLang="en-US" dirty="0" smtClean="0"/>
          </a:p>
        </p:txBody>
      </p:sp>
      <p:sp>
        <p:nvSpPr>
          <p:cNvPr id="1382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71550" y="1412875"/>
            <a:ext cx="7488238" cy="417512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en-US" sz="2000" b="1" smtClean="0"/>
              <a:t>Non-additive methods: the example of decision trees</a:t>
            </a:r>
          </a:p>
          <a:p>
            <a:pPr eaLnBrk="1" hangingPunct="1">
              <a:buFont typeface="Wingdings" panose="05000000000000000000" pitchFamily="2" charset="2"/>
              <a:buNone/>
            </a:pPr>
            <a:endParaRPr lang="fr-FR" altLang="en-US" sz="2000" b="1" smtClean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en-US" sz="2000" b="1" smtClean="0"/>
              <a:t>VFDT: </a:t>
            </a:r>
            <a:r>
              <a:rPr lang="fr-FR" altLang="en-US" sz="2000" smtClean="0"/>
              <a:t>Very Fast Decision Trees (Domingos &amp; Hulten 2000)</a:t>
            </a:r>
          </a:p>
          <a:p>
            <a:pPr lvl="1" eaLnBrk="1" hangingPunct="1"/>
            <a:r>
              <a:rPr lang="fr-FR" altLang="en-US" sz="2000" smtClean="0"/>
              <a:t>X</a:t>
            </a:r>
            <a:r>
              <a:rPr lang="fr-FR" altLang="en-US" sz="2000" baseline="-25000" smtClean="0"/>
              <a:t>1</a:t>
            </a:r>
            <a:r>
              <a:rPr lang="fr-FR" altLang="en-US" sz="2000" smtClean="0"/>
              <a:t>, X</a:t>
            </a:r>
            <a:r>
              <a:rPr lang="fr-FR" altLang="en-US" sz="2000" baseline="-25000" smtClean="0"/>
              <a:t>2</a:t>
            </a:r>
            <a:r>
              <a:rPr lang="fr-FR" altLang="en-US" sz="2000" smtClean="0"/>
              <a:t>, …, X</a:t>
            </a:r>
            <a:r>
              <a:rPr lang="fr-FR" altLang="en-US" sz="2000" baseline="-25000" smtClean="0"/>
              <a:t>p</a:t>
            </a:r>
            <a:r>
              <a:rPr lang="fr-FR" altLang="en-US" sz="2000" smtClean="0"/>
              <a:t>: discrete or continuous attributes</a:t>
            </a:r>
          </a:p>
          <a:p>
            <a:pPr lvl="1" eaLnBrk="1" hangingPunct="1"/>
            <a:r>
              <a:rPr lang="fr-FR" altLang="en-US" sz="2000" smtClean="0"/>
              <a:t>Y: discrete attribute to predict</a:t>
            </a:r>
          </a:p>
          <a:p>
            <a:pPr lvl="1" eaLnBrk="1" hangingPunct="1"/>
            <a:r>
              <a:rPr lang="fr-FR" altLang="en-US" sz="2000" smtClean="0"/>
              <a:t>Elements of the stream (x</a:t>
            </a:r>
            <a:r>
              <a:rPr lang="fr-FR" altLang="en-US" sz="2000" baseline="-25000" smtClean="0"/>
              <a:t>1</a:t>
            </a:r>
            <a:r>
              <a:rPr lang="fr-FR" altLang="en-US" sz="2000" smtClean="0"/>
              <a:t>, x</a:t>
            </a:r>
            <a:r>
              <a:rPr lang="fr-FR" altLang="en-US" sz="2000" baseline="-25000" smtClean="0"/>
              <a:t>2</a:t>
            </a:r>
            <a:r>
              <a:rPr lang="fr-FR" altLang="en-US" sz="2000" smtClean="0"/>
              <a:t>, …, x</a:t>
            </a:r>
            <a:r>
              <a:rPr lang="fr-FR" altLang="en-US" sz="2000" baseline="-25000" smtClean="0"/>
              <a:t>p</a:t>
            </a:r>
            <a:r>
              <a:rPr lang="fr-FR" altLang="en-US" sz="2000" smtClean="0"/>
              <a:t>, y) are examples</a:t>
            </a:r>
          </a:p>
          <a:p>
            <a:pPr lvl="1" eaLnBrk="1" hangingPunct="1"/>
            <a:r>
              <a:rPr lang="fr-FR" altLang="en-US" sz="2000" smtClean="0"/>
              <a:t>G(X): measure to maximize to choose splits (ex. Gini, entropy, …)</a:t>
            </a:r>
          </a:p>
        </p:txBody>
      </p:sp>
      <mc:AlternateContent xmlns:mc="http://schemas.openxmlformats.org/markup-compatibility/2006">
        <mc:Choice xmlns:iact="http://schemas.microsoft.com/office/powerpoint/2014/inkAction" xmlns:p14="http://schemas.microsoft.com/office/powerpoint/2010/main" xmlns="" Requires="p14 iact">
          <p:contentPart p14:bwMode="auto" r:id="rId8">
            <p14:nvContentPartPr>
              <p14:cNvPr id="6" name="Ink 5"/>
              <p14:cNvContentPartPr/>
              <p14:nvPr>
                <p:custDataLst>
                  <p:tags r:id="rId4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771604" y="2849451"/>
              <a:ext cx="6091048" cy="1129378"/>
            </p14:xfrm>
          </p:contentPart>
        </mc:Choice>
        <mc:Fallback>
          <p:pic>
            <p:nvPicPr>
              <p:cNvPr id="6" name="Ink 5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762604" y="2840451"/>
                <a:ext cx="6109048" cy="114737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1456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652"/>
    </mc:Choice>
    <mc:Fallback xmlns="">
      <p:transition spd="slow" advTm="5165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fr-FR" altLang="en-US" smtClean="0"/>
              <a:t>Data stream mining: decision tree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827088" y="1341438"/>
            <a:ext cx="8137525" cy="4679950"/>
          </a:xfrm>
        </p:spPr>
        <p:txBody>
          <a:bodyPr/>
          <a:lstStyle/>
          <a:p>
            <a:pPr marL="342900" lvl="1" indent="-342900">
              <a:lnSpc>
                <a:spcPct val="110000"/>
              </a:lnSpc>
              <a:buNone/>
            </a:pPr>
            <a:r>
              <a:rPr lang="fr-FR" altLang="en-US" sz="1800" b="1" dirty="0" err="1" smtClean="0"/>
              <a:t>Hoeffding</a:t>
            </a:r>
            <a:r>
              <a:rPr lang="fr-FR" altLang="en-US" sz="1800" b="1" dirty="0" smtClean="0"/>
              <a:t> </a:t>
            </a:r>
            <a:r>
              <a:rPr lang="fr-FR" altLang="en-US" sz="1800" b="1" dirty="0" err="1" smtClean="0"/>
              <a:t>trees</a:t>
            </a:r>
            <a:r>
              <a:rPr lang="fr-FR" altLang="en-US" sz="1800" b="1" dirty="0" smtClean="0"/>
              <a:t>: </a:t>
            </a:r>
            <a:r>
              <a:rPr lang="fr-FR" altLang="en-US" sz="2000" i="1" dirty="0" smtClean="0"/>
              <a:t>not </a:t>
            </a:r>
            <a:r>
              <a:rPr lang="fr-FR" altLang="en-US" sz="2000" i="1" dirty="0" err="1"/>
              <a:t>necessary</a:t>
            </a:r>
            <a:r>
              <a:rPr lang="fr-FR" altLang="en-US" sz="2000" i="1" dirty="0"/>
              <a:t> to </a:t>
            </a:r>
            <a:r>
              <a:rPr lang="fr-FR" altLang="en-US" sz="2000" i="1" dirty="0" err="1"/>
              <a:t>wait</a:t>
            </a:r>
            <a:r>
              <a:rPr lang="fr-FR" altLang="en-US" sz="2000" i="1" dirty="0"/>
              <a:t> for all </a:t>
            </a:r>
            <a:r>
              <a:rPr lang="fr-FR" altLang="en-US" sz="2000" i="1" dirty="0" err="1"/>
              <a:t>examples</a:t>
            </a:r>
            <a:r>
              <a:rPr lang="fr-FR" altLang="en-US" sz="2000" i="1" dirty="0"/>
              <a:t> to </a:t>
            </a:r>
            <a:r>
              <a:rPr lang="fr-FR" altLang="en-US" sz="2000" i="1" dirty="0" err="1"/>
              <a:t>choose</a:t>
            </a:r>
            <a:r>
              <a:rPr lang="fr-FR" altLang="en-US" sz="2000" i="1" dirty="0"/>
              <a:t> a split</a:t>
            </a:r>
          </a:p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fr-FR" altLang="en-US" sz="1800" b="1" dirty="0" smtClean="0"/>
          </a:p>
          <a:p>
            <a:pPr lvl="1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fr-FR" altLang="en-US" sz="1800" b="1" u="sng" dirty="0" err="1" smtClean="0"/>
              <a:t>Algorithm</a:t>
            </a:r>
            <a:endParaRPr lang="fr-FR" altLang="en-US" sz="1800" b="1" u="sng" dirty="0" smtClean="0"/>
          </a:p>
          <a:p>
            <a:pPr lvl="1" eaLnBrk="1" hangingPunct="1">
              <a:lnSpc>
                <a:spcPct val="110000"/>
              </a:lnSpc>
            </a:pPr>
            <a:r>
              <a:rPr lang="fr-FR" altLang="en-US" sz="1800" dirty="0" err="1" smtClean="0"/>
              <a:t>Maintain</a:t>
            </a:r>
            <a:r>
              <a:rPr lang="fr-FR" altLang="en-US" sz="1800" dirty="0" smtClean="0"/>
              <a:t> </a:t>
            </a:r>
            <a:r>
              <a:rPr lang="fr-FR" altLang="en-US" sz="1800" i="1" dirty="0" smtClean="0"/>
              <a:t>G(</a:t>
            </a:r>
            <a:r>
              <a:rPr lang="fr-FR" altLang="en-US" sz="1800" i="1" dirty="0" err="1" smtClean="0"/>
              <a:t>X</a:t>
            </a:r>
            <a:r>
              <a:rPr lang="fr-FR" altLang="en-US" sz="1800" i="1" baseline="-25000" dirty="0" err="1" smtClean="0"/>
              <a:t>j</a:t>
            </a:r>
            <a:r>
              <a:rPr lang="fr-FR" altLang="en-US" sz="1800" i="1" dirty="0" smtClean="0"/>
              <a:t>)</a:t>
            </a:r>
            <a:endParaRPr lang="fr-FR" altLang="en-US" sz="1800" i="1" dirty="0" smtClean="0">
              <a:solidFill>
                <a:schemeClr val="bg1"/>
              </a:solidFill>
            </a:endParaRPr>
          </a:p>
          <a:p>
            <a:pPr lvl="1" eaLnBrk="1" hangingPunct="1">
              <a:lnSpc>
                <a:spcPct val="110000"/>
              </a:lnSpc>
            </a:pPr>
            <a:r>
              <a:rPr lang="fr-FR" altLang="en-US" sz="1800" dirty="0" err="1" smtClean="0"/>
              <a:t>Wait</a:t>
            </a:r>
            <a:r>
              <a:rPr lang="fr-FR" altLang="en-US" sz="1800" dirty="0" smtClean="0"/>
              <a:t> for a minimum </a:t>
            </a:r>
            <a:r>
              <a:rPr lang="fr-FR" altLang="en-US" sz="1800" dirty="0" err="1" smtClean="0"/>
              <a:t>number</a:t>
            </a:r>
            <a:r>
              <a:rPr lang="fr-FR" altLang="en-US" sz="1800" dirty="0" smtClean="0"/>
              <a:t> of </a:t>
            </a:r>
            <a:r>
              <a:rPr lang="fr-FR" altLang="en-US" sz="1800" dirty="0" err="1" smtClean="0"/>
              <a:t>examples</a:t>
            </a:r>
            <a:r>
              <a:rPr lang="fr-FR" altLang="en-US" sz="1800" dirty="0" smtClean="0"/>
              <a:t>, </a:t>
            </a:r>
            <a:r>
              <a:rPr lang="fr-FR" altLang="en-US" sz="1800" i="1" dirty="0" smtClean="0"/>
              <a:t>n</a:t>
            </a:r>
          </a:p>
          <a:p>
            <a:pPr lvl="1" eaLnBrk="1" hangingPunct="1">
              <a:lnSpc>
                <a:spcPct val="110000"/>
              </a:lnSpc>
            </a:pPr>
            <a:r>
              <a:rPr lang="fr-FR" altLang="en-US" sz="1800" i="1" dirty="0" err="1" smtClean="0"/>
              <a:t>Xj</a:t>
            </a:r>
            <a:r>
              <a:rPr lang="fr-FR" altLang="en-US" sz="1800" i="1" dirty="0" smtClean="0"/>
              <a:t>, </a:t>
            </a:r>
            <a:r>
              <a:rPr lang="fr-FR" altLang="en-US" sz="1800" i="1" dirty="0" err="1" smtClean="0"/>
              <a:t>Xk</a:t>
            </a:r>
            <a:r>
              <a:rPr lang="fr-FR" altLang="en-US" sz="1800" i="1" dirty="0" smtClean="0"/>
              <a:t>:</a:t>
            </a:r>
            <a:r>
              <a:rPr lang="fr-FR" altLang="en-US" sz="1800" dirty="0" smtClean="0"/>
              <a:t> the 2 variables </a:t>
            </a:r>
            <a:r>
              <a:rPr lang="fr-FR" altLang="en-US" sz="1800" dirty="0" err="1" smtClean="0"/>
              <a:t>with</a:t>
            </a:r>
            <a:r>
              <a:rPr lang="fr-FR" altLang="en-US" sz="1800" dirty="0" smtClean="0"/>
              <a:t> </a:t>
            </a:r>
            <a:r>
              <a:rPr lang="fr-FR" altLang="en-US" sz="1800" dirty="0" err="1" smtClean="0"/>
              <a:t>highest</a:t>
            </a:r>
            <a:r>
              <a:rPr lang="fr-FR" altLang="en-US" sz="1800" dirty="0" smtClean="0"/>
              <a:t> values of </a:t>
            </a:r>
            <a:r>
              <a:rPr lang="fr-FR" altLang="en-US" sz="1800" i="1" dirty="0" smtClean="0"/>
              <a:t>G</a:t>
            </a:r>
          </a:p>
          <a:p>
            <a:pPr lvl="1" eaLnBrk="1" hangingPunct="1">
              <a:lnSpc>
                <a:spcPct val="110000"/>
              </a:lnSpc>
            </a:pPr>
            <a:r>
              <a:rPr lang="fr-FR" altLang="en-US" sz="1800" dirty="0" smtClean="0"/>
              <a:t>Split on </a:t>
            </a:r>
            <a:r>
              <a:rPr lang="fr-FR" altLang="en-US" sz="1800" i="1" dirty="0" err="1" smtClean="0"/>
              <a:t>X</a:t>
            </a:r>
            <a:r>
              <a:rPr lang="fr-FR" altLang="en-US" sz="1800" i="1" baseline="-25000" dirty="0" err="1" smtClean="0"/>
              <a:t>j</a:t>
            </a:r>
            <a:r>
              <a:rPr lang="fr-FR" altLang="en-US" sz="1800" i="1" dirty="0" smtClean="0"/>
              <a:t> </a:t>
            </a:r>
            <a:r>
              <a:rPr lang="fr-FR" altLang="en-US" sz="1800" dirty="0" err="1" smtClean="0"/>
              <a:t>when</a:t>
            </a:r>
            <a:r>
              <a:rPr lang="fr-FR" altLang="en-US" sz="1800" dirty="0" smtClean="0"/>
              <a:t> </a:t>
            </a:r>
            <a:r>
              <a:rPr lang="fr-FR" altLang="en-US" sz="1800" i="1" dirty="0" smtClean="0"/>
              <a:t>G(</a:t>
            </a:r>
            <a:r>
              <a:rPr lang="fr-FR" altLang="en-US" sz="1800" i="1" dirty="0" err="1" smtClean="0"/>
              <a:t>X</a:t>
            </a:r>
            <a:r>
              <a:rPr lang="fr-FR" altLang="en-US" sz="1800" i="1" baseline="-25000" dirty="0" err="1" smtClean="0"/>
              <a:t>j</a:t>
            </a:r>
            <a:r>
              <a:rPr lang="fr-FR" altLang="en-US" sz="1800" i="1" dirty="0" smtClean="0"/>
              <a:t>) - G(</a:t>
            </a:r>
            <a:r>
              <a:rPr lang="fr-FR" altLang="en-US" sz="1800" i="1" dirty="0" err="1" smtClean="0"/>
              <a:t>X</a:t>
            </a:r>
            <a:r>
              <a:rPr lang="fr-FR" altLang="en-US" sz="1800" i="1" baseline="-25000" dirty="0" err="1" smtClean="0"/>
              <a:t>k</a:t>
            </a:r>
            <a:r>
              <a:rPr lang="fr-FR" altLang="en-US" sz="1800" i="1" dirty="0" smtClean="0"/>
              <a:t>) </a:t>
            </a:r>
            <a:r>
              <a:rPr lang="fr-FR" altLang="en-US" sz="1800" i="1" dirty="0" smtClean="0">
                <a:cs typeface="Arial" panose="020B0604020202020204" pitchFamily="34" charset="0"/>
              </a:rPr>
              <a:t>≥ </a:t>
            </a:r>
            <a:r>
              <a:rPr lang="fr-FR" altLang="en-US" sz="1800" i="1" dirty="0" smtClean="0"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</a:p>
          <a:p>
            <a:pPr lvl="1" eaLnBrk="1" hangingPunct="1">
              <a:lnSpc>
                <a:spcPct val="110000"/>
              </a:lnSpc>
            </a:pPr>
            <a:endParaRPr lang="fr-FR" altLang="en-US" sz="1800" i="1" dirty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</a:pPr>
            <a:endParaRPr lang="fr-FR" altLang="en-US" sz="1800" i="1" dirty="0" smtClean="0">
              <a:cs typeface="Arial" panose="020B0604020202020204" pitchFamily="34" charset="0"/>
              <a:sym typeface="Symbol" panose="05050102010706020507" pitchFamily="18" charset="2"/>
            </a:endParaRPr>
          </a:p>
          <a:p>
            <a:pPr lvl="1" eaLnBrk="1" hangingPunct="1">
              <a:lnSpc>
                <a:spcPct val="110000"/>
              </a:lnSpc>
            </a:pPr>
            <a:r>
              <a:rPr lang="fr-FR" altLang="en-US" sz="1800" dirty="0" err="1" smtClean="0"/>
              <a:t>Recursively</a:t>
            </a:r>
            <a:r>
              <a:rPr lang="fr-FR" altLang="en-US" sz="1800" dirty="0" smtClean="0"/>
              <a:t> </a:t>
            </a:r>
            <a:r>
              <a:rPr lang="fr-FR" altLang="en-US" sz="1800" dirty="0" err="1" smtClean="0"/>
              <a:t>apply</a:t>
            </a:r>
            <a:r>
              <a:rPr lang="fr-FR" altLang="en-US" sz="1800" dirty="0" smtClean="0"/>
              <a:t> the </a:t>
            </a:r>
            <a:r>
              <a:rPr lang="fr-FR" altLang="en-US" sz="1800" dirty="0" err="1" smtClean="0"/>
              <a:t>rule</a:t>
            </a:r>
            <a:r>
              <a:rPr lang="fr-FR" altLang="en-US" sz="1800" dirty="0" smtClean="0"/>
              <a:t> by </a:t>
            </a:r>
            <a:r>
              <a:rPr lang="fr-FR" altLang="en-US" sz="1800" dirty="0" err="1" smtClean="0"/>
              <a:t>pushing</a:t>
            </a:r>
            <a:r>
              <a:rPr lang="fr-FR" altLang="en-US" sz="1800" dirty="0" smtClean="0"/>
              <a:t> new </a:t>
            </a:r>
            <a:r>
              <a:rPr lang="fr-FR" altLang="en-US" sz="1800" dirty="0" err="1" smtClean="0"/>
              <a:t>examples</a:t>
            </a:r>
            <a:r>
              <a:rPr lang="fr-FR" altLang="en-US" sz="1800" dirty="0" smtClean="0"/>
              <a:t> </a:t>
            </a:r>
            <a:br>
              <a:rPr lang="fr-FR" altLang="en-US" sz="1800" dirty="0" smtClean="0"/>
            </a:br>
            <a:r>
              <a:rPr lang="fr-FR" altLang="en-US" sz="1800" dirty="0" smtClean="0"/>
              <a:t>in </a:t>
            </a:r>
            <a:r>
              <a:rPr lang="fr-FR" altLang="en-US" sz="1800" dirty="0" err="1" smtClean="0"/>
              <a:t>leaves</a:t>
            </a:r>
            <a:r>
              <a:rPr lang="fr-FR" altLang="en-US" sz="1800" dirty="0" smtClean="0"/>
              <a:t> of the </a:t>
            </a:r>
            <a:r>
              <a:rPr lang="fr-FR" altLang="en-US" sz="1800" dirty="0" err="1" smtClean="0"/>
              <a:t>tree</a:t>
            </a:r>
            <a:endParaRPr lang="fr-FR" altLang="en-US" sz="1800" dirty="0" smtClean="0"/>
          </a:p>
          <a:p>
            <a:pPr lvl="1" eaLnBrk="1" hangingPunct="1">
              <a:lnSpc>
                <a:spcPct val="110000"/>
              </a:lnSpc>
            </a:pPr>
            <a:endParaRPr lang="fr-FR" altLang="en-US" sz="1800" dirty="0" smtClean="0"/>
          </a:p>
        </p:txBody>
      </p:sp>
      <p:graphicFrame>
        <p:nvGraphicFramePr>
          <p:cNvPr id="4" name="Object 5"/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828335224"/>
              </p:ext>
            </p:extLst>
          </p:nvPr>
        </p:nvGraphicFramePr>
        <p:xfrm>
          <a:off x="2523066" y="3903630"/>
          <a:ext cx="2277533" cy="608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Equation" r:id="rId4" imgW="1714320" imgH="457200" progId="Equation.3">
                  <p:embed/>
                </p:oleObj>
              </mc:Choice>
              <mc:Fallback>
                <p:oleObj name="Equation" r:id="rId4" imgW="1714320" imgH="457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23066" y="3903630"/>
                        <a:ext cx="2277533" cy="6080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iact="http://schemas.microsoft.com/office/powerpoint/2014/inkAction" xmlns:p14="http://schemas.microsoft.com/office/powerpoint/2010/main" xmlns="" Requires="p14 iact">
          <p:contentPart p14:bwMode="auto" r:id="rId11">
            <p14:nvContentPartPr>
              <p14:cNvPr id="10" name="Ink 9"/>
              <p14:cNvContentPartPr/>
              <p14:nvPr>
                <p:custDataLst>
                  <p:tags r:id="rId12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76796" y="2567106"/>
              <a:ext cx="4709420" cy="2006132"/>
            </p14:xfrm>
          </p:contentPart>
        </mc:Choice>
        <mc:Fallback>
          <p:pic>
            <p:nvPicPr>
              <p:cNvPr id="10" name="Ink 9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7796" y="2558107"/>
                <a:ext cx="4727420" cy="202413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680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94354"/>
    </mc:Choice>
    <mc:Fallback xmlns="">
      <p:transition spd="slow" advClick="0" advTm="19435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0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1000"/>
            <a:ext cx="8818324" cy="6096000"/>
          </a:xfrm>
          <a:prstGeom prst="rect">
            <a:avLst/>
          </a:prstGeom>
        </p:spPr>
      </p:pic>
      <mc:AlternateContent xmlns:mc="http://schemas.openxmlformats.org/markup-compatibility/2006">
        <mc:Choice xmlns:iact="http://schemas.microsoft.com/office/powerpoint/2014/inkAction" xmlns:p14="http://schemas.microsoft.com/office/powerpoint/2010/main" xmlns="" Requires="p14 iact">
          <p:contentPart p14:bwMode="auto" r:id="rId8">
            <p14:nvContentPartPr>
              <p14:cNvPr id="7" name="Ink 6"/>
              <p14:cNvContentPartPr/>
              <p14:nvPr>
                <p:custDataLst>
                  <p:tags r:id="rId4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56270" y="1616051"/>
              <a:ext cx="6573874" cy="3284113"/>
            </p14:xfrm>
          </p:contentPart>
        </mc:Choice>
        <mc:Fallback>
          <p:pic>
            <p:nvPicPr>
              <p:cNvPr id="7" name="Ink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47270" y="1607051"/>
                <a:ext cx="6591874" cy="330211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0813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79998"/>
    </mc:Choice>
    <mc:Fallback xmlns="">
      <p:transition spd="slow" advClick="0" advTm="17999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4286848" cy="29436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2410" y="152400"/>
            <a:ext cx="4372585" cy="289600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505200"/>
            <a:ext cx="4286848" cy="2924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73" y="3481137"/>
            <a:ext cx="4124901" cy="3086531"/>
          </a:xfrm>
          <a:prstGeom prst="rect">
            <a:avLst/>
          </a:prstGeom>
        </p:spPr>
      </p:pic>
      <mc:AlternateContent xmlns:mc="http://schemas.openxmlformats.org/markup-compatibility/2006">
        <mc:Choice xmlns:iact="http://schemas.microsoft.com/office/powerpoint/2014/inkAction" xmlns:p14="http://schemas.microsoft.com/office/powerpoint/2010/main" xmlns="" Requires="p14 iact">
          <p:contentPart p14:bwMode="auto" r:id="rId12">
            <p14:nvContentPartPr>
              <p14:cNvPr id="9" name="Ink 8"/>
              <p14:cNvContentPartPr/>
              <p14:nvPr>
                <p:custDataLst>
                  <p:tags r:id="rId13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9129" y="256339"/>
              <a:ext cx="6276751" cy="4866728"/>
            </p14:xfrm>
          </p:contentPart>
        </mc:Choice>
        <mc:Fallback>
          <p:pic>
            <p:nvPicPr>
              <p:cNvPr id="9" name="Ink 8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10129" y="247339"/>
                <a:ext cx="6294751" cy="4884728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61247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7725"/>
    </mc:Choice>
    <mc:Fallback xmlns="">
      <p:transition spd="slow" advTm="24772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2686031"/>
            <a:ext cx="4096322" cy="3029373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2819400"/>
            <a:ext cx="4048690" cy="2762636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838200" y="304800"/>
            <a:ext cx="5029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4000" dirty="0" smtClean="0"/>
              <a:t>K means clustering</a:t>
            </a:r>
            <a:endParaRPr lang="en-AU" sz="4000" dirty="0"/>
          </a:p>
        </p:txBody>
      </p:sp>
      <mc:AlternateContent xmlns:mc="http://schemas.openxmlformats.org/markup-compatibility/2006">
        <mc:Choice xmlns:iact="http://schemas.microsoft.com/office/powerpoint/2014/inkAction" xmlns:p14="http://schemas.microsoft.com/office/powerpoint/2010/main" xmlns="" Requires="p14 iact">
          <p:contentPart p14:bwMode="auto" r:id="rId10">
            <p14:nvContentPartPr>
              <p14:cNvPr id="5" name="Ink 4"/>
              <p14:cNvContentPartPr/>
              <p14:nvPr>
                <p:custDataLst>
                  <p:tags r:id="rId5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244208" y="1222255"/>
              <a:ext cx="7621238" cy="4220307"/>
            </p14:xfrm>
          </p:contentPart>
        </mc:Choice>
        <mc:Fallback>
          <p:pic>
            <p:nvPicPr>
              <p:cNvPr id="5" name="Ink 4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235208" y="1213255"/>
                <a:ext cx="7639238" cy="4238307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15904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958"/>
    </mc:Choice>
    <mc:Fallback xmlns="">
      <p:transition spd="slow" advTm="9795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smtClean="0"/>
              <a:t>Data stream mining: clustering</a:t>
            </a:r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1412875"/>
            <a:ext cx="7416800" cy="45370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fr-FR" altLang="en-US" sz="2000" b="1" dirty="0" err="1" smtClean="0"/>
              <a:t>Two</a:t>
            </a:r>
            <a:r>
              <a:rPr lang="fr-FR" altLang="en-US" sz="2000" b="1" dirty="0" smtClean="0"/>
              <a:t> distinct </a:t>
            </a:r>
            <a:r>
              <a:rPr lang="fr-FR" altLang="en-US" sz="2000" b="1" dirty="0" err="1" smtClean="0"/>
              <a:t>clustering</a:t>
            </a:r>
            <a:r>
              <a:rPr lang="fr-FR" altLang="en-US" sz="2000" b="1" dirty="0" smtClean="0"/>
              <a:t> </a:t>
            </a:r>
            <a:r>
              <a:rPr lang="fr-FR" altLang="en-US" sz="2000" b="1" dirty="0" err="1" smtClean="0"/>
              <a:t>problems</a:t>
            </a:r>
            <a:endParaRPr lang="fr-FR" altLang="en-US" sz="2000" b="1" dirty="0" smtClean="0"/>
          </a:p>
          <a:p>
            <a:pPr lvl="1" eaLnBrk="1" hangingPunct="1">
              <a:lnSpc>
                <a:spcPct val="110000"/>
              </a:lnSpc>
            </a:pPr>
            <a:r>
              <a:rPr lang="fr-FR" altLang="en-US" sz="2000" dirty="0" err="1" smtClean="0"/>
              <a:t>Maintain</a:t>
            </a:r>
            <a:r>
              <a:rPr lang="fr-FR" altLang="en-US" sz="2000" dirty="0" smtClean="0"/>
              <a:t> k</a:t>
            </a:r>
            <a:r>
              <a:rPr lang="fr-FR" altLang="en-US" sz="2000" dirty="0" smtClean="0">
                <a:solidFill>
                  <a:srgbClr val="FF0000"/>
                </a:solidFill>
              </a:rPr>
              <a:t> </a:t>
            </a:r>
            <a:r>
              <a:rPr lang="fr-FR" altLang="en-US" sz="2000" dirty="0" err="1" smtClean="0">
                <a:solidFill>
                  <a:srgbClr val="FF0000"/>
                </a:solidFill>
              </a:rPr>
              <a:t>centers</a:t>
            </a:r>
            <a:r>
              <a:rPr lang="fr-FR" altLang="en-US" sz="2000" dirty="0" smtClean="0">
                <a:solidFill>
                  <a:srgbClr val="FF0000"/>
                </a:solidFill>
              </a:rPr>
              <a:t> </a:t>
            </a:r>
            <a:r>
              <a:rPr lang="fr-FR" altLang="en-US" sz="2000" dirty="0" smtClean="0"/>
              <a:t>of clusters (k-</a:t>
            </a:r>
            <a:r>
              <a:rPr lang="fr-FR" altLang="en-US" sz="2000" dirty="0" err="1" smtClean="0"/>
              <a:t>means</a:t>
            </a:r>
            <a:r>
              <a:rPr lang="fr-FR" altLang="en-US" sz="2000" dirty="0" smtClean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fr-FR" altLang="en-US" sz="2000" dirty="0" err="1" smtClean="0"/>
              <a:t>Maintain</a:t>
            </a:r>
            <a:r>
              <a:rPr lang="fr-FR" altLang="en-US" sz="2000" dirty="0" smtClean="0"/>
              <a:t> k </a:t>
            </a:r>
            <a:r>
              <a:rPr lang="fr-FR" altLang="en-US" sz="2000" dirty="0" smtClean="0">
                <a:solidFill>
                  <a:srgbClr val="FF0000"/>
                </a:solidFill>
              </a:rPr>
              <a:t>clusters </a:t>
            </a:r>
            <a:r>
              <a:rPr lang="fr-FR" altLang="en-US" sz="2000" dirty="0" err="1" smtClean="0">
                <a:solidFill>
                  <a:srgbClr val="FF0000"/>
                </a:solidFill>
              </a:rPr>
              <a:t>with</a:t>
            </a:r>
            <a:r>
              <a:rPr lang="fr-FR" altLang="en-US" sz="2000" dirty="0" smtClean="0">
                <a:solidFill>
                  <a:srgbClr val="FF0000"/>
                </a:solidFill>
              </a:rPr>
              <a:t> </a:t>
            </a:r>
            <a:r>
              <a:rPr lang="fr-FR" altLang="en-US" sz="2000" dirty="0" err="1" smtClean="0">
                <a:solidFill>
                  <a:srgbClr val="FF0000"/>
                </a:solidFill>
              </a:rPr>
              <a:t>statistics</a:t>
            </a:r>
            <a:r>
              <a:rPr lang="fr-FR" altLang="en-US" sz="2000" dirty="0" smtClean="0">
                <a:solidFill>
                  <a:srgbClr val="FF0000"/>
                </a:solidFill>
              </a:rPr>
              <a:t> </a:t>
            </a:r>
            <a:r>
              <a:rPr lang="fr-FR" altLang="en-US" sz="2000" dirty="0" smtClean="0"/>
              <a:t>on </a:t>
            </a:r>
            <a:r>
              <a:rPr lang="fr-FR" altLang="en-US" sz="2000" dirty="0" err="1" smtClean="0"/>
              <a:t>their</a:t>
            </a:r>
            <a:r>
              <a:rPr lang="fr-FR" altLang="en-US" sz="2000" dirty="0" smtClean="0"/>
              <a:t> contents (</a:t>
            </a:r>
            <a:r>
              <a:rPr lang="fr-FR" altLang="en-US" sz="2000" dirty="0" err="1" smtClean="0"/>
              <a:t>clustream</a:t>
            </a:r>
            <a:r>
              <a:rPr lang="fr-FR" altLang="en-US" sz="2000" dirty="0" smtClean="0"/>
              <a:t>)</a:t>
            </a:r>
          </a:p>
          <a:p>
            <a:pPr lvl="1" eaLnBrk="1" hangingPunct="1">
              <a:lnSpc>
                <a:spcPct val="110000"/>
              </a:lnSpc>
            </a:pPr>
            <a:endParaRPr lang="fr-FR" altLang="en-US" sz="2000" dirty="0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544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1440"/>
    </mc:Choice>
    <mc:Fallback xmlns="">
      <p:transition spd="slow" advTm="9144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K-means for data stream</a:t>
            </a:r>
            <a:endParaRPr lang="en-AU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066800" y="1219200"/>
            <a:ext cx="0" cy="4343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914400" y="5334000"/>
            <a:ext cx="5943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2819400" y="35052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3" name="Oval 12"/>
          <p:cNvSpPr/>
          <p:nvPr/>
        </p:nvSpPr>
        <p:spPr>
          <a:xfrm>
            <a:off x="2971800" y="41148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4" name="Oval 13"/>
          <p:cNvSpPr/>
          <p:nvPr/>
        </p:nvSpPr>
        <p:spPr>
          <a:xfrm>
            <a:off x="4953000" y="227396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Oval 14"/>
          <p:cNvSpPr/>
          <p:nvPr/>
        </p:nvSpPr>
        <p:spPr>
          <a:xfrm>
            <a:off x="5486400" y="2654968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6" name="Oval 15"/>
          <p:cNvSpPr/>
          <p:nvPr/>
        </p:nvSpPr>
        <p:spPr>
          <a:xfrm>
            <a:off x="3124200" y="1676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7" name="Oval 16"/>
          <p:cNvSpPr/>
          <p:nvPr/>
        </p:nvSpPr>
        <p:spPr>
          <a:xfrm>
            <a:off x="2402305" y="17907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8" name="Oval 17"/>
          <p:cNvSpPr/>
          <p:nvPr/>
        </p:nvSpPr>
        <p:spPr>
          <a:xfrm>
            <a:off x="3505200" y="3591426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9" name="Oval 18"/>
          <p:cNvSpPr/>
          <p:nvPr/>
        </p:nvSpPr>
        <p:spPr>
          <a:xfrm>
            <a:off x="4347411" y="2237874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0" name="Oval 19"/>
          <p:cNvSpPr/>
          <p:nvPr/>
        </p:nvSpPr>
        <p:spPr>
          <a:xfrm>
            <a:off x="2815389" y="2252913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1" name="Oval 20"/>
          <p:cNvSpPr/>
          <p:nvPr/>
        </p:nvSpPr>
        <p:spPr>
          <a:xfrm>
            <a:off x="3429000" y="47244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2" name="Oval 21"/>
          <p:cNvSpPr/>
          <p:nvPr/>
        </p:nvSpPr>
        <p:spPr>
          <a:xfrm>
            <a:off x="4537911" y="3009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3" name="Oval 22"/>
          <p:cNvSpPr/>
          <p:nvPr/>
        </p:nvSpPr>
        <p:spPr>
          <a:xfrm>
            <a:off x="1752600" y="1485900"/>
            <a:ext cx="381000" cy="381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mc:AlternateContent xmlns:mc="http://schemas.openxmlformats.org/markup-compatibility/2006">
        <mc:Choice xmlns:iact="http://schemas.microsoft.com/office/powerpoint/2014/inkAction" xmlns:p14="http://schemas.microsoft.com/office/powerpoint/2010/main" xmlns="" Requires="p14 iact">
          <p:contentPart p14:bwMode="auto" r:id="rId8">
            <p14:nvContentPartPr>
              <p14:cNvPr id="8" name="Ink 7"/>
              <p14:cNvContentPartPr/>
              <p14:nvPr>
                <p:custDataLst>
                  <p:tags r:id="rId5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737257" y="1348567"/>
              <a:ext cx="2919247" cy="2793724"/>
            </p14:xfrm>
          </p:contentPart>
        </mc:Choice>
        <mc:Fallback>
          <p:pic>
            <p:nvPicPr>
              <p:cNvPr id="8" name="Ink 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28257" y="1339567"/>
                <a:ext cx="2937247" cy="2811725"/>
              </a:xfrm>
              <a:prstGeom prst="rect">
                <a:avLst/>
              </a:prstGeom>
            </p:spPr>
          </p:pic>
        </mc:Fallback>
      </mc:AlternateContent>
    </p:spTree>
    <p:custDataLst>
      <p:tags r:id="rId1"/>
    </p:custDataLst>
    <p:extLst>
      <p:ext uri="{BB962C8B-B14F-4D97-AF65-F5344CB8AC3E}">
        <p14:creationId xmlns:p14="http://schemas.microsoft.com/office/powerpoint/2010/main" val="42676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64796"/>
    </mc:Choice>
    <mc:Fallback xmlns="">
      <p:transition spd="slow" advClick="0" advTm="16479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4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4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6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4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7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8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8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8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0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0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03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1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9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9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animClr clrSpc="rgb" dir="cw">
                                      <p:cBhvr>
                                        <p:cTn id="14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FF"/>
                                      </p:to>
                                    </p:animClr>
                                    <p:set>
                                      <p:cBhvr>
                                        <p:cTn id="14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4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3" grpId="1" animBg="1"/>
      <p:bldP spid="14" grpId="0" animBg="1"/>
      <p:bldP spid="15" grpId="0" animBg="1"/>
      <p:bldP spid="15" grpId="1" animBg="1"/>
      <p:bldP spid="16" grpId="0" animBg="1"/>
      <p:bldP spid="17" grpId="0" animBg="1"/>
      <p:bldP spid="17" grpId="1" animBg="1"/>
      <p:bldP spid="18" grpId="0" animBg="1"/>
      <p:bldP spid="18" grpId="1" animBg="1"/>
      <p:bldP spid="19" grpId="0" animBg="1"/>
      <p:bldP spid="19" grpId="1" animBg="1"/>
      <p:bldP spid="20" grpId="0" animBg="1"/>
      <p:bldP spid="20" grpId="1" animBg="1"/>
      <p:bldP spid="21" grpId="0" animBg="1"/>
      <p:bldP spid="21" grpId="1" animBg="1"/>
      <p:bldP spid="22" grpId="0" animBg="1"/>
      <p:bldP spid="22" grpId="1" animBg="1"/>
      <p:bldP spid="23" grpId="0" animBg="1"/>
      <p:bldP spid="23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Decision tree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3334215" cy="35247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992" y="1981200"/>
            <a:ext cx="5611008" cy="4648849"/>
          </a:xfrm>
          <a:prstGeom prst="rect">
            <a:avLst/>
          </a:prstGeom>
        </p:spPr>
      </p:pic>
      <mc:AlternateContent xmlns:mc="http://schemas.openxmlformats.org/markup-compatibility/2006">
        <mc:Choice xmlns:iact="http://schemas.microsoft.com/office/powerpoint/2014/inkAction" xmlns:p14="http://schemas.microsoft.com/office/powerpoint/2010/main" xmlns="" Requires="p14 iact">
          <p:contentPart p14:bwMode="auto" r:id="rId9">
            <p14:nvContentPartPr>
              <p14:cNvPr id="7" name="Ink 6"/>
              <p14:cNvContentPartPr/>
              <p14:nvPr>
                <p:custDataLst>
                  <p:tags r:id="rId4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453150" y="3778216"/>
              <a:ext cx="3959181" cy="2399928"/>
            </p14:xfrm>
          </p:contentPart>
        </mc:Choice>
        <mc:Fallback>
          <p:pic>
            <p:nvPicPr>
              <p:cNvPr id="7" name="Ink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444150" y="3769215"/>
                <a:ext cx="3977181" cy="241792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8907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7483"/>
    </mc:Choice>
    <mc:Fallback xmlns="">
      <p:transition spd="slow" advTm="20748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K-means for data stream</a:t>
            </a:r>
            <a:endParaRPr lang="en-AU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258" y="1876208"/>
            <a:ext cx="7411484" cy="3105583"/>
          </a:xfrm>
          <a:prstGeom prst="rect">
            <a:avLst/>
          </a:prstGeom>
        </p:spPr>
      </p:pic>
      <mc:AlternateContent xmlns:mc="http://schemas.openxmlformats.org/markup-compatibility/2006">
        <mc:Choice xmlns:iact="http://schemas.microsoft.com/office/powerpoint/2014/inkAction" xmlns:p14="http://schemas.microsoft.com/office/powerpoint/2010/main" xmlns="" Requires="p14 iact">
          <p:contentPart p14:bwMode="auto" r:id="rId8">
            <p14:nvContentPartPr>
              <p14:cNvPr id="9" name="Ink 8"/>
              <p14:cNvContentPartPr/>
              <p14:nvPr>
                <p:custDataLst>
                  <p:tags r:id="rId4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1600757" y="1014211"/>
              <a:ext cx="6269322" cy="3759641"/>
            </p14:xfrm>
          </p:contentPart>
        </mc:Choice>
        <mc:Fallback>
          <p:pic>
            <p:nvPicPr>
              <p:cNvPr id="9" name="Ink 8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91757" y="1005211"/>
                <a:ext cx="6287322" cy="377764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71712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81875"/>
    </mc:Choice>
    <mc:Fallback xmlns="">
      <p:transition spd="slow" advClick="0" advTm="818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134938"/>
            <a:ext cx="7772400" cy="1143000"/>
          </a:xfrm>
        </p:spPr>
        <p:txBody>
          <a:bodyPr/>
          <a:lstStyle/>
          <a:p>
            <a:pPr eaLnBrk="1" hangingPunct="1"/>
            <a:r>
              <a:rPr lang="fr-FR" altLang="en-US" dirty="0" smtClean="0"/>
              <a:t>Data </a:t>
            </a:r>
            <a:r>
              <a:rPr lang="fr-FR" altLang="en-US" dirty="0" err="1" smtClean="0"/>
              <a:t>stream</a:t>
            </a:r>
            <a:r>
              <a:rPr lang="fr-FR" altLang="en-US" dirty="0" smtClean="0"/>
              <a:t> </a:t>
            </a:r>
            <a:r>
              <a:rPr lang="fr-FR" altLang="en-US" dirty="0" err="1" smtClean="0"/>
              <a:t>mining</a:t>
            </a:r>
            <a:r>
              <a:rPr lang="fr-FR" altLang="en-US" dirty="0" smtClean="0"/>
              <a:t>: </a:t>
            </a:r>
            <a:r>
              <a:rPr lang="fr-FR" altLang="en-US" dirty="0" err="1" smtClean="0"/>
              <a:t>clustering</a:t>
            </a:r>
            <a:endParaRPr lang="fr-FR" altLang="en-US" dirty="0" smtClean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1412875"/>
            <a:ext cx="7416800" cy="4537075"/>
          </a:xfrm>
        </p:spPr>
        <p:txBody>
          <a:bodyPr/>
          <a:lstStyle/>
          <a:p>
            <a:pPr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fr-FR" altLang="en-US" sz="2000" b="1" dirty="0" err="1" smtClean="0"/>
              <a:t>Two</a:t>
            </a:r>
            <a:r>
              <a:rPr lang="fr-FR" altLang="en-US" sz="2000" b="1" dirty="0" smtClean="0"/>
              <a:t> distinct </a:t>
            </a:r>
            <a:r>
              <a:rPr lang="fr-FR" altLang="en-US" sz="2000" b="1" dirty="0" err="1" smtClean="0"/>
              <a:t>clustering</a:t>
            </a:r>
            <a:r>
              <a:rPr lang="fr-FR" altLang="en-US" sz="2000" b="1" dirty="0" smtClean="0"/>
              <a:t> </a:t>
            </a:r>
            <a:r>
              <a:rPr lang="fr-FR" altLang="en-US" sz="2000" b="1" dirty="0" err="1" smtClean="0"/>
              <a:t>problems</a:t>
            </a:r>
            <a:endParaRPr lang="fr-FR" altLang="en-US" sz="2000" b="1" dirty="0" smtClean="0"/>
          </a:p>
          <a:p>
            <a:pPr lvl="1" eaLnBrk="1" hangingPunct="1">
              <a:lnSpc>
                <a:spcPct val="110000"/>
              </a:lnSpc>
            </a:pPr>
            <a:r>
              <a:rPr lang="fr-FR" altLang="en-US" sz="2000" dirty="0" err="1" smtClean="0"/>
              <a:t>Maintain</a:t>
            </a:r>
            <a:r>
              <a:rPr lang="fr-FR" altLang="en-US" sz="2000" dirty="0" smtClean="0"/>
              <a:t> k</a:t>
            </a:r>
            <a:r>
              <a:rPr lang="fr-FR" altLang="en-US" sz="2000" dirty="0" smtClean="0">
                <a:solidFill>
                  <a:srgbClr val="FF0000"/>
                </a:solidFill>
              </a:rPr>
              <a:t> </a:t>
            </a:r>
            <a:r>
              <a:rPr lang="fr-FR" altLang="en-US" sz="2000" dirty="0" err="1" smtClean="0">
                <a:solidFill>
                  <a:srgbClr val="FF0000"/>
                </a:solidFill>
              </a:rPr>
              <a:t>centers</a:t>
            </a:r>
            <a:r>
              <a:rPr lang="fr-FR" altLang="en-US" sz="2000" dirty="0" smtClean="0">
                <a:solidFill>
                  <a:srgbClr val="FF0000"/>
                </a:solidFill>
              </a:rPr>
              <a:t> </a:t>
            </a:r>
            <a:r>
              <a:rPr lang="fr-FR" altLang="en-US" sz="2000" dirty="0" smtClean="0"/>
              <a:t>of clusters (k-</a:t>
            </a:r>
            <a:r>
              <a:rPr lang="fr-FR" altLang="en-US" sz="2000" dirty="0" err="1" smtClean="0"/>
              <a:t>means</a:t>
            </a:r>
            <a:r>
              <a:rPr lang="fr-FR" altLang="en-US" sz="2000" dirty="0" smtClean="0"/>
              <a:t>)</a:t>
            </a:r>
          </a:p>
          <a:p>
            <a:pPr lvl="1" eaLnBrk="1" hangingPunct="1">
              <a:lnSpc>
                <a:spcPct val="110000"/>
              </a:lnSpc>
            </a:pPr>
            <a:r>
              <a:rPr lang="fr-FR" altLang="en-US" sz="2000" dirty="0" err="1" smtClean="0"/>
              <a:t>Maintain</a:t>
            </a:r>
            <a:r>
              <a:rPr lang="fr-FR" altLang="en-US" sz="2000" dirty="0" smtClean="0"/>
              <a:t> k </a:t>
            </a:r>
            <a:r>
              <a:rPr lang="fr-FR" altLang="en-US" sz="2000" dirty="0" smtClean="0">
                <a:solidFill>
                  <a:srgbClr val="FF0000"/>
                </a:solidFill>
              </a:rPr>
              <a:t>clusters </a:t>
            </a:r>
            <a:r>
              <a:rPr lang="fr-FR" altLang="en-US" sz="2000" dirty="0" err="1" smtClean="0">
                <a:solidFill>
                  <a:srgbClr val="FF0000"/>
                </a:solidFill>
              </a:rPr>
              <a:t>with</a:t>
            </a:r>
            <a:r>
              <a:rPr lang="fr-FR" altLang="en-US" sz="2000" dirty="0" smtClean="0">
                <a:solidFill>
                  <a:srgbClr val="FF0000"/>
                </a:solidFill>
              </a:rPr>
              <a:t> </a:t>
            </a:r>
            <a:r>
              <a:rPr lang="fr-FR" altLang="en-US" sz="2000" dirty="0" err="1" smtClean="0">
                <a:solidFill>
                  <a:srgbClr val="FF0000"/>
                </a:solidFill>
              </a:rPr>
              <a:t>statistics</a:t>
            </a:r>
            <a:r>
              <a:rPr lang="fr-FR" altLang="en-US" sz="2000" dirty="0" smtClean="0">
                <a:solidFill>
                  <a:srgbClr val="FF0000"/>
                </a:solidFill>
              </a:rPr>
              <a:t> </a:t>
            </a:r>
            <a:r>
              <a:rPr lang="fr-FR" altLang="en-US" sz="2000" dirty="0" smtClean="0"/>
              <a:t>on </a:t>
            </a:r>
            <a:r>
              <a:rPr lang="fr-FR" altLang="en-US" sz="2000" dirty="0" err="1" smtClean="0"/>
              <a:t>their</a:t>
            </a:r>
            <a:r>
              <a:rPr lang="fr-FR" altLang="en-US" sz="2000" dirty="0" smtClean="0"/>
              <a:t> contents (</a:t>
            </a:r>
            <a:r>
              <a:rPr lang="fr-FR" altLang="en-US" sz="2000" dirty="0" err="1" smtClean="0"/>
              <a:t>clustream</a:t>
            </a:r>
            <a:r>
              <a:rPr lang="fr-FR" altLang="en-US" sz="2000" dirty="0" smtClean="0"/>
              <a:t>)</a:t>
            </a:r>
          </a:p>
          <a:p>
            <a:pPr lvl="1" eaLnBrk="1" hangingPunct="1">
              <a:lnSpc>
                <a:spcPct val="110000"/>
              </a:lnSpc>
            </a:pPr>
            <a:endParaRPr lang="fr-FR" altLang="en-US" sz="2000" dirty="0" smtClean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iact="http://schemas.microsoft.com/office/powerpoint/2014/inkAction" xmlns:p14="http://schemas.microsoft.com/office/powerpoint/2010/main" xmlns="" Requires="p14 iact">
          <p:contentPart p14:bwMode="auto" r:id="rId8">
            <p14:nvContentPartPr>
              <p14:cNvPr id="7" name="Ink 6"/>
              <p14:cNvContentPartPr/>
              <p14:nvPr>
                <p:custDataLst>
                  <p:tags r:id="rId4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4319444" y="2574536"/>
              <a:ext cx="3988894" cy="118882"/>
            </p14:xfrm>
          </p:contentPart>
        </mc:Choice>
        <mc:Fallback>
          <p:pic>
            <p:nvPicPr>
              <p:cNvPr id="7" name="Ink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310444" y="2565530"/>
                <a:ext cx="4006894" cy="13689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4138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844"/>
    </mc:Choice>
    <mc:Fallback xmlns="">
      <p:transition spd="slow" advTm="548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dirty="0" err="1" smtClean="0"/>
              <a:t>Clustream</a:t>
            </a:r>
            <a:endParaRPr lang="fr-FR" altLang="en-US" dirty="0" smtClean="0"/>
          </a:p>
        </p:txBody>
      </p:sp>
      <p:sp>
        <p:nvSpPr>
          <p:cNvPr id="154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042988" y="1412875"/>
            <a:ext cx="7632700" cy="4537075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en-US" sz="2000" b="1" dirty="0" err="1" smtClean="0"/>
              <a:t>Clustream</a:t>
            </a:r>
            <a:r>
              <a:rPr lang="fr-FR" altLang="en-US" sz="2000" b="1" dirty="0" smtClean="0"/>
              <a:t> </a:t>
            </a:r>
            <a:r>
              <a:rPr lang="fr-FR" altLang="en-US" sz="1800" dirty="0" smtClean="0"/>
              <a:t>(</a:t>
            </a:r>
            <a:r>
              <a:rPr lang="fr-FR" altLang="en-US" sz="1800" dirty="0" err="1" smtClean="0"/>
              <a:t>Aggarwal</a:t>
            </a:r>
            <a:r>
              <a:rPr lang="fr-FR" altLang="en-US" sz="1800" dirty="0" smtClean="0"/>
              <a:t> et al. 2003)</a:t>
            </a:r>
          </a:p>
          <a:p>
            <a:pPr lvl="1" eaLnBrk="1" hangingPunct="1"/>
            <a:r>
              <a:rPr lang="fr-FR" altLang="en-US" sz="2000" dirty="0" err="1" smtClean="0"/>
              <a:t>Numerical</a:t>
            </a:r>
            <a:r>
              <a:rPr lang="fr-FR" altLang="en-US" sz="2000" dirty="0" smtClean="0"/>
              <a:t> variables</a:t>
            </a:r>
          </a:p>
          <a:p>
            <a:pPr lvl="1" eaLnBrk="1" hangingPunct="1"/>
            <a:r>
              <a:rPr lang="fr-FR" altLang="en-US" sz="2000" dirty="0" smtClean="0"/>
              <a:t>2 phases:</a:t>
            </a:r>
          </a:p>
          <a:p>
            <a:pPr lvl="2" eaLnBrk="1" hangingPunct="1">
              <a:lnSpc>
                <a:spcPct val="110000"/>
              </a:lnSpc>
            </a:pPr>
            <a:r>
              <a:rPr lang="fr-FR" altLang="en-US" sz="1800" u="sng" dirty="0" smtClean="0"/>
              <a:t>On-line phase</a:t>
            </a:r>
            <a:r>
              <a:rPr lang="fr-FR" altLang="en-US" sz="1800" dirty="0" smtClean="0"/>
              <a:t>: maintenance of a large </a:t>
            </a:r>
            <a:r>
              <a:rPr lang="fr-FR" altLang="en-US" sz="1800" dirty="0" err="1" smtClean="0"/>
              <a:t>number</a:t>
            </a:r>
            <a:r>
              <a:rPr lang="fr-FR" altLang="en-US" sz="1800" dirty="0" smtClean="0"/>
              <a:t> of </a:t>
            </a:r>
            <a:br>
              <a:rPr lang="fr-FR" altLang="en-US" sz="1800" dirty="0" smtClean="0"/>
            </a:br>
            <a:r>
              <a:rPr lang="fr-FR" altLang="en-US" sz="1800" dirty="0" smtClean="0"/>
              <a:t>‘micro-clusters’ </a:t>
            </a:r>
            <a:r>
              <a:rPr lang="fr-FR" altLang="en-US" sz="1800" dirty="0" err="1" smtClean="0"/>
              <a:t>described</a:t>
            </a:r>
            <a:r>
              <a:rPr lang="fr-FR" altLang="en-US" sz="1800" dirty="0" smtClean="0"/>
              <a:t> by </a:t>
            </a:r>
            <a:r>
              <a:rPr lang="fr-FR" altLang="en-US" sz="1800" dirty="0" err="1" smtClean="0"/>
              <a:t>statistics</a:t>
            </a:r>
            <a:r>
              <a:rPr lang="fr-FR" altLang="en-US" sz="1800" dirty="0" smtClean="0"/>
              <a:t> of </a:t>
            </a:r>
            <a:r>
              <a:rPr lang="fr-FR" altLang="en-US" sz="1800" dirty="0" err="1" smtClean="0"/>
              <a:t>their</a:t>
            </a:r>
            <a:r>
              <a:rPr lang="fr-FR" altLang="en-US" sz="1800" dirty="0" smtClean="0"/>
              <a:t> contents</a:t>
            </a:r>
          </a:p>
          <a:p>
            <a:pPr lvl="2" eaLnBrk="1" hangingPunct="1">
              <a:lnSpc>
                <a:spcPct val="110000"/>
              </a:lnSpc>
            </a:pPr>
            <a:r>
              <a:rPr lang="fr-FR" altLang="en-US" sz="1800" u="sng" dirty="0" err="1" smtClean="0"/>
              <a:t>Off-line</a:t>
            </a:r>
            <a:r>
              <a:rPr lang="fr-FR" altLang="en-US" sz="1800" u="sng" dirty="0" smtClean="0"/>
              <a:t> phase</a:t>
            </a:r>
            <a:r>
              <a:rPr lang="fr-FR" altLang="en-US" sz="1800" dirty="0" smtClean="0"/>
              <a:t>: use of micro-clusters to </a:t>
            </a:r>
            <a:r>
              <a:rPr lang="fr-FR" altLang="en-US" sz="1800" dirty="0" err="1" smtClean="0"/>
              <a:t>produce</a:t>
            </a:r>
            <a:r>
              <a:rPr lang="fr-FR" altLang="en-US" sz="1800" dirty="0" smtClean="0"/>
              <a:t> a final </a:t>
            </a:r>
            <a:r>
              <a:rPr lang="fr-FR" altLang="en-US" sz="1800" dirty="0" err="1" smtClean="0"/>
              <a:t>clustering</a:t>
            </a:r>
            <a:endParaRPr lang="fr-FR" altLang="en-US" sz="1800" dirty="0" smtClean="0"/>
          </a:p>
          <a:p>
            <a:pPr lvl="1" eaLnBrk="1" hangingPunct="1"/>
            <a:r>
              <a:rPr lang="fr-FR" altLang="en-US" sz="2000" dirty="0" err="1" smtClean="0"/>
              <a:t>Mechanism</a:t>
            </a:r>
            <a:r>
              <a:rPr lang="fr-FR" altLang="en-US" sz="2000" dirty="0" smtClean="0"/>
              <a:t> to </a:t>
            </a:r>
            <a:r>
              <a:rPr lang="fr-FR" altLang="en-US" sz="2000" dirty="0" err="1" smtClean="0"/>
              <a:t>keep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track</a:t>
            </a:r>
            <a:r>
              <a:rPr lang="fr-FR" altLang="en-US" sz="2000" dirty="0" smtClean="0"/>
              <a:t> of micro-clusters </a:t>
            </a:r>
            <a:r>
              <a:rPr lang="fr-FR" altLang="en-US" sz="2000" dirty="0" err="1" smtClean="0"/>
              <a:t>history</a:t>
            </a:r>
            <a:endParaRPr lang="fr-FR" alt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705178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206"/>
    </mc:Choice>
    <mc:Fallback xmlns="">
      <p:transition spd="slow" advTm="47206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en-US" dirty="0" err="1" smtClean="0"/>
              <a:t>Clustream</a:t>
            </a:r>
            <a:endParaRPr lang="fr-FR" altLang="en-US" dirty="0" smtClean="0"/>
          </a:p>
        </p:txBody>
      </p:sp>
      <p:sp>
        <p:nvSpPr>
          <p:cNvPr id="1566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331913" y="1484313"/>
            <a:ext cx="7305675" cy="4800600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fr-FR" altLang="en-US" sz="2000" b="1" dirty="0" err="1" smtClean="0"/>
              <a:t>Representation</a:t>
            </a:r>
            <a:r>
              <a:rPr lang="fr-FR" altLang="en-US" sz="2000" b="1" dirty="0" smtClean="0"/>
              <a:t> of micro-clusters </a:t>
            </a:r>
          </a:p>
          <a:p>
            <a:pPr lvl="1" eaLnBrk="1" hangingPunct="1"/>
            <a:r>
              <a:rPr lang="fr-FR" altLang="en-US" sz="2000" dirty="0" smtClean="0"/>
              <a:t>CVF: Cluster </a:t>
            </a:r>
            <a:r>
              <a:rPr lang="fr-FR" altLang="en-US" sz="2000" dirty="0" err="1" smtClean="0"/>
              <a:t>Feature</a:t>
            </a:r>
            <a:r>
              <a:rPr lang="fr-FR" altLang="en-US" sz="2000" dirty="0" smtClean="0"/>
              <a:t> </a:t>
            </a:r>
            <a:r>
              <a:rPr lang="fr-FR" altLang="en-US" sz="2000" dirty="0" err="1" smtClean="0"/>
              <a:t>Vector</a:t>
            </a:r>
            <a:r>
              <a:rPr lang="fr-FR" altLang="en-US" sz="2000" dirty="0" smtClean="0"/>
              <a:t> (BIRCH)</a:t>
            </a:r>
          </a:p>
          <a:p>
            <a:pPr algn="ctr" eaLnBrk="1" hangingPunct="1">
              <a:buFont typeface="Wingdings" panose="05000000000000000000" pitchFamily="2" charset="2"/>
              <a:buNone/>
            </a:pPr>
            <a:r>
              <a:rPr lang="fr-FR" altLang="en-US" sz="2000" dirty="0" smtClean="0"/>
              <a:t>(n, CF1(T), CF2(T), CF1(X</a:t>
            </a:r>
            <a:r>
              <a:rPr lang="fr-FR" altLang="en-US" sz="2000" baseline="-25000" dirty="0" smtClean="0"/>
              <a:t>1</a:t>
            </a:r>
            <a:r>
              <a:rPr lang="fr-FR" altLang="en-US" sz="2000" dirty="0" smtClean="0"/>
              <a:t>), CF2(X</a:t>
            </a:r>
            <a:r>
              <a:rPr lang="fr-FR" altLang="en-US" sz="2000" baseline="-25000" dirty="0" smtClean="0"/>
              <a:t>2</a:t>
            </a:r>
            <a:r>
              <a:rPr lang="fr-FR" altLang="en-US" sz="2000" dirty="0" smtClean="0"/>
              <a:t>), …, CF1(</a:t>
            </a:r>
            <a:r>
              <a:rPr lang="fr-FR" altLang="en-US" sz="2000" dirty="0" err="1" smtClean="0"/>
              <a:t>X</a:t>
            </a:r>
            <a:r>
              <a:rPr lang="fr-FR" altLang="en-US" sz="2000" baseline="-25000" dirty="0" err="1" smtClean="0"/>
              <a:t>p</a:t>
            </a:r>
            <a:r>
              <a:rPr lang="fr-FR" altLang="en-US" sz="2000" dirty="0" smtClean="0"/>
              <a:t>), CF2(</a:t>
            </a:r>
            <a:r>
              <a:rPr lang="fr-FR" altLang="en-US" sz="2000" dirty="0" err="1" smtClean="0"/>
              <a:t>X</a:t>
            </a:r>
            <a:r>
              <a:rPr lang="fr-FR" altLang="en-US" sz="2000" baseline="-25000" dirty="0" err="1" smtClean="0"/>
              <a:t>p</a:t>
            </a:r>
            <a:r>
              <a:rPr lang="fr-FR" altLang="en-US" sz="2000" dirty="0" smtClean="0"/>
              <a:t>)) </a:t>
            </a:r>
          </a:p>
          <a:p>
            <a:pPr lvl="1" eaLnBrk="1" hangingPunct="1"/>
            <a:endParaRPr lang="fr-FR" altLang="en-US" sz="2000" u="sng" dirty="0" smtClean="0"/>
          </a:p>
          <a:p>
            <a:pPr lvl="1" eaLnBrk="1" hangingPunct="1"/>
            <a:r>
              <a:rPr lang="fr-FR" altLang="en-US" sz="2000" dirty="0" smtClean="0"/>
              <a:t>n: </a:t>
            </a:r>
            <a:r>
              <a:rPr lang="fr-FR" altLang="en-US" sz="2000" dirty="0" err="1" smtClean="0"/>
              <a:t>number</a:t>
            </a:r>
            <a:r>
              <a:rPr lang="fr-FR" altLang="en-US" sz="2000" dirty="0" smtClean="0"/>
              <a:t> of data points</a:t>
            </a:r>
          </a:p>
          <a:p>
            <a:pPr lvl="1" eaLnBrk="1" hangingPunct="1"/>
            <a:r>
              <a:rPr lang="fr-FR" altLang="en-US" sz="2000" dirty="0" smtClean="0"/>
              <a:t>CF1(T): </a:t>
            </a:r>
            <a:r>
              <a:rPr lang="fr-FR" altLang="en-US" sz="2000" dirty="0" err="1" smtClean="0"/>
              <a:t>sum</a:t>
            </a:r>
            <a:r>
              <a:rPr lang="fr-FR" altLang="en-US" sz="2000" dirty="0" smtClean="0"/>
              <a:t> of the time </a:t>
            </a:r>
            <a:r>
              <a:rPr lang="fr-FR" altLang="en-US" sz="2000" dirty="0" err="1" smtClean="0"/>
              <a:t>stamps</a:t>
            </a:r>
            <a:r>
              <a:rPr lang="fr-FR" altLang="en-US" sz="2000" dirty="0" smtClean="0"/>
              <a:t> T</a:t>
            </a:r>
            <a:r>
              <a:rPr lang="fr-FR" altLang="en-US" sz="2000" baseline="-25000" dirty="0" smtClean="0"/>
              <a:t>i1</a:t>
            </a:r>
            <a:r>
              <a:rPr lang="fr-FR" altLang="en-US" sz="2000" dirty="0" smtClean="0"/>
              <a:t>…T</a:t>
            </a:r>
            <a:r>
              <a:rPr lang="fr-FR" altLang="en-US" sz="2000" baseline="-25000" dirty="0" smtClean="0"/>
              <a:t>in</a:t>
            </a:r>
          </a:p>
          <a:p>
            <a:pPr lvl="1" eaLnBrk="1" hangingPunct="1"/>
            <a:r>
              <a:rPr lang="fr-FR" altLang="en-US" sz="2000" dirty="0" smtClean="0"/>
              <a:t>CF2(T): </a:t>
            </a:r>
            <a:r>
              <a:rPr lang="fr-FR" altLang="en-US" sz="2000" dirty="0" err="1" smtClean="0"/>
              <a:t>sum</a:t>
            </a:r>
            <a:r>
              <a:rPr lang="fr-FR" altLang="en-US" sz="2000" dirty="0" smtClean="0"/>
              <a:t> of the squares of the time </a:t>
            </a:r>
            <a:r>
              <a:rPr lang="fr-FR" altLang="en-US" sz="2000" dirty="0" err="1" smtClean="0"/>
              <a:t>stamps</a:t>
            </a:r>
            <a:endParaRPr lang="fr-FR" altLang="en-US" sz="2000" dirty="0" smtClean="0"/>
          </a:p>
          <a:p>
            <a:pPr marL="457200" lvl="1" indent="0" eaLnBrk="1" hangingPunct="1">
              <a:buNone/>
            </a:pPr>
            <a:endParaRPr lang="fr-FR" altLang="en-US" sz="2000" dirty="0" smtClean="0"/>
          </a:p>
          <a:p>
            <a:pPr lvl="1" eaLnBrk="1" hangingPunct="1"/>
            <a:endParaRPr lang="fr-FR" altLang="en-US" sz="2000" dirty="0"/>
          </a:p>
          <a:p>
            <a:pPr lvl="1" eaLnBrk="1" hangingPunct="1"/>
            <a:endParaRPr lang="fr-FR" altLang="en-US" sz="2000" dirty="0" smtClean="0"/>
          </a:p>
          <a:p>
            <a:pPr lvl="1" eaLnBrk="1" hangingPunct="1"/>
            <a:r>
              <a:rPr lang="fr-FR" altLang="en-US" sz="2000" dirty="0" smtClean="0"/>
              <a:t>Supports union/</a:t>
            </a:r>
            <a:r>
              <a:rPr lang="fr-FR" altLang="en-US" sz="2000" dirty="0" err="1" smtClean="0"/>
              <a:t>difference</a:t>
            </a:r>
            <a:r>
              <a:rPr lang="fr-FR" altLang="en-US" sz="2000" dirty="0" smtClean="0"/>
              <a:t> by addition/</a:t>
            </a:r>
            <a:r>
              <a:rPr lang="fr-FR" altLang="en-US" sz="2000" dirty="0" err="1" smtClean="0"/>
              <a:t>substraction</a:t>
            </a:r>
            <a:endParaRPr lang="fr-FR" altLang="en-US" sz="2000" dirty="0" smtClean="0"/>
          </a:p>
          <a:p>
            <a:pPr lvl="1" eaLnBrk="1" hangingPunct="1"/>
            <a:r>
              <a:rPr lang="fr-FR" altLang="en-US" sz="2000" dirty="0" err="1" smtClean="0"/>
              <a:t>Incremental</a:t>
            </a:r>
            <a:r>
              <a:rPr lang="fr-FR" altLang="en-US" sz="2000" dirty="0" smtClean="0"/>
              <a:t> computation </a:t>
            </a:r>
            <a:r>
              <a:rPr lang="fr-FR" altLang="en-US" sz="1600" dirty="0" smtClean="0"/>
              <a:t>(</a:t>
            </a:r>
            <a:r>
              <a:rPr lang="fr-FR" altLang="en-US" sz="1600" dirty="0" err="1" smtClean="0"/>
              <a:t>elements</a:t>
            </a:r>
            <a:r>
              <a:rPr lang="fr-FR" altLang="en-US" sz="1600" dirty="0" smtClean="0"/>
              <a:t> are </a:t>
            </a:r>
            <a:r>
              <a:rPr lang="fr-FR" altLang="en-US" sz="1600" dirty="0" err="1" smtClean="0"/>
              <a:t>disgarded</a:t>
            </a:r>
            <a:r>
              <a:rPr lang="fr-FR" altLang="en-US" sz="1600" dirty="0" smtClean="0"/>
              <a:t>)</a:t>
            </a:r>
          </a:p>
        </p:txBody>
      </p:sp>
      <p:graphicFrame>
        <p:nvGraphicFramePr>
          <p:cNvPr id="156676" name="Object 4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559399965"/>
              </p:ext>
            </p:extLst>
          </p:nvPr>
        </p:nvGraphicFramePr>
        <p:xfrm>
          <a:off x="3079750" y="4114800"/>
          <a:ext cx="1905000" cy="111280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1" name="Equation" r:id="rId4" imgW="1130040" imgH="660240" progId="Equation.3">
                  <p:embed/>
                </p:oleObj>
              </mc:Choice>
              <mc:Fallback>
                <p:oleObj name="Equation" r:id="rId4" imgW="1130040" imgH="660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0" y="4114800"/>
                        <a:ext cx="1905000" cy="111280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iact="http://schemas.microsoft.com/office/powerpoint/2014/inkAction" xmlns:p14="http://schemas.microsoft.com/office/powerpoint/2010/main" xmlns="" Requires="p14 iact">
          <p:contentPart p14:bwMode="auto" r:id="rId11">
            <p14:nvContentPartPr>
              <p14:cNvPr id="8" name="Ink 7"/>
              <p14:cNvContentPartPr/>
              <p14:nvPr>
                <p:custDataLst>
                  <p:tags r:id="rId12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180149" y="2173310"/>
              <a:ext cx="4753989" cy="3024058"/>
            </p14:xfrm>
          </p:contentPart>
        </mc:Choice>
        <mc:Fallback>
          <p:pic>
            <p:nvPicPr>
              <p:cNvPr id="8" name="Ink 7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171149" y="2164310"/>
                <a:ext cx="4771988" cy="304205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61506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3236"/>
    </mc:Choice>
    <mc:Fallback xmlns="">
      <p:transition spd="slow" advTm="732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0"/>
            <a:ext cx="8229600" cy="1143000"/>
          </a:xfrm>
        </p:spPr>
        <p:txBody>
          <a:bodyPr/>
          <a:lstStyle/>
          <a:p>
            <a:r>
              <a:rPr lang="en-US" dirty="0" smtClean="0"/>
              <a:t>Thank You.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194"/>
    </mc:Choice>
    <mc:Fallback xmlns="">
      <p:transition spd="slow" advTm="27194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Decision tree</a:t>
            </a:r>
            <a:endParaRPr lang="en-AU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9772" y="2193758"/>
            <a:ext cx="5706271" cy="448690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3334215" cy="3524742"/>
          </a:xfrm>
          <a:prstGeom prst="rect">
            <a:avLst/>
          </a:prstGeom>
        </p:spPr>
      </p:pic>
      <mc:AlternateContent xmlns:mc="http://schemas.openxmlformats.org/markup-compatibility/2006">
        <mc:Choice xmlns:iact="http://schemas.microsoft.com/office/powerpoint/2014/inkAction" xmlns:p14="http://schemas.microsoft.com/office/powerpoint/2010/main" xmlns="" Requires="p14 iact">
          <p:contentPart p14:bwMode="auto" r:id="rId9">
            <p14:nvContentPartPr>
              <p14:cNvPr id="9" name="Ink 8"/>
              <p14:cNvContentPartPr/>
              <p14:nvPr>
                <p:custDataLst>
                  <p:tags r:id="rId4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729829" y="2804870"/>
              <a:ext cx="5697358" cy="3507016"/>
            </p14:xfrm>
          </p:contentPart>
        </mc:Choice>
        <mc:Fallback>
          <p:pic>
            <p:nvPicPr>
              <p:cNvPr id="9" name="Ink 8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720829" y="2795870"/>
                <a:ext cx="5715358" cy="35250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9998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35723"/>
    </mc:Choice>
    <mc:Fallback xmlns="">
      <p:transition spd="slow" advClick="0" advTm="13572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Decision tree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3334215" cy="35247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5254" y="2057400"/>
            <a:ext cx="6058746" cy="4544059"/>
          </a:xfrm>
          <a:prstGeom prst="rect">
            <a:avLst/>
          </a:prstGeom>
        </p:spPr>
      </p:pic>
      <mc:AlternateContent xmlns:mc="http://schemas.openxmlformats.org/markup-compatibility/2006">
        <mc:Choice xmlns:iact="http://schemas.microsoft.com/office/powerpoint/2014/inkAction" xmlns:p14="http://schemas.microsoft.com/office/powerpoint/2010/main" xmlns="" Requires="p14 iact">
          <p:contentPart p14:bwMode="auto" r:id="rId9">
            <p14:nvContentPartPr>
              <p14:cNvPr id="7" name="Ink 6"/>
              <p14:cNvContentPartPr/>
              <p14:nvPr>
                <p:custDataLst>
                  <p:tags r:id="rId4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3086378" y="3280398"/>
              <a:ext cx="4932264" cy="3217241"/>
            </p14:xfrm>
          </p:contentPart>
        </mc:Choice>
        <mc:Fallback>
          <p:pic>
            <p:nvPicPr>
              <p:cNvPr id="7" name="Ink 6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077378" y="3271398"/>
                <a:ext cx="4950264" cy="323524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9219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5875"/>
    </mc:Choice>
    <mc:Fallback xmlns="">
      <p:transition spd="slow" advTm="6587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Decision tree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066800"/>
            <a:ext cx="3334215" cy="3524742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035" y="2494941"/>
            <a:ext cx="5877745" cy="4363059"/>
          </a:xfrm>
          <a:prstGeom prst="rect">
            <a:avLst/>
          </a:prstGeom>
        </p:spPr>
      </p:pic>
      <mc:AlternateContent xmlns:mc="http://schemas.openxmlformats.org/markup-compatibility/2006">
        <mc:Choice xmlns:iact="http://schemas.microsoft.com/office/powerpoint/2014/inkAction" xmlns:p14="http://schemas.microsoft.com/office/powerpoint/2010/main" xmlns="" Requires="p14 iact">
          <p:contentPart p14:bwMode="auto" r:id="rId9">
            <p14:nvContentPartPr>
              <p14:cNvPr id="12" name="Ink 11"/>
              <p14:cNvContentPartPr/>
              <p14:nvPr>
                <p:custDataLst>
                  <p:tags r:id="rId4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293410" y="4038270"/>
              <a:ext cx="8728026" cy="2726853"/>
            </p14:xfrm>
          </p:contentPart>
        </mc:Choice>
        <mc:Fallback>
          <p:pic>
            <p:nvPicPr>
              <p:cNvPr id="12" name="Ink 1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4410" y="4029270"/>
                <a:ext cx="8746026" cy="274485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0399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67444"/>
    </mc:Choice>
    <mc:Fallback xmlns="">
      <p:transition spd="slow" advClick="0" advTm="674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Decision tree</a:t>
            </a:r>
            <a:endParaRPr lang="en-AU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066800"/>
            <a:ext cx="2811162" cy="2971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4276" y="2286000"/>
            <a:ext cx="5677692" cy="4153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67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0"/>
    </mc:Choice>
    <mc:Fallback xmlns="">
      <p:transition spd="slow" advTm="243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229600" cy="487362"/>
          </a:xfrm>
        </p:spPr>
        <p:txBody>
          <a:bodyPr>
            <a:normAutofit fontScale="90000"/>
          </a:bodyPr>
          <a:lstStyle/>
          <a:p>
            <a:r>
              <a:rPr lang="en-AU" dirty="0" smtClean="0"/>
              <a:t>Decision tree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838200"/>
            <a:ext cx="4907441" cy="359000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3009" y="4256314"/>
            <a:ext cx="6248400" cy="2601686"/>
          </a:xfrm>
          <a:prstGeom prst="rect">
            <a:avLst/>
          </a:prstGeom>
        </p:spPr>
      </p:pic>
      <mc:AlternateContent xmlns:mc="http://schemas.openxmlformats.org/markup-compatibility/2006">
        <mc:Choice xmlns:iact="http://schemas.microsoft.com/office/powerpoint/2014/inkAction" xmlns:p14="http://schemas.microsoft.com/office/powerpoint/2010/main" xmlns="" Requires="p14 iact">
          <p:contentPart p14:bwMode="auto" r:id="rId9">
            <p14:nvContentPartPr>
              <p14:cNvPr id="12" name="Ink 11"/>
              <p14:cNvContentPartPr/>
              <p14:nvPr>
                <p:custDataLst>
                  <p:tags r:id="rId4"/>
                </p:custDataLst>
                <p:extLst>
                  <p:ext uri="{42D2F446-02D8-4167-A562-619A0277C38B}">
                    <p15:isNarration xmlns:p15="http://schemas.microsoft.com/office/powerpoint/2012/main" val="1"/>
                  </p:ext>
                </p:extLst>
              </p14:nvPr>
            </p14:nvContentPartPr>
            <p14:xfrm>
              <a:off x="909943" y="1942976"/>
              <a:ext cx="3899756" cy="3796791"/>
            </p14:xfrm>
          </p:contentPart>
        </mc:Choice>
        <mc:Fallback>
          <p:pic>
            <p:nvPicPr>
              <p:cNvPr id="12" name="Ink 11"/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00943" y="1933976"/>
                <a:ext cx="3917755" cy="381479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61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791"/>
    </mc:Choice>
    <mc:Fallback xmlns="">
      <p:transition spd="slow" advTm="6679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cmd type="call" cmd="playFrom(0.0)">
                                      <p:cBhvr>
                                        <p:cTn id="7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41BB93-FF41-6F47-B2B7-9C4E658A7C19}" type="slidenum">
              <a:rPr lang="en-US" altLang="x-none"/>
              <a:pPr/>
              <a:t>9</a:t>
            </a:fld>
            <a:endParaRPr lang="en-US" altLang="x-none"/>
          </a:p>
        </p:txBody>
      </p:sp>
      <p:sp>
        <p:nvSpPr>
          <p:cNvPr id="17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>
                <a:ea typeface="新細明體" charset="-120"/>
              </a:rPr>
              <a:t>Which attribute to select?</a:t>
            </a:r>
          </a:p>
        </p:txBody>
      </p:sp>
      <p:pic>
        <p:nvPicPr>
          <p:cNvPr id="17920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1600"/>
            <a:ext cx="2819400" cy="199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20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2590800"/>
            <a:ext cx="1657350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20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743200"/>
            <a:ext cx="1776413" cy="2362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920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219200"/>
            <a:ext cx="2438400" cy="2198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10090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79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79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79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6.929|45.138|84.9770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AoAAAAKAAAABwMAAAAAAQAAABAAAAAECUlua0F0b21WMQIAAAAJBAAAAAkFAAAACQYAAAAJBwAAAAkIAAAACQkAAAAJCgAAAAkLAAAACQwAAAAJDQAAAA0GBQQAAAALUGVuU3Ryb2tlVjEEAAAACkF0dHJpYnV0ZXMFVHJhY2UJU3RhcnRUaW1lBFR5cGUEBAAED1BlbkF0dHJpYnV0ZXNWMQIAAAAKSW5rVHJhY2VWMQIAAAAQDEFjdGlvblR5cGVWMQIAAAACAAAACQ4AAAAJDwAAAOgFAAAAAAAABfD///8MQWN0aW9uVHlwZVYxAQAAAAd2YWx1ZV9fAAgCAAAAAAAAAAEFAAAABAAAAAkRAAAACRIAAABvKwAAAAAAAAHt////8P///wAAAAABBgAAAAQAAAAJFAAAAAkVAAAA7UEAAAAAAAAB6v////D///8AAAAAAQcAAAAEAAAACRcAAAAJGAAAAKlGAAAAAAAAAef////w////AAAAAAEIAAAABAAAAAkaAAAACRsAAABIWwAAAAAAAAHk////8P///wAAAAABCQAAAAQAAAAJHQAAAAkeAAAAKWEAAAAAAAAB4f////D///8AAAAAAQoAAAAEAAAACSAAAAAJIQAAAFt9AAAAAAAAAd7////w////AAAAAAELAAAABAAAAAkjAAAACSQAAAAKqAAAAAAAAAHb////8P///wAAAAABDAAAAAQAAAAJJgAAAAknAAAAz8wAAAAAAAAB2P////D///8AAAAAAQ0AAAAEAAAACSkAAAAJKgAAAA7UAAAAAAAAAdX////w////AAAAAAUOAAAAD1BlbkF0dHJpYnV0ZXNWMQoAAAAHX2NvbG9yQQdfY29sb3JSB19jb2xvckcHX2NvbG9yQgpGaXRUb0N1cnZlBkhlaWdodA5JZ25vcmVQcmVzc3VyZQ1Jc0hpZ2hsaWdodGVyBVNoYXBlBVdpZHRoAAAAAAAAAAAEAAICAgIBBgEBDEJydXNoU2hhcGVWMQIAAAAGAgAAAP8AAAAAAAAAAAAACEAAAAXU////DEJydXNoU2hhcGVWMQEAAAAHdmFsdWVfXwAIAgAAAAEAAAAAAAAAAAAIQAUPAAAACklua1RyYWNlVjEDAAAADUxpc3RgMStfaXRlbXMMTGlzdGAxK19zaXplD0xpc3RgMStfdmVyc2lvbgQAABhTaGFyZWQuSW5raW5nLklua1BvaW50W10CAAAACAgCAAAACS0AAABtAAAAbQAAAAERAAAADgAAAP8AAAAAAAAAAAAACEAAAAHS////1P///wEAAAAAAAAAAAAIQAESAAAADwAAAAkvAAAArgAAAK4AAAABFAAAAA4AAAD/AAAAAAAAAAAAAAhAAAAB0P///9T///8BAAAAAAAAAAAACEABFQAAAA8AAAAJMQAAABMAAAATAAAAARcAAAAOAAAA/wAAAAAAAAAAAAAIQAAAAc7////U////AQAAAAAAAAAAAAhAARgAAAAPAAAACTMAAAAgAAAAIAAAAAEaAAAADgAAAP8AAAAAAAAAAAAACEAAAAHM////1P///wEAAAAAAAAAAAAIQAEbAAAADwAAAAk1AAAAOQAAADkAAAABHQAAAA4AAAD/AAAAAAAAAAAAAAhAAAAByv///9T///8BAAAAAAAAAAAACEABHgAAAA8AAAAJNwAAADwAAAA8AAAAASAAAAAOAAAA/wAAAAAAAAAAAAAIQAAAAcj////U////AQAAAAAAAAAAAAhAASEAAAAPAAAACTkAAADUAAAA1AAAAAEjAAAADgAAAP8AAAAAAAAAAAAACEAAAAHG////1P///wEAAAAAAAAAAAAIQAEkAAAADwAAAAk7AAAApgAAAKYAAAABJgAAAA4AAAD/AAAAAAAAAAAAAAhAAAABxP///9T///8BAAAAAAAAAAAACEABJwAAAA8AAAAJPQAAACYAAAAmAAAAASkAAAAOAAAA/wAAAAAAAAAAAAAIQAAAAcL////U////AQAAAAAAAAAAAAhAASoAAAAPAAAACT8AAAAYAAAAGAAAAActAAAAAAEAAACAAAAABApJbmtQb2ludFYxAgAAAAlAAAAACUEAAAAJQgAAAAlDAAAACUQAAAAJRQAAAAlGAAAACUcAAAAJSAAAAAlJAAAACUoAAAAJSwAAAAlMAAAACU0AAAAJTgAAAAlPAAAACVAAAAAJUQAAAAlSAAAACVMAAAAJVAAAAAlVAAAACVYAAAAJVwAAAAlYAAAACVkAAAAJWgAAAAlbAAAACVwAAAAJXQAAAAleAAAACV8AAAAJYAAAAAlhAAAACWIAAAAJYwAAAAlkAAAACWUAAAAJZgAAAAlnAAAACWgAAAAJaQAAAAlqAAAACWsAAAAJbAAAAAltAAAACW4AAAAJbwAAAAlwAAAACXEAAAAJcgAAAAlzAAAACXQAAAAJdQAAAAl2AAAACXcAAAAJeAAAAAl5AAAACXoAAAAJewAAAAl8AAAACX0AAAAJfgAAAAl/AAAACYAAAAAJgQAAAAmCAAAACYMAAAAJhAAAAAmFAAAACYYAAAAJhwAAAAmIAAAACYkAAAAJigAAAAmLAAAACYwAAAAJjQAAAAmOAAAACY8AAAAJkAAAAAmRAAAACZIAAAAJkwAAAAmUAAAACZUAAAAJlgAAAAmXAAAACZgAAAAJmQAAAAmaAAAACZsAAAAJnAAAAAmdAAAACZ4AAAAJnwAAAAmgAAAACaEAAAAJogAAAAmjAAAACaQAAAAJpQAAAAmmAAAACacAAAAJqAAAAAmpAAAACaoAAAAJqwAAAAmsAAAADRMHLwAAAAABAAAAAAEAAAQKSW5rUG9pbnRWMQIAAAAJrQAAAAmuAAAACa8AAAAJsAAAAAmxAAAACbIAAAAJswAAAAm0AAAACbUAAAAJtgAAAAm3AAAACbgAAAAJuQAAAAm6AAAACbsAAAAJvAAAAAm9AAAACb4AAAAJvwAAAAnAAAAACcEAAAAJwgAAAAnDAAAACcQAAAAJxQAAAAnGAAAACccAAAAJyAAAAAnJAAAACcoAAAAJywAAAAnMAAAACc0AAAAJzgAAAAnPAAAACdAAAAAJ0QAAAAnSAAAACdMAAAAJ1AAAAAnVAAAACdYAAAAJ1wAAAAnYAAAACdkAAAAJ2gAAAAnbAAAACdwAAAAJ3QAAAAneAAAACd8AAAAJ4AAAAAnhAAAACeIAAAAJ4wAAAAnkAAAACeUAAAAJ5gAAAAnnAAAACegAAAAJ6QAAAAnqAAAACesAAAAJ7AAAAAntAAAACe4AAAAJ7wAAAAnwAAAACfEAAAAJ8gAAAAnzAAAACfQAAAAJ9QAAAAn2AAAACfcAAAAJ+AAAAAn5AAAACfoAAAAJ+wAAAAn8AAAACf0AAAAJ/gAAAAn/AAAACQABAAAJAQEAAAkCAQAACQMBAAAJBAEAAAkFAQAACQYBAAAJBwEAAAkIAQAACQkBAAAJCgEAAAkLAQAACQwBAAAJDQEAAAkOAQAACQ8BAAAJEAEAAAkRAQAACRIBAAAJEwEAAAkUAQAACRUBAAAJFgEAAAkXAQAACRgBAAAJGQEAAAkaAQAACRsBAAAJHAEAAAkdAQAACR4BAAAJHwEAAAkgAQAACSEBAAAJIgEAAAkjAQAACSQBAAAJJQEAAAkmAQAACScBAAAJKAEAAAkpAQAACSoBAAAJKwEAAAksAQAACS0BAAAJLgEAAAkvAQAACTABAAAJMQEAAAkyAQAACTMBAAAJNAEAAAk1AQAACTYBAAAJNwEAAAk4AQAACTkBAAAJOgEAAAk7AQAACTwBAAAJPQEAAAk+AQAACT8BAAAJQAEAAAlBAQAACUIBAAAJQwEAAAlEAQAACUUBAAAJRgEAAAlHAQAACUgBAAAJSQEAAAlKAQAACUsBAAAJTAEAAAlNAQAACU4BAAAJTwEAAAlQAQAACVEBAAAJUgEAAAlTAQAACVQBAAAJVQEAAAlWAQAACVcBAAAJWAEAAAlZAQAACVoBAAANUgcxAAAAAAEAAAAgAAAABApJbmtQb2ludFYxAgAAAAlbAQAACVwBAAAJXQEAAAleAQAACV8BAAAJYAEAAAlhAQAACWIBAAAJYwEAAAlkAQAACWUBAAAJZgEAAAlnAQAACWgBAAAJaQEAAAlqAQAACWsBAAAJbAEAAAltAQAADQ0HMwAAAAABAAAAIAAAAAQKSW5rUG9pbnRWMQIAAAAJbgEAAAlvAQAACXABAAAJcQEAAAlyAQAACXMBAAAJdAEAAAl1AQAACXYBAAAJdwEAAAl4AQAACXkBAAAJegEAAAl7AQAACXwBAAAJfQEAAAl+AQAACX8BAAAJgAEAAAmBAQAACYIBAAAJgwEAAAmEAQAACYUBAAAJhgEAAAmHAQAACYgBAAAJiQEAAAmKAQAACYsBAAAJjAEAAAmNAQAABzUAAAAAAQAAAEAAAAAECklua1BvaW50VjECAAAACY4BAAAJjwEAAAmQAQAACZEBAAAJkgEAAAmTAQAACZQBAAAJlQEAAAmWAQAACZcBAAAJmAEAAAmZAQAACZoBAAAJmwEAAAmcAQAACZ0BAAAJngEAAAmfAQAACaABAAAJoQEAAAmiAQAACaMBAAAJpAEAAAmlAQAACaYBAAAJpwEAAAmoAQAACakBAAAJqgEAAAmrAQAACawBAAAJrQEAAAmuAQAACa8BAAAJsAEAAAmxAQAACbIBAAAJswEAAAm0AQAACbUBAAAJtgEAAAm3AQAACbgBAAAJuQEAAAm6AQAACbsBAAAJvAEAAAm9AQAACb4BAAAJvwEAAAnAAQAACcEBAAAJwgEAAAnDAQAACcQBAAAJxQEAAAnGAQAADQcHNwAAAAABAAAAQAAAAAQKSW5rUG9pbnRWMQIAAAAJxwEAAAnIAQAACckBAAAJygEAAAnLAQAACcwBAAAJzQEAAAnOAQAACc8BAAAJ0AEAAAnRAQAACdIBAAAJ0wEAAAnUAQAACdUBAAAJ1gEAAAnXAQAACdgBAAAJ2QEAAAnaAQAACdsBAAAJ3AEAAAndAQAACd4BAAAJ3wEAAAngAQAACeEBAAAJ4gEAAAnjAQAACeQBAAAJ5QEAAAnmAQAACecBAAAJ6AEAAAnpAQAACeoBAAAJ6wEAAAnsAQAACe0BAAAJ7gEAAAnvAQAACfABAAAJ8QEAAAnyAQAACfMBAAAJ9AEAAAn1AQAACfYBAAAJ9wEAAAn4AQAACfkBAAAJ+gEAAAn7AQAACfwBAAAJ/QEAAAn+AQAACf8BAAAJAAIAAAkBAgAACQICAAANBAc5AAAAAAEAAAAAAQAABApJbmtQb2ludFYxAgAAAAkDAgAACQQCAAAJBQIAAAkGAgAACQcCAAAJCAIAAAkJAgAACQoCAAAJCwIAAAkMAgAACQ0CAAAJDgIAAAkPAgAACRACAAAJEQIAAAkSAgAACRMCAAAJFAIAAAkVAgAACRYCAAAJFwIAAAkYAgAACRkCAAAJGgIAAAkbAgAACRwCAAAJHQIAAAkeAgAACR8CAAAJIAIAAAkhAgAACSICAAAJIwIAAAkkAgAACSUCAAAJJgIAAAknAgAACSgCAAAJKQIAAAkqAgAACSsCAAAJLAIAAAktAgAACS4CAAAJLwIAAAkwAgAACTECAAAJMgIAAAkzAgAACTQCAAAJNQIAAAk2AgAACTcCAAAJOAIAAAk5AgAACToCAAAJOwIAAAk8AgAACT0CAAAJPgIAAAk/AgAACUACAAAJQQIAAAlCAgAACUMCAAAJRAIAAAlFAgAACUYCAAAJRwIAAAlIAgAACUkCAAAJSgIAAAlLAgAACUwCAAAJTQIAAAlOAgAACU8CAAAJUAIAAAlRAgAACVICAAAJUwIAAAlUAgAACVUCAAAJVgIAAAlXAgAACVgCAAAJWQIAAAlaAgAACVsCAAAJXAIAAAldAgAACV4CAAAJXwIAAAlgAgAACWECAAAJYgIAAAljAgAACWQCAAAJZQIAAAlmAgAACWcCAAAJaAIAAAlpAgAACWoCAAAJawIAAAlsAgAACW0CAAAJbgIAAAlvAgAACXACAAAJcQIAAAlyAgAACXMCAAAJdAIAAAl1AgAACXYCAAAJdwIAAAl4AgAACXkCAAAJegIAAAl7AgAACXwCAAAJfQIAAAl+AgAACX8CAAAJgAIAAAmBAgAACYICAAAJgwIAAAmEAgAACYUCAAAJhgIAAAmHAgAACYgCAAAJiQIAAAmKAgAACYsCAAAJjAIAAAmNAgAACY4CAAAJjwIAAAmQAgAACZECAAAJkgIAAAmTAgAACZQCAAAJlQIAAAmWAgAACZcCAAAJmAIAAAmZAgAACZoCAAAJmwIAAAmcAgAACZ0CAAAJngIAAAmfAgAACaACAAAJoQIAAAmiAgAACaMCAAAJpAIAAAmlAgAACaYCAAAJpwIAAAmoAgAACakCAAAJqgIAAAmrAgAACawCAAAJrQIAAAmuAgAACa8CAAAJsAIAAAmxAgAACbICAAAJswIAAAm0AgAACbUCAAAJtgIAAAm3AgAACbgCAAAJuQIAAAm6AgAACbsCAAAJvAIAAAm9AgAACb4CAAAJvwIAAAnAAgAACcECAAAJwgIAAAnDAgAACcQCAAAJxQIAAAnGAgAACccCAAAJyAIAAAnJAgAACcoCAAAJywIAAAnMAgAACc0CAAAJzgIAAAnPAgAACdACAAAJ0QIAAAnSAgAACdMCAAAJ1AIAAAnVAgAACdYCAAANLAc7AAAAAAEAAAAAAQAABApJbmtQb2ludFYxAgAAAAnXAgAACdgCAAAJ2QIAAAnaAgAACdsCAAAJ3AIAAAndAgAACd4CAAAJ3wIAAAngAgAACeECAAAJ4gIAAAnjAgAACeQCAAAJ5QIAAAnmAgAACecCAAAJ6AIAAAnpAgAACeoCAAAJ6wIAAAnsAgAACe0CAAAJ7gIAAAnvAgAACfACAAAJ8QIAAAnyAgAACfMCAAAJ9AIAAAn1AgAACfYCAAAJ9wIAAAn4AgAACfkCAAAJ+gIAAAn7AgAACfwCAAAJ/QIAAAn+AgAACf8CAAAJAAMAAAkBAwAACQIDAAAJAwMAAAkEAwAACQUDAAAJBgMAAAkHAwAACQgDAAAJCQMAAAkKAwAACQsDAAAJDAMAAAkNAwAACQ4DAAAJDwMAAAkQAwAACREDAAAJEgMAAAkTAwAACRQDAAAJFQMAAAkWAwAACRcDAAAJGAMAAAkZAwAACRoDAAAJGwMAAAkcAwAACR0DAAAJHgMAAAkfAwAACSADAAAJIQMAAAkiAwAACSMDAAAJJAMAAAklAwAACSYDAAAJJwMAAAkoAwAACSkDAAAJKgMAAAkrAwAACSwDAAAJLQMAAAkuAwAACS8DAAAJMAMAAAkxAwAACTIDAAAJMwMAAAk0AwAACTUDAAAJNgMAAAk3AwAACTgDAAAJOQMAAAk6AwAACTsDAAAJPAMAAAk9AwAACT4DAAAJPwMAAAlAAwAACUEDAAAJQgMAAAlDAwAACUQDAAAJRQMAAAlGAwAACUcDAAAJSAMAAAlJAwAACUoDAAAJSwMAAAlMAwAACU0DAAAJTgMAAAlPAwAACVADAAAJUQMAAAlSAwAACVMDAAAJVAMAAAlVAwAACVYDAAAJVwMAAAlYAwAACVkDAAAJWgMAAAlbAwAACVwDAAAJXQMAAAleAwAACV8DAAAJYAMAAAlhAwAACWIDAAAJYwMAAAlkAwAACWUDAAAJZgMAAAlnAwAACWgDAAAJaQMAAAlqAwAACWsDAAAJbAMAAAltAwAACW4DAAAJbwMAAAlwAwAACXEDAAAJcgMAAAlzAwAACXQDAAAJdQMAAAl2AwAACXcDAAAJeAMAAAl5AwAACXoDAAAJewMAAAl8AwAADVoHPQAAAAABAAAAQAAAAAQKSW5rUG9pbnRWMQIAAAAJfQMAAAl+AwAACX8DAAAJgAMAAAmBAwAACYIDAAAJgwMAAAmEAwAACYUDAAAJhgMAAAmHAwAACYgDAAAJiQMAAAmKAwAACYsDAAAJjAMAAAmNAwAACY4DAAAJjwMAAAmQAwAACZEDAAAJkgMAAAmTAwAACZQDAAAJlQMAAAmWAwAACZcDAAAJmAMAAAmZAwAACZoDAAAJmwMAAAmcAwAACZ0DAAAJngMAAAmfAwAACaADAAAJoQMAAAmiAwAADRoHPwAAAAABAAAAIAAAAAQKSW5rUG9pbnRWMQIAAAAJowMAAAmkAwAACaUDAAAJpgMAAAmnAwAACagDAAAJqQMAAAmqAwAACasDAAAJrAMAAAmtAwAACa4DAAAJrwMAAAmwAwAACbEDAAAJsgMAAAmzAwAACbQDAAAJtQMAAAm2AwAACbcDAAAJuAMAAAm5AwAACboDAAANCAVAAAAACklua1BvaW50VjEEAAAAAVgBWQ5QcmVzc3VyZUZhY3RvcglUaW1lU3RhbXAAAAAABgYLEAIAAADBojPlvOvqP9BVS6wH27o/AAAAPwAAAAAAAAAAAUEAAABAAAAALIjJFcTk6j/QVUusB9u6PwAAAD9dAAAAAAAAAAFCAAAAQAAAAJhtX0bL3eo/0FVLrAfbuj8AAAA/XQAAAAAAAAABQwAAAEAAAAADU/V20tbqP9BVS6wH27o/AAAAP20AAAAAAAAAAUQAAABAAAAARgO3COjB6j/QVUusB9u6PwAAAD9tAAAAAAAAAAFFAAAAQAAAALHoTDnvuuo/IDB1KJqNuz8AAAA/fQAAAAAAAAABRgAAAEAAAACIs3ia/azqP4AKn6QsQLw/AAAAP30AAAAAAAAAAUcAAABAAAAAyWM6LBOY6j+ACp+kLEC8PwAAAD+MAAAAAAAAAAFIAAAAQAAAAKAuZo0hiuo/0OTIIL/yvD8AAAA/jAAAAAAAAAABSQAAAEAAAAB3+ZHuL3zqP9DkyCC/8rw/AAAAP5wAAAAAAAAAAUoAAABAAAAAuqlTgEVn6j+AmRwZ5Fe+PwAAAD+cAAAAAAAAAAFLAAAAQAAAAJF0f+FTWeo/0HNGlXYKvz8AAAA/qwAAAAAAAAABTAAAAEAAAAD8WRUSW1LqPzBOcBEJvb8/AAAAP7sAAAAAAAAAAU0AAABAAAAAZz+rQmJL6j8wTnARCb2/PwAAAD/LAAAAAAAAAAFOAAAAQAAAAGc/q0JiS+o/QBTNxs03wD8AAAA/ywAAAAAAAAABTwAAAEAAAADSJEFzaUTqP2gB4gQXkcA/AAAAP+oAAAAAAAAAAVAAAABAAAAA0iRBc2lE6j+Y7vZCYOrAPwAAAD/5AAAAAAAAAAFRAAAAQAAAANIkQXNpROo/wNsLgalDwT8AAAA/+QAAAAAAAAABUgAAAEAAAAA+CtejcD3qP8DbC4GpQ8E/AAAAPwkBAAAAAAAAAVMAAABAAAAAPgrXo3A96j/wyCC/8pzBPwAAAD8JAQAAAAAAAAFUAAAAQAAAAKnvbNR3Nuo/QKNKO4VPwj8AAAA/GQEAAAAAAAABVQAAAEAAAACp72zUdzbqP3CQX3nOqMI/AAAAPxkBAAAAAAAAAVYAAABAAAAAqe9s1Hc26j+4aon1YFvDPwAAAD8oAQAAAAAAAAFXAAAAQAAAAKnvbNR3Nuo/aB/d7YXAxD8AAAA/KAEAAAAAAAABWAAAAEAAAACp72zUdzbqP+jmG6hhzMU/AAAAPzgBAAAAAAAAAVkAAABAAAAAqe9s1Hc26j9AwUUk9H7GPwAAAD84AQAAAAAAAAFaAAAAQAAAAKnvbNR3Nuo/aK5aYj3Yxj8AAAA/RwEAAAAAAAABWwAAAEAAAACp72zUdzbqP5ibb6CGMcc/AAAAP0cBAAAAAAAAAVwAAABAAAAAPgrXo3A96j/odZkcGeTHPwAAAD9XAQAAAAAAAAFdAAAAQAAAAD4K16NwPeo/EGOuWmI9yD8AAAA/VwEAAAAAAAABXgAAAEAAAADSJEFzaUTqPzhQw5irlsg/AAAAP2cBAAAAAAAAAV8AAABAAAAAZz+rQmJL6j84UMOYq5bIPwAAAD9nAQAAAAAAAAFgAAAAQAAAAGc/q0JiS+o/YD3Y1vTvyD8AAAA/dgEAAAAAAAABYQAAAEAAAABnP6tCYkvqP5Aq7RQ+Sck/AAAAP3YBAAAAAAAAAWIAAABAAAAA/FkVEltS6j+QKu0UPknJPwAAAD+GAQAAAAAAAAFjAAAAQAAAAJF0f+FTWeo/kCrtFD5JyT8AAAA/lQEAAAAAAAABZAAAAEAAAAAlj+mwTGDqP5Aq7RQ+Sck/AAAAP5UBAAAAAAAAAWUAAABAAAAAuqlTgEVn6j+QKu0UPknJPwAAAD+lAQAAAAAAAAFmAAAAQAAAALqpU4BFZ+o/uBcCU4eiyT8AAAA/pQEAAAAAAAABZwAAAEAAAADj3icfN3XqP7gXAlOHosk/AAAAP7UBAAAAAAAAAWgAAABAAAAADBT8vSiD6j/oBBeR0PvJPwAAAD+1AQAAAAAAAAFpAAAAQAAAAF5+pPsLn+o/EPIrzxlVyj8AAAA/xAEAAAAAAAABagAAAEAAAAAdzuJp9rPqPzjfQA1jrso/AAAAP8QBAAAAAAAAAWsAAABAAAAAmG1fRsvd6j9ozFVLrAfLPwAAAD/UAQAAAAAAAAFsAAAAQAAAAKgnRvKYDus/kLlqifVgyz8AAAA/1AEAAAAAAAABbQAAAEAAAAC44SyeZj/rP8Cmf8c+uss/AAAAP+MBAAAAAAAAAW4AAABAAAAAyJsTSjRw6z/ok5QFiBPMPwAAAD/jAQAAAAAAAAFvAAAAQAAAAAKLzpTzrus/EIGpQ9FszD8AAAA/8wEAAAAAAAABcAAAAEAAAAARRbVAwd/rPxCBqUPRbMw/AAAAPwMCAAAAAAAAAXEAAABAAAAAjeQxHZYJ7D9Abr6BGsbMPwAAAD8DAgAAAAAAAAFyAAAAQAAAAOBO2lp5Jew/QG6+gRrGzD8AAAA/EgIAAAAAAAABcwAAAEAAAACuWP90MWvsP2hb079jH80/AAAAPxICAAAAAAAAAXQAAABAAAAAQnNpRCpy7D9oW9O/Yx/NPwAAAD8iAgAAAAAAAAF1AAAAQAAAANeN0xMjeew/aFvTv2MfzT8AAAA/IgIAAAAAAAABdgAAAEAAAABrqD3jG4DsP2hb079jH80/AAAAP3YCAAAAAAAAAXcAAABAAAAAAMOnshSH7D9oW9O/Yx/NPwAAAD+FAgAAAAAAAAF4AAAAQAAAAADDp7IUh+w/QG6+gRrGzD8AAAA/hQIAAAAAAAABeQAAAEAAAACU3RGCDY7sP+iTlAWIE8w/AAAAP5UCAAAAAAAAAXoAAABAAAAAKfh7UQaV7D/Apn/HPrrLPwAAAD+VAgAAAAAAAAF7AAAAQAAAAL0S5iD/m+w/kLlqifVgyz8AAAA/pQIAAAAAAAABfAAAAEAAAABSLVDw96LsP2jMVUusB8s/AAAAP6UCAAAAAAAAAX0AAABAAAAA5ke6v/Cp7D8430ANY67KPwAAAD+0AgAAAAAAAAF+AAAAQAAAAOZHur/wqew/EPIrzxlVyj8AAAA/tAIAAAAAAAABfwAAAEAAAAB8YiSP6bDsP+gEF5HQ+8k/AAAAP8QCAAAAAAAAAYAAAABAAAAAfGIkj+mw7D+4FwJTh6LJPwAAAD/EAgAAAAAAAAGBAAAAQAAAAHxiJI/psOw/kCrtFD5JyT8AAAA/0wIAAAAAAAABggAAAEAAAAB8YiSP6bDsPzhQw5irlsg/AAAAP9MCAAAAAAAAAYMAAABAAAAAfGIkj+mw7D/odZkcGeTHPwAAAD/jAgAAAAAAAAGEAAAAQAAAAHxiJI/psOw/wIiE3s+Kxz8AAAA/4wIAAAAAAAABhQAAAEAAAAB8YiSP6bDsP2iuWmI92MY/AAAAP/MCAAAAAAAAAYYAAABAAAAAfGIkj+mw7D9AwUUk9H7GPwAAAD/zAgAAAAAAAAGHAAAAQAAAAHxiJI/psOw/6OYbqGHMxT8AAAA/AgMAAAAAAAABiAAAAEAAAAB8YiSP6bDsP8D5BmoYc8U/AAAAPwIDAAAAAAAAAYkAAABAAAAA5ke6v/Cp7D8QRbNx8w3EPwAAAD8SAwAAAAAAAAGKAAAAQAAAAOZHur/wqew/uGqJ9WBbwz8AAAA/EgMAAAAAAAABiwAAAEAAAABSLVDw96LsP7hqifVgW8M/AAAAPyEDAAAAAAAAAYwAAABAAAAAUi1Q8Pei7D9wkF95zqjCPwAAAD8hAwAAAAAAAAGNAAAAQAAAAL0S5iD/m+w/QKNKO4VPwj8AAAA/QQMAAAAAAAABjgAAAEAAAAC9EuYg/5vsPxi2Nf079sE/AAAAP1ADAAAAAAAAAY8AAABAAAAAvRLmIP+b7D/wyCC/8pzBPwAAAD9QAwAAAAAAAAGQAAAAQAAAACn4e1EGlew/8Mggv/KcwT8AAAA/YAMAAAAAAAABkQAAAEAAAACU3RGCDY7sP8DbC4GpQ8E/AAAAP28DAAAAAAAAAZIAAABAAAAAAMOnshSH7D+Y7vZCYOrAPwAAAD9/AwAAAAAAAAGTAAAAQAAAANeN0xMjeew/aAHiBBeRwD8AAAA/jwMAAAAAAAABlAAAAEAAAACuWP90MWvsP0AUzcbNN8A/AAAAP48DAAAAAAAAAZUAAABAAAAAhSMr1j9d7D/Qc0aVdgq/PwAAAD+eAwAAAAAAAAGWAAAAQAAAAFvuVjdOT+w/0HNGlXYKvz8AAAA/ngMAAAAAAAABlwAAAEAAAAAJhK75ajPsPyC/8pxRpb0/AAAAP64DAAAAAAAAAZgAAABAAAAASzRwi4Ae7D+ACp+kLEC8PwAAAD+uAwAAAAAAAAGZAAAAQAAAAGOvXX6k++s/0FVLrAfbuj8AAAA/vQMAAAAAAAABmgAAAEAAAAARRbVAwd/rP5B7ITB1KLo/AAAAP70DAAAAAAAAAZsAAABAAAAAlqU4ZOy16z/gxs03UMO4PwAAAD/NAwAAAAAAAAGcAAAAQAAAABoGvIcXjOs/4MbNN1DDuD8AAAA/zQMAAAAAAAABnQAAAEAAAACfZj+rQmLrPzASej8rXrc/AAAAP90DAAAAAAAAAZ4AAABAAAAAuOEsnmY/6z8wEno/K163PwAAAD/dAwAAAAAAAAGfAAAAQAAAAD1CsMGRFes/4DdQw5irtj8AAAA/7AMAAAAAAAABoAAAAEAAAAB/8nFTpwDrP4BdJkcG+bU/AAAAP+wDAAAAAAAAAaEAAABAAAAAwaIz5bzr6j+AXSZHBvm1PwAAAD/8AwAAAAAAAAGiAAAAQAAAAANT9XbS1uo/gF0mRwb5tT8AAAA//AMAAAAAAAABowAAAEAAAABvOIun2c/qP4BdJkcG+bU/AAAAP8gEAAAAAAAAAaQAAABAAAAA2h0h2ODI6j+AXSZHBvm1PwAAAD/oBAAAAAAAAAGlAAAAQAAAANodIdjgyOo/4DdQw5irtj8AAAA/9wQAAAAAAAABpgAAAEAAAABGA7cI6MHqPzASej8rXrc/AAAAP/cEAAAAAAAAAacAAABAAAAARgO3COjB6j/gxs03UMO4PwAAAD8HBQAAAAAAAAGoAAAAQAAAAEYDtwjoweo/MKH3s+J1uT8AAAA/FgUAAAAAAAABqQAAAEAAAABGA7cI6MHqP5B7ITB1KLo/AAAAP5MFAAAAAAAAAaoAAABAAAAARgO3COjB6j/QVUusB9u6PwAAAD+TBQAAAAAAAAGrAAAAQAAAALHoTDnvuuo/IDB1KJqNuz8AAAA/owUAAAAAAAABrAAAAEAAAACx6Ew577rqP4AKn6QsQLw/AAAAP8IFAAAAAAAAAa0AAABAAAAAPgrXo3A96j8ENYy5aonVPwAAAD8AAAAAAAAAAAGuAAAAQAAAAKnvbNR3Nuo/BDWMuWqJ1T8AAAA/TgAAAAAAAAABrwAAAEAAAAAV1QIFfy/qPwQ1jLlqidU/AAAAP14AAAAAAAAAAbAAAABAAAAAFdUCBX8v6j+cq5ZYD7bVPwAAAD9eAAAAAAAAAAGxAAAAQAAAAIC6mDWGKOo/nKuWWA+21T8AAAA/bQAAAAAAAAABsgAAAEAAAADsny5mjSHqP5yrllgPttU/AAAAP20AAAAAAAAAAbMAAABAAAAALlDw96IM6j8wIqH3s+LVPwAAAD99AAAAAAAAAAG0AAAAQAAAAJo1hiiqBeo/MCKh97Pi1T8AAAA/jAAAAAAAAAABtQAAAEAAAAAFGxxZsf7pPzAiofez4tU/AAAAP5wAAAAAAAAAAbYAAABAAAAAcQCyibj36T/EmKuWWA/WPwAAAD+cAAAAAAAAAAG3AAAAQAAAANvlR7q/8Ok/xJirllgP1j8AAAA/rAAAAAAAAAABuAAAAEAAAABHy93qxunpP8SYq5ZYD9Y/AAAAP7sAAAAAAAAAAbkAAABAAAAAsrBzG87i6T/EmKuWWA/WPwAAAD+7AAAAAAAAAAG6AAAAQAAAALKwcxvO4uk/XA+2Nf071j8AAAA/ywAAAAAAAAABuwAAAEAAAAAelglM1dvpP1wPtjX9O9Y/AAAAP9oAAAAAAAAAAbwAAABAAAAAHpYJTNXb6T/whcDUoWjWPwAAAD/qAAAAAAAAAAG9AAAAQAAAAIl7n3zc1Ok/8IXA1KFo1j8AAAA/6gAAAAAAAAABvgAAAEAAAACJe5983NTpP4j8ynNGldY/AAAAP/oAAAAAAAAAAb8AAABAAAAA9WA1rePN6T8cc9US68HWPwAAAD8JAQAAAAAAAAHAAAAAQAAAAPVgNa3jzek/rOnfsY/u1j8AAAA/GQEAAAAAAAABwQAAAEAAAABgRsvd6sbpP0Rg6lA0G9c/AAAAPxkBAAAAAAAAAcIAAABAAAAAYEbL3erG6T/Y1vTv2EfXPwAAAD84AQAAAAAAAAHDAAAAQAAAAGBGy93qxuk/bE3/jn101z8AAAA/OAEAAAAAAAABxAAAAEAAAABgRsvd6sbpPwTECS4iodc/AAAAP1cBAAAAAAAAAcUAAABAAAAAYEbL3erG6T+YOhTNxs3XPwAAAD9nAQAAAAAAAAHGAAAAQAAAAMwrYQ7yv+k/mDoUzcbN1z8AAAA/dgEAAAAAAAABxwAAAEAAAADMK2EO8r/pPzCxHmxr+tc/AAAAP4YBAAAAAAAAAcgAAABAAAAAzCthDvK/6T/EJykLECfYPwAAAD+GAQAAAAAAAAHJAAAAQAAAAMwrYQ7yv+k/WJ4zqrRT2D8AAAA/lgEAAAAAAAABygAAAEAAAAA3Efc++bjpP/AUPklZgNg/AAAAP6UBAAAAAAAAAcsAAABAAAAANxH3Pvm46T+Ei0jo/azYPwAAAD+lAQAAAAAAAAHMAAAAQAAAADcR9z75uOk/HAJTh6LZ2D8AAAA/tQEAAAAAAAABzQAAAEAAAACj9oxvALLpP7B4XSZHBtk/AAAAP9QBAAAAAAAAAc4AAABAAAAAo/aMbwCy6T/cZXJkkF/ZPwAAAD/UAQAAAAAAAAHPAAAAQAAAAKP2jG8Asuk/cNx8AzWM2T8AAAA/5AEAAAAAAAAB0AAAAEAAAACj9oxvALLpPwBTh6LZuNk/AAAAPwMCAAAAAAAAAdEAAABAAAAAo/aMbwCy6T+YyZFBfuXZPwAAAD8SAgAAAAAAAAHSAAAAQAAAAKP2jG8Asuk/LECc4CIS2j8AAAA/IgIAAAAAAAAB0wAAAEAAAACj9oxvALLpP8S2pn/HPto/AAAAPzICAAAAAAAAAdQAAABAAAAAo/aMbwCy6T9YLbEebGvaPwAAAD9BAgAAAAAAAAHVAAAAQAAAAKP2jG8Asuk/hBrGXLXE2j8AAAA/UQIAAAAAAAAB1gAAAEAAAACj9oxvALLpPxiR0PtZ8do/AAAAP1ECAAAAAAAAAdcAAABAAAAANxH3Pvm46T+sB9ua/h3bPwAAAD9gAgAAAAAAAAHYAAAAQAAAADcR9z75uOk/RH7lOaNK2z8AAAA/YAIAAAAAAAAB2QAAAEAAAAA3Efc++bjpP9j079hHd9s/AAAAP4ACAAAAAAAAAdoAAABAAAAAzCthDvK/6T/Y9O/YR3fbPwAAAD+AAgAAAAAAAAHbAAAAQAAAAMwrYQ7yv+k/cGv6d+yj2z8AAAA/jwIAAAAAAAAB3AAAAEAAAADMK2EO8r/pPwTiBBeR0Ns/AAAAP58CAAAAAAAAAd0AAABAAAAAYEbL3erG6T+YWA+2Nf3bPwAAAD+fAgAAAAAAAAHeAAAAQAAAAPVgNa3jzek/mFgPtjX92z8AAAA/rgIAAAAAAAAB3wAAAEAAAACJe5983NTpPzDPGVXaKdw/AAAAP64CAAAAAAAAAeAAAABAAAAAR8vd6sbp6T9UvC6TI4PcPwAAAD++AgAAAAAAAAHhAAAAQAAAAAUbHFmx/uk/7DI5Msiv3D8AAAA/zgIAAAAAAAAB4gAAAEAAAACAupg1hijqP4CpQ9Fs3Nw/AAAAP90CAAAAAAAAAeMAAABAAAAAqe9s1Hc26j8YIE5wEQndPwAAAD/dAgAAAAAAAAHkAAAAQAAAAGc/q0JiS+o/rJZYD7Y13T8AAAA/7QIAAAAAAAAB5QAAAEAAAAAlj+mwTGDqP0ANY65aYt0/AAAAP+0CAAAAAAAAAeYAAABAAAAA494nHzd16j/Yg21N/47dPwAAAD/8AgAAAAAAAAHnAAAAQAAAAAwU/L0og+o/2INtTf+O3T8AAAA//AIAAAAAAAAB6AAAAEAAAADJYzosE5jqP2z6d+yju90/AAAAPwwDAAAAAAAAAekAAABAAAAA9JgOywSm6j9s+nfso7vdPwAAAD8MAwAAAAAAAAHqAAAAQAAAAB3O4mn2s+o/BHGCi0jo3T8AAAA/HAMAAAAAAAAB6wAAAEAAAABGA7cI6MHqP5jnjCrtFN4/AAAAPxwDAAAAAAAAAewAAABAAAAAbziLp9nP6j+Y54wq7RTePwAAAD8rAwAAAAAAAAHtAAAAQAAAAJhtX0bL3eo/mOeMKu0U3j8AAAA/KwMAAAAAAAAB7gAAAEAAAAB/8nFTpwDrP5jnjCrtFN4/AAAAPzsDAAAAAAAAAe8AAABAAAAAFA3cIqAH6z+Y54wq7RTePwAAAD9KAwAAAAAAAAHwAAAAQAAAAPqR7i98Kus/LF6XyZFB3j8AAAA/WgMAAAAAAAAB8QAAAEAAAAAjx8LObTjrPyxel8mRQd4/AAAAP1oDAAAAAAAAAfIAAABAAAAAuOEsnmY/6z8sXpfJkUHePwAAAD9qAwAAAAAAAAHzAAAAQAAAAEz8lm1fRus/LF6XyZFB3j8AAAA/agMAAAAAAAAB9AAAAEAAAADhFgE9WE3rPyxel8mRQd4/AAAAP3kDAAAAAAAAAfUAAABAAAAAC0zV20lb6z8sXpfJkUHePwAAAD95AwAAAAAAAAH2AAAAQAAAAJ9mP6tCYus/LF6XyZFB3j8AAAA/iQMAAAAAAAAB9wAAAEAAAADImxNKNHDrPyxel8mRQd4/AAAAP5gDAAAAAAAAAfgAAABAAAAA8dDn6CV+6z8sXpfJkUHePwAAAD+YAwAAAAAAAAH5AAAAQAAAABoGvIcXjOs/LF6XyZFB3j8AAAA/mAMAAAAAAAAB+gAAAEAAAABDO5AmCZrrPyxel8mRQd4/AAAAP6gDAAAAAAAAAfsAAABAAAAAbHBkxfqn6z8sXpfJkUHePwAAAD+oAwAAAAAAAAH8AAAAQAAAAOgP4aHP0es/LF6XyZFB3j8AAAA/uAMAAAAAAAAB/QAAAEAAAACmXx8QuubrPyxel8mRQd4/AAAAP8cDAAAAAAAAAf4AAABAAAAAz5Tzrqv06z8sXpfJkUHePwAAAD/HAwAAAAAAAAH/AAAAQAAAAGOvXX6k++s/LF6XyZFB3j8AAAA/1wMAAAAAAAABAAEAAEAAAACN5DEdlgnsPyxel8mRQd4/AAAAP9cDAAAAAAAAAQEBAABAAAAASzRwi4Ae7D8sXpfJkUHePwAAAD/mAwAAAAAAAAECAQAAQAAAAOBO2lp5Jew/LF6XyZFB3j8AAAA/5gMAAAAAAAABAwEAAEAAAAAJhK75ajPsPyxel8mRQd4/AAAAP/YDAAAAAAAAAQQBAABAAAAAnZ4YyWM67D8sXpfJkUHePwAAAD/2AwAAAAAAAAEFAQAAQAAAADK5gphcQew/LF6XyZFB3j8AAAA/BgQAAAAAAAABBgEAAEAAAADG0+xnVUjsPyxel8mRQd4/AAAAPwYEAAAAAAAAAQcBAABAAAAAW+5WN05P7D8sXpfJkUHePwAAAD8VBAAAAAAAAAEIAQAAQAAAAO8IwQZHVuw/LF6XyZFB3j8AAAA/JQQAAAAAAAABCQEAAEAAAACFIyvWP13sPyxel8mRQd4/AAAAPzQEAAAAAAAAAQoBAABAAAAAGT6VpThk7D8sXpfJkUHePwAAAD80BAAAAAAAAAELAQAAQAAAAK5Y/3Qxa+w/LF6XyZFB3j8AAAA/RAQAAAAAAAABDAEAAEAAAABCc2lEKnLsPyxel8mRQd4/AAAAP0QEAAAAAAAAAQ0BAABAAAAA143TEyN57D8sXpfJkUHePwAAAD9UBAAAAAAAAAEOAQAAQAAAAGuoPeMbgOw/LF6XyZFB3j8AAAA/YwQAAAAAAAABDwEAAEAAAABrqD3jG4DsP5jnjCrtFN4/AAAAP3MEAAAAAAAAARABAABAAAAAAMOnshSH7D+Y54wq7RTePwAAAD9zBAAAAAAAAAERAQAAQAAAAJTdEYINjuw/mOeMKu0U3j8AAAA/ggQAAAAAAAABEgEAAEAAAACU3RGCDY7sPwRxgotI6N0/AAAAP4IEAAAAAAAAARMBAABAAAAAKfh7UQaV7D8EcYKLSOjdPwAAAD+SBAAAAAAAAAEUAQAAQAAAAL0S5iD/m+w/bPp37KO73T8AAAA/ogQAAAAAAAABFQEAAEAAAABSLVDw96LsP9iDbU3/jt0/AAAAP6IEAAAAAAAAARYBAABAAAAAfGIkj+mw7D/Yg21N/47dPwAAAD+xBAAAAAAAAAEXAQAAQAAAAHxiJI/psOw/QA1jrlpi3T8AAAA/sQQAAAAAAAABGAEAAEAAAAAQfY5e4rfsP0ANY65aYt0/AAAAP8EEAAAAAAAAARkBAABAAAAAEH2OXuK37D+sllgPtjXdPwAAAD/BBAAAAAAAAAEaAQAAQAAAAKWX+C3bvuw/rJZYD7Y13T8AAAA/0AQAAAAAAAABGwEAAEAAAACll/gt277sPxggTnARCd0/AAAAP+AEAAAAAAAAARwBAABAAAAAObJi/dPF7D8YIE5wEQndPwAAAD/gBAAAAAAAAAEdAQAAQAAAAM7MzMzMzOw/gKlD0Wzc3D8AAAA/8AQAAAAAAAABHgEAAEAAAADOzMzMzMzsP+wyOTLIr9w/AAAAP/8EAAAAAAAAAR8BAABAAAAAYuc2nMXT7D9UvC6TI4PcPwAAAD//BAAAAAAAAAEgAQAAQAAAAPcBoWu+2uw/VLwukyOD3D8AAAA/DwUAAAAAAAABIQEAAEAAAAD3AaFrvtrsP8BFJPR+Vtw/AAAAPw8FAAAAAAAAASIBAABAAAAAixwLO7fh7D8wzxlV2incPwAAAD8eBQAAAAAAAAEjAQAAQAAAAIscCzu34ew/mFgPtjX92z8AAAA/HgUAAAAAAAABJAEAAEAAAAC0Ud/ZqO/sP3Br+nfso9s/AAAAPy4FAAAAAAAAASUBAABAAAAAtFHf2ajv7D/Y9O/YR3fbPwAAAD8uBQAAAAAAAAEmAQAAQAAAAElsSamh9uw/RH7lOaNK2z8AAAA/PgUAAAAAAAABJwEAAEAAAADdhrN4mv3sPxiR0PtZ8do/AAAAPz4FAAAAAAAAASgBAABAAAAA3YazeJr97D+EGsZctcTaPwAAAD9NBQAAAAAAAAEpAQAAQAAAAN2Gs3ia/ew/7KO7vRCY2j8AAAA/TQUAAAAAAAABKgEAAEAAAADdhrN4mv3sP8S2pn/HPto/AAAAP10FAAAAAAAAASsBAABAAAAAcqEdSJME7T/cZXJkkF/ZPwAAAD99BQAAAAAAAAEsAQAAQAAAAAe8hxeMC+0/sHhdJkcG2T8AAAA/fQUAAAAAAAABLQEAAEAAAAAHvIcXjAvtPxwCU4ei2dg/AAAAPwkGAAAAAAAAAS4BAABAAAAAIDd1CrDo7D/wFD5JWYDYPwAAAD8JBgAAAAAAAAEvAQAAQAAAAGLnNpzF0+w/xCcpCxAn2D8AAAA/GQYAAAAAAAABMAEAAEAAAACll/gt277sP5g6FM3Gzdc/AAAAPxkGAAAAAAAAATEBAABAAAAAUi1Q8Pei7D8ExAkuIqHXPwAAAD8oBgAAAAAAAAEyAQAAQAAAAJTdEYINjuw/2Nb079hH1z8AAAA/KAYAAAAAAAABMwEAAEAAAACuWP90MWvsP6zp37GP7tY/AAAAPzgGAAAAAAAAATQBAABAAAAA7wjBBkdW7D+I/MpzRpXWPwAAAD84BgAAAAAAAAE1AQAAQAAAAJ2eGMljOuw/8IXA1KFo1j8AAAA/RwYAAAAAAAABNgEAAEAAAAB0aUQqcizsP8SYq5ZYD9Y/AAAAP0cGAAAAAAAAATcBAABAAAAASzRwi4Ae7D8wIqH3s+LVPwAAAD9XBgAAAAAAAAE4AQAAQAAAACL/m+yOEOw/nKuWWA+21T8AAAA/VwYAAAAAAAABOQEAAEAAAAAi/5vsjhDsPwQ1jLlqidU/AAAAP2cGAAAAAAAAAToBAABAAAAAjeQxHZYJ7D8ENYy5aonVPwAAAD9nBgAAAAAAAAE7AQAAQAAAAH0qS3HI2Os/BDWMuWqJ1T8AAAA/AwcAAAAAAAABPAEAAEAAAAArwKIz5bzrPwQ1jLlqidU/AAAAPxIHAAAAAAAAAT0BAABAAAAAbHBkxfqn6z8ENYy5aonVPwAAAD8SBwAAAAAAAAE+AQAAQAAAABoGvIcXjOs/BDWMuWqJ1T8AAAA/IgcAAAAAAAABPwEAAEAAAADImxNKNHDrPwQ1jLlqidU/AAAAPzEHAAAAAAAAAUABAABAAAAA4RYBPVhN6z8ENYy5aonVPwAAAD8xBwAAAAAAAAFBAQAAQAAAAI+sWP90Mes/BDWMuWqJ1T8AAAA/MQcAAAAAAAABQgEAAEAAAAA9QrDBkRXrPwQ1jLlqidU/AAAAP0EHAAAAAAAAAUMBAABAAAAAf/JxU6cA6z8ENYy5aonVPwAAAD9BBwAAAAAAAAFEAQAAQAAAAFW9nbS18uo/BDWMuWqJ1T8AAAA/UQcAAAAAAAABRQEAAEAAAAAsiMkVxOTqPwQ1jLlqidU/AAAAP2AHAAAAAAAAAUYBAABAAAAAmG1fRsvd6j8ENYy5aonVPwAAAD9gBwAAAAAAAAFHAQAAQAAAAANT9XbS1uo/BDWMuWqJ1T8AAAA/cAcAAAAAAAABSAEAAEAAAABvOIun2c/qPwQ1jLlqidU/AAAAP3AHAAAAAAAAAUkBAABAAAAA2h0h2ODI6j8ENYy5aonVPwAAAD+PBwAAAAAAAAFKAQAAQAAAAEYDtwjoweo/BDWMuWqJ1T8AAAA/nwcAAAAAAAABSwEAAEAAAACx6Ew577rqPwQ1jLlqidU/AAAAP64HAAAAAAAAAUwBAABAAAAAHc7iafaz6j8ENYy5aonVPwAAAD+uBwAAAAAAAAFNAQAAQAAAAIizeJr9rOo/BDWMuWqJ1T8AAAA/vgcAAAAAAAABTgEAAEAAAABefqT7C5/qPwQ1jLlqidU/AAAAP74HAAAAAAAAAU8BAABAAAAAyWM6LBOY6j8ENYy5aonVPwAAAD/NBwAAAAAAAAFQAQAAQAAAADVJ0Fwakeo/BDWMuWqJ1T8AAAA/zQcAAAAAAAABUQEAAEAAAAAMFPy9KIPqPwQ1jLlqidU/AAAAP90HAAAAAAAAAVIBAABAAAAAd/mR7i986j8ENYy5aonVPwAAAD/dBwAAAAAAAAFTAQAAQAAAAOPeJx83deo/BDWMuWqJ1T8AAAA/7QcAAAAAAAABVAEAAEAAAABOxL1PPm7qPwQ1jLlqidU/AAAAP+0HAAAAAAAAAVUBAABAAAAAuqlTgEVn6j8ENYy5aonVPwAAAD87CAAAAAAAAAFWAQAAQAAAACWP6bBMYOo/BDWMuWqJ1T8AAAA/SggAAAAAAAABVwEAAEAAAAD8WRUSW1LqPwQ1jLlqidU/AAAAP0oIAAAAAAAAAVgBAABAAAAA0iRBc2lE6j8ENYy5aonVPwAAAD9aCAAAAAAAAAFZAQAAQAAAAD4K16NwPeo/BDWMuWqJ1T8AAAA/aQgAAAAAAAABWgEAAEAAAACp72zUdzbqPwQ1jLlqidU/AAAAP3kIAAAAAAAAAVsBAABAAAAAfVEGlczz5z8yqrRT+CTlPwAAAD8AAAAAAAAAAAFcAQAAQAAAABJscGTF+uc/Mqq0U/gk5T8AAAA/qwAAAAAAAAABXQEAAEAAAACmhtozvgHoPzKqtFP4JOU/AAAAP7sAAAAAAAAAAV4BAABAAAAAZNYYoqgW6D8yqrRT+CTlPwAAAD+7AAAAAAAAAAFfAQAAQAAAACEmVxCTK+g/Mqq0U/gk5T8AAAA/ygAAAAAAAAABYAEAAEAAAAB0kP9NdkfoPzKqtFP4JOU/AAAAP8oAAAAAAAAAAWEBAABAAAAAWxUSW1Jq6D8yqrRT+CTlPwAAAD/aAAAAAAAAAAFiAQAAQAAAAEGaJGgujeg/Mqq0U/gk5T8AAAA/2gAAAAAAAAABYwEAAEAAAAApHzd1CrDoP37lOaNKO+U/AAAAP+oAAAAAAAAAAWQBAABAAAAA5m514/TE6D9+5TmjSjvlPwAAAD/qAAAAAAAAAAFlAQAAQAAAADjZHSHY4Og/fuU5o0o75T8AAAA/+QAAAAAAAAABZgEAAEAAAABhDvK/ye7oP37lOaNKO+U/AAAAPzYBAAAAAAAAAWcBAABAAAAAi0PGXrv86D9+5TmjSjvlPwAAAD9FAQAAAAAAAAFoAQAAQAAAALR4mv2sCuk/fuU5o0o75T8AAAA/RQEAAAAAAAABaQEAAEAAAAByyNhrlx/pP37lOaNKO+U/AAAAP1UBAAAAAAAAAWoBAABAAAAALxgX2oE06T9+5TmjSjvlPwAAAD9VAQAAAAAAAAFrAQAAQAAAAKy3k7ZWXuk/fuU5o0o75T8AAAA/ZAEAAAAAAAABbAEAAEAAAABpB9IkQXPpP37lOaNKO+U/AAAAP3QBAAAAAAAAAW0BAABAAAAAkjymwzKB6T9+5TmjSjvlPwAAAD90AQAAAAAAAAFuAQAAQAAAAFItUPD3ouw/ElxEQu9n5T8AAAA/AAAAAAAAAAABbwEAAEAAAADmR7q/8KnsPxJcRELvZ+U/AAAAPx8AAAAAAAAAAXABAABAAAAApZf4Ldu+7D/KIL/ynFHlPwAAAD8vAAAAAAAAAAFxAQAAQAAAADmyYv3Txew/yiC/8pxR5T8AAAA/PgAAAAAAAAABcgEAAEAAAAD3AaFrvtrsP8ogv/KcUeU/AAAAPz4AAAAAAAAAAXMBAABAAAAAIDd1CrDo7D/KIL/ynFHlPwAAAD9OAAAAAAAAAAF0AQAAQAAAAElsSamh9uw/fuU5o0o75T8AAAA/TgAAAAAAAAABdQEAAEAAAAAHvIcXjAvtP37lOaNKO+U/AAAAP10AAAAAAAAAAXYBAABAAAAAxQvGhXYg7T8yqrRT+CTlPwAAAD9dAAAAAAAAAAF3AQAAQAAAAIJbBPRgNe0/Mqq0U/gk5T8AAAA/bQAAAAAAAAABeAEAAEAAAABAq0JiS0rtPzKqtFP4JOU/AAAAP20AAAAAAAAAAXkBAABAAAAAos/RS/yW7T8yqrRT+CTlPwAAAD96AAAAAAAAAAF6AQAAQAAAAIpU5FjYue0/6m4vBKYO5T8AAAA/egAAAAAAAAABewEAAEAAAADcvoyWu9XtP+puLwSmDuU/AAAAP4kAAAAAAAAAAXwBAABAAAAALik11J7x7T/qbi8Epg7lPwAAAD+JAAAAAAAAAAF9AQAAQAAAAKrIsbBzG+4/6m4vBKYO5T8AAAA/mQAAAAAAAAABfgEAAEAAAABoGPAeXjDuP54zqrRT+OQ/AAAAP5kAAAAAAAAAAX8BAABAAAAAJWgujUhF7j9W+CRlAeLkPwAAAD+oAAAAAAAAAAGAAQAAQAAAAOO3bPsyWu4/VvgkZQHi5D8AAAA/qAAAAAAAAAABgQEAAEAAAAB30tbKK2HuP1b4JGUB4uQ/AAAAP7gAAAAAAAAAAYIBAABAAAAANiIVORZ27j8KvZ8Vr8vkPwAAAD/IAAAAAAAAAAGDAQAAQAAAAMo8fwgPfe4/Cr2fFa/L5D8AAAA/yAAAAAAAAAABhAEAAEAAAABfV+nXB4TuPwq9nxWvy+Q/AAAAP9cAAAAAAAAAAYUBAABAAAAAiIy9dvmR7j8KvZ8Vr8vkPwAAAD/XAAAAAAAAAAGGAQAAQAAAALHBkRXrn+4/Cr2fFa/L5D8AAAA/5wAAAAAAAAABhwEAAEAAAABF3Pvk46buPwq9nxWvy+Q/AAAAP+cAAAAAAAAAAYgBAABAAAAALWEO8r/J7j8KvZ8Vr8vkPwAAAD/2AAAAAAAAAAGJAQAAQAAAAFaW4pCx1+4/Cr2fFa/L5D8AAAA/BgEAAAAAAAABigEAAEAAAACnAIvOlPPuP76BGsZcteQ/AAAAPwYBAAAAAAAAAYsBAABAAAAA0TVfbYYB7z++gRrGXLXkPwAAAD8WAQAAAAAAAAGMAQAAQAAAAGVQyTx/CO8/voEaxly15D8AAAA/FgEAAAAAAAABjQEAAEAAAAD5ajMMeA/vP3ZGlXYKn+Q/AAAAPyUBAAAAAAAAAY4BAABAAAAALXerG6cn5j+mYcxVS6znPwAAAD8AAAAAAAAAAAGPAQAAQAAAAC13qxunJ+Y/PtjW9O/Y5z8AAAA/awAAAAAAAAABkAEAAEAAAAAtd6sbpyfmP4YTXERC7+c/AAAAP2sAAAAAAAAAAZEBAABAAAAALXerG6cn5j8eimbj5hvoPwAAAD97AAAAAAAAAAGSAQAAQAAAAC13qxunJ+Y/sgBxgotI6D8AAAA/ewAAAAAAAAABkwEAAEAAAAAtd6sbpyfmPyopCxAnuOg/AAAAP4oAAAAAAAAAAZQBAABAAAAALXerG6cn5j9yZJBfec7oPwAAAD+KAAAAAAAAAAGVAQAAQAAAAC13qxunJ+Y/vp8Vr8vk6D8AAAA/mgAAAAAAAAABlgEAAEAAAAAtd6sbpyfmP1IWIE5wEek/AAAAP5oAAAAAAAAAAZcBAABAAAAALXerG6cn5j+eUaWdwifpPwAAAD+pAAAAAAAAAAGYAQAAQAAAAC13qxunJ+Y/5owq7RQ+6T8AAAA/uQAAAAAAAAABmQEAAEAAAADCkRXrny7mP34DNYy5auk/AAAAP7kAAAAAAAAAAZoBAABAAAAAwpEV658u5j/GPrrbC4HpPwAAAD/JAAAAAAAAAAGbAQAAQAAAAMKRFeufLuY/pvBJygLE6T8AAAA/yQAAAAAAAAABnAEAAEAAAADCkRXrny7mP/IrzxlV2uk/AAAAP9gAAAAAAAAAAZ0BAABAAAAAwpEV658u5j8+Z1Rpp/DpPwAAAD/oAAAAAAAAAAGeAQAAQAAAAMKRFeufLuY/0t1eCEwd6j8AAAA/6AAAAAAAAAABnwEAAEAAAADCkRXrny7mPx4Z5FeeM+o/AAAAP/cAAAAAAAAAAaABAABAAAAAwpEV658u5j9qVGmn8EnqPwAAAD/3AAAAAAAAAAGhAQAAQAAAAFasf7qYNeY/Rgb5leeM6j8AAAA/BwEAAAAAAAABogEAAEAAAADsxumJkTzmP3LzDdQw5uo/AAAAPxcBAAAAAAAAAaMBAABAAAAA7MbpiZE85j++LpMjg/zqPwAAAD8mAQAAAAAAAAGkAQAAQAAAAOzG6YmRPOY/BmoYc9US6z8AAAA/JgEAAAAAAAABpQEAAEAAAADsxumJkTzmP1KlncInKes/AAAAPzYBAAAAAAAAAaYBAABAAAAA7MbpiZE85j+e4CISej/rPwAAAD82AQAAAAAAAAGnAQAAQAAAAIHhU1mKQ+Y/5huoYcxV6z8AAAA/RQEAAAAAAAABqAEAAEAAAACB4VNZikPmPzJXLbEebOs/AAAAP0UBAAAAAAAAAakBAABAAAAAgeFTWYpD5j9+krIAcYLrPwAAAD9VAQAAAAAAAAGqAQAAQAAAAIHhU1mKQ+Y/xs03UMOY6z8AAAA/ZQEAAAAAAAABqwEAAEAAAACB4VNZikPmPxIJvZ8Vr+s/AAAAP3QBAAAAAAAAAawBAABAAAAAgeFTWYpD5j+mf8c+utvrPwAAAD90AQAAAAAAAAGtAQAAQAAAAIHhU1mKQ+Y/OvbR3V4I7D8AAAA/hAEAAAAAAAABrgEAAEAAAACB4VNZikPmP4YxVy2xHuw/AAAAP4QBAAAAAAAAAa8BAABAAAAAgeFTWYpD5j8aqGHMVUvsPwAAAD+TAQAAAAAAAAGwAQAAQAAAAIHhU1mKQ+Y/ZuPmG6hh7D8AAAA/kwEAAAAAAAABsQEAAEAAAACB4VNZikPmP7IebGv6d+w/AAAAP6MBAAAAAAAAAbIBAABAAAAAgeFTWYpD5j/+WfG6TI7sPwAAAD+jAQAAAAAAAAGzAQAAQAAAAIHhU1mKQ+Y/RpV2Cp+k7D8AAAA/swEAAAAAAAABtAEAAEAAAACB4VNZikPmP94LgalD0ew/AAAAP7MBAAAAAAAAAbUBAABAAAAAgeFTWYpD5j8mRwb5lefsPwAAAD/CAQAAAAAAAAG2AQAAQAAAAIHhU1mKQ+Y/coKLSOj97D8AAAA/0gEAAAAAAAABtwEAAEAAAACB4VNZikPmPwb5leeMKu0/AAAAP+EBAAAAAAAAAbgBAABAAAAAgeFTWYpD5j9SNBs330DtPwAAAD/hAQAAAAAAAAG5AQAAQAAAABX8vSiDSuY/mm+ghjFX7T8AAAA/8QEAAAAAAAABugEAAEAAAAAV/L0og0rmP+aqJdaDbe0/AAAAP/EBAAAAAAAAAbsBAABAAAAAFfy9KINK5j8y5qol1oPtPwAAAD8BAgAAAAAAAAG8AQAAQAAAABX8vSiDSuY/eiEwdSia7T8AAAA/AQIAAAAAAAABvQEAAEAAAAAV/L0og0rmP8ZctcR6sO0/AAAAPyACAAAAAAAAAb4BAABAAAAAFfy9KINK5j8SmDoUzcbtPwAAAD8vAgAAAAAAAAG/AQAAQAAAABX8vSiDSuY/WtO/Yx/d7T8AAAA/igIAAAAAAAABwAEAAEAAAAAV/L0og0rmP6YORbNx8+0/AAAAP5oCAAAAAAAAAcEBAABAAAAAFfy9KINK5j/yScoCxAnuPwAAAD+pAgAAAAAAAAHCAQAAQAAAABX8vSiDSuY/OoVPUhYg7j8AAAA/qQIAAAAAAAABwwEAAEAAAAAV/L0og0rmP4bA1KFoNu4/AAAAP7kCAAAAAAAAAcQBAABAAAAAFfy9KINK5j/S+1nxukzuPwAAAD/JAgAAAAAAAAHFAQAAQAAAABX8vSiDSuY/HjffQA1j7j8AAAA/9wIAAAAAAAABxgEAAEAAAACB4VNZikPmPx4330ANY+4/AAAAP1UDAAAAAAAAAccBAABAAAAAy1IcMvba5T+mYcxVS6znPwAAAD8AAAAAAAAAAAHIAQAAQAAAAMtSHDL22uU/8pxRpZ3C5z8AAAA/2AAAAAAAAAAByQEAAEAAAADLUhwy9trlPz7Y1vTv2Oc/AAAAP+gAAAAAAAAAAcoBAABAAAAAy1IcMvba5T+GE1xEQu/nPwAAAD/oAAAAAAAAAAHLAQAAQAAAAMtSHDL22uU/0k7hk5QF6D8AAAA/BwEAAAAAAAABzAEAAEAAAADLUhwy9trlP2bF6zI5Mug/AAAAPwcBAAAAAAAAAc0BAABAAAAAy1IcMvba5T+yAHGCi0joPwAAAD8HAQAAAAAAAAHOAQAAQAAAAMtSHDL22uU//jv20d1e6D8AAAA/FwEAAAAAAAABzwEAAEAAAADLUhwy9trlP97thcDUoeg/AAAAPyYBAAAAAAAAAdABAABAAAAAy1IcMvba5T9yZJBfec7oPwAAAD8mAQAAAAAAAAHRAQAAQAAAAMtSHDL22uU/vp8Vr8vk6D8AAAA/NgEAAAAAAAAB0gEAAEAAAADLUhwy9trlP1IWIE5wEek/AAAAPzYBAAAAAAAAAdMBAABAAAAAy1IcMvba5T/mjCrtFD7pPwAAAD9FAQAAAAAAAAHUAQAAQAAAAMtSHDL22uU/MsivPGdU6T8AAAA/RQEAAAAAAAAB1QEAAEAAAADLUhwy9trlP34DNYy5auk/AAAAP1UBAAAAAAAAAdYBAABAAAAAYG2GAe/h5T/GPrrbC4HpPwAAAD9VAQAAAAAAAAHXAQAAQAAAAGBthgHv4eU/Eno/K16X6T8AAAA/ZQEAAAAAAAAB2AEAAEAAAABgbYYB7+HlP161xHqwrek/AAAAP2UBAAAAAAAAAdkBAABAAAAAYG2GAe/h5T+m8EnKAsTpPwAAAD90AQAAAAAAAAHaAQAAQAAAAGBthgHv4eU/8ivPGVXa6T8AAAA/dAEAAAAAAAAB2wEAAEAAAABgbYYB7+HlP9LdXghMHeo/AAAAP5MBAAAAAAAAAdwBAABAAAAAYG2GAe/h5T8eGeRXnjPqPwAAAD+TAQAAAAAAAAHdAQAAQAAAAGBthgHv4eU/+spzRpV26j8AAAA/kwEAAAAAAAAB3gEAAEAAAABgbYYB7+HlP5JBfuU5o+o/AAAAP6MBAAAAAAAAAd8BAABAAAAAYG2GAe/h5T/afAM1jLnqPwAAAD+jAQAAAAAAAAHgAQAAQAAAAPWH8NDn6OU/2nwDNYy56j8AAAA/swEAAAAAAAAB4QEAAEAAAAD1h/DQ5+jlP3LzDdQw5uo/AAAAP7MBAAAAAAAAAeIBAABAAAAA9Yfw0Ofo5T++LpMjg/zqPwAAAD/CAQAAAAAAAAHjAQAAQAAAAPWH8NDn6OU/BmoYc9US6z8AAAA/0gEAAAAAAAAB5AEAAEAAAAD1h/DQ5+jlP1KlncInKes/AAAAP+EBAAAAAAAAAeUBAABAAAAA9Yfw0Ofo5T+e4CISej/rPwAAAD/xAQAAAAAAAAHmAQAAQAAAAPWH8NDn6OU/5huoYcxV6z8AAAA/AQIAAAAAAAAB5wEAAEAAAAD1h/DQ5+jlPzJXLbEebOs/AAAAPwECAAAAAAAAAegBAABAAAAA9Yfw0Ofo5T9aRELvZ8XrPwAAAD8gAgAAAAAAAAHpAQAAQAAAAPWH8NDn6OU/pn/HPrrb6z8AAAA/IAIAAAAAAAAB6gEAAEAAAAD1h/DQ5+jlP/K6TI4M8us/AAAAPyACAAAAAAAAAesBAABAAAAA9Yfw0Ofo5T869tHdXgjsPwAAAD8vAgAAAAAAAAHsAQAAQAAAAPWH8NDn6OU/hjFXLbEe7D8AAAA/PwIAAAAAAAAB7QEAAEAAAACJolqg4O/lP9Js3HwDNew/AAAAPz8CAAAAAAAAAe4BAABAAAAAiaJaoODv5T8aqGHMVUvsPwAAAD9PAgAAAAAAAAHvAQAAQAAAAImiWqDg7+U/ZuPmG6hh7D8AAAA/TwIAAAAAAAAB8AEAAEAAAACJolqg4O/lP7IebGv6d+w/AAAAP08CAAAAAAAAAfEBAABAAAAAiaJaoODv5T/+WfG6TI7sPwAAAD9eAgAAAAAAAAHyAQAAQAAAAImiWqDg7+U/RpV2Cp+k7D8AAAA/bgIAAAAAAAAB8wEAAEAAAACJolqg4O/lP5LQ+1nxuuw/AAAAP30CAAAAAAAAAfQBAABAAAAAiaJaoODv5T/eC4GpQ9HsPwAAAD99AgAAAAAAAAH1AQAAQAAAAB69xG/Z9uU/JkcG+ZXn7D8AAAA/jQIAAAAAAAAB9gEAAEAAAAAevcRv2fblPwb5leeMKu0/AAAAP40CAAAAAAAAAfcBAABAAAAAstcuP9L95T9SNBs330DtPwAAAD+qAgAAAAAAAAH4AQAAQAAAALLXLj/S/eU/mm+ghjFX7T8AAAA/uQIAAAAAAAAB+QEAAEAAAACy1y4/0v3lP+aqJdaDbe0/AAAAP8kCAAAAAAAAAfoBAABAAAAAstcuP9L95T8y5qol1oPtPwAAAD/YAgAAAAAAAAH7AQAAQAAAALLXLj/S/eU/eiEwdSia7T8AAAA/+AIAAAAAAAAB/AEAAEAAAACy1y4/0v3lP8ZctcR6sO0/AAAAPwcDAAAAAAAAAf0BAABAAAAAstcuP9L95T8SmDoUzcbtPwAAAD8mAwAAAAAAAAH+AQAAQAAAALLXLj/S/eU/WtO/Yx/d7T8AAAA/NgMAAAAAAAAB/wEAAEAAAACy1y4/0v3lP6YORbNx8+0/AAAAP0YDAAAAAAAAAQACAABAAAAAstcuP9L95T/yScoCxAnuPwAAAD9VAwAAAAAAAAEBAgAAQAAAALLXLj/S/eU/OoVPUhYg7j8AAAA/VQMAAAAAAAABAgIAAEAAAACy1y4/0v3lP4bA1KFoNu4/AAAAP2UDAAAAAAAAAQMCAABAAAAABELXfLUZ5j8KTB2KZuPmPwAAAD8AAAAAAAAAAAEEAgAAQAAAABX8vSiDSuY/Ckwdimbj5j8AAAA/9gAAAAAAAAABBQIAAEAAAADTS/yWbV/mP1KHotm4+eY/AAAAPwUBAAAAAAAAAQYCAABAAAAA/IDQNV9t5j+ewicpCxDnPwAAAD8FAQAAAAAAAAEHAgAAQAAAALnQDqRJguY/nsInKQsQ5z8AAAA/FQEAAAAAAAABCAIAAEAAAAB4IE0SNJfmP57CJykLEOc/AAAAPxUBAAAAAAAAAQkCAABAAAAAsA8IXfPV5j+ewicpCxDnPwAAAD80AQAAAAAAAAEKAgAAQAAAAEUqcizs3OY/nsInKQsQ5z8AAAA/NAEAAAAAAAABCwIAAEAAAADZRNz75OPmP57CJykLEOc/AAAAP0QBAAAAAAAAAQwCAABAAAAAmJQaas/45j+ewicpCxDnPwAAAD9EAQAAAAAAAAENAgAAQAAAAMHJ7gjBBuc/nsInKQsQ5z8AAAA/UwEAAAAAAAABDgIAAEAAAADq/sKnshTnP57CJykLEOc/AAAAP1MBAAAAAAAAAQ8CAABAAAAAEzSXRqQi5z+ewicpCxDnPwAAAD9jAQAAAAAAAAEQAgAAQAAAADxpa+WVMOc/nsInKQsQ5z8AAAA/YwEAAAAAAAABEQIAAEAAAAD6uKlTgEXnP57CJykLEOc/AAAAP3MBAAAAAAAAARICAABAAAAAuAjowWpa5z+ewicpCxDnPwAAAD9zAQAAAAAAAAETAgAAQAAAAHVYJjBVb+c/nsInKQsQ5z8AAAA/ggEAAAAAAAABFAIAAEAAAABc3Tg9MZLnP57CJykLEOc/AAAAP4IBAAAAAAAAARUCAABAAAAAGi13qxun5z+ewicpCxDnPwAAAD+SAQAAAAAAAAEWAgAAQAAAAAGyibj3yec/nsInKQsQ5z8AAAA/kgEAAAAAAAABFwIAAEAAAAC/Acgm4t7nP57CJykLEOc/AAAAP6EBAAAAAAAAARgCAABAAAAAO6FEA7cI6D+ewicpCxDnPwAAAD+hAQAAAAAAAAEZAgAAQAAAAI0L7UCaJOg/nsInKQsQ5z8AAAA/sQEAAAAAAAABGgIAAEAAAABKWyuvhDnoP1KHotm4+eY/AAAAP7EBAAAAAAAAARsCAABAAAAAdJD/TXZH6D8KTB2KZuPmPwAAAD/BAQAAAAAAAAEcAgAAQAAAAIRK5vlDeOg/vhCYOhTN5j8AAAA/wQEAAAAAAAABHQIAAEAAAAAYZVDJPH/oP74QmDoUzeY/AAAAP9ABAAAAAAAAAR4CAABAAAAArX+6mDWG6D++EJg6FM3mPwAAAD/gAQAAAAAAAAEfAgAAQAAAANa0jjcnlOg/vhCYOhTN5j8AAAA/4AEAAAAAAAABIAIAAEAAAABrz/gGIJvoP74QmDoUzeY/AAAAP+8BAAAAAAAAASECAABAAAAAAOpi1hii6D++EJg6FM3mPwAAAD//AQAAAAAAAAEiAgAAQAAAAJQEzaURqeg/vhCYOhTN5j8AAAA/DwIAAAAAAAABIwIAAEAAAAApHzd1CrDoP74QmDoUzeY/AAAAPw8CAAAAAAAAASQCAABAAAAAvTmhRAO36D++EJg6FM3mPwAAAD8eAgAAAAAAAAElAgAAQAAAAFJUCxT8veg/vhCYOhTN5j8AAAA/HgIAAAAAAAABJgIAAEAAAAB7id+y7cvoP74QmDoUzeY/AAAAPy4CAAAAAAAAAScCAABAAAAAYQ7yv8nu6D++EJg6FM3mPwAAAD89AgAAAAAAAAEoAgAAQAAAAItDxl67/Og/vhCYOhTN5j8AAAA/TQIAAAAAAAABKQIAAEAAAACb/awKiS3pP74QmDoUzeY/AAAAP00CAAAAAAAAASoCAABAAAAAxDKBqXo76T++EJg6FM3mPwAAAD9dAgAAAAAAAAErAgAAQAAAAO5nVUhsSek/vhCYOhTN5j8AAAA/XQIAAAAAAAABLAIAAEAAAAAXnSnnXVfpP74QmDoUzeY/AAAAP2wCAAAAAAAAAS0CAABAAAAAQNL9hU9l6T++EJg6FM3mPwAAAD9sAgAAAAAAAAEuAgAAQAAAAGkH0iRBc+k/ctUS68G25j8AAAA/fAIAAAAAAAABLwIAAEAAAACSPKbDMoHpP3LVEuvBtuY/AAAAP3wCAAAAAAAAATACAABAAAAAJ1cQkyuI6T9y1RLrwbbmPwAAAD+LAgAAAAAAAAExAgAAQAAAALtxemIkj+k/KpqNm2+g5j8AAAA/iwIAAAAAAAABMgIAAEAAAADkpk4BFp3pPyqajZtvoOY/AAAAP5sCAAAAAAAAATMCAABAAAAAesG40A6k6T8qmo2bb6DmPwAAAD+bAgAAAAAAAAE0AgAAQAAAAA7cIqAHq+k/3l4ITB2K5j8AAAA/qwIAAAAAAAABNQIAAEAAAACj9oxvALLpP95eCEwdiuY/AAAAP6sCAAAAAAAAATYCAABAAAAANxH3Pvm46T/eXghMHYrmPwAAAD+6AgAAAAAAAAE3AgAAQAAAAIl7n3zc1Ok/3l4ITB2K5j8AAAA/ugIAAAAAAAABOAIAAEAAAACysHMbzuLpP5Ijg/zKc+Y/AAAAP8oCAAAAAAAAATkCAABAAAAAR8vd6sbp6T+SI4P8ynPmPwAAAD/ZAgAAAAAAAAE6AgAAQAAAAHEAsom49+k/kiOD/Mpz5j8AAAA/2QIAAAAAAAABOwIAAEAAAACaNYYoqgXqP5Ijg/zKc+Y/AAAAP9kCAAAAAAAAATwCAABAAAAAw2pax5sT6j+SI4P8ynPmPwAAAD/pAgAAAAAAAAE9AgAAQAAAAFeFxJaUGuo/kiOD/Mpz5j8AAAA/6QIAAAAAAAABPgIAAEAAAADsny5mjSHqP5Ijg/zKc+Y/AAAAPwcDAAAAAAAAAT8CAABAAAAAgLqYNYYo6j+SI4P8ynPmPwAAAD8HAwAAAAAAAAFAAgAAQAAAABXVAgV/L+o/kiOD/Mpz5j8AAAA/FgMAAAAAAAABQQIAAEAAAACp72zUdzbqP5Ijg/zKc+Y/AAAAP5MDAAAAAAAAAUICAABAAAAA/FkVEltS6j+SI4P8ynPmPwAAAD+TAwAAAAAAAAFDAgAAQAAAALqpU4BFZ+o/kiOD/Mpz5j8AAAA/owMAAAAAAAABRAIAAEAAAADj3icfN3XqP5Ijg/zKc+Y/AAAAP6MDAAAAAAAAAUUCAABAAAAADBT8vSiD6j+SI4P8ynPmPwAAAD+yAwAAAAAAAAFGAgAAQAAAAF5+pPsLn+o/kiOD/Mpz5j8AAAA/sgMAAAAAAAABRwIAAEAAAACIs3ia/azqP5Ijg/zKc+Y/AAAAP8IDAAAAAAAAAUgCAABAAAAAiLN4mv2s6j/eXghMHYrmPwAAAD/xAwAAAAAAAAFJAgAAQAAAAB3O4mn2s+o/3l4ITB2K5j8AAAA/AAQAAAAAAAABSgIAAEAAAACx6Ew577rqP95eCEwdiuY/AAAAPxAEAAAAAAAAAUsCAABAAAAARgO3COjB6j/eXghMHYrmPwAAAD+7BAAAAAAAAAFMAgAAQAAAANodIdjgyOo/KpqNm2+g5j8AAAA/+gQAAAAAAAABTQIAAEAAAABvOIun2c/qP3LVEuvBtuY/AAAAPwkFAAAAAAAAAU4CAABAAAAAbziLp9nP6j++EJg6FM3mPwAAAD8ZBQAAAAAAAAFPAgAAQAAAAG84i6fZz+o/Ckwdimbj5j8AAAA/GQUAAAAAAAABUAIAAEAAAACYbV9Gy93qP+r9rHhdJuc/AAAAPykFAAAAAAAAAVECAABAAAAALIjJFcTk6j8W68G2pn/nPwAAAD85BQAAAAAAAAFSAgAAQAAAACyIyRXE5Oo/XiZHBvmV5z8AAAA/OQUAAAAAAAABUwIAAEAAAAAsiMkVxOTqP6ZhzFVLrOc/AAAAP0gFAAAAAAAAAVQCAABAAAAALIjJFcTk6j8+2Nb079jnPwAAAD9YBQAAAAAAAAFVAgAAQAAAACyIyRXE5Oo/hhNcRELv5z8AAAA/aAUAAAAAAAABVgIAAEAAAAAsiMkVxOTqP9JO4ZOUBeg/AAAAP2gFAAAAAAAAAVcCAABAAAAALIjJFcTk6j8eimbj5hvoPwAAAD93BQAAAAAAAAFYAgAAQAAAACyIyRXE5Oo/ZsXrMjky6D8AAAA/dwUAAAAAAAABWQIAAEAAAAAsiMkVxOTqP/479tHdXug/AAAAP5YFAAAAAAAAAVoCAABAAAAALIjJFcTk6j9Kd3shMHXoPwAAAD+WBQAAAAAAAAFbAgAAQAAAACyIyRXE5Oo/3u2FwNSh6D8AAAA/pgUAAAAAAAABXAIAAEAAAAAsiMkVxOTqPyopCxAnuOg/AAAAP7YFAAAAAAAAAV0CAABAAAAALIjJFcTk6j9yZJBfec7oPwAAAD/FBQAAAAAAAAFeAgAAQAAAACyIyRXE5Oo/vp8Vr8vk6D8AAAA/1QUAAAAAAAABXwIAAEAAAAAsiMkVxOTqPwrbmv4d++g/AAAAP+QFAAAAAAAAAWACAABAAAAALIjJFcTk6j+eUaWdwifpPwAAAD/0BQAAAAAAAAFhAgAAQAAAACyIyRXE5Oo/5owq7RQ+6T8AAAA/BAYAAAAAAAABYgIAAEAAAAAsiMkVxOTqP161xHqwrek/AAAAPwQGAAAAAAAAAWMCAABAAAAALIjJFcTk6j+m8EnKAsTpPwAAAD8TBgAAAAAAAAFkAgAAQAAAAJhtX0bL3eo/8ivPGVXa6T8AAAA/EwYAAAAAAAABZQIAAEAAAACYbV9Gy93qP4qi2bj5Buo/AAAAPyMGAAAAAAAAAWYCAABAAAAAmG1fRsvd6j/S3V4ITB3qPwAAAD8jBgAAAAAAAAFnAgAAQAAAAJhtX0bL3eo/HhnkV54z6j8AAAA/MgYAAAAAAAABaAIAAEAAAACYbV9Gy93qP2pUaafwSeo/AAAAPzIGAAAAAAAAAWkCAABAAAAAmG1fRsvd6j+yj+72QmDqPwAAAD9CBgAAAAAAAAFqAgAAQAAAAJhtX0bL3eo/+spzRpV26j8AAAA/UgYAAAAAAAABawIAAEAAAACYbV9Gy93qP0YG+ZXnjOo/AAAAP1IGAAAAAAAAAWwCAABAAAAAmG1fRsvd6j+SQX7lOaPqPwAAAD9hBgAAAAAAAAFtAgAAQAAAAJhtX0bL3eo/2nwDNYy56j8AAAA/cQYAAAAAAAABbgIAAEAAAACYbV9Gy93qP74ukyOD/Oo/AAAAP3EGAAAAAAAAAW8CAABAAAAAmG1fRsvd6j8Gahhz1RLrPwAAAD+ABgAAAAAAAAFwAgAAQAAAAJhtX0bL3eo/MlctsR5s6z8AAAA/kAYAAAAAAAABcQIAAEAAAACYbV9Gy93qP36SsgBxgus/AAAAP5AGAAAAAAAAAXICAABAAAAAmG1fRsvd6j8SCb2fFa/rPwAAAD+gBgAAAAAAAAFzAgAAQAAAAJhtX0bL3eo/pn/HPrrb6z8AAAA/rwYAAAAAAAABdAIAAEAAAACYbV9Gy93qP/K6TI4M8us/AAAAP78GAAAAAAAAAXUCAABAAAAAmG1fRsvd6j869tHdXgjsPwAAAD/OBgAAAAAAAAF2AgAAQAAAAJhtX0bL3eo/hjFXLbEe7D8AAAA/zgYAAAAAAAABdwIAAEAAAAADU/V20tbqP9Js3HwDNew/AAAAP94GAAAAAAAAAXgCAABAAAAAA1P1dtLW6j9m4+YbqGHsPwAAAD/eBgAAAAAAAAF5AgAAQAAAAANT9XbS1uo/RpV2Cp+k7D8AAAA/7gYAAAAAAAABegIAAEAAAAADU/V20tbqP5LQ+1nxuuw/AAAAP/0GAAAAAAAAAXsCAABAAAAAA1P1dtLW6j8mRwb5lefsPwAAAD/9BgAAAAAAAAF8AgAAQAAAAANT9XbS1uo/ur0QmDoU7T8AAAA/DQcAAAAAAAABfQIAAEAAAAADU/V20tbqPwb5leeMKu0/AAAAPw0HAAAAAAAAAX4CAABAAAAAA1P1dtLW6j9SNBs330DtPwAAAD8dBwAAAAAAAAF/AgAAQAAAAANT9XbS1uo/mm+ghjFX7T8AAAA/HQcAAAAAAAABgAIAAEAAAAADU/V20tbqPzLmqiXWg+0/AAAAPy0HAAAAAAAAAYECAABAAAAAA1P1dtLW6j/GXLXEerDtPwAAAD8tBwAAAAAAAAGCAgAAQAAAAANT9XbS1uo/Epg6FM3G7T8AAAA/PAcAAAAAAAABgwIAAEAAAAADU/V20tbqP1rTv2Mf3e0/AAAAPzwHAAAAAAAAAYQCAABAAAAAA1P1dtLW6j/yScoCxAnuPwAAAD9MBwAAAAAAAAGFAgAAQAAAAANT9XbS1uo/OoVPUhYg7j8AAAA/TAcAAAAAAAABhgIAAEAAAAADU/V20tbqP4bA1KFoNu4/AAAAP1sHAAAAAAAAAYcCAABAAAAAA1P1dtLW6j9mcmSQX3nuPwAAAD9bBwAAAAAAAAGIAgAAQAAAAANT9XbS1uo/+uhuLwSm7j8AAAA/awcAAAAAAAABiQIAAEAAAAADU/V20tbqP0Yk9H5WvO4/AAAAP2sHAAAAAAAAAYoCAABAAAAAA1P1dtLW6j+OX3nOqNLuPwAAAD97BwAAAAAAAAGLAgAAQAAAAANT9XbS1uo/2pr+Hfvo7j8AAAA/yQcAAAAAAAABjAIAAEAAAAADU/V20tbqP3IRCb2fFe8/AAAAP9gHAAAAAAAAAY0CAABAAAAAbziLp9nP6j9yEQm9nxXvPwAAAD/YBwAAAAAAAAGOAgAAQAAAANodIdjgyOo/BogTXERC7z8AAAA/6AcAAAAAAAABjwIAAEAAAADaHSHY4MjqP1LDmKuWWO8/AAAAP/cHAAAAAAAAAZACAABAAAAA2h0h2ODI6j+a/h376G7vPwAAAD8HCAAAAAAAAAGRAgAAQAAAANodIdjgyOo/5jmjSjuF7z8AAAA/BwgAAAAAAAABkgIAAEAAAADaHSHY4MjqPzJ1KJqNm+8/AAAAP0UIAAAAAAAAAZMCAABAAAAARgO3COjB6j8ydSiajZvvPwAAAD/CCAAAAAAAAAGUAgAAQAAAAIizeJr9rOo/MnUomo2b7z8AAAA/0ggAAAAAAAABlQIAAEAAAAD0mA7LBKbqPzJ1KJqNm+8/AAAAP9IIAAAAAAAAAZYCAABAAAAAyWM6LBOY6j8ydSiajZvvPwAAAD/hCAAAAAAAAAGXAgAAQAAAAKAuZo0hiuo/MnUomo2b7z8AAAA/4QgAAAAAAAABmAIAAEAAAADj3icfN3XqPzJ1KJqNm+8/AAAAP/EIAAAAAAAAAZkCAABAAAAA/FkVEltS6j96sK3p37HvPwAAAD/xCAAAAAAAAAGaAgAAQAAAAKnvbNR3Nuo/erCt6d+x7z8AAAA/AQkAAAAAAAABmwIAAEAAAAAuUPD3ogzqP8brMjkyyO8/AAAAPwEJAAAAAAAAAZwCAABAAAAA2+VHur/w6T/G6zI5MsjvPwAAAD8QCQAAAAAAAAGdAgAAQAAAAPVgNa3jzek/xusyOTLI7z8AAAA/EAkAAAAAAAABngIAAEAAAACj9oxvALLpPw4nuIiE3u8/AAAAPxAJAAAAAAAAAZ8CAABAAAAAUIzkMR2W6T8OJ7iIhN7vPwAAAD8QCQAAAAAAAAGgAgAAQAAAAJI8psMygek/Die4iITe7z8AAAA/HwkAAAAAAAABoQIAAEAAAADV7GdVSGzpPw4nuIiE3u8/AAAAPx8JAAAAAAAAAaICAABAAAAArLeTtlZe6T8OJ7iIhN7vPwAAAD8vCQAAAAAAAAGjAgAAQAAAAMQygal6O+k/Die4iITe7z8AAAA/LwkAAAAAAAABpAIAAEAAAACb/awKiS3pPw4nuIiE3u8/AAAAPz8JAAAAAAAAAaUCAABAAAAAcsjYa5cf6T8OJ7iIhN7vPwAAAD8/CQAAAAAAAAGmAgAAQAAAAEmTBM2lEek/Die4iITe7z8AAAA/TgkAAAAAAAABpwIAAEAAAACLQ8Zeu/zoPw4nuIiE3u8/AAAAP14JAAAAAAAAAagCAABAAAAAzfOH8NDn6D8OJ7iIhN7vPwAAAD9eCQAAAAAAAAGpAgAAQAAAAA+kSYLm0ug/Die4iITe7z8AAAA/bQkAAAAAAAABqgIAAEAAAAC9OaFEA7foPw4nuIiE3u8/AAAAP20JAAAAAAAAAasCAABAAAAAa8/4BiCb6D8OJ7iIhN7vPwAAAD99CQAAAAAAAAGsAgAAQAAAAIRK5vlDeOg/Die4iITe7z8AAAA/fQkAAAAAAAABrQIAAEAAAADG+qeLWWPoPw4nuIiE3u8/AAAAP40JAAAAAAAAAa4CAABAAAAAdJD/TXZH6D8OJ7iIhN7vPwAAAD+NCQAAAAAAAAGvAgAAQAAAALZAwd+LMug/xusyOTLI7z8AAAA/nAkAAAAAAAABsAIAAEAAAAD48IJxoR3oP8brMjkyyO8/AAAAP5wJAAAAAAAAAbECAABAAAAAO6FEA7cI6D/G6zI5MsjvPwAAAD+sCQAAAAAAAAGyAgAAQAAAAJbM84fw0Oc/erCt6d+x7z8AAAA/rAkAAAAAAAABswIAAEAAAADYfLUZBrznP3qwrenfse8/AAAAP7sJAAAAAAAAAbQCAABAAAAAGi13qxun5z96sK3p37HvPwAAAD+7CQAAAAAAAAG1AgAAQAAAAPH3ogwqmec/erCt6d+x7z8AAAA/ywkAAAAAAAABtgIAAEAAAADHws5tOIvnP3qwrenfse8/AAAAP9sJAAAAAAAAAbcCAABAAAAAno36zkZ95z96sK3p37HvPwAAAD/bCQAAAAAAAAG4AgAAQAAAAHVYJjBVb+c/erCt6d+x7z8AAAA/2wkAAAAAAAABuQIAAEAAAADhPbxgXGjnP3qwrenfse8/AAAAP+oJAAAAAAAAAboCAABAAAAATCNSkWNh5z96sK3p37HvPwAAAD/qCQAAAAAAAAG7AgAAQAAAALgI6MFqWuc/erCt6d+x7z8AAAA/+gkAAAAAAAABvAIAAEAAAAAj7n3ycVPnP3qwrenfse8/AAAAPwkKAAAAAAAAAb0CAABAAAAAj9MTI3lM5z96sK3p37HvPwAAAD8JCgAAAAAAAAG+AgAAQAAAAPq4qVOARec/erCt6d+x7z8AAAA/GQoAAAAAAAABvwIAAEAAAABmnj+Ehz7nP3qwrenfse8/AAAAPykKAAAAAAAAAcACAABAAAAA0IPVtI435z96sK3p37HvPwAAAD8pCgAAAAAAAAHBAgAAQAAAAKdOARadKec/erCt6d+x7z8AAAA/OAoAAAAAAAABwgIAAEAAAAATNJdGpCLnP3qwrenfse8/AAAAP1cKAAAAAAAAAcMCAABAAAAAfhktd6sb5z96sK3p37HvPwAAAD9XCgAAAAAAAAHEAgAAQAAAAOr+wqeyFOc/erCt6d+x7z8AAAA/VwoAAAAAAAABxQIAAEAAAABV5FjYuQ3nP3qwrenfse8/AAAAP2cKAAAAAAAAAcYCAABAAAAAwcnuCMEG5z96sK3p37HvPwAAAD9nCgAAAAAAAAHHAgAAQAAAACyvhDnI/+Y/erCt6d+x7z8AAAA/dwoAAAAAAAAByAIAAEAAAACYlBpqz/jmP3qwrenfse8/AAAAP3cKAAAAAAAAAckCAABAAAAAA3qwmtbx5j96sK3p37HvPwAAAD+GCgAAAAAAAAHKAgAAQAAAAG9fRsvd6uY/erCt6d+x7z8AAAA/lgoAAAAAAAABywIAAEAAAADZRNz75OPmP3qwrenfse8/AAAAP6UKAAAAAAAAAcwCAABAAAAARSpyLOzc5j96sK3p37HvPwAAAD+1CgAAAAAAAAHNAgAAQAAAALAPCF3z1eY/erCt6d+x7z8AAAA/tQoAAAAAAAABzgIAAEAAAAAc9Z2N+s7mP3qwrenfse8/AAAAP8UKAAAAAAAAAc8CAABAAAAAh9ozvgHI5j96sK3p37HvPwAAAD/FCgAAAAAAAAHQAgAAQAAAAMqK9U8Xs+Y/erCt6d+x7z8AAAA/1AoAAAAAAAAB0QIAAEAAAAChVSGxJaXmP3qwrenfse8/AAAAP9QKAAAAAAAAAdICAABAAAAAeCBNEjSX5j96sK3p37HvPwAAAD/kCgAAAAAAAAHTAgAAQAAAAE7reHNCieY/erCt6d+x7z8AAAA/5AoAAAAAAAAB1AIAAEAAAAC50A6kSYLmP3qwrenfse8/AAAAPxYLAAAAAAAAAdUCAABAAAAAkJs6BVh05j96sK3p37HvPwAAAD8WCwAAAAAAAAHWAgAAQAAAAPyA0DVfbeY/erCt6d+x7z8AAAA/JgsAAAAAAAAB1wIAAEAAAACfZj+rQmLrP3LVEuvBtuY/AAAAPwAAAAAAAAAAAdgCAABAAAAAn2Y/q0Ji6z++EJg6FM3mPwAAAD+8AAAAAAAAAAHZAgAAQAAAAJ9mP6tCYus/nsInKQsQ5z8AAAA/ywAAAAAAAAAB2gIAAEAAAACfZj+rQmLrPzI5MsivPOc/AAAAP8sAAAAAAAAAAdsCAABAAAAAn2Y/q0Ji6z/STuGTlAXoPwAAAD8HAQAAAAAAAAHcAgAAQAAAAJ9mP6tCYus//jv20d1e6D8AAAA/FwEAAAAAAAAB3QIAAEAAAAALTNXbSVvrP5KyAHGCi+g/AAAAPxcBAAAAAAAAAd4CAABAAAAAC0zV20lb6z8qKQsQJ7joPwAAAD8nAQAAAAAAAAHfAgAAQAAAAAtM1dtJW+s/UhYgTnAR6T8AAAA/JwEAAAAAAAAB4AIAAEAAAAALTNXbSVvrP55RpZ3CJ+k/AAAAPzYBAAAAAAAAAeECAABAAAAAC0zV20lb6z8yyK88Z1TpPwAAAD82AQAAAAAAAAHiAgAAQAAAAAtM1dtJW+s/xj662wuB6T8AAAA/RgEAAAAAAAAB4wIAAEAAAAB2MWsMUVTrPxJ6Pytel+k/AAAAP0YBAAAAAAAAAeQCAABAAAAAdjFrDFFU6z+m8EnKAsTpPwAAAD9VAQAAAAAAAAHlAgAAQAAAAHYxawxRVOs/PmdUaafw6T8AAAA/VQEAAAAAAAAB5gIAAEAAAAB2MWsMUVTrP9LdXghMHeo/AAAAP2UBAAAAAAAAAecCAABAAAAA4RYBPVhN6z8eGeRXnjPqPwAAAD9lAQAAAAAAAAHoAgAAQAAAAOEWAT1YTes/+spzRpV26j8AAAA/dQEAAAAAAAAB6QIAAEAAAADhFgE9WE3rP74ukyOD/Oo/AAAAP5QBAAAAAAAAAeoCAABAAAAA4RYBPVhN6z8Gahhz1RLrPwAAAD+UAQAAAAAAAAHrAgAAQAAAAOEWAT1YTes/nuAiEno/6z8AAAA/owEAAAAAAAAB7AIAAEAAAADhFgE9WE3rP+YbqGHMVes/AAAAP6MBAAAAAAAAAe0CAABAAAAA4RYBPVhN6z8yVy2xHmzrPwAAAD+zAQAAAAAAAAHuAgAAQAAAAOEWAT1YTes/fpKyAHGC6z8AAAA/swEAAAAAAAAB7wIAAEAAAADhFgE9WE3rP8bNN1DDmOs/AAAAP8MBAAAAAAAAAfACAABAAAAA4RYBPVhN6z8SCb2fFa/rPwAAAD/DAQAAAAAAAAHxAgAAQAAAAOEWAT1YTes/WkRC72fF6z8AAAA/0gEAAAAAAAAB8gIAAEAAAADhFgE9WE3rP/K6TI4M8us/AAAAP9IBAAAAAAAAAfMCAABAAAAA4RYBPVhN6z+GMVctsR7sPwAAAD/iAQAAAAAAAAH0AgAAQAAAAOEWAT1YTes/0mzcfAM17D8AAAA/4gEAAAAAAAAB9QIAAEAAAADhFgE9WE3rP2bj5huoYew/AAAAP/EBAAAAAAAAAfYCAABAAAAA4RYBPVhN6z/+WfG6TI7sPwAAAD/xAQAAAAAAAAH3AgAAQAAAAOEWAT1YTes/RpV2Cp+k7D8AAAA/AQIAAAAAAAAB+AIAAEAAAADhFgE9WE3rP5LQ+1nxuuw/AAAAPwECAAAAAAAAAfkCAABAAAAAdjFrDFFU6z/eC4GpQ9HsPwAAAD8RAgAAAAAAAAH6AgAAQAAAAHYxawxRVOs/coKLSOj97D8AAAA/EQIAAAAAAAAB+wIAAEAAAAB2MWsMUVTrP7q9EJg6FO0/AAAAPyACAAAAAAAAAfwCAABAAAAAdjFrDFFU6z8G+ZXnjCrtPwAAAD8gAgAAAAAAAAH9AgAAQAAAAHYxawxRVOs/UjQbN99A7T8AAAA/MAIAAAAAAAAB/gIAAEAAAAB2MWsMUVTrP5pvoIYxV+0/AAAAP34CAAAAAAAAAf8CAABAAAAAn2Y/q0Ji6z/mqiXWg23tPwAAAD9+AgAAAAAAAAEAAwAAQAAAAJ9mP6tCYus/MuaqJdaD7T8AAAA/jQIAAAAAAAABAQMAAEAAAAA0gal6O2nrP3ohMHUomu0/AAAAP40CAAAAAAAAAQIDAABAAAAAyJsTSjRw6z8SmDoUzcbtPwAAAD+dAgAAAAAAAAEDAwAAQAAAAF22fRktd+s/WtO/Yx/d7T8AAAA/nQIAAAAAAAABBAMAAEAAAADx0OfoJX7rP6YORbNx8+0/AAAAP60CAAAAAAAAAQUDAABAAAAA8dDn6CV+6z/yScoCxAnuPwAAAD+tAgAAAAAAAAEGAwAAQAAAAIbrUbgehes/8knKAsQJ7j8AAAA/zAIAAAAAAAABBwMAAEAAAACG61G4HoXrPzqFT1IWIO4/AAAAP9sCAAAAAAAAAQgDAABAAAAAGga8hxeM6z86hU9SFiDuPwAAAD/rAgAAAAAAAAEJAwAAQAAAAK8gJlcQk+s/OoVPUhYg7j8AAAA/+wIAAAAAAAABCgMAAEAAAABDO5AmCZrrPzqFT1IWIO4/AAAAP/sCAAAAAAAAAQsDAABAAAAAAovOlPOu6z86hU9SFiDuPwAAAD8KAwAAAAAAAAEMAwAAQAAAAFT1dtLWyus/OoVPUhYg7j8AAAA/GgMAAAAAAAABDQMAAEAAAADoD+Ghz9HrPzqFT1IWIO4/AAAAPxoDAAAAAAAAAQ4DAABAAAAAEUW1QMHf6z86hU9SFiDuPwAAAD8aAwAAAAAAAAEPAwAAQAAAAM+U866r9Os/hsDUoWg27j8AAAA/GgMAAAAAAAABEAMAAEAAAACN5DEdlgnsP4bA1KFoNu4/AAAAPyoDAAAAAAAAAREDAABAAAAASzRwi4Ae7D+GwNShaDbuPwAAAD8qAwAAAAAAAAESAwAAQAAAAAmErvlqM+w/hsDUoWg27j8AAAA/OgMAAAAAAAABEwMAAEAAAACdnhjJYzrsP4bA1KFoNu4/AAAAP0kDAAAAAAAAARQDAABAAAAAW+5WN05P7D+GwNShaDbuPwAAAD9JAwAAAAAAAAEVAwAAQAAAAIUjK9Y/Xew/0vtZ8bpM7j8AAAA/WQMAAAAAAAABFgMAAEAAAABCc2lEKnLsP9L7WfG6TO4/AAAAP1kDAAAAAAAAARcDAABAAAAAa6g94xuA7D/S+1nxukzuPwAAAD9ZAwAAAAAAAAEYAwAAQAAAAL0S5iD/m+w/HjffQA1j7j8AAAA/aAMAAAAAAAABGQMAAEAAAAB8YiSP6bDsPx4330ANY+4/AAAAP3gDAAAAAAAAARoDAABAAAAAixwLO7fh7D8eN99ADWPuPwAAAD94AwAAAAAAAAEbAwAAQAAAAElsSamh9uw/HjffQA1j7j8AAAA/iAMAAAAAAAABHAMAAEAAAAByoR1IkwTtPx4330ANY+4/AAAAP4gDAAAAAAAAAR0DAABAAAAAMPFbtn0Z7T8eN99ADWPuPwAAAD+XAwAAAAAAAAEeAwAAQAAAAO5AmiRoLu0/HjffQA1j7j8AAAA/lwMAAAAAAAABHwMAAEAAAACrkNiSUkPtPx4330ANY+4/AAAAP6cDAAAAAAAAASADAABAAAAAaeAWAT1Y7T8eN99ADWPuPwAAAD+nAwAAAAAAAAEhAwAAQAAAAJMV658uZu0/HjffQA1j7j8AAAA/tgMAAAAAAAABIgMAAEAAAADlf5PdEYLtPx4330ANY+4/AAAAP7YDAAAAAAAAASMDAABAAAAAos/RS/yW7T8eN99ADWPuPwAAAD/GAwAAAAAAAAEkAwAAQAAAAPU5eonfsu0/0vtZ8bpM7j8AAAA/xgMAAAAAAAABJQMAAEAAAADcvoyWu9XtP4bA1KFoNu4/AAAAP9YDAAAAAAAAASYDAABAAAAALik11J7x7T+GwNShaDbuPwAAAD/WAwAAAAAAAAEnAwAAQAAAAIGT3RGCDe4/hsDUoWg27j8AAAA/5QMAAAAAAAABKAMAAEAAAAC6gphcQUzuPzqFT1IWIO4/AAAAP+UDAAAAAAAAASkDAABAAAAA47ds+zJa7j86hU9SFiDuPwAAAD/1AwAAAAAAAAEqAwAAQAAAAA3tQJokaO4/OoVPUhYg7j8AAAA/9QMAAAAAAAABKwMAAEAAAAA2IhU5FnbuPzqFT1IWIO4/AAAAPwQEAAAAAAAAASwDAABAAAAAX1fp1weE7j86hU9SFiDuPwAAAD8EBAAAAAAAAAEtAwAAQAAAAPNxU6cAi+4/8knKAsQJ7j8AAAA/JAQAAAAAAAABLgMAAEAAAAAcpydG8pjuP/JJygLECe4/AAAAPyQEAAAAAAAAAS8DAABAAAAAscGRFeuf7j/yScoCxAnuPwAAAD8zBAAAAAAAAAEwAwAAQAAAAEXc++Tjpu4/8knKAsQJ7j8AAAA/QwQAAAAAAAABMQMAAEAAAADa9mW03K3uP/JJygLECe4/AAAAP0MEAAAAAAAAATIDAABAAAAAbhHQg9W07j/yScoCxAnuPwAAAD9SBAAAAAAAAAEzAwAAQAAAAJhGpCLHwu4/8knKAsQJ7j8AAAA/YgQAAAAAAAABNAMAAEAAAADBe3jBuNDuP/JJygLECe4/AAAAP3IEAAAAAAAAATUDAABAAAAApwCLzpTz7j/yScoCxAnuPwAAAD9yBAAAAAAAAAE2AwAAQAAAANE1X22GAe8/8knKAsQJ7j8AAAA/gQQAAAAAAAABNwMAAEAAAACPhZ3bcBbvP/JJygLECe4/AAAAP5EEAAAAAAAAATgDAABAAAAATdXbSVsr7z/yScoCxAnuPwAAAD+RBAAAAAAAAAE5AwAAQAAAAAslGrhFQO8/8knKAsQJ7j8AAAA/kQQAAAAAAAABOgMAAEAAAABtSamh9ozvPxKYOhTNxu0/AAAAP88EAAAAAAAAATsDAABAAAAAAWQTce+T7z8SmDoUzcbtPwAAAD/PBAAAAAAAAAE8AwAAQAAAAJd+fUDomu8/xly1xHqw7T8AAAA/3wQAAAAAAAABPQMAAEAAAAArmecP4aHvP3ohMHUomu0/AAAAP2YFAAAAAAAAAT4DAABAAAAAv7NR39mo7z96ITB1KJrtPwAAAD9mBQAAAAAAAAE/AwAAQAAAAFPOu67Sr+8/eiEwdSia7T8AAAA/dQUAAAAAAAABQAMAAEAAAADp6CV+y7bvP3ohMHUomu0/AAAAPwIGAAAAAAAAAUEDAABAAAAAfQOQTcS97z96ITB1KJrtPwAAAD8CBgAAAAAAAAFCAwAAQAAAABMe+hy9xO8/MuaqJdaD7T8AAAA/EQYAAAAAAAABQwMAAEAAAACnOGTstcvvPzLmqiXWg+0/AAAAPyEGAAAAAAAAAUQDAABAAAAAO1POu67S7z8y5qol1oPtPwAAAD9ABgAAAAAAAAFFAwAAQAAAAM9tOIun2e8/MuaqJdaD7T8AAAA/vQYAAAAAAAABRgMAAEAAAAD5ogwqmefvP1I0GzffQO0/AAAAPxcHAAAAAAAAAUcDAABAAAAA+aIMKpnn7z+6vRCYOhTtPwAAAD8nBwAAAAAAAAFIAwAAQAAAAI29dvmR7u8/JkcG+ZXn7D8AAAA/JwcAAAAAAAABSQMAAEAAAAAh2ODIivXvP/K6TI4M8us/AAAAP2UHAAAAAAAAAUoDAABAAAAAIdjgyIr17z9aRELvZ8XrPwAAAD91BwAAAAAAAAFLAwAAQAAAACHY4MiK9e8/Egm9nxWv6z8AAAA/dQcAAAAAAAABTAMAAEAAAAAh2ODIivXvP36SsgBxgus/AAAAP4QHAAAAAAAAAU0DAABAAAAAIdjgyIr17z/mG6hhzFXrPwAAAD+EBwAAAAAAAAFOAwAAQAAAACHY4MiK9e8/BmoYc9US6z8AAAA/lAcAAAAAAAABTwMAAEAAAAAh2ODIivXvP3LzDdQw5uo/AAAAP5QHAAAAAAAAAVADAABAAAAAIdjgyIr17z8muIiE3s/qPwAAAD+kBwAAAAAAAAFRAwAAQAAAACHY4MiK9e8/kkF+5Tmj6j8AAAA/swcAAAAAAAABUgMAAEAAAAAh2ODIivXvP0YG+ZXnjOo/AAAAP8MHAAAAAAAAAVMDAABAAAAAIdjgyIr17z+yj+72QmDqPwAAAD/SBwAAAAAAAAFUAwAAQAAAACHY4MiK9e8/alRpp/BJ6j8AAAA/0gcAAAAAAAABVQMAAEAAAAAh2ODIivXvP9LdXghMHeo/AAAAP+IHAAAAAAAAAVYDAABAAAAAIdjgyIr17z8+Z1Rpp/DpPwAAAD/iBwAAAAAAAAFXAwAAQAAAACHY4MiK9e8/pvBJygLE6T8AAAA/8gcAAAAAAAABWAMAAEAAAAAh2ODIivXvP161xHqwrek/AAAAPwEIAAAAAAAAAVkDAABAAAAAIdjgyIr17z9+AzWMuWrpPwAAAD8BCAAAAAAAAAFaAwAAQAAAACHY4MiK9e8/MsivPGdU6T8AAAA/EQgAAAAAAAABWwMAAEAAAAAh2ODIivXvP55RpZ3CJ+k/AAAAPxEIAAAAAAAAAVwDAABAAAAAIdjgyIr17z9SFiBOcBHpPwAAAD8gCAAAAAAAAAFdAwAAQAAAACHY4MiK9e8/Ctua/h376D8AAAA/IAgAAAAAAAABXgMAAEAAAAAh2ODIivXvP3JkkF95zug/AAAAPzAIAAAAAAAAAV8DAABAAAAAIdjgyIr17z8qKQsQJ7joPwAAAD8wCAAAAAAAAAFgAwAAQAAAACHY4MiK9e8/3u2FwNSh6D8AAAA/QAgAAAAAAAABYQMAAEAAAAAh2ODIivXvP0p3eyEwdeg/AAAAP0AIAAAAAAAAAWIDAABAAAAAIdjgyIr17z/+O/bR3V7oPwAAAD9PCAAAAAAAAAFjAwAAQAAAACHY4MiK9e8/sgBxgotI6D8AAAA/TwgAAAAAAAABZAMAAEAAAAAh2ODIivXvPx6KZuPmG+g/AAAAP18IAAAAAAAAAWUDAABAAAAAIdjgyIr17z+GE1xEQu/nPwAAAD9fCAAAAAAAAAFmAwAAQAAAACHY4MiK9e8/PtjW9O/Y5z8AAAA/bggAAAAAAAABZwMAAEAAAAAh2ODIivXvP/KcUaWdwuc/AAAAP24IAAAAAAAAAWgDAABAAAAAIdjgyIr17z9eJkcG+ZXnPwAAAD9+CAAAAAAAAAFpAwAAQAAAACHY4MiK9e8/FuvBtqZ/5z8AAAA/jggAAAAAAAABagMAAEAAAAAh2ODIivXvP8qvPGdUaec/AAAAP44IAAAAAAAAAWsDAABAAAAAIdjgyIr17z9+dLcXAlPnPwAAAD+dCAAAAAAAAAFsAwAAQAAAACHY4MiK9e8/MjkyyK885z8AAAA/rQgAAAAAAAABbQMAAEAAAAAh2ODIivXvP+r9rHhdJuc/AAAAP7wIAAAAAAAAAW4DAABAAAAAIdjgyIr17z+ewicpCxDnPwAAAD/cCAAAAAAAAAFvAwAAQAAAACHY4MiK9e8/Uoei2bj55j8AAAA/+wgAAAAAAAABcAMAAEAAAAAh2ODIivXvPwpMHYpm4+Y/AAAAPxUJAAAAAAAAAXEDAABAAAAAIdjgyIr17z9y1RLrwbbmPwAAAD9UCQAAAAAAAAFyAwAAQAAAAI29dvmR7u8/ctUS68G25j8AAAA/gwkAAAAAAAABcwMAAEAAAACNvXb5ke7vPyqajZtvoOY/AAAAP4MJAAAAAAAAAXQDAABAAAAAZYiiWqDg7z8qmo2bb6DmPwAAAD8PCgAAAAAAAAF1AwAAQAAAAOnoJX7Ltu8/KpqNm2+g5j8AAAA/HwoAAAAAAAABdgMAAEAAAAC/s1Hf2ajvP3LVEuvBtuY/AAAAPx8KAAAAAAAAAXcDAABAAAAAAWQTce+T7z9y1RLrwbbmPwAAAD8uCgAAAAAAAAF4AwAAQAAAAEUU1QIFf+8/vhCYOhTN5j8AAAA/LgoAAAAAAAABeQMAAEAAAAAb3wBkE3HvP74QmDoUzeY/AAAAPz4KAAAAAAAAAXoDAABAAAAA8aksxSFj7z8KTB2KZuPmPwAAAD8+CgAAAAAAAAF7AwAAQAAAAMl0WCYwVe8/Ckwdimbj5j8AAAA/TQoAAAAAAAABfAMAAEAAAAAzWu5WN07vP1KHotm4+eY/AAAAP00KAAAAAAAAAX0DAABAAAAA8JOPmzoFyD8muIiE3s/qPwAAAD8AAAAAAAAAAAF+AwAAQAAAAEP+N9kdIcg/JriIhN7P6j8AAAA/PQEAAAAAAAABfwMAAEAAAADn0ohU5FjIPya4iITez+o/AAAAPz0BAAAAAAAAAYADAABAAAAA3hGCDY6syD8muIiE3s/qPwAAAD9NAQAAAAAAAAGBAwAAQAAAANVQe8Y3AMk/JriIhN7P6j8AAAA/TQEAAAAAAAABggMAAEAAAADMj3R/4VPJPya4iITez+o/AAAAP10BAAAAAAAAAYMDAABAAAAAug1n8TT7yT8muIiE3s/qPwAAAD9dAQAAAAAAAAGEAwAAQAAAALFMYKreTso/JriIhN7P6j8AAAA/bAEAAAAAAAABhQMAAEAAAABXIbElpYbKPya4iITez+o/AAAAP2wBAAAAAAAAAYYDAABAAAAAqYtZY4iiyj8muIiE3s/qPwAAAD98AQAAAAAAAAGHAwAAQAAAAPv1AaFrvso/JriIhN7P6j8AAAA/mwEAAAAAAAABiAMAAEAAAABOYKreTtrKPya4iITez+o/AAAAP6sBAAAAAAAAAYkDAABAAAAAoMpSHDL2yj8muIiE3s/qPwAAAD+6AQAAAAAAAAGKAwAAQAAAAPI0+1kVEss/JriIhN7P6j8AAAA/ugEAAAAAAAABiwMAAEAAAACXCUzV20nLPya4iITez+o/AAAAP8oBAAAAAAAAAYwDAABAAAAA37Lty2i5yz8muIiE3s/qPwAAAD/ZAQAAAAAAAAGNAwAAQAAAANfx5oQSDcw/JriIhN7P6j8AAAA/6QEAAAAAAAABjgMAAEAAAADFb9n2ZbTMPya4iITez+o/AAAAP+kBAAAAAAAAAY8DAABAAAAAva7Srw8IzT8muIiE3s/qPwAAAD/5AQAAAAAAAAGQAwAAQAAAAGGDIyvWP80/cvMN1DDm6j8AAAA/+QEAAAAAAAABkQMAAEAAAAAHWHSmnHfNP3LzDdQw5uo/AAAAPwgCAAAAAAAAAZIDAABAAAAAqyzFIWOvzT9y8w3UMObqPwAAAD8IAgAAAAAAAAGTAwAAQAAAAKFrvtoMA84/cvMN1DDm6j8AAAA/GAIAAAAAAAABlAMAAEAAAACZqreTtlbOP3LzDdQw5uo/AAAAPxgCAAAAAAAAAZUDAABAAAAAPX8ID32Ozj9y8w3UMObqPwAAAD8nAgAAAAAAAAGWAwAAQAAAACv9+oDQNc8/cvMN1DDm6j8AAAA/RwIAAAAAAAABlwMAAEAAAAB9Z6O+s1HPP3LzDdQw5uo/AAAAP0cCAAAAAAAAAZgDAABAAAAA0dFL/JZtzz9y8w3UMObqPwAAAD9WAgAAAAAAAAGZAwAAQAAAABl77fIj3c8/cvMN1DDm6j8AAAA/VgIAAAAAAAABmgMAAEAAAADeJx83dQrQP3LzDdQw5uo/AAAAP2YCAAAAAAAAAZsDAABAAAAAWsebE0o00D9y8w3UMObqPwAAAD9mAgAAAAAAAAGcAwAAQAAAANVmGPAeXtA/cvMN1DDm6j8AAAA/dQIAAAAAAAABnQMAAEAAAABRBpXM84fQP3LzDdQw5uo/AAAAP3UCAAAAAAAAAZ4DAABAAAAA9trlR7q/0D9y8w3UMObqPwAAAD+FAgAAAAAAAAGfAwAAQAAAAGm5W904PdE/cvMN1DDm6j8AAAA/pAIAAAAAAAABoAMAAEAAAAC7IwQbHFnRPya4iITez+o/AAAAP6QCAAAAAAAAAaEDAABAAAAA5FjYuQ1n0T8muIiE3s/qPwAAAD+kAgAAAAAAAAGiAwAAQAAAAA6OrFj/dNE/JriIhN7P6j8AAAA/tAIAAAAAAAABowMAAEAAAADuGd8AZBPRP0YG+ZXnjOo/AAAAPwAAAAAAAAAAAaQDAABAAAAAF0+zn1Uh0T9GBvmV54zqPwAAAD/5AAAAAAAAAAGlAwAAQAAAAECEhz5HL9E/Rgb5leeM6j8AAAA/CQEAAAAAAAABpgMAAEAAAABpuVvdOD3RP5JBfuU5o+o/AAAAPwkBAAAAAAAAAacDAABAAAAAuyMEGxxZ0T/afAM1jLnqPwAAAD8ZAQAAAAAAAAGoAwAAQAAAAORY2LkNZ9E/JriIhN7P6j8AAAA/GQEAAAAAAAABqQMAAEAAAAAOjqxY/3TRPya4iITez+o/AAAAPygBAAAAAAAAAaoDAABAAAAAN8OA9/CC0T9y8w3UMObqPwAAAD8oAQAAAAAAAAGrAwAAQAAAAGD4VJbikNE/cvMN1DDm6j8AAAA/OAEAAAAAAAABrAMAAEAAAACJLSk11J7RP74ukyOD/Oo/AAAAP0cBAAAAAAAAAa0DAABAAAAAiS0pNdSe0T8Gahhz1RLrPwAAAD9XAQAAAAAAAAGuAwAAQAAAALJi/dPFrNE/BmoYc9US6z8AAAA/oAEAAAAAAAABrwMAAEAAAAAFzaURqcjRPwZqGHPVEus/AAAAP7ABAAAAAAAAAbADAABAAAAABc2lEanI0T9SpZ3CJynrPwAAAD/AAQAAAAAAAAGxAwAAQAAAAFc3Tk+M5NE/UqWdwicp6z8AAAA/wAEAAAAAAAABsgMAAEAAAABg+FSW4pDRP+YbqGHMVes/AAAAPxEEAAAAAAAAAbMDAABAAAAADo6sWP900T8yVy2xHmzrPwAAAD8hBAAAAAAAAAG0AwAAQAAAALsjBBscWdE/fpKyAHGC6z8AAAA/IQQAAAAAAAABtQMAAEAAAACS7i98KkvRP36SsgBxgus/AAAAPyEEAAAAAAAAAbYDAABAAAAAF0+zn1Uh0T9+krIAcYLrPwAAAD8wBAAAAAAAAAG3AwAAQAAAABdPs59VIdE/xs03UMOY6z8AAAA/MAQAAAAAAAABuAMAAEAAAADuGd8AZBPRP8bNN1DDmOs/AAAAP0AEAAAAAAAAAbkDAABAAAAA7hnfAGQT0T8SCb2fFa/rPwAAAD+9BAAAAAAAAAG6AwAAQAAAAMTkCmJyBdE/Egm9nxWv6z8AAAA/zAQAAAAAAAA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AQAAAAIAAAABwMAAAAAAQAAAAQAAAAECUlua0F0b21WMQIAAAAJBAAAAAkFAAAACQYAAAAJBwAAAAUEAAAAC1BlblN0cm9rZVYxBAAAAApBdHRyaWJ1dGVzBVRyYWNlCVN0YXJ0VGltZQRUeXBlBAQABA9QZW5BdHRyaWJ1dGVzVjECAAAACklua1RyYWNlVjECAAAAEAxBY3Rpb25UeXBlVjECAAAAAgAAAAkIAAAACQkAAAD4hwAAAAAAAAX2////DEFjdGlvblR5cGVWMQEAAAAHdmFsdWVfXwAIAgAAAAAAAAABBQAAAAQAAAAJCwAAAAkMAAAAZbcAAAAAAAAB8/////b///8AAAAAAQYAAAAEAAAACQ4AAAAJDwAAAG++AAAAAAAAAfD////2////AAAAAAEHAAAABAAAAAkRAAAACRIAAADszAAAAAAAAAHt////9v///wAAAAAFCAAAAA9QZW5BdHRyaWJ1dGVzVjEKAAAAB19jb2xvckEHX2NvbG9yUgdfY29sb3JHB19jb2xvckIKRml0VG9DdXJ2ZQZIZWlnaHQOSWdub3JlUHJlc3N1cmUNSXNIaWdobGlnaHRlcgVTaGFwZQVXaWR0aAAAAAAAAAAABAACAgICAQYBAQxCcnVzaFNoYXBlVjECAAAABgIAAAD/AAAAAAAAAAAAAAhAAAAF7P///wxCcnVzaFNoYXBlVjEBAAAAB3ZhbHVlX18ACAIAAAABAAAAAAAAAAAACEAFCQAAAApJbmtUcmFjZVYxAwAAAA1MaXN0YDErX2l0ZW1zDExpc3RgMStfc2l6ZQ9MaXN0YDErX3ZlcnNpb24EAAAYU2hhcmVkLklua2luZy5JbmtQb2ludFtdAgAAAAgIAgAAAAkVAAAAywAAAMsAAAABCwAAAAgAAAD/AAAAAAAAAAAAAAhAAAAB6v///+z///8BAAAAAAAAAAAACEABDAAAAAkAAAAJFwAAAAkAAAAJAAAAAQ4AAAAIAAAA/wAAAAAAAAAAAAAIQAAAAej////s////AQAAAAAAAAAAAAhAAQ8AAAAJAAAACRkAAABNAAAATQAAAAERAAAACAAAAP8AAAAAAAAAAAAACEAAAAHm////7P///wEAAAAAAAAAAAAIQAESAAAACQAAAAkbAAAAIQAAACEAAAAHFQAAAAABAAAAAAEAAAQKSW5rUG9pbnRWMQIAAAAJHAAAAAkdAAAACR4AAAAJHwAAAAkgAAAACSEAAAAJIgAAAAkjAAAACSQAAAAJJQAAAAkmAAAACScAAAAJKAAAAAkpAAAACSoAAAAJKwAAAAksAAAACS0AAAAJLgAAAAkvAAAACTAAAAAJMQAAAAkyAAAACTMAAAAJNAAAAAk1AAAACTYAAAAJNwAAAAk4AAAACTkAAAAJOgAAAAk7AAAACTwAAAAJPQAAAAk+AAAACT8AAAAJQAAAAAlBAAAACUIAAAAJQwAAAAlEAAAACUUAAAAJRgAAAAlHAAAACUgAAAAJSQAAAAlKAAAACUsAAAAJTAAAAAlNAAAACU4AAAAJTwAAAAlQAAAACVEAAAAJUgAAAAlTAAAACVQAAAAJVQAAAAlWAAAACVcAAAAJWAAAAAlZAAAACVoAAAAJWwAAAAlcAAAACV0AAAAJXgAAAAlfAAAACWAAAAAJYQAAAAliAAAACWMAAAAJZAAAAAllAAAACWYAAAAJZwAAAAloAAAACWkAAAAJagAAAAlrAAAACWwAAAAJbQAAAAluAAAACW8AAAAJcAAAAAlxAAAACXIAAAAJcwAAAAl0AAAACXUAAAAJdgAAAAl3AAAACXgAAAAJeQAAAAl6AAAACXsAAAAJfAAAAAl9AAAACX4AAAAJfwAAAAmAAAAACYEAAAAJggAAAAmDAAAACYQAAAAJhQAAAAmGAAAACYcAAAAJiAAAAAmJAAAACYoAAAAJiwAAAAmMAAAACY0AAAAJjgAAAAmPAAAACZAAAAAJkQAAAAmSAAAACZMAAAAJlAAAAAmVAAAACZYAAAAJlwAAAAmYAAAACZkAAAAJmgAAAAmbAAAACZwAAAAJnQAAAAmeAAAACZ8AAAAJoAAAAAmhAAAACaIAAAAJowAAAAmkAAAACaUAAAAJpgAAAAmnAAAACagAAAAJqQAAAAmqAAAACasAAAAJrAAAAAmtAAAACa4AAAAJrwAAAAmwAAAACbEAAAAJsgAAAAmzAAAACbQAAAAJtQAAAAm2AAAACbcAAAAJuAAAAAm5AAAACboAAAAJuwAAAAm8AAAACb0AAAAJvgAAAAm/AAAACcAAAAAJwQAAAAnCAAAACcMAAAAJxAAAAAnFAAAACcYAAAAJxwAAAAnIAAAACckAAAAJygAAAAnLAAAACcwAAAAJzQAAAAnOAAAACc8AAAAJ0AAAAAnRAAAACdIAAAAJ0wAAAAnUAAAACdUAAAAJ1gAAAAnXAAAACdgAAAAJ2QAAAAnaAAAACdsAAAAJ3AAAAAndAAAACd4AAAAJ3wAAAAngAAAACeEAAAAJ4gAAAAnjAAAACeQAAAAJ5QAAAAnmAAAADTUHFwAAAAABAAAAEAAAAAQKSW5rUG9pbnRWMQIAAAAJ5wAAAAnoAAAACekAAAAJ6gAAAAnrAAAACewAAAAJ7QAAAAnuAAAACe8AAAANBwcZAAAAAAEAAACAAAAABApJbmtQb2ludFYxAgAAAAnwAAAACfEAAAAJ8gAAAAnzAAAACfQAAAAJ9QAAAAn2AAAACfcAAAAJ+AAAAAn5AAAACfoAAAAJ+wAAAAn8AAAACf0AAAAJ/gAAAAn/AAAACQABAAAJAQEAAAkCAQAACQMBAAAJBAEAAAkFAQAACQYBAAAJBwEAAAkIAQAACQkBAAAJCgEAAAkLAQAACQwBAAAJDQEAAAkOAQAACQ8BAAAJEAEAAAkRAQAACRIBAAAJEwEAAAkUAQAACRUBAAAJFgEAAAkXAQAACRgBAAAJGQEAAAkaAQAACRsBAAAJHAEAAAkdAQAACR4BAAAJHwEAAAkgAQAACSEBAAAJIgEAAAkjAQAACSQBAAAJJQEAAAkmAQAACScBAAAJKAEAAAkpAQAACSoBAAAJKwEAAAksAQAACS0BAAAJLgEAAAkvAQAACTABAAAJMQEAAAkyAQAACTMBAAAJNAEAAAk1AQAACTYBAAAJNwEAAAk4AQAACTkBAAAJOgEAAAk7AQAACTwBAAANMwcbAAAAAAEAAABAAAAABApJbmtQb2ludFYxAgAAAAk9AQAACT4BAAAJPwEAAAlAAQAACUEBAAAJQgEAAAlDAQAACUQBAAAJRQEAAAlGAQAACUcBAAAJSAEAAAlJAQAACUoBAAAJSwEAAAlMAQAACU0BAAAJTgEAAAlPAQAACVABAAAJUQEAAAlSAQAACVMBAAAJVAEAAAlVAQAACVYBAAAJVwEAAAlYAQAACVkBAAAJWgEAAAlbAQAACVwBAAAJXQEAAA0fBRwAAAAKSW5rUG9pbnRWMQQAAAABWAFZDlByZXNzdXJlRmFjdG9yCVRpbWVTdGFtcAAAAAAGBgsQAgAAAMCpNOTcZ2c/AIEBAwYMaD8AAAA/AAAAAAAAAAABHQAAABwAAAAgOIETOIFzPwCBAQMGDGg/AAAAP2UCAAAAAAAAAR4AAAAcAAAAkGKOTC9biT8AgQEDBgxoPwAAAD9lAgAAAAAAAAEfAAAAHAAAAIAUrkfhepQ/AIEBAwYMaD8AAAA/dQIAAAAAAAABIAAAABwAAADwPruA2FSaPwCBAQMGDGg/AAAAP3UCAAAAAAAAASEAAAAcAAAAgLBuUX07nj8AgQEDBgxoPwAAAD91AgAAAAAAAAEiAAAAHAAAAKg05NxnF6A/AIEBAwYMaD8AAAA/hAIAAAAAAAABIwAAABwAAADgyWp5YwSjPwCBAQMGDGg/AAAAP5QCAAAAAAAAASQAAAAcAAAAsILE4bX3pD8AgQEDBgxoPwAAAD+UAgAAAAAAAAElAAAAHAAAAOgXS36x5Kc/AIEBAwYMaD8AAAA/lAIAAAAAAAABJgAAABwAAABQ9HeyWt6oPwCBAQMGDGg/AAAAP/ICAAAAAAAAAScAAAAcAAAAIK3RGq3Rqj8AgQEDBgxoPwAAAD8BAwAAAAAAAAEoAAAAHAAAAOhlK4P/xKw/AIEBAwYMaD8AAAA/AQMAAAAAAAABKQAAABwAAAC4HoXrUbiuPwCBAQMGDGg/AAAAPxEDAAAAAAAAASoAAAAcAAAAxGvvKdJVsD8AgQEDBgxoPwAAAD8RAwAAAAAAAAErAAAAHAAAADBIHF57T7E/AIEBAwYMaD8AAAA/IAMAAAAAAAABLAAAABwAAACYS7mUS7m0P4BAgQIFCnQ/AAAAPyADAAAAAAAAAS0AAAAcAAAAML1sZfCfuD+AQIECBQp0PwAAAD9AAwAAAAAAAAEuAAAAHAAAAMwHsDNuFro/gECBAgUKdD8AAAA/TwMAAAAAAAABLwAAABwAAAAEdsbNQpO6P4BAgQIFCnQ/AAAAP18DAAAAAAAAATAAAAAcAAAAOOTcZxcQuz+AQIECBQp0PwAAAD9fAwAAAAAAAAExAAAAHAAAAGhS8wHsjLs/gECBAgUKdD8AAAA/fgMAAAAAAAABMgAAABwAAACgwAmcwAm8P4BAgQIFCnQ/AAAAP34DAAAAAAAAATMAAAAcAAAA0C4gNpWGvD+AQIECBQp0PwAAAD9+AwAAAAAAAAE0AAAAHAAAADwLTWo+gL0/gECBAgUKdD8AAAA/jgMAAAAAAAABNQAAABwAAABseWMEE/29P4BAgQIFCnQ/AAAAP44DAAAAAAAAATYAAAAcAAAAPDK9bGXwvz+AQIECBQp0PwAAAD+tAwAAAAAAAAE3AAAAHAAAADjQaQOdNsA/gECBAgUKdD8AAAA/rQMAAAAAAAABOAAAABwAAABSB3VQB3XAP4BAgQIFCnQ/AAAAP8wDAAAAAAAAATkAAAAcAAAAaj6AnXGzwD+AQIECBQp0PwAAAD/MAwAAAAAAAAE6AAAAHAAAAIZ1i+rb8cA/gECBAgUKdD8AAAA/zAMAAAAAAAABOwAAABwAAACgrJY3RjDBP4BAgQIFCnQ/AAAAP+sDAAAAAAAAATwAAAAcAAAA0hqt0RqtwT+AQIECBQp0PwAAAD8CBAAAAAAAAAE9AAAAHAAAANIardEarcE/AMGBAwcOfD8AAAA/AgQAAAAAAAABPgAAABwAAADsUbgehevBPwDBgQMHDnw/AAAAPxIEAAAAAAAAAT8AAAAcAAAAIMDOuFlowj8AwYEDBw58PwAAAD8SBAAAAAAAAAFAAAAAHAAAADr32QXEpsI/AMGBAwcOfD8AAAA/EgQAAAAAAAABQQAAABwAAABULuVSLuXCPwDBgQMHDnw/AAAAPyEEAAAAAAAAAUIAAAAcAAAAiJz77AJiwz8AwYEDBw58PwAAAD8xBAAAAAAAAAFDAAAAHAAAAO54KCGsW8Q/AMGBAwcOfD8AAAA/MQQAAAAAAAABRAAAABwAAAAIsDNuFprEPwDBgQMHDnw/AAAAP0EEAAAAAAAAAUUAAAAcAAAAPB5KCOsWxT8AwYEDBw58PwAAAD9BBAAAAAAAAAFGAAAAHAAAAHKMYKK/k8U/AMGBAwcOfD8AAAA/UAQAAAAAAAABRwAAABwAAACKw2vvKdLFPwDBgQMHDnw/AAAAP1AEAAAAAAAAAUgAAAAcAAAApPp2PJQQxj8AwYEDBw58PwAAAD9vBAAAAAAAAAFJAAAAHAAAAL4xgon+TsY/AMGBAwcOfD8AAAA/bwQAAAAAAAABSgAAABwAAADYaI3WaI3GPwDBgQMHDnw/AAAAP38EAAAAAAAAAUsAAAAcAAAA8J+YI9PLxj8AwYEDBw58PwAAAD+PBAAAAAAAAAFMAAAAHAAAAAzXo3A9Csc/AMGBAwcOfD8AAAA/jwQAAAAAAAABTQAAABwAAAA+RboKEofHPwDBgQMHDnw/AAAAP70EAAAAAAAAAU4AAAAcAAAAWHzFV3zFxz8AwYEDBw58PwAAAD+9BAAAAAAAAAFPAAAAHAAAAHSz0KTmA8g/AMGBAwcOfD8AAAA/3QQAAAAAAAABUAAAABwAAACmIec+u4DIPwDBgQMHDnw/AAAAP90EAAAAAAAAAVEAAAAcAAAAwFjyiyW/yD8AwYEDBw58PwAAAD/dBAAAAAAAAAFSAAAAHAAAANqP/diP/cg/AMGBAwcOfD8AAAA/3QQAAAAAAAABUwAAABwAAAAO/hNzZHrJPwDBgQMHDnw/AAAAP+wEAAAAAAAAAVQAAAAcAAAAQGwqDTn3yT8AwYEDBw58PwAAAD/8BAAAAAAAAAFVAAAAHAAAAHbaQKcNdMo/wCBBggQJgj8AAAA//AQAAAAAAAABVgAAABwAAACqSFdB4vDKP8AgQYIECYI/AAAAPwsFAAAAAAAAAVcAAAAcAAAARJOaD2BnzD/AYMGCBQuGPwAAAD8bBQAAAAAAAAFYAAAAHAAAAHgBsak05Mw/wGDBggULhj8AAAA/KwUAAAAAAAABWQAAABwAAACSOLz2niLNP8BgwYIFC4Y/AAAAPysFAAAAAAAAAVoAAAAcAAAArG/HQwlhzT/AYMGCBQuGPwAAAD86BQAAAAAAAAFbAAAAHAAAAMSm0pBzn80/wGDBggULhj8AAAA/WQUAAAAAAAABXAAAABwAAADe3d3d3d3NP8BgwYIFC4Y/AAAAPxIHAAAAAAAAAV0AAAAcAAAALIP/xByZzj/AYMGCBQuGPwAAAD8hBwAAAAAAAAFeAAAAHAAAAGDxFV/xFc8/wGDBggULhj8AAAA/IQcAAAAAAAABXwAAABwAAACUXyz5xZLPP8BgwYIFC4Y/AAAAPzEHAAAAAAAAAWAAAAAcAAAAcQIncAIn0D/AYMGCBQuGPwAAAD8xBwAAAAAAAAFhAAAAHAAAABjVt+OhhNA/wGDBggULhj8AAAA/UAcAAAAAAAABYgAAABwAAACkcD0K16PQP8BgwYIFC4Y/AAAAP54HAAAAAAAAAWMAAAAcAAAAv6dIV0Hi0D/AoEGDBg2KPwAAAD+eBwAAAAAAAAFkAAAAHAAAAEtDzn12AdE/AOHBgwcPjj8AAAA/rgcAAAAAAAABZQAAABwAAADzFV/xFV/RPwDhwYMHD44/AAAAP70HAAAAAAAAAWYAAAAcAAAADU1qPoCd0T8A4cGDBw+OPwAAAD/NBwAAAAAAAAFnAAAAHAAAAJno72S1vNE/AOHBgwcPjj8AAAA/zQcAAAAAAAABaAAAABwAAAAlhHWL6tvRPwDhwYMHD44/AAAAP+wHAAAAAAAAAWkAAAAcAAAAP7uA2FQa0j8A4cGDBw+OPwAAAD/sBwAAAAAAAAFqAAAAHAAAAM1WBv+JOdI/AOHBgwcPjj8AAAA/7AcAAAAAAAABawAAABwAAABZ8oslv1jSPwDhwYMHD44/AAAAP/wHAAAAAAAAAWwAAAAcAAAA540RTPR30j8A4cGDBw+OPwAAAD8iCAAAAAAAAAFtAAAAHAAAAP/EHJlettI/AOHBgwcPjj8AAAA/QQgAAAAAAAABbgAAABwAAACNYKK/k9XSPwDhwYMHD44/AAAAP0EIAAAAAAAAAW8AAAAcAAAAp5etDP4T0z8A4cGDBw+OPwAAAD9RCAAAAAAAAAFwAAAAHAAAADUzMzMzM9M/AOHBgwcPjj8AAAA/YAgAAAAAAAABcQAAABwAAADBzrhZaFLTPwDhwYMHD44/AAAAP2AIAAAAAAAAAXIAAAAcAAAA2wXEptKQ0z8A4cGDBw+OPwAAAD9gCAAAAAAAAAFzAAAAHAAAAGehSc0HsNM/AOHBgwcPjj8AAAA/cAgAAAAAAAABdAAAABwAAACbD2Bn3CzUPwDhwYMHD44/AAAAP3AIAAAAAAAAAXUAAAAcAAAAKavljRFM1D8A4cGDBw+OPwAAAD+PCAAAAAAAAAF2AAAAHAAAAM99dgGxqdQ/AOHBgwcPjj8AAAA/jwgAAAAAAAABdwAAABwAAABdGfwn5sjUPwDhwYMHD44/AAAAP48IAAAAAAAAAXgAAAAcAAAA6bSBThvo1D8A4cGDBw+OPwAAAD+fCAAAAAAAAAF5AAAAHAAAAHVQB3VQB9U/AOHBgwcPjj8AAAA/rggAAAAAAAABegAAABwAAAAD7IybhSbVPwDhwYMHD44/AAAAP74IAAAAAAAAAXsAAAAcAAAAj4cSwrpF1T8A4cGDBw+OPwAAAD++CAAAAAAAAAF8AAAAHAAAAFGRroLE4dU/AOHBgwcPjj8AAAA/3QgAAAAAAAABfQAAABwAAABpyLnPLiDWPwDhwYMHD44/AAAAP90IAAAAAAAAAX4AAAAcAAAAg//EHJle1j8A4cGDBw+OPwAAAD/tCAAAAAAAAAF/AAAAHAAAACnSVZA4vNY/AOHBgwcPjj8AAAA/7QgAAAAAAAABgAAAABwAAADRpOYD2BnXPwDhwYMHD44/AAAAP/wIAAAAAAAAAYEAAAAcAAAAq+WNEUz01z8A4cGDBw+OPwAAAD/8CAAAAAAAAAGCAAAAHAAAAMUcmV62Mtg/AOHBgwcPjj8AAAA//AgAAAAAAAABgwAAABwAAABTuB6F61HYPwDhwYMHD44/AAAAPwwJAAAAAAAAAYQAAAAcAAAAbe8p0lWQ2D8A4cGDBw+OPwAAAD8bCQAAAAAAAAGFAAAAHAAAAPmKr/iKr9g/AOHBgwcPjj8AAAA/KwkAAAAAAAABhgAAABwAAACFJjUfwM7YPwDhwYMHD44/AAAAPysJAAAAAAAAAYcAAAAcAAAAE8K6RfXt2D8A4cGDBw+OPwAAAD9KCQAAAAAAAAGIAAAAHAAAAKFdQGwqDdk/AOHBgwcPjj8AAAA/SgkAAAAAAAABiQAAABwAAAC7lEu5lEvZPwDhwYMHD44/AAAAP1oJAAAAAAAAAYoAAAAcAAAARzDR38lq2T8A4cGDBw+OPwAAAD9aCQAAAAAAAAGLAAAAHAAAAFXfjocSwto/AOHBgwcPjj8AAAA/eQkAAAAAAAABjAAAABwAAAD7sR/7sR/bPwDhwYMHD44/AAAAP4kJAAAAAAAAAY0AAAAcAAAAo4SwblF92z8A4cGDBw+OPwAAAD+JCQAAAAAAAAGOAAAAHAAAAL27u7u7u9s/AOHBgwcPjj8AAAA/mAkAAAAAAAABjwAAABwAAABJV0Hi8NrbPwDhwYMHD44/AAAAP6gJAAAAAAAAAZAAAAAcAAAA1fLGCCb62z8A4cGDBw+OPwAAAD+oCQAAAAAAAAGRAAAAHAAAAPEp0lWQONw/AOHBgwcPjj8AAAA/qAkAAAAAAAABkgAAABwAAAALYd2i+nbcPwDhwYMHD44/AAAAP8cJAAAAAAAAAZMAAAAcAAAAl/xiyS+W3D8A4cGDBw+OPwAAAD/HCQAAAAAAAAGUAAAAHAAAACOY6O9ktdw/AOHBgwcPjj8AAAA/5gkAAAAAAAABlQAAABwAAAA/z/M8z/PcPwDhwYMHD44/AAAAP+YJAAAAAAAAAZYAAAAcAAAAcT0K16Nw3T8A4cGDBw+OPwAAAD/2CQAAAAAAAAGXAAAAHAAAAI10FSQOr90/AOHBgwcPjj8AAAA/BQoAAAAAAAABmAAAABwAAAAZEJtKQ87dPwDhwYMHD44/AAAAPxUKAAAAAAAAAZkAAAAcAAAAv+IrvuIr3j8A4cGDBw+OPwAAAD8lCgAAAAAAAAGaAAAAHAAAAEt+seQXS94/AOHBgwcPjj8AAAA/NAoAAAAAAAABmwAAABwAAADZGTcLTWrePwDhwYMHD44/AAAAPzQKAAAAAAAAAZwAAAAcAAAAZ7W8MYKJ3j8A4cGDBw+OPwAAAD9ECgAAAAAAAAGdAAAAHAAAAPNQQli3qN4/AOHBgwcPjj8AAAA/RAoAAAAAAAABngAAABwAAAB/7Md+7MfePwDhwYMHD44/AAAAP1MKAAAAAAAAAZ8AAAAcAAAADYhNpSHn3j8A4cGDBw+OPwAAAD9jCgAAAAAAAAGgAAAAHAAAAJkj08tWBt8/AOHBgwcPjj8AAAA/cwoAAAAAAAABoQAAABwAAAC1Wt4YwUTfP8CgQYMGDYo/AAAAP3MKAAAAAAAAAaIAAAAcAAAAzZHpZSuD3z/AoEGDBg2KPwAAAD9zCgAAAAAAAAGjAAAAHAAAAOfI9LKVwd8/wKBBgwYNij8AAAA/ggoAAAAAAAABpAAAABwAAAAAAAAAAADgP8CgQYMGDYo/AAAAP5IKAAAAAAAAAaUAAAAcAAAAjpuFJjUf4D/AoEGDBg2KPwAAAD+SCgAAAAAAAAGmAAAAHAAAAKjSkHOfXeA/wKBBgwYNij8AAAA/sQoAAAAAAAABpwAAABwAAAA0bhaa1HzgP8CgQYMGDYo/AAAAP7EKAAAAAAAAAagAAAAcAAAAwAmcwAmc4D/AoEGDBg2KPwAAAD+xCgAAAAAAAAGpAAAAHAAAABRzZHrZyuA/wKBBgwYNij8AAAA/sQoAAAAAAAABqgAAABwAAACiDuqgDurgP8CgQYMGDYo/AAAAP8EKAAAAAAAAAasAAAAcAAAALqpvx0MJ4T/AoEGDBg2KPwAAAD/BCgAAAAAAAAGsAAAAHAAAAIITOIETOOE/wKBBgwYNij8AAAA/0AoAAAAAAAABrQAAABwAAAAOr72nSFfhP8CgQYMGDYo/AAAAP+AKAAAAAAAAAa4AAAAcAAAAYhiGYRiG4T/AoEGDBg2KPwAAAD/vCgAAAAAAAAGvAAAAHAAAAO6zC4hNpeE/wKBBgwYNij8AAAA//woAAAAAAAABsAAAABwAAAB8T5GugsThP8CgQYMGDYo/AAAAP/8KAAAAAAAAAbEAAAAcAAAAQh3UQR3U4T/AYMGCBQuGPwAAAD8PCwAAAAAAAAGyAAAAHAAAANC4WWhS8+E/wGDBggULhj8AAAA/DwsAAAAAAAABswAAABwAAAAiIiIiIiLiP8BgwYIFC4Y/AAAAPx4LAAAAAAAAAbQAAAAcAAAAdovq2/FQ4j/AYMGCBQuGPwAAAD8eCwAAAAAAAAG1AAAAHAAAAJDC9Shcj+I/wGDBggULhj8AAAA/LgsAAAAAAAABtgAAABwAAAA2lYac++ziP8BgwYIFC4Y/AAAAPy4LAAAAAAAAAbcAAAAcAAAAUMyR6WUr4z/AYMGCBQuGPwAAAD8uCwAAAAAAAAG4AAAAHAAAAPieIl0FieM/wGDBggULhj8AAAA/PQsAAAAAAAABuQAAABwAAACYrQz+E3PkP8BgwYIFC4Y/AAAAP10LAAAAAAAAAboAAAAcAAAAeLJa3hjB5D/AoEGDBg2KPwAAAD9dCwAAAAAAAAG7AAAAHAAAAHTuswuITeU/wKBBgwYNij8AAAA/bAsAAAAAAAABvAAAABwAAABS8wHsjJvlP8CgQYMGDYo/AAAAP2wLAAAAAAAAAb0AAAAcAAAAplzKpVzK5T/AoEGDBg2KPwAAAD98CwAAAAAAAAG+AAAAHAAAAPrFkl8s+eU/wKBBgwYNij8AAAA/fAsAAAAAAAABvwAAABwAAADUBjptoNPmP8CgQYMGDYo/AAAAP5sLAAAAAAAAAcAAAAAcAAAAQqcNdNpA5z/AYMGCBQuGPwAAAD+bCwAAAAAAAAHBAAAAHAAAACKsW1Tfjuc/wGDBggULhj8AAAA/qwsAAAAAAAABwgAAABwAAACQTC9bGfznP8AgQYIECYI/AAAAP6sLAAAAAAAAAcMAAAAcAAAA/OwCYlNp6D/AIEGCBAmCPwAAAD+6CwAAAAAAAAHEAAAAHAAAAKyqqqqqquo/wCBBggQJgj8AAAA/2QsAAAAAAAABxQAAABwAAACKr/iKr/jqP8AgQYIECYI/AAAAP9kLAAAAAAAAAcYAAAAcAAAApOYD2Bk36z/AIEGCBAmCPwAAAD/pCwAAAAAAAAHHAAAAHAAAAPhPzJHpZes/wCBBggQJgj8AAAA/+QsAAAAAAAAByAAAABwAAADAHQ8lhHXrP8AgQYIECYI/AAAAP/kLAAAAAAAAAckAAAAcAAAATLmUS7mU6z/AIEGCBAmCPwAAAD/5CwAAAAAAAAHKAAAAHAAAABKH195TpOs/wCBBggQJgj8AAAA/CAwAAAAAAAABywAAABwAAABm8J+YI9PrP8AgQYIECYI/AAAAP2EMAAAAAAAAAcwAAAAcAAAA8oslv1jy6z/AIEGCBAmCPwAAAD9hDAAAAAAAAAHNAAAAHAAAAIAnq+WNEew/wCBBggQJgj8AAAA/cAwAAAAAAAABzgAAABwAAAAMwzAMwzDsP8AgQYIECYI/AAAAP3AMAAAAAAAAAc8AAAAcAAAA1JBzn11A7D/AIEGCBAmCPwAAAD+ADAAAAAAAAAHQAAAAHAAAAJpetjL4T+w/wCBBggQJgj8AAAA/gAwAAAAAAAAB0QAAABwAAAAm+jtZLW/sP8AgQYIECYI/AAAAP5AMAAAAAAAAAdIAAAAcAAAAemMEE/2d7D/AIEGCBAmCPwAAAD+vDAAAAAAAAAHTAAAAHAAAAEAxR6aXrew/wCBBggQJgj8AAAA/3gwAAAAAAAAB1AAAABwAAAAG/4k5Mr3sP8AgQYIECYI/AAAAP+0MAAAAAAAAAdUAAAAcAAAAWmhS8wHs7D/AIEGCBAmCPwAAAD/tDAAAAAAAAAHWAAAAHAAAAOYD2Bk3C+0/wCBBggQJgj8AAAA//QwAAAAAAAAB1wAAABwAAAB0n11AbCrtP8AgQYIECYI/AAAAP/0MAAAAAAAAAdgAAAAcAAAAyAgm+jtZ7T/AIEGCBAmCPwAAAD8MDQAAAAAAAAHZAAAAHAAAABpy7rMLiO0/wCBBggQJgj8AAAA/HA0AAAAAAAAB2gAAABwAAACoDXTaQKftP8AgQYIECYI/AAAAPxwNAAAAAAAAAdsAAAAcAAAANKn5AHbG7T/AIEGCBAmCPwAAAD8sDQAAAAAAAAHcAAAAHAAAAIgSwrpF9e0/wCBBggQJgj8AAAA/LA0AAAAAAAAB3QAAABwAAAAUrkfhehTuP8AgQYIECYI/AAAAPywNAAAAAAAAAd4AAAAcAAAASBxee0+R7j/AIEGCBAmCPwAAAD9LDQAAAAAAAAHfAAAAHAAAANa346GEsO4/wCBBggQJgj8AAAA/Wg0AAAAAAAAB4AAAABwAAACchSY1H8DuP8AgQYIECYI/AAAAP1oNAAAAAAAAAeEAAAAcAAAAYlNpyLnP7j/AIEGCBAmCPwAAAD/2DQAAAAAAAAHiAAAAHAAAANDzPM/zPO8/wCBBggQJgj8AAAA/Bg4AAAAAAAAB4wAAABwAAAAiXQWJw2vvP8AgQYIECYI/AAAAPxYOAAAAAAAAAeQAAAAcAAAAAmJTaci57z/AIEGCBAmCPwAAAD8lDgAAAAAAAAHlAAAAHAAAAJD92I/92O8/wCBBggQJgj8AAAA/JQ4AAAAAAAAB5gAAABwAAABYyxsjmOjvP8AgQYIECYI/AAAAPyUOAAAAAAAAAecAAAAcAAAAiJz77AJiwz8vYMCAAQPmPwAAAD8AAAAAAAAAAAHoAAAAHAAAAIic++wCYsM/MWHChAkT5j8AAAA/owEAAAAAAAAB6QAAABwAAACInPvsAmLDPzFjxowZM+Y/AAAAP7MBAAAAAAAAAeoAAAAcAAAAiJz77AJiwz8zZcqUKVPmPwAAAD/CAQAAAAAAAAHrAAAAHAAAAIic++wCYsM/NWfOnDlz5j8AAAA/rAIAAAAAAAAB7AAAABwAAACInPvsAmLDPzVo0KBBg+Y/AAAAP6wCAAAAAAAAAe0AAAAcAAAAotMGOm2gwz81adKkSZPmPwAAAD/LAgAAAAAAAAHuAAAAHAAAAKLTBjptoMM/NWrUqFGj5j8AAAA/ywIAAAAAAAAB7wAAABwAAACi0wY6baDDPzdr1qxZs+Y/AAAAP+sCAAAAAAAAAfAAAAAcAAAAMQzDMAzD0D89ePDgwYPnPwAAAD8AAAAAAAAAAAHxAAAAHAAAAL+nSFdB4tA/PXjw4MGD5z8AAAA/gAAAAAAAAAAB8gAAABwAAABletnK4D/RPz148ODBg+c/AAAAP4AAAAAAAAAAAfMAAAAcAAAAmejvZLW80T89ePDgwYPnPwAAAD+AAAAAAAAAAAH0AAAAHAAAAI1gor+T1dI/PXjw4MGD5z8AAAA/kAAAAAAAAAAB9QAAABwAAADBzrhZaFLTPz148ODBg+c/AAAAP5AAAAAAAAAAAfYAAAAcAAAAZ6FJzQew0z89ePDgwYPnPwAAAD+QAAAAAAAAAAH3AAAAHAAAAA902kCnDdQ/PXjw4MGD5z8AAAA/nwAAAAAAAAAB+AAAABwAAACbD2Bn3CzUPz148ODBg+c/AAAAP68AAAAAAAAAAfkAAAAcAAAAtUZrtEZr1D89ePDgwYPnPwAAAD+vAAAAAAAAAAH6AAAAHAAAAM99dgGxqdQ/PXjw4MGD5z8AAAA/rwAAAAAAAAAB+wAAABwAAADptIFOG+jUPz148ODBg+c/AAAAP74AAAAAAAAAAfwAAAAcAAAAw/UoXI/C1T89ePDgwYPnPwAAAD/eAAAAAAAAAAH9AAAAHAAAAGnIuc8uINY/PXjw4MGD5z8AAAA/7QAAAAAAAAAB/gAAABwAAADr2/FQQljXPz148ODBg+c/AAAAP+0AAAAAAAAAAf8AAAAcAAAAq+WNEUz01z89ePDgwYPnPwAAAD/tAAAAAAAAAAEAAQAAHAAAAG3vKdJVkNg/PXjw4MGD5z8AAAA//QAAAAAAAAABAQEAABwAAAAt+cWSXyzZPz148ODBg+c/AAAAP/0AAAAAAAAAAQIBAAAcAAAAe57neZ7n2T89ePDgwYPnPwAAAD8MAQAAAAAAAAEDAQAAHAAAAK0M/hNzZNo/PXjw4MGD5z8AAAA/DAEAAAAAAAABBAEAABwAAABV346HEsLaPz148ODBg+c/AAAAPxwBAAAAAAAAAQUBAAAcAAAA+7Ef+7Ef2z89ePDgwYPnPwAAAD8cAQAAAAAAAAEGAQAAHAAAAC8gNpWGnNs/PXjw4MGD5z8AAAA/OwEAAAAAAAABBwEAABwAAABJV0Hi8NrbPz148ODBg+c/AAAAPzsBAAAAAAAAAQgBAAAcAAAA1fLGCCb62z89ePDgwYPnPwAAAD87AQAAAAAAAAEJAQAAHAAAACOY6O9ktdw/PXjw4MGD5z8AAAA/WgEAAAAAAAABCgEAABwAAAA/z/M8z/PcPz148ODBg+c/AAAAP2oBAAAAAAAAAQsBAAAcAAAAVwb/iTky3T89ePDgwYPnPwAAAD96AQAAAAAAAAEMAQAAHAAAAHE9CtejcN0/PXjw4MGD5z8AAAA/egEAAAAAAAABDQEAABwAAACNdBUkDq/dPz148ODBg+c/AAAAP3oBAAAAAAAAAQ4BAAAcAAAAv+IrvuIr3j89ePDgwYPnPwAAAD+JAQAAAAAAAAEPAQAAHAAAAOAETuAETuA/PXfu3Llz5z8AAAA/qAEAAAAAAAABEAEAABwAAADACZzACZzgPz137ty5c+c/AAAAP6gBAAAAAAAAAREBAAAcAAAA3ECnDXTa4D89d+7cuXPnPwAAAD+4AQAAAAAAAAESAQAAHAAAALxF9e14KOE/O3bs2LFj5z8AAAA/yAEAAAAAAAABEwEAABwAAADUfAA742bhPzt27NixY+c/AAAAP8gBAAAAAAAAARQBAAAcAAAAKObI9LKV4T87duzYsWPnPwAAAD/IAQAAAAAAAAEVAQAAHAAAAHxPka6CxOE/O3bs2LFj5z8AAAA/1wEAAAAAAAABFgEAABwAAADo72S1vDHiPzt27NixY+c/AAAAP+cBAAAAAAAAARcBAAAcAAAAPFktb4xg4j87duzYsWPnPwAAAD/nAQAAAAAAAAEYAQAAHAAAAMr0spXBf+I/PXfu3Llz5z8AAAA/9gEAAAAAAAABGQEAABwAAADkK77iK77iPz148ODBg+c/AAAAPwYCAAAAAAAAARoBAAAcAAAAxDAMwzAM4z89efLkyZPnPwAAAD8GAgAAAAAAAAEbAQAAHAAAAN5nFxCbSuM/PXr06NGj5z8AAAA/BgIAAAAAAAABHAEAABwAAADYo3A9CtfjPz979uzZs+c/AAAAP2oCAAAAAAAAAR0BAAAcAAAAKg0599kF5D8/e/bs2bPnPwAAAD9qAgAAAAAAAAEeAQAAHAAAAH52AbGpNOQ/P3v27Nmz5z8AAAA/agIAAAAAAAABHwEAABwAAAAMEofX3lPkPz979uzZs+c/AAAAP3oCAAAAAAAAASABAAAcAAAA0t/Janlj5D8/e/bs2bPnPwAAAD96AgAAAAAAAAEhAQAAHAAAACZJkiRJkuQ/P3v27Nmz5z8AAAA/iQIAAAAAAAABIgEAABwAAACy5BdLfrHkPz979uzZs+c/AAAAP4kCAAAAAAAAASMBAAAcAAAAPoCdcbPQ5D8/e/bs2bPnPwAAAD+ZAgAAAAAAAAEkAQAAHAAAAOZSLuVSLuU/P3v27Nmz5z8AAAA/mQIAAAAAAAABJQEAABwAAADGV3zFV3zlPz169OjRo+c/AAAAP6kCAAAAAAAAASYBAAAcAAAAGsFEfyer5T89evTo0aPnPwAAAD+4AgAAAAAAAAEnAQAAHAAAADT4T8yR6eU/PXr06NGj5z8AAAA/uAIAAAAAAAABKAEAABwAAABmZmZmZmbmPz169OjRo+c/AAAAP8gCAAAAAAAAASkBAAAcAAAARmu0Rmu05j89efLkyZPnPwAAAD/XAgAAAAAAAAEqAQAAHAAAAGKiv5PV8uY/PXny5MmT5z8AAAA/1wIAAAAAAAABKwEAABwAAACUENYtqm/nPz158uTJk+c/AAAAP+cCAAAAAAAAASwBAAAcAAAAIqxbVN+O5z89efLkyZPnPwAAAD/nAgAAAAAAAAEtAQAAHAAAAAKxqTTk3Oc/PXny5MmT5z8AAAA/9wIAAAAAAAABLgEAABwAAABOVssbI5joPz148ODBg+c/AAAAPxYDAAAAAAAAAS8BAAAcAAAA9ihcj8L16D89ePDgwYPnPwAAAD8lAwAAAAAAAAEwAQAAHAAAAITE4bX3FOk/PXjw4MGD5z8AAAA/JQMAAAAAAAABMQEAABwAAAAQYGfcLDTpPz148ODBg+c/AAAAPzUDAAAAAAAAATIBAAAcAAAA1i2qb8dD6T89ePDgwYPnPwAAAD81AwAAAAAAAAEzAQAAHAAAAJz77AJiU+k/PXjw4MGD5z8AAAA/RQMAAAAAAAABNAEAABwAAABiyS+W/GLpPz148ODBg+c/AAAAP1QDAAAAAAAAATUBAAAcAAAA8GS1vDGC6T89ePDgwYPnPwAAAD9kAwAAAAAAAAE2AQAAHAAAALYy+E/Mkek/PXjw4MGD5z8AAAA/ZAMAAAAAAAABNwEAABwAAAB+ADvjZqHpPz148ODBg+c/AAAAP3MDAAAAAAAAATgBAAAcAAAACpzACZzA6T89ePDgwYPnPwAAAD9zAwAAAAAAAAE5AQAAHAAAAJg3RjDR3+k/PXjw4MGD5z8AAAA/gwMAAAAAAAABOgEAABwAAABeBYnDa+/pPz148ODBg+c/AAAAP4MDAAAAAAAAATsBAAAcAAAA6qAO6qAO6j89ePDgwYPnPwAAAD+TAwAAAAAAAAE8AQAAHAAAAHY8lBDWLeo/PXjw4MGD5z8AAAA/kwMAAAAAAAABPQEAABwAAAAoNR/AzrjJP3/9+vXr1+8/AAAAPwAAAAAAAAAAAT4BAAAcAAAAXKM1WqM1yj9//fr169fvPwAAAD9NAgAAAAAAAAE/AQAAHAAAAHbaQKcNdMo/f/369evX7z8AAAA/XAIAAAAAAAABQAEAABwAAACqSFdB4vDKP3/9+vXr1+8/AAAAP1wCAAAAAAAAAUEBAAAcAAAA+O14KCGsyz9//fr169fvPwAAAD9sAgAAAAAAAAFCAQAAHAAAAJI4vPaeIs0/f/369evX7z8AAAA/bAIAAAAAAAABQwEAABwAAACsb8dDCWHNP3/9+vXr1+8/AAAAP3wCAAAAAAAAAUQBAAAcAAAA3t3d3d3dzT9//fr169fvPwAAAD+bAgAAAAAAAAFFAQAAHAAAABJM9HeyWs4/f/78+fPn7z8AAAA/ygIAAAAAAAABRgEAABwAAABGugoSh9fOP3/+/Pnz5+8/AAAAP8oCAAAAAAAAAUcBAAAcAAAAeighrFtUzz9//vz58+fvPwAAAD/KAgAAAAAAAAFIAQAAHAAAAHECJ3ACJ9A/f/78+fPn7z8AAAA/6QIAAAAAAAABSQEAABwAAAAY1bfjoYTQP3/+/Pnz5+8/AAAAP+kCAAAAAAAAAUoBAAAcAAAApHA9Ctej0D9//vz58+fvPwAAAD/pAgAAAAAAAAFLAQAAHAAAADEMwzAMw9A/f/78+fPn7z8AAAA/CAMAAAAAAAABTAEAABwAAABLQ859dgHRP3/+/Pnz5+8/AAAAP9MDAAAAAAAAAU0BAAAcAAAAP7uA2FQa0j9//vz58+fvPwAAAD/iAwAAAAAAAAFOAQAAHAAAAOeNEUz0d9I/f/78+fPn7z8AAAA/4gMAAAAAAAABTwEAABwAAAAZ/CfmyPTSP3/+/Pnz5+8/AAAAP/IDAAAAAAAAAVABAAAcAAAATWo+gJ1x0z9//vz58+fvPwAAAD8CBAAAAAAAAAFRAQAAHAAAAIHYVBpy7tM/f/78+fPn7z8AAAA/AgQAAAAAAAABUgEAABwAAAA3WqM1WqPVP3/+/Pnz5+8/AAAAPyEEAAAAAAAAAVMBAAAcAAAA3Sw0qfkA1j9//vz58+fvPwAAAD8hBAAAAAAAAAFUAQAAHAAAAGnIuc8uINY/f/78+fPn7z8AAAA/IQQAAAAAAAABVQEAABwAAAD3Yz/2Yz/WP3/+/Pnz5+8/AAAAP80EAAAAAAAAAVYBAAAcAAAAg//EHJle1j9//fr169fvPwAAAD/NBAAAAAAAAAFXAQAAHAAAABGbSkPOfdY/f/369evX7z8AAAA/aQUAAAAAAAABWAEAABwAAAAp0lWQOLzWP3/9+vXr1+8/AAAAP3gFAAAAAAAAAVkBAAAcAAAA0aTmA9gZ1z9//fr169fvPwAAAD+IBQAAAAAAAAFaAQAAHAAAAHd3d3d3d9c/f/369evX7z8AAAA/iAUAAAAAAAABWwEAABwAAAAfSgjrFtXXP3/9+vXr1+8/AAAAP5cFAAAAAAAAAVwBAAAcAAAAbe8p0lWQ2D9//fr169fvPwAAAD+nBQAAAAAAAAFdAQAAHAAAAIUmNR/Aztg/f/369evX7z8AAAA/twUAAAAAAAA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AYAAAAKAAAABwMAAAAAAQAAAAgAAAAECUlua0F0b21WMQIAAAAJBAAAAAkFAAAACQYAAAAJBwAAAAkIAAAACQkAAAANAgUEAAAAC1BlblN0cm9rZVYxBAAAAApBdHRyaWJ1dGVzBVRyYWNlCVN0YXJ0VGltZQRUeXBlBAQABA9QZW5BdHRyaWJ1dGVzVjECAAAACklua1RyYWNlVjECAAAAEAxBY3Rpb25UeXBlVjECAAAAAgAAAAkKAAAACQsAAACYOwAAAAAAAAX0////DEFjdGlvblR5cGVWMQEAAAAHdmFsdWVfXwAIAgAAAAAAAAABBQAAAAQAAAAJDQAAAAkOAAAA4kwAAAAAAAAB8f////T///8AAAAAAQYAAAAEAAAACRAAAAAJEQAAAHZoAAAAAAAAAe7////0////AAAAAAEHAAAABAAAAAkTAAAACRQAAADvgwAAAAAAAAHr////9P///wAAAAABCAAAAAQAAAAJFgAAAAkXAAAAa5IAAAAAAAAB6P////T///8AAAAAAQkAAAAEAAAACRkAAAAJGgAAAHuXAAAAAAAAAeX////0////AAAAAAUKAAAAD1BlbkF0dHJpYnV0ZXNWMQoAAAAHX2NvbG9yQQdfY29sb3JSB19jb2xvckcHX2NvbG9yQgpGaXRUb0N1cnZlBkhlaWdodA5JZ25vcmVQcmVzc3VyZQ1Jc0hpZ2hsaWdodGVyBVNoYXBlBVdpZHRoAAAAAAAAAAAEAAICAgIBBgEBDEJydXNoU2hhcGVWMQIAAAAGAgAAAP8AAAAAAAAAAAAACEAAAAXk////DEJydXNoU2hhcGVWMQEAAAAHdmFsdWVfXwAIAgAAAAEAAAAAAAAAAAAIQAULAAAACklua1RyYWNlVjEDAAAADUxpc3RgMStfaXRlbXMMTGlzdGAxK19zaXplD0xpc3RgMStfdmVyc2lvbgQAABhTaGFyZWQuSW5raW5nLklua1BvaW50W10CAAAACAgCAAAACR0AAAA+AAAAPgAAAAENAAAACgAAAP8AAAAAAAAAAAAACEAAAAHi////5P///wEAAAAAAAAAAAAIQAEOAAAACwAAAAkfAAAACwAAAAsAAAABEAAAAAoAAAD/AAAAAAAAAAAAAAhAAAAB4P///+T///8BAAAAAAAAAAAACEABEQAAAAsAAAAJIQAAAAcAAAAHAAAAARMAAAAKAAAA/wAAAAAAAAAAAAAIQAAAAd7////k////AQAAAAAAAAAAAAhAARQAAAALAAAACSMAAAARAAAAEQAAAAEWAAAACgAAAP8AAAAAAAAAAAAACEAAAAHc////5P///wEAAAAAAAAAAAAIQAEXAAAACwAAAAklAAAAFQAAABUAAAABGQAAAAoAAAD/AAAAAAAAAAAAAAhAAAAB2v///+T///8BAAAAAAAAAAAACEABGgAAAAsAAAAJJwAAABsAAAAbAAAABx0AAAAAAQAAAEAAAAAECklua1BvaW50VjECAAAACSgAAAAJKQAAAAkqAAAACSsAAAAJLAAAAAktAAAACS4AAAAJLwAAAAkwAAAACTEAAAAJMgAAAAkzAAAACTQAAAAJNQAAAAk2AAAACTcAAAAJOAAAAAk5AAAACToAAAAJOwAAAAk8AAAACT0AAAAJPgAAAAk/AAAACUAAAAAJQQAAAAlCAAAACUMAAAAJRAAAAAlFAAAACUYAAAAJRwAAAAlIAAAACUkAAAAJSgAAAAlLAAAACUwAAAAJTQAAAAlOAAAACU8AAAAJUAAAAAlRAAAACVIAAAAJUwAAAAlUAAAACVUAAAAJVgAAAAlXAAAACVgAAAAJWQAAAAlaAAAACVsAAAAJXAAAAAldAAAACV4AAAAJXwAAAAlgAAAACWEAAAAJYgAAAAljAAAACWQAAAAJZQAAAA0CBx8AAAAAAQAAABAAAAAECklua1BvaW50VjECAAAACWYAAAAJZwAAAAloAAAACWkAAAAJagAAAAlrAAAACWwAAAAJbQAAAAluAAAACW8AAAAJcAAAAA0FByEAAAAAAQAAAAgAAAAECklua1BvaW50VjECAAAACXEAAAAJcgAAAAlzAAAACXQAAAAJdQAAAAl2AAAACXcAAAAKByMAAAAAAQAAACAAAAAECklua1BvaW50VjECAAAACXgAAAAJeQAAAAl6AAAACXsAAAAJfAAAAAl9AAAACX4AAAAJfwAAAAmAAAAACYEAAAAJggAAAAmDAAAACYQAAAAJhQAAAAmGAAAACYcAAAAJiAAAAA0PByUAAAAAAQAAACAAAAAECklua1BvaW50VjECAAAACYkAAAAJigAAAAmLAAAACYwAAAAJjQAAAAmOAAAACY8AAAAJkAAAAAmRAAAACZIAAAAJkwAAAAmUAAAACZUAAAAJlgAAAAmXAAAACZgAAAAJmQAAAAmaAAAACZsAAAAJnAAAAAmdAAAADQsHJwAAAAABAAAAIAAAAAQKSW5rUG9pbnRWMQIAAAAJngAAAAmfAAAACaAAAAAJoQAAAAmiAAAACaMAAAAJpAAAAAmlAAAACaYAAAAJpwAAAAmoAAAACakAAAAJqgAAAAmrAAAACawAAAAJrQAAAAmuAAAACa8AAAAJsAAAAAmxAAAACbIAAAAJswAAAAm0AAAACbUAAAAJtgAAAAm3AAAACbgAAAANBQUoAAAACklua1BvaW50VjEEAAAAAVgBWQ5QcmVzc3VyZUZhY3RvcglUaW1lU3RhbXAAAAAABgYLEAIAAACAEboXoXtxPwBCeQ3lNYQ/AAAAPwAAAAAAAAAAASkAAAAoAAAAwBehexG6hz8AQnkN5TWEPwAAAD/6AAAAAAAAAAEqAAAAKAAAAOCQvA3J25A/AEJ5DeU1hD8AAAA/+gAAAAAAAAABKwAAACgAAACglK1J2ZqUPwBCeQ3lNYQ/AAAAPwkBAAAAAAAAASwAAAAoAAAA0JqUrUnZmj8ADeU1lNeQPwAAAD8JAQAAAAAAAAEtAAAAKAAAAOCfgP0J2J8/AA3lNZTXkD8AAAA/GQEAAAAAAAABLgAAACgAAADQ0bgcjcuhPwB5DeU1lJc/AAAAPxkBAAAAAAAAAS8AAAAoAAAAUNSuRO1KpD8AeQ3lNZSXPwAAAD8oAQAAAAAAAAEwAAAAKAAAADBWp2J1KqY/AHkN5TWUlz8AAAA/KAEAAAAAAAABMQAAACgAAAAQ2J+A/QmoPwB5DeU1lJc/AAAAPzgBAAAAAAAAATIAAAAoAAAAiNqVqF2Jqj8AeQ3lNZSXPwAAAD84AQAAAAAAAAEzAAAAKAAAAMjbkLwNyas/AHkN5TWUlz8AAAA/SAEAAAAAAAABNAAAACgAAADoXoTuReiuPwB5DeU1lJc/AAAAP1cBAAAAAAAAATUAAAAoAAAAFLA/AfsTsD8AeQ3lNZSXPwAAAD9nAQAAAAAAAAE2AAAAKAAAAETyNiRvQ7I/AHkN5TWUlz8AAAA/ZwEAAAAAAAABNwAAACgAAAA0MzMzMzOzPwB5DeU1lJc/AAAAP3YBAAAAAAAAATgAAAAoAAAAJHQvQvcitD8AeQ3lNZSXPwAAAD+GAQAAAAAAAAE5AAAAKAAAABS1K1G7ErU/gOQ1lNdQnj8AAAA/hgEAAAAAAAABOgAAACgAAAAA9idgfwK2P4DkNZTXUJ4/AAAAP4YBAAAAAAAAATsAAAAoAAAA9DYkb0Pytj+A5DWU11CePwAAAD+WAQAAAAAAAAE8AAAAKAAAAOB3IH4H4rc/gOQ1lNdQnj8AAAA/pQEAAAAAAAABPQAAACgAAADUuByNy9G4P4DkNZTXUJ4/AAAAP6UBAAAAAAAAAT4AAAAoAAAAwPkYnI/BuT+A5DWU11CePwAAAD+lAQAAAAAAAAE/AAAAKAAAAAD7E7A/Abs/gOQ1lNdQnj8AAAA/tQEAAAAAAAABQAAAACgAAACgexG6F6G7P4DkNZTXUJ4/AAAAP8QBAAAAAAAAAUEAAAAoAAAA4HwMzsfgvD+A5DWU11CePwAAAD/EAQAAAAAAAAFCAAAAKAAAAMy9CN2L0L0/gOQ1lNdQnj8AAAA/xAEAAAAAAAABQwAAACgAAABwPgbnY3C+P4DkNZTXUJ4/AAAAP9QBAAAAAAAAAUQAAAAoAAAAKGB/AvYnwD+A5DWU11CePwAAAD/UAQAAAAAAAAFFAAAAKAAAAHggfgfid8A/gOQ1lNdQnj8AAAA/5AEAAAAAAAABRgAAACgAAABAAfsTsD/BP4DkNZTXUJ4/AAAAP/MBAAAAAAAAAUcAAAAoAAAAjsH5GJyPwT+A5DWU11CePwAAAD/zAQAAAAAAAAFIAAAAKAAAAOCB+B2I38E/gOQ1lNdQnj8AAAA/AwIAAAAAAAABSQAAACgAAAAI4ncgfgfCP4DkNZTXUJ4/AAAAPxICAAAAAAAAAUoAAAAoAAAAfgL2J2B/wj+A5DWU11CePwAAAD8SAgAAAAAAAAFLAAAAKAAAAM7C9CxMz8I/gOQ1lNdQnj8AAAA/IgIAAAAAAAABTAAAACgAAAAgg/MxOB/DP4DkNZTXUJ4/AAAAPzICAAAAAAAAAU0AAAAoAAAASONyNC5Hwz+A5DWU11CePwAAAD+fAgAAAAAAAAFOAAAAKAAAAJajcTkal8M/gOQ1lNdQnj8AAAA/nwIAAAAAAAABTwAAACgAAAC+A/E7EL/DP4DkNZTXUJ4/AAAAP64CAAAAAAAAAVAAAAAoAAAA6GNwPgbnwz+A5DWU11CePwAAAD++AgAAAAAAAAFRAAAAKAAAADgkb0PyNsQ/gOQ1lNdQnj8AAAA/vgIAAAAAAAABUgAAACgAAABehO5F6F7EP4DkNZTXUJ4/AAAAP74CAAAAAAAAAVMAAAAoAAAAhuRtSN6GxD+A5DWU11CePwAAAD/OAgAAAAAAAAFUAAAAKAAAANikbE3K1sQ/gOQ1lNdQnj8AAAA/3QIAAAAAAAABVQAAACgAAAAABexPwP7EP4DkNZTXUJ4/AAAAP90CAAAAAAAAAVYAAAAoAAAAJmVrUrYmxT+A5DWU11CePwAAAD/tAgAAAAAAAAFXAAAAKAAAAE7F6lSsTsU/gOQ1lNdQnj8AAAA/SgMAAAAAAAABWAAAACgAAADI5WhcjsbFP4DkNZTXUJ4/AAAAP0oDAAAAAAAAAVkAAAAoAAAAZmZmZmZmxj+A5DWU11CePwAAAD9KAwAAAAAAAAFaAAAAKAAAALgmZWtStsY/gOQ1lNdQnj8AAAA/WgMAAAAAAAABWwAAACgAAADghuRtSN7GP4DkNZTXUJ4/AAAAP1oDAAAAAAAAAVwAAAAoAAAABudjcD4Gxz+A5DWU11CePwAAAD9aAwAAAAAAAAFdAAAAKAAAAC5H43I0Lsc/gOQ1lNdQnj8AAAA/dAMAAAAAAAABXgAAACgAAABWp2J1KlbHP4DkNZTXUJ4/AAAAP9IDAAAAAAAAAV8AAAAoAAAApGdhehamxz+A5DWU11CePwAAAD/hAwAAAAAAAAFgAAAAKAAAAPYnYH8C9sc/gOQ1lNdQnj8AAAA/4QMAAAAAAAABYQAAACgAAABG6F6E7kXIP4DkNZTXUJ4/AAAAP/EDAAAAAAAAAWIAAAAoAAAAlKhdidqVyD+A5DWU11CePwAAAD/xAwAAAAAAAAFjAAAAKAAAAOZoXI7G5cg/gOQ1lNdQnj8AAAA/AQQAAAAAAAABZAAAACgAAAA2KVuTsjXJP4DkNZTXUJ4/AAAAPwEEAAAAAAAAAWUAAAAoAAAArknZmpStyT+A5DWU11CePwAAAD8gBAAAAAAAAAFmAAAAKAAAAAAeiN+B+F0/aCivobyG1j8AAAA/AAAAAAAAAAABZwAAACgAAAAAGZyPwfloP6ihvIbyGtY/AAAAP58AAAAAAAAAAWgAAAAoAAAAgBamZ2F6dj+oobyG8hrWPwAAAD+vAAAAAAAAAAFpAAAAKAAAAOCQvA3J25A/qKG8hvIa1j8AAAA/vgAAAAAAAAABagAAACgAAADglahdidqVP/Aaymsor9U/AAAAP74AAAAAAAAAAWsAAAAoAAAAkJ6F6VmYnj8wlNdQXkPVPwAAAD++AAAAAAAAAAFsAAAAKAAAAKhTsToVq6M/cA3lNZTX1D8AAAA/zgAAAAAAAAABbQAAACgAAAAQ2J+A/QmoP7iG8hrKa9Q/AAAAP84AAAAAAAAAAW4AAAAoAAAAKFuTsjUpqz+4hvIaymvUPwAAAD/eAAAAAAAAAAFvAAAAKAAAAAjdi9C9CK0/+P//////0z8AAAA/3gAAAAAAAAABcAAAACgAAABI3obkbUiuP/j//////9M/AAAAP+0AAAAAAAAAAXEAAAAoAAAAAAAAAAAA5D8or6G8hvLkPwAAAD8AAAAAAAAAAAFyAAAAKAAAAArYn4D9CeQ/KK+hvIby5D8AAAA/wgEAAAAAAAABcwAAACgAAAAUsD8B+xPkP4TyGsprKOU/AAAAP+EBAAAAAAAAAXQAAAAoAAAAHojfgfgd5D+E8hrKayjlPwAAAD8AAgAAAAAAAAF1AAAAKAAAAChgfwL2J+Q/hPIaymso5T8AAAA/LwIAAAAAAAABdgAAACgAAAAyOB+D8zHkP4TyGsprKOU/AAAAP24CAAAAAAAAAXcAAAAoAAAAPBC/A/E75D+E8hrKayjlPwAAAD9uAgAAAAAAAAF4AAAAKAAAAEAfg/MxOI8/9BrKayiv7z8AAAA/AAAAAAAAAAABeQAAACgAAABgk7I1KVuTP5TXUF5Dee8/AAAAP3kAAAAAAAAAAXoAAAAoAAAAEJejcTkalz+U11BeQ3nvPwAAAD+IAAAAAAAAAAF7AAAAKAAAANCalK1J2Zo/lNdQXkN57z8AAAA/iAAAAAAAAAABfAAAACgAAADgn4D9CdifP5TXUF5Dee8/AAAAP5gAAAAAAAAAAX0AAAAoAAAA0NG4HI3LoT+U11BeQ3nvPwAAAD+YAAAAAAAAAAF+AAAAKAAAAMjWpGxNyqY/lNdQXkN57z8AAAA/twAAAAAAAAABfwAAACgAAABoV6J2JWqnP5TXUF5Dee8/AAAAP1MBAAAAAAAAAYAAAAAoAAAAaFyOxuVorD+U11BeQ3nvPwAAAD9TAQAAAAAAAAGBAAAAKAAAAEjehuRtSK4/lNdQXkN57z8AAAA/YwEAAAAAAAABggAAACgAAAAUsD8B+xOwP5TXUF5Dee8/AAAAP2MBAAAAAAAAAYMAAAAoAAAABPE7EL8DsT+U11BeQ3nvPwAAAD9yAQAAAAAAAAGEAAAAKAAAAKRxORqXo7E/lNdQXkN57z8AAAA/cgEAAAAAAAABhQAAACgAAABE8jYkb0OyP5TXUF5Dee8/AAAAP4IBAAAAAAAAAYYAAAAoAAAANDMzMzMzsz+U11BeQ3nvPwAAAD+CAQAAAAAAAAGHAAAAKAAAANSzMD0L07M/lNdQXkN57z8AAAA/ggEAAAAAAAABiAAAACgAAAAkdC9C9yK0P5TXUF5Dee8/AAAAP6EBAAAAAAAAAYkAAAAoAAAAZmZmZmZm6j/YUF5DeQ3vPwAAAD8AAAAAAAAAAAGKAAAAKAAAAHoWpmdheuo/2FBeQ3kN7z8AAAA/6gAAAAAAAAABiwAAACgAAACG7kXoXoTqP9hQXkN5De8/AAAAP/oAAAAAAAAAAYwAAAAoAAAAkMblaFyO6j/YUF5DeQ3vPwAAAD/6AAAAAAAAAAGNAAAAKAAAAKJ2JWpXouo/2FBeQ3kN7z8AAAA/CQEAAAAAAAABjgAAACgAAAC2JmVrUrbqP9hQXkN5De8/AAAAPxkBAAAAAAAAAY8AAAAoAAAAwP4E7E/A6j/YUF5DeQ3vPwAAAD8ZAQAAAAAAAAGQAAAAKAAAAMrWpGxNyuo/2FBeQ3kN7z8AAAA/OAEAAAAAAAABkQAAACgAAADUrkTtStTqP9hQXkN5De8/AAAAP2cBAAAAAAAAAZIAAAAoAAAA6F6E7kXo6j/YUF5DeQ3vPwAAAD9nAQAAAAAAAAGTAAAAKAAAAPI2JG9D8uo/2FBeQ3kN7z8AAAA/ZwEAAAAAAAABlAAAACgAAAAI52NwPgbrP9hQXkN5De8/AAAAP3cBAAAAAAAAAZUAAAAoAAAAEL8D8TsQ6z/YUF5DeQ3vPwAAAD+GAQAAAAAAAAGWAAAAKAAAAC5H43I0Lus/2FBeQ3kN7z8AAAA/hgEAAAAAAAABlwAAACgAAABC9yJ0L0LrP9hQXkN5De8/AAAAP4YBAAAAAAAAAZgAAAAoAAAAVqdidSpW6z84lNdQXkPvPwAAAD+WAQAAAAAAAAGZAAAAKAAAAJK3IXkbkus/9BrKayiv7z8AAAA/pQEAAAAAAAABmgAAACgAAACwPwH7E7DrP/Qaymsor+8/AAAAP7UBAAAAAAAAAZsAAAAoAAAAzsfgfAzO6z/0GsprKK/vPwAAAD/FAQAAAAAAAAGcAAAAKAAAANifgP0J2Os/9BrKayiv7z8AAAA/xQEAAAAAAAABnQAAACgAAADidyB+B+LrP/Qaymsor+8/AAAAP8UBAAAAAAAAAZ4AAAAoAAAAStmalK1J7T/0GsprKK/vPwAAAD8AAAAAAAAAAAGfAAAAKAAAAFSxOhWrU+0/9BrKayiv7z8AAAA/4AAAAAAAAAABoAAAACgAAABeidqVqF3tP/Qaymsor+8/AAAAPwABAAAAAAAAAaEAAAAoAAAAaGF6FqZn7T/0GsprKK/vPwAAAD8AAQAAAAAAAAGiAAAAKAAAAHwRuhehe+0/lNdQXkN57z8AAAA/AAEAAAAAAAABowAAACgAAACamZmZmZntP5TXUF5Dee8/AAAAP7sBAAAAAAAAAaQAAAAoAAAAuCF5G5K37T+U11BeQ3nvPwAAAD/KAQAAAAAAAAGlAAAAKAAAANapWJ2K1e0/lNdQXkN57z8AAAA/ygEAAAAAAAABpgAAACgAAADoWZiehentP5TXUF5Dee8/AAAAP9oBAAAAAAAAAacAAAAoAAAA/gnYn4D97T+U11BeQ3nvPwAAAD/aAQAAAAAAAAGoAAAAKAAAAByStyF5G+4/lNdQXkN57z8AAAA/6gEAAAAAAAABqQAAACgAAAA6GpejcTnuP5TXUF5Dee8/AAAAP+oBAAAAAAAAAaoAAAAoAAAATsrWpGxN7j+U11BeQ3nvPwAAAD/5AQAAAAAAAAGrAAAAKAAAAGxStiZla+4/lNdQXkN57z8AAAA/CQIAAAAAAAABrAAAACgAAACAAvYnYH/uP5TXUF5Dee8/AAAAP1cCAAAAAAAAAa0AAAAoAAAAnorVqVid7j+U11BeQ3nvPwAAAD9mAgAAAAAAAAGuAAAAKAAAAKhidSpWp+4/lNdQXkN57z8AAAA/dgIAAAAAAAABrwAAACgAAAC8ErUrUbvuP5TXUF5Dee8/AAAAP3YCAAAAAAAAAbAAAAAoAAAA2JqUrUnZ7j+U11BeQ3nvPwAAAD+GAgAAAAAAAAGxAAAAKAAAAPgidC9C9+4/lNdQXkN57z8AAAA/hgIAAAAAAAABsgAAACgAAAAgg/MxOB/vP5TXUF5Dee8/AAAAP5UCAAAAAAAAAbMAAAAoAAAAPgvTszA97z+U11BeQ3nvPwAAAD+VAgAAAAAAAAG0AAAAKAAAAFqTsjUpW+8/lNdQXkN57z8AAAA/pQIAAAAAAAABtQAAACgAAACE8zE4H4PvP5TXUF5Dee8/AAAAP6UCAAAAAAAAAbYAAAAoAAAA0rMwPQvT7z+U11BeQ3nvPwAAAD+lAgAAAAAAAAG3AAAAKAAAAOhjcD4G5+8/lNdQXkN57z8AAAA/tAIAAAAAAAABuAAAACgAAADyOxC/A/HvP5TXUF5Dee8/AAAAP8QCAAAAAAAACw==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AgAAAAIAAAABwMAAAAAAQAAAAgAAAAECUlua0F0b21WMQIAAAAJBAAAAAkFAAAACQYAAAAJBwAAAAkIAAAACQkAAAAJCgAAAAkLAAAABQQAAAALUGVuU3Ryb2tlVjEEAAAACkF0dHJpYnV0ZXMFVHJhY2UJU3RhcnRUaW1lBFR5cGUEBAAED1BlbkF0dHJpYnV0ZXNWMQIAAAAKSW5rVHJhY2VWMQIAAAAQDEFjdGlvblR5cGVWMQIAAAACAAAACQwAAAAJDQAAAIJUAAAAAAAABfL///8MQWN0aW9uVHlwZVYxAQAAAAd2YWx1ZV9fAAgCAAAAAAAAAAEFAAAABAAAAAkPAAAACRAAAAAOhAAAAAAAAAHv////8v///wAAAAABBgAAAAQAAAAJEgAAAAkTAAAA7RABAAAAAAAB7P////L///8AAAAAAQcAAAAEAAAACRUAAAAJFgAAAHtgAQAAAAAAAen////y////AAAAAAEIAAAABAAAAAkYAAAACRkAAAAWlgEAAAAAAAHm////8v///wAAAAABCQAAAAQAAAAJGwAAAAkcAAAAYr8BAAAAAAAB4/////L///8AAAAAAQoAAAAEAAAACR4AAAAJHwAAAEDqAQAAAAAAAeD////y////AAAAAAELAAAABAAAAAkhAAAACSIAAABgbAIAAAAAAAHd////8v///wAAAAAFDAAAAA9QZW5BdHRyaWJ1dGVzVjEKAAAAB19jb2xvckEHX2NvbG9yUgdfY29sb3JHB19jb2xvckIKRml0VG9DdXJ2ZQZIZWlnaHQOSWdub3JlUHJlc3N1cmUNSXNIaWdobGlnaHRlcgVTaGFwZQVXaWR0aAAAAAAAAAAABAACAgICAQYBAQxCcnVzaFNoYXBlVjECAAAABgIAAAD/AAAAAAAAAAAAAAhAAAAF3P///wxCcnVzaFNoYXBlVjEBAAAAB3ZhbHVlX18ACAIAAAABAAAAAAAAAAAACEAFDQAAAApJbmtUcmFjZVYxAwAAAA1MaXN0YDErX2l0ZW1zDExpc3RgMStfc2l6ZQ9MaXN0YDErX3ZlcnNpb24EAAAYU2hhcmVkLklua2luZy5JbmtQb2ludFtdAgAAAAgIAgAAAAklAAAAMgAAADIAAAABDwAAAAwAAAD/AAAAAAAAAAAAAAhAAAAB2v///9z///8BAAAAAAAAAAAACEABEAAAAA0AAAAJJwAAAKkAAACpAAAAARIAAAAMAAAA/wAAAAAAAAAAAAAIQAAAAdj////c////AQAAAAAAAAAAAAhAARMAAAANAAAACSkAAAAgAAAAIAAAAAEVAAAADAAAAP8AAAAAAAAAAAAACEAAAAHW////3P///wEAAAAAAAAAAAAIQAEWAAAADQAAAAkrAAAARgAAAEYAAAABGAAAAAwAAAD/AAAAAAAAAAAAAAhAAAAB1P///9z///8BAAAAAAAAAAAACEABGQAAAA0AAAAJLQAAAHMAAABzAAAAARsAAAAMAAAA/wAAAAAAAAAAAAAIQAAAAdL////c////AQAAAAAAAAAAAAhAARwAAAANAAAACS8AAAAwAAAAMAAAAAEeAAAADAAAAP8AAAAAAAAAAAAACEAAAAHQ////3P///wEAAAAAAAAAAAAIQAEfAAAADQAAAAkxAAAAEgAAABIAAAABIQAAAAwAAAD/AAAAAAAAAAAAAAhAAAABzv///9z///8BAAAAAAAAAAAACEABIgAAAA0AAAAJMwAAAFEAAABRAAAAByUAAAAAAQAAAEAAAAAECklua1BvaW50VjECAAAACTQAAAAJNQAAAAk2AAAACTcAAAAJOAAAAAk5AAAACToAAAAJOwAAAAk8AAAACT0AAAAJPgAAAAk/AAAACUAAAAAJQQAAAAlCAAAACUMAAAAJRAAAAAlFAAAACUYAAAAJRwAAAAlIAAAACUkAAAAJSgAAAAlLAAAACUwAAAAJTQAAAAlOAAAACU8AAAAJUAAAAAlRAAAACVIAAAAJUwAAAAlUAAAACVUAAAAJVgAAAAlXAAAACVgAAAAJWQAAAAlaAAAACVsAAAAJXAAAAAldAAAACV4AAAAJXwAAAAlgAAAACWEAAAAJYgAAAAljAAAACWQAAAAJZQAAAA0OBycAAAAAAQAAAAABAAAECklua1BvaW50VjECAAAACWYAAAAJZwAAAAloAAAACWkAAAAJagAAAAlrAAAACWwAAAAJbQAAAAluAAAACW8AAAAJcAAAAAlxAAAACXIAAAAJcwAAAAl0AAAACXUAAAAJdgAAAAl3AAAACXgAAAAJeQAAAAl6AAAACXsAAAAJfAAAAAl9AAAACX4AAAAJfwAAAAmAAAAACYEAAAAJggAAAAmDAAAACYQAAAAJhQAAAAmGAAAACYcAAAAJiAAAAAmJAAAACYoAAAAJiwAAAAmMAAAACY0AAAAJjgAAAAmPAAAACZAAAAAJkQAAAAmSAAAACZMAAAAJlAAAAAmVAAAACZYAAAAJlwAAAAmYAAAACZkAAAAJmgAAAAmbAAAACZwAAAAJnQAAAAmeAAAACZ8AAAAJoAAAAAmhAAAACaIAAAAJowAAAAmkAAAACaUAAAAJpgAAAAmnAAAACagAAAAJqQAAAAmqAAAACasAAAAJrAAAAAmtAAAACa4AAAAJrwAAAAmwAAAACbEAAAAJsgAAAAmzAAAACbQAAAAJtQAAAAm2AAAACbcAAAAJuAAAAAm5AAAACboAAAAJuwAAAAm8AAAACb0AAAAJvgAAAAm/AAAACcAAAAAJwQAAAAnCAAAACcMAAAAJxAAAAAnFAAAACcYAAAAJxwAAAAnIAAAACckAAAAJygAAAAnLAAAACcwAAAAJzQAAAAnOAAAACc8AAAAJ0AAAAAnRAAAACdIAAAAJ0wAAAAnUAAAACdUAAAAJ1gAAAAnXAAAACdgAAAAJ2QAAAAnaAAAACdsAAAAJ3AAAAAndAAAACd4AAAAJ3wAAAAngAAAACeEAAAAJ4gAAAAnjAAAACeQAAAAJ5QAAAAnmAAAACecAAAAJ6AAAAAnpAAAACeoAAAAJ6wAAAAnsAAAACe0AAAAJ7gAAAAnvAAAACfAAAAAJ8QAAAAnyAAAACfMAAAAJ9AAAAAn1AAAACfYAAAAJ9wAAAAn4AAAACfkAAAAJ+gAAAAn7AAAACfwAAAAJ/QAAAAn+AAAACf8AAAAJAAEAAAkBAQAACQIBAAAJAwEAAAkEAQAACQUBAAAJBgEAAAkHAQAACQgBAAAJCQEAAAkKAQAACQsBAAAJDAEAAAkNAQAACQ4BAAANVwcpAAAAAAEAAAAgAAAABApJbmtQb2ludFYxAgAAAAkPAQAACRABAAAJEQEAAAkSAQAACRMBAAAJFAEAAAkVAQAACRYBAAAJFwEAAAkYAQAACRkBAAAJGgEAAAkbAQAACRwBAAAJHQEAAAkeAQAACR8BAAAJIAEAAAkhAQAACSIBAAAJIwEAAAkkAQAACSUBAAAJJgEAAAknAQAACSgBAAAJKQEAAAkqAQAACSsBAAAJLAEAAAktAQAACS4BAAAHKwAAAAABAAAAgAAAAAQKSW5rUG9pbnRWMQIAAAAJLwEAAAkwAQAACTEBAAAJMgEAAAkzAQAACTQBAAAJNQEAAAk2AQAACTcBAAAJOAEAAAk5AQAACToBAAAJOwEAAAk8AQAACT0BAAAJPgEAAAk/AQAACUABAAAJQQEAAAlCAQAACUMBAAAJRAEAAAlFAQAACUYBAAAJRwEAAAlIAQAACUkBAAAJSgEAAAlLAQAACUwBAAAJTQEAAAlOAQAACU8BAAAJUAEAAAlRAQAACVIBAAAJUwEAAAlUAQAACVUBAAAJVgEAAAlXAQAACVgBAAAJWQEAAAlaAQAACVsBAAAJXAEAAAldAQAACV4BAAAJXwEAAAlgAQAACWEBAAAJYgEAAAljAQAACWQBAAAJZQEAAAlmAQAACWcBAAAJaAEAAAlpAQAACWoBAAAJawEAAAlsAQAACW0BAAAJbgEAAAlvAQAACXABAAAJcQEAAAlyAQAACXMBAAAJdAEAAA06By0AAAAAAQAAAIAAAAAECklua1BvaW50VjECAAAACXUBAAAJdgEAAAl3AQAACXgBAAAJeQEAAAl6AQAACXsBAAAJfAEAAAl9AQAACX4BAAAJfwEAAAmAAQAACYEBAAAJggEAAAmDAQAACYQBAAAJhQEAAAmGAQAACYcBAAAJiAEAAAmJAQAACYoBAAAJiwEAAAmMAQAACY0BAAAJjgEAAAmPAQAACZABAAAJkQEAAAmSAQAACZMBAAAJlAEAAAmVAQAACZYBAAAJlwEAAAmYAQAACZkBAAAJmgEAAAmbAQAACZwBAAAJnQEAAAmeAQAACZ8BAAAJoAEAAAmhAQAACaIBAAAJowEAAAmkAQAACaUBAAAJpgEAAAmnAQAACagBAAAJqQEAAAmqAQAACasBAAAJrAEAAAmtAQAACa4BAAAJrwEAAAmwAQAACbEBAAAJsgEAAAmzAQAACbQBAAAJtQEAAAm2AQAACbcBAAAJuAEAAAm5AQAACboBAAAJuwEAAAm8AQAACb0BAAAJvgEAAAm/AQAACcABAAAJwQEAAAnCAQAACcMBAAAJxAEAAAnFAQAACcYBAAAJxwEAAAnIAQAACckBAAAJygEAAAnLAQAACcwBAAAJzQEAAAnOAQAACc8BAAAJ0AEAAAnRAQAACdIBAAAJ0wEAAAnUAQAACdUBAAAJ1gEAAAnXAQAACdgBAAAJ2QEAAAnaAQAACdsBAAAJ3AEAAAndAQAACd4BAAAJ3wEAAAngAQAACeEBAAAJ4gEAAAnjAQAACeQBAAAJ5QEAAAnmAQAACecBAAANDQcvAAAAAAEAAABAAAAABApJbmtQb2ludFYxAgAAAAnoAQAACekBAAAJ6gEAAAnrAQAACewBAAAJ7QEAAAnuAQAACe8BAAAJ8AEAAAnxAQAACfIBAAAJ8wEAAAn0AQAACfUBAAAJ9gEAAAn3AQAACfgBAAAJ+QEAAAn6AQAACfsBAAAJ/AEAAAn9AQAACf4BAAAJ/wEAAAkAAgAACQECAAAJAgIAAAkDAgAACQQCAAAJBQIAAAkGAgAACQcCAAAJCAIAAAkJAgAACQoCAAAJCwIAAAkMAgAACQ0CAAAJDgIAAAkPAgAACRACAAAJEQIAAAkSAgAACRMCAAAJFAIAAAkVAgAACRYCAAAJFwIAAA0QBzEAAAAAAQAAACAAAAAECklua1BvaW50VjECAAAACRgCAAAJGQIAAAkaAgAACRsCAAAJHAIAAAkdAgAACR4CAAAJHwIAAAkgAgAACSECAAAJIgIAAAkjAgAACSQCAAAJJQIAAAkmAgAACScCAAAJKAIAAAkpAgAADQ4HMwAAAAABAAAAgAAAAAQKSW5rUG9pbnRWMQIAAAAJKgIAAAkrAgAACSwCAAAJLQIAAAkuAgAACS8CAAAJMAIAAAkxAgAACTICAAAJMwIAAAk0AgAACTUCAAAJNgIAAAk3AgAACTgCAAAJOQIAAAk6AgAACTsCAAAJPAIAAAk9AgAACT4CAAAJPwIAAAlAAgAACUECAAAJQgIAAAlDAgAACUQCAAAJRQIAAAlGAgAACUcCAAAJSAIAAAlJAgAACUoCAAAJSwIAAAlMAgAACU0CAAAJTgIAAAlPAgAACVACAAAJUQIAAAlSAgAACVMCAAAJVAIAAAlVAgAACVYCAAAJVwIAAAlYAgAACVkCAAAJWgIAAAlbAgAACVwCAAAJXQIAAAleAgAACV8CAAAJYAIAAAlhAgAACWICAAAJYwIAAAlkAgAACWUCAAAJZgIAAAlnAgAACWgCAAAJaQIAAAlqAgAACWsCAAAJbAIAAAltAgAACW4CAAAJbwIAAAlwAgAACXECAAAJcgIAAAlzAgAACXQCAAAJdQIAAAl2AgAACXcCAAAJeAIAAAl5AgAACXoCAAANLwU0AAAACklua1BvaW50VjEEAAAAAVgBWQ5QcmVzc3VyZUZhY3RvcglUaW1lU3RhbXAAAAAABgYLEAIAAADoS0p0MBTDP5C/TTFq+Ls/AAAAPwAAAAAAAAAAATUAAAA0AAAAuiJ5st9Hwz+Qv00xavi7PwAAAD+6AQAAAAAAAAE2AAAANAAAAIr5p/COe8M/kL9NMWr4uz8AAAA/CAIAAAAAAAABNwAAADQAAABa0NYuPq/DP5C/TTFq+Ls/AAAAPwgCAAAAAAAAATgAAAA0AAAA+n00q5wWxD+Qv00xavi7PwAAAD8YAgAAAAAAAAE5AAAANAAAAMpUY+lLSsQ/kL9NMWr4uz8AAAA/GAIAAAAAAAABOgAAADQAAAB+NKucFrTFP5C/TTFq+Ls/AAAAPygCAAAAAAAAATsAAAA0AAAAjmaV04K2xj+Qv00xavi7PwAAAD83AgAAAAAAAAE8AAAANAAAAIShmH8K78g/wM6VByTrvD8AAAA/NwIAAAAAAAABPQAAADQAAADE/FN4x73JP8DOlQck67w/AAAAP0cCAAAAAAAAAT4AAAA0AAAANoHgMtVYyj/AzpUHJOu8PwAAAD9HAgAAAAAAAAE/AAAANAAAANYuPq8zwMo/wM6VByTrvD8AAAA/VgIAAAAAAAABQAAAADQAAACmBW3t4vPKP8DOlQck67w/AAAAP2YCAAAAAAAAAUEAAAA0AAAAdtybK5Inyz/AzpUHJOu8PwAAAD9mAgAAAAAAAAFCAAAANAAAAEizymlBW8s/wM6VByTrvD8AAAA/xAIAAAAAAAABQwAAADQAAAAYivmn8I7LP8DOlQck67w/AAAAP9MCAAAAAAAAAUQAAAA0AAAAuDdXJE/2yz/AzpUHJOu8PwAAAD/TAgAAAAAAAAFFAAAANAAAAPqSEh0Mxcw/wM6VByTrvD8AAAA/4wIAAAAAAAABRgAAADQAAAAKxfxTeMfNP8DOlQck67w/AAAAP+MCAAAAAAAAAUcAAAA0AAAATiC4TDWWzj/AzpUHJOu8PwAAAD/yAgAAAAAAAAFIAAAANAAAAF5SooOhmM8/wM6VByTrvD8AAAA/8gIAAAAAAAABSQAAADQAAAA4Qkbdhk3QP8DOlQck67w/AAAAPwIDAAAAAAAAAUoAAAA0AAAAGktfUqKD0T/AzpUHJOu8PwAAAD8CAwAAAAAAAAFLAAAANAAAAFKNpS8p0dE/wM6VByTrvD8AAAA/EgMAAAAAAAABTAAAADQAAABbphpLX1LSP8DOlQck67w/AAAAPyEDAAAAAAAAAU0AAAA0AAAAwxEy6jZs0j/AzpUHJOu8PwAAAD8hAwAAAAAAAAFOAAAANAAAACt9SYkOhtI/wM6VByTrvD8AAAA/UAMAAAAAAAABTwAAADQAAAA1lr6kRAfTP8DOlQck67w/AAAAP18DAAAAAAAAAVAAAAA0AAAAPa8zwHqI0z/AzpUHJOu8PwAAAD9fAwAAAAAAAAFRAAAANAAAAK8zwHqII9Q/wM6VByTrvD8AAAA/bwMAAAAAAAABUgAAADQAAAAfuEw1lr7UP8DOlQck67w/AAAAP28DAAAAAAAAAVMAAAA0AAAAYRMILlON1T/AzpUHJOu8PwAAAD9/AwAAAAAAAAFUAAAANAAAADkDrIc4QtY/wM6VByTrvD8AAAA/fwMAAAAAAAABVQAAADQAAAB9XmeA9RDXP8DOlQck67w/AAAAP44DAAAAAAAAAVYAAAA0AAAAVU4L2trF1z+Qv00xavi7PwAAAD+eAwAAAAAAAAFXAAAANAAAAC8+rzPAetg/kL9NMWr4uz8AAAA/ngMAAAAAAAABWAAAADQAAAA3VyRP9vvYP3CwBVuwBbs/AAAAP60DAAAAAAAAAVkAAAA0AAAA1wSCy1Rj2T9wsAVbsAW7PwAAAD+tAwAAAAAAAAFaAAAANAAAAKnbsAkEl9k/cLAFW7AFuz8AAAA/rQMAAAAAAAABWwAAADQAAAB5st9Hs8rZP0ChvYT2Ero/AAAAP70DAAAAAAAAAVwAAAA0AAAASYkOhmL+2T9Aob2E9hK6PwAAAD/NAwAAAAAAAAFdAAAANAAAABlgPcQRMto/QKG9hPYSuj8AAAA/CwQAAAAAAAABXgAAADQAAADpNmwCwWXaPxCSda48ILk/AAAAPxsEAAAAAAAAAV8AAAA0AAAAIXmy30ez2j8QknWuPCC5PwAAAD8bBAAAAAAAAAFgAAAANAAAAMMmEFymGts/EJJ1rjwguT8AAAA/KgQAAAAAAAABYQAAADQAAACT/T6aVU7bPxCSda48ILk/AAAAPyoEAAAAAAAAAWIAAAA0AAAAY9Rt2ASC2z/ggi3Ygi24PwAAAD86BAAAAAAAAAFjAAAANAAAAJsWtLWLz9s/sHPlAck6tz8AAAA/OgQAAAAAAAABZAAAADQAAAADgstUY+nbP7Bz5QHJOrc/AAAAP0kEAAAAAAAAAWUAAAA0AAAAbe3i8zoD3D+wc+UByTq3PwAAAD9JBAAAAAAAAAFmAAAANAAAAMpUY+lLSsQ/7CW0l9Be0j8AAAA/AAAAAAAAAAABZwAAADQAAACcK5In+33EP+wltJfQXtI/AAAAPywBAAAAAAAAAWgAAAA0AAAAvo9mldOCxj+4KUYNf5vSPwAAAD8sAQAAAAAAAAFpAAAANAAAAADrIY6QUcc/hC3Ygi3Y0j8AAAA/OwEAAAAAAAABagAAADQAAABARt2GTSDIP4Qt2IIt2NI/AAAAPzsBAAAAAAAAAWsAAAA0AAAAhKGYfwrvyD+ELdiCLdjSPwAAAD9LAQAAAAAAAAFsAAAANAAAAMT8U3jHvck/hC3Ygi3Y0j8AAAA/WgEAAAAAAAABbQAAADQAAAA2geAy1VjKP4Qt2IIt2NI/AAAAP1oBAAAAAAAAAW4AAAA0AAAA1i4+rzPAyj+ELdiCLdjSPwAAAD9qAQAAAAAAAAFvAAAANAAAAEizymlBW8s/hC3Ygi3Y0j8AAAA/agEAAAAAAAABcAAAADQAAADoYCjmn8LLP4Qt2IIt2NI/AAAAP3oBAAAAAAAAAXEAAAA0AAAAiA6GYv4pzD+ELdiCLdjSPwAAAD96AQAAAAAAAAFyAAAANAAAACi8495ckcw/hC3Ygi3Y0j8AAAA/iQEAAAAAAAABcwAAADQAAADKaUFbu/jMP4Qt2IIt2NI/AAAAP4kBAAAAAAAAAXQAAAA0AAAAmkBwmWoszT9QMWr42xTTPwAAAD+ZAQAAAAAAAAF1AAAANAAAAGoXn9cZYM0/UDFq+NsU0z8AAAA/mQEAAAAAAAABdgAAADQAAAAKxfxTeMfNP1AxavjbFNM/AAAAP6gBAAAAAAAAAXcAAAA0AAAA3Jsrkif7zT9QMWr42xTTPwAAAD+4AQAAAAAAAAF4AAAANAAAAKxyWtDWLs4/UDFq+NsU0z8AAAA/uAEAAAAAAAABeQAAADQAAAB8SYkOhmLOP1AxavjbFNM/AAAAP8gBAAAAAAAAAXoAAAA0AAAATiC4TDWWzj9QMWr42xTTPwAAAD/XAQAAAAAAAAF7AAAANAAAABz35orkyc4/HDX8bYpR0z8AAAA/1wEAAAAAAAABfAAAADQAAAC+pEQHQzHPPxw1/G2KUdM/AAAAP+cBAAAAAAAAAX0AAAA0AAAAjntzRfJkzz/oOI7jOI7TPwAAAD/nAQAAAAAAAAF+AAAANAAAADAp0cFQzM8/6DiO4ziO0z8AAAA/9gEAAAAAAAABfwAAADQAAABnaxef1xnQP+g4juM4jtM/AAAAP/YBAAAAAAAAAYAAAAA0AAAAoK1dfF5n0D/oOI7jOI7TPwAAAD8GAgAAAAAAAAGBAAAANAAAAEBbu/i8ztA/6DiO4ziO0z8AAAA/BgIAAAAAAAABggAAADQAAAARMuo2bALRP+g4juM4jtM/AAAAPxYCAAAAAAAAAYMAAAA0AAAA8zoDrIc40j/oOI7jOI7TPwAAAD81AgAAAAAAAAGEAAAANAAAAFumGktfUtI/6DiO4ziO0z8AAAA/UAIAAAAAAAABhQAAADQAAADDETLqNmzSP7A8IFnnytM/AAAAP1ACAAAAAAAAAYYAAAA0AAAAK31JiQ6G0j+wPCBZ58rTPwAAAD9fAgAAAAAAAAGHAAAANAAAAAVt7eLzOtM/fECyzpUH1D8AAAA/bwIAAAAAAAABiAAAADQAAAANhmL+KbzTP3xAss6VB9Q/AAAAP38CAAAAAAAAAYkAAAA0AAAAUeEd9+aK1D98QLLOlQfUPwAAAD9/AgAAAAAAAAGKAAAANAAAAO+Oe3NF8tQ/fECyzpUH1D8AAAA/jgIAAAAAAAABiwAAADQAAABzRfJkv4/WP0RERERERNQ/AAAAP70CAAAAAAAAAYwAAAA0AAAA27AJBJep1j9ERERERETUPwAAAD+9AgAAAAAAAAGNAAAANAAAAEMcIaNuw9Y/RERERERE1D8AAAA/zQIAAAAAAAABjgAAADQAAACrhzhCRt3WP0RERERERNQ/AAAAP9wCAAAAAAAAAY8AAAA0AAAATTWWvqRE1z9ERERERETUPwAAAD/sAgAAAAAAAAGQAAAANAAAABsMxfxTeNc/RERERERE1D8AAAA/7AIAAAAAAAABkQAAADQAAADt4vM6A6zXP0RERERERNQ/AAAAP/sCAAAAAAAAAZIAAAA0AAAAVU4L2trF1z9ERERERETUPwAAAD/7AgAAAAAAAAGTAAAANAAAAI2QUbdhE9g/RERERERE1D8AAAA/CwMAAAAAAAABlAAAADQAAAA3VyRP9vvYP0RERERERNQ/AAAAPyoDAAAAAAAAAZUAAAA0AAAA1wSCy1Rj2T9ERERERETUPwAAAD8qAwAAAAAAAAGWAAAANAAAABFHyKjbsNk/RERERERE1D8AAAA/KgMAAAAAAAABlwAAADQAAACx9CUlOhjaP0RERERERNQ/AAAAPzoDAAAAAAAAAZgAAAA0AAAAUaKDoZh/2j9ERERERETUPwAAAD86AwAAAAAAAAGZAAAANAAAAIvkyX4fzdo/RERERERE1D8AAAA/SQMAAAAAAAABmgAAADQAAABbu/i8zgDbP0RERERERNQ/AAAAP0kDAAAAAAAAAZsAAAA0AAAAyz+Fd9yb2z9ERERERETUPwAAAD9pAwAAAAAAAAGcAAAANAAAAG3t4vM6A9w/RERERERE1D8AAAA/aQMAAAAAAAABnQAAADQAAADVWPqSEh3cP0RERERERNQ/AAAAP3gDAAAAAAAAAZ4AAAA0AAAAPcQRMuo23D9ERERERETUPwAAAD94AwAAAAAAAAGfAAAANAAAAKUvKdHBUNw/RERERERE1D8AAAA/iAMAAAAAAAABoAAAADQAAAANm0BwmWrcP0RERERERNQ/AAAAP5cDAAAAAAAAAaEAAAA0AAAA3XFvrkie3D9ERERERETUPwAAAD+nAwAAAAAAAAGiAAAANAAAAK9Inuz30dw/RERERERE1D8AAAA/pwMAAAAAAAABowAAADQAAADliuTJfh/dP0RERERERNQ/AAAAP7cDAAAAAAAAAaQAAAA0AAAAt2ETCC5T3T9ERERERETUPwAAAD+3AwAAAAAAAAGlAAAANAAAAO+jWeW0oN0/RERERERE1D8AAAA/xgMAAAAAAAABpgAAADQAAAC/eogjZNTdP0RERERERNQ/AAAAP8YDAAAAAAAAAacAAAA0AAAA+bzOAOsh3j9ERERERETUPwAAAD/WAwAAAAAAAAGoAAAANAAAAC//FN5xb94/fECyzpUH1D8AAAA/1gMAAAAAAAABqQAAADQAAADbxed1BljfP7A8IFnnytM/AAAAP+UDAAAAAAAAAaoAAAA0AAAA495ckTzZ3z+wPCBZ58rTPwAAAD/1AwAAAAAAAAGrAAAANAAAAMbSl5ToYOA/6DiO4ziO0z8AAAA/9QMAAAAAAAABrAAAADQAAABKX1Kig6HgP+g4juM4jtM/AAAAPwUEAAAAAAAAAa0AAAA0AAAAZoD1EEfI4D/oOI7jOI7TPwAAAD8FBAAAAAAAAAGuAAAANAAAANDrDLAe4uA/6DiO4ziO0z8AAAA/FAQAAAAAAAABrwAAADQAAAA4VyRP9vvgP+g4juM4jtM/AAAAPxQEAAAAAAAAAbAAAAA0AAAAoMI77s0V4T/oOI7jOI7TPwAAAD8kBAAAAAAAAAGxAAAANAAAAAguU42lL+E/6DiO4ziO0z8AAAA/JAQAAAAAAAABsgAAADQAAAAkT/b7aFbhP+g4juM4jtM/AAAAPzMEAAAAAAAAAbMAAAA0AAAAjLoNm0Bw4T/oOI7jOI7TPwAAAD8zBAAAAAAAAAG0AAAANAAAAKjbsAkEl+E/6DiO4ziO0z8AAAA/QwQAAAAAAAABtQAAADQAAADE/FN4x73hP+g4juM4jtM/AAAAP0MEAAAAAAAAAbYAAAA0AAAA4B335ork4T/oOI7jOI7TPwAAAD9eBAAAAAAAAAG3AAAANAAAAEiJDoZi/uE/6DiO4ziO0z8AAAA/XgQAAAAAAAABuAAAADQAAAAaYD3EETLiP7A8IFnnytM/AAAAP20EAAAAAAAAAbkAAAA0AAAA1i4+rzPA4j98QLLOlQfUPwAAAD9tBAAAAAAAAAG6AAAANAAAAFq7+LzOAOM/RERERERE1D8AAAA/fQQAAAAAAAABuwAAADQAAAAskif7fTTjP0RERERERNQ/AAAAP30EAAAAAAAAAbwAAAA0AAAARrPKaUFb4z9ERERERETUPwAAAD+MBAAAAAAAAAG9AAAANAAAAGTUbdgEguM/RERERERE1D8AAAA/jAQAAAAAAAABvgAAADQAAADMP4V33JvjP0RERERERNQ/AAAAP5wEAAAAAAAAAb8AAAA0AAAAuDdXJE/24z9ERERERETUPwAAAD+sBAAAAAAAAAHAAAAANAAAANRY+pISHeQ/RERERERE1D8AAAA/rAQAAAAAAAABwQAAADQAAADweZ0B1kPkP0RERERERNQ/AAAAP7sEAAAAAAAAAcIAAAA0AAAAwlDMP4V35D9ERERERETUPwAAAD+7BAAAAAAAAAHDAAAANAAAAJIn+300q+Q/RERERERE1D8AAAA/ywQAAAAAAAABxAAAADQAAADKaUFbu/jkP0RERERERNQ/AAAAP8sEAAAAAAAAAcUAAAA0AAAABKyHOEJG5T9ERERERETUPwAAAD/aBAAAAAAAAAHGAAAANAAAAPCjWeW0oOU/RERERERE1D8AAAA/6gQAAAAAAAABxwAAADQAAADcmyuSJ/vlP0RERERERNQ/AAAAP+oEAAAAAAAAAcgAAAA0AAAACu+4N1ck5z98QLLOlQfUPwAAAD8JBQAAAAAAAAHJAAAANAAAACYQXKYaS+c/fECyzpUH1D8AAAA/CQUAAAAAAAABygAAADQAAABCMf8U3nHnP3xAss6VB9Q/AAAAPxkFAAAAAAAAAcsAAAA0AAAA9uaK5Ml+5z98QLLOlQfUPwAAAD8ZBQAAAAAAAAHMAAAANAAAAKqcFrS1i+c/sDwgWefK0z8AAAA/KAUAAAAAAAABzQAAADQAAAASCC5TjaXnP7A8IFnnytM/AAAAPygFAAAAAAAAAc4AAAA0AAAAxr25Inmy5z+wPCBZ58rTPwAAAD9IBQAAAAAAAAHPAAAANAAAAHpzRfJkv+c/sDwgWefK0z8AAAA/VwUAAAAAAAAB0AAAADQAAADk3lyRPNnnP7A8IFnnytM/AAAAP5YFAAAAAAAAAdEAAAA0AAAAAAAAAAAA6D+wPCBZ58rTPwAAAD+lBQAAAAAAAAHSAAAANAAAABwho27DJug/sDwgWefK0z8AAAA/pQUAAAAAAAAB0wAAADQAAADs99GsclroP7A8IFnnytM/AAAAP7UFAAAAAAAAAdQAAAA0AAAAcoSMug2b6D+wPCBZ58rTPwAAAD+1BQAAAAAAAAHVAAAANAAAAI6lLynRweg/sDwgWefK0z8AAAA/xAUAAAAAAAAB1gAAADQAAABcfF5ngPXoP7A8IFnnytM/AAAAP8QFAAAAAAAAAdcAAAA0AAAAeJ0B1kMc6T+wPCBZ58rTPwAAAD/UBQAAAAAAAAHYAAAANAAAAP4pvOPeXOk/sDwgWefK0z8AAAA/1AUAAAAAAAAB2QAAADQAAADOAOshjpDpP7A8IFnnytM/AAAAP+QFAAAAAAAAAdoAAAA0AAAAntcZYD3E6T+wPCBZ58rTPwAAAD/kBQAAAAAAAAHbAAAANAAAAFqmGktfUuo/sDwgWefK0z8AAAA/8wUAAAAAAAAB3AAAADQAAAAsfUmJDobqP7A8IFnnytM/AAAAP/MFAAAAAAAAAd0AAAA0AAAA/FN4x7256j+wPCBZ58rTPwAAAD8DBgAAAAAAAAHeAAAANAAAAMwqpwVt7eo/sDwgWefK0z8AAAA/AwYAAAAAAAAB3wAAADQAAACeAdZDHCHrP7A8IFnnytM/AAAAPxIGAAAAAAAAAeAAAAA0AAAAuCJ5st9H6z+wPCBZ58rTPwAAAD8iBgAAAAAAAAHhAAAANAAAACCOkFG3Yes/sDwgWefK0z8AAAA/IgYAAAAAAAAB4gAAADQAAACI+afwjnvrP7A8IFnnytM/AAAAPzIGAAAAAAAAAeMAAAA0AAAA8GS/j2aV6z+wPCBZ58rTPwAAAD8yBgAAAAAAAAHkAAAANAAAAKQaS19Sous/sDwgWefK0z8AAAA/YgYAAAAAAAAB5QAAADQAAABY0NYuPq/rP7A8IFnnytM/AAAAP2IGAAAAAAAAAeYAAAA0AAAADoZi/im86z+wPCBZ58rTPwAAAD9yBgAAAAAAAAHnAAAANAAAAMI77s0Vyes/sDwgWefK0z8AAAA/cgYAAAAAAAAB6AAAADQAAAAqpwVt7eLrP7A8IFnnytM/AAAAP4EGAAAAAAAAAekAAAA0AAAA3lyRPNnv6z+wPCBZ58rTPwAAAD+BBgAAAAAAAAHqAAAANAAAAK4zwHqII+w/sDwgWefK0z8AAAA/kQYAAAAAAAAB6wAAADQAAAAWn9cZYD3sP7A8IFnnytM/AAAAP5EGAAAAAAAAAewAAAA0AAAAfgrvuDdX7D+wPCBZ58rTPwAAAD+hBgAAAAAAAAHtAAAANAAAAB64TDWWvuw/6DiO4ziO0z8AAAA/sAYAAAAAAAAB7gAAADQAAACGI2TUbdjsP+g4juM4jtM/AAAAP8AGAAAAAAAAAe8AAAA0AAAApEQHQzH/7D8cNfxtilHTPwAAAD/ABgAAAAAAAAHwAAAANAAAAAywHuIIGe0/HDX8bYpR0z8AAAA/zwYAAAAAAAAB8QAAADQAAADchk0guEztPxw1/G2KUdM/AAAAP88GAAAAAAAAAfIAAAA0AAAARPJkv49m7T9QMWr42xTTPwAAAD/fBgAAAAAAAAHzAAAANAAAAKxdfF5ngO0/UDFq+NsU0z8AAAA/3wYAAAAAAAAB9AAAADQAAABgEwguU43tP1AxavjbFNM/AAAAP+8GAAAAAAAAAfUAAAA0AAAAyn4fzSqn7T9QMWr42xTTPwAAAD/vBgAAAAAAAAH2AAAANAAAAMp+H80qp+0/hC3Ygi3Y0j8AAAA//gYAAAAAAAAB9wAAADQAAAB+NKucFrTtP4Qt2IIt2NI/AAAAP/4GAAAAAAAAAfgAAAA0AAAAmlVOC9ra7T+ELdiCLdjSPwAAAD8OBwAAAAAAAAH5AAAANAAAAE4L2trF5+0/hC3Ygi3Y0j8AAAA/HQcAAAAAAAAB+gAAADQAAABoLH1JiQ7uP4Qt2IIt2NI/AAAAPz0HAAAAAAAAAfsAAAA0AAAAHOIIGXUb7j+ELdiCLdjSPwAAAD9MBwAAAAAAAAH8AAAANAAAANCXlOhgKO4/hC3Ygi3Y0j8AAAA/XAcAAAAAAAAB/QAAADQAAACETSC4TDXuP4Qt2IIt2NI/AAAAP1wHAAAAAAAAAf4AAAA0AAAA7rg3VyRP7j+ELdiCLdjSPwAAAD9rBwAAAAAAAAH/AAAANAAAAKJuwyYQXO4/hC3Ygi3Y0j8AAAA/ewcAAAAAAAABAAEAADQAAAAK2trF53XuP4Qt2IIt2NI/AAAAP3sHAAAAAAAAAQEBAAA0AAAAJvt9NKuc7j+ELdiCLdjSPwAAAD+LBwAAAAAAAAECAQAANAAAAI5mldOCtu4/hC3Ygi3Y0j8AAAA/iwcAAAAAAAABAwEAADQAAAAU80/hHffuP4Qt2IIt2NI/AAAAP5oHAAAAAAAAAQQBAAA0AAAAfF5ngPUQ7z+ELdiCLdjSPwAAAD+aBwAAAAAAAAEFAQAANAAAADAU80/hHe8/hC3Ygi3Y0j8AAAA/qgcAAAAAAAABBgEAADQAAADkyX4fzSrvP4Qt2IIt2NI/AAAAP1UIAAAAAAAAAQcBAAA0AAAAmH8K77g37z+ELdiCLdjSPwAAAD9VCAAAAAAAAAEIAQAANAAAAEw1lr6kRO8/hC3Ygi3Y0j8AAAA/ZQgAAAAAAAABCQEAADQAAAAA6yGOkFHvP4Qt2IIt2NI/AAAAP3UIAAAAAAAAAQoBAAA0AAAAGgzF/FN47z+ELdiCLdjSPwAAAD91CAAAAAAAAAELAQAANAAAAIR33Jsrku8/hC3Ygi3Y0j8AAAA/hAgAAAAAAAABDAEAADQAAADs4vM6A6zvP4Qt2IIt2NI/AAAAP4QIAAAAAAAAAQ0BAAA0AAAAvLkiebLf7z+ELdiCLdjSPwAAAD+UCAAAAAAAAAEOAQAANAAAAHBvrkie7O8/hC3Ygi3Y0j8AAAA/lAgAAAAAAAABDwEAADQAAAA2bALBZarBP8jfphg1/N0/AAAAPwAAAAAAAAAAARABAAA0AAAABkMx/xTewT/I36YYNfzdPwAAAD92AQAAAAAAAAERAQAANAAAAKjwjntzRcI/yN+mGDX83T8AAAA/5AEAAAAAAAABEgEAADQAAAB2x725InnCP8jfphg1/N0/AAAAP/QBAAAAAAAAARMBAAA0AAAASJ7s99Gswj/I36YYNfzdPwAAAD9xAgAAAAAAAAEUAQAANAAAAIr5p/COe8M/yN+mGDX83T8AAAA/cQIAAAAAAAABFQEAADQAAAAqpwVt7eLDP8jfphg1/N0/AAAAP4ACAAAAAAAAARYBAAA0AAAAylRj6UtKxD/I36YYNfzdPwAAAD+AAgAAAAAAAAEXAQAANAAAAJwrkif7fcQ/yN+mGDX83T8AAAA/kAIAAAAAAAABGAEAADQAAAA82e+jWeXEP8jfphg1/N0/AAAAP6ACAAAAAAAAARkBAAA0AAAADLAe4ggZxT/I36YYNfzdPwAAAD+gAgAAAAAAAAEaAQAANAAAAKxdfF5ngMU/yN+mGDX83T8AAAA/3gIAAAAAAAABGwEAADQAAAAe4ggZdRvGP8jfphg1/N0/AAAAP+4CAAAAAAAAARwBAAA0AAAAXj3EETLqxj/I36YYNfzdPwAAAD/9AgAAAAAAAAEdAQAANAAAAKKYfwrvuMc/yN+mGDX83T8AAAA//QIAAAAAAAABHgEAADQAAAASHQzF/FPIP8jfphg1/N0/AAAAPw0DAAAAAAAAAR8BAAA0AAAAssppQVu7yD/I36YYNfzdPwAAAD8NAwAAAAAAAAEgAQAANAAAACJP9vtoVsk/yN+mGDX83T8AAAA/HAMAAAAAAAABIQEAADQAAADE/FN4x73JP8jfphg1/N0/AAAAPxwDAAAAAAAAASIBAAA0AAAAlNOCtnbxyT/I36YYNfzdPwAAAD8sAwAAAAAAAAEjAQAANAAAAGaqsfQlJco/yN+mGDX83T8AAAA/LAMAAAAAAAABJAEAADQAAAA2geAy1VjKP8jfphg1/N0/AAAAPwEEAAAAAAAAASUBAAA0AAAAdtybK5Inyz/I36YYNfzdPwAAAD8QBAAAAAAAAAEmAQAANAAAAIgOhmL+Kcw/yN+mGDX83T8AAAA/EAQAAAAAAAABJwEAADQAAAD6khIdDMXMP8jfphg1/N0/AAAAPyAEAAAAAAAAASgBAAA0AAAAahef1xlgzT/I36YYNfzdPwAAAD8gBAAAAAAAAAEpAQAANAAAAArF/FN4x80/yN+mGDX83T8AAAA/LwQAAAAAAAABKgEAADQAAADcmyuSJ/vNP8jfphg1/N0/AAAAPy8EAAAAAAAAASsBAAA0AAAArHJa0NYuzj/I36YYNfzdPwAAAD8/BAAAAAAAAAEsAQAANAAAAHxJiQ6GYs4/yN+mGDX83T8AAAA/rAQAAAAAAAABLQEAADQAAADszRXJk/3OP8jfphg1/N0/AAAAP6wEAAAAAAAAAS4BAAA0AAAAvqREB0Mxzz/I36YYNfzdPwAAAD+8BAAAAAAAAAEvAQAANAAAAC//FN5xb94/zMzMzMzM5D8AAAA/AAAAAAAAAAABMAEAADQAAACZaix9SYneP8zMzMzMzOQ/AAAAP24CAAAAAAAAATEBAAA0AAAAAdZDHCGj3j/MzMzMzMzkPwAAAD/bAgAAAAAAAAEyAQAANAAAAGlBW7v4vN4/zMzMzMzM5D8AAAA/2wIAAAAAAAABMwEAADQAAADRrHJa0NbeP7LOlQck6+Q/AAAAP+sCAAAAAAAAATQBAAA0AAAAORiK+afw3j+yzpUHJOvkPwAAAD/6AgAAAAAAAAE1AQAANAAAAKGDoZh/Ct8/ss6VByTr5D8AAAA/CgMAAAAAAAABNgEAADQAAABzWtDWLj7fP7LOlQck6+Q/AAAAPykDAAAAAAAAATcBAAA0AAAA28XndQZY3z+yzpUHJOvkPwAAAD9IAwAAAAAAAAE4AQAANAAAAEMx/xTecd8/ss6VByTr5D8AAAA/xQMAAAAAAAABOQEAADQAAACrnBa0tYvfP7LOlQck6+Q/AAAAP+QDAAAAAAAAAToBAAA0AAAAEQguU42l3z+yzpUHJOvkPwAAAD/kAwAAAAAAAAE7AQAANAAAAHlzRfJkv98/ss6VByTr5D8AAAA/5AMAAAAAAAABPAEAADQAAADj3lyRPNnfP7LOlQck6+Q/AAAAP/QDAAAAAAAAAT0BAAA0AAAAS0p0MBTz3z+yzpUHJOvkPwAAAD8DBAAAAAAAAAE+AQAANAAAANraxed1BuA/ss6VByTr5D8AAAA/EwQAAAAAAAABPwEAADQAAACOkFG3YRPgP7LOlQck6+Q/AAAAP1EEAAAAAAAAAUABAAA0AAAA9vtoVjkt4D+yzpUHJOvkPwAAAD9RBAAAAAAAAAFBAQAANAAAAKqx9CUlOuA/ss6VByTr5D8AAAA/YQQAAAAAAAABQgEAADQAAAASHQzF/FPgP7LOlQck6+Q/AAAAP2EEAAAAAAAAAUMBAAA0AAAALj6vM8B64D+yzpUHJOvkPwAAAD9xBAAAAAAAAAFEAQAANAAAAEpfUqKDoeA/ss6VByTr5D8AAAA/cQQAAAAAAAABRQEAADQAAABmgPUQR8jgP5jQXkJ7CeU/AAAAP4AEAAAAAAAAAUYBAAA0AAAAhKGYfwrv4D+Y0F5CewnlPwAAAD+ABAAAAAAAAAFHAQAANAAAAOwMsB7iCOE/mNBeQnsJ5T8AAAA/kAQAAAAAAAABSAEAADQAAABUeMe9uSLhP5jQXkJ7CeU/AAAAP5AEAAAAAAAAAUkBAAA0AAAAvOPeXJE84T+Y0F5CewnlPwAAAD+fBAAAAAAAAAFKAQAANAAAAHCZaix9SeE/mNBeQnsJ5T8AAAA/nwQAAAAAAAABSwEAADQAAADYBILLVGPhP5jQXkJ7CeU/AAAAP0sFAAAAAAAAAUwBAAA0AAAAqNuwCQSX4T+Y0F5CewnlPwAAAD9LBQAAAAAAAAFNAQAANAAAAMT8U3jHveE/mNBeQnsJ5T8AAAA/WwUAAAAAAAABTgEAADQAAAAuaGsXn9fhP5jQXkJ7CeU/AAAAP1sFAAAAAAAAAU8BAAA0AAAA/D6aVU4L4j+Y0F5CewnlPwAAAD9qBQAAAAAAAAFQAQAANAAAABpgPcQRMuI/mNBeQnsJ5T8AAAA/agUAAAAAAAABUQEAADQAAAA2geAy1VjiP7LOlQck6+Q/AAAAP3oFAAAAAAAAAVIBAAA0AAAAnuz30axy4j+yzpUHJOvkPwAAAD96BQAAAAAAAAFTAQAANAAAAAZYD3GEjOI/ss6VByTr5D8AAAA/iQUAAAAAAAABVAEAADQAAAC6DZtAcJniP7LOlQck6+Q/AAAAP4kFAAAAAAAAAVUBAAA0AAAAbsMmEFym4j+yzpUHJOvkPwAAAD+ZBQAAAAAAAAFWAQAANAAAACJ5st9Hs+I/ss6VByTr5D8AAAA/PwYAAAAAAAABVwEAADQAAADWLj6vM8DiP7LOlQck6+Q/AAAAPz8GAAAAAAAAAVgBAAA0AAAAPppVTgva4j+yzpUHJOvkPwAAAD9PBgAAAAAAAAFZAQAANAAAAFq7+LzOAOM/ss6VByTr5D8AAAA/XgYAAAAAAAABWgEAADQAAAAskif7fTTjP7LOlQck6+Q/AAAAP14GAAAAAAAAAVsBAAA0AAAARrPKaUFb4z+yzpUHJOvkPwAAAD9uBgAAAAAAAAFcAQAANAAAALg3VyRP9uM/ss6VByTr5D8AAAA/jQYAAAAAAAABXQEAADQAAABs7eLzOgPkP7LOlQck6+Q/AAAAP0gHAAAAAAAAAV4BAAA0AAAAIKNuwyYQ5D+yzpUHJOvkPwAAAD9YBwAAAAAAAAFfAQAANAAAADzEETLqNuQ/ss6VByTr5D8AAAA/WAcAAAAAAAABYAEAADQAAABa5bSgrV3kP7LOlQck6+Q/AAAAP2gHAAAAAAAAAWEBAAA0AAAAKrzj3lyR5D+yzpUHJOvkPwAAAD9oBwAAAAAAAAFiAQAANAAAAEbdhk0guOQ/ss6VByTr5D8AAAA/dwcAAAAAAAABYwEAADQAAABi/im8497kP7LOlQck6+Q/AAAAP3cHAAAAAAAAAWQBAAA0AAAAfh/NKqcF5T+yzpUHJOvkPwAAAD+HBwAAAAAAAAFlAQAANAAAAASshzhCRuU/ss6VByTr5D8AAAA/hwcAAAAAAAABZgEAADQAAAC2YRMILlPlP7LOlQck6+Q/AAAAP5YHAAAAAAAAAWcBAAA0AAAAahef1xlg5T+yzpUHJOvkPwAAAD+mBwAAAAAAAAFoAQAANAAAAB7NKqcFbeU/ss6VByTr5D8AAAA/bggAAAAAAAABaQEAADQAAADSgrZ28XnlP7LOlQck6+Q/AAAAP34IAAAAAAAAAWoBAAA0AAAAhjhCRt2G5T+yzpUHJOvkPwAAAD+NCAAAAAAAAAFrAQAANAAAADzuzRXJk+U/ss6VByTr5D8AAAA/nQgAAAAAAAABbAEAADQAAADwo1nltKDlP7LOlQck6+Q/AAAAP+sIAAAAAAAAAW0BAAA0AAAApFnltKCt5T+yzpUHJOvkPwAAAD8KCQAAAAAAAAFuAQAANAAAAFgPcYSMuuU/ss6VByTr5D8AAAA/GgkAAAAAAAABbwEAADQAAAAMxfxTeMflP7LOlQck6+Q/AAAAP1gJAAAAAAAAAXABAAA0AAAAwHqII2TU5T+yzpUHJOvkPwAAAD/yCQAAAAAAAAFxAQAANAAAACjmn8I77uU/ss6VByTr5D8AAAA/bwoAAAAAAAABcgEAADQAAADcmyuSJ/vlP7LOlQck6+Q/AAAAP54KAAAAAAAAAXMBAAA0AAAAkFG3YRMI5j+yzpUHJOvkPwAAAD+tCgAAAAAAAAF0AQAANAAAAEQHQzH/FOY/ss6VByTr5D8AAAA/rQoAAAAAAAABdQEAADQAAAB/Cu+4N1fUP1aMGv42xeA/AAAAPwAAAAAAAAAAAXYBAAA0AAAAF5/XGWA91D9WjBr+NsXgPwAAAD8AAAAAAAAAAAF3AQAANAAAAK8zwHqII9Q/Vowa/jbF4D8AAAA/EAAAAAAAAAABeAEAADQAAABHyKjbsAnUP1aMGv42xeA/AAAAPxAAAAAAAAAAAXkBAAA0AAAA31yRPNnv0z9WjBr+NsXgPwAAAD8gAAAAAAAAAAF6AQAANAAAAHfxeZ0B1tM/Vowa/jbF4D8AAAA/LwAAAAAAAAABewEAADQAAAANhmL+KbzTP1aMGv42xeA/AAAAP14AAAAAAAAAAXwBAAA0AAAApRpLX1Ki0z9WjBr+NsXgPwAAAD8XAQAAAAAAAAF9AQAANAAAAD2vM8B6iNM/HpCsc+UB4T8AAAA/JgEAAAAAAAABfgEAADQAAADVQxwho27TPwKSda48IOE/AAAAPyYBAAAAAAAAAX8BAAA0AAAA1UMcIaNu0z/okz7pkz7hPwAAAD82AQAAAAAAAAGAAQAANAAAAAVt7eLzOtM/zpUHJOtc4T8AAAA/NgEAAAAAAAABgQEAADQAAAAFbe3i8zrTP7SX0F5Ce+E/AAAAP0UBAAAAAAAAAYIBAAA0AAAANZa+pEQH0z+Am2LU8LfhPwAAAD9FAQAAAAAAAAGDAQAANAAAAP1TeMe9udI//KRP+qRP4j8AAAA/VQEAAAAAAAABhAEAADQAAAD9U3jHvbnSP+KmGDX8beI/AAAAP1UBAAAAAAAAAYUBAAA0AAAAlehgKOaf0j/GqOFvU4ziPwAAAD9lAQAAAAAAAAGGAQAANAAAAJXoYCjmn9I/kqxz5QHJ4j8AAAA/ZQEAAAAAAAABhwEAADQAAAArfUmJDobSP3SuPCBZ5+I/AAAAP4QBAAAAAAAAAYgBAAA0AAAAK31JiQ6G0j9Ass6VByTjPwAAAD/SAQAAAAAAAAGJAQAANAAAACt9SYkOhtI/JrSX0F5C4z8AAAA/0gEAAAAAAAABigEAADQAAADDETLqNmzSPwy2YAu2YOM/AAAAP/EBAAAAAAAAAYsBAAA0AAAAwxEy6jZs0j+8u7u7u7vjPwAAAD/xAQAAAAAAAAGMAQAANAAAAMMRMuo2bNI/or2E9hLa4z8AAAA/AQIAAAAAAAABjQEAADQAAADDETLqNmzSP4i/TTFq+OM/AAAAPxACAAAAAAAAAY4BAAA0AAAAwxEy6jZs0j9uwRZswRbkPwAAAD8QAgAAAAAAAAGPAQAANAAAAMMRMuo2bNI/UsPfphg15D8AAAA/IAIAAAAAAAABkAEAADQAAADDETLqNmzSPzjFqOFvU+Q/AAAAPzACAAAAAAAAAZEBAAA0AAAAwxEy6jZs0j8ex3Ecx3HkPwAAAD8wAgAAAAAAAAGSAQAANAAAAMMRMuo2bNI/BMk6Vx6Q5D8AAAA/PwIAAAAAAAABkwEAADQAAAArfUmJDobSP+bKA5J1ruQ/AAAAP08CAAAAAAAAAZQBAAA0AAAAlehgKOaf0j/MzMzMzMzkPwAAAD9PAgAAAAAAAAGVAQAANAAAAJXoYCjmn9I/ss6VByTr5D8AAAA/XgIAAAAAAAABlgEAADQAAAD9U3jHvbnSP5jQXkJ7CeU/AAAAP14CAAAAAAAAAZcBAAA0AAAAZb+PZpXT0j9i1PC3KUblPwAAAD9uAgAAAAAAAAGYAQAANAAAADWWvqREB9M/LtiCLdiC5T8AAAA/bgIAAAAAAAABmQEAADQAAAAFbe3i8zrTPxTaS2gvoeU/AAAAP34CAAAAAAAAAZoBAAA0AAAA1UMcIaNu0z/e3d3d3d3lPwAAAD9+AgAAAAAAAAGbAQAANAAAAKUaS19SotM/xN+mGDX85T8AAAA/jQIAAAAAAAABnAEAADQAAAANhmL+KbzTP6rhb1OMGuY/AAAAP40CAAAAAAAAAZ0BAAA0AAAAd/F5nQHW0z+q4W9TjBrmPwAAAD+dAgAAAAAAAAGeAQAANAAAAN9ckTzZ79M/kOM4juM45j8AAAA/nQIAAAAAAAABnwEAADQAAABHyKjbsAnUP5DjOI7jOOY/AAAAP6wCAAAAAAAAAaABAAA0AAAAR8io27AJ1D925QHJOlfmPwAAAD+8AgAAAAAAAAGhAQAANAAAAK8zwHqII9Q/duUByTpX5j8AAAA/zAIAAAAAAAABogEAADQAAAAXn9cZYD3UP3blAck6V+Y/AAAAP/gCAAAAAAAAAaMBAAA0AAAAfwrvuDdX1D9c58oDknXmPwAAAD/4AgAAAAAAAAGkAQAANAAAAOd1BlgPcdQ/XOfKA5J15j8AAAA/CAMAAAAAAAABpQEAADQAAABR4R335orUP1znygOSdeY/AAAAPxcDAAAAAAAAAaYBAAA0AAAAt0w1lr6k1D9c58oDknXmPwAAAD8XAwAAAAAAAAGnAQAANAAAAB+4TDWWvtQ/XOfKA5J15j8AAAA/JwMAAAAAAAABqAEAADQAAACHI2TUbdjUP1znygOSdeY/AAAAP3UDAAAAAAAAAakBAAA0AAAA7457c0Xy1D9c58oDknXmPwAAAD+EAwAAAAAAAAGqAQAANAAAAFf6khIdDNU/XOfKA5J15j8AAAA/lAMAAAAAAAABqwEAADQAAADBZaqx9CXVP1znygOSdeY/AAAAP5QDAAAAAAAAAawBAAA0AAAAKdHBUMw/1T9c58oDknXmPwAAAD+kAwAAAAAAAAGtAQAANAAAAJE82e+jWdU/XOfKA5J15j8AAAA/swMAAAAAAAABrgEAADQAAAD5p/COe3PVP1znygOSdeY/AAAAP7MDAAAAAAAAAa8BAAA0AAAAYRMILlON1T9c58oDknXmPwAAAD/DAwAAAAAAAAGwAQAANAAAAGETCC5TjdU/duUByTpX5j8AAAA/4gMAAAAAAAABsQEAADQAAADJfh/NKqfVP3blAck6V+Y/AAAAP+IDAAAAAAAAAbIBAAA0AAAAM+o2bALB1T+Q4ziO4zjmPwAAAD/yAwAAAAAAAAGzAQAANAAAAJtVTgva2tU/kOM4juM45j8AAAA/AQQAAAAAAAABtAEAADQAAACbVU4L2trVP8Tfphg1/OU/AAAAPxEEAAAAAAAAAbUBAAA0AAAAAcFlqrH01T/e3d3d3d3lPwAAAD8gBAAAAAAAAAG2AQAANAAAAGksfUmJDtY/zMzMzMzM5D8AAAA/QAQAAAAAAAABtwEAADQAAADRl5ToYCjWP+bKA5J1ruQ/AAAAP08EAAAAAAAAAbgBAAA0AAAA0ZeU6GAo1j8EyTpXHpDkPwAAAD9PBAAAAAAAAAG5AQAANAAAADkDrIc4QtY/OMWo4W9T5D8AAAA/XwQAAAAAAAABugEAADQAAAA5A6yHOELWP1LD36YYNeQ/AAAAP24EAAAAAAAAAbsBAAA0AAAAOQOshzhC1j9uwRZswRbkPwAAAD9+BAAAAAAAAAG8AQAANAAAADkDrIc4QtY/iL9NMWr44z8AAAA/fgQAAAAAAAABvQEAADQAAAA5A6yHOELWP7y7u7u7u+M/AAAAP44EAAAAAAAAAb4BAAA0AAAAOQOshzhC1j/WufKAZJ3jPwAAAD+tBAAAAAAAAAG/AQAANAAAADkDrIc4QtY/8LcpRg1/4z8AAAA/vAQAAAAAAAABwAEAADQAAAA5A6yHOELWPwy2YAu2YOM/AAAAP8wEAAAAAAAAAcEBAAA0AAAAOQOshzhC1j8mtJfQXkLjPwAAAD/cBAAAAAAAAAHCAQAANAAAADkDrIc4QtY/QLLOlQck4z8AAAA/6wQAAAAAAAABwwEAADQAAAA5A6yHOELWP3SuPCBZ5+I/AAAAP/sEAAAAAAAAAcQBAAA0AAAAOQOshzhC1j+SrHPlAcniPwAAAD/+BAAAAAAAAAHFAQAANAAAADkDrIc4QtY/rKqqqqqq4j8AAAA/DgUAAAAAAAABxgEAADQAAAA5A6yHOELWP8ao4W9TjOI/AAAAPw4FAAAAAAAAAccBAAA0AAAAOQOshzhC1j/iphg1/G3iPwAAAD8eBQAAAAAAAAHIAQAANAAAADkDrIc4QtY//KRP+qRP4j8AAAA/LQUAAAAAAAAByQEAADQAAAA5A6yHOELWPxajhr9NMeI/AAAAPz0FAAAAAAAAAcoBAAA0AAAA0ZeU6GAo1j8Wo4a/TTHiPwAAAD9cBQAAAAAAAAHLAQAANAAAANGXlOhgKNY/Sp/0SZ/04T8AAAA/XAUAAAAAAAABzAEAADQAAADRl5ToYCjWP2SdKw9I1uE/AAAAP2wFAAAAAAAAAc0BAAA0AAAAaSx9SYkO1j+Am2LU8LfhPwAAAD9sBQAAAAAAAAHOAQAANAAAAGksfUmJDtY/mpmZmZmZ4T8AAAA/ewUAAAAAAAABzwEAADQAAABpLH1JiQ7WP86VByTrXOE/AAAAP3sFAAAAAAAAAdABAAA0AAAAAcFlqrH01T/OlQck61zhPwAAAD+LBQAAAAAAAAHRAQAANAAAAJtVTgva2tU/ApJ1rjwg4T8AAAA/iwUAAAAAAAAB0gEAADQAAACbVU4L2trVPx6QrHPlAeE/AAAAP5oFAAAAAAAAAdMBAAA0AAAAM+o2bALB1T88juM4juPgPwAAAD+aBQAAAAAAAAHUAQAANAAAAMl+H80qp9U/Vowa/jbF4D8AAAA/qgUAAAAAAAAB1QEAADQAAADJfh/NKqfVP3CKUcPfpuA/AAAAP7oFAAAAAAAAAdYBAAA0AAAAYRMILlON1T9wilHD36bgPwAAAD/JBQAAAAAAAAHXAQAANAAAAGETCC5TjdU/ioiIiIiI4D8AAAA/yQUAAAAAAAAB2AEAADQAAAD5p/COe3PVP4qIiIiIiOA/AAAAP9kFAAAAAAAAAdkBAAA0AAAAkTzZ76NZ1T+KiIiIiIjgPwAAAD/oBQAAAAAAAAHaAQAANAAAACnRwVDMP9U/pIa/TTFq4D8AAAA/+AUAAAAAAAAB2wEAADQAAADBZaqx9CXVP6SGv00xauA/AAAAPwgGAAAAAAAAAdwBAAA0AAAAV/qSEh0M1T+khr9NMWrgPwAAAD8IBgAAAAAAAAHdAQAANAAAAFf6khIdDNU/voT2EtpL4D8AAAA/FwYAAAAAAAAB3gEAADQAAADvjntzRfLUP76E9hLaS+A/AAAAPxcGAAAAAAAAAd8BAAA0AAAAhyNk1G3Y1D++hPYS2kvgPwAAAD82BgAAAAAAAAHgAQAANAAAAB+4TDWWvtQ/2oIt2IIt4D8AAAA/VgYAAAAAAAAB4QEAADQAAAC3TDWWvqTUP9qCLdiCLeA/AAAAP2UGAAAAAAAAAeIBAAA0AAAAUeEd9+aK1D/agi3Ygi3gPwAAAD91BgAAAAAAAAHjAQAANAAAAOd1BlgPcdQ/2oIt2IIt4D8AAAA/hAYAAAAAAAAB5AEAADQAAAB/Cu+4N1fUP9qCLdiCLeA/AAAAP6QGAAAAAAAAAeUBAAA0AAAAF5/XGWA91D/agi3Ygi3gPwAAAD+zBgAAAAAAAAHmAQAANAAAAK8zwHqII9Q/2oIt2IIt4D8AAAA/0gYAAAAAAAAB5wEAADQAAABHyKjbsAnUP9qCLdiCLeA/AAAAP+IGAAAAAAAAAegBAAA0AAAAxCYQXKYa4z9geUCyzpXvPwAAAD8AAAAAAAAAAAHpAQAANAAAAHjcmyuSJ+M/YHlAss6V7z8AAAA/uQAAAAAAAAAB6gEAADQAAAAskif7fTTjP2B5QLLOle8/AAAAP7kAAAAAAAAAAesBAAA0AAAA4EezymlB4z9geUCyzpXvPwAAAD/JAAAAAAAAAAHsAQAANAAAAJL9PppVTuM/YHlAss6V7z8AAAA/2QAAAAAAAAAB7QEAADQAAABGs8ppQVvjP2B5QLLOle8/AAAAP+gAAAAAAAAAAe4BAAA0AAAAsB7iCBl14z94d3d3d3fvPwAAAD8XAQAAAAAAAAHvAQAANAAAABiK+afwjuM/eHd3d3d37z8AAAA/FwEAAAAAAAAB8AEAADQAAACA9RBHyKjjP3h3d3d3d+8/AAAAPycBAAAAAAAAAfEBAAA0AAAAnBa0tYvP4z94d3d3d3fvPwAAAD8nAQAAAAAAAAHyAQAANAAAALg3VyRP9uM/eHd3d3d37z8AAAA/NgEAAAAAAAAB8wEAADQAAAAgo27DJhDkP3h3d3d3d+8/AAAAP0YBAAAAAAAAAfQBAAA0AAAAiA6GYv4p5D94d3d3d3fvPwAAAD9GAQAAAAAAAAH1AQAANAAAAMJQzD+Fd+Q/eHd3d3d37z8AAAA/ZQEAAAAAAAAB9gEAADQAAAB2BlgPcYTkP3h3d3d3d+8/AAAAP2UBAAAAAAAAAfcBAAA0AAAAKrzj3lyR5D94d3d3d3fvPwAAAD+jAQAAAAAAAAH4AQAANAAAAGL+Kbzj3uQ/eHd3d3d37z8AAAA/swEAAAAAAAAB+QEAADQAAAAy1Vj6khLlP3h3d3d3d+8/AAAAP7MBAAAAAAAAAfoBAAA0AAAATvb7aFY55T94d3d3d3fvPwAAAD/DAQAAAAAAAAH7AQAANAAAAGoXn9cZYOU/eHd3d3d37z8AAAA/wwEAAAAAAAAB/AEAADQAAACGOEJG3YblP3h3d3d3d+8/AAAAP9IBAAAAAAAAAf0BAAA0AAAA8KNZ5bSg5T94d3d3d3fvPwAAAD/iAQAAAAAAAAH+AQAANAAAAKRZ5bSgreU/eHd3d3d37z8AAAA/4gEAAAAAAAAB/wEAADQAAAAMxfxTeMflP3h3d3d3d+8/AAAAP/EBAAAAAAAAAQACAAA0AAAAwHqII2TU5T94d3d3d3fvPwAAAD8BAgAAAAAAAAEBAgAANAAAAPi8zgDrIeY/eHd3d3d37z8AAAA/PwIAAAAAAAABAgIAADQAAADIk/0+mlXmP3h3d3d3d+8/AAAAP08CAAAAAAAAAQMCAAA0AAAAmmosfUmJ5j94d3d3d3fvPwAAAD9PAgAAAAAAAAEEAgAANAAAANKsclrQ1uY/eHd3d3d37z8AAAA/XwIAAAAAAAABBQIAADQAAAAK77g3VyTnP3h3d3d3d+8/AAAAP18CAAAAAAAAAQYCAAA0AAAACBl1GzaB6D9AewntJbTvPwAAAD9fAgAAAAAAAAEHAgAANAAAAHKEjLoNm+g/QHsJ7SW07z8AAAA/XwIAAAAAAAABCAIAADQAAAAmOhiK+afoP0B7Ce0ltO8/AAAAP44CAAAAAAAAAQkCAAA0AAAA2u+jWeW06D9AewntJbTvPwAAAD+OAgAAAAAAAAEKAgAANAAAAI6lLynRweg/QHsJ7SW07z8AAAA/ngIAAAAAAAABCwIAADQAAAD0EEfIqNvoP0B7Ce0ltO8/AAAAP54CAAAAAAAAAQwCAAA0AAAAXHxeZ4D16D9AewntJbTvPwAAAD+tAgAAAAAAAAENAgAANAAAAMTndQZYD+k/QHsJ7SW07z8AAAA/rQIAAAAAAAABDgIAADQAAAAsU42lLynpP0B7Ce0ltO8/AAAAP70CAAAAAAAAAQ8CAAA0AAAAzgDrIY6Q6T8ofdInfdLvPwAAAD+9AgAAAAAAAAEQAgAANAAAAOohjpBRt+k/KH3SJ33S7z8AAAA/3AIAAAAAAAABEQIAADQAAAAiZNRt2ATqPyh90id90u8/AAAAP9wCAAAAAAAAARICAAA0AAAAis/rDLAe6j8ofdInfdLvPwAAAD/sAgAAAAAAAAETAgAANAAAAFqmGktfUuo/KH3SJ33S7z8AAAA/+wIAAAAAAAABFAIAADQAAADCETLqNmzqPyh90id90u8/AAAAPwsDAAAAAAAAARUCAAA0AAAAeMe9uSJ56j8ofdInfdLvPwAAAD9pAwAAAAAAAAEWAgAANAAAACx9SYkOhuo/KH3SJ33S7z8AAAA/aQMAAAAAAAABFwIAADQAAADgMtVY+pLqPyh90id90u8/AAAAP3gDAAAAAAAAARgCAAA0AAAAoK1dfF5n6D+cKw9I1rnqPwAAAD8AAAAAAAAAAAEZAgAANAAAAFRj6UtKdOg/nCsPSNa56j8AAAA/oQAAAAAAAAABGgIAADQAAAAIGXUbNoHoP5wrD0jWueo/AAAAP7EAAAAAAAAAARsCAAA0AAAAvM4A6yGO6D+cKw9I1rnqPwAAAD/BAAAAAAAAAAEcAgAANAAAACY6GIr5p+g/uClGDX+b6j8AAAA/0AAAAAAAAAABHQIAADQAAACOpS8p0cHoP9AnfdInfeo/AAAAP9AAAAAAAAAAAR4CAAA0AAAA9BBHyKjb6D/QJ33SJ33qPwAAAD/gAAAAAAAAAAEfAgAANAAAAPQQR8io2+g/7CW0l9Be6j8AAAA/7wAAAAAAAAABIAIAADQAAACoxtKXlOjoP+wltJfQXuo/AAAAP/8AAAAAAAAAASECAAA0AAAAXHxeZ4D16D/sJbSX0F7qPwAAAD98AQAAAAAAAAEiAgAANAAAABAy6jZsAuk/CCTrXHlA6j8AAAA/ugEAAAAAAAABIwIAADQAAAAsU42lLynpP0AgWefKA+o/AAAAP7oBAAAAAAAAASQCAAA0AAAAlr6kRAdD6T90HMdxHMfpPwAAAD/KAQAAAAAAAAElAgAANAAAAEp0MBTzT+k/jBr+NsWo6T8AAAA/2QEAAAAAAAABJgIAADQAAAD+Kbzj3lzpP6gYNfxtiuk/AAAAP+kBAAAAAAAAAScCAAA0AAAAst9Hs8pp6T/AFmzBFmzpPwAAAD/pAQAAAAAAAAEoAgAANAAAALLfR7PKaek/3BSjhr9N6T8AAAA/+QEAAAAAAAABKQIAADQAAABmldOCtnbpP/gS2ktoL+k/AAAAP/kBAAAAAAAAASoCAAA0AAAAYOlLSnQwlD8AbcEWbMF2PwAAAD8AAAAAAAAAAAErAgAANAAAAGDpS0p0MJQ/QBERERERkT8AAAA/yQAAAAAAAAABLAIAADQAAADgMtVY+pKSPwACyTpXHqA/AAAAP8kAAAAAAAAAAS0CAAA0AAAA4DLVWPqSkj8AXXlAss6lPwAAAD/YAAAAAAAAAAEuAgAANAAAAFh8XmeA9ZA/oPRJn/RJrz8AAAA/2AAAAAAAAAABLwIAADQAAACwi8/rDLCOPxA3xajhb7M/AAAAP+gAAAAAAAAAATACAAA0AAAAsB7iCBl1iz/ggi3Ygi24PwAAAD/oAAAAAAAAAAExAgAANAAAAKCx9CUlOog/cLAFW7AFuz8AAAA/+AAAAAAAAAABMgIAADQAAACgRAdDMf+EP0gNf5ti1MA/AAAAP/gAAAAAAAAAATMCAAA0AAAAoEQHQzH/hD/gFKOGv03BPwAAAD8HAQAAAAAAAAE0AgAANAAAAKBEB0Mx/4Q/eBzHcRzHwT8AAAA/BwEAAAAAAAABNQIAADQAAACgRAdDMf+EP6ArD0jWucI/AAAAPxcBAAAAAAAAATYCAAA0AAAAoEQHQzH/hD84MzMzMzPDPwAAAD8XAQAAAAAAAAE3AgAANAAAAKBEB0Mx/4Q/0DpXHpCswz8AAAA/JgEAAAAAAAABOAIAADQAAACgRAdDMf+EP2BCewntJcQ/AAAAPyYBAAAAAAAAATkCAAA0AAAAoEQHQzH/hD/4SZ/0SZ/EPwAAAD82AQAAAAAAAAE6AgAANAAAAKBEB0Mx/4Q/kFHD36YYxT8AAAA/NgEAAAAAAAABOwIAADQAAACgRAdDMf+EP7hgC7ZgC8Y/AAAAP0YBAAAAAAAAATwCAAA0AAAAoEQHQzH/hD9QaC+hvYTGPwAAAD9GAQAAAAAAAAE9AgAANAAAAKBEB0Mx/4Q/6G9TjBr+xj8AAAA/VQEAAAAAAAABPgIAADQAAACgRAdDMf+EPxB/m2LU8Mc/AAAAP1UBAAAAAAAAAT8CAAA0AAAAoEQHQzH/hD+ohr9NMWrIPwAAAD9lAQAAAAAAAAFAAgAANAAAAKBEB0Mx/4Q/QI7jOI7jyD8AAAA/ZQEAAAAAAAABQQIAADQAAACg1xlgPcSBP2idKw9I1sk/AAAAP3QBAAAAAAAAAUICAAA0AAAAoNcZYD3EgT9Yw9+mGDXMPwAAAD90AQAAAAAAAAFDAgAANAAAAKDXGWA9xIE/8MoDknWuzD8AAAA/hAEAAAAAAAABRAIAADQAAACg1xlgPcSBP9jwtylGDc8/AAAAP5QBAAAAAAAAAUUCAAA0AAAAoNcZYD3EgT/QA5J1rjzQPwAAAD+UAQAAAAAAAAFGAgAANAAAAKDXGWA9xIE/+BLaS2gv0T8AAAA/owEAAAAAAAABRwIAADQAAACg1xlgPcSBP5Aa/jbFqNE/AAAAP6MBAAAAAAAAAUgCAAA0AAAAoNcZYD3EgT8kIiIiIiLSPwAAAD+zAQAAAAAAAAFJAgAANAAAAKDXGWA9xIE/7CW0l9Be0j8AAAA/wgEAAAAAAAABSgIAADQAAACg1xlgPcSBP4Qt2IIt2NI/AAAAP8IBAAAAAAAAAUsCAAA0AAAAoNcZYD3EgT+wPCBZ58rTPwAAAD/SAQAAAAAAAAFMAgAANAAAAKDXGWA9xIE/RERERERE1D8AAAA/0gEAAAAAAAABTQIAADQAAACg1xlgPcSBP6hP+qRP+tQ/AAAAP+IBAAAAAAAAAU4CAAA0AAAAoNcZYD3EgT88Vx6QrHPVPwAAAD/iAQAAAAAAAAFPAgAANAAAAKDXGWA9xIE/nGLU8Lcp1j8AAAA/8QEAAAAAAAABUAIAADQAAACg1xlgPcSBP/xtilHD39Y/AAAAP/EBAAAAAAAAAVECAAA0AAAAoNcZYD3EgT9geUCyzpXXPwAAAD8BAgAAAAAAAAFSAgAANAAAAKDXGWA9xIE/uJfQXkJ72T8AAAA/AQIAAAAAAAABUwIAADQAAACg1xlgPcSBP0yf9Emf9Nk/AAAAPxACAAAAAAAAAVQCAAA0AAAAoNcZYD3EgT+sqqqqqqraPwAAAD8QAgAAAAAAAAFVAgAANAAAAKDXGWA9xIE/RLLOlQck2z8AAAA/IAIAAAAAAAABVgIAADQAAACg1xlgPcSBP9i58oBknds/AAAAPyACAAAAAAAAAVcCAAA0AAAAoNcZYD3EgT84xajhb1PcPwAAAD8wAgAAAAAAAAFYAgAANAAAAKDXGWA9xIE/0MzMzMzM3D8AAAA/MAIAAAAAAAABWQIAADQAAACg1xlgPcSBP2TU8LcpRt0/AAAAPz8CAAAAAAAAAVoCAAA0AAAAINVY+pISfT/82xSjhr/dPwAAAD8/AgAAAAAAAAFbAgAANAAAACDVWPqSEn0/8O7u7u7u3j8AAAA/awIAAAAAAAABXAIAADQAAAAg1Vj6khJ9P1D6pE/6pN8/AAAAP2sCAAAAAAAAAV0CAAA0AAAAINVY+pISfT/0gGSdKw/gPwAAAD9rAgAAAAAAAAFeAgAANAAAACD7fTSrnHY/2oIt2IIt4D8AAAA/ewIAAAAAAAABXwIAADQAAAAg+300q5x2P6SGv00xauA/AAAAP3sCAAAAAAAAAWACAAA0AAAAIPt9NKucdj9wilHD36bgPwAAAD+LAgAAAAAAAAFhAgAANAAAACD7fTSrnHY/HpCsc+UB4T8AAAA/iwIAAAAAAAABYgIAADQAAAAg+300q5x2PwKSda48IOE/AAAAP5oCAAAAAAAAAWMCAAA0AAAAIPt9NKucdj/okz7pkz7hPwAAAD+aAgAAAAAAAAFkAgAANAAAACD7fTSrnHY/tJfQXkJ74T8AAAA/qgIAAAAAAAABZQIAADQAAAAg+300q5x2P5qZmZmZmeE/AAAAP6oCAAAAAAAAAWYCAAA0AAAAIPt9NKucdj+Am2LU8LfhPwAAAD+5AgAAAAAAAAFnAgAANAAAACD7fTSrnHY/Sp/0SZ/04T8AAAA/yQIAAAAAAAABaAIAADQAAAAg+300q5x2Pxajhr9NMeI/AAAAP8kCAAAAAAAAAWkCAAA0AAAAIPt9NKucdj/iphg1/G3iPwAAAD/JAgAAAAAAAAFqAgAANAAAACD7fTSrnHY/rKqqqqqq4j8AAAA/2QIAAAAAAAABawIAADQAAAAg+300q5x2P3SuPCBZ5+I/AAAAP9kCAAAAAAAAAWwCAAA0AAAAIPt9NKucdj8mtJfQXkLjPwAAAD/oAgAAAAAAAAFtAgAANAAAACD7fTSrnHY/vLu7u7u74z8AAAA/6AIAAAAAAAABbgIAADQAAAAg+300q5x2P27BFmzBFuQ/AAAAP/gCAAAAAAAAAW8CAAA0AAAAIPt9NKucdj8ex3Ecx3HkPwAAAD8HAwAAAAAAAAFwAgAANAAAACD7fTSrnHY/ss6VByTr5D8AAAA/BwMAAAAAAAABcQIAADQAAAAg+300q5x2P8Tfphg1/OU/AAAAPxcDAAAAAAAAAXICAAA0AAAAIPt9NKucdj925QHJOlfmPwAAAD8XAwAAAAAAAAFzAgAANAAAACD7fTSrnHY/IutceUCy5j8AAAA/JwMAAAAAAAABdAIAADQAAAAg+300q5x2P9TwtylGDec/AAAAPycDAAAAAAAAAXUCAAA0AAAAIPt9NKucdj+g9Emf9EnnPwAAAD82AwAAAAAAAAF2AgAANAAAACAho27DJnA/oPRJn/RJ5z8AAAA/NgMAAAAAAAABdwIAADQAAAAgIaNuwyZwP2z42xSjhuc/AAAAP0YDAAAAAAAAAXgCAAA0AAAAAI6QUbdhYz9s+NsUo4bnPwAAAD9GAwAAAAAAAAF5AgAANAAAAACOkFG3YWM/UPqkT/qk5z8AAAA/VQMAAAAAAAABegIAADQAAAAAjpBRt2FjPzT8bYpRw+c/AAAAP1UDAAAAAAAACw==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A0AAAANAAAABwMAAAAAAQAAABAAAAAECUlua0F0b21WMQIAAAAJBAAAAAkFAAAACQYAAAAJBwAAAAkIAAAACQkAAAAJCgAAAAkLAAAACQwAAAAJDQAAAAkOAAAACQ8AAAAJEAAAAA0DBQQAAAALUGVuU3Ryb2tlVjEEAAAACkF0dHJpYnV0ZXMFVHJhY2UJU3RhcnRUaW1lBFR5cGUEBAAED1BlbkF0dHJpYnV0ZXNWMQIAAAAKSW5rVHJhY2VWMQIAAAAQDEFjdGlvblR5cGVWMQIAAAACAAAACREAAAAJEgAAAN11AAAAAAAABe3///8MQWN0aW9uVHlwZVYxAQAAAAd2YWx1ZV9fAAgCAAAAAAAAAAEFAAAABAAAAAkUAAAACRUAAAB0iQAAAAAAAAHq////7f///wAAAAABBgAAAAQAAAAJFwAAAAkYAAAAh6EAAAAAAAAB5////+3///8AAAAAAQcAAAAEAAAACRoAAAAJGwAAAK8FAQAAAAAAAeT////t////AAAAAAEIAAAABAAAAAkdAAAACR4AAABaKQEAAAAAAAHh////7f///wAAAAABCQAAAAQAAAAJIAAAAAkhAAAAiTMBAAAAAAAB3v///+3///8AAAAAAQoAAAAEAAAACSMAAAAJJAAAAGQ6AQAAAAAAAdv////t////AAAAAAELAAAABAAAAAkmAAAACScAAAAybAEAAAAAAAHY////7f///wAAAAABDAAAAAQAAAAJKQAAAAkqAAAADfYBAAAAAAAB1f///+3///8AAAAAAQ0AAAAEAAAACSwAAAAJLQAAAAQdAgAAAAAAAdL////t////AAAAAAEOAAAABAAAAAkvAAAACTAAAACNJgIAAAAAAAHP////7f///wAAAAABDwAAAAQAAAAJMgAAAAkzAAAAsV0CAAAAAAABzP///+3///8AAAAAARAAAAAEAAAACTUAAAAJNgAAAHeGAgAAAAAAAcn////t////AAAAAAURAAAAD1BlbkF0dHJpYnV0ZXNWMQoAAAAHX2NvbG9yQQdfY29sb3JSB19jb2xvckcHX2NvbG9yQgpGaXRUb0N1cnZlBkhlaWdodA5JZ25vcmVQcmVzc3VyZQ1Jc0hpZ2hsaWdodGVyBVNoYXBlBVdpZHRoAAAAAAAAAAAEAAICAgIBBgEBDEJydXNoU2hhcGVWMQIAAAAGAgAAAP8AAAAAAAAAAAAACEAAAAXI////DEJydXNoU2hhcGVWMQEAAAAHdmFsdWVfXwAIAgAAAAEAAAAAAAAAAAAIQAUSAAAACklua1RyYWNlVjEDAAAADUxpc3RgMStfaXRlbXMMTGlzdGAxK19zaXplD0xpc3RgMStfdmVyc2lvbgQAABhTaGFyZWQuSW5raW5nLklua1BvaW50W10CAAAACAgCAAAACTkAAAB3AAAAdwAAAAEUAAAAEQAAAP8AAAAAAAAAAAAACEAAAAHG////yP///wEAAAAAAAAAAAAIQAEVAAAAEgAAAAk7AAAAagAAAGoAAAABFwAAABEAAAD/AAAAAAAAAAAAAAhAAAABxP///8j///8BAAAAAAAAAAAACEABGAAAABIAAAAJPQAAAHcAAAB3AAAAARoAAAARAAAA/wAAAAAAAAAAAAAIQAAAAcL////I////AQAAAAAAAAAAAAhAARsAAAASAAAACT8AAABXAAAAVwAAAAEdAAAAEQAAAP8AAAAAAAAAAAAACEAAAAHA////yP///wEAAAAAAAAAAAAIQAEeAAAAEgAAAAlBAAAAMwAAADMAAAABIAAAABEAAAD/AAAAAAAAAAAAAAhAAAABvv///8j///8BAAAAAAAAAAAACEABIQAAABIAAAAJQwAAACcAAAAnAAAAASMAAAARAAAA/wAAAAAAAAAAAAAIQAAAAbz////I////AQAAAAAAAAAAAAhAASQAAAASAAAACUUAAAAzAAAAMwAAAAEmAAAAEQAAAP8AAAAAAAAAAAAACEAAAAG6////yP///wEAAAAAAAAAAAAIQAEnAAAAEgAAAAlHAAAAFgAAABYAAAABKQAAABEAAAD/AAAAAAAAAAAAAAhAAAABuP///8j///8BAAAAAAAAAAAACEABKgAAABIAAAAJSQAAAO0AAADtAAAAASwAAAARAAAA/wAAAAAAAAAAAAAIQAAAAbb////I////AQAAAAAAAAAAAAhAAS0AAAASAAAACUsAAAA/AAAAPwAAAAEvAAAAEQAAAP8AAAAAAAAAAAAACEAAAAG0////yP///wEAAAAAAAAAAAAIQAEwAAAAEgAAAAlNAAAAQQAAAEEAAAABMgAAABEAAAD/AAAAAAAAAAAAAAhAAAABsv///8j///8BAAAAAAAAAAAACEABMwAAABIAAAAJTwAAAEoAAABKAAAAATUAAAARAAAA/wAAAAAAAAAAAAAIQAAAAbD////I////AQAAAAAAAAAAAAhAATYAAAASAAAACVEAAACOAAAAjgAAAAc5AAAAAAEAAACAAAAABApJbmtQb2ludFYxAgAAAAlSAAAACVMAAAAJVAAAAAlVAAAACVYAAAAJVwAAAAlYAAAACVkAAAAJWgAAAAlbAAAACVwAAAAJXQAAAAleAAAACV8AAAAJYAAAAAlhAAAACWIAAAAJYwAAAAlkAAAACWUAAAAJZgAAAAlnAAAACWgAAAAJaQAAAAlqAAAACWsAAAAJbAAAAAltAAAACW4AAAAJbwAAAAlwAAAACXEAAAAJcgAAAAlzAAAACXQAAAAJdQAAAAl2AAAACXcAAAAJeAAAAAl5AAAACXoAAAAJewAAAAl8AAAACX0AAAAJfgAAAAl/AAAACYAAAAAJgQAAAAmCAAAACYMAAAAJhAAAAAmFAAAACYYAAAAJhwAAAAmIAAAACYkAAAAJigAAAAmLAAAACYwAAAAJjQAAAAmOAAAACY8AAAAJkAAAAAmRAAAACZIAAAAJkwAAAAmUAAAACZUAAAAJlgAAAAmXAAAACZgAAAAJmQAAAAmaAAAACZsAAAAJnAAAAAmdAAAACZ4AAAAJnwAAAAmgAAAACaEAAAAJogAAAAmjAAAACaQAAAAJpQAAAAmmAAAACacAAAAJqAAAAAmpAAAACaoAAAAJqwAAAAmsAAAACa0AAAAJrgAAAAmvAAAACbAAAAAJsQAAAAmyAAAACbMAAAAJtAAAAAm1AAAACbYAAAAJtwAAAAm4AAAACbkAAAAJugAAAAm7AAAACbwAAAAJvQAAAAm+AAAACb8AAAAJwAAAAAnBAAAACcIAAAAJwwAAAAnEAAAACcUAAAAJxgAAAAnHAAAACcgAAAANCQc7AAAAAAEAAACAAAAABApJbmtQb2ludFYxAgAAAAnJAAAACcoAAAAJywAAAAnMAAAACc0AAAAJzgAAAAnPAAAACdAAAAAJ0QAAAAnSAAAACdMAAAAJ1AAAAAnVAAAACdYAAAAJ1wAAAAnYAAAACdkAAAAJ2gAAAAnbAAAACdwAAAAJ3QAAAAneAAAACd8AAAAJ4AAAAAnhAAAACeIAAAAJ4wAAAAnkAAAACeUAAAAJ5gAAAAnnAAAACegAAAAJ6QAAAAnqAAAACesAAAAJ7AAAAAntAAAACe4AAAAJ7wAAAAnwAAAACfEAAAAJ8gAAAAnzAAAACfQAAAAJ9QAAAAn2AAAACfcAAAAJ+AAAAAn5AAAACfoAAAAJ+wAAAAn8AAAACf0AAAAJ/gAAAAn/AAAACQABAAAJAQEAAAkCAQAACQMBAAAJBAEAAAkFAQAACQYBAAAJBwEAAAkIAQAACQkBAAAJCgEAAAkLAQAACQwBAAAJDQEAAAkOAQAACQ8BAAAJEAEAAAkRAQAACRIBAAAJEwEAAAkUAQAACRUBAAAJFgEAAAkXAQAACRgBAAAJGQEAAAkaAQAACRsBAAAJHAEAAAkdAQAACR4BAAAJHwEAAAkgAQAACSEBAAAJIgEAAAkjAQAACSQBAAAJJQEAAAkmAQAACScBAAAJKAEAAAkpAQAACSoBAAAJKwEAAAksAQAACS0BAAAJLgEAAAkvAQAACTABAAAJMQEAAAkyAQAADRYHPQAAAAABAAAAgAAAAAQKSW5rUG9pbnRWMQIAAAAJMwEAAAk0AQAACTUBAAAJNgEAAAk3AQAACTgBAAAJOQEAAAk6AQAACTsBAAAJPAEAAAk9AQAACT4BAAAJPwEAAAlAAQAACUEBAAAJQgEAAAlDAQAACUQBAAAJRQEAAAlGAQAACUcBAAAJSAEAAAlJAQAACUoBAAAJSwEAAAlMAQAACU0BAAAJTgEAAAlPAQAACVABAAAJUQEAAAlSAQAACVMBAAAJVAEAAAlVAQAACVYBAAAJVwEAAAlYAQAACVkBAAAJWgEAAAlbAQAACVwBAAAJXQEAAAleAQAACV8BAAAJYAEAAAlhAQAACWIBAAAJYwEAAAlkAQAACWUBAAAJZgEAAAlnAQAACWgBAAAJaQEAAAlqAQAACWsBAAAJbAEAAAltAQAACW4BAAAJbwEAAAlwAQAACXEBAAAJcgEAAAlzAQAACXQBAAAJdQEAAAl2AQAACXcBAAAJeAEAAAl5AQAACXoBAAAJewEAAAl8AQAACX0BAAAJfgEAAAl/AQAACYABAAAJgQEAAAmCAQAACYMBAAAJhAEAAAmFAQAACYYBAAAJhwEAAAmIAQAACYkBAAAJigEAAAmLAQAACYwBAAAJjQEAAAmOAQAACY8BAAAJkAEAAAmRAQAACZIBAAAJkwEAAAmUAQAACZUBAAAJlgEAAAmXAQAACZgBAAAJmQEAAAmaAQAACZsBAAAJnAEAAAmdAQAACZ4BAAAJnwEAAAmgAQAACaEBAAAJogEAAAmjAQAACaQBAAAJpQEAAAmmAQAACacBAAAJqAEAAAmpAQAADQkHPwAAAAABAAAAgAAAAAQKSW5rUG9pbnRWMQIAAAAJqgEAAAmrAQAACawBAAAJrQEAAAmuAQAACa8BAAAJsAEAAAmxAQAACbIBAAAJswEAAAm0AQAACbUBAAAJtgEAAAm3AQAACbgBAAAJuQEAAAm6AQAACbsBAAAJvAEAAAm9AQAACb4BAAAJvwEAAAnAAQAACcEBAAAJwgEAAAnDAQAACcQBAAAJxQEAAAnGAQAACccBAAAJyAEAAAnJAQAACcoBAAAJywEAAAnMAQAACc0BAAAJzgEAAAnPAQAACdABAAAJ0QEAAAnSAQAACdMBAAAJ1AEAAAnVAQAACdYBAAAJ1wEAAAnYAQAACdkBAAAJ2gEAAAnbAQAACdwBAAAJ3QEAAAneAQAACd8BAAAJ4AEAAAnhAQAACeIBAAAJ4wEAAAnkAQAACeUBAAAJ5gEAAAnnAQAACegBAAAJ6QEAAAnqAQAACesBAAAJ7AEAAAntAQAACe4BAAAJ7wEAAAnwAQAACfEBAAAJ8gEAAAnzAQAACfQBAAAJ9QEAAAn2AQAACfcBAAAJ+AEAAAn5AQAACfoBAAAJ+wEAAAn8AQAACf0BAAAJ/gEAAAn/AQAACQACAAANKQdBAAAAAAEAAABAAAAABApJbmtQb2ludFYxAgAAAAkBAgAACQICAAAJAwIAAAkEAgAACQUCAAAJBgIAAAkHAgAACQgCAAAJCQIAAAkKAgAACQsCAAAJDAIAAAkNAgAACQ4CAAAJDwIAAAkQAgAACRECAAAJEgIAAAkTAgAACRQCAAAJFQIAAAkWAgAACRcCAAAJGAIAAAkZAgAACRoCAAAJGwIAAAkcAgAACR0CAAAJHgIAAAkfAgAACSACAAAJIQIAAAkiAgAACSMCAAAJJAIAAAklAgAACSYCAAAJJwIAAAkoAgAACSkCAAAJKgIAAAkrAgAACSwCAAAJLQIAAAkuAgAACS8CAAAJMAIAAAkxAgAACTICAAAJMwIAAA0NB0MAAAAAAQAAAEAAAAAECklua1BvaW50VjECAAAACTQCAAAJNQIAAAk2AgAACTcCAAAJOAIAAAk5AgAACToCAAAJOwIAAAk8AgAACT0CAAAJPgIAAAk/AgAACUACAAAJQQIAAAlCAgAACUMCAAAJRAIAAAlFAgAACUYCAAAJRwIAAAlIAgAACUkCAAAJSgIAAAlLAgAACUwCAAAJTQIAAAlOAgAACU8CAAAJUAIAAAlRAgAACVICAAAJUwIAAAlUAgAACVUCAAAJVgIAAAlXAgAACVgCAAAJWQIAAAlaAgAADRkHRQAAAAABAAAAQAAAAAQKSW5rUG9pbnRWMQIAAAAJWwIAAAlcAgAACV0CAAAJXgIAAAlfAgAACWACAAAJYQIAAAliAgAACWMCAAAJZAIAAAllAgAACWYCAAAJZwIAAAloAgAACWkCAAAJagIAAAlrAgAACWwCAAAJbQIAAAluAgAACW8CAAAJcAIAAAlxAgAACXICAAAJcwIAAAl0AgAACXUCAAAJdgIAAAl3AgAACXgCAAAJeQIAAAl6AgAACXsCAAAJfAIAAAl9AgAACX4CAAAJfwIAAAmAAgAACYECAAAJggIAAAmDAgAACYQCAAAJhQIAAAmGAgAACYcCAAAJiAIAAAmJAgAACYoCAAAJiwIAAAmMAgAACY0CAAANDQdHAAAAAAEAAAAgAAAABApJbmtQb2ludFYxAgAAAAmOAgAACY8CAAAJkAIAAAmRAgAACZICAAAJkwIAAAmUAgAACZUCAAAJlgIAAAmXAgAACZgCAAAJmQIAAAmaAgAACZsCAAAJnAIAAAmdAgAACZ4CAAAJnwIAAAmgAgAACaECAAAJogIAAAmjAgAADQoHSQAAAAABAAAAAAEAAAQKSW5rUG9pbnRWMQIAAAAJpAIAAAmlAgAACaYCAAAJpwIAAAmoAgAACakCAAAJqgIAAAmrAgAACawCAAAJrQIAAAmuAgAACa8CAAAJsAIAAAmxAgAACbICAAAJswIAAAm0AgAACbUCAAAJtgIAAAm3AgAACbgCAAAJuQIAAAm6AgAACbsCAAAJvAIAAAm9AgAACb4CAAAJvwIAAAnAAgAACcECAAAJwgIAAAnDAgAACcQCAAAJxQIAAAnGAgAACccCAAAJyAIAAAnJAgAACcoCAAAJywIAAAnMAgAACc0CAAAJzgIAAAnPAgAACdACAAAJ0QIAAAnSAgAACdMCAAAJ1AIAAAnVAgAACdYCAAAJ1wIAAAnYAgAACdkCAAAJ2gIAAAnbAgAACdwCAAAJ3QIAAAneAgAACd8CAAAJ4AIAAAnhAgAACeICAAAJ4wIAAAnkAgAACeUCAAAJ5gIAAAnnAgAACegCAAAJ6QIAAAnqAgAACesCAAAJ7AIAAAntAgAACe4CAAAJ7wIAAAnwAgAACfECAAAJ8gIAAAnzAgAACfQCAAAJ9QIAAAn2AgAACfcCAAAJ+AIAAAn5AgAACfoCAAAJ+wIAAAn8AgAACf0CAAAJ/gIAAAn/AgAACQADAAAJAQMAAAkCAwAACQMDAAAJBAMAAAkFAwAACQYDAAAJBwMAAAkIAwAACQkDAAAJCgMAAAkLAwAACQwDAAAJDQMAAAkOAwAACQ8DAAAJEAMAAAkRAwAACRIDAAAJEwMAAAkUAwAACRUDAAAJFgMAAAkXAwAACRgDAAAJGQMAAAkaAwAACRsDAAAJHAMAAAkdAwAACR4DAAAJHwMAAAkgAwAACSEDAAAJIgMAAAkjAwAACSQDAAAJJQMAAAkmAwAACScDAAAJKAMAAAkpAwAACSoDAAAJKwMAAAksAwAACS0DAAAJLgMAAAkvAwAACTADAAAJMQMAAAkyAwAACTMDAAAJNAMAAAk1AwAACTYDAAAJNwMAAAk4AwAACTkDAAAJOgMAAAk7AwAACTwDAAAJPQMAAAk+AwAACT8DAAAJQAMAAAlBAwAACUIDAAAJQwMAAAlEAwAACUUDAAAJRgMAAAlHAwAACUgDAAAJSQMAAAlKAwAACUsDAAAJTAMAAAlNAwAACU4DAAAJTwMAAAlQAwAACVEDAAAJUgMAAAlTAwAACVQDAAAJVQMAAAlWAwAACVcDAAAJWAMAAAlZAwAACVoDAAAJWwMAAAlcAwAACV0DAAAJXgMAAAlfAwAACWADAAAJYQMAAAliAwAACWMDAAAJZAMAAAllAwAACWYDAAAJZwMAAAloAwAACWkDAAAJagMAAAlrAwAACWwDAAAJbQMAAAluAwAACW8DAAAJcAMAAAlxAwAACXIDAAAJcwMAAAl0AwAACXUDAAAJdgMAAAl3AwAACXgDAAAJeQMAAAl6AwAACXsDAAAJfAMAAAl9AwAACX4DAAAJfwMAAAmAAwAACYEDAAAJggMAAAmDAwAACYQDAAAJhQMAAAmGAwAACYcDAAAJiAMAAAmJAwAACYoDAAAJiwMAAAmMAwAACY0DAAAJjgMAAAmPAwAACZADAAANEwdLAAAAAAEAAABAAAAABApJbmtQb2ludFYxAgAAAAmRAwAACZIDAAAJkwMAAAmUAwAACZUDAAAJlgMAAAmXAwAACZgDAAAJmQMAAAmaAwAACZsDAAAJnAMAAAmdAwAACZ4DAAAJnwMAAAmgAwAACaEDAAAJogMAAAmjAwAACaQDAAAJpQMAAAmmAwAACacDAAAJqAMAAAmpAwAACaoDAAAJqwMAAAmsAwAACa0DAAAJrgMAAAmvAwAACbADAAAJsQMAAAmyAwAACbMDAAAJtAMAAAm1AwAACbYDAAAJtwMAAAm4AwAACbkDAAAJugMAAAm7AwAACbwDAAAJvQMAAAm+AwAACb8DAAAJwAMAAAnBAwAACcIDAAAJwwMAAAnEAwAACcUDAAAJxgMAAAnHAwAACcgDAAAJyQMAAAnKAwAACcsDAAAJzAMAAAnNAwAACc4DAAAJzwMAAAoHTQAAAAABAAAAgAAAAAQKSW5rUG9pbnRWMQIAAAAJ0AMAAAnRAwAACdIDAAAJ0wMAAAnUAwAACdUDAAAJ1gMAAAnXAwAACdgDAAAJ2QMAAAnaAwAACdsDAAAJ3AMAAAndAwAACd4DAAAJ3wMAAAngAwAACeEDAAAJ4gMAAAnjAwAACeQDAAAJ5QMAAAnmAwAACecDAAAJ6AMAAAnpAwAACeoDAAAJ6wMAAAnsAwAACe0DAAAJ7gMAAAnvAwAACfADAAAJ8QMAAAnyAwAACfMDAAAJ9AMAAAn1AwAACfYDAAAJ9wMAAAn4AwAACfkDAAAJ+gMAAAn7AwAACfwDAAAJ/QMAAAn+AwAACf8DAAAJAAQAAAkBBAAACQIEAAAJAwQAAAkEBAAACQUEAAAJBgQAAAkHBAAACQgEAAAJCQQAAAkKBAAACQsEAAAJDAQAAAkNBAAACQ4EAAAJDwQAAAkQBAAADT8HTwAAAAABAAAAgAAAAAQKSW5rUG9pbnRWMQIAAAAJEQQAAAkSBAAACRMEAAAJFAQAAAkVBAAACRYEAAAJFwQAAAkYBAAACRkEAAAJGgQAAAkbBAAACRwEAAAJHQQAAAkeBAAACR8EAAAJIAQAAAkhBAAACSIEAAAJIwQAAAkkBAAACSUEAAAJJgQAAAknBAAACSgEAAAJKQQAAAkqBAAACSsEAAAJLAQAAAktBAAACS4EAAAJLwQAAAkwBAAACTEEAAAJMgQAAAkzBAAACTQEAAAJNQQAAAk2BAAACTcEAAAJOAQAAAk5BAAACToEAAAJOwQAAAk8BAAACT0EAAAJPgQAAAk/BAAACUAEAAAJQQQAAAlCBAAACUMEAAAJRAQAAAlFBAAACUYEAAAJRwQAAAlIBAAACUkEAAAJSgQAAAlLBAAACUwEAAAJTQQAAAlOBAAACU8EAAAJUAQAAAlRBAAACVIEAAAJUwQAAAlUBAAACVUEAAAJVgQAAAlXBAAACVgEAAAJWQQAAAlaBAAADTYHUQAAAAABAAAAAAEAAAQKSW5rUG9pbnRWMQIAAAAJWwQAAAlcBAAACV0EAAAJXgQAAAlfBAAACWAEAAAJYQQAAAliBAAACWMEAAAJZAQAAAllBAAACWYEAAAJZwQAAAloBAAACWkEAAAJagQAAAlrBAAACWwEAAAJbQQAAAluBAAACW8EAAAJcAQAAAlxBAAACXIEAAAJcwQAAAl0BAAACXUEAAAJdgQAAAl3BAAACXgEAAAJeQQAAAl6BAAACXsEAAAJfAQAAAl9BAAACX4EAAAJfwQAAAmABAAACYEEAAAJggQAAAmDBAAACYQEAAAJhQQAAAmGBAAACYcEAAAJiAQAAAmJBAAACYoEAAAJiwQAAAmMBAAACY0EAAAJjgQAAAmPBAAACZAEAAAJkQQAAAmSBAAACZMEAAAJlAQAAAmVBAAACZYEAAAJlwQAAAmYBAAACZkEAAAJmgQAAAmbBAAACZwEAAAJnQQAAAmeBAAACZ8EAAAJoAQAAAmhBAAACaIEAAAJowQAAAmkBAAACaUEAAAJpgQAAAmnBAAACagEAAAJqQQAAAmqBAAACasEAAAJrAQAAAmtBAAACa4EAAAJrwQAAAmwBAAACbEEAAAJsgQAAAmzBAAACbQEAAAJtQQAAAm2BAAACbcEAAAJuAQAAAm5BAAACboEAAAJuwQAAAm8BAAACb0EAAAJvgQAAAm/BAAACcAEAAAJwQQAAAnCBAAACcMEAAAJxAQAAAnFBAAACcYEAAAJxwQAAAnIBAAACckEAAAJygQAAAnLBAAACcwEAAAJzQQAAAnOBAAACc8EAAAJ0AQAAAnRBAAACdIEAAAJ0wQAAAnUBAAACdUEAAAJ1gQAAAnXBAAACdgEAAAJ2QQAAAnaBAAACdsEAAAJ3AQAAAndBAAACd4EAAAJ3wQAAAngBAAACeEEAAAJ4gQAAAnjBAAACeQEAAAJ5QQAAAnmBAAACecEAAAJ6AQAAA1yBVIAAAAKSW5rUG9pbnRWMQQAAAABWAFZDlByZXNzdXJlRmFjdG9yCVRpbWVTdGFtcAAAAAAGBgsQAgAAAD78OO8RetI/4CoX3CoXvD8AAAA/AAAAAAAAAAABUwAAAFIAAAC9AdJClYzSP+AqF9wqF7w/AAAAPzgBAAAAAAAAAVQAAABSAAAAPAdrlhif0j/gKhfcKhe8PwAAAD9IAQAAAAAAAAFVAAAAUgAAADkSnT0fxNI/4CoX3CoXvD8AAAA/SAEAAAAAAAABVgAAAFIAAAA4Hc/kJenSP+AqF9wqF7w/AAAAP1cBAAAAAAAAAVcAAABSAAAANSgBjCwO0z/gKhfcKhe8PwAAAD9XAQAAAAAAAAFYAAAAUgAAADI+Zdo5WNM/YHCrXHCrvD8AAAA/ZwEAAAAAAAABWQAAAFIAAAAtVMkoR6LTP9i1P921P70/AAAAP2cBAAAAAAAAAVoAAABSAAAAKmotd1Ts0z/YtT/dtT+9PwAAAD92AQAAAAAAAAFbAAAAUgAAACWAkcVhNtQ/2LU/3bU/vT8AAAA/dgEAAAAAAAABXAAAAFIAAAAhlvUTb4DUP9i1P921P70/AAAAP4YBAAAAAAAAAV0AAABSAAAAnbHytf/c1D/YtT/dtT+9PwAAAD+GAQAAAAAAAAFeAAAAUgAAAJjHVgQNJ9U/2LU/3bU/vT8AAAA/lgEAAAAAAAABXwAAAFIAAAANBOqbsfLVP9i1P921P70/AAAAP5YBAAAAAAAAAWAAAABSAAAACRpO6r481j/YtT/dtT+9PwAAAD+lAQAAAAAAAAFhAAAAUgAAAH9W4YFjCNc/2LU/3bU/vT8AAAA/tQEAAAAAAAABYgAAAFIAAAD4cd4j9GTXP9i1P921P70/AAAAP7UBAAAAAAAAAWMAAABSAAAAdI3bxYTB1z9Y+9Nd+9O9PwAAAD/EAQAAAAAAAAFkAAAAUgAAAHCjPxSSC9g/WPvTXfvTvT8AAAA/xAEAAAAAAAABZQAAAFIAAADsswoPHEPYP1j70137070/AAAAP9QBAAAAAAAAAWYAAABSAAAA6cluXSmN2D9Y+9Nd+9O9PwAAAD/UAQAAAAAAAAFnAAAAUgAAAOXf0qs219g/WPvTXfvTvT8AAAA/5AEAAAAAAAABaAAAAFIAAABi8J2mwA7ZP1j70137070/AAAAP+QBAAAAAAAAAWkAAABSAAAAXgYC9c1Y2T9Y+9Nd+9O9PwAAAD/zAQAAAAAAAAFqAAAAUgAAANgh/5Zetdk/WPvTXfvTvT8AAAA/8wEAAAAAAAABawAAAFIAAABWMsqR6OzZP1j70137070/AAAAPwMCAAAAAAAAAWwAAABSAAAAUkgu4PU22j/YtT/dtT+9PwAAAD8DAgAAAAAAAAFtAAAAUgAAAM5Y+dp/bto/2LU/3bU/vT8AAAA/EgIAAAAAAAABbgAAAFIAAADGhMF3mgLbP2Bwq1xwq7w/AAAAPyICAAAAAAAAAW8AAABSAAAARJWMciQ62z/gKhfcKhe8PwAAAD8yAgAAAAAAAAFwAAAAUgAAADvBVA8/zts/4CoX3CoXvD8AAAA/QQIAAAAAAAABcQAAAFIAAAA5zIa2RfPbP+AqF9wqF7w/AAAAP1ECAAAAAAAAAXIAAABSAAAAN9e4XUwY3D/gKhfcKhe8PwAAAD9RAgAAAAAAAAFzAAAAUgAAADXi6gRTPdw/4CoX3CoXvD8AAAA/YAIAAAAAAAABdAAAAFIAAAAz7RysWWLcP+AqF9wqF7w/AAAAP2ACAAAAAAAAAXUAAABSAAAAMfhOU2CH3D/gKhfcKhe8PwAAAD9wAgAAAAAAAAF2AAAAUgAAALD956bjmdw/YHCrXHCrvD8AAAA/cAIAAAAAAAABdwAAAFIAAACuCBpO6r7cP2Bwq1xwq7w/AAAAP4ACAAAAAAAAAXgAAABSAAAAKxnlSHT23D/YtT/dtT+9PwAAAD+AAgAAAAAAAAF5AAAAUgAAAKgpsEP+Ld0/2LU/3bU/vT8AAAA/jwIAAAAAAAABegAAAFIAAAAlOns+iGXdP9i1P921P70/AAAAP48CAAAAAAAAAXsAAABSAAAAoUpGORKd3T/YtT/dtT+9PwAAAD+fAgAAAAAAAAF8AAAAUgAAAJl2DtYsMd4/WPvTXfvTvT8AAAA/nwIAAAAAAAABfQAAAFIAAACVjHIkOnveP9hAaN5AaL4/AAAAP64CAAAAAAAAAX4AAABSAAAAE509H8Sy3j/YQGjeQGi+PwAAAD+uAgAAAAAAAAF/AAAAUgAAAI+tCBpO6t4/2EBo3kBovj8AAAA/vgIAAAAAAAABgAAAAFIAAACNuDrBVA/fP2CG/F6G/L4/AAAAP74CAAAAAAAAAYEAAABSAAAAjcNsaFs03z9ghvxehvy+PwAAAD/OAgAAAAAAAAGCAAAAUgAAAInOng9iWd8/YIb8Xob8vj8AAAA/zgIAAAAAAAABgwAAAFIAAAC9jf5QSC7gP2CG/F6G/L4/AAAAP/wCAAAAAAAAAYQAAABSAAAAu5gw+E5T4D9ghvxehvy+PwAAAD/8AgAAAAAAAAGFAAAAUgAAAHkmL0mXgeA/YIb8Xob8vj8AAAA//AIAAAAAAAABhgAAAFIAAAA2tC2a36/gP2CG/F6G/L4/AAAAPwwDAAAAAAAAAYcAAABSAAAA80Es6yfe4D9ghvxehvy+PwAAAD8MAwAAAAAAAAGIAAAAUgAAAPJMXpIuA+E/YIb8Xob8vj8AAAA/HAMAAAAAAAABiQAAAFIAAACt5Y6KfVbhP2CG/F6G/L4/AAAAPxwDAAAAAAAAAYoAAABSAAAA7G30h0Jy4T9ghvxehvy+PwAAAD8rAwAAAAAAAAGLAAAAUgAAAKvwwDGEe+E/YIb8Xob8vj8AAAA/KwMAAAAAAAABjAAAAFIAAABqc43bxYThP2CG/F6G/L4/AAAAPzsDAAAAAAAAAY0AAABSAAAA6XgmL0mX4T9ghvxehvy+PwAAAD87AwAAAAAAAAGOAAAAUgAAAKn78tiKoOE/YIb8Xob8vj8AAAA/WgMAAAAAAAABjwAAAFIAAABmifEp087hP+DLkN/LkL8/AAAAP2oDAAAAAAAAAZAAAABSAAAA5o6KfVbh4T/gy5Dfy5C/PwAAAD95AwAAAAAAAAGRAAAAUgAAAGSUI9HZ8+E/4MuQ38uQvz8AAAA/eQMAAAAAAAABkgAAAFIAAADjmbwkXQbiP+DLkN/LkL8/AAAAP4kDAAAAAAAAAZMAAABSAAAAoxyJzp4P4j/gy5Dfy5C/PwAAAD+JAwAAAAAAAAGUAAAAUgAAACIiIiIiIuI/4MuQ38uQvz8AAAA/mAMAAAAAAAABlQAAAFIAAADhpO7LYyviP+DLkN/LkL8/AAAAP5gDAAAAAAAAAZYAAABSAAAA4K8gc2pQ4j/gy5Dfy5C/PwAAAD+oAwAAAAAAAAGXAAAAUgAAAJ8y7RysWeI/4MuQ38uQvz8AAAA/qAMAAAAAAAABmAAAAFIAAABetbnG7WLiP+DLkN/LkL8/AAAAP7gDAAAAAAAAAZkAAABSAAAAHjiGcC9s4j/gy5Dfy5C/PwAAAD+4AwAAAAAAAAGaAAAAUgAAAN26UhpxdeI/sIgSsIgSwD8AAAA/xwMAAAAAAAABmwAAAFIAAACdPR/Esn7iP7CIErCIEsA/AAAAP8cDAAAAAAAAAZwAAABSAAAAXcDrbfSH4j+wiBKwiBLAPwAAAD/XAwAAAAAAAAGdAAAAUgAAANvFhMF3muI/cKtccKtcwD8AAAA/5gMAAAAAAAABngAAAFIAAACbSFFruaPiP3CrXHCrXMA/AAAAP/YDAAAAAAAAAZ8AAABSAAAAWssdFfus4j9wq1xwq1zAPwAAAD9TBAAAAAAAAAGgAAAAUgAAAJlTgxLAyOI/cKtccKtcwD8AAAA/UwQAAAAAAAABoQAAAFIAAAAYWRxmQ9viP3CrXHCrXMA/AAAAP1MEAAAAAAAAAaIAAABSAAAAl161ucbt4j9wq1xwq1zAPwAAAD9jBAAAAAAAAAGjAAAAUgAAANXmGreLCeM/cKtccKtcwD8AAAA/YwQAAAAAAAABpAAAAFIAAABU7LMKDxzjP3CrXHCrXMA/AAAAP3MEAAAAAAAAAaUAAABSAAAAk3QZCNQ34z9wq1xwq1zAPwAAAD+CBAAAAAAAAAGmAAAAUgAAAJF/S6/aXOM/cKtccKtcwD8AAAA/ggQAAAAAAAABpwAAAFIAAAAMm0hRa7njP3CrXHCrXMA/AAAAP5IEAAAAAAAAAagAAABSAAAASiOuTjDV4z9wq1xwq1zAPwAAAD+hBAAAAAAAAAGpAAAAUgAAAIa2RfP7FeQ/cKtccKtcwD8AAAA/oQQAAAAAAAABqgAAAFIAAABGORKdPR/kP3CrXHCrXMA/AAAAP7EEAAAAAAAAAasAAABSAAAABrzeRn8o5D9wq1xwq1zAPwAAAD+xBAAAAAAAAAGsAAAAUgAAAMU+q/DAMeQ/cKtccKtcwD8AAAA//wQAAAAAAAABrQAAAFIAAABERERERETkP3CrXHCrXMA/AAAAPw8FAAAAAAAAAa4AAABSAAAAA8cQ7oVN5D9wq1xwq1zAPwAAAD8uBQAAAAAAAAGvAAAAUgAAAMNJ3ZfHVuQ/cKtccKtcwD8AAAA/TQUAAAAAAAABsAAAAFIAAACDzKlBCWDkP3CrXHCrXMA/AAAAP00FAAAAAAAAAbEAAABSAAAAQk9260pp5D9wq1xwq1zAPwAAAD9dBQAAAAAAAAGyAAAAUgAAAMFUDz/Oe+Q/cKtccKtcwD8AAAA/bAUAAAAAAAABswAAAFIAAACA19voD4XkP3CrXHCrXMA/AAAAP2wFAAAAAAAAAbQAAABSAAAAQFqoklGO5D9wq1xwq1zAPwAAAD98BQAAAAAAAAG1AAAAUgAAAADddDyTl+Q/sIgSsIgSwD8AAAA/fAUAAAAAAAABtgAAAFIAAAC/X0Hm1KDkP7CIErCIEsA/AAAAP4sFAAAAAAAAAbcAAABSAAAAfe0/Nx3P5D/gy5Dfy5C/PwAAAD+LBQAAAAAAAAG4AAAAUgAAAPvy2Iqg4eQ/4MuQ38uQvz8AAAA/mwUAAAAAAAABuQAAAFIAAAB6+HHeI/TkP+DLkN/LkL8/AAAAP5sFAAAAAAAAAboAAABSAAAA+f0KMqcG5T/gy5Dfy5C/PwAAAD+rBQAAAAAAAAG7AAAAUgAAAHgDpIUqGeU/4MuQ38uQvz8AAAA/ugUAAAAAAAABvAAAAFIAAAD4CD3ZrSvlP+DLkN/LkL8/AAAAP7oFAAAAAAAAAb0AAABSAAAAt4sJg+805T/gy5Dfy5C/PwAAAD/KBQAAAAAAAAG+AAAAUgAAAHcO1iwxPuU/4MuQ38uQvz8AAAA/ygUAAAAAAAABvwAAAFIAAAA2kaLWckflP+DLkN/LkL8/AAAAP/AFAAAAAAAAAcAAAABSAAAAtZY7KvZZ5T/gy5Dfy5C/PwAAAD/wBQAAAAAAAAHBAAAAUgAAADSc1H15bOU/4MuQ38uQvz8AAAA/AAYAAAAAAAABwgAAAFIAAAByJDp7PojlP+DLkN/LkL8/AAAAPwAGAAAAAAAAAcMAAABSAAAAsayfeAOk5T/gy5Dfy5C/PwAAAD8QBgAAAAAAAAHEAAAAUgAAAG46nslL0uU/4MuQ38uQvz8AAAA/EAYAAAAAAAABxQAAAFIAAADtPzcdz+TlP+DLkN/LkL8/AAAAPx8GAAAAAAAAAcYAAABSAAAAbEXQcFL35T/gy5Dfy5C/PwAAAD8fBgAAAAAAAAHHAAAAUgAAAOxKacTVCeY/4MuQ38uQvz8AAAA/LwYAAAAAAAAByAAAAFIAAACrzTVuFxPmP+DLkN/LkL8/AAAAPz4GAAAAAAAAAckAAABSAAAA8Hob/aGQzD8AmjcQmjeAPwAAAD8AAAAAAAAAAAHKAAAAUgAAAPJv6VWba8w/AJo3EJo3gD8AAAA/DwAAAAAAAAABywAAAFIAAAD2ZLeulEbMPwCaNxCaN4A/AAAAP8gAAAAAAAAAAcwAAABSAAAA9lmFB44hzD8AmjcQmjeAPwAAAD/IAAAAAAAAAAHNAAAAUgAAAPhOU2CH/Ms/AJo3EJo3gD8AAAA/RAEAAAAAAAABzgAAAFIAAAD8QyG5gNfLPwDG2RTG2YQ/AAAAP1QBAAAAAAAAAc8AAABSAAAA/DjvEXqyyz8AxtkUxtmEPwAAAD9kAQAAAAAAAAHQAAAAUgAAAAIji8NsaMs/APJ7GfJ7iT8AAAA/ZAEAAAAAAAAB0QAAAFIAAAACGFkcZkPLPwDyexnye4k/AAAAP2QBAAAAAAAAAdIAAABSAAAABA0ndV8eyz8AHh4eHh6OPwAAAD9zAQAAAAAAAAHTAAAAUgAAAAcC9c1Y+co/AB4eHh4ejj8AAAA/cwEAAAAAAAAB1AAAAFIAAAAI98ImUtTKPwAeHh4eHo4/AAAAP+ABAAAAAAAAAdUAAABSAAAAENYsMT5lyj8gO7ETO7GTPwAAAD/wAQAAAAAAAAHWAAAAUgAAABHL+ok3QMo/AFECFlEClj8AAAA/AAIAAAAAAAAB1wAAAFIAAAATwMjiMBvKPwBRAhZRApY/AAAAPwACAAAAAAAAAdgAAABSAAAAHJQARhaHyT8gk/Uck/WcPwAAAD8fAgAAAAAAAAHZAAAAUgAAAB9+nPcIPck/IKlGH6lGnz8AAAA/HwIAAAAAAAAB2gAAAFIAAAAic2pQAhjJP5Dfy5Dfy6A/AAAAPy4CAAAAAAAAAdsAAABSAAAAKFLUWu6oyD+Q9RyT9RyjPwAAAD+rAgAAAAAAAAHcAAAAUgAAAChS1FruqMg/kIBFlIBFpD8AAAA/ugIAAAAAAAAB3QAAAFIAAAApR6Kz54PIP6ALbpULbqU/AAAAP7oCAAAAAAAAAd4AAABSAAAAKzxwDOFeyD+QIb+XIb+nPwAAAD/KAgAAAAAAAAHfAAAAUgAAAC4xPmXaOcg/kCG/lyG/pz8AAAA/2QIAAAAAAAAB4AAAAFIAAAAuMT5l2jnIP5Cs55is56g/AAAAPwgDAAAAAAAAAeEAAABSAAAALjE+Zdo5yD+gwjibwjirPwAAAD8YAwAAAAAAAAHiAAAAUgAAAC4xPmXaOcg/oE1hnE1hrD8AAAA/GAMAAAAAAAAB4wAAAFIAAAAuMT5l2jnIP6DYiZ3Yia0/AAAAPycDAAAAAAAAAeQAAABSAAAALjE+Zdo5yD+gY7KeY7KuPwAAAD8nAwAAAAAAAAHlAAAAUgAAAC4xPmXaOcg/kO7an+7arz8AAAA/NwMAAAAAAAAB5gAAAFIAAAAuMT5l2jnIP9C8gdC8gbA/AAAAP0cDAAAAAAAAAecAAABSAAAALjE+Zdo5yD/QR6rRR6qxPwAAAD9HAwAAAAAAAAHoAAAAUgAAAC4xPmXaOcg/0NLS0tLSsj8AAAA/VgMAAAAAAAAB6QAAAFIAAAAuMT5l2jnIP1gYZ1MYZ7M/AAAAP2YDAAAAAAAAAeoAAABSAAAALjE+Zdo5yD/YXfvTXfuzPwAAAD91AwAAAAAAAAHrAAAAUgAAAC4xPmXaOcg/UKOPVKOPtD8AAAA/dQMAAAAAAAAB7AAAAFIAAAAuMT5l2jnIP9DoI9XoI7U/AAAAP4UDAAAAAAAAAe0AAABSAAAALjE+Zdo5yD9QLrhVLri1PwAAAD+FAwAAAAAAAAHuAAAAUgAAACs8cAzhXsg/2P501/50tz8AAAA/lQMAAAAAAAAB7wAAAFIAAAAoUtRa7qjIP9CJndiJnbg/AAAAP6QDAAAAAAAAAfAAAABSAAAAJV0GAvXNyD/YFMbZFMa5PwAAAD+kAwAAAAAAAAHxAAAAUgAAACNoOKn78sg/WFpaWlpauj8AAAA/tAMAAAAAAAAB8gAAAFIAAAAic2pQAhjJP9if7tqf7ro/AAAAP8MDAAAAAAAAAfMAAABSAAAAH36c9wg9yT9Y5YJb5YK7PwAAAD/TAwAAAAAAAAH0AAAAUgAAAB2Jzp4PYsk/4CoX3CoXvD8AAAA/4wMAAAAAAAAB9QAAAFIAAAAclABGFofJP2Bwq1xwq7w/AAAAP/IDAAAAAAAAAfYAAABSAAAAGZ8y7RysyT9gcKtccKu8PwAAAD8RBAAAAAAAAAH3AAAAUgAAAA3hXthEiso/2EBo3kBovj8AAAA/QAQAAAAAAAAB+AAAAFIAAAAI98ImUtTKP2CG/F6G/L4/AAAAP1AEAAAAAAAAAfkAAABSAAAABwL1zVj5yj/gy5Dfy5C/PwAAAD9QBAAAAAAAAAH6AAAAUgAAAAQNJ3VfHss/4MuQ38uQvz8AAAA/UAQAAAAAAAAB+wAAAFIAAAD+Lb1qc43LP7CIErCIEsA/AAAAP18EAAAAAAAAAfwAAABSAAAA/DjvEXqyyz9wq1xwq1zAPwAAAD9vBAAAAAAAAAH9AAAAUgAAAPxDIbmA18s/MM6mMM6mwD8AAAA/bwQAAAAAAAAB/gAAAFIAAAD2ZLeulEbMPzDOpjDOpsA/AAAAP38EAAAAAAAAAf8AAABSAAAA9mS3rpRGzD/w8PDw8PDAPwAAAD9/BAAAAAAAAAEAAQAAUgAAAPB6G/2hkMw/8PDw8PDwwD8AAAA/jgQAAAAAAAABAQEAAFIAAADwhU2kqLXMP/Dw8PDw8MA/AAAAP7EEAAAAAAAAAQIBAABSAAAA7JB/S6/azD/w8PDw8PDAPwAAAD/BBAAAAAAAAAEDAQAAUgAAAOqbsfK1/8w/cKtccKtcwD8AAAA/0AQAAAAAAAABBAEAAFIAAADqpuOZvCTNP3CrXHCrXMA/AAAAP9AEAAAAAAAAAQUBAABSAAAA5rEVQcNJzT+wiBKwiBLAPwAAAD/QBAAAAAAAAAEGAQAAUgAAAOS8R+jJbs0/sIgSsIgSwD8AAAA/4AQAAAAAAAABBwEAAFIAAADkx3mP0JPNP2CG/F6G/L4/AAAAP/AEAAAAAAAAAQgBAABSAAAA4NKrNte4zT/YQGjeQGi+PwAAAD/wBAAAAAAAAAEJAQAAUgAAAODSqzbXuM0/WPvTXfvTvT8AAAA//wQAAAAAAAABCgEAAFIAAADe3d3d3d3NP9i1P921P70/AAAAPw8FAAAAAAAAAQsBAABSAAAA3t3d3d3dzT9gcKtccKu8PwAAAD8uBQAAAAAAAAEMAQAAUgAAAN7d3d3d3c0/4CoX3CoXvD8AAAA/LgUAAAAAAAABDQEAAFIAAADe6A+F5ALOP1jlglvlgrs/AAAAPz4FAAAAAAAAAQ4BAABSAAAA3ugPheQCzj/Yn+7an+66PwAAAD9NBQAAAAAAAAEPAQAAUgAAANrzQSzrJ84/WFpaWlpauj8AAAA/TQUAAAAAAAABEAEAAFIAAADa80Es6yfOP1jPMVnPMbk/AAAAP00FAAAAAAAAAREBAABSAAAA2vNBLOsnzj9YRAlYRAm4PwAAAD9dBQAAAAAAAAESAQAAUgAAANrzQSzrJ84/2P501/50tz8AAAA/XQUAAAAAAAABEwEAAFIAAADa80Es6yfOP9hzTNZzTLY/AAAAP2wFAAAAAAAAARQBAABSAAAA2vNBLOsnzj9Qo49Uo4+0PwAAAD+rBQAAAAAAAAEVAQAAUgAAANrzQSzrJ84/2F370137sz8AAAA/qwUAAAAAAAABFgEAAFIAAADa80Es6yfOP1gYZ1MYZ7M/AAAAP7oFAAAAAAAAARcBAABSAAAA2vNBLOsnzj/Q0tLS0tKyPwAAAD/KBQAAAAAAAAEYAQAAUgAAANrzQSzrJ84/UI0+Uo0+sj8AAAA/ygUAAAAAAAABGQEAAFIAAADa80Es6yfOP9BHqtFHqrE/AAAAP9oFAAAAAAAAARoBAABSAAAA2vNBLOsnzj9QAhZRAhaxPwAAAD/aBQAAAAAAAAEbAQAAUgAAANrzQSzrJ84/kO7an+7arz8AAAA/6QUAAAAAAAABHAEAAFIAAADa80Es6yfOP6DYiZ3Yia0/AAAAP+kFAAAAAAAAAR0BAABSAAAA3ugPheQCzj+gwjibwjirPwAAAD/5BQAAAAAAAAEeAQAAUgAAAN7oD4XkAs4/kDcQmjcQqj8AAAA/CAYAAAAAAAABHwEAAFIAAADe6A+F5ALOP5Cs55is56g/AAAAPwgGAAAAAAAAASABAABSAAAA3ugPheQCzj+QIb+XIb+nPwAAAD8YBgAAAAAAAAEhAQAAUgAAAN7oD4XkAs4/kJaWlpaWpj8AAAA/KAYAAAAAAAABIgEAAFIAAADe6A+F5ALOP6ALbpULbqU/AAAAPzcGAAAAAAAAASMBAABSAAAA3ugPheQCzj+QgEWUgEWkPwAAAD9HBgAAAAAAAAEkAQAAUgAAAN7oD4XkAs4/kPUck/Ucoz8AAAA/ZgYAAAAAAAABJQEAAFIAAADg0qs217jNPyCpRh+pRp8/AAAAP9kGAAAAAAAAASYBAABSAAAA5Md5j9CTzT8gk/Uck/WcPwAAAD/ZBgAAAAAAAAEnAQAAUgAAAOS8R+jJbs0/AFECFlEClj8AAAA/6AYAAAAAAAABKAEAAFIAAADmsRVBw0nNPyA7sRM7sZM/AAAAP/gGAAAAAAAAASkBAABSAAAA6qbjmbwkzT8gO7ETO7GTPwAAAD/4BgAAAAAAAAEqAQAAUgAAAOqm45m8JM0/ACVgESVgkT8AAAA/CAcAAAAAAAABKwEAAFIAAADqm7Hytf/MPwAeHh4eHo4/AAAAPwgHAAAAAAAAASwBAABSAAAA6pux8rX/zD8A8nsZ8nuJPwAAAD8XBwAAAAAAAAEtAQAAUgAAAOyQf0uv2sw/AMbZFMbZhD8AAAA/FwcAAAAAAAABLgEAAFIAAADwhU2kqLXMPwDG2RTG2YQ/AAAAPycHAAAAAAAAAS8BAABSAAAA8IVNpKi1zD8AmjcQmjeAPwAAAD8nBwAAAAAAAAEwAQAAUgAAAPB6G/2hkMw/ANwqF9wqdz8AAAA/NgcAAAAAAAABMQEAAFIAAADwehv9oZDMPwAIzRsIzWs/AAAAPzYHAAAAAAAAATIBAABSAAAA8m/pVZtrzD8ACM0bCM1rPwAAAD9GBwAAAAAAAAEzAQAAUgAAAMqR6Oz5ILY/ogQsogQs0j8AAAA/AAAAAAAAAAABNAEAAFIAAADIp0w7B2u2P6IELKIELNI/AAAAP30AAAAAAAAAATUBAABSAAAAsCulEVcnuD/i4eHh4eHRPwAAAD+NAAAAAAAAAAE2AQAAUgAAAJLFYTa0Lbo/4uHh4eHh0T8AAAA/jQAAAAAAAAABNwEAAFIAAAB6SboMBOq7P4DQvIHQvNE/AAAAP5wAAAAAAAAAATgBAABSAAAAXuN2MWHwvT+A0LyB0LzRPwAAAD+cAAAAAAAAAAE5AQAAUgAAAE47B2uWGL8/gNC8gdC80T8AAAA/rAAAAAAAAAABOgEAAFIAAACb368gc2rAPyC/lyG/l9E/AAAAP6wAAAAAAAAAATsBAABSAAAAkBaqZJQjwT8gv5chv5fRPwAAAD+7AAAAAAAAAAE8AQAAUgAAAIo3QFqoksE/wK1ywa1y0T8AAAA/uwAAAAAAAAABPQEAAFIAAACCYwj3wibCP8CtcsGtctE/AAAAP8sAAAAAAAAAAT4BAABSAAAAfnlsRdBwwj/ArXLBrXLRPwAAAD/LAAAAAAAAAAE/AQAAUgAAAHyEnuzWlcI/YpxNYZxN0T8AAAA/2wAAAAAAAAABQAEAAFIAAAB2pTTi6gTDP2KcTWGcTdE/AAAAP0YBAAAAAAAAAUEBAABSAAAAbdH8fgWZwz9inE1hnE3RPwAAAD9GAQAAAAAAAAFCAQAAUgAAAGETKWotd8Q/YpxNYZxN0T8AAAA/VQEAAAAAAAABQwEAAFIAAABUYIf8W3rFP2KcTWGcTdE/AAAAP1UBAAAAAAAAAUQBAABSAAAARq3ljop9xj9inE1hnE3RPwAAAD9lAQAAAAAAAAFFAQAAUgAAADUFdsi/pcc/YpxNYZxN0T8AAAA/ZQEAAAAAAAABRgEAAFIAAAAHAvXNWPnKPwKLKAGLKNE/AAAAP3UBAAAAAAAAAUcBAABSAAAA9lmFB44hzD8CiygBiyjRPwAAAD91AQAAAAAAAAFIAQAAUgAAAOaxFUHDSc0/AosoAYso0T8AAAA/hAEAAAAAAAABSQEAAFIAAADa80Es6yfOPwKLKAGLKNE/AAAAP4QBAAAAAAAAAUoBAABSAAAA0Co8cAzhzj8CiygBiyjRPwAAAD+UAQAAAAAAAAFLAQAAUgAAAMZhNrQtms8/AosoAYso0T8AAAA/lAEAAAAAAAABTAEAAFIAAABgQebUoATQPwKLKAGLKNE/AAAAP6MBAAAAAAAAAU0BAABSAAAA30Z/KCQX0D8CiygBiyjRPwAAAD+jAQAAAAAAAAFOAQAAUgAAAF5MGHynKdA/AosoAYso0T8AAAA/swEAAAAAAAABTwEAAFIAAADdUbHPKjzQPwKLKAGLKNE/AAAAP7MBAAAAAAAAAVABAABSAAAAXFdKI65O0D8CiygBiyjRPwAAAD/DAQAAAAAAAAFRAQAAUgAAANtc43YxYdA/AosoAYso0T8AAAA/0gEAAAAAAAABUgEAAFIAAABaYnzKtHPQPwKLKAGLKNE/AAAAP9IBAAAAAAAAAVMBAABSAAAA2WcVHjiG0D8CiygBiyjRPwAAAD/iAQAAAAAAAAFUAQAAUgAAANdyR8U+q9A/AosoAYso0T8AAAA/4gEAAAAAAAABVQEAAFIAAABOpKi13FHRPwKLKAGLKNE/AAAAP/EBAAAAAAAAAVYBAABSAAAASroMBOqb0T+ieQOheQPRPwAAAD/xAQAAAAAAAAFXAQAAUgAAAETbovn9CtI/onkDoXkD0T8AAAA/AQIAAAAAAAABWAEAAFIAAABA8QZIC1XSP6J5A6F5A9E/AAAAPwECAAAAAAAAAVkBAABSAAAAORKdPR/E0j+ieQOheQPRPwAAAD8RAgAAAAAAAAFaAQAAUgAAADUoAYwsDtM/onkDoXkD0T8AAAA/EQIAAAAAAAABWwEAAFIAAAAyPmXaOVjTP6J5A6F5A9E/AAAAPyACAAAAAAAAAVwBAABSAAAALVTJKEei0z+ieQOheQPRPwAAAD8gAgAAAAAAAAFdAQAAUgAAAKpklCPR2dM/onkDoXkD0T8AAAA/MAIAAAAAAAABXgEAAFIAAACmevhx3iPUP6J5A6F5A9E/AAAAPzACAAAAAAAAAV8BAABSAAAAo5BcwOtt1D+ieQOheQPRPwAAAD8/AgAAAAAAAAFgAQAAUgAAAB+hJ7t1pdQ/onkDoXkD0T8AAAA/TwIAAAAAAAABYQEAAFIAAAAerFlifMrUP6J5A6F5A9E/AAAAP08CAAAAAAAAAWIBAABSAAAAmrwkXQYC1T+ieQOheQPRPwAAAD9fAgAAAAAAAAFjAQAAUgAAABjN71eQOdU/onkDoXkD0T8AAAA/XwIAAAAAAAABZAEAAFIAAAAQ7oVNpKjVP6J5A6F5A9E/AAAAP34CAAAAAAAAAWUBAABSAAAAkfMeoSe71T+ieQOheQPRPwAAAD9+AgAAAAAAAAFmAQAAUgAAAA/5t/SqzdU/onkDoXkD0T8AAAA/nQIAAAAAAAABZwEAAFIAAADsswoPHEPYP6J5A6F5A9E/AAAAP/sCAAAAAAAAAWgBAABSAAAA6748tiJo2D+ieQOheQPRPwAAAD/7AgAAAAAAAAFpAQAAUgAAAOnJbl0pjdg/onkDoXkD0T8AAAA/+wIAAAAAAAABagEAAFIAAADm1KAEMLLYP6J5A6F5A9E/AAAAPwoDAAAAAAAAAWsBAABSAAAA5d/SqzbX2D+ieQOheQPRPwAAAD8KAwAAAAAAAAFsAQAAUgAAAOPqBFM9/Ng/onkDoXkD0T8AAAA/GgMAAAAAAAABbQEAAFIAAABi8J2mwA7ZP6J5A6F5A9E/AAAAPxoDAAAAAAAAAW4BAABSAAAA4PU2+kMh2T+ieQOheQPRPwAAAD8pAwAAAAAAAAFvAQAAUgAAAF/7z03HM9k/onkDoXkD0T8AAAA/OQMAAAAAAAABcAEAAFIAAADfAGmhSkbZP6J5A6F5A9E/AAAAP1gDAAAAAAAAAXEBAABSAAAAXgYC9c1Y2T+ieQOheQPRPwAAAD9oAwAAAAAAAAFyAQAAUgAAANoWze9XkNk/onkDoXkD0T8AAAA/aAMAAAAAAAABcwEAAFIAAABZHGZD26LZP6J5A6F5A9E/AAAAP3cDAAAAAAAAAXQBAABSAAAA2CH/ll612T+ieQOheQPRPwAAAD+HAwAAAAAAAAF1AQAAUgAAAFgnmOrhx9k/onkDoXkD0T8AAAA/hwMAAAAAAAABdgEAAFIAAADXLDE+ZdrZP6J5A6F5A9E/AAAAP4cDAAAAAAAAAXcBAABSAAAAVjLKkejs2T+ieQOheQPRPwAAAD+XAwAAAAAAAAF4AQAAUgAAANQ3Y+Vr/9k/onkDoXkD0T8AAAA/pgMAAAAAAAABeQEAAFIAAABSSC7g9TbaP6J5A6F5A9E/AAAAPxMEAAAAAAAAAXoBAABSAAAAUFNgh/xb2j+ieQOheQPRPwAAAD8jBAAAAAAAAAF7AQAAUgAAAMxjK4KGk9o/onkDoXkD0T8AAAA/IwQAAAAAAAABfAEAAFIAAABKdPZ8EMvaP6J5A6F5A9E/AAAAPzMEAAAAAAAAAX0BAABSAAAAR38oJBfw2j+ieQOheQPRPwAAAD8zBAAAAAAAAAF+AQAAUgAAAESVjHIkOts/onkDoXkD0T8AAAA/QgQAAAAAAAABfwEAAFIAAAA/q/DAMYTbP6J5A6F5A9E/AAAAP0IEAAAAAAAAAYABAABSAAAAOcyGtkXz2z+ieQOheQPRPwAAAD9SBAAAAAAAAAGBAQAAUgAAADXi6gRTPdw/onkDoXkD0T8AAAA/UgQAAAAAAAABggEAAFIAAAAx+E5TYIfcP6J5A6F5A9E/AAAAP2EEAAAAAAAAAYMBAABSAAAAKxnlSHT23D8CiygBiyjRPwAAAD9hBAAAAAAAAAGEAQAAUgAAACNFreWOit0/AosoAYso0T8AAAA/cQQAAAAAAAABhQEAAFIAAAAhUN+Mla/dPwKLKAGLKNE/AAAAP3EEAAAAAAAAAYYBAABSAAAAH1sRNJzU3T8CiygBiyjRPwAAAD+BBAAAAAAAAAGHAQAAUgAAAJ9gqocf590/AosoAYso0T8AAAA/gQQAAAAAAAABiAEAAFIAAAAdZkPbovndP2KcTWGcTdE/AAAAP5AEAAAAAAAAAYkBAABSAAAAG3F1gqke3j9inE1hnE3RPwAAAD+gBAAAAAAAAAGKAQAAUgAAABtxdYKpHt4/wK1ywa1y0T8AAAA/oAQAAAAAAAABiwEAAFIAAAAZfKcpsEPeP8CtcsGtctE/AAAAP6AEAAAAAAAAAYwBAABSAAAAmYFAfTNW3j/ArXLBrXLRPwAAAD+/BAAAAAAAAAGNAQAAUgAAAJWMciQ6e94/IL+XIb+X0T8AAAA/vwQAAAAAAAABjgEAAFIAAACTl6TLQKDePyC/lyG/l9E/AAAAP88EAAAAAAAAAY8BAABSAAAAk6LWckfF3j+A0LyB0LzRPwAAAD/PBAAAAAAAAAGQAQAAUgAAAA+zoW3R/N4/4uHh4eHh0T8AAAA/3gQAAAAAAAABkQEAAFIAAAALvtMU2CHfP0LzBkLzBtI/AAAAP94EAAAAAAAAAZIBAABSAAAAh+QCXm+j3z8CFlECFlHSPwAAAD/uBAAAAAAAAAGTAQAAUgAAAAP1zVj52t8/AhZRAhZR0j8AAAA/7gQAAAAAAAABlAEAAFIAAACB+masfO3fPwIWUQIWUdI/AAAAP/0EAAAAAAAAAZUBAABSAAAA////////3z8CFlECFlHSPwAAAD/9BAAAAAAAAAGWAQAAUgAAAMCCzKlBCeA/AhZRAhZR0j8AAAA/DQUAAAAAAAABlwEAAFIAAAB/BZlTgxLgPwIWUQIWUdI/AAAAPw0FAAAAAAAAAZgBAABSAAAAPohl/cQb4D8CFlECFlHSPwAAAD8dBQAAAAAAAAGZAQAAUgAAAP4KMqcGJeA/AhZRAhZR0j8AAAA/igUAAAAAAAABmgEAAFIAAAB8EMv6iTfgPwIWUQIWUdI/AAAAP5kFAAAAAAAAAZsBAABSAAAAPZOXpMtA4D8CFlECFlHSPwAAAD+pBQAAAAAAAAGcAQAAUgAAALuYMPhOU+A/ogQsogQs0j8AAAA/qQUAAAAAAAABnQEAAFIAAAA6nslL0mXgP6IELKIELNI/AAAAP7kFAAAAAAAAAZ4BAABSAAAAuaNin1V44D+iBCyiBCzSPwAAAD+5BQAAAAAAAAGfAQAAUgAAAPgryJwalOA/ogQsogQs0j8AAAA/yAUAAAAAAAABoAEAAFIAAAB2MWHwnabgP6IELKIELNI/AAAAP8gFAAAAAAAAAaEBAABSAAAAtbnG7WLC4D+iBCyiBCzSPwAAAD/YBQAAAAAAAAGiAQAAUgAAAHU8k5eky+A/ogQsogQs0j8AAAA/2AUAAAAAAAABowEAAFIAAADzQSzrJ97gP6IELKIELNI/AAAAP+cFAAAAAAAAAaQBAABSAAAAs8T4lGnn4D+iBCyiBCzSPwAAAD8RCAAAAAAAAAGlAQAAUgAAADLKkejs+eA/ogQsogQs0j8AAAA/EQgAAAAAAAABpgEAAFIAAACxzyo8cAzhP6IELKIELNI/AAAAPyAIAAAAAAAAAacBAABSAAAA8FeQOTUo4T+iBCyiBCzSPwAAAD8gCAAAAAAAAAGoAQAAUgAAAG9dKY24OuE/ogQsogQs0j8AAAA/MAgAAAAAAAABqQEAAFIAAABsaFs0v1/hP6IELKIELNI/AAAAPzAIAAAAAAAAAaoBAABSAAAAaM8Hsayf2D/oI9XoI9XgPwAAAD8AAAAAAAAAAAGrAQAAUgAAAObUoAQwstg/6CPV6CPV4D8AAAA/3AAAAAAAAAABrAEAAFIAAABl2jlYs8TYP+gj1egj1eA/AAAAP9wAAAAAAAAAAa0BAABSAAAA5d/SqzbX2D/oI9XoI9XgPwAAAD8qAQAAAAAAAAGuAQAAUgAAAOPqBFM9/Ng/6CPV6CPV4D8AAAA/OgEAAAAAAAABrwEAAFIAAADj6gRTPfzYP5is55is5+A/AAAAPzoBAAAAAAAAAbABAABSAAAAYvCdpsAO2T+YrOeYrOfgPwAAAD9JAQAAAAAAAAGxAQAAUgAAAOD1NvpDIdk/SjX6SDX64D8AAAA/SQEAAAAAAAABsgEAAFIAAABf+89NxzPZP0o1+kg1+uA/AAAAP1kBAAAAAAAAAbMBAABSAAAA3wBpoUpG2T9KNfpINfrgPwAAAD9ZAQAAAAAAAAG0AQAAUgAAAF4GAvXNWNk/+r0M+b0M4T8AAAA/aQEAAAAAAAABtQEAAFIAAADdC5tIUWvZP/q9DPm9DOE/AAAAP6cBAAAAAAAAAbYBAABSAAAAXBE0nNR92T+oRh+pRh/hPwAAAD+3AQAAAAAAAAG3AQAAUgAAANoWze9XkNk/qEYfqUYf4T8AAAA/twEAAAAAAAABuAEAAFIAAADYIf+WXrXZP6hGH6lGH+E/AAAAP7cBAAAAAAAAAbkBAABSAAAAWCeY6uHH2T+oRh+pRh/hPwAAAD/GAQAAAAAAAAG6AQAAUgAAANcsMT5l2tk/qEYfqUYf4T8AAAA/1gEAAAAAAAABuwEAAFIAAABWMsqR6OzZP6hGH6lGH+E/AAAAP9YBAAAAAAAAAbwBAABSAAAA1Ddj5Wv/2T+oRh+pRh/hPwAAAD/1AQAAAAAAAAG9AQAAUgAAAFM9/DjvEdo/qEYfqUYf4T8AAAA/BQIAAAAAAAABvgEAAFIAAADSQpWMciTaP6hGH6lGH+E/AAAAP1MCAAAAAAAAAb8BAABSAAAAUkgu4PU22j+oRh+pRh/hPwAAAD9iAgAAAAAAAAHAAQAAUgAAANFNxzN5Sdo/qEYfqUYf4T8AAAA/YgIAAAAAAAABwQEAAFIAAABQU2CH/FvaP6hGH6lGH+E/AAAAP3ICAAAAAAAAAcIBAABSAAAAzlj52n9u2j+oRh+pRh/hPwAAAD9yAgAAAAAAAAHDAQAAUgAAAE1eki4Dgdo/qEYfqUYf4T8AAAA/oQIAAAAAAAABxAEAAFIAAADMYyuChpPaP/q9DPm9DOE/AAAAP6ECAAAAAAAAAcUBAABSAAAATGnE1Qmm2j9KNfpINfrgPwAAAD/AAgAAAAAAAAHGAQAAUgAAAExpxNUJpto/mKznmKzn4D8AAAA/wAIAAAAAAAABxwEAAFIAAADLbl0pjbjaP+gj1egj1eA/AAAAP88CAAAAAAAAAcgBAABSAAAASnT2fBDL2j/oI9XoI9XgPwAAAD/PAgAAAAAAAAHJAQAAUgAAAEp09nwQy9o/OJvCOJvC4D8AAAA/3wIAAAAAAAABygEAAFIAAABKdPZ8EMvaP4gSsIgSsOA/AAAAP98CAAAAAAAAAcsBAABSAAAASnT2fBDL2j/YiZ3YiZ3gPwAAAD/vAgAAAAAAAAHMAQAAUgAAAMh5j9CT3do/2Imd2Imd4D8AAAA/7wIAAAAAAAABzQEAAFIAAADIeY/Qk93aPygBiygBi+A/AAAAP/4CAAAAAAAAAc4BAABSAAAAyHmP0JPd2j94eHh4eHjgPwAAAD/+AgAAAAAAAAHPAQAAUgAAAMh5j9CT3do/yO9lyO9l4D8AAAA/TAMAAAAAAAAB0AEAAFIAAABHfygkF/DaP7hVLrhVLuA/AAAAP0wDAAAAAAAAAdEBAABSAAAAR38oJBfw2j8IzRsIzRvgPwAAAD9MAwAAAAAAAAHSAQAAUgAAAMaEwXeaAts/V0QJWEQJ4D8AAAA/XAMAAAAAAAAB0wEAAFIAAADGhMF3mgLbP1B37U937d8/AAAAP2sDAAAAAAAAAdQBAABSAAAAxoTBd5oC2z/wZcjvZcjfPwAAAD97AwAAAAAAAAHVAQAAUgAAAMaEwXeaAts/zjFZzzFZ3z8AAAA/ewMAAAAAAAAB1gEAAFIAAADGhMF3mgLbP24gNG8gNN8/AAAAP4sDAAAAAAAAAdcBAABSAAAAxoTBd5oC2z+u/emu/enePwAAAD+LAwAAAAAAAAHYAQAAUgAAAMaEwXeaAts/UOzETuzE3j8AAAA/mgMAAAAAAAAB2QEAAFIAAADGhMF3mgLbP+7an+7an94/AAAAP5oDAAAAAAAAAdoBAABSAAAAxoTBd5oC2z+OyXqOyXrePwAAAD+qAwAAAAAAAAHbAQAAUgAAAMaEwXeaAts/LrhVLrhV3j8AAAA/qgMAAAAAAAAB3AEAAFIAAADGhMF3mgLbP86mMM6mMN4/AAAAP7kDAAAAAAAAAd0BAABSAAAAxoTBd5oC2z9ulQtulQvePwAAAD8HBAAAAAAAAAHeAQAAUgAAAMaEwXeaAts/DITmDYTm3T8AAAA/BwQAAAAAAAAB3wEAAFIAAADGhMF3mgLbP6xywa1ywd0/AAAAPxcEAAAAAAAAAeABAABSAAAAR38oJBfw2j9OYZxNYZzdPwAAAD82BAAAAAAAAAHhAQAAUgAAAMh5j9CT3do/TmGcTWGc3T8AAAA/RgQAAAAAAAAB4gEAAFIAAABKdPZ8EMvaP05hnE1hnN0/AAAAP3UEAAAAAAAAAeMBAABSAAAAy25dKY242j9OYZxNYZzdPwAAAD+EBAAAAAAAAAHkAQAAUgAAAExpxNUJpto/TmGcTWGc3T8AAAA/lAQAAAAAAAAB5QEAAFIAAADMYyuChpPaP05hnE1hnN0/AAAAP7MEAAAAAAAAAeYBAABSAAAAzGMrgoaT2j/uT3ftT3fdPwAAAD+zBAAAAAAAAAHnAQAAUgAAAE1eki4Dgdo/7k937U933T8AAAA/wwQAAAAAAAAB6AEAAFIAAABQU2CH/FvaP+5Pd+1Pd90/AAAAP+IEAAAAAAAAAekBAABSAAAA0U3HM3lJ2j/uT3ftT3fdPwAAAD/xBAAAAAAAAAHqAQAAUgAAANFNxzN5Sdo/jj5SjT5S3T8AAAA/8QQAAAAAAAAB6wEAAFIAAABSSC7g9TbaP44+Uo0+Ut0/AAAAPwEFAAAAAAAAAewBAABSAAAA1ywxPmXa2T8sLS0tLS3dPwAAAD8/BQAAAAAAAAHtAQAAUgAAANgh/5Zetdk/LC0tLS0t3T8AAAA/TwUAAAAAAAAB7gEAAFIAAABZHGZD26LZPywtLS0tLd0/AAAAP40FAAAAAAAAAe8BAABSAAAA2hbN71eQ2T8sLS0tLS3dPwAAAD+dBQAAAAAAAAHwAQAAUgAAAFwRNJzUfdk/LC0tLS0t3T8AAAA/nQUAAAAAAAAB8QEAAFIAAADdC5tIUWvZPywtLS0tLd0/AAAAP50FAAAAAAAAAfIBAABSAAAAXgYC9c1Y2T8sLS0tLS3dPwAAAD+tBQAAAAAAAAHzAQAAUgAAAN8AaaFKRtk/LC0tLS0t3T8AAAA/vAUAAAAAAAAB9AEAAFIAAABf+89NxzPZPywtLS0tLd0/AAAAP2gGAAAAAAAAAfUBAABSAAAA4PU2+kMh2T8sLS0tLS3dPwAAAD9oBgAAAAAAAAH2AQAAUgAAAGLwnabADtk/LC0tLS0t3T8AAAA/dwYAAAAAAAAB9wEAAFIAAABl2jlYs8TYPywtLS0tLd0/AAAAP4cGAAAAAAAAAfgBAABSAAAA5tSgBDCy2D8sLS0tLS3dPwAAAD+HBgAAAAAAAAH5AQAAUgAAAOnJbl0pjdg/LC0tLS0t3T8AAAA/lwYAAAAAAAAB+gEAAFIAAADpyW5dKY3YP44+Uo0+Ut0/AAAAP5cGAAAAAAAAAfsBAABSAAAAasTVCaZ62D+OPlKNPlLdPwAAAD+mBgAAAAAAAAH8AQAAUgAAAGu5o2KfVdg/jj5SjT5S3T8AAAA/pgYAAAAAAAAB/QEAAFIAAABurnG7mDDYP44+Uo0+Ut0/AAAAP7YGAAAAAAAAAf4BAABSAAAA76jYZxUe2D+OPlKNPlLdPwAAAD+2BgAAAAAAAAH/AQAAUgAAAHCjPxSSC9g/jj5SjT5S3T8AAAA/xQYAAAAAAAABAAIAAFIAAADxnabADvnXP44+Uo0+Ut0/AAAAP8UGAAAAAAAAAQECAABSAAAAWCeY6uHH2T9sCuNsCuPcPwAAAD8AAAAAAAAAAAECAgAAUgAAAFgnmOrhx9k/DPm9DPm93D8AAAA/ygEAAAAAAAABAwIAAFIAAABYJ5jq4cfZP+zETuzETtw/AAAAP9kBAAAAAAAAAQQCAABSAAAAVjLKkejs2T9qf7prf7rbPwAAAD/ZAQAAAAAAAAEFAgAAUgAAANQ3Y+Vr/9k/TEtLS0tL2z8AAAA/6QEAAAAAAAABBgIAAFIAAABTPfw47xHaP+w5Jus5Jts/AAAAP+kBAAAAAAAAAQcCAABSAAAAUz38OO8R2j8qF9wqF9zaPwAAAD/4AQAAAAAAAAEIAgAAUgAAANJClYxyJNo/CuNsCuNs2j8AAAA/+AEAAAAAAAABCQIAAFIAAADSQpWMciTaP6rRR6rRR9o/AAAAPwgCAAAAAAAAAQoCAABSAAAAUkgu4PU22j9KwCJKwCLaPwAAAD8IAgAAAAAAAAELAgAAUgAAAFJILuD1Nto/6q796a792T8AAAA/hQIAAAAAAAABDAIAAFIAAABSSC7g9TbaP4qd2Imd2Nk/AAAAP5QCAAAAAAAAAQ0CAABSAAAA0U3HM3lJ2j/Ieo7Jeo7ZPwAAAD+kAgAAAAAAAAEOAgAAUgAAAFBTYIf8W9o/qkYfqUYf2T8AAAA/pAIAAAAAAAABDwIAAFIAAADOWPnaf27aP4gSsIgSsNg/AAAAP7QCAAAAAAAAARACAABSAAAAzlj52n9u2j8GzRsIzRvYPwAAAD+0AgAAAAAAAAERAgAAUgAAAE1eki4Dgdo/SKrRR6rR1z8AAAA/wwIAAAAAAAABEgIAAFIAAABNXpIuA4HaP+iYrOeYrNc/AAAAP9MCAAAAAAAAARMCAABSAAAAzGMrgoaT2j+Ih4eHh4fXPwAAAD/TAgAAAAAAAAEUAgAAUgAAAMxjK4KGk9o/JnZiJ3Zi1z8AAAA/4gIAAAAAAAABFQIAAFIAAADMYyuChpPaP8ZkPcdkPdc/AAAAP+ICAAAAAAAAARYCAABSAAAAzGMrgoaT2j9mUxhnUxjXPwAAAD/yAgAAAAAAAAEXAgAAUgAAAMxjK4KGk9o/CELzBkLz1j8AAAA/AgMAAAAAAAABGAIAAFIAAADMYyuChpPaP6gwzqYwztY/AAAAPxEDAAAAAAAAARkCAABSAAAAzGMrgoaT2j9GH6lGH6nWPwAAAD8RAwAAAAAAAAEaAgAAUgAAAMxjK4KGk9o/5g2E5g2E1j8AAAA/IQMAAAAAAAABGwIAAFIAAADMYyuChpPaP4b8Xob8XtY/AAAAPyEDAAAAAAAAARwCAABSAAAAzGMrgoaT2j8m6zkm6znWPwAAAD8wAwAAAAAAAAEdAgAAUgAAAMxjK4KGk9o/ZMjvZcjv1T8AAAA/MAMAAAAAAAABHgIAAFIAAADMYyuChpPaPwa3ygW3ytU/AAAAP0ADAAAAAAAAAR8CAABSAAAAzGMrgoaT2j+mpaWlpaXVPwAAAD9QAwAAAAAAAAEgAgAAUgAAAMxjK4KGk9o/RpSARZSA1T8AAAA/UAMAAAAAAAABIQIAAFIAAADMYyuChpPaP+aCW+WCW9U/AAAAP18DAAAAAAAAASICAABSAAAAzGMrgoaT2j+EcTaFcTbVPwAAAD+DAwAAAAAAAAEjAgAAUgAAAMxjK4KGk9o/xE7sxE7s1D8AAAA/kgMAAAAAAAABJAIAAFIAAADMYyuChpPaP2Q9x2Q9x9Q/AAAAP5IDAAAAAAAAASUCAABSAAAAzGMrgoaT2j+kGn2kGn3UPwAAAD+iAwAAAAAAAAEmAgAAUgAAAMxjK4KGk9o/5Pcy5Pcy1D8AAAA/sgMAAAAAAAABJwIAAFIAAADMYyuChpPaPyTV6CPV6NM/AAAAP7IDAAAAAAAAASgCAABSAAAAzGMrgoaT2j9isp5jsp7TPwAAAD/BAwAAAAAAAAEpAgAAUgAAAMxjK4KGk9o/4mwK42wK0z8AAAA/wQMAAAAAAAABKgIAAFIAAADMYyuChpPaPyJKwCJKwNI/AAAAP9EDAAAAAAAAASsCAABSAAAAzGMrgoaT2j/COJvCOJvSPwAAAD/RAwAAAAAAAAEsAgAAUgAAAMxjK4KGk9o/ZCd2Yid20j8AAAA/fAQAAAAAAAABLQIAAFIAAABMacTVCabaPyC/lyG/l9E/AAAAP4wEAAAAAAAAAS4CAABSAAAATGnE1Qmm2j/ArXLBrXLRPwAAAD+cBAAAAAAAAAEvAgAAUgAAAExpxNUJpto/AosoAYso0T8AAAA/nAQAAAAAAAABMAIAAFIAAABMacTVCabaP6J5A6F5A9E/AAAAP6sEAAAAAAAAATECAABSAAAATGnE1Qmm2j9AaN5AaN7QPwAAAD+7BAAAAAAAAAEyAgAAUgAAAExpxNUJpto/4Fa54Fa50D8AAAA/ygQAAAAAAAABMwIAAFIAAABMacTVCabaP4BFlIBFlNA/AAAAP8oEAAAAAAAAATQCAABSAAAAzlj52n9u2j+u55is55jcPwAAAD8AAAAAAAAAAAE1AgAAUgAAAEp09nwQy9o/an+6a3+62z8AAAA/nAAAAAAAAAABNgIAAFIAAABHfygkF/DaP6xccKtccNs/AAAAP5wAAAAAAAAAATcCAABSAAAARopayx0V2z/sOSbrOSbbPwAAAD+sAAAAAAAAAAE4AgAAUgAAAMWP8x6hJ9s/ygW3ygW32j8AAAA/rAAAAAAAAAABOQIAAFIAAADCmiXGp0zbP2r0kWr0kdo/AAAAP7sAAAAAAAAAAToCAABSAAAAQaC+GStf2z+q0Ueq0UfaPwAAAD+7AAAAAAAAAAE7AgAAUgAAAMClV22ucds/6q796a792T8AAAA/ywAAAAAAAAABPAIAAFIAAAA/q/DAMYTbPwhYRAlYRNk/AAAAP+oAAAAAAAAAAT0CAABSAAAAv7CJFLWW2z9KNfpINfrYPwAAAD/qAAAAAAAAAAE+AgAAUgAAAD22Img4qds/6CPV6CPV2D8AAAA/+gAAAAAAAAABPwIAAFIAAAA9tiJoOKnbP4gSsIgSsNg/AAAAP/oAAAAAAAAAAUACAABSAAAAPbYiaDip2z/I72XI72XYPwAAAD8JAQAAAAAAAAFBAgAAUgAAALy7u7u7u9s/aN5AaN5A2D8AAAA/CQEAAAAAAAABQgIAAFIAAAC6xu1iwuDbP6i79qe79tc/AAAAPxkBAAAAAAAAAUMCAABSAAAAusbtYsLg2z/omKznmKzXPwAAAD8ZAQAAAAAAAAFEAgAAUgAAALnRHwrJBdw/iIeHh4eH1z8AAAA/KQEAAAAAAAABRQIAAFIAAAA317hdTBjcP2ZTGGdTGNc/AAAAPykBAAAAAAAAAUYCAABSAAAAttxRsc8q3D8IQvMGQvPWPwAAAD84AQAAAAAAAAFHAgAAUgAAADXi6gRTPdw/Rh+pRh+p1j8AAAA/SAEAAAAAAAABSAIAAFIAAAC054NY1k/cPybrOSbrOdY/AAAAP0gBAAAAAAAAAUkCAABSAAAAM+0crFli3D9kyO9lyO/VPwAAAD9XAQAAAAAAAAFKAgAAUgAAADH4TlNgh9w/BrfKBbfK1T8AAAA/VwEAAAAAAAABSwIAAFIAAAAx+E5TYIfcP+aCW+WCW9U/AAAAP2cBAAAAAAAAAUwCAABSAAAALwOB+mas3D/ETuzETuzUPwAAAD9nAQAAAAAAAAFNAgAAUgAAAK0TTPXw49w/hOYNhOYN1D8AAAA/dwEAAAAAAAABTgIAAFIAAACtE0z18OPcP8LDw8PDw9M/AAAAP3cBAAAAAAAAAU8CAABSAAAAKxnlSHT23D8EoXkDoXnTPwAAAD+GAQAAAAAAAAFQAgAAUgAAAKoefpz3CN0/RH4vQ34v0z8AAAA/hgEAAAAAAAABUQIAAFIAAAApJBfwehvdP4Jb5YJb5dI/AAAAP5YBAAAAAAAAAVICAABSAAAAqCmwQ/4t3T/COJvCOJvSPwAAAD+WAQAAAAAAAAFTAgAAUgAAACcvSZeBQN0/ogQsogQs0j8AAAA/pQEAAAAAAAABVAIAAFIAAAClNOLqBFPdP+Lh4eHh4dE/AAAAP6UBAAAAAAAAAVUCAABSAAAAJTp7Pohl3T8gv5chv5fRPwAAAD+1AQAAAAAAAAFWAgAAUgAAAKQ/FJILeN0/YpxNYZxN0T8AAAA/tQEAAAAAAAABVwIAAFIAAAAjRa3ljordPwKLKAGLKNE/AAAAP8UBAAAAAAAAAVgCAABSAAAAI0Wt5Y6K3T9AaN5AaN7QPwAAAD/FAQAAAAAAAAFZAgAAUgAAAKFKRjkSnd0/QGjeQGje0D8AAAA/1AEAAAAAAAABWgIAAFIAAAChSkY5Ep3dP+BWueBWudA/AAAAP/MBAAAAAAAAAVsCAABSAAAAR38oJBfw2j8uuFUuuFXePwAAAD8AAAAAAAAAAAFcAgAAUgAAAEd/KCQX8No/zqYwzqYw3j8AAAA/TgAAAAAAAAABXQIAAFIAAADFj/MeoSfbPwyE5g2E5t0/AAAAP10AAAAAAAAAAV4CAABSAAAAwpolxqdM2z9OYZxNYZzdPwAAAD9dAAAAAAAAAAFfAgAAUgAAAD+r8MAxhNs/7k937U933T8AAAA/XQAAAAAAAAABYAIAAFIAAAA9tiJoOKnbP44+Uo0+Ut0/AAAAP20AAAAAAAAAAWECAABSAAAAO8FUDz/O2z/MGwjNGwjdPwAAAD9tAAAAAAAAAAFiAgAAUgAAALnRHwrJBdw/DPm9DPm93D8AAAA/fAAAAAAAAAABYwIAAFIAAAC054NY1k/cP+zETuzETtw/AAAAP5wAAAAAAAAAAWQCAABSAAAAs/K1/9x03D8sogQsogTcPwAAAD+cAAAAAAAAAAFlAgAAUgAAAK4IGk7qvtw/Cm6VC26V2z8AAAA/nAAAAAAAAAABZgIAAFIAAACtE0z18OPcP0xLS0tLS9s/AAAAP6sAAAAAAAAAAWcCAABSAAAAKSQX8Hob3T+KKAGLKAHbPwAAAD+rAAAAAAAAAAFoAgAAUgAAACcvSZeBQN0/ygW3ygW32j8AAAA/uwAAAAAAAAABaQIAAFIAAAAlOns+iGXdP6rRR6rRR9o/AAAAP7sAAAAAAAAAAWoCAABSAAAAIVDfjJWv3T/Ieo7Jeo7ZPwAAAD/KAAAAAAAAAAFrAgAAUgAAAB9bETSc1N0/aGlpaWlp2T8AAAA/2gAAAAAAAAABbAIAAFIAAACfYKqHH+fdP6pGH6lGH9k/AAAAP9oAAAAAAAAAAW0CAABSAAAAHWZD26L53T9KNfpINfrYPwAAAD/qAAAAAAAAAAFuAgAAUgAAAJtr3C4mDN4/6CPV6CPV2D8AAAA/6gAAAAAAAAABbwIAAFIAAACba9wuJgzeP4gSsIgSsNg/AAAAP/kAAAAAAAAAAXACAABSAAAAG3F1gqke3j+IErCIErDYPwAAAD/5AAAAAAAAAAFxAgAAUgAAABtxdYKpHt4/yO9lyO9l2D8AAAA/CQEAAAAAAAABcgIAAFIAAACZdg7WLDHeP8jvZcjvZdg/AAAAPwkBAAAAAAAAAXMCAABSAAAAGXynKbBD3j8GzRsIzRvYPwAAAD8YAQAAAAAAAAF0AgAAUgAAAJmBQH0zVt4/SKrRR6rR1z8AAAA/GAEAAAAAAAABdQIAAFIAAAAXh9nQtmjeP+iYrOeYrNc/AAAAPygBAAAAAAAAAXYCAABSAAAAlYxyJDp73j8mdmIndmLXPwAAAD8oAQAAAAAAAAF3AgAAUgAAABOdPR/Est4/ZlMYZ1MY1z8AAAA/OAEAAAAAAAABeAIAAFIAAAATnT0fxLLeP6gwzqYwztY/AAAAPzgBAAAAAAAAAXkCAABSAAAABd9pCuyQ3z9kPcdkPcfUPwAAAD9mAQAAAAAAAAF6AgAAUgAAAIfkAl5vo98/pBp9pBp91D8AAAA/ZgEAAAAAAAABewIAAFIAAAAD9c1Y+drfP4TmDYTmDdQ/AAAAP3YBAAAAAAAAAXwCAABSAAAAgfpmrHzt3z/Cw8PDw8PTPwAAAD92AQAAAAAAAAF9AgAAUgAAAMCCzKlBCeA/BKF5A6F50z8AAAA/hgEAAAAAAAABfgIAAFIAAAB/BZlTgxLgP+JsCuNsCtM/AAAAP4YBAAAAAAAAAX8CAABSAAAAvY3+UEgu4D8iSsAiSsDSPwAAAD+VAQAAAAAAAAGAAgAAUgAAAHwQy/qJN+A/ZCd2Yid20j8AAAA/lQEAAAAAAAABgQIAAFIAAAD8FWRODUrgP6IELKIELNI/AAAAP6UBAAAAAAAAAYICAABSAAAAu5gw+E5T4D9C8wZC8wbSPwAAAD+0AQAAAAAAAAGDAgAAUgAAAHsb/aGQXOA/4uHh4eHh0T8AAAA/tAEAAAAAAAABhAIAAFIAAAB7G/2hkFzgPyC/lyG/l9E/AAAAPzECAAAAAAAAAYUCAABSAAAA+SCW9RNv4D9inE1hnE3RPwAAAD9BAgAAAAAAAAGGAgAAUgAAAPkglvUTb+A/AosoAYso0T8AAAA/QQIAAAAAAAABhwIAAFIAAAB5Ji9Jl4HgP0Bo3kBo3tA/AAAAP1ACAAAAAAAAAYgCAABSAAAAOKn78tiK4D9AaN5AaN7QPwAAAD9QAgAAAAAAAAGJAgAAUgAAAPgryJwalOA/4Fa54Fa50D8AAAA/YAIAAAAAAAABigIAAFIAAAB2MWHwnabgP4BFlIBFlNA/AAAAP2ACAAAAAAAAAYsCAABSAAAAdjFh8J2m4D++IkrAIkrQPwAAAD9wAgAAAAAAAAGMAgAAUgAAADa0LZrfr+A/YBElYBEl0D8AAAA/cAIAAAAAAAABjQIAAFIAAAD2NvpDIbngPwAAAAAAANA/AAAAP38CAAAAAAAAAY4CAABSAAAAxY/zHqEn2z+QVKOPVKPnPwAAAD8AAAAAAAAAAAGPAgAAUgAAAESVjHIkOts/kFSjj1Sj5z8AAAA/CgEAAAAAAAABkAIAAFIAAABBoL4ZK1/bP5BUo49Uo+c/AAAAPwoBAAAAAAAAAZECAABSAAAAwKVXba5x2z+QVKOPVKPnPwAAAD8pAQAAAAAAAAGSAgAAUgAAAL+wiRS1lts/kFSjj1Sj5z8AAAA/WAEAAAAAAAABkwIAAFIAAAA9tiJoOKnbP5BUo49Uo+c/AAAAP4YBAAAAAAAAAZQCAABSAAAAO8FUDz/O2z+QVKOPVKPnPwAAAD+6AQAAAAAAAAGVAgAAUgAAADnMhrZF89s/QN21P9215z8AAAA/ugEAAAAAAAABlgIAAFIAAAC50R8KyQXcP0DdtT/dtec/AAAAP8oBAAAAAAAAAZcCAABSAAAAN9e4XUwY3D/wZcjvZcjnPwAAAD/KAQAAAAAAAAGYAgAAUgAAALbcUbHPKtw/8GXI72XI5z8AAAA/2QEAAAAAAAABmQIAAFIAAAA14uoEUz3cP/BlyO9lyOc/AAAAP+kBAAAAAAAAAZoCAABSAAAAtOeDWNZP3D/wZcjvZcjnPwAAAD8YAgAAAAAAAAGbAgAAUgAAADPtHKxZYtw/8GXI72XI5z8AAAA/JwIAAAAAAAABnAIAAFIAAACz8rX/3HTcP/BlyO9lyOc/AAAAPycCAAAAAAAAAZ0CAABSAAAAMfhOU2CH3D/wZcjvZcjnPwAAAD83AgAAAAAAAAGeAgAAUgAAAC8DgfpmrNw/8GXI72XI5z8AAAA/NwIAAAAAAAABnwIAAFIAAACuCBpO6r7cP/BlyO9lyOc/AAAAP0cCAAAAAAAAAaACAABSAAAALQ6zoW3R3D/wZcjvZcjnPwAAAD9HAgAAAAAAAAGhAgAAUgAAAK0TTPXw49w/8GXI72XI5z8AAAA/VgIAAAAAAAABogIAAFIAAAArGeVIdPbcP/BlyO9lyOc/AAAAP1YCAAAAAAAAAaMCAABSAAAAqh5+nPcI3T/wZcjvZcjnPwAAAD9mAgAAAAAAAAGkAgAAUgAAALdofr+CzOk/9JFq9JFq7D8AAAA/AAAAAAAAAAABpQIAAFIAAAB260ppxNXpP/SRavSRauw/AAAAP5wAAAAAAAAAAaYCAABSAAAANm4XEwbf6T+mGn2kGn3sPwAAAD+sAAAAAAAAAAGnAgAAUgAAALRzsGaJ8ek/VqOPVKOP7D8AAAA/uwAAAAAAAAABqAIAAFIAAAB09nwQy/rpPwQsogQsouw/AAAAP7sAAAAAAAAAAakCAABSAAAAM3lJugwE6j8ELKIELKLsPwAAAD/LAAAAAAAAAAGqAgAAUgAAAHMBr7fRH+o/BCyiBCyi7D8AAAA/ywAAAAAAAAABqwIAAFIAAADxBkgLVTLqP7S0tLS0tOw/AAAAP9sAAAAAAAAAAawCAABSAAAAMI+tCBpO6j9kPcdkPcfsPwAAAD/bAAAAAAAAAAGtAgAAUgAAAG4XEwbfaeo/FMbZFMbZ7D8AAAA/6gAAAAAAAAABrgIAAFIAAACtn3gDpIXqPxTG2RTG2ew/AAAAP+oAAAAAAAAAAa8CAABSAAAA6yfeAGmh6j8UxtkUxtnsPwAAAD/6AAAAAAAAAAGwAgAAUgAAAKi13FGxz+o/xE7sxE7s7D8AAAA/+gAAAAAAAAABsQIAAFIAAABoOKn78tjqP8RO7MRO7Ow/AAAAPwkBAAAAAAAAAbICAABSAAAAJ7t1pTTi6j/ETuzETuzsPwAAAD8JAQAAAAAAAAGzAgAAUgAAAOY9Qk926+o/xE7sxE7s7D8AAAA/GQEAAAAAAAABtAIAAFIAAACmwA75t/TqP8RO7MRO7Ow/AAAAPykBAAAAAAAAAbUCAABSAAAAJsanTDsH6z/ETuzETuzsPwAAAD84AQAAAAAAAAG2AgAAUgAAAKXLQKC+Ges/xE7sxE7s7D8AAAA/SAEAAAAAAAABtwIAAFIAAAAk0dnzQSzrP8RO7MRO7Ow/AAAAP1cBAAAAAAAAAbgCAABSAAAAotZyR8U+6z/ETuzETuzsPwAAAD9XAQAAAAAAAAG5AgAAUgAAACHcC5tIUes/xE7sxE7s7D8AAAA/ZwEAAAAAAAABugIAAFIAAABhZHGYDW3rP8RO7MRO7Ow/AAAAP2cBAAAAAAAAAbsCAABSAAAAHvJv6VWb6z901/501/7sPwAAAD93AQAAAAAAAAG8AgAAUgAAAJz3CD3Zres/dNf+dNf+7D8AAAA/dwEAAAAAAAABvQIAAFIAAADaf246nsnrP3TX/nTX/uw/AAAAP4YBAAAAAAAAAb4CAABSAAAAWYUHjiHc6z901/501/7sPwAAAD+GAQAAAAAAAAG/AgAAUgAAANmKoOGk7us/dNf+dNf+7D8AAAA/lgEAAAAAAAABwAIAAFIAAABYkDk1KAHsP3TX/nTX/uw/AAAAP6UBAAAAAAAAAcECAABSAAAA15XSiKsT7D901/501/7sPwAAAD+lAQAAAAAAAAHCAgAAUgAAABUeOIZwL+w/JGARJWAR7T8AAAA/pQEAAAAAAAABwwIAAFIAAACUI9HZ80HsPyRgESVgEe0/AAAAP7UBAAAAAAAAAcQCAABSAAAA06s217hd7D8kYBElYBHtPwAAAD+1AQAAAAAAAAHFAgAAUgAAABI0nNR9eew/JGARJWAR7T8AAAA/xQEAAAAAAAABxgIAAFIAAABQvAHSQpXsPyRgESVgEe0/AAAAP8UBAAAAAAAAAccCAABSAAAAzsGaJcan7D8kYBElYBHtPwAAAD/UAQAAAAAAAAHIAgAAUgAAAA1KACOLw+w/JGARJWAR7T8AAAA/5AEAAAAAAAAByQIAAFIAAACNT5l2DtbsPyRgESVgEe0/AAAAP+QBAAAAAAAAAcoCAABSAAAAy9f+c9Px7D8kYBElYBHtPwAAAD/9AQAAAAAAAAHLAgAAUgAAAEfoyW5dKe0/JGARJWAR7T8AAAA//QEAAAAAAAABzAIAAFIAAADH7WLC4DvtPyRgESVgEe0/AAAAPw0CAAAAAAAAAc0CAABSAAAAhHthEylq7T8kYBElYBHtPwAAAD8dAgAAAAAAAAHOAgAAUgAAAMIDxxDuhe0/JGARJWAR7T8AAAA/HQIAAAAAAAABzwIAAFIAAACChpO6L4/tPyRgESVgEe0/AAAAPywCAAAAAAAAAdACAABSAAAAwA75t/Sq7T8kYBElYBHtPwAAAD8sAgAAAAAAAAHRAgAAUgAAAEAUkgt4ve0/JGARJWAR7T8AAAA/PAIAAAAAAAAB0gIAAFIAAAA+H8SyfuLtPyRgESVgEe0/AAAAPzwCAAAAAAAAAdMCAABSAAAAfKcpsEP+7T8kYBElYBHtPwAAAD9LAgAAAAAAAAHUAgAAUgAAAHuyW1dKI+4/JGARJWAR7T8AAAA/SwIAAAAAAAAB1QIAAFIAAAC5OsFUDz/uPyRgESVgEe0/AAAAP1sCAAAAAAAAAdYCAABSAAAAdsi/pVdt7j8kYBElYBHtPwAAAD9bAgAAAAAAAAHXAgAAUgAAALRQJaMcie4/dNf+dNf+7D8AAAA/awIAAAAAAAAB2AIAAFIAAADz2Iqg4aTuP3TX/nTX/uw/AAAAP2sCAAAAAAAAAdkCAABSAAAAct4j9GS37j/ETuzETuzsPwAAAD96AgAAAAAAAAHaAgAAUgAAAK1xu5gw+O4/tLS0tLS07D8AAAA/egIAAAAAAAAB2wIAAFIAAADt+SCW9RPvP7S0tLS0tOw/AAAAP4oCAAAAAAAAAdwCAABSAAAAbf+56Xgm7z8ELKIELKLsPwAAAD+KAgAAAAAAAAHdAgAAUgAAAOsEUz38OO8/VqOPVKOP7D8AAAA/mQIAAAAAAAAB3gIAAFIAAAApjbg6wVTvP1ajj1Sjj+w/AAAAP5kCAAAAAAAAAd8CAABSAAAA6Q+F5AJe7z+mGn2kGn3sPwAAAD+pAgAAAAAAAAHgAgAAUgAAAKeSUY5EZ+8/9JFq9JFq7D8AAAA/qQIAAAAAAAAB4QIAAFIAAAAnmOrhx3nvP0QJWEQJWOw/AAAAP7kCAAAAAAAAAeICAABSAAAA5xq3iwmD7z/k9zLk9zLsPwAAAD+5AgAAAAAAAAHjAgAAUgAAAGcgUN+Mle8/hOYNhOYN7D8AAAA/yAIAAAAAAAAB5AIAAFIAAAAloxyJzp7vPyTV6CPV6Os/AAAAP8gCAAAAAAAAAeUCAABSAAAApai13FGx7z/Ew8PDw8PrPwAAAD/YAgAAAAAAAAHmAgAAUgAAAGMrgoaTuu8/YrKeY7Ke6z8AAAA/2AIAAAAAAAAB5wIAAFIAAADjMBvaFs3vPwSheQOhees/AAAAP+cCAAAAAAAAAegCAABSAAAAobPng1jW7z/0BkLzBkLrPwAAAD/3AgAAAAAAAAHpAgAAUgAAAGE2tC2a3+8/MuT3MuT36j8AAAA/9wIAAAAAAAAB6gIAAFIAAAAhuYDX2+jvPyJKwCJKwOo/AAAAP/cCAAAAAAAAAesCAABSAAAA4TtNgR3y7z+iBCyiBCzqPwAAAD8HAwAAAAAAAAHsAgAAUgAAAOE7TYEd8u8/kmr0kWr06T8AAAA/FgMAAAAAAAAB7QIAAFIAAADhO02BHfLvP4LQvIHQvOk/AAAAPxYDAAAAAAAAAe4CAABSAAAA4TtNgR3y7z9wNoVxNoXpPwAAAD8mAwAAAAAAAAHvAgAAUgAAAOE7TYEd8u8/YJxNYZxN6T8AAAA/JgMAAAAAAAAB8AIAAFIAAADhO02BHfLvPwKLKAGLKOk/AAAAPzUDAAAAAAAAAfECAABSAAAA4TtNgR3y7z/y8PDw8PDoPwAAAD81AwAAAAAAAAHyAgAAUgAAAOE7TYEd8u8/kN/LkN/L6D8AAAA/RQMAAAAAAAAB8wIAAFIAAADhO02BHfLvPzDOpjDOpug/AAAAP0UDAAAAAAAAAfQCAABSAAAA4TtNgR3y7z8gNG8gNG/oPwAAAD9VAwAAAAAAAAH1AgAAUgAAAOE7TYEd8u8/XhElYBEl6D8AAAA/VQMAAAAAAAAB9gIAAFIAAAAhuYDX2+jvP1B37U937ec/AAAAP2QDAAAAAAAAAfcCAABSAAAAYTa0LZrf7z9A3bU/3bXnPwAAAD9kAwAAAAAAAAH4AgAAUgAAAKGz54NY1u8/MEN+L0N+5z8AAAA/dAMAAAAAAAAB+QIAAFIAAADjMBvaFs3vPx6pRh+pRuc/AAAAP3QDAAAAAAAAAfoCAABSAAAAI65OMNXD7z++lyG/lyHnPwAAAD+DAwAAAAAAAAH7AgAAUgAAAKWotdxRse8/AHXX/nTX5j8AAAA/gwMAAAAAAAAB/AIAAFIAAADlJekyEKjvP6Bjsp5jsuY/AAAAP5MDAAAAAAAAAf0CAABSAAAA5SXpMhCo7z/u2p/u2p/mPwAAAD+jAwAAAAAAAAH+AgAAUgAAAOUl6TIQqO8/PlKNPlKN5j8AAAA/sgMAAAAAAAAB/wIAAFIAAAAloxyJzp7vP47Jeo7JeuY/AAAAP7IDAAAAAAAAAQADAABSAAAAJaMcic6e7z8uuFUuuFXmPwAAAD/CAwAAAAAAAAEBAwAAUgAAAGcgUN+Mle8/zqYwzqYw5j8AAAA/wgMAAAAAAAABAgMAAFIAAACnnYM1S4zvPx4eHh4eHuY/AAAAP9EDAAAAAAAAAQMDAABSAAAAp52DNUuM7z+8DPm9DPnlPwAAAD/RAwAAAAAAAAEEAwAAUgAAAOcat4sJg+8/XvvTXfvT5T8AAAA/4QMAAAAAAAABBQMAAFIAAAAnmOrhx3nvP65ywa1yweU/AAAAP+EDAAAAAAAAAQYDAABSAAAAZxUeOIZw7z+e2Imd2InlPwAAAD/xAwAAAAAAAAEHAwAAUgAAAKeSUY5EZ+8/7k937U935T8AAAA/8QMAAAAAAAABCAMAAFIAAADpD4XkAl7vPz7HZD3HZOU/AAAAPwAEAAAAAAAAAQkDAABSAAAAaQrskH9L7z8sLS0tLS3lPwAAAD8ABAAAAAAAAAEKAwAAUgAAAKuHH+c9Qu8/LC0tLS0t5T8AAAA/EAQAAAAAAAABCwMAAFIAAACrhx/nPULvP3ykGn2kGuU/AAAAPx8EAAAAAAAAAQwDAABSAAAA6wRTPfw47z98pBp9pBrlPwAAAD8/BAAAAAAAAAENAwAAUgAAACuChpO6L+8/zBsIzRsI5T8AAAA/TgQAAAAAAAABDgMAAFIAAACtfO0/Nx3vP8wbCM0bCOU/AAAAP04EAAAAAAAAAQ8DAABSAAAAL3dU7LMK7z8ck/Uck/XkPwAAAD9eBAAAAAAAAAEQAwAAUgAAAG30h0JyAe8/HJP1HJP15D8AAAA/XgQAAAAAAAABEQMAAFIAAAAvbCJFreXuP2wK42wK4+Q/AAAAP20EAAAAAAAAARIDAABSAAAA8eO8R+jJ7j+8gdC8gdDkPwAAAD9tBAAAAAAAAAETAwAAUgAAALNbV0ojru4/XnCrXHCr5D8AAAA/fQQAAAAAAAABFAMAAFIAAAD9oZBcwOvtPzw8PDw8POQ/AAAAP5wEAAAAAAAAARUDAABSAAAAfpz3CD3Z7T+MsymMsynkPwAAAD+sBAAAAAAAAAEWAwAAUgAAAP+WXrW5xu0/jLMpjLMp5D8AAAA/rAQAAAAAAAABFwMAAFIAAACBkcVhNrTtP9wqF9wqF+Q/AAAAP7sEAAAAAAAAARgDAABSAAAAAYwsDrOh7T/cKhfcKhfkPwAAAD+7BAAAAAAAAAEZAwAAUgAAAMIDxxDuhe0/LKIELKIE5D8AAAA/2wQAAAAAAAABGgMAAFIAAAADgfpmrHztPyyiBCyiBOQ/AAAAP9sEAAAAAAAAARsDAABSAAAARP4tvWpz7T8sogQsogTkPwAAAD/qBAAAAAAAAAEcAwAAUgAAAMX4lGnnYO0/fBnyexny4z8AAAA/6gQAAAAAAAABHQMAAFIAAAAFdsi/pVftP3wZ8nsZ8uM/AAAAP/oEAAAAAAAAAR4DAABSAAAAx+1iwuA77T98GfJ7GfLjPwAAAD/6BAAAAAAAAAEfAwAAUgAAAEfoyW5dKe0/fBnyexny4z8AAAA/CQUAAAAAAAABIAMAAFIAAACKWssdFfvsP3wZ8nsZ8uM/AAAAPxkFAAAAAAAAASEDAABSAAAAy9f+c9Px7D98GfJ7GfLjPwAAAD8ZBQAAAAAAAAEiAwAAUgAAAEzSZSBQ3+w/fBnyexny4z8AAAA/KQUAAAAAAAABIwMAAFIAAADNzMzMzMzsP3wZ8nsZ8uM/AAAAPykFAAAAAAAAASQDAABSAAAAjkRnzwex7D98GfJ7GfLjPwAAAD84BQAAAAAAAAElAwAAUgAAAFOmnYM1S+w/fBnyexny4z8AAAA/ZwUAAAAAAAABJgMAAFIAAABWm2vcLibsPyyiBCyiBOQ/AAAAP3cFAAAAAAAAAScDAABSAAAAlhifMu0c7D8sogQsogTkPwAAAD93BQAAAAAAAAEoAwAAUgAAAFiQOTUoAew/LKIELKIE5D8AAAA/hgUAAAAAAAABKQMAAFIAAACZDW2L5vfrPyyiBCyiBOQ/AAAAP4YFAAAAAAAAASoDAABSAAAA2n9uOp7J6z/cKhfcKhfkPwAAAD+lBQAAAAAAAAErAwAAUgAAAFx61eYat+s/3CoX3CoX5D8AAAA/pQUAAAAAAAABLAMAAFIAAADddDyTl6TrP9wqF9wqF+Q/AAAAP7UFAAAAAAAAAS0DAABSAAAAXm+jPxSS6z/cKhfcKhfkPwAAAD+1BQAAAAAAAAEuAwAAUgAAACDnPUJPdus/jLMpjLMp5D8AAAA/xQUAAAAAAAABLwMAAFIAAADgXthEilrrP4yzKYyzKeQ/AAAAP8UFAAAAAAAAATADAABSAAAAYlk/8QZI6z88PDw8PDzkPwAAAD/UBQAAAAAAAAExAwAAUgAAAKLWckfFPus/PDw8PDw85D8AAAA/1AUAAAAAAAABMgMAAFIAAAAk0dnzQSzrPzw8PDw8POQ/AAAAP+QFAAAAAAAAATMDAABSAAAAZE4NSgAj6z88PDw8PDzkPwAAAD8iBgAAAAAAAAE0AwAAUgAAAGRODUoAI+s/7MRO7MRO5D8AAAA/MgYAAAAAAAABNQMAAFIAAADlSHT2fBDrP5xNYZxNYeQ/AAAAPzIGAAAAAAAAATYDAABSAAAAZ0Pbovn96j9M1nNM1nPkPwAAAD9BBgAAAAAAAAE3AwAAUgAAAKbADvm39Oo/rueYrOeY5D8AAAA/QQYAAAAAAAABOAMAAFIAAAAnu3WlNOLqP67nmKznmOQ/AAAAP1EGAAAAAAAAATkDAABSAAAAaDip+/LY6j9ecKtccKvkPwAAAD9RBgAAAAAAAAE6AwAAUgAAAOkyEKhvxuo/Dvm9DPm95D8AAAA/YQYAAAAAAAABOwMAAFIAAAAqsEP+Lb3qPw75vQz5veQ/AAAAP2EGAAAAAAAAATwDAABSAAAAq6qqqqqq6j+8gdC8gdDkPwAAAD9wBgAAAAAAAAE9AwAAUgAAACylEVcnmOo/HJP1HJP15D8AAAA/cAYAAAAAAAABPgMAAFIAAACtn3gDpIXqP8wbCM0bCOU/AAAAP4AGAAAAAAAAAT8DAABSAAAA7BysWWJ86j/MGwjNGwjlPwAAAD+PBgAAAAAAAAFAAwAAUgAAAOwcrFlifOo/fKQafaQa5T8AAAA/jwYAAAAAAAABQQMAAFIAAAAtmt+vIHPqPywtLS0tLeU/AAAAP58GAAAAAAAAAUIDAABSAAAAbhcTBt9p6j/ctT/dtT/lPwAAAD+fBgAAAAAAAAFDAwAAUgAAAHAM4V7YROo/ntiJndiJ5T8AAAA/zgYAAAAAAAABRAMAAFIAAACxiRS1ljvqP05hnE1hnOU/AAAAP84GAAAAAAAAAUUDAABSAAAA8QZIC1Uy6j/+6a796a7lPwAAAD/dBgAAAAAAAAFGAwAAUgAAADKEe2ETKeo//umu/emu5T8AAAA/3QYAAAAAAAABRwMAAFIAAAAyhHthEynqP65ywa1yweU/AAAAP+0GAAAAAAAAAUgDAABSAAAAMoR7YRMp6j9e+9Nd+9PlPwAAAD/tBgAAAAAAAAFJAwAAUgAAAHMBr7fRH+o/DITmDYTm5T8AAAA//QYAAAAAAAABSgMAAFIAAACzfuINkBbqP7wM+b0M+eU/AAAAPwwHAAAAAAAAAUsDAABSAAAAs37iDZAW6j9ulQtulQvmPwAAAD8MBwAAAAAAAAFMAwAAUgAAAPP7FWRODeo/Hh4eHh4e5j8AAAA/HAcAAAAAAAABTQMAAFIAAADz+xVkTg3qP34vQ34vQ+Y/AAAAPzsHAAAAAAAAAU4DAABSAAAAM3lJugwE6j9+L0N+L0PmPwAAAD87BwAAAAAAAAFPAwAAUgAAAHT2fBDL+uk/LrhVLrhV5j8AAAA/SwcAAAAAAAABUAMAAFIAAAC0c7BmifHpP95AaN5AaOY/AAAAP1oHAAAAAAAAAVEDAABSAAAAtHOwZonx6T+OyXqOyXrmPwAAAD9aBwAAAAAAAAFSAwAAUgAAAPXw47xH6Ok/PlKNPlKN5j8AAAA/agcAAAAAAAABUwMAAFIAAAA2bhcTBt/pP+7an+7an+Y/AAAAP2oHAAAAAAAAAVQDAABSAAAANm4XEwbf6T+gY7KeY7LmPwAAAD95BwAAAAAAAAFVAwAAUgAAAHbrSmnE1ek/AHXX/nTX5j8AAAA/eQcAAAAAAAABVgMAAFIAAAD35bEVQcPpP2CG/F6G/OY/AAAAP4kHAAAAAAAAAVcDAABSAAAA9+WxFUHD6T8ODw8PDw/nPwAAAD+JBwAAAAAAAAFYAwAAUgAAAPflsRVBw+k/vpchv5ch5z8AAAA/mQcAAAAAAAABWQMAAFIAAAD35bEVQcPpP24gNG8gNOc/AAAAP5kHAAAAAAAAAVoDAABSAAAAOGPla/+56T9uIDRvIDTnPwAAAD+oBwAAAAAAAAFbAwAAUgAAADhj5Wv/uek/HqlGH6lG5z8AAAA/uAcAAAAAAAABXAMAAFIAAAA4Y+Vr/7npP84xWc8xWec/AAAAP8cHAAAAAAAAAV0DAABSAAAAeeAYwr2w6T/OMVnPMVnnPwAAAD/XBwAAAAAAAAFeAwAAUgAAAHngGMK9sOk/frprf7pr5z8AAAA/1wcAAAAAAAABXwMAAFIAAAB54BjCvbDpPzBDfi9Dfuc/AAAAP+cHAAAAAAAAAWADAABSAAAAeeAYwr2w6T/gy5Dfy5DnPwAAAD/2BwAAAAAAAAFhAwAAUgAAALldTBh8p+k/QN21P9215z8AAAA/BggAAAAAAAABYgMAAFIAAAC5XUwYfKfpP6Du2p/u2uc/AAAAPxUIAAAAAAAAAWMDAABSAAAA+dp/bjqe6T8AAAAAAADoPwAAAD8VCAAAAAAAAAFkAwAAUgAAADlYs8T4lOk/sIgSsIgS6D8AAAA/JQgAAAAAAAABZQMAAFIAAAA5WLPE+JTpPxCaNxCaN+g/AAAAPyUIAAAAAAAAAWYDAABSAAAAOVizxPiU6T9wq1xwq1zoPwAAAD81CAAAAAAAAAFnAwAAUgAAAHrV5hq3i+k/cKtccKtc6D8AAAA/RAgAAAAAAAABaAMAAFIAAAB61eYat4vpPyA0byA0b+g/AAAAP0QIAAAAAAAAAWkDAABSAAAAetXmGreL6T8wzqYwzqboPwAAAD9jCAAAAAAAAAFqAwAAUgAAAHrV5hq3i+k/4Fa54Fa56D8AAAA/YwgAAAAAAAABawMAAFIAAAB61eYat4vpP0Jo3kBo3ug/AAAAP2MIAAAAAAAAAWwDAABSAAAAetXmGreL6T/y8PDw8PDoPwAAAD9zCAAAAAAAAAFtAwAAUgAAALpSGnF1guk/onkDoXkD6T8AAAA/cwgAAAAAAAABbgMAAFIAAAC6UhpxdYLpPwKLKAGLKOk/AAAAP4MIAAAAAAAAAW8DAABSAAAAulIacXWC6T+yEzuxEzvpPwAAAD+SCAAAAAAAAAFwAwAAUgAAALpSGnF1guk/YJxNYZxN6T8AAAA/kggAAAAAAAABcQMAAFIAAAC6UhpxdYLpP8CtcsGtcuk/AAAAP6IIAAAAAAAAAXIDAABSAAAAulIacXWC6T9wNoVxNoXpPwAAAD+iCAAAAAAAAAFzAwAAUgAAALpSGnF1guk/Ir+XIb+X6T8AAAA/sQgAAAAAAAABdAMAAFIAAAC6UhpxdYLpP4LQvIHQvOk/AAAAP7EIAAAAAAAAAXUDAABSAAAAulIacXWC6T/i4eHh4eHpPwAAAD/BCAAAAAAAAAF2AwAAUgAAALpSGnF1guk/QvMGQvMG6j8AAAA/wQgAAAAAAAABdwMAAFIAAAC6UhpxdYLpP6IELKIELOo/AAAAP9EIAAAAAAAAAXgDAABSAAAAulIacXWC6T8EFlECFlHqPwAAAD/RCAAAAAAAAAF5AwAAUgAAALpSGnF1guk/Yid2Yid26j8AAAA/4AgAAAAAAAABegMAAFIAAAC6UhpxdYLpPxKwiBKwiOo/AAAAP/AIAAAAAAAAAXsDAABSAAAAulIacXWC6T/COJvCOJvqPwAAAD//CAAAAAAAAAF8AwAAUgAAALpSGnF1guk/csGtcsGt6j8AAAA//wgAAAAAAAABfQMAAFIAAAC6UhpxdYLpPyJKwCJKwOo/AAAAPw8JAAAAAAAAAX4DAABSAAAAulIacXWC6T/S0tLS0tLqPwAAAD8fCQAAAAAAAAF/AwAAUgAAALpSGnF1guk/glvlglvl6j8AAAA/LgkAAAAAAAABgAMAAFIAAAC6UhpxdYLpPzLk9zLk9+o/AAAAPz4JAAAAAAAAAYEDAABSAAAAulIacXWC6T/kbArjbArrPwAAAD8+CQAAAAAAAAGCAwAAUgAAALpSGnF1guk/lPUck/Uc6z8AAAA/TQkAAAAAAAABgwMAAFIAAAC6UhpxdYLpP0R+L0N+L+s/AAAAP00JAAAAAAAAAYQDAABSAAAAulIacXWC6T/0BkLzBkLrPwAAAD9dCQAAAAAAAAGFAwAAUgAAALpSGnF1guk/pI9Uo49U6z8AAAA/bQkAAAAAAAABhgMAAFIAAAC6UhpxdYLpP1QYZ1MYZ+s/AAAAP20JAAAAAAAAAYcDAABSAAAAetXmGreL6T9UGGdTGGfrPwAAAD98CQAAAAAAAAGIAwAAUgAAAHrV5hq3i+k/BKF5A6F56z8AAAA/fAkAAAAAAAABiQMAAFIAAAB61eYat4vpP2KynmOynus/AAAAP4wJAAAAAAAAAYoDAABSAAAAOVizxPiU6T8SO7ETO7HrPwAAAD+MCQAAAAAAAAGLAwAAUgAAADlYs8T4lOk/dEzWc0zW6z8AAAA/mwkAAAAAAAABjAMAAFIAAAA5WLPE+JTpP9Rd+9Nd++s/AAAAP5sJAAAAAAAAAY0DAABSAAAA+dp/bjqe6T80byA0byDsPwAAAD+rCQAAAAAAAAGOAwAAUgAAALdofr+CzOk/FMbZFMbZ7D8AAAA/ygkAAAAAAAABjwMAAFIAAAB260ppxNXpPxTG2RTG2ew/AAAAP9oJAAAAAAAAAZADAABSAAAANm4XEwbf6T8UxtkUxtnsPwAAAD9OCgAAAAAAAAGRAwAAUgAAAJl2DtYsMd4/xtkUxtkU7j8AAAA/AAAAAAAAAAABkgMAAFIAAAAZfKcpsEPeP8bZFMbZFO4/AAAAP6wAAAAAAAAAAZMDAABSAAAAF4fZ0LZo3j/G2RTG2RTuPwAAAD/LAAAAAAAAAAGUAwAAUgAAAJWMciQ6e94/xtkUxtkU7j8AAAA/ywAAAAAAAAABlQMAAFIAAAAVkgt4vY3eP8bZFMbZFO4/AAAAP9sAAAAAAAAAAZYDAABSAAAAE509H8Sy3j8WUQIWUQLuPwAAAD/bAAAAAAAAAAGXAwAAUgAAAI+tCBpO6t4/FlECFlEC7j8AAAA/6gAAAAAAAAABmAMAAFIAAACNw2xoWzTfP2bI72XI7+0/AAAAP+oAAAAAAAAAAZkDAABSAAAACdQ3Y+Vr3z9myO9lyO/tPwAAAD/6AAAAAAAAAAGaAwAAUgAAAP///////98/tD/dtT/d7T8AAAA/+gAAAAAAAAABmwMAAFIAAAA+iGX9xBvgP7Q/3bU/3e0/AAAAPwoBAAAAAAAAAZwDAABSAAAAvY3+UEgu4D+0P921P93tPwAAAD8KAQAAAAAAAAGdAwAAUgAAAPwVZE4NSuA/BLfKBbfK7T8AAAA/GQEAAAAAAAABngMAAFIAAAB7G/2hkFzgPwS3ygW3yu0/AAAAPxkBAAAAAAAAAZ8DAABSAAAA+SCW9RNv4D8Et8oFt8rtPwAAAD8pAQAAAAAAAAGgAwAAUgAAALmjYp9VeOA/BLfKBbfK7T8AAAA/KQEAAAAAAAABoQMAAFIAAAD4K8icGpTgP1YuuFUuuO0/AAAAPzgBAAAAAAAAAaIDAABSAAAAdjFh8J2m4D9WLrhVLrjtPwAAAD84AQAAAAAAAAGjAwAAUgAAAPY2+kMhueA/pqWlpaWl7T8AAAA/SAEAAAAAAAABpAMAAFIAAAB1PJOXpMvgP6alpaWlpe0/AAAAP0gBAAAAAAAAAaUDAABSAAAA80Es6yfe4D+mpaWlpaXtPwAAAD9YAQAAAAAAAAGmAwAAUgAAAHNHxT6r8OA/pqWlpaWl7T8AAAA/WAEAAAAAAAABpwMAAFIAAADyTF6SLgPhP6alpaWlpe0/AAAAP2cBAAAAAAAAAagDAABSAAAAcFL35bEV4T+mpaWlpaXtPwAAAD9nAQAAAAAAAAGpAwAAUgAAADDVw4/zHuE/pqWlpaWl7T8AAAA/dwEAAAAAAAABqgMAAFIAAACv2lzjdjHhP6alpaWlpe0/AAAAP4YBAAAAAAAAAasDAABSAAAAb10pjbg64T+mpaWlpaXtPwAAAD/2AQAAAAAAAAGsAwAAUgAAAGxoWzS/X+E/pqWlpaWl7T8AAAA/9gEAAAAAAAABrQMAAFIAAABqc43bxYThP6alpaWlpe0/AAAAPwYCAAAAAAAAAa4DAABSAAAA54NY1k+84T+mpaWlpaXtPwAAAD8GAgAAAAAAAAGvAwAAUgAAAOaOin1W4eE/pqWlpaWl7T8AAAA/FgIAAAAAAAABsAMAAFIAAAAiIiIiIiLiP6alpaWlpe0/AAAAPxYCAAAAAAAAAbEDAABSAAAAXrW5xu1i4j+mpaWlpaXtPwAAAD8lAgAAAAAAAAGyAwAAUgAAAFfhgWMI9+I/pqWlpaWl7T8AAAA/JQIAAAAAAAABswMAAFIAAADT8Uxeki7jP6alpaWlpe0/AAAAPzUCAAAAAAAAAbQDAABSAAAAUAIYWRxm4z+mpaWlpaXtPwAAAD81AgAAAAAAAAG1AwAAUgAAAI+KfVbhgeM/pqWlpaWl7T8AAAA/RAIAAAAAAAABtgMAAFIAAADNEuNTpp3jP1YuuFUuuO0/AAAAP0QCAAAAAAAAAbcDAABSAAAATBh8pymw4z9WLrhVLrjtPwAAAD9UAgAAAAAAAAG4AwAAUgAAAAybSFFrueM/Vi64VS647T8AAAA/VAIAAAAAAAABuQMAAFIAAACLoOGk7svjP1YuuFUuuO0/AAAAP2QCAAAAAAAAAboDAABSAAAASiOuTjDV4z9WLrhVLrjtPwAAAD9zAgAAAAAAAAG7AwAAUgAAAMczeUm6DOQ/BLfKBbfK7T8AAAA/ogIAAAAAAAABvAMAAFIAAADFPqvwwDHkP7Q/3bU/3e0/AAAAP7ICAAAAAAAAAb0DAABSAAAAQk9260pp5D9myO9lyO/tPwAAAD+yAgAAAAAAAAG+AwAAUgAAAH7iDZAWquQ/ZsjvZcjv7T8AAAA/wQIAAAAAAAABvwMAAFIAAAD78tiKoOHkPxZRAhZRAu4/AAAAP8ECAAAAAAAAAcADAABSAAAAOYZwL2wi5T8WUQIWUQLuPwAAAD/RAgAAAAAAAAHBAwAAUgAAAHQZCNQ3Y+U/xtkUxtkU7j8AAAA/0QIAAAAAAAABwgMAAFIAAACrzTVuFxPmPybrOSbrOe4/AAAAPwADAAAAAAAAAcMDAABSAAAAa1ACGFkc5j/Wc0zWc0zuPwAAAD8AAwAAAAAAAAHEAwAAUgAAACrTzsGaJeY/1nNM1nNM7j8AAAA/DwMAAAAAAAABxQMAAFIAAADpVZtr3C7mP9ZzTNZzTO4/AAAAPx8DAAAAAAAAAcYDAABSAAAAqdhnFR445j/Wc0zWc0zuPwAAAD9dAwAAAAAAAAHHAwAAUgAAAGhbNL9fQeY/1nNM1nNM7j8AAAA/bQMAAAAAAAAByAMAAFIAAACm45m8JF3mP4b8Xob8Xu4/AAAAP20DAAAAAAAAAckDAABSAAAA5mv/uel45j+G/F6G/F7uPwAAAD98AwAAAAAAAAHKAwAAUgAAAON2MWHwneY/hvxehvxe7j8AAAA/fAMAAAAAAAABywMAAFIAAACgBDCyOMzmP4b8Xob8Xu4/AAAAP4wDAAAAAAAAAcwDAABSAAAAX5IuA4H65j+G/F6G/F7uPwAAAD+MAwAAAAAAAAHNAwAAUgAAANui+f0KMuc/hvxehvxe7j8AAAA/nAMAAAAAAAABzgMAAFIAAACXOyr2WYXnP4b8Xob8Xu4/AAAAP5wDAAAAAAAAAc8DAABSAAAA1cOP8x6h5z+G/F6G/F7uPwAAAD+rAwAAAAAAAAHQAwAAUgAAAAvskH9Lr8o/Jus5Jus57j8AAAA/AAAAAAAAAAAB0QMAAFIAAAAI98ImUtTKPybrOSbrOe4/AAAAP/kAAAAAAAAAAdIDAABSAAAA/DjvEXqyyz8m6zkm6znuPwAAAD/5AAAAAAAAAAHTAwAAUgAAAPZZhQeOIcw/Jus5Jus57j8AAAA/CQEAAAAAAAAB1AMAAFIAAADwhU2kqLXMPybrOSbrOe4/AAAAPwkBAAAAAAAAAdUDAABSAAAA6qbjmbwkzT8m6zkm6znuPwAAAD8ZAQAAAAAAAAHWAwAAUgAAAODSqzbXuM0/Jus5Jus57j8AAAA/GQEAAAAAAAAB1wMAAFIAAADa80Es6yfOPybrOSbrOe4/AAAAPygBAAAAAAAAAdgDAABSAAAA1BTYIf+Wzj8m6zkm6znuPwAAAD8oAQAAAAAAAAHZAwAAUgAAAM41bhcTBs8/Jus5Jus57j8AAAA/OAEAAAAAAAAB2gMAAFIAAADKS9JlIFDPPybrOSbrOe4/AAAAPzgBAAAAAAAAAdsDAABSAAAAxmE2tC2azz8m6zkm6znuPwAAAD9HAQAAAAAAAAHcAwAAUgAAAMRsaFs0v88/Jus5Jus57j8AAAA/RwEAAAAAAAAB3QMAAFIAAADCd5oCO+TPPybrOSbrOe4/AAAAP1cBAAAAAAAAAd4DAABSAAAAXkwYfKcp0D8m6zkm6znuPwAAAD9XAQAAAAAAAAHfAwAAUgAAAFxXSiOuTtA/Jus5Jus57j8AAAA/ZwEAAAAAAAAB4AMAAFIAAABaYnzKtHPQPybrOSbrOe4/AAAAP3YBAAAAAAAAAeEDAABSAAAAWG2ucbuY0D8m6zkm6znuPwAAAD92AQAAAAAAAAHiAwAAUgAAAFZ44BjCvdA/Jus5Jus57j8AAAA/hgEAAAAAAAAB4wMAAFIAAADVfXlsRdDQPybrOSbrOe4/AAAAP4YBAAAAAAAAAeQDAABSAAAA04irE0z10D8m6zkm6znuPwAAAD+VAQAAAAAAAAHlAwAAUgAAAFCZdg7WLNE/Jus5Jus57j8AAAA/lQEAAAAAAAAB5gMAAFIAAADNqUEJYGTRPybrOSbrOe4/AAAAP6UBAAAAAAAAAecDAABSAAAAy7RzsGaJ0T8m6zkm6znuPwAAAD+lAQAAAAAAAAHoAwAAUgAAAMm/pVdtrtE/Jus5Jus57j8AAAA/tQEAAAAAAAAB6QMAAFIAAABIxT6r8MDRPybrOSbrOe4/AAAAP7UBAAAAAAAAAeoDAABSAAAARtBwUvfl0T8m6zkm6znuPwAAAD/EAQAAAAAAAAHrAwAAUgAAAMXVCaZ6+NE/Jus5Jus57j8AAAA/1AEAAAAAAAAB7AMAAFIAAADD4DtNgR3SPybrOSbrOe4/AAAAP9QBAAAAAAAAAe0DAABSAAAAPvw47xF60j8m6zkm6znuPwAAAD/jAQAAAAAAAAHuAwAAUgAAADwHa5YYn9I/Jus5Jus57j8AAAA/4wEAAAAAAAAB7wMAAFIAAAA5Ep09H8TSPybrOSbrOe4/AAAAP/MBAAAAAAAAAfADAABSAAAAOB3P5CXp0j8m6zkm6znuPwAAAD/zAQAAAAAAAAHxAwAAUgAAALUtmt+vINM/Jus5Jus57j8AAAA/AwIAAAAAAAAB8gMAAFIAAACyOMyGtkXTPybrOSbrOe4/AAAAPwMCAAAAAAAAAfMDAABSAAAAMj5l2jlY0z8m6zkm6znuPwAAAD8SAgAAAAAAAAH0AwAAUgAAAK9OMNXDj9M/Jus5Jus57j8AAAA/MQIAAAAAAAAB9QMAAFIAAAAtVMkoR6LTPybrOSbrOe4/AAAAPzECAAAAAAAAAfYDAABSAAAArFlifMq00z8m6zkm6znuPwAAAD9BAgAAAAAAAAH3AwAAUgAAACd1Xx5bEdQ/Jus5Jus57j8AAAA/bQIAAAAAAAAB+AMAAFIAAACkhSoZ5UjUPybrOSbrOe4/AAAAP20CAAAAAAAAAfkDAABSAAAAo5BcwOtt1D8m6zkm6znuPwAAAD98AgAAAAAAAAH6AwAAUgAAACGW9RNvgNQ/Jus5Jus57j8AAAA/fAIAAAAAAAAB+wMAAFIAAAAfoSe7daXUPybrOSbrOe4/AAAAP4wCAAAAAAAAAfwDAABSAAAAHqxZYnzK1D8m6zkm6znuPwAAAD+MAgAAAAAAAAH9AwAAUgAAAJ2x8rX/3NQ/Jus5Jus57j8AAAA/nAIAAAAAAAAB/gMAAFIAAAAbt4sJg+/UP9ZzTNZzTO4/AAAAP5wCAAAAAAAAAf8DAABSAAAAmrwkXQYC1T/Wc0zWc0zuPwAAAD+rAgAAAAAAAAEABAAAUgAAABnCvbCJFNU/1nNM1nNM7j8AAAA/uwIAAAAAAAABAQQAAFIAAACYx1YEDSfVP9ZzTNZzTO4/AAAAP7sCAAAAAAAAAQIEAABSAAAAl9KIqxNM1T/Wc0zWc0zuPwAAAD/KAgAAAAAAAAEDBAAAUgAAABXYIf+WXtU/1nNM1nNM7j8AAAA/ygIAAAAAAAABBAQAAFIAAAAT41OmnYPVP9ZzTNZzTO4/AAAAP9oCAAAAAAAAAQUEAABSAAAAD/m39KrN1T/Wc0zWc0zuPwAAAD/aAgAAAAAAAAEGBAAAUgAAAA0E6pux8tU/1nNM1nNM7j8AAAA/6gIAAAAAAAABBwQAAFIAAACLFLWWOyrWP9ZzTNZzTO4/AAAAP+oCAAAAAAAAAQgEAABSAAAAiB/nPUJP1j/Wc0zWc0zuPwAAAD/5AgAAAAAAAAEJBAAAUgAAAAclgJHFYdY/1nNM1nNM7j8AAAA/+QIAAAAAAAABCgQAAFIAAACGKhnlSHTWP9ZzTNZzTO4/AAAAPwkDAAAAAAAAAQsEAABSAAAAhTVLjE+Z1j/Wc0zWc0zuPwAAAD8JAwAAAAAAAAEMBAAAUgAAAAM75N/Sq9Y/1nNM1nNM7j8AAAA/1AMAAAAAAAABDQQAAFIAAACCQH0zVr7WP9ZzTNZzTO4/AAAAP+MDAAAAAAAAAQ4EAABSAAAAgEuv2lzj1j/Wc0zWc0zuPwAAAD/jAwAAAAAAAAEPBAAAUgAAAP5QSC7g9dY/1nNM1nNM7j8AAAA/EgQAAAAAAAABEAQAAFIAAAB/VuGBYwjXP9ZzTNZzTO4/AAAAPxIEAAAAAAAAAREEAABSAAAAQ7gXNpGixj+0P921P93tPwAAAD8AAAAAAAAAAAESBAAAUgAAAEDOe4Se7MY/tD/dtT/d7T8AAAA/OAEAAAAAAAABEwQAAFIAAAA75N/SqzbHP2bI72XI7+0/AAAAPzgBAAAAAAAAARQEAABSAAAAOu8RerJbxz8WUQIWUQLuPwAAAD9HAQAAAAAAAAEVBAAAUgAAACs8cAzhXsg/xtkUxtkU7j8AAAA/RwEAAAAAAAABFgQAAFIAAAAoUtRa7qjIP8bZFMbZFO4/AAAAP1cBAAAAAAAAARcEAABSAAAAInNqUAIYyT92Yid2YifuPwAAAD9XAQAAAAAAAAEYBAAAUgAAAB2Jzp4PYsk/Jus5Jus57j8AAAA/ZgEAAAAAAAABGQQAAFIAAAAZnzLtHKzJPybrOSbrOe4/AAAAP2YBAAAAAAAAARoEAABSAAAAFrWWOyr2yT/Wc0zWc0zuPwAAAD92AQAAAAAAAAEbBAAAUgAAABPAyOIwG8o/1nNM1nNM7j8AAAA/dgEAAAAAAAABHAQAAFIAAAARy/qJN0DKP9ZzTNZzTO4/AAAAP4YBAAAAAAAAAR0EAABSAAAAENYsMT5lyj/Wc0zWc0zuPwAAAD/YAQAAAAAAAAEeBAAAUgAAAA3hXthEiso/1nNM1nNM7j8AAAA/2AEAAAAAAAABHwQAAFIAAAAL7JB/S6/KP9ZzTNZzTO4/AAAAP+gBAAAAAAAAASAEAABSAAAAAhhZHGZDyz/Wc0zWc0zuPwAAAD/oAQAAAAAAAAEhBAAAUgAAAAIji8NsaMs/1nNM1nNM7j8AAAA/+AEAAAAAAAABIgQAAFIAAAD+Lb1qc43LP9ZzTNZzTO4/AAAAP/gBAAAAAAAAASMEAABSAAAA7JB/S6/azD/Wc0zWc0zuPwAAAD8mAgAAAAAAAAEkBAAAUgAAAOqm45m8JM0/1nNM1nNM7j8AAAA/NgIAAAAAAAABJQQAAFIAAADmsRVBw0nNP9ZzTNZzTO4/AAAAPzYCAAAAAAAAASYEAABSAAAA5LxH6MluzT/Wc0zWc0zuPwAAAD9GAgAAAAAAAAEnBAAAUgAAAOTHeY/Qk80/1nNM1nNM7j8AAAA/RgIAAAAAAAABKAQAAFIAAADg0qs217jNP9ZzTNZzTO4/AAAAP1UCAAAAAAAAASkEAABSAAAA3ugPheQCzj/Wc0zWc0zuPwAAAD9VAgAAAAAAAAEqBAAAUgAAANj+c9PxTM4/1nNM1nNM7j8AAAA/ZQIAAAAAAAABKwQAAFIAAADONW4XEwbPP9ZzTNZzTO4/AAAAP2UCAAAAAAAAASwEAABSAAAAyFYEDSd1zz/Wc0zWc0zuPwAAAD90AgAAAAAAAAEtBAAAUgAAAN9GfygkF9A/1nNM1nNM7j8AAAA/hAIAAAAAAAABLgQAAFIAAADdUbHPKjzQP9ZzTNZzTO4/AAAAP4QCAAAAAAAAAS8EAABSAAAA21zjdjFh0D/Wc0zWc0zuPwAAAD+UAgAAAAAAAAEwBAAAUgAAAFhtrnG7mNA/1nNM1nNM7j8AAAA/lAIAAAAAAAABMQQAAFIAAADXckfFPqvQP9ZzTNZzTO4/AAAAP6MCAAAAAAAAATIEAABSAAAAVnjgGMK90D/Wc0zWc0zuPwAAAD+jAgAAAAAAAAEzBAAAUgAAAFSDEsDI4tA/1nNM1nNM7j8AAAA/swIAAAAAAAABNAQAAFIAAADTiKsTTPXQP9ZzTNZzTO4/AAAAP8ICAAAAAAAAATUEAABSAAAAUo5EZ88H0T/Wc0zWc0zuPwAAAD/CAgAAAAAAAAE2BAAAUgAAANGT3bpSGtE/1nNM1nNM7j8AAAA/0gIAAAAAAAABNwQAAFIAAABQmXYO1izRP9ZzTNZzTO4/AAAAP9ICAAAAAAAAATgEAABSAAAAz54PYlk/0T/Wc0zWc0zuPwAAAD/iAgAAAAAAAAE5BAAAUgAAAE6kqLXcUdE/1nNM1nNM7j8AAAA/4gIAAAAAAAABOgQAAFIAAABMr9pc43bRP9ZzTNZzTO4/AAAAP/ECAAAAAAAAATsEAABSAAAASroMBOqb0T/Wc0zWc0zuPwAAAD/xAgAAAAAAAAE8BAAAUgAAAMfK1/5z09E/1nNM1nNM7j8AAAA/AQMAAAAAAAABPQQAAFIAAADF1QmmevjRP9ZzTNZzTO4/AAAAPxADAAAAAAAAAT4EAABSAAAAQubUoAQw0j/Wc0zWc0zuPwAAAD8QAwAAAAAAAAE/BAAAUgAAAL/2n5uOZ9I/1nNM1nNM7j8AAAA/IAMAAAAAAAABQAQAAFIAAAC7DATqm7HSP9ZzTNZzTO4/AAAAPyADAAAAAAAAAUEEAABSAAAAtiJoOKn70j/Wc0zWc0zuPwAAAD8wAwAAAAAAAAFCBAAAUgAAADI+Zdo5WNM/hvxehvxe7j8AAAA/MAMAAAAAAAABQwQAAFIAAAAtVMkoR6LTP4b8Xob8Xu4/AAAAPz8DAAAAAAAAAUQEAABSAAAAK1/7z03H0z+G/F6G/F7uPwAAAD8/AwAAAAAAAAFFBAAAUgAAAKlvxsrX/tM/NoVxNoVx7j8AAAA/TwMAAAAAAAABRgQAAFIAAACmevhx3iPUPzaFcTaFce4/AAAAP08DAAAAAAAAAUcEAABSAAAApIUqGeVI1D82hXE2hXHuPwAAAD9eAwAAAAAAAAFIBAAAUgAAACSLw2xoW9Q/5g2E5g2E7j8AAAA/XgMAAAAAAAABSQQAAFIAAACjkFzA623UP+YNhOYNhO4/AAAAP24DAAAAAAAAAUoEAABSAAAAH6Enu3Wl1D/mDYTmDYTuPwAAAD9uAwAAAAAAAAFLBAAAUgAAAJ6mwA75t9Q/5g2E5g2E7j8AAAA/fgMAAAAAAAABTAQAAFIAAAAerFlifMrUP+YNhOYNhO4/AAAAP34DAAAAAAAAAU0EAABSAAAAG7eLCYPv1D/mDYTmDYTuPwAAAD+NAwAAAAAAAAFOBAAAUgAAABnCvbCJFNU/5g2E5g2E7j8AAAA/jQMAAAAAAAABTwQAAFIAAACX0oirE0zVP+YNhOYNhO4/AAAAP50DAAAAAAAAAVAEAABSAAAAE+NTpp2D1T/mDYTmDYTuPwAAAD+dAwAAAAAAAAFRBAAAUgAAAJHzHqEnu9U/5g2E5g2E7j8AAAA/rAMAAAAAAAABUgQAAFIAAACO/lBILuDVP+YNhOYNhO4/AAAAP6wDAAAAAAAAAVMEAABSAAAACg8cQ7gX1j/mDYTmDYTuPwAAAD+8AwAAAAAAAAFUBAAAUgAAAIgf5z1CT9Y/5g2E5g2E7j8AAAA/vAMAAAAAAAABVQQAAFIAAAAEMLI4zIbWP+YNhOYNhO4/AAAAP8wDAAAAAAAAAVYEAABSAAAAgkB9M1a+1j/mDYTmDYTuPwAAAD/MAwAAAAAAAAFXBAAAUgAAAP5QSC7g9dY/5g2E5g2E7j8AAAA/2QMAAAAAAAABWAQAAFIAAAB8YRMpai3XP+YNhOYNhO4/AAAAP9kDAAAAAAAAAVkEAABSAAAA+2asfO0/1z/mDYTmDYTuPwAAAD/pAwAAAAAAAAFaBAAAUgAAAPhx3iP0ZNc/5g2E5g2E7j8AAAA/AgUAAAAAAAABWwQAAFIAAADA3kZ/KCRnP3wDoXkDock/AAAAPwAAAAAAAAAAAVwEAABSAAAAwN5GfygkZz84Jus5JuvJPwAAAD+8AAAAAAAAAAFdBAAAUgAAAMDeRn8oJGc/eI7Jeo7Jyj8AAAA/vAAAAAAAAAABXgQAAFIAAADA3kZ/KCRnP3wZ8nsZ8ss/AAAAP8sAAAAAAAAAAV8EAABSAAAAwN5GfygkZz/8Xob8XobMPwAAAD/LAAAAAAAAAAFgBAAAUgAAAIA+iGX9xFs//HTX/nTXzj8AAAA/2wAAAAAAAAABYQQAAFIAAACAPohl/cRbP0DdtT/dtc8/AAAAP+oAAAAAAAAAAWIEAABSAAAAgD6IZf3EWz9AaN5AaN7QPwAAAD/qAAAAAAAAAAFjBAAAUgAAAIA+iGX9xFs/AosoAYso0T8AAAA/+gAAAAAAAAABZAQAAFIAAACAPohl/cRbP8CtcsGtctE/AAAAP/oAAAAAAAAAAWUEAABSAAAAgD6IZf3EWz+A0LyB0LzRPwAAAD8KAQAAAAAAAAFmBAAAUgAAAIA+iGX9xFs/QvMGQvMG0j8AAAA/CgEAAAAAAAABZwQAAFIAAACAPohl/cRbP6IELKIELNI/AAAAPxkBAAAAAAAAAWgEAABSAAAAgD6IZf3EWz9kJ3ZiJ3bSPwAAAD8pAQAAAAAAAAFpBAAAUgAAAIA+iGX9xFs/wjibwjib0j8AAAA/KQEAAAAAAAABagQAAFIAAACAPohl/cRbPyJKwCJKwNI/AAAAPzgBAAAAAAAAAWsEAABSAAAAgD6IZf3EWz/ibArjbArTPwAAAD9IAQAAAAAAAAFsBAAAUgAAAIA+iGX9xFs/RH4vQ34v0z8AAAA/SAEAAAAAAAABbQQAAFIAAACAPohl/cRbP6SPVKOPVNM/AAAAP1gBAAAAAAAAAW4EAABSAAAAwN5GfygkZz+E5g2E5g3UPwAAAD9YAQAAAAAAAAFvBAAAUgAAAMDeRn8oJGc/5Pcy5Pcy1D8AAAA/ZwEAAAAAAAABcAQAAFIAAADA3kZ/KCRnP0QJWEQJWNQ/AAAAP2cBAAAAAAAAAXEEAABSAAAAwN5GfygkZz8GLKIELKLUPwAAAD93AQAAAAAAAAFyBAAAUgAAABjP5CXpMnA/ZD3HZD3H1D8AAAA/dwEAAAAAAAABcwQAAFIAAAAYz+Ql6TJwP8RO7MRO7NQ/AAAAP4YBAAAAAAAAAXQEAABSAAAAGM/kJekycD8kYBElYBHVPwAAAD+GAQAAAAAAAAF1BAAAUgAAANguJgy+03Q/hHE2hXE21T8AAAA/lgEAAAAAAAABdgQAAFIAAADYLiYMvtN0P+aCW+WCW9U/AAAAP5YBAAAAAAAAAXcEAABSAAAA2C4mDL7TdD+mpaWlpaXVPwAAAD+mAQAAAAAAAAF4BAAAUgAAANguJgy+03Q/ZMjvZcjv1T8AAAA/pgEAAAAAAAABeQQAAFIAAACYjmfyknR5PybrOSbrOdY/AAAAP7UBAAAAAAAAAXoEAABSAAAAmI5n8pJ0eT/mDYTmDYTWPwAAAD+1AQAAAAAAAAF7BAAAUgAAAJiOZ/KSdHk/CELzBkLz1j8AAAA/0wEAAAAAAAABfAQAAFIAAACYjmfyknR5PyZ2Yid2Ytc/AAAAP9MBAAAAAAAAAX0EAABSAAAAmI5n8pJ0eT+ou/anu/bXPwAAAD/iAQAAAAAAAAF+BAAAUgAAAJiOZ/KSdHk/yO9lyO9l2D8AAAA/4gEAAAAAAAABfwQAAFIAAACYjmfyknR5P2hpaWlpadk/AAAAP/IBAAAAAAAAAYAEAABSAAAAmI5n8pJ0eT9KwCJKwCLaPwAAAD/yAQAAAAAAAAGBBAAAUgAAAJiOZ/KSdHk/avSRavSR2j8AAAA/AgIAAAAAAAABggQAAFIAAACYjmfyknR5P+w5Jus5Jts/AAAAPwICAAAAAAAAAYMEAABSAAAAmI5n8pJ0eT8KbpULbpXbPwAAAD8RAgAAAAAAAAGEBAAAUgAAAJiOZ/KSdHk/jLMpjLMp3D8AAAA/EQIAAAAAAAABhQQAAFIAAACYjmfyknR5P67nmKznmNw/AAAAPyECAAAAAAAAAYYEAABSAAAAmI5n8pJ0eT8sLS0tLS3dPwAAAD8hAgAAAAAAAAGHBAAAUgAAAJiOZ/KSdHk/TmGcTWGc3T8AAAA/MAIAAAAAAAABiAQAAFIAAACYjmfyknR5PwyE5g2E5t0/AAAAPzACAAAAAAAAAYkEAABSAAAAmI5n8pJ0eT8uuFUuuFXePwAAAD9AAgAAAAAAAAGKBAAAUgAAAGDuqNhnFX4/8GXI72XI3z8AAAA/XwIAAAAAAAABiwQAAFIAAABg7qjYZxV+P1dECVhECeA/AAAAP18CAAAAAAAAAYwEAABSAAAADCd1Xx5bgT+IErCIErDgPwAAAD9vAgAAAAAAAAGNBAAAUgAAAOzWldKIq4M/mKznmKzn4D8AAAA/bwIAAAAAAAABjgQAAFIAAADs1pXSiKuDP6hGH6lGH+E/AAAAP34CAAAAAAAAAY8EAABSAAAA7NaV0oirgz+64Fa54FbhPwAAAD+OAgAAAAAAAAGQBAAAUgAAAOzWldKIq4M/ynqOyXqO4T8AAAA/jgIAAAAAAAABkQQAAFIAAADs1pXSiKuDPyqMsymMs+E/AAAAP54CAAAAAAAAAZIEAABSAAAA7NaV0oirgz86Jus5JuvhPwAAAD+eAgAAAAAAAAGTBAAAUgAAAOzWldKIq4M/+kg1+kg14j8AAAA/rQIAAAAAAAABlAQAAFIAAADs1pXSiKuDPwzjbArjbOI/AAAAP60CAAAAAAAAAZUEAABSAAAA7NaV0oirgz8afaQafaTiPwAAAD+9AgAAAAAAAAGWBAAAUgAAAOzWldKIq4M/KhfcKhfc4j8AAAA/vQIAAAAAAAABlwQAAFIAAADs1pXSiKuDP+w5Jus5JuM/AAAAP8wCAAAAAAAAAZgEAABSAAAA7NaV0oirgz9MS0tLS0vjPwAAAD/MAgAAAAAAAAGZBAAAUgAAAOzWldKIq4M/DG6VC26V4z8AAAA/3AIAAAAAAAABmgQAAFIAAADs1pXSiKuDP2p/umt/uuM/AAAAP9wCAAAAAAAAAZsEAABSAAAA7NaV0oirgz98GfJ7GfLjPwAAAD/sAgAAAAAAAAGcBAAAUgAAAOzWldKIq4M/PDw8PDw85D8AAAA/7AIAAAAAAAABnQQAAFIAAADs1pXSiKuDP0zWc0zWc+Q/AAAAP/sCAAAAAAAAAZ4EAABSAAAA7NaV0oirgz+u55is55jkPwAAAD/7AgAAAAAAAAGfBAAAUgAAAOzWldKIq4M/Dvm9DPm95D8AAAA/CwMAAAAAAAABoAQAAFIAAAAMJ3VfHluBP57YiZ3YieU/AAAAPyoDAAAAAAAAAaEEAABSAAAADCd1Xx5bgT9e+9Nd+9PlPwAAAD8qAwAAAAAAAAGiBAAAUgAAAAwndV8eW4E/vAz5vQz55T8AAAA/OgMAAAAAAAABowQAAFIAAAAMJ3VfHluBP86mMM6mMOY/AAAAPzoDAAAAAAAAAaQEAABSAAAADCd1Xx5bgT/eQGjeQGjmPwAAAD9JAwAAAAAAAAGlBAAAUgAAAJiOZ/KSdHk/HqlGH6lG5z8AAAA/aAMAAAAAAAABpgQAAFIAAACYjmfyknR5P84xWc8xWec/AAAAP3gDAAAAAAAAAacEAABSAAAAmI5n8pJ0eT9+umt/umvnPwAAAD94AwAAAAAAAAGoBAAAUgAAAJiOZ/KSdHk/4MuQ38uQ5z8AAAA/iAMAAAAAAAABqQQAAFIAAACYjmfyknR5P5BUo49Uo+c/AAAAP5cDAAAAAAAAAaoEAABSAAAA2C4mDL7TdD/wZcjvZcjnPwAAAD+XAwAAAAAAAAGrBAAAUgAAANguJgy+03Q/UHftT3ft5z8AAAA/pwMAAAAAAAABrAQAAFIAAADYLiYMvtN0PwAAAAAAAOg/AAAAP6cDAAAAAAAAAa0EAABSAAAA2C4mDL7TdD8QmjcQmjfoPwAAAD+2AwAAAAAAAAGuBAAAUgAAANguJgy+03Q/IDRvIDRv6D8AAAA/xgMAAAAAAAABrwQAAFIAAADYLiYMvtN0P4BFlIBFlOg/AAAAP8YDAAAAAAAAAbAEAABSAAAA2C4mDL7TdD+Q38uQ38voPwAAAD/WAwAAAAAAAAGxBAAAUgAAANguJgy+03Q/onkDoXkD6T8AAAA/1gMAAAAAAAABsgQAAFIAAADYLiYMvtN0P1ICFlECFuk/AAAAP+UDAAAAAAAAAbMEAABSAAAA2C4mDL7TdD8QJWARJWDpPwAAAD/lAwAAAAAAAAG0BAAAUgAAANguJgy+03Q/cDaFcTaF6T8AAAA/9QMAAAAAAAABtQQAAFIAAADYLiYMvtN0P4LQvIHQvOk/AAAAPwQEAAAAAAAAAbYEAABSAAAA2C4mDL7TdD8yWc8xWc/pPwAAAD8EBAAAAAAAAAG3BAAAUgAAANguJgy+03Q/4uHh4eHh6T8AAAA/FAQAAAAAAAABuAQAAFIAAADYLiYMvtN0P5Jq9JFq9Ok/AAAAPxQEAAAAAAAAAbkEAABSAAAA2C4mDL7TdD9C8wZC8wbqPwAAAD8kBAAAAAAAAAG6BAAAUgAAANguJgy+03Q/8nsZ8nsZ6j8AAAA/JAQAAAAAAAABuwQAAFIAAADYLiYMvtN0P1KNPlKNPuo/AAAAPzMEAAAAAAAAAbwEAABSAAAA2C4mDL7TdD8EFlECFlHqPwAAAD9DBAAAAAAAAAG9BAAAUgAAANguJgy+03Q/Yid2Yid26j8AAAA/YgQAAAAAAAABvgQAAFIAAADYLiYMvtN0P8I4m8I4m+o/AAAAP2IEAAAAAAAAAb8EAABSAAAAmI5n8pJ0eT/COJvCOJvqPwAAAD9yBAAAAAAAAAHABAAAUgAAAAwndV8eW4E/RH4vQ34v6z8AAAA/kQQAAAAAAAABwQQAAFIAAADs1pXSiKuDP/QGQvMGQus/AAAAP5EEAAAAAAAAAcIEAABSAAAA7NaV0oirgz+kj1Sjj1TrPwAAAD+gBAAAAAAAAAHDBAAAUgAAAOzWldKIq4M/BKF5A6F56z8AAAA/oAQAAAAAAAABxAQAAFIAAADIhrZF8/uFP2KynmOynus/AAAAP7AEAAAAAAAAAcUEAABSAAAArDbXuF1MiD/Ew8PDw8PrPwAAAD+wBAAAAAAAAAHGBAAAUgAAAIzm9yvInIo/1F3701376z8AAAA/wAQAAAAAAAABxwQAAFIAAACM5vcryJyKP4TmDYTmDew/AAAAP8AEAAAAAAAAAcgEAABSAAAAjOb3K8icij/k9zLk9zLsPwAAAD/PBAAAAAAAAAHJBAAAUgAAAGiWGJ8y7Yw/RAlYRAlY7D8AAAA/zwQAAAAAAAABygQAAFIAAABolhifMu2MP6YafaQafew/AAAAP98EAAAAAAAAAcsEAABSAAAATEY5Ep09jz9Wo49Uo4/sPwAAAD/fBAAAAAAAAAHMBAAAUgAAAExGORKdPY8/BCyiBCyi7D8AAAA/7gQAAAAAAAABzQQAAFIAAAAEUz38OO+RP3TX/nTX/uw/AAAAP/4EAAAAAAAAAc4EAABSAAAABFM9/DjvkT/U6CPV6CPtPwAAAD/+BAAAAAAAAAHPBAAAUgAAAARTPfw475E/NvpINfpI7T8AAAA/DgUAAAAAAAAB0AQAAFIAAAD0qs01bheTP5YLbpULbu0/AAAAPw4FAAAAAAAAAdEEAABSAAAA5gJeb6M/lD/2HJP1HJPtPwAAAD8dBQAAAAAAAAHSBAAAUgAAAOYCXm+jP5Q/Vi64VS647T8AAAA/HQUAAAAAAAAB0wQAAFIAAADmAl5voz+UP7Q/3bU/3e0/AAAAPy0FAAAAAAAAAdQEAABSAAAA5gJeb6M/lD9myO9lyO/tPwAAAD8tBQAAAAAAAAHVBAAAUgAAAOYCXm+jP5Q/xtkUxtkU7j8AAAA/PAUAAAAAAAAB1gQAAFIAAADmAl5voz+UP3ZiJ3ZiJ+4/AAAAP0wFAAAAAAAAAdcEAABSAAAA5gJeb6M/lD8m6zkm6znuPwAAAD9cBQAAAAAAAAHYBAAAUgAAAOYCXm+jP5Q/hvxehvxe7j8AAAA/XAUAAAAAAAAB2QQAAFIAAADmAl5voz+UP5aWlpaWlu4/AAAAP2sFAAAAAAAAAdoEAABSAAAA5gJeb6M/lD9IH6lGH6nuPwAAAD97BQAAAAAAAAHbBAAAUgAAAOYCXm+jP5Q/+Ke79qe77j8AAAA/ewUAAAAAAAAB3AQAAFIAAADUWu6o2GeVP6gwzqYwzu4/AAAAP4oFAAAAAAAAAd0EAABSAAAA1FruqNhnlT9WueBWueDuPwAAAD+KBQAAAAAAAAHeBAAAUgAAANRa7qjYZ5U/BkLzBkLz7j8AAAA/mgUAAAAAAAAB3wQAAFIAAADUWu6o2GeVP7bKBbfKBe8/AAAAP5oFAAAAAAAAAeAEAABSAAAA1FruqNhnlT8W3CoX3CrvPwAAAD+qBQAAAAAAAAHhBAAAUgAAANRa7qjYZ5U/xmQ9x2Q97z8AAAA/uQUAAAAAAAAB4gQAAFIAAADUWu6o2GeVPyh2Yid2Yu8/AAAAP7kFAAAAAAAAAeMEAABSAAAA1FruqNhnlT/Y/nTX/nTvPwAAAD/JBQAAAAAAAAHkBAAAUgAAANRa7qjYZ5U/OBCaNxCa7z8AAAA/yQUAAAAAAAAB5QQAAFIAAADUWu6o2GeVP+iYrOeYrO8/AAAAP8kFAAAAAAAAAeYEAABSAAAA1FruqNhnlT+YIb+XIb/vPwAAAD8XBgAAAAAAAAHnBAAAUgAAANRa7qjYZ5U/SKrRR6rR7z8AAAA/FwYAAAAAAAAB6AQAAFIAAADUWu6o2GeVP/gy5Pcy5O8/AAAAPycGAAAAAAAACw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2.456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BYAAAAaAAAABwMAAAAAAQAAACAAAAAECUlua0F0b21WMQIAAAAJBAAAAAkFAAAACQYAAAAJBwAAAAkIAAAACQkAAAAJCgAAAAkLAAAACQwAAAAJDQAAAAkOAAAACQ8AAAAJEAAAAAkRAAAACRIAAAAJEwAAAAkUAAAACRUAAAAJFgAAAAkXAAAACRgAAAAJGQAAAA0KBQQAAAALUGVuU3Ryb2tlVjEEAAAACkF0dHJpYnV0ZXMFVHJhY2UJU3RhcnRUaW1lBFR5cGUEBAAED1BlbkF0dHJpYnV0ZXNWMQIAAAAKSW5rVHJhY2VWMQIAAAAQDEFjdGlvblR5cGVWMQIAAAACAAAACRoAAAAJGwAAACFEAAAAAAAABeT///8MQWN0aW9uVHlwZVYxAQAAAAd2YWx1ZV9fAAgCAAAAAAAAAAEFAAAABAAAAAkdAAAACR4AAADVUQAAAAAAAAHh////5P///wAAAAABBgAAAAQAAAAJIAAAAAkhAAAAJnwAAAAAAAAB3v///+T///8AAAAAAQcAAAAEAAAACSMAAAAJJAAAAH2BAAAAAAAAAdv////k////AAAAAAEIAAAABAAAAAkmAAAACScAAABljAAAAAAAAAHY////5P///wAAAAABCQAAAAQAAAAJKQAAAAkqAAAAIp0AAAAAAAAB1f///+T///8AAAAAAQoAAAAEAAAACSwAAAAJLQAAAHigAAAAAAAAAdL////k////AAAAAAELAAAABAAAAAkvAAAACTAAAACGpgAAAAAAAAHP////5P///wAAAAABDAAAAAQAAAAJMgAAAAkzAAAAbvIAAAAAAAABzP///+T///8AAAAAAQ0AAAAEAAAACTUAAAAJNgAAANb7AAAAAAAAAcn////k////AAAAAAEOAAAABAAAAAk4AAAACTkAAACLAQEAAAAAAAHG////5P///wAAAAABDwAAAAQAAAAJOwAAAAk8AAAAnR0BAAAAAAABw////+T///8AAAAAARAAAAAEAAAACT4AAAAJPwAAACq+AQAAAAAAAcD////k////AAAAAAERAAAABAAAAAlBAAAACUIAAAADFAIAAAAAAAG9////5P///wAAAAABEgAAAAQAAAAJRAAAAAlFAAAAXTcCAAAAAAABuv///+T///8AAAAAARMAAAAEAAAACUcAAAAJSAAAAEKsAgAAAAAAAbf////k////AAAAAAEUAAAABAAAAAlKAAAACUsAAADRwAIAAAAAAAG0////5P///wAAAAABFQAAAAQAAAAJTQAAAAlOAAAA5eACAAAAAAABsf///+T///8AAAAAARYAAAAEAAAACVAAAAAJUQAAAAkyAwAAAAAAAa7////k////AAAAAAEXAAAABAAAAAlTAAAACVQAAAAsOwMAAAAAAAGr////5P///wAAAAABGAAAAAQAAAAJVgAAAAlXAAAAZV8DAAAAAAABqP///+T///8AAAAAARkAAAAEAAAACVkAAAAJWgAAAD5oAwAAAAAAAaX////k////AAAAAAUaAAAAD1BlbkF0dHJpYnV0ZXNWMQoAAAAHX2NvbG9yQQdfY29sb3JSB19jb2xvckcHX2NvbG9yQgpGaXRUb0N1cnZlBkhlaWdodA5JZ25vcmVQcmVzc3VyZQ1Jc0hpZ2hsaWdodGVyBVNoYXBlBVdpZHRoAAAAAAAAAAAEAAICAgIBBgEBDEJydXNoU2hhcGVWMQIAAAAGAgAAAP8AAAAAAAAAAAAACEAAAAWk////DEJydXNoU2hhcGVWMQEAAAAHdmFsdWVfXwAIAgAAAAEAAAAAAAAAAAAIQAUbAAAACklua1RyYWNlVjEDAAAADUxpc3RgMStfaXRlbXMMTGlzdGAxK19zaXplD0xpc3RgMStfdmVyc2lvbgQAABhTaGFyZWQuSW5raW5nLklua1BvaW50W10CAAAACAgCAAAACV0AAAB3AAAAdwAAAAEdAAAAGgAAAP8AAAAAAAAAAAAACEAAAAGi////pP///wEAAAAAAAAAAAAIQAEeAAAAGwAAAAlfAAAAbgAAAG4AAAABIAAAABoAAAD/AAAAAAAAAAAAAAhAAAABoP///6T///8BAAAAAAAAAAAACEABIQAAABsAAAAJYQAAAAEAAAABAAAAASMAAAAaAAAA/wAAAAAAAAAAAAAIQAAAAZ7///+k////AQAAAAAAAAAAAAhAASQAAAAbAAAACWMAAAAqAAAAKgAAAAEmAAAAGgAAAP8AAAAAAAAAAAAACEAAAAGc////pP///wEAAAAAAAAAAAAIQAEnAAAAGwAAAAllAAAAZwAAAGcAAAABKQAAABoAAAD/AAAAAAAAAAAAAAhAAAABmv///6T///8BAAAAAAAAAAAACEABKgAAABsAAAAJZwAAAAkAAAAJAAAAASwAAAAaAAAA/wAAAAAAAAAAAAAIQAAAAZj///+k////AQAAAAAAAAAAAAhAAS0AAAAbAAAACWkAAAAPAAAADwAAAAEvAAAAGgAAAP8AAAAAAAAAAAAACEAAAAGW////pP///wEAAAAAAAAAAAAIQAEwAAAAGwAAAAlrAAAACwAAAAsAAAABMgAAABoAAAD/AAAAAAAAAAAAAAhAAAABlP///6T///8BAAAAAAAAAAAACEABMwAAABsAAAAJbQAAADwAAAA8AAAAATUAAAAaAAAA/wAAAAAAAAAAAAAIQAAAAZL///+k////AQAAAAAAAAAAAAhAATYAAAAbAAAACW8AAAAPAAAADwAAAAE4AAAAGgAAAP8AAAAAAAAAAAAACEAAAAGQ////pP///wEAAAAAAAAAAAAIQAE5AAAAGwAAAAlxAAAANwAAADcAAAABOwAAABoAAAD/AAAAAAAAAAAAAAhAAAABjv///6T///8BAAAAAAAAAAAACEABPAAAABsAAAAJcwAAADoAAAA6AAAAAT4AAAAaAAAA/wAAAAAAAAAAAAAIQAAAAYz///+k////AQAAAAAAAAAAAAhAAT8AAAAbAAAACXUAAABOAQAATgEAAAFBAAAAGgAAAP8AAAAAAAAAAAAACEAAAAGK////pP///wEAAAAAAAAAAAAIQAFCAAAAGwAAAAl3AAAAZwAAAGcAAAABRAAAABoAAAD/AAAAAAAAAAAAAAhAAAABiP///6T///8BAAAAAAAAAAAACEABRQAAABsAAAAJeQAAAHIAAAByAAAAAUcAAAAaAAAA/wAAAAAAAAAAAAAIQAAAAYb///+k////AQAAAAAAAAAAAAhAAUgAAAAbAAAACXsAAABbAAAAWwAAAAFKAAAAGgAAAP8AAAAAAAAAAAAACEAAAAGE////pP///wEAAAAAAAAAAAAIQAFLAAAAGwAAAAl9AAAAdAAAAHQAAAABTQAAABoAAAD/AAAAAAAAAAAAAAhAAAABgv///6T///8BAAAAAAAAAAAACEABTgAAABsAAAAJfwAAACwAAAAsAAAAAVAAAAAaAAAA/wAAAAAAAAAAAAAIQAAAAYD///+k////AQAAAAAAAAAAAAhAAVEAAAAbAAAACYEAAABEAAAARAAAAAFTAAAAGgAAAP8AAAAAAAAAAAAACEAAAAF+////pP///wEAAAAAAAAAAAAIQAFUAAAAGwAAAAmDAAAAOAAAADgAAAABVgAAABoAAAD/AAAAAAAAAAAAAAhAAAABfP///6T///8BAAAAAAAAAAAACEABVwAAABsAAAAJhQAAADwAAAA8AAAAAVkAAAAaAAAA/wAAAAAAAAAAAAAIQAAAAXr///+k////AQAAAAAAAAAAAAhAAVoAAAAbAAAACYcAAACKAAAAigAAAAddAAAAAAEAAACAAAAABApJbmtQb2ludFYxAgAAAAmIAAAACYkAAAAJigAAAAmLAAAACYwAAAAJjQAAAAmOAAAACY8AAAAJkAAAAAmRAAAACZIAAAAJkwAAAAmUAAAACZUAAAAJlgAAAAmXAAAACZgAAAAJmQAAAAmaAAAACZsAAAAJnAAAAAmdAAAACZ4AAAAJnwAAAAmgAAAACaEAAAAJogAAAAmjAAAACaQAAAAJpQAAAAmmAAAACacAAAAJqAAAAAmpAAAACaoAAAAJqwAAAAmsAAAACa0AAAAJrgAAAAmvAAAACbAAAAAJsQAAAAmyAAAACbMAAAAJtAAAAAm1AAAACbYAAAAJtwAAAAm4AAAACbkAAAAJugAAAAm7AAAACbwAAAAJvQAAAAm+AAAACb8AAAAJwAAAAAnBAAAACcIAAAAJwwAAAAnEAAAACcUAAAAJxgAAAAnHAAAACcgAAAAJyQAAAAnKAAAACcsAAAAJzAAAAAnNAAAACc4AAAAJzwAAAAnQAAAACdEAAAAJ0gAAAAnTAAAACdQAAAAJ1QAAAAnWAAAACdcAAAAJ2AAAAAnZAAAACdoAAAAJ2wAAAAncAAAACd0AAAAJ3gAAAAnfAAAACeAAAAAJ4QAAAAniAAAACeMAAAAJ5AAAAAnlAAAACeYAAAAJ5wAAAAnoAAAACekAAAAJ6gAAAAnrAAAACewAAAAJ7QAAAAnuAAAACe8AAAAJ8AAAAAnxAAAACfIAAAAJ8wAAAAn0AAAACfUAAAAJ9gAAAAn3AAAACfgAAAAJ+QAAAAn6AAAACfsAAAAJ/AAAAAn9AAAACf4AAAANCQdfAAAAAAEAAACAAAAABApJbmtQb2ludFYxAgAAAAn/AAAACQABAAAJAQEAAAkCAQAACQMBAAAJBAEAAAkFAQAACQYBAAAJBwEAAAkIAQAACQkBAAAJCgEAAAkLAQAACQwBAAAJDQEAAAkOAQAACQ8BAAAJEAEAAAkRAQAACRIBAAAJEwEAAAkUAQAACRUBAAAJFgEAAAkXAQAACRgBAAAJGQEAAAkaAQAACRsBAAAJHAEAAAkdAQAACR4BAAAJHwEAAAkgAQAACSEBAAAJIgEAAAkjAQAACSQBAAAJJQEAAAkmAQAACScBAAAJKAEAAAkpAQAACSoBAAAJKwEAAAksAQAACS0BAAAJLgEAAAkvAQAACTABAAAJMQEAAAkyAQAACTMBAAAJNAEAAAk1AQAACTYBAAAJNwEAAAk4AQAACTkBAAAJOgEAAAk7AQAACTwBAAAJPQEAAAk+AQAACT8BAAAJQAEAAAlBAQAACUIBAAAJQwEAAAlEAQAACUUBAAAJRgEAAAlHAQAACUgBAAAJSQEAAAlKAQAACUsBAAAJTAEAAAlNAQAACU4BAAAJTwEAAAlQAQAACVEBAAAJUgEAAAlTAQAACVQBAAAJVQEAAAlWAQAACVcBAAAJWAEAAAlZAQAACVoBAAAJWwEAAAlcAQAACV0BAAAJXgEAAAlfAQAACWABAAAJYQEAAAliAQAACWMBAAAJZAEAAAllAQAACWYBAAAJZwEAAAloAQAACWkBAAAJagEAAAlrAQAACWwBAAANEgdhAAAAAAEAAAAEAAAABApJbmtQb2ludFYxAgAAAAltAQAADQMHYwAAAAABAAAAQAAAAAQKSW5rUG9pbnRWMQIAAAAJbgEAAAlvAQAACXABAAAJcQEAAAlyAQAACXMBAAAJdAEAAAl1AQAACXYBAAAJdwEAAAl4AQAACXkBAAAJegEAAAl7AQAACXwBAAAJfQEAAAl+AQAACX8BAAAJgAEAAAmBAQAACYIBAAAJgwEAAAmEAQAACYUBAAAJhgEAAAmHAQAACYgBAAAJiQEAAAmKAQAACYsBAAAJjAEAAAmNAQAACY4BAAAJjwEAAAmQAQAACZEBAAAJkgEAAAmTAQAACZQBAAAJlQEAAAmWAQAACZcBAAANFgdlAAAAAAEAAACAAAAABApJbmtQb2ludFYxAgAAAAmYAQAACZkBAAAJmgEAAAmbAQAACZwBAAAJnQEAAAmeAQAACZ8BAAAJoAEAAAmhAQAACaIBAAAJowEAAAmkAQAACaUBAAAJpgEAAAmnAQAACagBAAAJqQEAAAmqAQAACasBAAAJrAEAAAmtAQAACa4BAAAJrwEAAAmwAQAACbEBAAAJsgEAAAmzAQAACbQBAAAJtQEAAAm2AQAACbcBAAAJuAEAAAm5AQAACboBAAAJuwEAAAm8AQAACb0BAAAJvgEAAAm/AQAACcABAAAJwQEAAAnCAQAACcMBAAAJxAEAAAnFAQAACcYBAAAJxwEAAAnIAQAACckBAAAJygEAAAnLAQAACcwBAAAJzQEAAAnOAQAACc8BAAAJ0AEAAAnRAQAACdIBAAAJ0wEAAAnUAQAACdUBAAAJ1gEAAAnXAQAACdgBAAAJ2QEAAAnaAQAACdsBAAAJ3AEAAAndAQAACd4BAAAJ3wEAAAngAQAACeEBAAAJ4gEAAAnjAQAACeQBAAAJ5QEAAAnmAQAACecBAAAJ6AEAAAnpAQAACeoBAAAJ6wEAAAnsAQAACe0BAAAJ7gEAAAnvAQAACfABAAAJ8QEAAAnyAQAACfMBAAAJ9AEAAAn1AQAACfYBAAAJ9wEAAAn4AQAACfkBAAAJ+gEAAAn7AQAACfwBAAAJ/QEAAAn+AQAADRkHZwAAAAABAAAAEAAAAAQKSW5rUG9pbnRWMQIAAAAJ/wEAAAkAAgAACQECAAAJAgIAAAkDAgAACQQCAAAJBQIAAAkGAgAACQcCAAANBwdpAAAAAAEAAAAQAAAABApJbmtQb2ludFYxAgAAAAkIAgAACQkCAAAJCgIAAAkLAgAACQwCAAAJDQIAAAkOAgAACQ8CAAAJEAIAAAkRAgAACRICAAAJEwIAAAkUAgAACRUCAAAJFgIAAAoHawAAAAABAAAAEAAAAAQKSW5rUG9pbnRWMQIAAAAJFwIAAAkYAgAACRkCAAAJGgIAAAkbAgAACRwCAAAJHQIAAAkeAgAACR8CAAAJIAIAAAkhAgAADQUHbQAAAAABAAAAQAAAAAQKSW5rUG9pbnRWMQIAAAAJIgIAAAkjAgAACSQCAAAJJQIAAAkmAgAACScCAAAJKAIAAAkpAgAACSoCAAAJKwIAAAksAgAACS0CAAAJLgIAAAkvAgAACTACAAAJMQIAAAkyAgAACTMCAAAJNAIAAAk1AgAACTYCAAAJNwIAAAk4AgAACTkCAAAJOgIAAAk7AgAACTwCAAAJPQIAAAk+AgAACT8CAAAJQAIAAAlBAgAACUICAAAJQwIAAAlEAgAACUUCAAAJRgIAAAlHAgAACUgCAAAJSQIAAAlKAgAACUsCAAAJTAIAAAlNAgAACU4CAAAJTwIAAAlQAgAACVECAAAJUgIAAAlTAgAACVQCAAAJVQIAAAlWAgAACVcCAAAJWAIAAAlZAgAACVoCAAAJWwIAAAlcAgAACV0CAAANBAdvAAAAAAEAAAAQAAAABApJbmtQb2ludFYxAgAAAAleAgAACV8CAAAJYAIAAAlhAgAACWICAAAJYwIAAAlkAgAACWUCAAAJZgIAAAlnAgAACWgCAAAJaQIAAAlqAgAACWsCAAAJbAIAAAoHcQAAAAABAAAAQAAAAAQKSW5rUG9pbnRWMQIAAAAJbQIAAAluAgAACW8CAAAJcAIAAAlxAgAACXICAAAJcwIAAAl0AgAACXUCAAAJdgIAAAl3AgAACXgCAAAJeQIAAAl6AgAACXsCAAAJfAIAAAl9AgAACX4CAAAJfwIAAAmAAgAACYECAAAJggIAAAmDAgAACYQCAAAJhQIAAAmGAgAACYcCAAAJiAIAAAmJAgAACYoCAAAJiwIAAAmMAgAACY0CAAAJjgIAAAmPAgAACZACAAAJkQIAAAmSAgAACZMCAAAJlAIAAAmVAgAACZYCAAAJlwIAAAmYAgAACZkCAAAJmgIAAAmbAgAACZwCAAAJnQIAAAmeAgAACZ8CAAAJoAIAAAmhAgAACaICAAAJowIAAA0JB3MAAAAAAQAAAEAAAAAECklua1BvaW50VjECAAAACaQCAAAJpQIAAAmmAgAACacCAAAJqAIAAAmpAgAACaoCAAAJqwIAAAmsAgAACa0CAAAJrgIAAAmvAgAACbACAAAJsQIAAAmyAgAACbMCAAAJtAIAAAm1AgAACbYCAAAJtwIAAAm4AgAACbkCAAAJugIAAAm7AgAACbwCAAAJvQIAAAm+AgAACb8CAAAJwAIAAAnBAgAACcICAAAJwwIAAAnEAgAACcUCAAAJxgIAAAnHAgAACcgCAAAJyQIAAAnKAgAACcsCAAAJzAIAAAnNAgAACc4CAAAJzwIAAAnQAgAACdECAAAJ0gIAAAnTAgAACdQCAAAJ1QIAAAnWAgAACdcCAAAJ2AIAAAnZAgAACdoCAAAJ2wIAAAncAgAACd0CAAANBgd1AAAAAAEAAAAAAgAABApJbmtQb2ludFYxAgAAAAneAgAACd8CAAAJ4AIAAAnhAgAACeICAAAJ4wIAAAnkAgAACeUCAAAJ5gIAAAnnAgAACegCAAAJ6QIAAAnqAgAACesCAAAJ7AIAAAntAgAACe4CAAAJ7wIAAAnwAgAACfECAAAJ8gIAAAnzAgAACfQCAAAJ9QIAAAn2AgAACfcCAAAJ+AIAAAn5AgAACfoCAAAJ+wIAAAn8AgAACf0CAAAJ/gIAAAn/AgAACQADAAAJAQMAAAkCAwAACQMDAAAJBAMAAAkFAwAACQYDAAAJBwMAAAkIAwAACQkDAAAJCgMAAAkLAwAACQwDAAAJDQMAAAkOAwAACQ8DAAAJEAMAAAkRAwAACRIDAAAJEwMAAAkUAwAACRUDAAAJFgMAAAkXAwAACRgDAAAJGQMAAAkaAwAACRsDAAAJHAMAAAkdAwAACR4DAAAJHwMAAAkgAwAACSEDAAAJIgMAAAkjAwAACSQDAAAJJQMAAAkmAwAACScDAAAJKAMAAAkpAwAACSoDAAAJKwMAAAksAwAACS0DAAAJLgMAAAkvAwAACTADAAAJMQMAAAkyAwAACTMDAAAJNAMAAAk1AwAACTYDAAAJNwMAAAk4AwAACTkDAAAJOgMAAAk7AwAACTwDAAAJPQMAAAk+AwAACT8DAAAJQAMAAAlBAwAACUIDAAAJQwMAAAlEAwAACUUDAAAJRgMAAAlHAwAACUgDAAAJSQMAAAlKAwAACUsDAAAJTAMAAAlNAwAACU4DAAAJTwMAAAlQAwAACVEDAAAJUgMAAAlTAwAACVQDAAAJVQMAAAlWAwAACVcDAAAJWAMAAAlZAwAACVoDAAAJWwMAAAlcAwAACV0DAAAJXgMAAAlfAwAACWADAAAJYQMAAAliAwAACWMDAAAJZAMAAAllAwAACWYDAAAJZwMAAAloAwAACWkDAAAJagMAAAlrAwAACWwDAAAJbQMAAAluAwAACW8DAAAJcAMAAAlxAwAACXIDAAAJcwMAAAl0AwAACXUDAAAJdgMAAAl3AwAACXgDAAAJeQMAAAl6AwAACXsDAAAJfAMAAAl9AwAACX4DAAAJfwMAAAmAAwAACYEDAAAJggMAAAmDAwAACYQDAAAJhQMAAAmGAwAACYcDAAAJiAMAAAmJAwAACYoDAAAJiwMAAAmMAwAACY0DAAAJjgMAAAmPAwAACZADAAAJkQMAAAmSAwAACZMDAAAJlAMAAAmVAwAACZYDAAAJlwMAAAmYAwAACZkDAAAJmgMAAAmbAwAACZwDAAAJnQMAAAmeAwAACZ8DAAAJoAMAAAmhAwAACaIDAAAJowMAAAmkAwAACaUDAAAJpgMAAAmnAwAACagDAAAJqQMAAAmqAwAACasDAAAJrAMAAAmtAwAACa4DAAAJrwMAAAmwAwAACbEDAAAJsgMAAAmzAwAACbQDAAAJtQMAAAm2AwAACbcDAAAJuAMAAAm5AwAACboDAAAJuwMAAAm8AwAACb0DAAAJvgMAAAm/AwAACcADAAAJwQMAAAnCAwAACcMDAAAJxAMAAAnFAwAACcYDAAAJxwMAAAnIAwAACckDAAAJygMAAAnLAwAACcwDAAAJzQMAAAnOAwAACc8DAAAJ0AMAAAnRAwAACdIDAAAJ0wMAAAnUAwAACdUDAAAJ1gMAAAnXAwAACdgDAAAJ2QMAAAnaAwAACdsDAAAJ3AMAAAndAwAACd4DAAAJ3wMAAAngAwAACeEDAAAJ4gMAAAnjAwAACeQDAAAJ5QMAAAnmAwAACecDAAAJ6AMAAAnpAwAACeoDAAAJ6wMAAAnsAwAACe0DAAAJ7gMAAAnvAwAACfADAAAJ8QMAAAnyAwAACfMDAAAJ9AMAAAn1AwAACfYDAAAJ9wMAAAn4AwAACfkDAAAJ+gMAAAn7AwAACfwDAAAJ/QMAAAn+AwAACf8DAAAJAAQAAAkBBAAACQIEAAAJAwQAAAkEBAAACQUEAAAJBgQAAAkHBAAACQgEAAAJCQQAAAkKBAAACQsEAAAJDAQAAAkNBAAACQ4EAAAJDwQAAAkQBAAACREEAAAJEgQAAAkTBAAACRQEAAAJFQQAAAkWBAAACRcEAAAJGAQAAAkZBAAACRoEAAAJGwQAAAkcBAAACR0EAAAJHgQAAAkfBAAACSAEAAAJIQQAAAkiBAAACSMEAAAJJAQAAAklBAAACSYEAAAJJwQAAAkoBAAACSkEAAAJKgQAAAkrBAAADbIHdwAAAAABAAAAgAAAAAQKSW5rUG9pbnRWMQIAAAAJLAQAAAktBAAACS4EAAAJLwQAAAkwBAAACTEEAAAJMgQAAAkzBAAACTQEAAAJNQQAAAk2BAAACTcEAAAJOAQAAAk5BAAACToEAAAJOwQAAAk8BAAACT0EAAAJPgQAAAk/BAAACUAEAAAJQQQAAAlCBAAACUMEAAAJRAQAAAlFBAAACUYEAAAJRwQAAAlIBAAACUkEAAAJSgQAAAlLBAAACUwEAAAJTQQAAAlOBAAACU8EAAAJUAQAAAlRBAAACVIEAAAJUwQAAAlUBAAACVUEAAAJVgQAAAlXBAAACVgEAAAJWQQAAAlaBAAACVsEAAAJXAQAAAldBAAACV4EAAAJXwQAAAlgBAAACWEEAAAJYgQAAAljBAAACWQEAAAJZQQAAAlmBAAACWcEAAAJaAQAAAlpBAAACWoEAAAJawQAAAlsBAAACW0EAAAJbgQAAAlvBAAACXAEAAAJcQQAAAlyBAAACXMEAAAJdAQAAAl1BAAACXYEAAAJdwQAAAl4BAAACXkEAAAJegQAAAl7BAAACXwEAAAJfQQAAAl+BAAACX8EAAAJgAQAAAmBBAAACYIEAAAJgwQAAAmEBAAACYUEAAAJhgQAAAmHBAAACYgEAAAJiQQAAAmKBAAACYsEAAAJjAQAAAmNBAAACY4EAAAJjwQAAAmQBAAACZEEAAAJkgQAAA0ZB3kAAAAAAQAAAIAAAAAECklua1BvaW50VjECAAAACZMEAAAJlAQAAAmVBAAACZYEAAAJlwQAAAmYBAAACZkEAAAJmgQAAAmbBAAACZwEAAAJnQQAAAmeBAAACZ8EAAAJoAQAAAmhBAAACaIEAAAJowQAAAmkBAAACaUEAAAJpgQAAAmnBAAACagEAAAJqQQAAAmqBAAACasEAAAJrAQAAAmtBAAACa4EAAAJrwQAAAmwBAAACbEEAAAJsgQAAAmzBAAACbQEAAAJtQQAAAm2BAAACbcEAAAJuAQAAAm5BAAACboEAAAJuwQAAAm8BAAACb0EAAAJvgQAAAm/BAAACcAEAAAJwQQAAAnCBAAACcMEAAAJxAQAAAnFBAAACcYEAAAJxwQAAAnIBAAACckEAAAJygQAAAnLBAAACcwEAAAJzQQAAAnOBAAACc8EAAAJ0AQAAAnRBAAACdIEAAAJ0wQAAAnUBAAACdUEAAAJ1gQAAAnXBAAACdgEAAAJ2QQAAAnaBAAACdsEAAAJ3AQAAAndBAAACd4EAAAJ3wQAAAngBAAACeEEAAAJ4gQAAAnjBAAACeQEAAAJ5QQAAAnmBAAACecEAAAJ6AQAAAnpBAAACeoEAAAJ6wQAAAnsBAAACe0EAAAJ7gQAAAnvBAAACfAEAAAJ8QQAAAnyBAAACfMEAAAJ9AQAAAn1BAAACfYEAAAJ9wQAAAn4BAAACfkEAAAJ+gQAAAn7BAAACfwEAAAJ/QQAAAn+BAAACf8EAAAJAAUAAAkBBQAACQIFAAAJAwUAAAkEBQAADQ4HewAAAAABAAAAgAAAAAQKSW5rUG9pbnRWMQIAAAAJBQUAAAkGBQAACQcFAAAJCAUAAAkJBQAACQoFAAAJCwUAAAkMBQAACQ0FAAAJDgUAAAkPBQAACRAFAAAJEQUAAAkSBQAACRMFAAAJFAUAAAkVBQAACRYFAAAJFwUAAAkYBQAACRkFAAAJGgUAAAkbBQAACRwFAAAJHQUAAAkeBQAACR8FAAAJIAUAAAkhBQAACSIFAAAJIwUAAAkkBQAACSUFAAAJJgUAAAknBQAACSgFAAAJKQUAAAkqBQAACSsFAAAJLAUAAAktBQAACS4FAAAJLwUAAAkwBQAACTEFAAAJMgUAAAkzBQAACTQFAAAJNQUAAAk2BQAACTcFAAAJOAUAAAk5BQAACToFAAAJOwUAAAk8BQAACT0FAAAJPgUAAAk/BQAACUAFAAAJQQUAAAlCBQAACUMFAAAJRAUAAAlFBQAACUYFAAAJRwUAAAlIBQAACUkFAAAJSgUAAAlLBQAACUwFAAAJTQUAAAlOBQAACU8FAAAJUAUAAAlRBQAACVIFAAAJUwUAAAlUBQAACVUFAAAJVgUAAAlXBQAACVgFAAAJWQUAAAlaBQAACVsFAAAJXAUAAAldBQAACV4FAAAJXwUAAA0lB30AAAAAAQAAAIAAAAAECklua1BvaW50VjECAAAACWAFAAAJYQUAAAliBQAACWMFAAAJZAUAAAllBQAACWYFAAAJZwUAAAloBQAACWkFAAAJagUAAAlrBQAACWwFAAAJbQUAAAluBQAACW8FAAAJcAUAAAlxBQAACXIFAAAJcwUAAAl0BQAACXUFAAAJdgUAAAl3BQAACXgFAAAJeQUAAAl6BQAACXsFAAAJfAUAAAl9BQAACX4FAAAJfwUAAAmABQAACYEFAAAJggUAAAmDBQAACYQFAAAJhQUAAAmGBQAACYcFAAAJiAUAAAmJBQAACYoFAAAJiwUAAAmMBQAACY0FAAAJjgUAAAmPBQAACZAFAAAJkQUAAAmSBQAACZMFAAAJlAUAAAmVBQAACZYFAAAJlwUAAAmYBQAACZkFAAAJmgUAAAmbBQAACZwFAAAJnQUAAAmeBQAACZ8FAAAJoAUAAAmhBQAACaIFAAAJowUAAAmkBQAACaUFAAAJpgUAAAmnBQAACagFAAAJqQUAAAmqBQAACasFAAAJrAUAAAmtBQAACa4FAAAJrwUAAAmwBQAACbEFAAAJsgUAAAmzBQAACbQFAAAJtQUAAAm2BQAACbcFAAAJuAUAAAm5BQAACboFAAAJuwUAAAm8BQAACb0FAAAJvgUAAAm/BQAACcAFAAAJwQUAAAnCBQAACcMFAAAJxAUAAAnFBQAACcYFAAAJxwUAAAnIBQAACckFAAAJygUAAAnLBQAACcwFAAAJzQUAAAnOBQAACc8FAAAJ0AUAAAnRBQAACdIFAAAJ0wUAAA0MB38AAAAAAQAAAEAAAAAECklua1BvaW50VjECAAAACdQFAAAJ1QUAAAnWBQAACdcFAAAJ2AUAAAnZBQAACdoFAAAJ2wUAAAncBQAACd0FAAAJ3gUAAAnfBQAACeAFAAAJ4QUAAAniBQAACeMFAAAJ5AUAAAnlBQAACeYFAAAJ5wUAAAnoBQAACekFAAAJ6gUAAAnrBQAACewFAAAJ7QUAAAnuBQAACe8FAAAJ8AUAAAnxBQAACfIFAAAJ8wUAAAn0BQAACfUFAAAJ9gUAAAn3BQAACfgFAAAJ+QUAAAn6BQAACfsFAAAJ/AUAAAn9BQAACf4FAAAJ/wUAAA0UB4EAAAAAAQAAAIAAAAAECklua1BvaW50VjECAAAACQAGAAAJAQYAAAkCBgAACQMGAAAJBAYAAAkFBgAACQYGAAAJBwYAAAkIBgAACQkGAAAJCgYAAAkLBgAACQwGAAAJDQYAAAkOBgAACQ8GAAAJEAYAAAkRBgAACRIGAAAJEwYAAAkUBgAACRUGAAAJFgYAAAkXBgAACRgGAAAJGQYAAAkaBgAACRsGAAAJHAYAAAkdBgAACR4GAAAJHwYAAAkgBgAACSEGAAAJIgYAAAkjBgAACSQGAAAJJQYAAAkmBgAACScGAAAJKAYAAAkpBgAACSoGAAAJKwYAAAksBgAACS0GAAAJLgYAAAkvBgAACTAGAAAJMQYAAAkyBgAACTMGAAAJNAYAAAk1BgAACTYGAAAJNwYAAAk4BgAACTkGAAAJOgYAAAk7BgAACTwGAAAJPQYAAAk+BgAACT8GAAAJQAYAAAlBBgAACUIGAAAJQwYAAA08B4MAAAAAAQAAAEAAAAAECklua1BvaW50VjECAAAACUQGAAAJRQYAAAlGBgAACUcGAAAJSAYAAAlJBgAACUoGAAAJSwYAAAlMBgAACU0GAAAJTgYAAAlPBgAACVAGAAAJUQYAAAlSBgAACVMGAAAJVAYAAAlVBgAACVYGAAAJVwYAAAlYBgAACVkGAAAJWgYAAAlbBgAACVwGAAAJXQYAAAleBgAACV8GAAAJYAYAAAlhBgAACWIGAAAJYwYAAAlkBgAACWUGAAAJZgYAAAlnBgAACWgGAAAJaQYAAAlqBgAACWsGAAAJbAYAAAltBgAACW4GAAAJbwYAAAlwBgAACXEGAAAJcgYAAAlzBgAACXQGAAAJdQYAAAl2BgAACXcGAAAJeAYAAAl5BgAACXoGAAAJewYAAA0IB4UAAAAAAQAAAEAAAAAECklua1BvaW50VjECAAAACXwGAAAJfQYAAAl+BgAACX8GAAAJgAYAAAmBBgAACYIGAAAJgwYAAAmEBgAACYUGAAAJhgYAAAmHBgAACYgGAAAJiQYAAAmKBgAACYsGAAAJjAYAAAmNBgAACY4GAAAJjwYAAAmQBgAACZEGAAAJkgYAAAmTBgAACZQGAAAJlQYAAAmWBgAACZcGAAAJmAYAAAmZBgAACZoGAAAJmwYAAAmcBgAACZ0GAAAJngYAAAmfBgAACaAGAAAJoQYAAAmiBgAACaMGAAAJpAYAAAmlBgAACaYGAAAJpwYAAAmoBgAACakGAAAJqgYAAAmrBgAACawGAAAJrQYAAAmuBgAACa8GAAAJsAYAAAmxBgAACbIGAAAJswYAAAm0BgAACbUGAAAJtgYAAAm3BgAADQQHhwAAAAABAAAAAAEAAAQKSW5rUG9pbnRWMQIAAAAJuAYAAAm5BgAACboGAAAJuwYAAAm8BgAACb0GAAAJvgYAAAm/BgAACcAGAAAJwQYAAAnCBgAACcMGAAAJxAYAAAnFBgAACcYGAAAJxwYAAAnIBgAACckGAAAJygYAAAnLBgAACcwGAAAJzQYAAAnOBgAACc8GAAAJ0AYAAAnRBgAACdIGAAAJ0wYAAAnUBgAACdUGAAAJ1gYAAAnXBgAACdgGAAAJ2QYAAAnaBgAACdsGAAAJ3AYAAAndBgAACd4GAAAJ3wYAAAngBgAACeEGAAAJ4gYAAAnjBgAACeQGAAAJ5QYAAAnmBgAACecGAAAJ6AYAAAnpBgAACeoGAAAJ6wYAAAnsBgAACe0GAAAJ7gYAAAnvBgAACfAGAAAJ8QYAAAnyBgAACfMGAAAJ9AYAAAn1BgAACfYGAAAJ9wYAAAn4BgAACfkGAAAJ+gYAAAn7BgAACfwGAAAJ/QYAAAn+BgAACf8GAAAJAAcAAAkBBwAACQIHAAAJAwcAAAkEBwAACQUHAAAJBgcAAAkHBwAACQgHAAAJCQcAAAkKBwAACQsHAAAJDAcAAAkNBwAACQ4HAAAJDwcAAAkQBwAACREHAAAJEgcAAAkTBwAACRQHAAAJFQcAAAkWBwAACRcHAAAJGAcAAAkZBwAACRoHAAAJGwcAAAkcBwAACR0HAAAJHgcAAAkfBwAACSAHAAAJIQcAAAkiBwAACSMHAAAJJAcAAAklBwAACSYHAAAJJwcAAAkoBwAACSkHAAAJKgcAAAkrBwAACSwHAAAJLQcAAAkuBwAACS8HAAAJMAcAAAkxBwAACTIHAAAJMwcAAAk0BwAACTUHAAAJNgcAAAk3BwAACTgHAAAJOQcAAAk6BwAACTsHAAAJPAcAAAk9BwAACT4HAAAJPwcAAAlABwAACUEHAAANdgWIAAAACklua1BvaW50VjEEAAAAAVgBWQ5QcmVzc3VyZUZhY3RvcglUaW1lU3RhbXAAAAAABgYLEAIAAACJsY5NAHuiP/IK3OM3/80/AAAAPwAAAAAAAAAAAYkAAACIAAAAw2x96uLfoT/yCtzjN//NPwAAAD+7AAAAAAAAAAGKAAAAiAAAAP0nbIfFRKE/8grc4zf/zT8AAAA/2AAAAAAAAAABiwAAAIgAAAA541okqKmgP/IK3OM3/80/AAAAP+cAAAAAAAAAAYwAAACIAAAAc55JwYoOoD/yCtzjN//NPwAAAD/nAAAAAAAAAAGNAAAAiAAAAFqzcLza5p4/8grc4zf/zT8AAAA/9wAAAAAAAAABjgAAAIgAAADOKU72n7CdP/IK3OM3/80/AAAAPwYBAAAAAAAAAY8AAACIAAAARqArMGV6nD/yCtzjN//NPwAAAD8WAQAAAAAAAAGQAAAAiAAAALoWCWoqRJs/8grc4zf/zT8AAAA/RQEAAAAAAAABkQAAAIgAAACiA8TdtNeYP/IK3OM3/80/AAAAP1QBAAAAAAAAAZIAAACIAAAAGHqhF3qhlz/yCtzjN//NPwAAAD9UAQAAAAAAAAGTAAAAiAAAAAJnXIsENZU/8grc4zf/zT8AAAA/ZAEAAAAAAAABlAAAAIgAAADsUxf/jsiSP/IK3OM3/80/AAAAP3QBAAAAAAAAAZUAAACIAAAAYMr0OFSSkT/yCtzjN//NPwAAAD90AQAAAAAAAAGWAAAAiAAAANZA0nIZXJA/8grc4zf/zT8AAAA/gwEAAAAAAAABlwAAAIgAAACUbl9ZvUuOP/IK3OM3/80/AAAAP5MBAAAAAAAAAZgAAACIAAAAgFsazUffiz/yCtzjN//NPwAAAD+iAQAAAAAAAAGZAAAAiAAAAFQ1kLRcBoc/jk7Z7D4xzj8AAAA/8AEAAAAAAAABmgAAAIgAAABUNZC0XAaHPyyS1vVFY84/AAAAP/ABAAAAAAAAAZsAAACIAAAAPCJLKOeZhD8sktb1RWPOPwAAAD8AAgAAAAAAAAGcAAAAiAAAADwiSyjnmYQ/ytXT/kyVzj8AAAA/AAIAAAAAAAABnQAAAIgAAAAoDwaccS2CP8rV0/5Mlc4/AAAAPxACAAAAAAAAAZ4AAACIAAAAIPiBH/iBfz9oGdEHVMfOPwAAAD8QAgAAAAAAAAGfAAAAiAAAAPjR9wYNqXo/aBnRB1THzj8AAAA/HwIAAAAAAAABoAAAAIgAAAD40fcGDal6PwRdzhBb+c4/AAAAPx8CAAAAAAAAAaEAAACIAAAAyKtt7iHQdT+ioMsZYivPPwAAAD8vAgAAAAAAAAGiAAAAiAAAAKCF49U293A/oqDLGWIrzz8AAAA/PgIAAAAAAAABowAAAIgAAACghePVNvdwP94nxitwj88/AAAAP04CAAAAAAAAAaQAAACIAAAAoIXj1Tb3cD98a8M0d8HPPwAAAD9tAgAAAAAAAAGlAAAAiAAAAKCF49U293A/GK/APX7zzz8AAAA/bQIAAAAAAAABpgAAAIgAAACghePVNvdwP1v5XqPCEtA/AAAAP30CAAAAAAAAAacAAACIAAAA4L6yepc8aD9b+V6jwhLQPwAAAD99AgAAAAAAAAGoAAAAiAAAAOC+snqXPGg/KpvdJ8Yr0D8AAAA/jAIAAAAAAAABqQAAAIgAAADgvrJ6lzxoP8je2jDNXdA/AAAAP5wCAAAAAAAAAaoAAACIAAAA4L6yepc8aD+WgFm10HbQPwAAAD+sAgAAAAAAAAGrAAAAiAAAAOC+snqXPGg/ZSLYOdSP0D8AAAA/rAIAAAAAAAABrAAAAIgAAAAA5TyTghVdP9EHVMfe2tA/AAAAP7sCAAAAAAAAAa0AAACIAAAAAOU8k4IVXT+gqdJL4vPQPwAAAD/LAgAAAAAAAAGuAAAAiAAAAADlPJOCFV0/b0tR0OUM0T8AAAA/ywIAAAAAAAABrwAAAIgAAAAA5TyTghVdPz7tz1TpJdE/AAAAP9oCAAAAAAAAAbAAAACIAAAAAOU8k4IVXT8Nj07Z7D7RPwAAAD/aAgAAAAAAAAGxAAAAiAAAAADlPJOCFV0/qtJL4vNw0T8AAAA/6gIAAAAAAAABsgAAAIgAAAAA5TyTghVdP3l0ymb3idE/AAAAP/oCAAAAAAAAAbMAAACIAAAAAOU8k4IVXT9IFknr+qLRPwAAAD/6AgAAAAAAAAG0AAAAiAAAAADlPJOCFV0/5VlG9AHV0T8AAAA/CQMAAAAAAAABtQAAAIgAAAAA5TyTghVdP7T7xHgF7tE/AAAAPxkDAAAAAAAAAbYAAACIAAAAAOU8k4IVXT+DnUP9CAfSPwAAAD8oAwAAAAAAAAG3AAAAiAAAAADlPJOCFV0/UT/CgQwg0j8AAAA/OAMAAAAAAAABuAAAAIgAAAAA5TyTghVdPyDhQAYQOdI/AAAAP0gDAAAAAAAAAbkAAACIAAAAoIXj1Tb3cD9baDsYHp3SPwAAAD+lAwAAAAAAAAG6AAAAiAAAAMirbe4h0HU/Kgq6nCG20j8AAAA/1AMAAAAAAAABuwAAAIgAAADIq23uIdB1P/irOCElz9I/AAAAP9QDAAAAAAAAAbwAAACIAAAA+NH3Bg2pej/4qzghJc/SPwAAAD9BBAAAAAAAAAG9AAAAiAAAACD4gR/4gX8/+Ks4ISXP0j8AAAA/QQQAAAAAAAABvgAAAIgAAAAoDwaccS2CP8dNt6Uo6NI/AAAAP1EEAAAAAAAAAb8AAACIAAAAPCJLKOeZhD9lkbSuLxrTPwAAAD9gBAAAAAAAAAHAAAAAiAAAAGhI1UDScok/ZZG0ri8a0z8AAAA/YAQAAAAAAAABwQAAAIgAAACAWxrNR9+LPzMzMzMzM9M/AAAAP3AEAAAAAAAAAcIAAACIAAAAlG5fWb1Ljj/RdjA8OmXTPwAAAD9wBAAAAAAAAAHDAAAAiAAAANZA0nIZXJA/oBivwD1+0z8AAAA/gAQAAAAAAAABxAAAAIgAAADsUxf/jsiSP2+6LUVBl9M/AAAAP4AEAAAAAAAAAcUAAACIAAAAdt05xcn+kz8+XKzJRLDTPwAAAD+PBAAAAAAAAAHGAAAAiAAAAI7wflE/a5Y/2p+p0kvi0z8AAAA/jwQAAAAAAAABxwAAAIgAAAAYeqEXeqGXP9qfqdJL4tM/AAAAP58EAAAAAAAAAcgAAACIAAAAGHqhF3qhlz+pQShXT/vTPwAAAD+uBAAAAAAAAAHJAAAAiAAAAKIDxN2015g/qUEoV0/70z8AAAA/rgQAAAAAAAABygAAAIgAAAAsjeaj7w2aP6lBKFdP+9M/AAAAP/cEAAAAAAAAAcsAAACIAAAAuhYJaipEmz+pQShXT/vTPwAAAD8HBQAAAAAAAAHMAAAAiAAAAM4pTvafsJ0/qUEoV0/70z8AAAA/BwUAAAAAAAABzQAAAIgAAABznknBig6gP6lBKFdP+9M/AAAAPxcFAAAAAAAAAc4AAACIAAAA/Sdsh8VEoT+pQShXT/vTPwAAAD8mBQAAAAAAAAHPAAAAiAAAAMNsferi36E/qUEoV0/70z8AAAA/JgUAAAAAAAAB0AAAAIgAAACJsY5NAHuiP6lBKFdP+9M/AAAAPzYFAAAAAAAAAdEAAACIAAAAT/afsB0Woz+pQShXT/vTPwAAAD82BQAAAAAAAAHSAAAAiAAAANl/wnZYTKQ/2p+p0kvi0z8AAAA/RQUAAAAAAAAB0wAAAIgAAACfxNPZdeekPwv+Kk5IydM/AAAAP1UFAAAAAAAAAdQAAACIAAAAn8TT2XXnpD8+XKzJRLDTPwAAAD9lBQAAAAAAAAHVAAAAiAAAAJ/E09l156Q/b7otRUGX0z8AAAA/dAUAAAAAAAAB1gAAAIgAAABjCeU8k4KlP6AYr8A9ftM/AAAAP4QFAAAAAAAAAdcAAACIAAAAK072n7Adpj+gGK/APX7TPwAAAD+TBQAAAAAAAAHYAAAAiAAAAO+SBwPOuKY/AtWxtzZM0z8AAAA/swUAAAAAAAAB2QAAAIgAAADvkgcDzrimPzMzMzMzM9M/AAAAP7MFAAAAAAAAAdoAAACIAAAAeRwqyQjvpz9lkbSuLxrTPwAAAD/CBQAAAAAAAAHbAAAAiAAAAEFhOywmiqg/x023pSjo0j8AAAA/0gUAAAAAAAAB3AAAAIgAAADL6l3yYMCpP/irOCElz9I/AAAAP9IFAAAAAAAAAd0AAACIAAAAkS9vVX5bqj9baDsYHp3SPwAAAD/hBQAAAAAAAAHeAAAAiAAAAFd0gLib9qo/jMa8kxqE0j8AAAA/4QUAAAAAAAAB3wAAAIgAAAAbuZEbuZGrP74kPg8Xa9I/AAAAP/EFAAAAAAAAAeAAAACIAAAAG7mRG7mRqz/vgr+KE1LSPwAAAD/xBQAAAAAAAAHhAAAAiAAAAOH9on7WLKw/IOFABhA50j8AAAA/AQYAAAAAAAAB4gAAAIgAAAClQrTh88esP1E/woEMINI/AAAAPwEGAAAAAAAAAeMAAACIAAAApUK04fPHrD+DnUP9CAfSPwAAAD8gBgAAAAAAAAHkAAAAiAAAAKVCtOHzx6w/tPvEeAXu0T8AAAA/IAYAAAAAAAAB5QAAAIgAAAClQrTh88esP+VZRvQB1dE/AAAAPy8GAAAAAAAAAeYAAACIAAAApUK04fPHrD9IFknr+qLRPwAAAD9PBgAAAAAAAAHnAAAAiAAAAKVCtOHzx6w/eXTKZveJ0T8AAAA/TwYAAAAAAAAB6AAAAIgAAAClQrTh88esP6rSS+LzcNE/AAAAP14GAAAAAAAAAekAAACIAAAApUK04fPHrD/bMM1d8FfRPwAAAD9uBgAAAAAAAAHqAAAAiAAAAKVCtOHzx6w/DY9O2ew+0T8AAAA/bgYAAAAAAAAB6wAAAIgAAAClQrTh88esP29LUdDlDNE/AAAAP30GAAAAAAAAAewAAACIAAAApUK04fPHrD+gqdJL4vPQPwAAAD+NBgAAAAAAAAHtAAAAiAAAAKVCtOHzx6w/0QdUx97a0D8AAAA/nQYAAAAAAAAB7gAAAIgAAAClQrTh88esPwNm1ULbwdA/AAAAP6wGAAAAAAAAAe8AAACIAAAApUK04fPHrD80xFa+16jQPwAAAD+8BgAAAAAAAAHwAAAAiAAAAKVCtOHzx6w/ZSLYOdSP0D8AAAA/vAYAAAAAAAAB8QAAAIgAAAClQrTh88esP5aAWbXQdtA/AAAAP8sGAAAAAAAAAfIAAACIAAAApUK04fPHrD/I3towzV3QPwAAAD/LBgAAAAAAAAHzAAAAiAAAAOH9on7WLKw/yN7aMM1d0D8AAAA/2wYAAAAAAAAB9AAAAIgAAADh/aJ+1iysPyqb3SfGK9A/AAAAP+sGAAAAAAAAAfUAAACIAAAAG7mRG7mRqz8qm90nxivQPwAAAD/rBgAAAAAAAAH2AAAAiAAAAFd0gLib9qo/GK/APX7zzz8AAAA/+gYAAAAAAAAB9wAAAIgAAADL6l3yYMCpP3xrwzR3wc8/AAAAP/oGAAAAAAAAAfgAAACIAAAA75IHA864pj8sktb1RWPOPwAAAD8ZBwAAAAAAAAH5AAAAiAAAACtO9p+wHaY/8grc4zf/zT8AAAA/GQcAAAAAAAAB+gAAAIgAAABjCeU8k4KlP/IK3OM3/80/AAAAPykHAAAAAAAAAfsAAACIAAAAYwnlPJOCpT9Ux97aMM3NPwAAAD8pBwAAAAAAAAH8AAAAiAAAAJ/E09l156Q/VMfe2jDNzT8AAAA/OAcAAAAAAAAB/QAAAIgAAAATO7ETO7GjP1TH3towzc0/AAAAPyIIAAAAAAAAAf4AAACIAAAAT/afsB0Woz9Ux97aMM3NPwAAAD8yCAAAAAAAAAH/AAAAiAAAAIDCdlhMFNE/dKgf4UAGoD8AAAA/AAAAAAAAAAABAAEAAIgAAACAwnZYTBTRP+q2FAVdzqA/AAAAP+oAAAAAAAAAAQEBAACIAAAAgMJ2WEwU0T9gxQkpeZahPwAAAD/5AAAAAAAAAAECAQAAiAAAAIDCdlhMFNE/1tP+TJVeoj8AAAA/+QAAAAAAAAABAwEAAIgAAACAwnZYTBTRP8Lw6JTN7qM/AAAAP/kAAAAAAAAAAQQBAACIAAAAgMJ2WEwU0T+uDdPcBX+lPwAAAD8JAQAAAAAAAAEFAQAAiAAAAIDCdlhMFNE/JhzIACJHpj8AAAA/CQEAAAAAAAABBgEAAIgAAAAZ69gEsCfRPxA5skha16c/AAAAPxgBAAAAAAAAAQcBAACIAAAAGevYBLAn0T+GR6dsdp+oPwAAAD8YAQAAAAAAAAEIAQAAiAAAALETO7ETO9E//FWckJJnqT8AAAA/KAEAAAAAAAABCQEAAIgAAACxEzuxEzvRP3JkkbSuL6o/AAAAPygBAAAAAAAAAQoBAACIAAAAsRM7sRM70T/ocobYyveqPwAAAD84AQAAAAAAAAELAQAAiAAAALETO7ETO9E/XoF7/Oa/qz8AAAA/RwEAAAAAAAABDAEAAIgAAABLPJ1dd07RP9SPcCADiKw/AAAAP0cBAAAAAAAAAQ0BAACIAAAASzydXXdO0T9MnmVEH1CtPwAAAD9XAQAAAAAAAAEOAQAAiAAAAHuNYbY+ddE/OLtPjFfgrj8AAAA/ZgEAAAAAAAABDwEAAIgAAAAVtsNioojRPzi7T4xX4K4/AAAAP2YBAAAAAAAAARABAACIAAAArd4lDwac0T+syUSwc6ivPwAAAD92AQAAAAAAAAERAQAAiAAAAEYHiLtpr9E/rMlEsHOorz8AAAA/dgEAAAAAAAABEgEAAIgAAAB3WEwUMdbRPxLsHOpHOLA/AAAAP4YBAAAAAAAAARMBAACIAAAAEIGuwJTp0T8S7BzqRziwPwAAAD+GAQAAAAAAAAEUAQAAiAAAAKmpEG34/NE/THMX/FWcsD8AAAA/lQEAAAAAAAABFQEAAIgAAABB0nIZXBDSP0xzF/xVnLA/AAAAP5UBAAAAAAAAARYBAACIAAAA2vrUxb8j0j9Mcxf8VZywPwAAAD+lAQAAAAAAAAEXAQAAiAAAAHIjN3IjN9I/THMX/FWcsD8AAAA/pQEAAAAAAAABGAEAAIgAAAALTJkeh0rSP0xzF/xVnLA/AAAAP7QBAAAAAAAAARkBAACIAAAAPJ1dd05x0j9Mcxf8VZywPwAAAD/jAQAAAAAAAAEaAQAAiAAAAG7uIdAVmNI/THMX/FWcsD8AAAA/4wEAAAAAAAABGwEAAIgAAAAGF4R8eavSP0xzF/xVnLA/AAAAP/MBAAAAAAAAARwBAACIAAAAOGhI1UDS0j9Mcxf8VZywPwAAAD/zAQAAAAAAAAEdAQAAiAAAAALibtprDNM/THMX/FWcsD8AAAA/AgIAAAAAAAABHgEAAIgAAAA0MzMzMzPTP0xzF/xVnLA/AAAAPwICAAAAAAAAAR8BAACIAAAAZYT3i/pZ0z9Mcxf8VZywPwAAAD8SAgAAAAAAAAEgAQAAiAAAAC/+HZEllNM/THMX/FWcsD8AAAA/EgIAAAAAAAABIQEAAIgAAADIJoA9iafTP0xzF/xVnLA/AAAAPyICAAAAAAAAASIBAACIAAAA+XdEllDO0z9Mcxf8VZywPwAAAD8iAgAAAAAAAAEjAQAAiAAAAJKgpkK04dM/THMX/FWcsD8AAAA/MQIAAAAAAAABJAEAAIgAAAAryQjvF/XTP0xzF/xVnLA/AAAAPzECAAAAAAAAASUBAACIAAAAw/Fqm3sI1D9Mcxf8VZywPwAAAD9/AgAAAAAAAAEmAQAAiAAAAFwazUffG9Q/THMX/FWcsD8AAAA/fwIAAAAAAAABJwEAAIgAAAD1Qi/0Qi/UP0xzF/xVnLA/AAAAP48CAAAAAAAAASgBAACIAAAAJpTzTApW1D9Mcxf8VZywPwAAAD+PAgAAAAAAAAEpAQAAiAAAAL+8VfltadQ/Euwc6kc4sD8AAAA/ngIAAAAAAAABKgEAAIgAAABX5bel0XzUP6zJRLBzqK8/AAAAP54CAAAAAAAAASsBAACIAAAA8A0aUjWQ1D+syUSwc6ivPwAAAD+uAgAAAAAAAAEsAQAAiAAAAPANGlI1kNQ/wKxaaDsYrj8AAAA/GwMAAAAAAAABLQEAAIgAAADwDRpSNZDUP9SPcCADiKw/AAAAPxsDAAAAAAAAAS4BAACIAAAAiTZ8/pij1D/ocobYyveqPwAAAD8rAwAAAAAAAAEvAQAAiAAAAIk2fP6Yo9Q/cmSRtK4vqj8AAAA/KwMAAAAAAAABMAEAAIgAAACJNnz+mKPUP/xVnJCSZ6k/AAAAPzoDAAAAAAAAATEBAACIAAAAiTZ8/pij1D8QObJIWtenPwAAAD86AwAAAAAAAAEyAQAAiAAAAIk2fP6Yo9Q/miq9JD4Ppz8AAAA/SgMAAAAAAAABMwEAAIgAAACJNnz+mKPUPyYcyAAiR6Y/AAAAP0oDAAAAAAAAATQBAACIAAAAIV/eqvy21D+uDdPcBX+lPwAAAD9aAwAAAAAAAAE1AQAAiAAAACFf3qr8ttQ/Ov/duOm2pD8AAAA/WgMAAAAAAAABNgEAAIgAAAAhX96q/LbUP8Lw6JTN7qM/AAAAP2kDAAAAAAAAATcBAACIAAAAIV/eqvy21D9O4vNwsSajPwAAAD95AwAAAAAAAAE4AQAAiAAAACFf3qr8ttQ/1tP+TJVeoj8AAAA/iAMAAAAAAAABOQEAAIgAAAAhX96q/LbUP2DFCSl5lqE/AAAAP4gDAAAAAAAAAToBAACIAAAAIV/eqvy21D/qthQFXc6gPwAAAD+oAwAAAAAAAAE7AQAAiAAAACFf3qr8ttQ//DNVekl8nj8AAAA/xwMAAAAAAAABPAEAAIgAAAAhX96q/LbUPyT6gOrYW5s/AAAAP9YDAAAAAAAAAT0BAACIAAAAIV/eqvy21D843ZaioMuZPwAAAD/mAwAAAAAAAAE+AQAAiAAAACFf3qr8ttQ/dIbYyvcalT8AAAA/5gMAAAAAAAABPwEAAIgAAAAhX96q/LbUP5xMBDuH+pE/AAAAP/YDAAAAAAAAAUABAACIAAAAIV/eqvy21D+wLxrzTmqQPwAAAD8FBAAAAAAAAAFBAQAAiAAAAIk2fP6Yo9Q/iCVgVi20jT8AAAA/BQQAAAAAAAABQgEAAIgAAACJNnz+mKPUPwB446bbUoQ/AAAAPxUEAAAAAAAAAUMBAACIAAAAiTZ8/pij1D8oPg8XazKBPwAAAD8VBAAAAAAAAAFEAQAAiAAAAPANGlI1kNQ/8JTN7hPjdT8AAAA/NAQAAAAAAAABRQEAAIgAAADwDRpSNZDUP4BCSp5lRG8/AAAAPzQEAAAAAAAAAUYBAACIAAAAV+W3pdF81D8gW/leo8JiPwAAAD80BAAAAAAAAAFHAQAAiAAAAL+8VfltadQ/IFv5XqPCYj8AAAA/7wQAAAAAAAABSAEAAIgAAAAmlPNMClbUPyBb+V6jwmI/AAAAPw4FAAAAAAAAAUkBAACIAAAA9UIv9EIv1D8gW/leo8JiPwAAAD8eBQAAAAAAAAFKAQAAiAAAAMPxapt7CNQ/IFv5XqPCYj8AAAA/HgUAAAAAAAABSwEAAIgAAAAryQjvF/XTPyBb+V6jwmI/AAAAPy4FAAAAAAAAAUwBAACIAAAA+XdEllDO0z8gW/leo8JiPwAAAD8uBQAAAAAAAAFNAQAAiAAAAC/+HZEllNM/IFv5XqPCYj8AAAA/PQUAAAAAAAABTgEAAIgAAACW1bvkwYDTPyBb+V6jwmI/AAAAPz0FAAAAAAAAAU8BAACIAAAA/qxZOF5t0z8gW/leo8JiPwAAAD9NBQAAAAAAAAFQAQAAiAAAAGWE94v6WdM/IFv5XqPCYj8AAAA/TQUAAAAAAAABUQEAAIgAAADMW5XflkbTPyBb+V6jwmI/AAAAP1wFAAAAAAAAAVIBAACIAAAANDMzMzMz0z8gW/leo8JiPwAAAD9cBQAAAAAAAAFTAQAAiAAAAJsK0YbPH9M/IFv5XqPCYj8AAAA/qgUAAAAAAAABVAEAAIgAAABquQwuCPnSPyBb+V6jwmI/AAAAP7kFAAAAAAAAAVUBAACIAAAA0ZCqgaTl0j8gW/leo8JiPwAAAD+5BQAAAAAAAAFWAQAAiAAAAKA/5ijdvtI/IFv5XqPCYj8AAAA/yQUAAAAAAAABVwEAAIgAAADa+tTFvyPSP4BCSp5lRG8/AAAAP8kFAAAAAAAAAVgBAACIAAAAEIGuwJTp0T+AQkqeZURvPwAAAD/YBQAAAAAAAAFZAQAAiAAAAN8v6mfNwtE/gEJKnmVEbz8AAAA/2AUAAAAAAAABWgEAAIgAAAAVtsNioojRP/CUze4T43U/AAAAP+gFAAAAAAAAAVsBAACIAAAASzydXXdO0T+gCHYO9SN8PwAAAD/oBQAAAAAAAAFcAQAAiAAAAIDCdlhMFNE/oAh2DvUjfD8AAAA/+AUAAAAAAAABXQEAAIgAAADnmRSs6ADRP6AIdg71I3w/AAAAPwcGAAAAAAAAAV4BAACIAAAAT3Gy/4Tt0D+gCHYO9SN8PwAAAD8XBgAAAAAAAAFfAQAAiAAAAE9xsv+E7dA/KD4PF2sygT8AAAA/dAYAAAAAAAABYAEAAIgAAAC2SFBTIdrQPwB446bbUoQ/AAAAP4QGAAAAAAAAAWEBAACIAAAAtkhQUyHa0D/Ysbc2THOHPwAAAD+EBgAAAAAAAAFiAQAAiAAAAB0g7qa9xtA/2LG3Nkxzhz8AAAA/lAYAAAAAAAABYwEAAIgAAAAdIO6mvcbQP4glYFYttI0/AAAAP5QGAAAAAAAAAWQBAACIAAAAhfeL+lmz0D+wLxrzTmqQPwAAAD+jBgAAAAAAAAFlAQAAiAAAAIX3i/pZs9A/nEwEO4f6kT8AAAA/owYAAAAAAAABZgEAAIgAAACF94v6WbPQP4hp7oK/ipM/AAAAP7MGAAAAAAAAAWcBAACIAAAAhfeL+lmz0D8QF2syEeycPwAAAD/iBgAAAAAAAAFoAQAAiAAAAIX3i/pZs9A/dKgf4UAGoD8AAAA/4gYAAAAAAAABaQEAAIgAAACF94v6WbPQP+q2FAVdzqA/AAAAP0YIAAAAAAAAAWoBAACIAAAAhfeL+lmz0D9gxQkpeZahPwAAAD9WCAAAAAAAAAFrAQAAiAAAAIX3i/pZs9A/1tP+TJVeoj8AAAA/8ggAAAAAAAABbAEAAIgAAAAdIO6mvcbQP9bT/kyVXqI/AAAAPwEJAAAAAAAAAW0BAACIAAAAV3SAuJv2qj/vgr+KE1LSPwAAAD8AAAAAAAAAAAFuAQAAiAAAACQjvF/Uz7o/9xoVloBZ1T8AAAA/AAAAAAAAAAABbwEAAIgAAADCgDOuRYK6P1vXF415J9U/AAAAP/YAAAAAAAAAAXABAACIAAAA/DsiSyjnuT+MNZkIdg7VPwAAAD8GAQAAAAAAAAFxAQAAiAAAAJqZmZmZmbk/vZMahHL11D8AAAA/FQEAAAAAAAABcgEAAIgAAAA29xDoCky5P72TGoRy9dQ/AAAAPyUBAAAAAAAAAXMBAACIAAAA1FSINnz+uD/u8Zv/btzUPwAAAD8lAQAAAAAAAAF0AQAAiAAAAHCy/4TtsLg/H1Ade2vD1D8AAAA/NQEAAAAAAAABdQEAAIgAAABwsv+E7bC4P1CunvZnqtQ/AAAAPzUBAAAAAAAAAXYBAACIAAAADhB3015juD9Qrp72Z6rUPwAAAD9EAQAAAAAAAAF3AQAAiAAAAKxt7iHQFbg/gQwgcmSR1D8AAAA/VAEAAAAAAAABeAEAAIgAAABIy2VwQci3P7Rqoe1geNQ/AAAAP2MBAAAAAAAAAXkBAACIAAAAIOTLW5Xftj8WJ6TkWUbUPwAAAD+DAQAAAAAAAAF6AQAAiAAAAL5BQ6oGkrY/Fiek5FlG1D8AAAA/kgEAAAAAAAABewEAAIgAAABcn7r4d0S2PxYnpORZRtQ/AAAAP5IBAAAAAAAAAXwBAACIAAAAXJ+6+HdEtj9HhSVgVi3UPwAAAD+iAQAAAAAAAAF9AQAAiAAAAPj8MUfp9rU/R4UlYFYt1D8AAAA/sQEAAAAAAAABfgEAAIgAAACWWqmVWqm1P3jjpttSFNQ/AAAAP9EBAAAAAAAAAX8BAACIAAAA0BWYMj0OtT+pQShXT/vTPwAAAD/gAQAAAAAAAAGAAQAAiAAAAG5zD4GuwLQ/2p+p0kvi0z8AAAA/4AEAAAAAAAABgQEAAIgAAAC6AlOmx6GyP6AYr8A9ftM/AAAAP/ABAAAAAAAAAYIBAACIAAAA9L1BQ6oGsj8zMzMzMzPTPwAAAD//AQAAAAAAAAGDAQAAiAAAADB5MOCMa7E/ZZG0ri8a0z8AAAA//wEAAAAAAAABhAEAAIgAAAAGkpbL4IKwP8dNt6Uo6NI/AAAAP/8BAAAAAAAAAYUBAACIAAAApO8NGlI1sD/HTbelKOjSPwAAAD8PAgAAAAAAAAGGAQAAiAAAAIOaCtGGz68/+Ks4ISXP0j8AAAA/DwIAAAAAAAABhwEAAIgAAAC9VfltaTSvPyoKupwhttI/AAAAPx8CAAAAAAAAAYgBAACIAAAA9xDoCkyZrj8qCrqcIbbSPwAAAD8fAgAAAAAAAAGJAQAAiAAAAKVCtOHzx6w/viQ+Dxdr0j8AAAA/mQIAAAAAAAABigEAAIgAAAAbuZEbuZGrP++Cv4oTUtI/AAAAP6kCAAAAAAAAAYsBAACIAAAAV3SAuJv2qj8g4UAGEDnSPwAAAD+pAgAAAAAAAAGMAQAAiAAAAJEvb1V+W6o/UT/CgQwg0j8AAAA/uQIAAAAAAAABjQEAAIgAAACRL29VfluqP4OdQ/0IB9I/AAAAP7kCAAAAAAAAAY4BAACIAAAAy+pd8mDAqT+DnUP9CAfSPwAAAD/IAgAAAAAAAAGPAQAAiAAAAAWmTI9DJak/g51D/QgH0j8AAAA/2AIAAAAAAAABkAEAAIgAAABBYTssJoqoP7T7xHgF7tE/AAAAP1UDAAAAAAAAAZEBAACIAAAAeRwqyQjvpz8WuMdv/rvRPwAAAD9VAwAAAAAAAAGSAQAAiAAAALXXGGbrU6c/SBZJ6/qi0T8AAAA/ZAMAAAAAAAABkwEAAIgAAABjCeU8k4KlPw2PTtnsPtE/AAAAP3QDAAAAAAAAAZQBAACIAAAAn8TT2XXnpD8+7c9U6SXRPwAAAD90AwAAAAAAAAGVAQAAiAAAABM7sRM7saM/0QdUx97a0D8AAAA/gwMAAAAAAAABlgEAAIgAAACJsY5NAHuiPzTEVr7XqNA/AAAAP8IDAAAAAAAAAZcBAACIAAAAibGOTQB7oj9lItg51I/QPwAAAD9VBAAAAAAAAAGYAQAAiAAAAGX/CdthMcE/UK6e9meq1D8AAAA/AAAAAAAAAAABmQEAAIgAAABl/wnbYTHBP4EMIHJkkdQ/AAAAP6wAAAAAAAAAAZoBAACIAAAAllDOMylYwT8WJ6TkWUbUPwAAAD+8AAAAAAAAAAGbAQAAiAAAAPnyVuW3pcE/eOOm21IU1D8AAAA/vAAAAAAAAAABnAEAAIgAAABcld+WRvPBP9qfqdJL4tM/AAAAP8sAAAAAAAAAAZ0BAACIAAAAjeaj7w0awj8+XKzJRLDTPwAAAD/LAAAAAAAAAAGeAQAAiAAAAPCILKGcZ8I/oBivwD1+0z8AAAA/2wAAAAAAAAABnwEAAIgAAAAh2vD5Y47CPwLVsbc2TNM/AAAAP9sAAAAAAAAAAaABAACIAAAAg3x5q/Lbwj+W7zUqLAHTPwAAAD/qAAAAAAAAAAGhAQAAiAAAALbNPQS6AsM/+Ks4ISXP0j8AAAA/6gAAAAAAAAABogEAAIgAAAAYcMa1SFDDP1toOxgendI/AAAAP/oAAAAAAAAAAaMBAACIAAAASsGKDhB3wz++JD4PF2vSPwAAAD/6AAAAAAAAAAGkAQAAiAAAAKxjE8CexMM/UT/CgQwg0j8AAAA/CgEAAAAAAAABpQEAAIgAAAAPBpxxLRLEP7T7xHgF7tE/AAAAPwoBAAAAAAAAAaYBAACIAAAAcqgkI7xfxD9IFknr+qLRPwAAAD8ZAQAAAAAAAAGnAQAAiAAAANRKrdRKrcQ/qtJL4vNw0T8AAAA/GQEAAAAAAAABqAEAAIgAAABoPvreoCHFP9EHVMfe2tA/AAAAPykBAAAAAAAAAakBAACIAAAAzOCCkC9vxT8DZtVC28HQPwAAAD84AQAAAAAAAAGqAQAAiAAAAP0xR+n2lcU/NMRWvteo0D8AAAA/OAEAAAAAAAABqwEAAIgAAABg1M+ahePFP5aAWbXQdtA/AAAAP0gBAAAAAAAAAawBAACIAAAAYNTPmoXjxT/I3towzV3QPwAAAD9IAQAAAAAAAAGtAQAAiAAAAMJ2WEwUMcY/+TxcrMlE0D8AAAA/WAEAAAAAAAABrgEAAIgAAAD0xxyl21fGPyqb3SfGK9A/AAAAP1gBAAAAAAAAAa8BAACIAAAAVmqlVmqlxj9b+V6jwhLQPwAAAD9nAQAAAAAAAAGwAQAAiAAAAIi7aa8xzMY/fGvDNHfBzz8AAAA/ZwEAAAAAAAABsQEAAIgAAAAdr7a5h0DHP6KgyxliK88/AAAAP3cBAAAAAAAAAbIBAACIAAAAflE/axaOxz9oGdEHVMfOPwAAAD+GAQAAAAAAAAGzAQAAiAAAAOLzxxyl28c/ytXT/kyVzj8AAAA/hgEAAAAAAAABtAEAAIgAAABFllDOMynIP/IK3OM3/80/AAAAP5YBAAAAAAAAAbUBAACIAAAApzjZf8J2yD+2g+HRKZvNPwAAAD+WAQAAAAAAAAG2AQAAiAAAANmJndiJncg/GEDkyCJpzT8AAAA/pgEAAAAAAAABtwEAAIgAAACezq47pzjJPwbu8Zv/bsw/AAAAP6YBAAAAAAAAAbgBAACIAAAAns6uO6c4yT9oqvSS+DzMPwAAAD+1AQAAAAAAAAG5AQAAiAAAAGMTwJ7E08k/VFgCZtVCyz8AAAA/xQEAAAAAAAABugEAAIgAAADHtUhQUyHKPxrRB1TH3so/AAAAP8UBAAAAAAAAAbsBAACIAAAAKFjRAeJuyj9ABhA5skjKPwAAAD/UAQAAAAAAAAG8AQAAiAAAAFuplVqplco/pMISMKsWyj8AAAA/1AEAAAAAAAABvQEAAIgAAAC9Sx4MOOPKP2g7GB6dssk/AAAAP+QBAAAAAAAAAb4BAACIAAAA75ziZP8Jyz+QcCADiBzJPwAAAD/kAQAAAAAAAAG/AQAAiAAAAFE/axaOV8s/VOkl8Xm4yD8AAAA/9AEAAAAAAAABwAEAAIgAAACDkC9vVX7LP7ilKOhyhsg/AAAAP/QBAAAAAAAAAcEBAACIAAAAg5Avb1V+yz98Hi7WZCLIPwAAAD8DAgAAAAAAAAHCAQAAiAAAAOUyuCDky8s/4NowzV3wxz8AAAA/AwIAAAAAAAABwwEAAIgAAADlMrgg5MvLP6RTNrtPjMc/AAAAPxMCAAAAAAAAAcQBAACIAAAASdVA0nIZzD/MiD6gOvbGPwAAAD9CAgAAAAAAAAHFAQAAiAAAAN3IjdzIjcw/871GhSVgxj8AAAA/QgIAAAAAAAABxgEAAIgAAAANGlI1kLTMP7g2THMX/MU/AAAAP0ICAAAAAAAAAccBAACIAAAAcbza5h4CzT99r1FhCZjFPwAAAD9RAgAAAAAAAAHIAQAAiAAAAKENnz/mKM0/QihXT/szxT8AAAA/YQIAAAAAAAAByQEAAIgAAAAFsCfxdHbNPwehXD3tz8Q/AAAAP2ECAAAAAAAAAcoBAACIAAAANQHsSTydzT/MGWIr32vEPwAAAD9hAgAAAAAAAAHLAQAAiAAAAMv0OFSSEc4/kZJnGdEHxD8AAAA/cAIAAAAAAAABzAEAAIgAAAD7Rf2sWTjOP1YLbQfDo8M/AAAAP4ACAAAAAAAAAc0BAACIAAAAX+iFXuiFzj8bhHL1tD/DPwAAAD+AAgAAAAAAAAHOAQAAiAAAAI85SrevrM4/3/x346bbwj8AAAA/kAIAAAAAAAABzwEAAIgAAADz29JoPvrOP0K5etqfqcI/AAAAP5ACAAAAAAAAAdABAACIAAAA89vSaD76zj8HMoDIkUXCPwAAAD+fAgAAAAAAAAHRAQAAiAAAAFV+WxrNR88/ae6Cv4oTwj8AAAA/nwIAAAAAAAAB0gEAAIgAAACHzx9zlG7PP82qhbaD4cE/AAAAP68CAAAAAAAAAdMBAACIAAAAtyDky1uVzz/z342bbkvBPwAAAD+vAgAAAAAAAAHUAQAAiAAAAOtxqCQjvM8/V5yQkmcZwT8AAAA/vgIAAAAAAAAB1QEAAIgAAADrcagkI7zPP7lYk4lg58A/AAAAP74CAAAAAAAAAdYBAACIAAAAG8Nsferizz8bFZaAWbXAPwAAAD/OAgAAAAAAAAHXAQAAiAAAACaKGOvYBNA/fdGYd1KDwD8AAAA/zgIAAAAAAAAB2AEAAIgAAADAsnqXPBjQP+GNm25LUcA/AAAAP94CAAAAAAAAAdkBAACIAAAAwLJ6lzwY0D9DSp5lRB/APwAAAD/tAgAAAAAAAAHaAQAAiAAAAFjb3EOgK9A/Sg1CuXravz8AAAA/7QIAAAAAAAAB2wEAAIgAAADxAz/wAz/QPxCGR6dsdr8/AAAAP/0CAAAAAAAAAdwBAACIAAAA8QM/8AM/0D/U/kyVXhK/PwAAAD/9AgAAAAAAAAHdAQAAiAAAAPEDP/ADP9A/mndSg1Cuvj8AAAA/DAMAAAAAAAAB3gEAAIgAAACJLKGcZ1LQP5p3UoNQrr4/AAAAPwwDAAAAAAAAAd8BAACIAAAAiSyhnGdS0D9e8FdxQkq+PwAAAD8cAwAAAAAAAAHgAQAAiAAAAIksoZxnUtA/JGldXzTmvT8AAAA/HAMAAAAAAAAB4QEAAIgAAAC7fWX1LnnQP+jhYk0mgr0/AAAAPywDAAAAAAAAAeIBAACIAAAAU6bHoZKM0D84THMX/FW8PwAAAD8sAwAAAAAAAAHjAQAAiAAAAIX3i/pZs9A//MR4Be7xuz8AAAA/OwMAAAAAAAAB5AEAAIgAAAAdIO6mvcbQP0wvic/Dxbo/AAAAPzsDAAAAAAAAAeUBAACIAAAAHSDupr3G0D8QqI69tWG6PwAAAD9LAwAAAAAAAAHmAQAAiAAAALZIUFMh2tA/mpmZmZmZuT8AAAA/SwMAAAAAAAAB5wEAAIgAAABPcbL/hO3QP5qZmZmZmbk/AAAAP1oDAAAAAAAAAegBAACIAAAAT3Gy/4Tt0D9eEp+HizW5PwAAAD9aAwAAAAAAAAHpAQAAiAAAAOeZFKzoANE/6AOqY29tuD8AAAA/agMAAAAAAAAB6gEAAIgAAACAwnZYTBTRP+gDqmNvbbg/AAAAP2oDAAAAAAAAAesBAACIAAAAgMJ2WEwU0T+ufK9RYQm4PwAAAD96AwAAAAAAAAHsAQAAiAAAAIDCdlhMFNE/cvW0P1Oltz8AAAA/egMAAAAAAAAB7QEAAIgAAAB7jWG2PnXRP5q74K/ihLQ/AAAAP5MDAAAAAAAAAe4BAACIAAAAFbbDYqKI0T+au+Cv4oS0PwAAAD+jAwAAAAAAAAHvAQAAiAAAABW2w2KiiNE/JK3ri8a8sz8AAAA/owMAAAAAAAAB8AEAAIgAAACt3iUPBpzRP+ol8Xm4WLM/AAAAP7IDAAAAAAAAAfEBAACIAAAARgeIu2mv0T90F/xVnJCyPwAAAD8QBAAAAAAAAAHyAQAAiAAAAHdYTBQx1tE/OJABRI4ssj8AAAA/HwQAAAAAAAAB8wEAAIgAAAB3WEwUMdbRP8KBDCByZLE/AAAAPx8EAAAAAAAAAfQBAACIAAAAqakQbfj80T+I+hEOZACxPwAAAD8vBAAAAAAAAAH1AQAAiAAAAKmpEG34/NE/THMX/FWcsD8AAAA/LwQAAAAAAAAB9gEAAIgAAABB0nIZXBDSPxLsHOpHOLA/AAAAPz8EAAAAAAAAAfcBAACIAAAAciM3ciM30j84u0+MV+CuPwAAAD8/BAAAAAAAAAH4AQAAiAAAAHIjN3IjN9I/wKxaaDsYrj8AAAA/TgQAAAAAAAAB+QEAAIgAAAByIzdyIzfSP0yeZUQfUK0/AAAAP04EAAAAAAAAAfoBAACIAAAAC0yZHodK0j/Uj3AgA4isPwAAAD9eBAAAAAAAAAH7AQAAiAAAAAtMmR6HStI/XoF7/Oa/qz8AAAA/XgQAAAAAAAAB/AEAAIgAAAALTJkeh0rSP+hyhtjK96o/AAAAP20EAAAAAAAAAf0BAACIAAAApHT7yupd0j/ocobYyveqPwAAAD99BAAAAAAAAAH+AQAAiAAAAKR0+8rqXdI/cmSRtK4vqj8AAAA/fQQAAAAAAAAB/wEAAIgAAAC+N2hI1UDCP1Ade2vDNNc/AAAAPwAAAAAAAAAAAQACAACIAAAAvjdoSNVAwj8fv/nvxk3XPwAAAD9tAAAAAAAAAAEBAgAAiAAAAL43aEjVQMI/7mB4dMpm1z8AAAA/fQAAAAAAAAABAgIAAIgAAAC+N2hI1UDCP70C9/jNf9c/AAAAP4wAAAAAAAAAAQMCAACIAAAAvjdoSNVAwj9aRvQB1bHXPwAAAD+MAAAAAAAAAAEEAgAAiAAAAL43aEjVQMI/+InxCtzj1z8AAAA/nAAAAAAAAAABBQIAAIgAAAC+N2hI1UDCP5XN7hPjFdg/AAAAP5wAAAAAAAAAAQYCAACIAAAAvjdoSNVAwj8zEewc6kfYPwAAAD+sAAAAAAAAAAEHAgAAiAAAAI3mo+8NGsI/bpjmLvir2D8AAAA/6gAAAAAAAAABCAIAAIgAAAC+N2hI1UDCP+5geHTKZtc/AAAAPwAAAAAAAAAAAQkCAACIAAAA8IgsoZxnwj/uYHh0ymbXPwAAAD9tAAAAAAAAAAEKAgAAiAAAAFIrtVIrtcI/7mB4dMpm1z8AAAA/bQAAAAAAAAABCwIAAIgAAACDfHmr8tvCP+5geHTKZtc/AAAAP30AAAAAAAAAAQwCAACIAAAAts09BLoCwz+9Avf4zX/XPwAAAD99AAAAAAAAAAENAgAAiAAAAOceAl2BKcM/i6R1fdGY1z8AAAA/ywAAAAAAAAABDgIAAIgAAADnHgJdgSnDPynocobYytc/AAAAP8sAAAAAAAAAAQ8CAACIAAAAGHDGtUhQwz/4ifEK3OPXPwAAAD/bAAAAAAAAAAEQAgAAiAAAAN601xhm68M/0FTpJfF52D8AAAA/6gAAAAAAAAABEQIAAIgAAABAV2DK9DjEP5/2Z6r0ktg/AAAAP+oAAAAAAAAAARICAACIAAAAcqgkI7xfxD+f9meq9JLYPwAAAD/6AAAAAAAAAAETAgAAiAAAAHKoJCO8X8Q/bpjmLvir2D8AAAA/CQEAAAAAAAABFAIAAIgAAACj+eh7g4bEP26Y5i74q9g/AAAAP1cBAAAAAAAAARUCAACIAAAA1Eqt1EqtxD9umOYu+KvYPwAAAD9nAQAAAAAAAAEWAgAAiAAAAAWccS0S1MQ/bpjmLvir2D8AAAA/2QEAAAAAAAABFwIAAIgAAACN5qPvDRrCPzMR7BzqR9g/AAAAPwAAAAAAAAAAARgCAACIAAAAjeaj7w0awj9kb22Y5i7YPwAAAD/qAAAAAAAAAAEZAgAAiAAAAL43aEjVQMI/ZG9tmOYu2D8AAAA/+gAAAAAAAAABGgIAAIgAAADwiCyhnGfCP2RvbZjmLtg/AAAAPwoBAAAAAAAAARsCAACIAAAAIdrw+WOOwj9kb22Y5i7YPwAAAD9YAQAAAAAAAAEcAgAAiAAAAFIrtVIrtcI/ZG9tmOYu2D8AAAA/ZwEAAAAAAAABHQIAAIgAAACDfHmr8tvCP2RvbZjmLtg/AAAAP6YBAAAAAAAAAR4CAACIAAAAg3x5q/Lbwj+Vze4T4xXYPwAAAD+mAQAAAAAAAAEfAgAAiAAAALbNPQS6AsM/lc3uE+MV2D8AAAA/1AEAAAAAAAABIAIAAIgAAADnHgJdgSnDP5XN7hPjFdg/AAAAP/IBAAAAAAAAASECAACIAAAAGHDGtUhQwz+Vze4T4xXYPwAAAD/yAQAAAAAAAAEiAgAAiAAAAL1LHgw448o/V5yQkmcZwT8AAAA/AAAAAAAAAAABIwIAAIgAAADvnOJk/wnLP7lYk4lg58A/AAAAP8QBAAAAAAAAASQCAACIAAAAIO6mvcYwyz8bFZaAWbXAPwAAAD/TAQAAAAAAAAElAgAAiAAAACDupr3GMMs/fdGYd1KDwD8AAAA/0wEAAAAAAAABJgIAAIgAAABRP2sWjlfLP+GNm25LUcA/AAAAP+MBAAAAAAAAAScCAACIAAAAUT9rFo5Xyz9DSp5lRB/APwAAAD/jAQAAAAAAAAEoAgAAiAAAAIOQL29Vfss/Q0qeZUQfwD8AAAA/8gEAAAAAAAABKQIAAIgAAAC14fPHHKXLPxCGR6dsdr8/AAAAP/IBAAAAAAAAASoCAACIAAAA5TK4IOTLyz+ad1KDUK6+PwAAAD8hAgAAAAAAAAErAgAAiAAAABeEfHmr8ss/XvBXcUJKvj8AAAA/IQIAAAAAAAABLAIAAIgAAABJ1UDSchnMPyRpXV805r0/AAAAPzECAAAAAAAAAS0CAACIAAAASdVA0nIZzD/o4WJNJoK9PwAAAD+eAgAAAAAAAAEuAgAAiAAAAKt3yYMBZ8w/rlpoOxgevT8AAAA/ngIAAAAAAAABLwIAAIgAAADdyI3cyI3MP3LTbSkKurw/AAAAP64CAAAAAAAAATACAACIAAAAP2sWjlfbzD/8xHgF7vG7PwAAAD+uAgAAAAAAAAExAgAAiAAAAHG82uYeAs0/wj1+89+Nuz8AAAA/vQIAAAAAAAABMgIAAIgAAAChDZ8/5ijNP0wvic/Dxbo/AAAAP70CAAAAAAAAATMCAACIAAAABbAn8XR2zT9ML4nPw8W6PwAAAD/NAgAAAAAAAAE0AgAAiAAAADUB7Ek8nc0/1iCUq6f9uT8AAAA/zQIAAAAAAAABNQIAAIgAAABnUrCiA8TNP5qZmZmZmbk/AAAAP9wCAAAAAAAAATYCAACIAAAAmaN0+8rqzT+amZmZmZm5PwAAAD/sAgAAAAAAAAE3AgAAiAAAAMv0OFSSEc4/JIukdX3RuD8AAAA/7AIAAAAAAAABOAIAAIgAAAD7Rf2sWTjOP658r1FhCbg/AAAAPwkDAAAAAAAAATkCAACIAAAALZfBBSFfzj9y9bQ/U6W3PwAAAD8ZAwAAAAAAAAE6AgAAiAAAAF/ohV7ohc4/cvW0P1Oltz8AAAA/GQMAAAAAAAABOwIAAIgAAACPOUq3r6zOPzhuui1FQbc/AAAAPygDAAAAAAAAATwCAACIAAAAjzlKt6+szj/85r8bN922PwAAAD84AwAAAAAAAAE9AgAAiAAAAI85SrevrM4/wl/FCSl5tj8AAAA/OAMAAAAAAAABPgIAAIgAAADBig4Qd9POP8JfxQkpebY/AAAAP0gDAAAAAAAAAT8CAACIAAAA89vSaD76zj+G2Mr3GhW2PwAAAD9XAwAAAAAAAAFAAgAAiAAAACMtl8EFIc8/TFHQ5QyxtT8AAAA/ZwMAAAAAAAABQQIAAIgAAAAjLZfBBSHPPxDK1dP+TLU/AAAAP2cDAAAAAAAAAUICAACIAAAAVX5bGs1Hzz8QytXT/ky1PwAAAD92AwAAAAAAAAFDAgAAiAAAAIfPH3OUbs8/1kLbwfDotD8AAAA/dgMAAAAAAAABRAIAAIgAAAC3IOTLW5XPP5q74K/ihLQ/AAAAP4YDAAAAAAAAAUUCAACIAAAAtyDky1uVzz9gNOad1CC0PwAAAD8DBAAAAAAAAAFGAgAAiAAAAOtxqCQjvM8/JK3ri8a8sz8AAAA/EgQAAAAAAAABRwIAAIgAAAAbw2x96uLPP+ol8Xm4WLM/AAAAPxIEAAAAAAAAAUgCAACIAAAAwLJ6lzwY0D/qJfF5uFizPwAAAD8iBAAAAAAAAAFJAgAAiAAAAFjb3EOgK9A/dBf8VZyQsj8AAAA/IgQAAAAAAAABSgIAAIgAAAC7fWX1LnnQP8KBDCByZLE/AAAAPzIEAAAAAAAAAUsCAACIAAAAU6bHoZKM0D+I+hEOZACxPwAAAD8yBAAAAAAAAAFMAgAAiAAAAOzOKU72n9A/THMX/FWcsD8AAAA/QQQAAAAAAAABTQIAAIgAAACF94v6WbPQP6zJRLBzqK8/AAAAP0EEAAAAAAAAAU4CAACIAAAAtkhQUyHa0D+syUSwc6ivPwAAAD9RBAAAAAAAAAFPAgAAiAAAALZIUFMh2tA/wKxaaDsYrj8AAAA/UQQAAAAAAAABUAIAAIgAAADnmRSs6ADRP0yeZUQfUK0/AAAAP2AEAAAAAAAAAVECAACIAAAA55kUrOgA0T/Uj3AgA4isPwAAAD9gBAAAAAAAAAFSAgAAiAAAAIDCdlhMFNE/1I9wIAOIrD8AAAA/cAQAAAAAAAABUwIAAIgAAAAZ69gEsCfRP16Be/zmv6s/AAAAP3AEAAAAAAAAAVQCAACIAAAAGevYBLAn0T/ocobYyveqPwAAAD+ABAAAAAAAAAFVAgAAiAAAALETO7ETO9E/6HKG2Mr3qj8AAAA/gAQAAAAAAAABVgIAAIgAAACxEzuxEzvRP3JkkbSuL6o/AAAAP48EAAAAAAAAAVcCAACIAAAASzydXXdO0T/8VZyQkmepPwAAAD+fBAAAAAAAAAFYAgAAiAAAAONk/wnbYdE/EDmySFrXpz8AAAA/ZwUAAAAAAAABWQIAAIgAAAAVtsNioojRPxA5skha16c/AAAAP2cFAAAAAAAAAVoCAACIAAAAFbbDYqKI0T+aKr0kPg+nPwAAAD93BQAAAAAAAAFbAgAAiAAAAK3eJQ8GnNE/JhzIACJHpj8AAAA/dwUAAAAAAAABXAIAAIgAAACt3iUPBpzRP64N09wFf6U/AAAAP4YFAAAAAAAAAV0CAACIAAAARgeIu2mv0T86/9246bakPwAAAD+GBQAAAAAAAAFeAgAAiAAAAHbnFCf7T8g/woEMIHJksT8AAAA/AAAAAAAAAAABXwIAAIgAAAB25xQn+0/IP3QX/FWckLI/AAAAP4wAAAAAAAAAAWACAACIAAAApzjZf8J2yD8kreuLxryzPwAAAD+cAAAAAAAAAAFhAgAAiAAAAKc42X/Cdsg/1kLbwfDotD8AAAA/qwAAAAAAAAABYgIAAIgAAACnONl/wnbIPxDK1dP+TLU/AAAAP6sAAAAAAAAAAWMCAACIAAAApzjZf8J2yD+G2Mr3GhW2PwAAAD+7AAAAAAAAAAFkAgAAiAAAAKc42X/Cdsg/wl/FCSl5tj8AAAA/uwAAAAAAAAABZQIAAIgAAACnONl/wnbIP/zmvxs33bY/AAAAP8sAAAAAAAAAAWYCAACIAAAApzjZf8J2yD84brotRUG3PwAAAD/aAAAAAAAAAAFnAgAAiAAAANmJndiJncg/OG66LUVBtz8AAAA/KAEAAAAAAAABaAIAAIgAAADZiZ3YiZ3IP3L1tD9Tpbc/AAAAPzgBAAAAAAAAAWkCAACIAAAACtthMVHEyD+ufK9RYQm4PwAAAD84AQAAAAAAAAFqAgAAiAAAAArbYTFRxMg/6AOqY29tuD8AAAA/OAEAAAAAAAABawIAAIgAAAA7LCaKGOvIP+gDqmNvbbg/AAAAP1cBAAAAAAAAAWwCAACIAAAAOywmihjryD8ki6R1fdG4PwAAAD9XAQAAAAAAAAFtAgAAiAAAANmJndiJncg/OJABRI4ssj8AAAA/AAAAAAAAAAABbgIAAIgAAAAK22ExUcTIPziQAUSOLLI/AAAAPyYBAAAAAAAAAW8CAACIAAAAOywmihjryD84kAFEjiyyPwAAAD81AQAAAAAAAAFwAgAAiAAAAGx96uLfEck/OJABRI4ssj8AAAA/RQEAAAAAAAABcQIAAIgAAACezq47pzjJPziQAUSOLLI/AAAAP2QBAAAAAAAAAXICAACIAAAAzx9zlG5fyT84kAFEjiyyPwAAAD90AQAAAAAAAAFzAgAAiAAAAM8fc5RuX8k/dBf8VZyQsj8AAAA/sgEAAAAAAAABdAIAAIgAAAAAcTftNYbJP66e9meq9LI/AAAAP8IBAAAAAAAAAXUCAACIAAAAAHE37TWGyT/qJfF5uFizPwAAAD/RAQAAAAAAAAF2AgAAiAAAAABxN+01hsk/JK3ri8a8sz8AAAA/4QEAAAAAAAABdwIAAIgAAAAAcTftNYbJP2A05p3UILQ/AAAAPxACAAAAAAAAAXgCAACIAAAAAHE37TWGyT+au+Cv4oS0PwAAAD88AgAAAAAAAAF5AgAAiAAAAABxN+01hsk/1kLbwfDotD8AAAA/TAIAAAAAAAABegIAAIgAAADPH3OUbl/JPxDK1dP+TLU/AAAAP1sCAAAAAAAAAXsCAACIAAAAns6uO6c4yT+G2Mr3GhW2PwAAAD9rAgAAAAAAAAF8AgAAiAAAAGx96uLfEck/htjK9xoVtj8AAAA/awIAAAAAAAABfQIAAIgAAAA7LCaKGOvIP8JfxQkpebY/AAAAP3oCAAAAAAAAAX4CAACIAAAAOywmihjryD84brotRUG3PwAAAD96AgAAAAAAAAF/AgAAiAAAAArbYTFRxMg/OG66LUVBtz8AAAA/igIAAAAAAAABgAIAAIgAAAAK22ExUcTIP3L1tD9Tpbc/AAAAP4oCAAAAAAAAAYECAACIAAAACtthMVHEyD+ufK9RYQm4PwAAAD+aAgAAAAAAAAGCAgAAiAAAANmJndiJncg/rnyvUWEJuD8AAAA/yAIAAAAAAAABgwIAAIgAAACnONl/wnbIP658r1FhCbg/AAAAP8gCAAAAAAAAAYQCAACIAAAAducUJ/tPyD+ufK9RYQm4PwAAAD/oAgAAAAAAAAGFAgAAiAAAAHbnFCf7T8g/OG66LUVBtz8AAAA/hAMAAAAAAAABhgIAAIgAAACnONl/wnbIPzhuui1FQbc/AAAAP5MDAAAAAAAAAYcCAACIAAAA2Ymd2ImdyD84brotRUG3PwAAAD+jAwAAAAAAAAGIAgAAiAAAAArbYTFRxMg/OG66LUVBtz8AAAA/wgMAAAAAAAABiQIAAIgAAAA7LCaKGOvIPzhuui1FQbc/AAAAP9IDAAAAAAAAAYoCAACIAAAAbH3q4t8RyT84brotRUG3PwAAAD/hAwAAAAAAAAGLAgAAiAAAAJ7OrjunOMk//Oa/Gzfdtj8AAAA/8QMAAAAAAAABjAIAAIgAAADPH3OUbl/JP/zmvxs33bY/AAAAPxAEAAAAAAAAAY0CAACIAAAAAHE37TWGyT/85r8bN922PwAAAD8QBAAAAAAAAAGOAgAAiAAAADLC+0X9rMk//Oa/Gzfdtj8AAAA/LwQAAAAAAAABjwIAAIgAAABjE8CexNPJP/zmvxs33bY/AAAAPz8EAAAAAAAAAZACAACIAAAAlGSE94v6yT/85r8bN922PwAAAD9OBAAAAAAAAAGRAgAAiAAAAMe1SFBTIco//Oa/Gzfdtj8AAAA/TgQAAAAAAAABkgIAAIgAAAD4Bg2pGkjKP/zmvxs33bY/AAAAP14EAAAAAAAAAZMCAACIAAAAKFjRAeJuyj/85r8bN922PwAAAD9tBAAAAAAAAAGUAgAAiAAAAChY0QHibso/OG66LUVBtz8AAAA/+gQAAAAAAAABlQIAAIgAAAAoWNEB4m7KP3L1tD9Tpbc/AAAAP/oEAAAAAAAAAZYCAACIAAAAKFjRAeJuyj+ufK9RYQm4PwAAAD8JBQAAAAAAAAGXAgAAiAAAAChY0QHibso/6AOqY29tuD8AAAA/GQUAAAAAAAABmAIAAIgAAAD4Bg2pGkjKP14Sn4eLNbk/AAAAPykFAAAAAAAAAZkCAACIAAAA+AYNqRpIyj+amZmZmZm5PwAAAD8pBQAAAAAAAAGaAgAAiAAAAMe1SFBTIco/hraD4dEpuz8AAAA/SAUAAAAAAAABmwIAAIgAAACUZIT3i/rJP4a2g+HRKbs/AAAAP1cFAAAAAAAAAZwCAACIAAAAYxPAnsTTyT+GtoPh0Sm7PwAAAD+1BQAAAAAAAAGdAgAAiAAAAABxN+01hsk/hraD4dEpuz8AAAA/xQUAAAAAAAABngIAAIgAAADPH3OUbl/JP4a2g+HRKbs/AAAAP8UFAAAAAAAAAZ8CAACIAAAAns6uO6c4yT+GtoPh0Sm7PwAAAD/FBQAAAAAAAAGgAgAAiAAAAGx96uLfEck/hraD4dEpuz8AAAA/EwYAAAAAAAABoQIAAIgAAAA7LCaKGOvIP4a2g+HRKbs/AAAAPzwGAAAAAAAAAaICAACIAAAACtthMVHEyD+GtoPh0Sm7PwAAAD9rBgAAAAAAAAGjAgAAiAAAANmJndiJncg/hraD4dEpuz8AAAA/awYAAAAAAAABpAIAAIgAAADvkgcDzrimPwRdzhBb+c4/AAAAPwAAAAAAAAAAAaUCAACIAAAAtdcYZutTpz8EXc4QW/nOPwAAAD99AAAAAAAAAAGmAgAAiAAAAEFhOywmiqg/BF3OEFv5zj8AAAA/jQAAAAAAAAABpwIAAIgAAAAFpkyPQyWpPwRdzhBb+c4/AAAAP5wAAAAAAAAAAagCAACIAAAAkS9vVX5bqj8EXc4QW/nOPwAAAD+cAAAAAAAAAAGpAgAAiAAAABu5kRu5kas/aBnRB1THzj8AAAA/rAAAAAAAAAABqgIAAIgAAABth8VEEWOtPyyS1vVFY84/AAAAP6wAAAAAAAAAAasCAACIAAAAvVX5bWk0rz8sktb1RWPOPwAAAD+8AAAAAAAAAAGsAgAAiAAAAKTvDRpSNbA/8grc4zf/zT8AAAA/ywAAAAAAAAABrQIAAIgAAAAweTDgjGuxP1TH3towzc0/AAAAP8sAAAAAAAAAAa4CAACIAAAA9L1BQ6oGsj8YQOTIImnNPwAAAD/LAAAAAAAAAAGvAgAAiAAAAIBHZAnlPLM/3rjpthQFzT8AAAA/2wAAAAAAAAABsAIAAIgAAABGjHVsAtizP9646bYUBc0/AAAAP+oAAAAAAAAAAbECAACIAAAACtGGzx9ztD+iMe+kBqHMPwAAAD/6AAAAAAAAAAGyAgAAiAAAAArRhs8fc7Q/Bu7xm/9uzD8AAAA/+gAAAAAAAAABswIAAIgAAABucw+BrsC0Pwbu8Zv/bsw/AAAAP/oAAAAAAAAAAbQCAACIAAAA0BWYMj0OtT8G7vGb/27MPwAAAD8KAQAAAAAAAAG1AgAAiAAAADK4IOTLW7U/aKr0kvg8zD8AAAA/GQEAAAAAAAABtgIAAIgAAACWWqmVWqm1P8pm94nxCsw/AAAAPxkBAAAAAAAAAbcCAACIAAAAvkFDqgaStj+Q3/x346bLPwAAAD8pAQAAAAAAAAG4AgAAiAAAAPw7Ikso57k/3kkNQrl6yj8AAAA/WAEAAAAAAAABuQIAAIgAAADCgDOuRYK6P0AGEDmySMo/AAAAP1gBAAAAAAAAAboCAACIAAAA6mfNwvFquz8GfxUnpOTJPwAAAD9YAQAAAAAAAAG7AgAAiAAAAE4KVnSAuLs/aDsYHp2yyT8AAAA/ZwEAAAAAAAABvAIAAIgAAAB08e+ILKG8Py60HQyPTsk/AAAAP2cBAAAAAAAAAb0CAACIAAAAnNiJndiJvT/yLCP6gOrIPwAAAD+WAQAAAAAAAAG+AgAAiAAAAAB7Ek9n170/8iwj+oDqyD8AAAA/lgEAAAAAAAABvwIAAIgAAABkHZsA9iS+P/IsI/qA6sg/AAAAP6YBAAAAAAAAAcACAACIAAAAZB2bAPYkvj9U6SXxebjIPwAAAD+mAQAAAAAAAAHBAgAAiAAAAChirGMTwL4/uKUo6HKGyD8AAAA/tQEAAAAAAAABwgIAAIgAAAAoYqxjE8C+PxpiK99rVMg/AAAAP7UBAAAAAAAAAcMCAACIAAAA7qa9xjBbvz98Hi7WZCLIPwAAAD/FAQAAAAAAAAHEAgAAiAAAALLrzilO9r8/4NowzV3wxz8AAAA/xQEAAAAAAAABxQIAAIgAAAALx6tt7iHAP0KXM8RWvsc/AAAAP9QBAAAAAAAAAcYCAACIAAAAbWk0H31vwD+kUza7T4zHPwAAAD/UAQAAAAAAAAHHAgAAiAAAAAJdgSnT48A/zIg+oDr2xj8AAAA/5AEAAAAAAAAByAIAAIgAAABl/wnbYTHBPy5FQZczxMY/AAAAP+QBAAAAAAAAAckCAACIAAAAllDOMylYwT8uRUGXM8TGPwAAAD/0AQAAAAAAAAHKAgAAiAAAAMihkozwfsE/871GhSVgxj8AAAA/AwIAAAAAAAABywIAAIgAAABcld+WRvPBP1Z6SXweLsY/AAAAPwMCAAAAAAAAAcwCAACIAAAAjeaj7w0awj+4NkxzF/zFPwAAAD8DAgAAAAAAAAHNAgAAiAAAAPCILKGcZ8I/fa9RYQmYxT8AAAA/EwIAAAAAAAABzgIAAIgAAAC2zT0EugLDP0IoV0/7M8U/AAAAPxMCAAAAAAAAAc8CAACIAAAAGHDGtUhQwz8HoVw97c/EPwAAAD8iAgAAAAAAAAHQAgAAiAAAAKxjE8CexMM/zBliK99rxD8AAAA/IgIAAAAAAAAB0QIAAIgAAABAV2DK9DjEP5GSZxnRB8Q/AAAAPzICAAAAAAAAAdICAACIAAAAo/noe4OGxD9WC20Hw6PDPwAAAD8yAgAAAAAAAAHTAgAAiAAAAAWccS0S1MQ/uMdv/rtxwz8AAAA/QgIAAAAAAAAB1AIAAIgAAAAFnHEtEtTEPxuEcvW0P8M/AAAAP1ECAAAAAAAAAdUCAACIAAAAN+01htn6xD8bhHL1tD/DPwAAAD9RAgAAAAAAAAHWAgAAiAAAADftNYbZ+sQ/fUB17K0Nwz8AAAA/yQIAAAAAAAAB1wIAAIgAAACZj743aEjFP9/8d+Om28I/AAAAP8kCAAAAAAAAAdgCAACIAAAAYNTPmoXjxT9CuXran6nCPwAAAD/YAgAAAAAAAAHZAgAAiAAAAPTHHKXbV8Y/pXV90Zh3wj8AAAA/2AIAAAAAAAAB2gIAAIgAAACnONl/wnbIP5Eji6R1fcE/AAAAPwcDAAAAAAAAAdsCAACIAAAA2Ymd2ImdyD/z342bbkvBPwAAAD8HAwAAAAAAAAHcAgAAiAAAADssJooY68g/V5yQkmcZwT8AAAA/FwMAAAAAAAAB3QIAAIgAAABsferi3xHJP1eckJJnGcE/AAAAP6EEAAAAAAAAAd4CAACIAAAAsv+E7bCY6D/zTmoQytXDPwAAAD8AAAAAAAAAAAHfAgAAiAAAABrXIkFNheg/805qEMrVwz8AAAA/pgAAAAAAAAAB4AIAAIgAAACBrsCU6XHoPy7WZCLYOcQ/AAAAP6YAAAAAAAAAAeECAACIAAAANZqPvjdo6D9pXV805p3EPwAAAD+2AAAAAAAAAAHiAgAAiAAAAJxxLRLUVOg/B6FcPe3PxD8AAAA/tgAAAAAAAAAB4wIAAIgAAACccS0S1FToP6TkWUb0AcU/AAAAP8UAAAAAAAAAAeQCAACIAAAAUF38OyJL6D9CKFdP+zPFPwAAAD/FAAAAAAAAAAHlAgAAiAAAAFBd/DsiS+g/4GtUWAJmxT8AAAA/1QAAAAAAAAAB5gIAAIgAAAAESctlcEHoP+BrVFgCZsU/AAAAP9UAAAAAAAAAAecCAACIAAAABEnLZXBB6D99r1FhCZjFPwAAAD/kAAAAAAAAAAHoAgAAiAAAAARJy2VwQeg/GvNOahDKxT8AAAA/5AAAAAAAAAAB6QIAAIgAAAC4NJqPvjfoP7g2THMX/MU/AAAAP/QAAAAAAAAAAeoCAACIAAAAuDSaj7436D/zvUaFJWDGPwAAAD8EAQAAAAAAAAHrAgAAiAAAALg0mo++N+g/kAFEjiySxj8AAAA/EwEAAAAAAAAB7AIAAIgAAAC4NJqPvjfoPy5FQZczxMY/AAAAPxMBAAAAAAAAAe0CAACIAAAAuDSaj7436D/MiD6gOvbGPwAAAD8jAQAAAAAAAAHuAgAAiAAAALg0mo++N+g/asw7qUEoxz8AAAA/MgEAAAAAAAAB7wIAAIgAAAC4NJqPvjfoPwYQObJIWsc/AAAAP0IBAAAAAAAAAfACAACIAAAAuDSaj7436D+kUza7T4zHPwAAAD9SAQAAAAAAAAHxAgAAiAAAALg0mo++N+g/QpczxFa+xz8AAAA/UgEAAAAAAAAB8gIAAIgAAAC4NJqPvjfoP+DaMM1d8Mc/AAAAP2EBAAAAAAAAAfMCAACIAAAAuDSaj7436D98Hi7WZCLIPwAAAD9hAQAAAAAAAAH0AgAAiAAAALg0mo++N+g/uKUo6HKGyD8AAAA/cQEAAAAAAAAB9QIAAIgAAAC4NJqPvjfoP1TpJfF5uMg/AAAAP3EBAAAAAAAAAfYCAACIAAAAuDSaj7436D/yLCP6gOrIPwAAAD+AAQAAAAAAAAH3AgAAiAAAALg0mo++N+g/LrQdDI9OyT8AAAA/gAEAAAAAAAAB+AIAAIgAAAC4NJqPvjfoP0AGEDmySMo/AAAAP5ABAAAAAAAAAfkCAACIAAAAuDSaj7436D/eSQ1CuXrKPwAAAD+QAQAAAAAAAAH6AgAAiAAAALg0mo++N+g/GtEHVMfeyj8AAAA/oAEAAAAAAAAB+wIAAIgAAAC4NJqPvjfoP7YUBV3OEMs/AAAAP6ABAAAAAAAAAfwCAACIAAAABEnLZXBB6D/ym/9u3HTLPwAAAD+vAQAAAAAAAAH9AgAAiAAAAFBd/DsiS+g/LCP6gOrYyz8AAAA/rwEAAAAAAAAB/gIAAIgAAABQXfw7IkvoP2iq9JL4PMw/AAAAP78BAAAAAAAAAf8CAACIAAAAUF38OyJL6D+iMe+kBqHMPwAAAD+/AQAAAAAAAAEAAwAAiAAAAFBd/DsiS+g/QHXsrQ3TzD8AAAA/zgEAAAAAAAABAQMAAIgAAACccS0S1FToP3z85r8bN80/AAAAP84BAAAAAAAAAQIDAACIAAAA6YVe6IVe6D9Ux97aMM3NPwAAAD/eAQAAAAAAAAEDAwAAiAAAAOmFXuiFXug/jk7Z7D4xzj8AAAA/3gEAAAAAAAABBAMAAIgAAADphV7ohV7oP8rV0/5Mlc4/AAAAP+4BAAAAAAAAAQUDAACIAAAANZqPvjdo6D9oGdEHVMfOPwAAAD/uAQAAAAAAAAEGAwAAiAAAADWaj743aOg/QOTIImldzz8AAAA//QEAAAAAAAABBwMAAIgAAAA1mo++N2joP3xrwzR3wc8/AAAAP/0BAAAAAAAAAQgDAACIAAAAzcLxapt76D+WgFm10HbQPwAAAD8NAgAAAAAAAAEJAwAAiAAAAM3C8Wqbe+g/A2bVQtvB0D8AAAA/DQIAAAAAAAABCgMAAIgAAAAa1yJBTYXoP6Cp0kvi89A/AAAAP0sCAAAAAAAAAQsDAACIAAAAZutTF/+O6D8Nj07Z7D7RPwAAAD9LAgAAAAAAAAEMAwAAiAAAAGbrUxf/jug/2zDNXfBX0T8AAAA/WwIAAAAAAAABDQMAAIgAAACy/4TtsJjoP0gWSev6otE/AAAAP1sCAAAAAAAAAQ4DAACIAAAAsv+E7bCY6D/lWUb0AdXRPwAAAD9rAgAAAAAAAAEPAwAAiAAAALL/hO2wmOg/g51D/QgH0j8AAAA/egIAAAAAAAABEAMAAIgAAAD+E7bDYqLoPyDhQAYQOdI/AAAAP3oCAAAAAAAAAREDAACIAAAATCjnmRSs6D++JD4PF2vSPwAAAD96AgAAAAAAAAESAwAAiAAAAJg8GHDGteg/+Ks4ISXP0j8AAAA/igIAAAAAAAABEwMAAIgAAACYPBhwxrXoP5bvNSosAdM/AAAAP5kCAAAAAAAAARQDAACIAAAA5FBJRni/6D8C1bG3NkzTPwAAAD+ZAgAAAAAAAAEVAwAAiAAAADFlehwqyeg/b7otRUGX0z8AAAA/qQIAAAAAAAABFgMAAIgAAAB9eavy29LoPwv+Kk5IydM/AAAAP6kCAAAAAAAAARcDAACIAAAAyY3cyI3c6D9HhSVgVi3UPwAAAD+5AgAAAAAAAAEYAwAAiAAAAJMHA864Fuk/KnmWEX1A1T8AAAA/2AIAAAAAAAABGQMAAIgAAADfGzSkaiDpP/caFZaAWdU/AAAAP+cCAAAAAAAAARoDAACIAAAALDBlehwq6T/GvJMahHLVPwAAAD/nAgAAAAAAAAEbAwAAiAAAACwwZXocKuk/lV4Sn4eL1T8AAAA/9wIAAAAAAAABHAMAAIgAAADFWMcmgD3pP2QAkSOLpNU/AAAAP/cCAAAAAAAAAR0DAACIAAAAEW34/DFH6T8zog+ojr3VPwAAAD8HAwAAAAAAAAEeAwAAiAAAAF2BKdPjUOk/AkSOLJLW1T8AAAA/BwMAAAAAAAABHwMAAIgAAACqlVqplVrpP5+HizWZCNY/AAAAPxYDAAAAAAAAASADAACIAAAA9qmLf0dk6T9tKQq6nCHWPwAAAD8WAwAAAAAAAAEhAwAAiAAAAI7S7Surd+k/C20Hw6NT1j8AAAA/JgMAAAAAAAABIgMAAIgAAADa5h4CXYHpP9oOhkenbNY/AAAAPzUDAAAAAAAAASMDAACIAAAA2uYeAl2B6T+psATMqoXWPwAAAD81AwAAAAAAAAEkAwAAiAAAAA0441okqOk/gXv85r8b1z8AAAA/VQMAAAAAAAABJQMAAIgAAAClYEUHiLvpPx+/+e/GTdc/AAAAP1UDAAAAAAAAASYDAACIAAAApWBFB4i76T+9Avf4zX/XPwAAAD9kAwAAAAAAAAEnAwAAiAAAAD6Jp7Przuk/i6R1fdGY1z8AAAA/ZAMAAAAAAAABKAMAAIgAAACKndiJndjpPynocobYytc/AAAAP3QDAAAAAAAAASkDAACIAAAA1rEJYE/i6T/GK3CP3/zXPwAAAD90AwAAAAAAAAEqAwAAiAAAAG/aawyz9ek/ZG9tmOYu2D8AAAA/gwMAAAAAAAABKwMAAIgAAABv2msMs/XpPwGzaqHtYNg/AAAAP4MDAAAAAAAAASwDAACIAAAABwPOuBYJ6j+f9meq9JLYPwAAAD+TAwAAAAAAAAEtAwAAiAAAAFMX/47IEuo/PTpls/vE2D8AAAA/owMAAAAAAAABLgMAAIgAAADtP2E7LCbqP9p9YrwC99g/AAAAP6MDAAAAAAAAAS8DAACIAAAA7T9hOywm6j93wV/FCSnZPwAAAD+yAwAAAAAAAAEwAwAAiAAAAIZow+ePOeo/5KbbUhR02T8AAAA/sgMAAAAAAAABMQMAAIgAAABqpVZqpVbqPx4u1mQi2Nk/AAAAP8IDAAAAAAAAATIDAACIAAAAA864Fglq6j+8cdNtKQraPwAAAD/RAwAAAAAAAAEzAwAAiAAAAE/i6ey6c+o/WrXQdjA82j8AAAA/0QMAAAAAAAABNAMAAIgAAACb9hrDbH3qPylXT/szVdo/AAAAP+EDAAAAAAAAATUDAACIAAAAgjOuRYKa6j8ygMiRRdLaPwAAAD8ABAAAAAAAAAE2AwAAiAAAAM5H3xs0pOo/ASJHFknr2j8AAAA/EAQAAAAAAAABNwMAAIgAAAAaXBDy5a3qP9DDxZpMBNs/AAAAPxAEAAAAAAAAATgDAACIAAAAZnBByJe36j+fZUQfUB3bPwAAAD8fBAAAAAAAAAE5AwAAiAAAALKEcp5Jweo/PalBKFdP2z8AAAA/HwQAAAAAAAABOgMAAIgAAAD/mKN0+8rqP9nsPjFegds/AAAAPy8EAAAAAAAAATsDAACIAAAAl8EFIV/e6j+ojr21YZrbPwAAAD8vBAAAAAAAAAE8AwAAiAAAADDqZ83C8eo/FXQ5Q2zl2z8AAAA/PwQAAAAAAAABPQMAAIgAAADAqJ81C8frPzsYHp2y2d0/AAAAP1kEAAAAAAAAAT4DAACIAAAADL3QC73Q6z/ZWxumuQvePwAAAD9ZBAAAAAAAAAE/AwAAiAAAAKTlMrgg5Os/d58Yr8A93j8AAAA/aAQAAAAAAAABQAMAAIgAAADw+WOO0u3rPxPjFbjHb94/AAAAP2gEAAAAAAAAAUEDAACIAAAAPg6VZIT36z/jhJQ8y4jePwAAAD94BAAAAAAAAAFCAwAAiAAAANc29xDoCuw/sSYTwc6h3j8AAAA/eAQAAAAAAAABQwMAAIgAAAAjSyjnmRTsP4HIkUXSut4/AAAAP4cEAAAAAAAAAUQDAACIAAAAB4i7aa8x7D/trQ3T3AXfPwAAAD+HBAAAAAAAAAFFAwAAiAAAAAeIu2mvMew/u0+MV+Ae3z8AAAA/lwQAAAAAAAABRgMAAIgAAACgsB0WE0XsP4nxCtzjN98/AAAAP5cEAAAAAAAAAUcDAACIAAAA7MRO7MRO7D9Zk4lg51DfPwAAAD+nBAAAAAAAAAFIAwAAiAAAADjZf8J2WOw/JzUI5epp3z8AAAA/pwQAAAAAAAABSQMAAIgAAACF7bCYKGLsPyc1COXqad8/AAAAP7YEAAAAAAAAAUoDAACIAAAA0QHibtpr7D/31oZp7oLfPwAAAD/GBAAAAAAAAAFLAwAAiAAAAB8WE0WMdew/99aGae6C3z8AAAA/xgQAAAAAAAABTAMAAIgAAABrKkQbPn/sP/fWhmnugt8/AAAAP9UEAAAAAAAAAU0DAACIAAAAtz518e+I7D/31oZp7oLfPwAAAD/VBAAAAAAAAAFOAwAAiAAAALc+dfHviOw/xXgF7vGb3z8AAAA/5QQAAAAAAAABTwMAAIgAAAADU6bHoZLsP8V4Be7xm98/AAAAP+UEAAAAAAAAAVADAACIAAAAA1Omx6GS7D+VGoRy9bTfPwAAAD/1BAAAAAAAAAFRAwAAiAAAAE9n151TnOw/lRqEcvW03z8AAAA/9QQAAAAAAAABUgMAAIgAAACcewh0BabsP5UahHL1tN8/AAAAPwQFAAAAAAAAAVMDAACIAAAANKRqIGm57D9jvAL3+M3fPwAAAD8EBQAAAAAAAAFUAwAAiAAAAGX1Lnkw4Ow/6FA/woEM4D8AAAA/FAUAAAAAAAABVQMAAIgAAAD/HZEllPPsP+hQP8KBDOA/AAAAPyMFAAAAAAAAAVYDAACIAAAA5FokqKkQ7T+28r1GhSXgPwAAAD8jBQAAAAAAAAFXAwAAiAAAAHyDhlQNJO0/nkP9CAcy4D8AAAA/MwUAAAAAAAABWAMAAIgAAAAVrOgAcTftP4aUPMuIPuA/AAAAPzMFAAAAAAAAAVkDAACIAAAARv2sWThe7T9UNrtPjFfgPwAAAD9DBQAAAAAAAAFaAwAAiAAAAN8lDwacce0/Oof6EQ5k4D8AAAA/QwUAAAAAAAABWwMAAIgAAAB4TnGy/4TtPzqH+hEOZOA/AAAAP1IFAAAAAAAAAVwDAACIAAAAxGKiiLGO7T8i2DnUj3DgPwAAAD9SBQAAAAAAAAFdAwAAiAAAAF2LBDUVou0/Cil5lhF94D8AAAA/YgUAAAAAAAABXgMAAIgAAACpnzULx6vtPwopeZYRfeA/AAAAP3EFAAAAAAAAAV8DAACIAAAA9bNm4Xi17T8KKXmWEX3gPwAAAD9xBQAAAAAAAAFgAwAAiAAAAEHIl7cqv+0/Cil5lhF94D8AAAA/zwUAAAAAAAABYQMAAIgAAAAnBSs6QNztPwopeZYRfeA/AAAAP98FAAAAAAAAAWIDAACIAAAAdBlcEPLl7T/yebhYk4ngPwAAAD/fBQAAAAAAAAFjAwAAiAAAAAxCvrxV+e0/8nm4WJOJ4D8AAAA/7gUAAAAAAAABZAMAAIgAAADxflE/axbuP9jK9xoVluA/AAAAP+4FAAAAAAAAAWUDAACIAAAAiaez684p7j/YyvcaFZbgPwAAAD/+BQAAAAAAAAFmAwAAiAAAALr4d0SWUO4/wBs33Zai4D8AAAA/DQYAAAAAAAABZwMAAIgAAABUIdrw+WPuP8AbN92WouA/AAAAPw0GAAAAAAAAAWgDAACIAAAAhXKeScGK7j+obHafGK/gPwAAAD8dBgAAAAAAAAFpAwAAiAAAANGGzx9zlO4/qGx2nxiv4D8AAAA/HQYAAAAAAAABagMAAIgAAAAdmwD2JJ7uP6hsdp8Yr+A/AAAAPy0GAAAAAAAAAWsDAACIAAAAaq8xzNan7j+obHafGK/gPwAAAD+ABgAAAAAAAAFsAwAAiAAAALbDYqKIse4/qGx2nxiv4D8AAAA/gAYAAAAAAAABbQMAAIgAAABO7MRO7MTuP469tWGau+A/AAAAP48GAAAAAAAAAW4DAACIAAAANClY0QHi7j+OvbVhmrvgPwAAAD+fBgAAAAAAAAFvAwAAiAAAAMxRun1l9e4/dg71IxzI4D8AAAA/nwYAAAAAAAABcAMAAIgAAAAaZutTF//uP3YO9SMcyOA/AAAAP64GAAAAAAAAAXEDAACIAAAAZnocKskI7z92DvUjHMjgPwAAAD+uBgAAAAAAAAFyAwAAiAAAAP6iftYsHO8/dg71IxzI4D8AAAA/vgYAAAAAAAABcwMAAIgAAABKt6+s3iXvP3YO9SMcyOA/AAAAP74GAAAAAAAAAXQDAACIAAAAlsvggpAv7z92DvUjHMjgPwAAAD/OBgAAAAAAAAF1AwAAiAAAAOLfEVlCOe8/dg71IxzI4D8AAAA/zgYAAAAAAAABdgMAAIgAAAAu9EIv9ELvP3YO9SMcyOA/AAAAP90GAAAAAAAAAXcDAACIAAAAfAh0BaZM7z92DvUjHMjgPwAAAD/tBgAAAAAAAAF4AwAAiAAAAHwIdAWmTO8/jr21YZq74D8AAAA/7QYAAAAAAAABeQMAAIgAAADIHKXbV1bvP6hsdp8Yr+A/AAAAP/wGAAAAAAAAAXoDAACIAAAAFDHWsQlg7z+obHafGK/gPwAAAD8MBwAAAAAAAAF7AwAAiAAAABQx1rEJYO8/wBs33Zai4D8AAAA/DAcAAAAAAAABfAMAAIgAAACuWThebXPvP9jK9xoVluA/AAAAPxwHAAAAAAAAAX0DAACIAAAARoKaCtGG7z/yebhYk4ngPwAAAD8rBwAAAAAAAAF+AwAAiAAAAJKWy+CCkO8/Cil5lhF94D8AAAA/KwcAAAAAAAABfwMAAIgAAAAqvy2N5qPvPzqH+hEOZOA/AAAAPysHAAAAAAAAAYADAACIAAAAwuePOUq37z9UNrtPjFfgPwAAAD9KBwAAAAAAAAGBAwAAiAAAAMLnjzlKt+8/hpQ8y4g+4D8AAAA/SgcAAAAAAAABggMAAIgAAABcEPLlrcrvP55D/QgHMuA/AAAAP1oHAAAAAAAAAYMDAACIAAAAQk2FaMPn7z9jvAL3+M3fPwAAAD95BwAAAAAAAAGEAwAAiAAAAI5htj518e8/xXgF7vGb3z8AAAA/iQcAAAAAAAABhQMAAIgAAACOYbY+dfHvP/fWhmnugt8/AAAAP5gHAAAAAAAAAYYDAACIAAAAjmG2PnXx7z8nNQjl6mnfPwAAAD/HBwAAAAAAAAGHAwAAiAAAAI5htj518e8/WZOJYOdQ3z8AAAA/1wcAAAAAAAABiAMAAIgAAACOYbY+dfHvP4nxCtzjN98/AAAAP9cHAAAAAAAAAYkDAACIAAAAjmG2PnXx7z+7T4xX4B7fPwAAAD/mBwAAAAAAAAGKAwAAiAAAAI5htj518e8/7a0N09wF3z8AAAA/5gcAAAAAAAABiwMAAIgAAACOYbY+dfHvP09qEMrV094/AAAAP/YHAAAAAAAAAYwDAACIAAAAjmG2PnXx7z+xJhPBzqHePwAAAD/2BwAAAAAAAAGNAwAAiAAAAI5htj518e8/44SUPMuI3j8AAAA/BggAAAAAAAABjgMAAIgAAACOYbY+dfHvP0dBlzPEVt4/AAAAPwYIAAAAAAAAAY8DAACIAAAAjmG2PnXx7z/ZWxumuQvePwAAAD8VCAAAAAAAAAGQAwAAiAAAAI5htj518e8/C7qcIbby3T8AAAA/FQgAAAAAAAABkQMAAIgAAACOYbY+dfHvP53UIJSrp90/AAAAPyUIAAAAAAAAAZIDAACIAAAAjmG2PnXx7z8BkSOLpHXdPwAAAD80CAAAAAAAAAGTAwAAiAAAAPY4VJIR3u8/92eq9JL43D8AAAA/awgAAAAAAAABlAMAAIgAAAD2OFSSEd7vP1kkreuLxtw/AAAAP3sIAAAAAAAAAZUDAACIAAAAqiQjvF/U7z+84K/ihJTcPwAAAD97CAAAAAAAAAGWAwAAiAAAAKokI7xf1O8/Hp2y2X1i3D8AAAA/iwgAAAAAAAABlwMAAIgAAACqJCO8X9TvP4BZtdB2MNw/AAAAP4sIAAAAAAAAAZgDAACIAAAAqiQjvF/U7z/kFbjHb/7bPwAAAD+aCAAAAAAAAAGZAwAAiAAAAFwQ8uWtyu8/RtK6vmjM2z8AAAA/qggAAAAAAAABmgMAAIgAAABcEPLlrcrvP3cwPDpls9s/AAAAP6oIAAAAAAAAAZsDAACIAAAAXBDy5a3K7z/Z7D4xXoHbPwAAAD+5CAAAAAAAAAGcAwAAiAAAAFwQ8uWtyu8/CkvArFpo2z8AAAA/uQgAAAAAAAABnQMAAIgAAABcEPLlrcrvPz2pQShXT9s/AAAAP8kIAAAAAAAAAZ4DAACIAAAAXBDy5a3K7z9uB8OjUzbbPwAAAD/JCAAAAAAAAAGfAwAAiAAAAFwQ8uWtyu8/n2VEH1Ad2z8AAAA/2QgAAAAAAAABoAMAAIgAAAAQ/MAP/MDvP/j4zX83bto/AAAAP+gIAAAAAAAAAaEDAACIAAAAEPzAD/zA7z8pV0/7M1XaPwAAAD/oCAAAAAAAAAGiAwAAiAAAAMLnjzlKt+8/ixNS8iwj2j8AAAA/+AgAAAAAAAABowMAAIgAAADC5485SrfvP+3PVOkl8dk/AAAAP/gIAAAAAAAAAaQDAACIAAAAwuePOUq37z9QjFfgHr/ZPwAAAD8HCQAAAAAAAAGlAwAAiAAAAMLnjzlKt+8/s0ha1xeN2T8AAAA/BwkAAAAAAAABpgMAAIgAAADC5485SrfvPxUFXc4QW9k/AAAAPxcJAAAAAAAAAacDAACIAAAAwuePOUq37z9GY95JDULZPwAAAD8XCQAAAAAAAAGoAwAAiAAAAMLnjzlKt+8/d8FfxQkp2T8AAAA/JwkAAAAAAAABqQMAAIgAAADC5485SrfvPz06ZbP7xNg/AAAAP0YJAAAAAAAAAaoDAACIAAAAdtNeY5it7z89OmWz+8TYPwAAAD9GCQAAAAAAAAGrAwAAiAAAAHbTXmOYre8/n/ZnqvSS2D8AAAA/RgkAAAAAAAABrAMAAIgAAAAqvy2N5qPvP9BU6SXxedg/AAAAP1UJAAAAAAAAAa0DAACIAAAAKr8tjeaj7z8Bs2qh7WDYPwAAAD9VCQAAAAAAAAGuAwAAiAAAACq/LY3mo+8/lc3uE+MV2D8AAAA/ZQkAAAAAAAABrwMAAIgAAADeqvy2NJrvP8YrcI/f/Nc/AAAAP2UJAAAAAAAAAbADAACIAAAAkpbL4IKQ7z/4ifEK3OPXPwAAAD91CQAAAAAAAAGxAwAAiAAAAJKWy+CCkO8/Wkb0AdWx1z8AAAA/dQkAAAAAAAABsgMAAIgAAACSlsvggpDvP4ukdX3RmNc/AAAAP4QJAAAAAAAAAbMDAACIAAAA+m1pNB997z+Be/zmvxvXPwAAAD+jCQAAAAAAAAG0AwAAiAAAAPptaTQffe8/5Df/3bjp1j8AAAA/owkAAAAAAAABtQMAAIgAAAD6bWk0H33vPxWWgFm10NY/AAAAP7MJAAAAAAAAAbYDAACIAAAArlk4Xm1z7z94UoNQrp7WPwAAAD+zCQAAAAAAAAG3AwAAiAAAAK5ZOF5tc+8/qbAEzKqF1j8AAAA/wwkAAAAAAAABuAMAAIgAAABiRQeIu2nvP9oOhkenbNY/AAAAP8MJAAAAAAAAAbkDAACIAAAAYkUHiLtp7z88y4g+oDrWPwAAAD/SCQAAAAAAAAG6AwAAiAAAABQx1rEJYO8/bSkKupwh1j8AAAA/0gkAAAAAAAABuwMAAIgAAAB8CHQFpkzvPwJEjiyS1tU/AAAAP+IJAAAAAAAAAbwDAACIAAAAfAh0BaZM7z9kAJEji6TVPwAAAD/iCQAAAAAAAAG9AwAAiAAAAC70Qi/0Qu8/xryTGoRy1T8AAAA/AQoAAAAAAAABvgMAAIgAAADi3xFZQjnvP/caFZaAWdU/AAAAPwEKAAAAAAAAAb8DAACIAAAA4t8RWUI57z8qeZYRfUDVPwAAAD8RCgAAAAAAAAHAAwAAiAAAAJbL4IKQL+8/jDWZCHYO1T8AAAA/EQoAAAAAAAABwQMAAIgAAACWy+CCkC/vP+7xm/9u3NQ/AAAAPyAKAAAAAAAAAcIDAACIAAAA/qJ+1iwc7z8fUB17a8PUPwAAAD8gCgAAAAAAAAHDAwAAiAAAAP6iftYsHO8/tGqh7WB41D8AAAA/MAoAAAAAAAABxAMAAIgAAACyjk0AexLvP+XIImldX9Q/AAAAPzAKAAAAAAAAAcUDAACIAAAAso5NAHsS7z8WJ6TkWUbUPwAAAD8/CgAAAAAAAAHGAwAAiAAAABpm61MX/+4/qUEoV0/70z8AAAA/PwoAAAAAAAABxwMAAIgAAAAaZutTF//uPwv+Kk5IydM/AAAAP08KAAAAAAAAAcgDAACIAAAANClY0QHi7j8zMzMzMzPTPwAAAD9uCgAAAAAAAAHJAwAAiAAAADQpWNEB4u4/ZZG0ri8a0z8AAAA/bgoAAAAAAAABygMAAIgAAADoFCf7T9juP/irOCElz9I/AAAAP34KAAAAAAAAAcsDAACIAAAAnAD2JJ7O7j+MxryTGoTSPwAAAD9+CgAAAAAAAAHMAwAAiAAAAJwA9iSezu4/viQ+Dxdr0j8AAAA/jQoAAAAAAAABzQMAAIgAAABO7MRO7MTuPyDhQAYQOdI/AAAAP50KAAAAAAAAAc4DAACIAAAAAtiTeDq77j8g4UAGEDnSPwAAAD+dCgAAAAAAAAHPAwAAiAAAAALYk3g6u+4/UT/CgQwg0j8AAAA/rQoAAAAAAAAB0AMAAIgAAAC2w2KiiLHuP4OdQ/0IB9I/AAAAP60KAAAAAAAAAdEDAACIAAAAtsNiooix7j+0+8R4Be7RPwAAAD+8CgAAAAAAAAHSAwAAiAAAAGqvMczWp+4/5VlG9AHV0T8AAAA/vAoAAAAAAAAB0wMAAIgAAABqrzHM1qfuPxa4x2/+u9E/AAAAP8wKAAAAAAAAAdQDAACIAAAAHZsA9iSe7j95dMpm94nRPwAAAD/MCgAAAAAAAAHVAwAAiAAAANGGzx9zlO4/qtJL4vNw0T8AAAA/2woAAAAAAAAB1gMAAIgAAADRhs8fc5TuP29LUdDlDNE/AAAAP9sKAAAAAAAAAdcDAACIAAAAhXKeScGK7j/RB1TH3trQPwAAAD/7CgAAAAAAAAHYAwAAiAAAAO1JPJ1dd+4/loBZtdB20D8AAAA/+woAAAAAAAAB2QMAAIgAAACgNQvHq23uP/k8XKzJRNA/AAAAP/sKAAAAAAAAAdoDAACIAAAAVCHa8Plj7j8Yr8A9fvPPPwAAAD8KCwAAAAAAAAHbAwAAiAAAAAgNqRpIWu4/fGvDNHfBzz8AAAA/CgsAAAAAAAAB3AMAAIgAAAC6+HdEllDuP94nxitwj88/AAAAPxoLAAAAAAAAAd0DAACIAAAAuvh3RJZQ7j8EXc4QW/nOPwAAAD8pCwAAAAAAAAHeAwAAiAAAAG7kRm7kRu4/ytXT/kyVzj8AAAA/KQsAAAAAAAAB3wMAAIgAAAAi0BWYMj3uPyyS1vVFY84/AAAAPzkLAAAAAAAAAeADAACIAAAAItAVmDI97j/yCtzjN//NPwAAAD85CwAAAAAAAAHhAwAAiAAAANW75MGAM+4/VMfe2jDNzT8AAAA/SQsAAAAAAAAB4gMAAIgAAACJp7PrzinuPxhA5Mgiac0/AAAAP0kLAAAAAAAAAeMDAACIAAAAPZOCFR0g7j98/Oa/GzfNPwAAAD9YCwAAAAAAAAHkAwAAiAAAAD2TghUdIO4/3rjpthQFzT8AAAA/WAsAAAAAAAAB5QMAAIgAAADxflE/axbuP6Ix76QGocw/AAAAP2gLAAAAAAAAAeYDAACIAAAAWFbvkgcD7j/KZveJ8QrMPwAAAD9oCwAAAAAAAAHnAwAAiAAAAFhW75IHA+4/LCP6gOrYyz8AAAA/dwsAAAAAAAAB6AMAAIgAAAAMQr68VfntP5Df/Hfjpss/AAAAP3cLAAAAAAAAAekDAACIAAAADEK+vFX57T/ym/9u3HTLPwAAAD+XCwAAAAAAAAHqAwAAiAAAAMAtjeaj7+0/8pv/btx0yz8AAAA/lwsAAAAAAAAB6wMAAIgAAADALY3mo+/tP1RYAmbVQss/AAAAP6YLAAAAAAAAAewDAACIAAAAdBlcEPLl7T9UWAJm1ULLPwAAAD9xDAAAAAAAAAHtAwAAiAAAAEHIl7cqv+0/GtEHVMfeyj8AAAA/cQwAAAAAAAAB7gMAAIgAAACt1Eqt1ErtPwZ/FSek5Mk/AAAAP4EMAAAAAAAAAe8DAACIAAAA5FokqKkQ7T9oOxgenbLJPwAAAD+BDAAAAAAAAAHwAwAAiAAAAM3MzMzMzOw/kHAgA4gcyT8AAAA/kAwAAAAAAAAB8QMAAIgAAAADU6bHoZLsP1TpJfF5uMg/AAAAP5AMAAAAAAAAAfIDAACIAAAAONl/wnZY7D98Hi7WZCLIPwAAAD+gDAAAAAAAAAHzAwAAiAAAAG9fWb1LHuw/QpczxFa+xz8AAAA/oAwAAAAAAAAB9AMAAIgAAADw+WOO0u3rPwYQObJIWsc/AAAAP78MAAAAAAAAAfUDAACIAAAApOUyuCDk6z9qzDupQSjHPwAAAD96DQAAAAAAAAH2AwAAiAAAAEJDqgaSlus/871GhSVgxj8AAAA/eg0AAAAAAAAB9wMAAIgAAACqGkhaLoPrP/O9RoUlYMY/AAAAP4oNAAAAAAAAAfgDAACIAAAAeMmDAWdc6z+4NkxzF/zFPwAAAD+KDQAAAAAAAAH5AwAAiAAAAEd4v6ifNes/GvNOahDKxT8AAAA/mQ0AAAAAAAAB+gMAAIgAAACuT138OyLrP32vUWEJmMU/AAAAP5kNAAAAAAAAAfsDAACIAAAAyBLKeSYF6z/ga1RYAmbFPwAAAD+ZDQAAAAAAAAH8AwAAiAAAAMgSynkmBes/QihXT/szxT8AAAA/qQ0AAAAAAAAB/QMAAIgAAAB8/pijdPvqP0IoV0/7M8U/AAAAP7kNAAAAAAAAAf4DAACIAAAAl8EFIV/e6j9CKFdP+zPFPwAAAD/3DQAAAAAAAAH/AwAAiAAAABpcEPLlreo/aV1fNOadxD8AAAA/9w0AAAAAAAABAAQAAIgAAACCM65FgprqP8wZYivfa8Q/AAAAPwcOAAAAAAAAAQEEAACIAAAA6ApMmR6H6j/MGWIr32vEPwAAAD8HDgAAAAAAAAECBAAAiAAAAE/i6ey6c+o/LtZkItg5xD8AAAA/Fg4AAAAAAAABAwQAAIgAAAADzrgWCWrqPy7WZCLYOcQ/AAAAPxYOAAAAAAAAAQQEAACIAAAAt7mHQFdg6j8u1mQi2DnEPwAAAD8mDgAAAAAAAAEFBAAAiAAAAGqlVmqlVuo/kZJnGdEHxD8AAAA/Jg4AAAAAAAABBgQAAIgAAAAekSWU80zqP5GSZxnRB8Q/AAAAPzUOAAAAAAAAAQcEAACIAAAA0nz0vUFD6j+RkmcZ0QfEPwAAAD9VDgAAAAAAAAEIBAAAiAAAAIZow+ePOeo/kZJnGdEHxD8AAAA/VQ4AAAAAAAABCQQAAIgAAACGaMPnjznqP/NOahDK1cM/AAAAP2QOAAAAAAAAAQoEAACIAAAAOlSSEd4v6j/zTmoQytXDPwAAAD9kDgAAAAAAAAELBAAAiAAAAFMX/47IEuo/VgttB8Ojwz8AAAA/gw4AAAAAAAABDAQAAIgAAAAHA864FgnqP1YLbQfDo8M/AAAAP4MOAAAAAAAAAQ0EAACIAAAAb9prDLP16T9WC20Hw6PDPwAAAD+DDgAAAAAAAAEOBAAAiAAAACLGOjYB7Ok/VgttB8Ojwz8AAAA/kw4AAAAAAAABDwQAAIgAAADWsQlgT+LpP1YLbQfDo8M/AAAAP5MOAAAAAAAAARAEAACIAAAAip3YiZ3Y6T9WC20Hw6PDPwAAAD+jDgAAAAAAAAERBAAAiAAAAD6Jp7Przuk/VgttB8Ojwz8AAAA/8Q4AAAAAAAABEgQAAIgAAAClYEUHiLvpP1YLbQfDo8M/AAAAPwAPAAAAAAAAARMEAACIAAAADTjjWiSo6T9WC20Hw6PDPwAAAD8QDwAAAAAAAAEUBAAAiAAAAMEjsoRynuk/VgttB8Ojwz8AAAA/EA8AAAAAAAABFQQAAIgAAABzD4GuwJTpP1YLbQfDo8M/AAAAPx8PAAAAAAAAARYEAACIAAAA2uYeAl2B6T9WC20Hw6PDPwAAAD8fDwAAAAAAAAEXBAAAiAAAAI7S7Surd+k/VgttB8Ojwz8AAAA/Lw8AAAAAAAABGAQAAIgAAABCvrxV+W3pP1YLbQfDo8M/AAAAPy8PAAAAAAAAARkEAACIAAAA9qmLf0dk6T9WC20Hw6PDPwAAAD8/DwAAAAAAAAEaBAAAiAAAAKqVWqmVWuk/VgttB8Ojwz8AAAA/Pw8AAAAAAAABGwQAAIgAAABdgSnT41DpP1YLbQfDo8M/AAAAP04PAAAAAAAAARwEAACIAAAAEW34/DFH6T9WC20Hw6PDPwAAAD+sDwAAAAAAAAEdBAAAiAAAACwwZXocKuk/VgttB8Ojwz8AAAA/uw8AAAAAAAABHgQAAIgAAACTBwPOuBbpP1YLbQfDo8M/AAAAP7sPAAAAAAAAAR8EAACIAAAA+t6gIVUD6T9WC20Hw6PDPwAAAD/LDwAAAAAAAAEgBAAAiAAAAGK2PnXx7+g/VgttB8Ojwz8AAAA/yw8AAAAAAAABIQQAAIgAAAAVog2fP+boP1YLbQfDo8M/AAAAP9sPAAAAAAAAASIEAACIAAAAyY3cyI3c6D9WC20Hw6PDPwAAAD84EAAAAAAAAAEjBAAAiAAAAH15q/Lb0ug/VgttB8Ojwz8AAAA/OBAAAAAAAAABJAQAAIgAAAAxZXocKsnoP1YLbQfDo8M/AAAAP0gQAAAAAAAAASUEAACIAAAA5FBJRni/6D9WC20Hw6PDPwAAAD9XEAAAAAAAAAEmBAAAiAAAAJg8GHDGteg/VgttB8Ojwz8AAAA/VxAAAAAAAAABJwQAAIgAAAD+E7bDYqLoP1YLbQfDo8M/AAAAP6UQAAAAAAAAASgEAACIAAAAsv+E7bCY6D9WC20Hw6PDPwAAAD+1EAAAAAAAAAEpBAAAiAAAAGbrUxf/jug/VgttB8Ojwz8AAAA/xRAAAAAAAAABKgQAAIgAAAAa1yJBTYXoP1YLbQfDo8M/AAAAP8UQAAAAAAAAASsEAACIAAAAzcLxapt76D9WC20Hw6PDPwAAAD/UEAAAAAAAAAEsBAAAiAAAAHsST2fXncM/Pn7z342b7j8AAAA/AAAAAAAAAAABLQQAAIgAAABKwYoOEHfDPz5+89+Nm+4/AAAAP1cBAAAAAAAAAS4EAACIAAAAGHDGtUhQwz8+fvPfjZvuPwAAAD9nAQAAAAAAAAEvBAAAiAAAAOceAl2BKcM/Pn7z342b7j8AAAA/dwEAAAAAAAABMAQAAIgAAAC2zT0EugLDPz5+89+Nm+4/AAAAP9EBAAAAAAAAATEEAACIAAAAg3x5q/Lbwj8+fvPfjZvuPwAAAD/hAQAAAAAAAAEyBAAAiAAAAFIrtVIrtcI/Pn7z342b7j8AAAA/8AEAAAAAAAABMwQAAIgAAAAh2vD5Y47CPz5+89+Nm+4/AAAAPy8CAAAAAAAAATQEAACIAAAA8IgsoZxnwj8+fvPfjZvuPwAAAD8+AgAAAAAAAAE1BAAAiAAAAL43aEjVQMI/Pn7z342b7j8AAAA/TgIAAAAAAAABNgQAAIgAAACN5qPvDRrCPz5+89+Nm+4/AAAAP20CAAAAAAAAATcEAACIAAAAKkQbPn/MwT8mzzKiD6juPwAAAD99AgAAAAAAAAE4BAAAiAAAAPnyVuW3pcE/Js8yog+o7j8AAAA/nAIAAAAAAAABOQQAAIgAAAD58lblt6XBPwwgcmSRtO4/AAAAP6wCAAAAAAAAAToEAACIAAAAyKGSjPB+wT/0cLEmE8HuPwAAAD+7AgAAAAAAAAE7BAAAiAAAAMihkozwfsE/3MHw6JTN7j8AAAA/ywIAAAAAAAABPAQAAIgAAACWUM4zKVjBP9zB8OiUze4/AAAAP8sCAAAAAAAAAT0EAACIAAAAZf8J22ExwT/EEjCrFtruPwAAAD/aAgAAAAAAAAE+BAAAiAAAADOuRYKaCsE/qmNvbZjm7j8AAAA/2gIAAAAAAAABPwQAAIgAAAACXYEp0+PAP5K0ri8a8+4/AAAAP/oCAAAAAAAAAUAEAACIAAAA0Qu90Au9wD+StK4vGvPuPwAAAD/6AgAAAAAAAAFBBAAAiAAAANELvdALvcA/egXu8Zv/7j8AAAA/OAMAAAAAAAABQgQAAIgAAADRC73QC73AP2JWLbQdDO8/AAAAP1cDAAAAAAAAAUMEAACIAAAA0Qu90Au9wD9Ip2x2nxjvPwAAAD9XAwAAAAAAAAFEBAAAiAAAAJ+6+HdElsA/GEnr+qIx7z8AAAA/dgMAAAAAAAABRQQAAIgAAACfuvh3RJbAP/6ZKr0kPu8/AAAAP4YDAAAAAAAAAUYEAACIAAAAn7r4d0SWwD/m6ml/pkrvPwAAAD+WAwAAAAAAAAFHBAAAiAAAAJ+6+HdElsA/zDupQShX7z8AAAA/pQMAAAAAAAABSAQAAIgAAACfuvh3RJbAP7SM6AOqY+8/AAAAP6UDAAAAAAAAAUkEAACIAAAAn7r4d0SWwD+c3SfGK3DvPwAAAD+1AwAAAAAAAAFKBAAAiAAAAJ+6+HdElsA/gi5niK187z8AAAA/xAMAAAAAAAABSwQAAIgAAACfuvh3RJbAP2p/pkovie8/AAAAP+gDAAAAAAAAAUwEAACIAAAAn7r4d0SWwD9S0OUMsZXvPwAAAD8HBAAAAAAAAAFNBAAAiAAAANELvdALvcA/UtDlDLGV7z8AAAA/FwQAAAAAAAABTgQAAIgAAAAzrkWCmgrBPzohJc8you8/AAAAPyYEAAAAAAAAAU8EAACIAAAAZf8J22ExwT86ISXPMqLvPwAAAD9lBAAAAAAAAAFQBAAAiAAAAJZQzjMpWME/OiElzzKi7z8AAAA/lAQAAAAAAAABUQQAAIgAAADIoZKM8H7BPyByZJG0ru8/AAAAP6MEAAAAAAAAAVIEAACIAAAA+fJW5belwT8gcmSRtK7vPwAAAD/CBAAAAAAAAAFTBAAAiAAAACpEGz5/zME/IHJkkbSu7z8AAAA/4gQAAAAAAAABVAQAAIgAAABcld+WRvPBPyByZJG0ru8/AAAAPxAFAAAAAAAAAVUEAACIAAAAjeaj7w0awj8gcmSRtK7vPwAAAD8gBQAAAAAAAAFWBAAAiAAAAL43aEjVQMI/CMOjUza77z8AAAA/TwUAAAAAAAABVwQAAIgAAADwiCyhnGfCPwjDo1M2u+8/AAAAP14FAAAAAAAAAVgEAACIAAAAIdrw+WOOwj8Iw6NTNrvvPwAAAD9uBQAAAAAAAAFZBAAAiAAAAFIrtVIrtcI/8BPjFbjH7z8AAAA/fgUAAAAAAAABWgQAAIgAAACDfHmr8tvCP9hkItg51O8/AAAAP40FAAAAAAAAAVsEAACIAAAAts09BLoCwz/YZCLYOdTvPwAAAD+dBQAAAAAAAAFcBAAAiAAAAOceAl2BKcM/2GQi2DnU7z8AAAA/4gUAAAAAAAABXQQAAIgAAADnHgJdgSnDP761YZq74O8/AAAAP+IFAAAAAAAAAV4EAACIAAAAGHDGtUhQwz++tWGau+DvPwAAAD/yBQAAAAAAAAFfBAAAiAAAAErBig4Qd8M/vrVhmrvg7z8AAAA/MAYAAAAAAAABYAQAAIgAAAB7Ek9n153DP761YZq74O8/AAAAP0AGAAAAAAAAAWEEAACIAAAArGMTwJ7Ewz++tWGau+DvPwAAAD9QBgAAAAAAAAFiBAAAiAAAAN601xhm68M/pgahXD3t7z8AAAA/ngYAAAAAAAABYwQAAIgAAAAPBpxxLRLEP6YGoVw97e8/AAAAP/sGAAAAAAAAAWQEAACIAAAAQFdgyvQ4xD+mBqFcPe3vPwAAAD8aBwAAAAAAAAFlBAAAiAAAAHKoJCO8X8Q/pgahXD3t7z8AAAA/KgcAAAAAAAABZgQAAIgAAACj+eh7g4bEP6YGoVw97e8/AAAAPzoHAAAAAAAAAWcEAACIAAAA1Eqt1EqtxD+mBqFcPe3vPwAAAD94BwAAAAAAAAFoBAAAiAAAAAWccS0S1MQ/pgahXD3t7z8AAAA/lwcAAAAAAAABaQQAAIgAAAA37TWG2frEP761YZq74O8/AAAAP5cHAAAAAAAAAWoEAACIAAAAaD763qAhxT++tWGau+DvPwAAAD+nBwAAAAAAAAFrBAAAiAAAAGg++t6gIcU/2GQi2DnU7z8AAAA/pwcAAAAAAAABbAQAAIgAAACZj743aEjFP9hkItg51O8/AAAAP7YHAAAAAAAAAW0EAACIAAAAzOCCkC9vxT/YZCLYOdTvPwAAAD+2BwAAAAAAAAFuBAAAiAAAAP0xR+n2lcU/8BPjFbjH7z8AAAA/xgcAAAAAAAABbwQAAIgAAAD9MUfp9pXFPwjDo1M2u+8/AAAAP+UHAAAAAAAAAXAEAACIAAAALoMLQr68xT8gcmSRtK7vPwAAAD/1BwAAAAAAAAFxBAAAiAAAAC6DC0K+vMU/OiElzzKi7z8AAAA/QwgAAAAAAAABcgQAAIgAAAAugwtCvrzFP1LQ5Qyxle8/AAAAP1MIAAAAAAAAAXMEAACIAAAALoMLQr68xT9qf6ZKL4nvPwAAAD9TCAAAAAAAAAF0BAAAiAAAAC6DC0K+vMU/gi5niK187z8AAAA/YwgAAAAAAAABdQQAAIgAAABg1M+ahePFP+bqaX+mSu8/AAAAP3IIAAAAAAAAAXYEAACIAAAAYNTPmoXjxT/+mSq9JD7vPwAAAD9yCAAAAAAAAAF3BAAAiAAAAGDUz5qF48U/GEnr+qIx7z8AAAA/gggAAAAAAAABeAQAAIgAAABg1M+ahePFP0inbHafGO8/AAAAP7EIAAAAAAAAAXkEAACIAAAAYNTPmoXjxT9iVi20HQzvPwAAAD+xCAAAAAAAAAF6BAAAiAAAAGDUz5qF48U/egXu8Zv/7j8AAAA/wAgAAAAAAAABewQAAIgAAABg1M+ahePFP5K0ri8a8+4/AAAAP+8IAAAAAAAAAXwEAACIAAAAYNTPmoXjxT+qY29tmObuPwAAAD//CAAAAAAAAAF9BAAAiAAAAC6DC0K+vMU/xBIwqxba7j8AAAA/PQkAAAAAAAABfgQAAIgAAAAugwtCvrzFP9zB8OiUze4/AAAAP00JAAAAAAAAAX8EAACIAAAA/TFH6faVxT/cwfDolM3uPwAAAD9cCQAAAAAAAAGABAAAiAAAAMzggpAvb8U/3MHw6JTN7j8AAAA/bAkAAAAAAAABgQQAAIgAAADM4IKQL2/FP/RwsSYTwe4/AAAAP2wJAAAAAAAAAYIEAACIAAAAmY++N2hIxT/0cLEmE8HuPwAAAD97CQAAAAAAAAGDBAAAiAAAAGg++t6gIcU/9HCxJhPB7j8AAAA/ewkAAAAAAAABhAQAAIgAAAA37TWG2frEP/RwsSYTwe4/AAAAP5sJAAAAAAAAAYUEAACIAAAABZxxLRLUxD8MIHJkkbTuPwAAAD+qCQAAAAAAAAGGBAAAiAAAANRKrdRKrcQ/DCByZJG07j8AAAA/ugkAAAAAAAABhwQAAIgAAACj+eh7g4bEPwwgcmSRtO4/AAAAP8kJAAAAAAAAAYgEAACIAAAAQFdgyvQ4xD8mzzKiD6juPwAAAD/ZCQAAAAAAAAGJBAAAiAAAAA8GnHEtEsQ/Js8yog+o7j8AAAA/EAoAAAAAAAABigQAAIgAAADetNcYZuvDPybPMqIPqO4/AAAAPy8KAAAAAAAAAYsEAACIAAAArGMTwJ7Ewz8mzzKiD6juPwAAAD8/CgAAAAAAAAGMBAAAiAAAAHsST2fXncM/Js8yog+o7j8AAAA/fQoAAAAAAAABjQQAAIgAAABKwYoOEHfDPybPMqIPqO4/AAAAP7wKAAAAAAAAAY4EAACIAAAASsGKDhB3wz8+fvPfjZvuPwAAAD/bCgAAAAAAAAGPBAAAiAAAAOceAl2BKcM/Pn7z342b7j8AAAA/2woAAAAAAAABkAQAAIgAAAC2zT0EugLDPz5+89+Nm+4/AAAAPwoLAAAAAAAAAZEEAACIAAAAg3x5q/Lbwj8+fvPfjZvuPwAAAD8ZCwAAAAAAAAGSBAAAiAAAAFIrtVIrtcI/Pn7z342b7j8AAAA/ZwsAAAAAAAABkwQAAIgAAADieLXNPQTaP4S/ihNS8uw/AAAAPwAAAAAAAAAAAZQEAACIAAAASlBTIdrw2T+Ev4oTUvLsPwAAAD8AAAAAAAAAAAGVBAAAiAAAAEpQUyHa8Nk/nG5LUdDl7D8AAAA/LgAAAAAAAAABlgQAAIgAAACwJ/F0dt3ZP5xuS1HQ5ew/AAAAPy4AAAAAAAAAAZcEAACIAAAAF/+OyBLK2T+cbktR0OXsPwAAAD98AAAAAAAAAAGYBAAAiAAAAH/WLByvttk/nG5LUdDl7D8AAAA/nAAAAAAAAAABmQQAAIgAAADmrcpvS6PZP5xuS1HQ5ew/AAAAP+8AAAAAAAAAAZoEAACIAAAAtlwGF4R82T+cbktR0OXsPwAAAD/+AAAAAAAAAAGbBAAAiAAAABw0pGogadk/nG5LUdDl7D8AAAA/DgEAAAAAAAABnAQAAIgAAADr4t8RWULZP5xuS1HQ5ew/AAAAPx0BAAAAAAAAAZ0EAACIAAAAUrp9ZfUu2T+cbktR0OXsPwAAAD8dAQAAAAAAAAGeBAAAiAAAACFpuQwuCNk/nG5LUdDl7D8AAAA/LQEAAAAAAAABnwQAAIgAAABW75IHA87YP5xuS1HQ5ew/AAAAPy0BAAAAAAAAAaAEAACIAAAAvsYwW5+62D+cbktR0OXsPwAAAD89AQAAAAAAAAGhBAAAiAAAACaezq47p9g/nG5LUdDl7D8AAAA/PQEAAAAAAAABogQAAIgAAACNdWwC2JPYP5xuS1HQ5ew/AAAAP7kBAAAAAAAAAaMEAACIAAAA9UwKVnSA2D+Ev4oTUvLsPwAAAD/JAQAAAAAAAAGkBAAAiAAAAFskqKkQbdg/hL+KE1Ly7D8AAAA/yQEAAAAAAAABpQQAAIgAAAAq0+NQSUbYP2wQytXT/uw/AAAAP8kBAAAAAAAAAaYEAACIAAAA+YEf+IEf2D9SYQmYVQvtPwAAAD/ZAQAAAAAAAAGnBAAAiAAAAGBZvUseDNg/OLJIWtcX7T8AAAA/6AEAAAAAAAABqAQAAIgAAAAuCPnyVuXXPziySFrXF+0/AAAAP+gBAAAAAAAAAakEAACIAAAAlt+WRvPR1z8gA4gcWSTtPwAAAD8HAgAAAAAAAAGqBAAAiAAAAGWO0u0rq9c/8KQGoVw97T8AAAA/RgIAAAAAAAABqwQAAIgAAABljtLtK6vXP9b1RWPeSe0/AAAAP1UCAAAAAAAAAawEAACIAAAAMj0OlWSE1z+ml8Tn4WLtPwAAAD91AgAAAAAAAAGtBAAAiAAAADI9DpVkhNc/dDlDbOV77T8AAAA/hAIAAAAAAAABrgQAAIgAAACaFKzoAHHXP1yKgi5niO0/AAAAP5QCAAAAAAAAAa8EAACIAAAAmhSs6ABx1z9E28Hw6JTtPwAAAD+jAgAAAAAAAAGwBAAAiAAAAJoUrOgAcdc/KiwBs2qh7T8AAAA/owIAAAAAAAABsQQAAIgAAACaFKzoAHHXPxJ9QHXsre0/AAAAP7MCAAAAAAAAAbIEAACIAAAAmhSs6ABx1z/6zX83brrtPwAAAD8HAwAAAAAAAAGzBAAAiAAAAJoUrOgAcdc/yG/+u3HT7T8AAAA/FgMAAAAAAAABtAQAAIgAAACaFKzoAHHXP67APX7z3+0/AAAAPyYDAAAAAAAAAbUEAACIAAAAmhSs6ABx1z+WEX1AdeztPwAAAD82AwAAAAAAAAG2BAAAiAAAAJoUrOgAcdc/fmK8Avf47T8AAAA/RQMAAAAAAAABtwQAAIgAAACaFKzoAHHXP2az+8R4Be4/AAAAP0UDAAAAAAAAAbgEAACIAAAAMj0OlWSE1z9MBDuH+hHuPwAAAD9VAwAAAAAAAAG5BAAAiAAAADI9DpVkhNc/NFV6SXwe7j8AAAA/ZAMAAAAAAAABugQAAIgAAADMZXBByJfXPzRVekl8Hu4/AAAAP2QDAAAAAAAAAbsEAACIAAAAzGVwQciX1z8cprkL/iruPwAAAD90AwAAAAAAAAG8BAAAiAAAAGWO0u0rq9c/HKa5C/4q7j8AAAA/hAMAAAAAAAABvQQAAIgAAABljtLtK6vXPwT3+M1/N+4/AAAAP4QDAAAAAAAAAb4EAACIAAAA/bY0mo++1z8E9/jNfzfuPwAAAD+TAwAAAAAAAAG/BAAAiAAAAGBZvUseDNg/0ph3UoNQ7j8AAAA/sgMAAAAAAAABwAQAAIgAAAD5gR/4gR/YP7rpthQFXe4/AAAAP7IDAAAAAAAAAcEEAACIAAAAkaqBpOUy2D+iOvbWhmnuPwAAAD/CAwAAAAAAAAHCBAAAiAAAACrT41BJRtg/ojr21oZp7j8AAAA/0gMAAAAAAAABwwQAAIgAAAAq0+NQSUbYP4iLNZkIdu4/AAAAP9IDAAAAAAAAAcQEAACIAAAAwvtF/axZ2D9w3HRbioLuPwAAAD/xAwAAAAAAAAHFBAAAiAAAAFskqKkQbdg/cNx0W4qC7j8AAAA/AAQAAAAAAAABxgQAAIgAAACNdWwC2JPYPz5+89+Nm+4/AAAAPxAEAAAAAAAAAccEAACIAAAAJp7Orjun2D8+fvPfjZvuPwAAAD8QBAAAAAAAAAHIBAAAiAAAAFbvkgcDztg/Pn7z342b7j8AAAA/IAQAAAAAAAAByQQAAIgAAADvF/WzZuHYPz5+89+Nm+4/AAAAPyAEAAAAAAAAAcoEAACIAAAAh0BXYMr02D8+fvPfjZvuPwAAAD8vBAAAAAAAAAHLBAAAiAAAACFpuQwuCNk/Pn7z342b7j8AAAA/PwQAAAAAAAABzAQAAIgAAAC6kRu5kRvZPybPMqIPqO4/AAAAP04EAAAAAAAAAc0EAACIAAAAUrp9ZfUu2T8mzzKiD6juPwAAAD99BAAAAAAAAAHOBAAAiAAAABw0pGogadk/Js8yog+o7j8AAAA/fQQAAAAAAAABzwQAAIgAAAC2XAYXhHzZPybPMqIPqO4/AAAAP40EAAAAAAAAAdAEAACIAAAAToVow+eP2T8mzzKiD6juPwAAAD+NBAAAAAAAAAHRBAAAiAAAAOatym9Lo9k/Js8yog+o7j8AAAA/nAQAAAAAAAAB0gQAAIgAAAB/1iwcr7bZPybPMqIPqO4/AAAAP5wEAAAAAAAAAdMEAACIAAAAF/+OyBLK2T8mzzKiD6juPwAAAD+sBAAAAAAAAAHUBAAAiAAAALAn8XR23dk/Js8yog+o7j8AAAA/rAQAAAAAAAAB1QQAAIgAAABKUFMh2vDZPybPMqIPqO4/AAAAP7wEAAAAAAAAAdYEAACIAAAA4ni1zT0E2j8mzzKiD6juPwAAAD/LBAAAAAAAAAHXBAAAiAAAAHuhF3qhF9o/Js8yog+o7j8AAAA/ywQAAAAAAAAB2AQAAIgAAAATynkmBSvaPybPMqIPqO4/AAAAP9sEAAAAAAAAAdkEAACIAAAArPLb0mg+2j8mzzKiD6juPwAAAD/qBAAAAAAAAAHaBAAAiAAAAEQbPn/MUdo/Js8yog+o7j8AAAA/+gQAAAAAAAAB2wQAAIgAAADeQ6ArMGXaPybPMqIPqO4/AAAAPxkFAAAAAAAAAdwEAACIAAAA1Nl15xQn2z+IizWZCHbuPwAAAD9XBQAAAAAAAAHdBAAAiAAAANTZdecUJ9s/uum2FAVd7j8AAAA/VwUAAAAAAAAB3gQAAIgAAABsAtiTeDrbP7rpthQFXe4/AAAAP1cFAAAAAAAAAd8EAACIAAAABSs6QNxN2z/SmHdSg1DuPwAAAD9nBQAAAAAAAAHgBAAAiAAAAAUrOkDcTds/6kc4kAFE7j8AAAA/dgUAAAAAAAAB4QQAAIgAAACfU5zsP2HbPxymuQv+Ku4/AAAAP4YFAAAAAAAAAeIEAACIAAAAn1Oc7D9h2z80VXpJfB7uPwAAAD+WBQAAAAAAAAHjBAAAiAAAAJ9TnOw/Yds/TAQ7h/oR7j8AAAA/pQUAAAAAAAAB5AQAAIgAAAA3fP6Yo3TbP2az+8R4Be4/AAAAP7UFAAAAAAAAAeUEAACIAAAA0KRgRQeI2z9+YrwC9/jtPwAAAD/EBQAAAAAAAAHmBAAAiAAAANCkYEUHiNs/lhF9QHXs7T8AAAA/5AUAAAAAAAAB5wQAAIgAAADQpGBFB4jbP67APX7z3+0/AAAAP+QFAAAAAAAAAegEAACIAAAA0KRgRQeI2z/Ib/67cdPtPwAAAD/zBQAAAAAAAAHpBAAAiAAAANCkYEUHiNs/4B6/+e/G7T8AAAA/AwYAAAAAAAAB6gQAAIgAAADQpGBFB4jbP/rNfzduuu0/AAAAPwMGAAAAAAAAAesEAACIAAAA0KRgRQeI2z8SfUB17K3tPwAAAD9RBgAAAAAAAAHsBAAAiAAAADd8/pijdNs/KiwBs2qh7T8AAAA/YAYAAAAAAAAB7QQAAIgAAACfU5zsP2HbP1yKgi5niO0/AAAAP2AGAAAAAAAAAe4EAACIAAAABSs6QNxN2z90OUNs5XvtPwAAAD9wBgAAAAAAAAHvBAAAiAAAAGwC2JN4Ots/jOgDqmNv7T8AAAA/cAYAAAAAAAAB8AQAAIgAAADU2XXnFCfbP6aXxOfhYu0/AAAAP4AGAAAAAAAAAfEEAACIAAAAO7ETO7ET2z++RoUlYFbtPwAAAD+PBgAAAAAAAAHyBAAAiAAAADuxEzuxE9s/1vVFY95J7T8AAAA/nwYAAAAAAAAB8wQAAIgAAACjiLGOTQDbP9b1RWPeSe0/AAAAP58GAAAAAAAAAfQEAACIAAAAo4ixjk0A2z/wpAahXD3tPwAAAD+uBgAAAAAAAAH1BAAAiAAAAAtgT+Lp7No/8KQGoVw97T8AAAA/vgYAAAAAAAAB9gQAAIgAAAByN+01htnaP/CkBqFcPe0/AAAAP90GAAAAAAAAAfcEAACIAAAAcjftNYbZ2j8IVMfe2jDtPwAAAD/dBgAAAAAAAAH4BAAAiAAAANgOi4kixto/CFTH3tow7T8AAAA/7QYAAAAAAAAB+QQAAIgAAABA5ijdvrLaPyADiBxZJO0/AAAAP/wGAAAAAAAAAfoEAACIAAAAp73GMFuf2j8gA4gcWSTtPwAAAD8MBwAAAAAAAAH7BAAAiAAAAA+VZIT3i9o/IAOIHFkk7T8AAAA/WgcAAAAAAAAB/AQAAIgAAAB2bALYk3jaPyADiBxZJO0/AAAAP3kHAAAAAAAAAf0EAACIAAAA3kOgKzBl2j8gA4gcWSTtPwAAAD+IBwAAAAAAAAH+BAAAiAAAAEQbPn/MUdo/IAOIHFkk7T8AAAA/BQgAAAAAAAAB/wQAAIgAAABEGz5/zFHaPziySFrXF+0/AAAAPxUIAAAAAAAAAQAFAACIAAAArPLb0mg+2j84skha1xftPwAAAD+CCAAAAAAAAAEBBQAAiAAAAKzy29JoPto/UmEJmFUL7T8AAAA/gggAAAAAAAABAgUAAIgAAAATynkmBSvaP2wQytXT/uw/AAAAP5IIAAAAAAAAAQMFAACIAAAAe6EXeqEX2j9sEMrV0/7sPwAAAD+hCAAAAAAAAAEEBQAAiAAAAHuhF3qhF9o/hL+KE1Ly7D8AAAA/oQgAAAAAAAABBQUAAIgAAACZj743aEjFP9zjN//duOk/AAAAPwAAAAAAAAAAAQYFAACIAAAAmY++N2hIxT/ENHfBX8XpPwAAAD/FAwAAAAAAAAEHBQAAiAAAAJmPvjdoSMU/rIW2g+HR6T8AAAA/1QMAAAAAAAABCAUAAIgAAACZj743aEjFP5LW9UVj3uk/AAAAP+UDAAAAAAAAAQkFAACIAAAAmY++N2hIxT96JzUI5erpPwAAAD9oBAAAAAAAAAEKBQAAiAAAAJmPvjdoSMU/Ynh0ymb36T8AAAA/dwQAAAAAAAABCwUAAIgAAABoPvreoCHFP0jJs4zoA+o/AAAAP4cEAAAAAAAAAQwFAACIAAAAaD763qAhxT8WazIR7BzqPwAAAD+HBAAAAAAAAAENBQAAiAAAADftNYbZ+sQ//rtx020p6j8AAAA/lwQAAAAAAAABDgUAAIgAAAA37TWG2frEP+YMsZXvNeo/AAAAP6YEAAAAAAAAAQ8FAACIAAAAN+01htn6xD/OXfBXcULqPwAAAD+2BAAAAAAAAAEQBQAAiAAAADftNYbZ+sQ/tK4vGvNO6j8AAAA/xQQAAAAAAAABEQUAAIgAAAA37TWG2frEP5z/btx0W+o/AAAAP+UEAAAAAAAAARIFAACIAAAAN+01htn6xD+EUK6e9mfqPwAAAD/0BAAAAAAAAAETBQAAiAAAADftNYbZ+sQ/bKHtYHh06j8AAAA/BAUAAAAAAAABFAUAAIgAAAA37TWG2frEP1LyLCP6gOo/AAAAPxMFAAAAAAAAARUFAACIAAAAN+01htn6xD86Q2zle43qPwAAAD8jBQAAAAAAAAEWBQAAiAAAADftNYbZ+sQ/IpSrp/2Z6j8AAAA/MwUAAAAAAAABFwUAAIgAAAA37TWG2frEPwjl6ml/puo/AAAAP0IFAAAAAAAAARgFAACIAAAABZxxLRLUxD/wNSosAbPqPwAAAD9CBQAAAAAAAAEZBQAAiAAAAAWccS0S1MQ/1oZp7oK/6j8AAAA/UgUAAAAAAAABGgUAAIgAAAAFnHEtEtTEP77XqLAEzOo/AAAAP2EFAAAAAAAAARsFAACIAAAABZxxLRLUxD+mKOhyhtjqPwAAAD9xBQAAAAAAAAEcBQAAiAAAAAWccS0S1MQ/jHknNQjl6j8AAAA/gQUAAAAAAAABHQUAAIgAAAAFnHEtEtTEP3TKZveJ8eo/AAAAP6AFAAAAAAAAAR4FAACIAAAABZxxLRLUxD9cG6a5C/7qPwAAAD+gBQAAAAAAAAEfBQAAiAAAAAWccS0S1MQ/RGzle40K6z8AAAA/vwUAAAAAAAABIAUAAIgAAAAFnHEtEtTEPyq9JD4PF+s/AAAAP78FAAAAAAAAASEFAACIAAAABZxxLRLUxD8SDmQAkSPrPwAAAD/PBQAAAAAAAAEiBQAAiAAAAAWccS0S1MQ/+l6jwhIw6z8AAAA/AAYAAAAAAAABIwUAAIgAAAAFnHEtEtTEP+Kv4oSUPOs/AAAAPx8GAAAAAAAAASQFAACIAAAABZxxLRLUxD/IACJHFknrPwAAAD8vBgAAAAAAAAElBQAAiAAAAAWccS0S1MQ/sFFhCZhV6z8AAAA/PwYAAAAAAAABJgUAAIgAAAAFnHEtEtTEP5iioMsZYus/AAAAP04GAAAAAAAAAScFAACIAAAABZxxLRLUxD9+89+Nm27rPwAAAD9eBgAAAAAAAAEoBQAAiAAAANRKrdRKrcQ/ZkQfUB176z8AAAA/bQYAAAAAAAABKQUAAIgAAADUSq3USq3EP0yVXhKfh+s/AAAAP30GAAAAAAAAASoFAACIAAAA1Eqt1EqtxD805p3UIJTrPwAAAD+sBgAAAAAAAAErBQAAiAAAAKP56HuDhsQ/NOad1CCU6z8AAAA/uwYAAAAAAAABLAUAAIgAAACj+eh7g4bEPxw33ZaioOs/AAAAP8sGAAAAAAAAAS0FAACIAAAAo/noe4OGxD8CiBxZJK3rPwAAAD/6BgAAAAAAAAEuBQAAiAAAAKP56HuDhsQ/6thbG6a56z8AAAA/+gYAAAAAAAABLwUAAIgAAACj+eh7g4bEP9Ipm90nxus/AAAAPxkHAAAAAAAAATAFAACIAAAAo/noe4OGxD+6etqfqdLrPwAAAD8pBwAAAAAAAAExBQAAiAAAAHKoJCO8X8Q/oMsZYivf6z8AAAA/OAcAAAAAAAABMgUAAIgAAAByqCQjvF/EP4gcWSSt6+s/AAAAP0gHAAAAAAAAATMFAACIAAAAcqgkI7xfxD9wbZjmLvjrPwAAAD9XBwAAAAAAAAE0BQAAiAAAAHKoJCO8X8Q/WL7XqLAE7D8AAAA/hgcAAAAAAAABNQUAAIgAAAByqCQjvF/EPz4PF2syEew/AAAAP6UHAAAAAAAAATYFAACIAAAAcqgkI7xfxD8mYFYttB3sPwAAAD+lBwAAAAAAAAE3BQAAiAAAAHKoJCO8X8Q/DrGV7zUq7D8AAAA/1AcAAAAAAAABOAUAAIgAAAByqCQjvF/EP/YB1bG3Nuw/AAAAP+QHAAAAAAAAATkFAACIAAAAcqgkI7xfxD/cUhR0OUPsPwAAAD/zBwAAAAAAAAE6BQAAiAAAAEBXYMr0OMQ/wqNTNrtP7D8AAAA/8wcAAAAAAAABOwUAAIgAAABAV2DK9DjEP6r0kvg8XOw/AAAAPwMIAAAAAAAAATwFAACIAAAAQFdgyvQ4xD+SRdK6vmjsPwAAAD8iCAAAAAAAAAE9BQAAiAAAAEBXYMr0OMQ/epYRfUB17D8AAAA/IggAAAAAAAABPgUAAIgAAABAV2DK9DjEP2DnUD/Cgew/AAAAP0EIAAAAAAAAAT8FAACIAAAADwaccS0SxD9IOJABRI7sPwAAAD9gCAAAAAAAAAFABQAAiAAAAA8GnHEtEsQ/MInPw8Wa7D8AAAA/cAgAAAAAAAABQQUAAIgAAAAPBpxxLRLEPxbaDoZHp+w/AAAAP38IAAAAAAAAAUIFAACIAAAADwaccS0SxD/+Kk5IybPsPwAAAD+fCAAAAAAAAAFDBQAAiAAAAA8GnHEtEsQ/5nuNCkvA7D8AAAA/zQgAAAAAAAABRAUAAIgAAAAPBpxxLRLEP5xuS1HQ5ew/AAAAPwwJAAAAAAAAAUUFAACIAAAADwaccS0SxD+Ev4oTUvLsPwAAAD8MCQAAAAAAAAFGBQAAiAAAAA8GnHEtEsQ/bBDK1dP+7D8AAAA/KwkAAAAAAAABRwUAAIgAAADetNcYZuvDP2wQytXT/uw/AAAAPysJAAAAAAAAAUgFAACIAAAA3rTXGGbrwz84skha1xftPwAAAD87CQAAAAAAAAFJBQAAiAAAAN601xhm68M/CFTH3tow7T8AAAA/WgkAAAAAAAABSgUAAIgAAADetNcYZuvDP/CkBqFcPe0/AAAAP1oJAAAAAAAAAUsFAACIAAAA3rTXGGbrwz++RoUlYFbtPwAAAD9aCQAAAAAAAAFMBQAAiAAAAKxjE8CexMM/ppfE5+Fi7T8AAAA/eQkAAAAAAAABTQUAAIgAAACsYxPAnsTDP4zoA6pjb+0/AAAAP3kJAAAAAAAAAU4FAACIAAAArGMTwJ7Ewz90OUNs5XvtPwAAAD+JCQAAAAAAAAFPBQAAiAAAAKxjE8CexMM/RNvB8OiU7T8AAAA/AQoAAAAAAAABUAUAAIgAAAB7Ek9n153DPyosAbNqoe0/AAAAPxAKAAAAAAAAAVEFAACIAAAAexJPZ9edwz8SfUB17K3tPwAAAD8gCgAAAAAAAAFSBQAAiAAAAHsST2fXncM/+s1/N2667T8AAAA/IAoAAAAAAAABUwUAAIgAAAB7Ek9n153DP+Aev/nvxu0/AAAAPyAKAAAAAAAAAVQFAACIAAAAexJPZ9edwz/Ib/67cdPtPwAAAD8wCgAAAAAAAAFVBQAAiAAAAHsST2fXncM/rsA9fvPf7T8AAAA/jQoAAAAAAAABVgUAAIgAAAB7Ek9n153DP2az+8R4Be4/AAAAP40KAAAAAAAAAVcFAACIAAAASsGKDhB3wz9MBDuH+hHuPwAAAD+dCgAAAAAAAAFYBQAAiAAAAErBig4Qd8M/NFV6SXwe7j8AAAA/nQoAAAAAAAABWQUAAIgAAABKwYoOEHfDPwT3+M1/N+4/AAAAP6wKAAAAAAAAAVoFAACIAAAAGHDGtUhQwz/qRziQAUTuPwAAAD+8CgAAAAAAAAFbBQAAiAAAABhwxrVIUMM/uum2FAVd7j8AAAA/zAoAAAAAAAABXAUAAIgAAAAYcMa1SFDDP6I69taGae4/AAAAP9sKAAAAAAAAAV0FAACIAAAAGHDGtUhQwz+IizWZCHbuPwAAAD/bCgAAAAAAAAFeBQAAiAAAABhwxrVIUMM/cNx0W4qC7j8AAAA/CgsAAAAAAAABXwUAAIgAAAAYcMa1SFDDP1YttB0Mj+4/AAAAPykLAAAAAAAAAWAFAACIAAAA6l3yYMAZxz8EGUDkyCLpPwAAAD8AAAAAAAAAAAFhBQAAiAAAAB2vtrmHQMc/BBlA5Mgi6T8AAAA/+QIAAAAAAAABYgUAAIgAAABNAHsST2fHPwQZQOTIIuk/AAAAP+sDAAAAAAAAAWMFAACIAAAAsaIDxN20xz/saX+mSi/pPwAAAD/6AwAAAAAAAAFkBQAAiAAAAOLzxxyl28c/0rq+aMw76T8AAAA/CgQAAAAAAAABZQUAAIgAAAATRYx1bALIP7oL/ipOSOk/AAAAPwoEAAAAAAAAAWYFAACIAAAAE0WMdWwCyD+gXD3tz1TpPwAAAD8pBAAAAAAAAAFnBQAAiAAAAEWWUM4zKcg/oFw97c9U6T8AAAA/aAQAAAAAAAABaAUAAIgAAACnONl/wnbIP4itfK9RYek/AAAAP5YEAAAAAAAAAWkFAACIAAAApzjZf8J2yD9YT/szVXrpPwAAAD+mBAAAAAAAAAFqBQAAiAAAAArbYTFRxMg/WE/7M1V66T8AAAA/pgQAAAAAAAABawUAAIgAAAAK22ExUcTIPz6gOvbWhuk/AAAAP7YEAAAAAAAAAWwFAACIAAAAbH3q4t8RyT8m8Xm4WJPpPwAAAD+2BAAAAAAAAAFtBQAAiAAAAJ7OrjunOMk/DkK5etqf6T8AAAA/xQQAAAAAAAABbgUAAIgAAADPH3OUbl/JPw5CuXran+k/AAAAP+QEAAAAAAAAAW8FAACIAAAAzx9zlG5fyT/0kvg8XKzpPwAAAD/0BAAAAAAAAAFwBQAAiAAAADLC+0X9rMk/9JL4PFys6T8AAAA/LwYAAAAAAAABcQUAAIgAAADHtUhQUyHKP9zjN//duOk/AAAAPz4GAAAAAAAAAXIFAACIAAAAW6mVWqmVyj/ENHfBX8XpPwAAAD8+BgAAAAAAAAFzBQAAiAAAAFE/axaOV8s/eic1COXq6T8AAAA/TgYAAAAAAAABdAUAAIgAAACDkC9vVX7LP3onNQjl6uk/AAAAP04GAAAAAAAAAXUFAACIAAAAteHzxxylyz96JzUI5erpPwAAAD9eBgAAAAAAAAF2BQAAiAAAAOUyuCDky8s/SMmzjOgD6j8AAAA/KAcAAAAAAAABdwUAAIgAAACrd8mDAWfMPzAa805qEOo/AAAAPzgHAAAAAAAAAXgFAACIAAAAP2sWjlfbzD/+u3HTbSnqPwAAAD84BwAAAAAAAAF5BQAAiAAAANNeY5itT80/zl3wV3FC6j8AAAA/SAcAAAAAAAABegUAAIgAAACPOUq3r6zOP2yh7WB4dOo/AAAAP0gHAAAAAAAAAXsFAACIAAAAIy2XwQUhzz9S8iwj+oDqPwAAAD9XBwAAAAAAAAF8BQAAiAAAAIfPH3OUbs8/UvIsI/qA6j8AAAA/VwcAAAAAAAABfQUAAIgAAAC3IOTLW5XPPzpDbOV7jeo/AAAAP2cHAAAAAAAAAX4FAACIAAAA63GoJCO8zz8ilKun/ZnqPwAAAD9nBwAAAAAAAAF/BQAAiAAAABvDbH3q4s8/COXqaX+m6j8AAAA/wQcAAAAAAAABgAUAAIgAAABY29xDoCvQP9aGae6Cv+o/AAAAP9EHAAAAAAAAAYEFAACIAAAA8QM/8AM/0D++16iwBMzqPwAAAD/RBwAAAAAAAAGCBQAAiAAAAIksoZxnUtA/pijocobY6j8AAAA/4QcAAAAAAAABgwUAAIgAAABTpsehkozQP4x5JzUI5eo/AAAAP+EHAAAAAAAAAYQFAACIAAAAhfeL+lmz0D90ymb3ifHqPwAAAD/wBwAAAAAAAAGFBQAAiAAAALZIUFMh2tA/XBumuQv+6j8AAAA/8AcAAAAAAAABhgUAAIgAAADnmRSs6ADRP0Rs5XuNCus/AAAAPwAIAAAAAAAAAYcFAACIAAAAsRM7sRM70T8qvSQ+DxfrPwAAAD8PCAAAAAAAAAGIBQAAiAAAAEs8nV13TtE/Eg5kAJEj6z8AAAA/DwgAAAAAAAABiQUAAIgAAADjZP8J22HRP/peo8ISMOs/AAAAPx8IAAAAAAAAAYoFAACIAAAAe41htj510T/6XqPCEjDrPwAAAD8fCAAAAAAAAAGLBQAAiAAAAHuNYbY+ddE/4q/ihJQ86z8AAAA/LwgAAAAAAAABjAUAAIgAAAAVtsNioojRP+Kv4oSUPOs/AAAAPy8IAAAAAAAAAY0FAACIAAAAFbbDYqKI0T/IACJHFknrPwAAAD8+CAAAAAAAAAGOBQAAiAAAAK3eJQ8GnNE/yAAiRxZJ6z8AAAA/PggAAAAAAAABjwUAAIgAAABGB4i7aa/RP7BRYQmYVes/AAAAP4wIAAAAAAAAAZAFAACIAAAA3y/qZ83C0T+wUWEJmFXrPwAAAD+cCAAAAAAAAAGRBQAAiAAAAHdYTBQx1tE/fvPfjZtu6z8AAAA/nAgAAAAAAAABkgUAAIgAAABB0nIZXBDSP2ZEH1Ade+s/AAAAP6sIAAAAAAAAAZMFAACIAAAA2vrUxb8j0j9mRB9QHXvrPwAAAD+rCAAAAAAAAAGUBQAAiAAAAAtMmR6HStI/NOad1CCU6z8AAAA/uwgAAAAAAAABlQUAAIgAAAA8nV13TnHSPzTmndQglOs/AAAAP7sIAAAAAAAAAZYFAACIAAAAbu4h0BWY0j8CiBxZJK3rPwAAAD/LCAAAAAAAAAGXBQAAiAAAAKA/5ijdvtI/0imb3SfG6z8AAAA/ywgAAAAAAAABmAUAAIgAAAA4aEjVQNLSP9Ipm90nxus/AAAAP9oIAAAAAAAAAZkFAACIAAAA0ZCqgaTl0j/SKZvdJ8brPwAAAD/aCAAAAAAAAAGaBQAAiAAAAJsK0YbPH9M/oMsZYivf6z8AAAA/KAkAAAAAAAABmwUAAIgAAAA0MzMzMzPTP6DLGWIr3+s/AAAAPygJAAAAAAAAAZwFAACIAAAAZYT3i/pZ0z+IHFkkrevrPwAAAD84CQAAAAAAAAGdBQAAiAAAAJbVu+TBgNM/cG2Y5i746z8AAAA/OAkAAAAAAAABngUAAIgAAADIJoA9iafTP1i+16iwBOw/AAAAP0cJAAAAAAAAAZ8FAACIAAAAw/Fqm3sI1D8OsZXvNSrsPwAAAD9HCQAAAAAAAAGgBQAAiAAAAPVCL/RCL9Q/9gHVsbc27D8AAAA/VwkAAAAAAAABoQUAAIgAAACNa5GgpkLUP9xSFHQ5Q+w/AAAAP1cJAAAAAAAAAaIFAACIAAAAv7xV+W1p1D/Co1M2u0/sPwAAAD9nCQAAAAAAAAGjBQAAiAAAAFflt6XRfNQ/wqNTNrtP7D8AAAA/dgkAAAAAAAABpAUAAIgAAADwDRpSNZDUP6r0kvg8XOw/AAAAP9EJAAAAAAAAAaUFAACIAAAAIV/eqvy21D+SRdK6vmjsPwAAAD/hCQAAAAAAAAGmBQAAiAAAACFf3qr8ttQ/epYRfUB17D8AAAA/4QkAAAAAAAABpwUAAIgAAAC6h0BXYMrUP2DnUD/Cgew/AAAAP/AJAAAAAAAAAagFAACIAAAAU7CiA8Td1D9g51A/woHsPwAAAD/wCQAAAAAAAAGpBQAAiAAAAOvYBLAn8dQ/YOdQP8KB7D8AAAA/AAoAAAAAAAABqgUAAIgAAACEAWdciwTVPzCJz8PFmuw/AAAAPx8KAAAAAAAAAasFAACIAAAAHCrJCO8X1T8wic/DxZrsPwAAAD8fCgAAAAAAAAGsBQAAiAAAALVSK7VSK9U/MInPw8Wa7D8AAAA/LwoAAAAAAAABrQUAAIgAAAC1Uiu1UivVPxbaDoZHp+w/AAAAPz4KAAAAAAAAAa4FAACIAAAAT3uNYbY+1T8W2g6GR6fsPwAAAD8+CgAAAAAAAAGvBQAAiAAAAOej7w0aUtU//ipOSMmz7D8AAAA/2goAAAAAAAABsAUAAIgAAAAY9bNm4XjVP87MzMzMzOw/AAAAP+oKAAAAAAAAAbEFAACIAAAAsR0WE0WM1T/OzMzMzMzsPwAAAD/qCgAAAAAAAAGyBQAAiAAAAElGeL+on9U/tB0Mj07Z7D8AAAA/+goAAAAAAAABswUAAIgAAADjbtprDLPVP7QdDI9O2ew/AAAAP/oKAAAAAAAAAbQFAACIAAAAe5c8GHDG1T+cbktR0OXsPwAAAD8JCwAAAAAAAAG1BQAAiAAAAHuXPBhwxtU/hL+KE1Ly7D8AAAA/CQsAAAAAAAABtgUAAIgAAAAUwJ7E09nVP4S/ihNS8uw/AAAAPxkLAAAAAAAAAbcFAACIAAAArOgAcTft1T+Ev4oTUvLsPwAAAD92CwAAAAAAAAG4BQAAiAAAAEURYx2bANY/UmEJmFUL7T8AAAA/dgsAAAAAAAABuQUAAIgAAADdOcXJ/hPWP1JhCZhVC+0/AAAAP4YLAAAAAAAAAboFAACIAAAAd2IndmIn1j84skha1xftPwAAAD+WCwAAAAAAAAG7BQAAiAAAABCLiSLGOtY/OLJIWtcX7T8AAAA/lgsAAAAAAAABvAUAAIgAAACos+vOKU7WPyADiBxZJO0/AAAAP6ULAAAAAAAAAb0FAACIAAAAQdxNe41h1j8gA4gcWSTtPwAAAD+1CwAAAAAAAAG+BQAAiAAAANkEsCfxdNY/IAOIHFkk7T8AAAA/xAsAAAAAAAABvwUAAIgAAADZBLAn8XTWPwhUx97aMO0/AAAAP8QLAAAAAAAAAcAFAACIAAAA2QSwJ/F01j/wpAahXD3tPwAAAD/UCwAAAAAAAAHBBQAAiAAAAHEtEtRUiNY/8KQGoVw97T8AAAA/1AsAAAAAAAABwgUAAIgAAACkftYsHK/WP9b1RWPeSe0/AAAAP/MLAAAAAAAAAcMFAACIAAAApH7WLByv1j++RoUlYFbtPwAAAD8DDAAAAAAAAAHEBQAAiAAAADynONl/wtY/vkaFJWBW7T8AAAA/AwwAAAAAAAABxQUAAIgAAADVz5qF49XWP75GhSVgVu0/AAAAPyIMAAAAAAAAAcYFAACIAAAA1c+ahePV1j+ml8Tn4WLtPwAAAD8yDAAAAAAAAAHHBQAAiAAAANXPmoXj1dY/jOgDqmNv7T8AAAA/QQwAAAAAAAAByAUAAIgAAABt+PwxR+nWP4zoA6pjb+0/AAAAP1EMAAAAAAAAAckFAACIAAAABiFf3qr81j+M6AOqY2/tPwAAAD9RDAAAAAAAAAHKBQAAiAAAAAYhX96q/NY/dDlDbOV77T8AAAA/YQwAAAAAAAABywUAAIgAAACeScGKDhDXP3Q5Q2zle+0/AAAAP3AMAAAAAAAAAcwFAACIAAAAnknBig4Q1z9cioIuZ4jtPwAAAD+ADAAAAAAAAAHNBQAAiAAAADhyIzdyI9c/RNvB8OiU7T8AAAA/jwwAAAAAAAABzgUAAIgAAADQmoXj1TbXPyosAbNqoe0/AAAAP68MAAAAAAAAAc8FAACIAAAAacPnjzlK1z8qLAGzaqHtPwAAAD/tDAAAAAAAAAHQBQAAiAAAAAHsSTydXdc/KiwBs2qh7T8AAAA/Kw0AAAAAAAAB0QUAAIgAAAAB7Ek8nV3XPxJ9QHXsre0/AAAAPzsNAAAAAAAAAdIFAACIAAAAmhSs6ABx1z8SfUB17K3tPwAAAD87DQAAAAAAAAHTBQAAiAAAAJoUrOgAcdc/+s1/N2667T8AAAA/Sw0AAAAAAAAB1AUAAIgAAAAdr7a5h0DHP7BzqB/hQOY/AAAAPwAAAAAAAAAAAdUFAACIAAAA6l3yYMAZxz+wc6gf4UDmPwAAAD/rAAAAAAAAAAHWBQAAiAAAALkMLgj58sY/sHOoH+FA5j8AAAA/CgEAAAAAAAAB1wUAAIgAAAD0xxyl21fGP7BzqB/hQOY/AAAAP0kBAAAAAAAAAdgFAACIAAAAkSWU80wKxj+wc6gf4UDmPwAAAD9YAQAAAAAAAAHZBQAAiAAAAC6DC0K+vMU/sHOoH+FA5j8AAAA/WAEAAAAAAAAB2gUAAIgAAADM4IKQL2/FP7BzqB/hQOY/AAAAP2gBAAAAAAAAAdsFAACIAAAABZxxLRLUxD+wc6gf4UDmPwAAAD9oAQAAAAAAAAHcBQAAiAAAAKP56HuDhsQ/sHOoH+FA5j8AAAA/eAEAAAAAAAAB3QUAAIgAAAByqCQjvF/EP7BzqB/hQOY/AAAAPxwCAAAAAAAAAd4FAACIAAAADwaccS0SxD+YxOfhYk3mPwAAAD8cAgAAAAAAAAHfBQAAiAAAAN601xhm68M/fhUnpORZ5j8AAAA/LAIAAAAAAAAB4AUAAIgAAACsYxPAnsTDP2ZmZmZmZuY/AAAAPzwCAAAAAAAAAeEFAACIAAAAexJPZ9edwz9Ot6Uo6HLmPwAAAD9LAgAAAAAAAAHiBQAAiAAAAHsST2fXncM/Ngjl6ml/5j8AAAA/agIAAAAAAAAB4wUAAIgAAAB7Ek9n153DPxxZJK3ri+Y/AAAAP2oCAAAAAAAAAeQFAACIAAAAexJPZ9edwz8EqmNvbZjmPwAAAD96AgAAAAAAAAHlBQAAiAAAAHsST2fXncM/7PqiMe+k5j8AAAA/igIAAAAAAAAB5gUAAIgAAAB7Ek9n153DP9RL4vNwseY/AAAAP5kCAAAAAAAAAecFAACIAAAASsGKDhB3wz/US+LzcLHmPwAAAD/IAgAAAAAAAAHoBQAAiAAAAErBig4Qd8M/upwhtvK95j8AAAA/2AIAAAAAAAAB6QUAAIgAAABKwYoOEHfDP6LtYHh0yuY/AAAAP9gCAAAAAAAAAeoFAACIAAAAexJPZ9edwz+KPqA69tbmPwAAAD/nAgAAAAAAAAHrBQAAiAAAAHsST2fXncM/cI/f/Hfj5j8AAAA/9wIAAAAAAAAB7AUAAIgAAAB7Ek9n153DPz4xXoF7/OY/AAAAPwYDAAAAAAAAAe0FAACIAAAA3rTXGGbrwz/0IxzIACLnPwAAAD8mAwAAAAAAAAHuBQAAiAAAAN601xhm68M/3HRbioIu5z8AAAA/NQMAAAAAAAAB7wUAAIgAAADetNcYZuvDP8TFmkwEO+c/AAAAP1QDAAAAAAAAAfAFAACIAAAADwaccS0SxD+sFtoOhkfnPwAAAD9kAwAAAAAAAAHxBQAAiAAAAA8GnHEtEsQ/kmcZ0QdU5z8AAAA/dAMAAAAAAAAB8gUAAIgAAAAPBpxxLRLEP3q4WJOJYOc/AAAAP4MDAAAAAAAAAfMFAACIAAAAQFdgyvQ4xD96uFiTiWDnPwAAAD/CAwAAAAAAAAH0BQAAiAAAAHKoJCO8X8Q/SlrXF4155z8AAAA/0QMAAAAAAAAB9QUAAIgAAACj+eh7g4bEP0pa1xeNeec/AAAAP9EDAAAAAAAAAfYFAACIAAAA/TFH6faVxT8ATZVeEp/nPwAAAD8fBAAAAAAAAAH3BQAAiAAAAGDUz5qF48U/AE2VXhKf5z8AAAA/PwQAAAAAAAAB+AUAAIgAAAD0xxyl21fGPwBNlV4Sn+c/AAAAP04EAAAAAAAAAfkFAACIAAAAVmqlVmqlxj8ATZVeEp/nPwAAAD9OBAAAAAAAAAH6BQAAiAAAAOpd8mDAGcc/AE2VXhKf5z8AAAA/XgQAAAAAAAAB+wUAAIgAAAB+UT9rFo7HPwBNlV4Sn+c/AAAAP14EAAAAAAAAAfwFAACIAAAAE0WMdWwCyD8ATZVeEp/nPwAAAD9tBAAAAAAAAAH9BQAAiAAAAHbnFCf7T8g/AE2VXhKf5z8AAAA/bQQAAAAAAAAB/gUAAIgAAACnONl/wnbIPwBNlV4Sn+c/AAAAP30EAAAAAAAAAf8FAACIAAAACtthMVHEyD8ATZVeEp/nPwAAAD99BAAAAAAAAAEABgAAiAAAAD9rFo5X28w/OkNs5XuN6j8AAAA/AAAAAAAAAAABAQYAAIgAAAANGlI1kLTMPyKUq6f9meo/AAAAP/cAAAAAAAAAAQIGAACIAAAAq3fJgwFnzD8I5eppf6bqPwAAAD/3AAAAAAAAAAEDBgAAiAAAAEnVQNJyGcw/1oZp7oK/6j8AAAA/BgEAAAAAAAABBAYAAIgAAAC14fPHHKXLP6Yo6HKG2Oo/AAAAPwYBAAAAAAAAAQUGAACIAAAAW6mVWqmVyj8qvSQ+DxfrPwAAAD8WAQAAAAAAAAEGBgAAiAAAAPgGDakaSMo/+l6jwhIw6z8AAAA/FgEAAAAAAAABBwYAAIgAAADHtUhQUyHKP+Kv4oSUPOs/AAAAPyUBAAAAAAAAAQgGAACIAAAAlGSE94v6yT/IACJHFknrPwAAAD81AQAAAAAAAAEJBgAAiAAAAGMTwJ7E08k/sFFhCZhV6z8AAAA/NQEAAAAAAAABCgYAAIgAAABjE8CexNPJP5iioMsZYus/AAAAP0UBAAAAAAAAAQsGAACIAAAAMsL7Rf2syT9+89+Nm27rPwAAAD9UAQAAAAAAAAEMBgAAiAAAAABxN+01hsk/fvPfjZtu6z8AAAA/ZAEAAAAAAAABDQYAAIgAAAAAcTftNYbJP2ZEH1Ade+s/AAAAP2QBAAAAAAAAAQ4GAACIAAAAAHE37TWGyT9MlV4Sn4frPwAAAD9zAQAAAAAAAAEPBgAAiAAAAM8fc5RuX8k/TJVeEp+H6z8AAAA/cwEAAAAAAAABEAYAAIgAAADPH3OUbl/JPzTmndQglOs/AAAAP4MBAAAAAAAAAREGAACIAAAAns6uO6c4yT8CiBxZJK3rPwAAAD+TAQAAAAAAAAESBgAAiAAAAJ7OrjunOMk/6thbG6a56z8AAAA/ogEAAAAAAAABEwYAAIgAAABsferi3xHJP+rYWxumues/AAAAP7IBAAAAAAAAARQGAACIAAAAbH3q4t8RyT/SKZvdJ8brPwAAAD+yAQAAAAAAAAEVBgAAiAAAAGx96uLfEck/unran6nS6z8AAAA/wQEAAAAAAAABFgYAAIgAAAA7LCaKGOvIP7p62p+p0us/AAAAP9EBAAAAAAAAARcGAACIAAAAOywmihjryD+gyxliK9/rPwAAAD/RAQAAAAAAAAEYBgAAiAAAADssJooY68g/iBxZJK3r6z8AAAA/4QEAAAAAAAABGQYAAIgAAAAK22ExUcTIP4gcWSSt6+s/AAAAP/ABAAAAAAAAARoGAACIAAAACtthMVHEyD9YvteosATsPwAAAD/wAQAAAAAAAAEbBgAAiAAAAKc42X/Cdsg/wqNTNrtP7D8AAAA/HwIAAAAAAAABHAYAAIgAAAB25xQn+0/IP8KjUza7T+w/AAAAPx8CAAAAAAAAAR0GAACIAAAARZZQzjMpyD+q9JL4PFzsPwAAAD8vAgAAAAAAAAEeBgAAiAAAAEWWUM4zKcg/kkXSur5o7D8AAAA/LwIAAAAAAAABHwYAAIgAAABFllDOMynIP3qWEX1Adew/AAAAPz4CAAAAAAAAASAGAACIAAAAE0WMdWwCyD96lhF9QHXsPwAAAD8+AgAAAAAAAAEhBgAAiAAAABNFjHVsAsg/YOdQP8KB7D8AAAA/TgIAAAAAAAABIgYAAIgAAADi88ccpdvHP0g4kAFEjuw/AAAAP10CAAAAAAAAASMGAACIAAAATQB7Ek9nxz/OzMzMzMzsPwAAAD+MAgAAAAAAAAEkBgAAiAAAAB2vtrmHQMc/nG5LUdDl7D8AAAA/nAIAAAAAAAABJQYAAIgAAAC5DC4I+fLGP2wQytXT/uw/AAAAP5wCAAAAAAAAASYGAACIAAAAiLtprzHMxj84skha1xftPwAAAD+rAgAAAAAAAAEnBgAAiAAAAIi7aa8xzMY/IAOIHFkk7T8AAAA/uwIAAAAAAAABKAYAAIgAAABWaqVWaqXGP6aXxOfhYu0/AAAAP/kCAAAAAAAAASkGAACIAAAAVmqlVmqlxj+M6AOqY2/tPwAAAD/5AgAAAAAAAAEqBgAAiAAAAFZqpVZqpcY/dDlDbOV77T8AAAA/CQMAAAAAAAABKwYAAIgAAAAlGeH9on7GP0TbwfDolO0/AAAAPwkDAAAAAAAAASwGAACIAAAAJRnh/aJ+xj8qLAGzaqHtPwAAAD8YAwAAAAAAAAEtBgAAiAAAAPTHHKXbV8Y/En1Adeyt7T8AAAA/ZgMAAAAAAAABLgYAAIgAAAD0xxyl21fGP/rNfzduuu0/AAAAP3YDAAAAAAAAAS8GAACIAAAA9MccpdtXxj/gHr/578btPwAAAD+FAwAAAAAAAAEwBgAAiAAAAMJ2WEwUMcY/rsA9fvPf7T8AAAA/lQMAAAAAAAABMQYAAIgAAADCdlhMFDHGP5YRfUB17O0/AAAAP5UDAAAAAAAAATIGAACIAAAAkSWU80wKxj9+YrwC9/jtPwAAAD+lAwAAAAAAAAEzBgAAiAAAAJEllPNMCsY/ZrP7xHgF7j8AAAA/tAMAAAAAAAABNAYAAIgAAACRJZTzTArGP0wEO4f6Ee4/AAAAP8QDAAAAAAAAATUGAACIAAAAYNTPmoXjxT80VXpJfB7uPwAAAD/jAwAAAAAAAAE2BgAAiAAAAGDUz5qF48U/HKa5C/4q7j8AAAA/8wMAAAAAAAABNwYAAIgAAAAugwtCvrzFPwT3+M1/N+4/AAAAPwIEAAAAAAAAATgGAACIAAAA/TFH6faVxT/SmHdSg1DuPwAAAD8SBAAAAAAAAAE5BgAAiAAAAMzggpAvb8U/uum2FAVd7j8AAAA/IQQAAAAAAAABOgYAAIgAAACZj743aEjFP7rpthQFXe4/AAAAPzEEAAAAAAAAATsGAACIAAAAmY++N2hIxT+iOvbWhmnuPwAAAD9vBAAAAAAAAAE8BgAAiAAAAJmPvjdoSMU/iIs1mQh27j8AAAA/bwQAAAAAAAABPQYAAIgAAABoPvreoCHFP3DcdFuKgu4/AAAAP38EAAAAAAAAAT4GAACIAAAAaD763qAhxT9WLbQdDI/uPwAAAD9/BAAAAAAAAAE/BgAAiAAAADftNYbZ+sQ/Pn7z342b7j8AAAA/jwQAAAAAAAABQAYAAIgAAAAFnHEtEtTEPz5+89+Nm+4/AAAAP48EAAAAAAAAAUEGAACIAAAA1Eqt1EqtxD8MIHJkkbTuPwAAAD+eBAAAAAAAAAFCBgAAiAAAANRKrdRKrcQ/9HCxJhPB7j8AAAA/uQQAAAAAAAABQwYAAIgAAADUSq3USq3EP9zB8OiUze4/AAAAP8kEAAAAAAAAAUQGAACIAAAAIy2XwQUhzz/+u3HTbSnqPwAAAD8AAAAAAAAAAAFFBgAAiAAAAFV+WxrNR88//rtx020p6j8AAAA/qwAAAAAAAAABRgYAAIgAAADrcagkI7zPP+YMsZXvNeo/AAAAP7sAAAAAAAAAAUcGAACIAAAAwLJ6lzwY0D+0ri8a807qPwAAAD+7AAAAAAAAAAFIBgAAiAAAAB0g7qa9xtA/hFCunvZn6j8AAAA/+QAAAAAAAAABSQYAAIgAAAAdIO6mvcbQP2yh7WB4dOo/AAAAPygBAAAAAAAAAUoGAACIAAAAtkhQUyHa0D9soe1geHTqPwAAAD8oAQAAAAAAAAFLBgAAiAAAAOeZFKzoANE/OkNs5XuN6j8AAAA/OAEAAAAAAAABTAYAAIgAAAAZ69gEsCfRPyKUq6f9meo/AAAAPzgBAAAAAAAAAU0GAACIAAAASzydXXdO0T8ilKun/ZnqPwAAAD9HAQAAAAAAAAFOBgAAiAAAAHuNYbY+ddE/8DUqLAGz6j8AAAA/RwEAAAAAAAABTwYAAIgAAACt3iUPBpzRP9aGae6Cv+o/AAAAP1cBAAAAAAAAAVAGAACIAAAARgeIu2mv0T/Whmnugr/qPwAAAD9XAQAAAAAAAAFRBgAAiAAAAN8v6mfNwtE/1oZp7oK/6j8AAAA/tgEAAAAAAAABUgYAAIgAAAB3WEwUMdbRP9aGae6Cv+o/AAAAP+UBAAAAAAAAAVMGAACIAAAAd1hMFDHW0T++16iwBMzqPwAAAD/lAQAAAAAAAAFUBgAAiAAAABCBrsCU6dE/vteosATM6j8AAAA/9AEAAAAAAAABVQYAAIgAAABB0nIZXBDSP6Yo6HKG2Oo/AAAAP/QBAAAAAAAAAVYGAACIAAAAQdJyGVwQ0j+MeSc1COXqPwAAAD8EAgAAAAAAAAFXBgAAiAAAAHIjN3IjN9I/jHknNQjl6j8AAAA/BAIAAAAAAAABWAYAAIgAAAALTJkeh0rSP3TKZveJ8eo/AAAAPxMCAAAAAAAAAVkGAACIAAAApHT7yupd0j9cG6a5C/7qPwAAAD8TAgAAAAAAAAFaBgAAiAAAADydXXdOcdI/XBumuQv+6j8AAAA/IwIAAAAAAAABWwYAAIgAAADRkKqBpOXSPxIOZACRI+s/AAAAP0ICAAAAAAAAAVwGAACIAAAAarkMLgj50j8SDmQAkSPrPwAAAD+gAgAAAAAAAAFdBgAAiAAAAALibtprDNM/Eg5kAJEj6z8AAAA/oAIAAAAAAAABXgYAAIgAAABlhPeL+lnTP+Kv4oSUPOs/AAAAP68CAAAAAAAAAV8GAACIAAAAL/4dkSWU0z/IACJHFknrPwAAAD+vAgAAAAAAAAFgBgAAiAAAAMgmgD2Jp9M/yAAiRxZJ6z8AAAA/vwIAAAAAAAABYQYAAIgAAAD5d0SWUM7TP5iioMsZYus/AAAAP78CAAAAAAAAAWIGAACIAAAAw/Fqm3sI1D9+89+Nm27rPwAAAD/PAgAAAAAAAAFjBgAAiAAAAFwazUffG9Q/fvPfjZtu6z8AAAA/zwIAAAAAAAABZAYAAIgAAAD1Qi/0Qi/UP2ZEH1Ade+s/AAAAP94CAAAAAAAAAWUGAACIAAAAv7xV+W1p1D9MlV4Sn4frPwAAAD8NAwAAAAAAAAFmBgAAiAAAAFflt6XRfNQ/TJVeEp+H6z8AAAA/PAMAAAAAAAABZwYAAIgAAACJNnz+mKPUPxw33ZaioOs/AAAAP0sDAAAAAAAAAWgGAACIAAAAuodAV2DK1D8CiBxZJK3rPwAAAD9LAwAAAAAAAAFpBgAAiAAAALVSK7VSK9U/0imb3SfG6z8AAAA/WwMAAAAAAAABagYAAIgAAACAzFG6fWXVP6DLGWIr3+s/AAAAP1sDAAAAAAAAAWsGAACIAAAAe5c8GHDG1T+gyxliK9/rPwAAAD9rAwAAAAAAAAFsBgAAiAAAAEURYx2bANY/iBxZJK3r6z8AAAA/awMAAAAAAAABbQYAAIgAAAALVnSAuJvWPz4PF2syEew/AAAAP4oDAAAAAAAAAW4GAACIAAAAPKc42X/C1j8mYFYttB3sPwAAAD/GAwAAAAAAAAFvBgAAiAAAANXPmoXj1dY/DrGV7zUq7D8AAAA/1QMAAAAAAAABcAYAAIgAAAAGIV/eqvzWP/YB1bG3Nuw/AAAAP9UDAAAAAAAAAXEGAACIAAAAnknBig4Q1z/cUhR0OUPsPwAAAD/lAwAAAAAAAAFyBgAAiAAAANCahePVNtc/3FIUdDlD7D8AAAA/5QMAAAAAAAABcwYAAIgAAAAB7Ek8nV3XP6r0kvg8XOw/AAAAP/UDAAAAAAAAAXQGAACIAAAAMj0OlWSE1z+SRdK6vmjsPwAAAD/1AwAAAAAAAAF1BgAAiAAAAMxlcEHIl9c/kkXSur5o7D8AAAA/BAQAAAAAAAABdgYAAIgAAABgWb1LHgzYPzCJz8PFmuw/AAAAP1IEAAAAAAAAAXcGAACIAAAA+YEf+IEf2D8W2g6GR6fsPwAAAD9bBQAAAAAAAAF4BgAAiAAAAPmBH/iBH9g/5nuNCkvA7D8AAAA/awUAAAAAAAABeQYAAIgAAACRqoGk5TLYP87MzMzMzOw/AAAAP2sFAAAAAAAAAXoGAACIAAAAkaqBpOUy2D+0HQyPTtnsPwAAAD97BQAAAAAAAAF7BgAAiAAAACrT41BJRtg/tB0Mj07Z7D8AAAA/ewUAAAAAAAABfAYAAIgAAACqGkhaLoPrP3onNQjl6uk/AAAAPwAAAAAAAAAAAX0GAACIAAAA9i55MOCM6z96JzUI5erpPwAAAD89AQAAAAAAAAF+BgAAiAAAAEJDqgaSlus/SMmzjOgD6j8AAAA/PQEAAAAAAAABfwYAAIgAAADbawyz9anrP0jJs4zoA+o/AAAAP00BAAAAAAAAAYAGAACIAAAA22sMs/Wp6z8wGvNOahDqPwAAAD9cAQAAAAAAAAGBBgAAiAAAACeAPYmns+s/MBrzTmoQ6j8AAAA/mwEAAAAAAAABggYAAIgAAABzlG5fWb3rPzAa805qEOo/AAAAP7oBAAAAAAAAAYMGAACIAAAAwKifNQvH6z8WazIR7BzqPwAAAD/JAQAAAAAAAAGEBgAAiAAAAFjRAeJu2us//rtx020p6j8AAAA/yQEAAAAAAAABhQYAAIgAAACk5TK4IOTrP+YMsZXvNeo/AAAAP9kBAAAAAAAAAYYGAACIAAAAPg6VZIT36z/OXfBXcULqPwAAAD/pAQAAAAAAAAGHBgAAiAAAANc29xDoCuw/tK4vGvNO6j8AAAA/+AEAAAAAAAABiAYAAIgAAADXNvcQ6ArsP5z/btx0W+o/AAAAPwgCAAAAAAAAAYkGAACIAAAAI0so55kU7D+c/27cdFvqPwAAAD+aAgAAAAAAAAGKBgAAiAAAAFSc7D9hO+w/hFCunvZn6j8AAAA/mgIAAAAAAAABiwYAAIgAAAA42X/CdljsP1LyLCP6gOo/AAAAP6oCAAAAAAAAAYwGAACIAAAAHxYTRYx17D9S8iwj+oDqPwAAAD+qAgAAAAAAAAGNBgAAiAAAAANTpsehkuw/IpSrp/2Z6j8AAAA/uQIAAAAAAAABjgYAAIgAAACcewh0BabsP/A1KiwBs+o/AAAAP8kCAAAAAAAAAY8GAACIAAAAgLib9hrD7D/wNSosAbPqPwAAAD/JAgAAAAAAAAGQBgAAiAAAAM3MzMzMzOw/1oZp7oK/6j8AAAA/yQIAAAAAAAABkQYAAIgAAABl9S55MODsP77XqLAEzOo/AAAAP9gCAAAAAAAAAZIGAACIAAAAswlgT+Lp7D++16iwBMzqPwAAAD/YAgAAAAAAAAGTBgAAiAAAAP8dkSWU8+w/pijocobY6j8AAAA/6AIAAAAAAAABlAYAAIgAAAD/HZEllPPsP4x5JzUI5eo/AAAAP/gCAAAAAAAAAZUGAACIAAAASzLC+0X97D+MeSc1COXqPwAAAD8mAwAAAAAAAAGWBgAAiAAAAORaJKipEO0/dMpm94nx6j8AAAA/NgMAAAAAAAABlwYAAIgAAADkWiSoqRDtP1wbprkL/uo/AAAAPzYDAAAAAAAAAZgGAACIAAAAMG9Vflsa7T9cG6a5C/7qPwAAAD9GAwAAAAAAAAGZBgAAiAAAAHyDhlQNJO0/XBumuQv+6j8AAAA/VQMAAAAAAAABmgYAAIgAAADIl7cqvy3tP0Rs5XuNCus/AAAAP2UDAAAAAAAAAZsGAACIAAAAFazoAHE37T9EbOV7jQrrPwAAAD+EAwAAAAAAAAGcBgAAiAAAABWs6ABxN+0/Kr0kPg8X6z8AAAA/hAMAAAAAAAABnQYAAIgAAABhwBnXIkHtPyq9JD4PF+s/AAAAP5QDAAAAAAAAAZ4GAACIAAAArdRKrdRK7T8qvSQ+DxfrPwAAAD+UAwAAAAAAAAGfBgAAiAAAAPnoe4OGVO0/Eg5kAJEj6z8AAAA/owMAAAAAAAABoAYAAIgAAABG/axZOF7tP/peo8ISMOs/AAAAP7MDAAAAAAAAAaEGAACIAAAAkxHeL+pn7T/6XqPCEjDrPwAAAD+zAwAAAAAAAAGiBgAAiAAAAN8lDwacce0/+l6jwhIw6z8AAAA/wgMAAAAAAAABowYAAIgAAAAsOkDcTXvtP+Kv4oSUPOs/AAAAP9IDAAAAAAAAAaQGAACIAAAAeE5xsv+E7T/ir+KElDzrPwAAAD/iAwAAAAAAAAGlBgAAiAAAAMRiooixju0/4q/ihJQ86z8AAAA/PwQAAAAAAAABpgYAAIgAAADEYqKIsY7tP8gAIkcWSes/AAAAP08EAAAAAAAAAacGAACIAAAAEHfTXmOY7T/IACJHFknrPwAAAD9eBAAAAAAAAAGoBgAAiAAAAF2LBDUVou0/sFFhCZhV6z8AAAA/XgQAAAAAAAABqQYAAIgAAACpnzULx6vtP7BRYQmYVes/AAAAP24EAAAAAAAAAaoGAACIAAAA9bNm4Xi17T+YoqDLGWLrPwAAAD9uBAAAAAAAAAGrBgAAiAAAAEHIl7cqv+0/fvPfjZtu6z8AAAA/bgQAAAAAAAABrAYAAIgAAAAnBSs6QNztP37z342bbus/AAAAP30EAAAAAAAAAa0GAACIAAAAdBlcEPLl7T9MlV4Sn4frPwAAAD+NBAAAAAAAAAGuBgAAiAAAAAxCvrxV+e0/NOad1CCU6z8AAAA/jQQAAAAAAAABrwYAAIgAAACJp7PrzinuP+rYWxumues/AAAAP5wEAAAAAAAAAbAGAACIAAAAItAVmDI97j/SKZvdJ8brPwAAAD/LBAAAAAAAAAGxBgAAiAAAAG7kRm7kRu4/0imb3SfG6z8AAAA/+gQAAAAAAAABsgYAAIgAAAC6+HdEllDuP9Ipm90nxus/AAAAPwoFAAAAAAAAAbMGAACIAAAAuvh3RJZQ7j+6etqfqdLrPwAAAD8KBQAAAAAAAAG0BgAAiAAAAAgNqRpIWu4/unran6nS6z8AAAA/ZwUAAAAAAAABtQYAAIgAAABUIdrw+WPuP6DLGWIr3+s/AAAAP3cFAAAAAAAAAbYGAACIAAAAoDULx6tt7j+IHFkkrevrPwAAAD+GBQAAAAAAAAG3BgAAiAAAAO1JPJ1dd+4/iBxZJK3r6z8AAAA/hgUAAAAAAAABuAYAAIgAAABcBheEfHnrP9zjN//duOk/AAAAPwAAAAAAAAAAAbkGAACIAAAAEPLlrcpv6z/0kvg8XKzpPwAAAD+7AAAAAAAAAAG6BgAAiAAAAMTdtNcYZus/DkK5etqf6T8AAAA/uwAAAAAAAAABuwYAAIgAAADE3bTXGGbrPz6gOvbWhuk/AAAAP8sAAAAAAAAAAbwGAACIAAAAeMmDAWdc6z8+oDr21obpPwAAAD/LAAAAAAAAAAG9BgAAiAAAACu1Uiu1Uus/WE/7M1V66T8AAAA/2gAAAAAAAAABvgYAAIgAAAArtVIrtVLrP4itfK9RYek/AAAAP9oAAAAAAAAAAb8GAACIAAAA36AhVQNJ6z+gXD3tz1TpPwAAAD/qAAAAAAAAAAHABgAAiAAAAN+gIVUDSes/ugv+Kk5I6T8AAAA/+QAAAAAAAAABwQYAAIgAAADfoCFVA0nrP+xpf6ZKL+k/AAAAP/kAAAAAAAAAAcIGAACIAAAA36AhVQNJ6z8EGUDkyCLpPwAAAD8JAQAAAAAAAAHDBgAAiAAAAJOM8H5RP+s/NnfBX8UJ6T8AAAA/CQEAAAAAAAABxAYAAIgAAACTjPB+UT/rP04mgp1D/eg/AAAAPxkBAAAAAAAAAcUGAACIAAAAk4zwflE/6z+YM8RWvtfoPwAAAD8ZAQAAAAAAAAHGBgAAiAAAAJOM8H5RP+s/sOKElDzL6D8AAAA/KAEAAAAAAAABxwYAAIgAAACTjPB+UT/rP8iRRdK6vug/AAAAPzgBAAAAAAAAAcgGAACIAAAAk4zwflE/6z/iQAYQObLoPwAAAD84AQAAAAAAAAHJBgAAiAAAAJOM8H5RP+s/Ep+HizWZ6D8AAAA/RwEAAAAAAAABygYAAIgAAACTjPB+UT/rPypOSMmzjOg/AAAAP1cBAAAAAAAAAcsGAACIAAAAk4zwflE/6z9E/QgHMoDoPwAAAD9XAQAAAAAAAAHMBgAAiAAAAJOM8H5RP+s/XqzJRLBz6D8AAAA/ZwEAAAAAAAABzQYAAIgAAACTjPB+UT/rP3ZbioIuZ+g/AAAAP2cBAAAAAAAAAc4GAACIAAAAk4zwflE/6z+OCkvArFroPwAAAD92AQAAAAAAAAHPBgAAiAAAAJOM8H5RP+s/prkL/ipO6D8AAAA/dgEAAAAAAAAB0AYAAIgAAACTjPB+UT/rP8BozDupQeg/AAAAP4YBAAAAAAAAAdEGAACIAAAAk4zwflE/6z/YF415JzXoPwAAAD+VAQAAAAAAAAHSBgAAiAAAAJOM8H5RP+s/8MZNt6Uo6D8AAAA/pQEAAAAAAAAB0wYAAIgAAACTjPB+UT/rPwh2DvUjHOg/AAAAP6UBAAAAAAAAAdQGAACIAAAAk4zwflE/6z861I9wIAPoPwAAAD+lAQAAAAAAAAHVBgAAiAAAAN+gIVUDSes/ajIR7Bzq5z8AAAA/xAEAAAAAAAAB1gYAAIgAAADfoCFVA0nrP4Th0Smb3ec/AAAAP9MBAAAAAAAAAdcGAACIAAAAK7VSK7VS6z+E4dEpm93nPwAAAD/TAQAAAAAAAAHYBgAAiAAAACu1Uiu1Uus/nJCSZxnR5z8AAAA/4wEAAAAAAAAB2QYAAIgAAAB4yYMBZ1zrP5yQkmcZ0ec/AAAAP0ECAAAAAAAAAdoGAACIAAAAxN201xhm6z+ckJJnGdHnPwAAAD9QAgAAAAAAAAHbBgAAiAAAAKoaSFoug+s/nJCSZxnR5z8AAAA/UAIAAAAAAAAB3AYAAIgAAABCQ6oGkpbrP5yQkmcZ0ec/AAAAP2ACAAAAAAAAAd0GAACIAAAAJ4A9iaez6z+ckJJnGdHnPwAAAD9gAgAAAAAAAAHeBgAAiAAAAFjRAeJu2us/nJCSZxnR5z8AAAA/bwIAAAAAAAAB3wYAAIgAAAA+DpVkhPfrP5yQkmcZ0ec/AAAAP28CAAAAAAAAAeAGAACIAAAAI0so55kU7D+ckJJnGdHnPwAAAD9/AgAAAAAAAAHhBgAAiAAAAAeIu2mvMew/nJCSZxnR5z8AAAA/fwIAAAAAAAAB4gYAAIgAAACF7bCYKGLsP5yQkmcZ0ec/AAAAP80CAAAAAAAAAeMGAACIAAAA0QHibtpr7D+ckJJnGdHnPwAAAD/8AgAAAAAAAAHkBgAAiAAAAB8WE0WMdew/nJCSZxnR5z8AAAA//AIAAAAAAAAB5QYAAIgAAABrKkQbPn/sP5yQkmcZ0ec/AAAAPwsDAAAAAAAAAeYGAACIAAAAgLib9hrD7D+E4dEpm93nPwAAAD8LAwAAAAAAAAHnBgAAiAAAAGX1Lnkw4Ow/ajIR7Bzq5z8AAAA/GwMAAAAAAAAB6AYAAIgAAAD/HZEllPPsP1KDUK6e9uc/AAAAPxsDAAAAAAAAAekGAACIAAAA5FokqKkQ7T861I9wIAPoPwAAAD8rAwAAAAAAAAHqBgAAiAAAAMiXtyq/Le0/CHYO9SMc6D8AAAA/KwMAAAAAAAAB6wYAAIgAAABhwBnXIkHtP/DGTbelKOg/AAAAPzoDAAAAAAAAAewGAACIAAAA+eh7g4ZU7T/AaMw7qUHoPwAAAD86AwAAAAAAAAHtBgAAiAAAAJMR3i/qZ+0/wGjMO6lB6D8AAAA/SgMAAAAAAAAB7gYAAIgAAADfJQ8GnHHtP6a5C/4qTug/AAAAP0oDAAAAAAAAAe8GAACIAAAALDpA3E177T+OCkvArFroPwAAAD9ZAwAAAAAAAAHwBgAAiAAAAHhOcbL/hO0/jgpLwKxa6D8AAAA/7QMAAAAAAAAB8QYAAIgAAADEYqKIsY7tP3ZbioIuZ+g/AAAAP/0DAAAAAAAAAfIGAACIAAAAEHfTXmOY7T92W4qCLmfoPwAAAD8NBAAAAAAAAAHzBgAAiAAAAF2LBDUVou0/Kk5IybOM6D8AAAA/DQQAAAAAAAAB9AYAAIgAAACpnzULx6vtPxKfh4s1meg/AAAAPw0EAAAAAAAAAfUGAACIAAAAQciXtyq/7T/678ZNt6XoPwAAAD8cBAAAAAAAAAH2BgAAiAAAAI3cyI3cyO0/yJFF0rq+6D8AAAA/HAQAAAAAAAAB9wYAAIgAAAAnBSs6QNztP7DihJQ8y+g/AAAAPywEAAAAAAAAAfgGAACIAAAAdBlcEPLl7T+YM8RWvtfoPwAAAD87BAAAAAAAAAH5BgAAiAAAAMAtjeaj7+0/foQDGUDk6D8AAAA/OwQAAAAAAAAB+gYAAIgAAAAMQr68VfntP36EAxlA5Og/AAAAP0sEAAAAAAAAAfsGAACIAAAAWFbvkgcD7j9m1ULbwfDoPwAAAD9bBAAAAAAAAAH8BgAAiAAAAKVqIGm5DO4/ZtVC28Hw6D8AAAA/WwQAAAAAAAAB/QYAAIgAAAClaiBpuQzuP04mgp1D/eg/AAAAP3oEAAAAAAAAAf4GAACIAAAA8X5RP2sW7j9OJoKdQ/3oPwAAAD+JBAAAAAAAAAH/BgAAiAAAAD2TghUdIO4/TiaCnUP96D8AAAA/iQQAAAAAAAABAAcAAIgAAAA9k4IVHSDuPzZ3wV/FCek/AAAAP5kEAAAAAAAAAQEHAACIAAAAiaez684p7j82d8FfxQnpPwAAAD+ZBAAAAAAAAAECBwAAiAAAAImns+vOKe4/HMgAIkcW6T8AAAA/qQQAAAAAAAABAwcAAIgAAAAi0BWYMj3uPxzIACJHFuk/AAAAP6kEAAAAAAAAAQQHAACIAAAAbuRGbuRG7j8EGUDkyCLpPwAAAD+4BAAAAAAAAAEFBwAAiAAAAG7kRm7kRu4/7Gl/pkov6T8AAAA/yAQAAAAAAAABBgcAAIgAAAC6+HdEllDuP+xpf6ZKL+k/AAAAP8gEAAAAAAAAAQcHAACIAAAACA2pGkha7j/saX+mSi/pPwAAAD/XBAAAAAAAAAEIBwAAiAAAAAgNqRpIWu4/0rq+aMw76T8AAAA/5wQAAAAAAAABCQcAAIgAAABUIdrw+WPuP9K6vmjMO+k/AAAAP/cEAAAAAAAAAQoHAACIAAAAOV5tcw+B7j+IrXyvUWHpPwAAAD8WBQAAAAAAAAELBwAAiAAAADlebXMPge4/cP67cdNt6T8AAAA/ZAUAAAAAAAABDAcAAIgAAACFcp5JwYruP1hP+zNVeuk/AAAAP2QFAAAAAAAAAQ0HAACIAAAA0YbPH3OU7j8+oDr21obpPwAAAD9zBQAAAAAAAAEOBwAAiAAAANGGzx9zlO4/JvF5uFiT6T8AAAA/cwUAAAAAAAABDwcAAIgAAABqrzHM1qfuP/SS+DxcrOk/AAAAP5MFAAAAAAAAARAHAACIAAAAAtiTeDq77j/ENHfBX8XpPwAAAD+jBQAAAAAAAAERBwAAiAAAAALYk3g6u+4/rIW2g+HR6T8AAAA/owUAAAAAAAABEgcAAIgAAAAC2JN4OrvuP5LW9UVj3uk/AAAAP7IFAAAAAAAAARMHAACIAAAATuzETuzE7j96JzUI5erpPwAAAD+yBQAAAAAAAAEUBwAAiAAAAJwA9iSezu4/eic1COXq6T8AAAA/wgUAAAAAAAABFQcAAIgAAACcAPYkns7uP2J4dMpm9+k/AAAAP8IFAAAAAAAAARYHAACIAAAA6BQn+0/Y7j9IybOM6APqPwAAAD/RBQAAAAAAAAEXBwAAiAAAAOgUJ/tP2O4/MBrzTmoQ6j8AAAA/4QUAAAAAAAABGAcAAIgAAAA0KVjRAeLuPzAa805qEOo/AAAAP/EFAAAAAAAAARkHAACIAAAANClY0QHi7j8WazIR7BzqPwAAAD/xBQAAAAAAAAEaBwAAiAAAAIA9iaez6+4/FmsyEewc6j8AAAA/HwYAAAAAAAABGwcAAIgAAACAPYmns+vuP/67cdNtKeo/AAAAPy8GAAAAAAAAARwHAACIAAAAgD2Jp7Pr7j/mDLGV7zXqPwAAAD8vBgAAAAAAAAEdBwAAiAAAAMxRun1l9e4/5gyxle816j8AAAA/PwYAAAAAAAABHgcAAIgAAADMUbp9ZfXuP85d8FdxQuo/AAAAP04GAAAAAAAAAR8HAACIAAAAzFG6fWX17j+0ri8a807qPwAAAD9eBgAAAAAAAAEgBwAAiAAAAMxRun1l9e4/nP9u3HRb6j8AAAA/bQYAAAAAAAABIQcAAIgAAADMUbp9ZfXuP1LyLCP6gOo/AAAAP40GAAAAAAAAASIHAACIAAAAzFG6fWX17j86Q2zle43qPwAAAD+NBgAAAAAAAAEjBwAAiAAAAMxRun1l9e4/COXqaX+m6j8AAAA/rAYAAAAAAAABJAcAAIgAAADMUbp9ZfXuP9aGae6Cv+o/AAAAP6wGAAAAAAAAASUHAACIAAAAzFG6fWX17j++16iwBMzqPwAAAD+7BgAAAAAAAAEmBwAAiAAAABpm61MX/+4/pijocobY6j8AAAA/ywYAAAAAAAABJwcAAIgAAAAaZutTF//uP4x5JzUI5eo/AAAAP8sGAAAAAAAAASgHAACIAAAAGmbrUxf/7j90ymb3ifHqPwAAAD/bBgAAAAAAAAEpBwAAiAAAABpm61MX/+4/XBumuQv+6j8AAAA/6gYAAAAAAAABKgcAAIgAAAAaZutTF//uP0Rs5XuNCus/AAAAP/oGAAAAAAAAASsHAACIAAAAGmbrUxf/7j8qvSQ+DxfrPwAAAD8JBwAAAAAAAAEsBwAAiAAAABpm61MX/+4/Eg5kAJEj6z8AAAA/KQcAAAAAAAABLQcAAIgAAAAaZutTF//uP+Kv4oSUPOs/AAAAPzgHAAAAAAAAAS4HAACIAAAAGmbrUxf/7j/IACJHFknrPwAAAD9XBwAAAAAAAAEvBwAAiAAAABpm61MX/+4/sFFhCZhV6z8AAAA/wgcAAAAAAAABMAcAAIgAAAAaZutTF//uP5iioMsZYus/AAAAP8IHAAAAAAAAATEHAACIAAAAzFG6fWX17j9MlV4Sn4frPwAAAD/SBwAAAAAAAAEyBwAAiAAAAIA9iaez6+4/NOad1CCU6z8AAAA/0gcAAAAAAAABMwcAAIgAAADoFCf7T9juPwKIHFkkres/AAAAP+IHAAAAAAAAATQHAACIAAAA6BQn+0/Y7j/q2FsbprnrPwAAAD/iBwAAAAAAAAE1BwAAiAAAAJwA9iSezu4/6thbG6a56z8AAAA/8QcAAAAAAAABNgcAAIgAAACcAPYkns7uP9Ipm90nxus/AAAAP/EHAAAAAAAAATcHAACIAAAAnAD2JJ7O7j+6etqfqdLrPwAAAD8BCAAAAAAAAAE4BwAAiAAAAE7sxE7sxO4/oMsZYivf6z8AAAA/PwgAAAAAAAABOQcAAIgAAAAC2JN4OrvuP6DLGWIr3+s/AAAAP14IAAAAAAAAAToHAACIAAAAtsNiooix7j+gyxliK9/rPwAAAD9uCAAAAAAAAAE7BwAAiAAAAGqvMczWp+4/oMsZYivf6z8AAAA/fggAAAAAAAABPAcAAIgAAAAdmwD2JJ7uP4gcWSSt6+s/AAAAP34IAAAAAAAAAT0HAACIAAAAhXKeScGK7j+IHFkkrevrPwAAAD+NCAAAAAAAAAE+BwAAiAAAADlebXMPge4/cG2Y5i746z8AAAA/nQgAAAAAAAABPwcAAIgAAABUIdrw+WPuP1i+16iwBOw/AAAAP/oIAAAAAAAAAUAHAACIAAAAuvh3RJZQ7j8+DxdrMhHsPwAAAD8KCQAAAAAAAAFBBwAAiAAAAG7kRm7kRu4/Pg8XazIR7D8AAAA/CgkAAAAAAAA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A0AAAARAAAABwMAAAAAAQAAABAAAAAECUlua0F0b21WMQIAAAAJBAAAAAkFAAAACQYAAAAJBwAAAAkIAAAACQkAAAAJCgAAAAkLAAAACQwAAAAJDQAAAAkOAAAACQ8AAAAJEAAAAA0DBQQAAAALUGVuU3Ryb2tlVjEEAAAACkF0dHJpYnV0ZXMFVHJhY2UJU3RhcnRUaW1lBFR5cGUEBAAED1BlbkF0dHJpYnV0ZXNWMQIAAAAKSW5rVHJhY2VWMQIAAAAQDEFjdGlvblR5cGVWMQIAAAACAAAACREAAAAJEgAAAJ8LAAAAAAAABe3///8MQWN0aW9uVHlwZVYxAQAAAAd2YWx1ZV9fAAgCAAAAAAAAAAEFAAAABAAAAAkUAAAACRUAAACwFQAAAAAAAAHq////7f///wAAAAABBgAAAAQAAAAJFwAAAAkYAAAAYy8AAAAAAAAB5////+3///8AAAAAAQcAAAAEAAAACRoAAAAJGwAAAAM5AAAAAAAAAeT////t////AAAAAAEIAAAABAAAAAkdAAAACR4AAACEXAAAAAAAAAHh////7f///wAAAAABCQAAAAQAAAAJIAAAAAkhAAAA43AAAAAAAAAB3v///+3///8AAAAAAQoAAAAEAAAACSMAAAAJJAAAAL6iAAAAAAAAAdv////t////AAAAAAELAAAABAAAAAkmAAAACScAAAC+wAAAAAAAAAHY////7f///wAAAAABDAAAAAQAAAAJKQAAAAkqAAAAQRUBAAAAAAAB1f///+3///8AAAAAAQ0AAAAEAAAACSwAAAAJLQAAABEZAQAAAAAAAdL////t////AAAAAAEOAAAABAAAAAkvAAAACTAAAAAxPgEAAAAAAAHP////7f///wAAAAABDwAAAAQAAAAJMgAAAAkzAAAAE0IBAAAAAAABzP///+3///8AAAAAARAAAAAEAAAACTUAAAAJNgAAAN5GAQAAAAAAAcn////t////AAAAAAURAAAAD1BlbkF0dHJpYnV0ZXNWMQoAAAAHX2NvbG9yQQdfY29sb3JSB19jb2xvckcHX2NvbG9yQgpGaXRUb0N1cnZlBkhlaWdodA5JZ25vcmVQcmVzc3VyZQ1Jc0hpZ2hsaWdodGVyBVNoYXBlBVdpZHRoAAAAAAAAAAAEAAICAgIBBgEBDEJydXNoU2hhcGVWMQIAAAAGAgAAAP8AAAAAAAAAAAAACEAAAAXI////DEJydXNoU2hhcGVWMQEAAAAHdmFsdWVfXwAIAgAAAAEAAAAAAAAAAAAIQAUSAAAACklua1RyYWNlVjEDAAAADUxpc3RgMStfaXRlbXMMTGlzdGAxK19zaXplD0xpc3RgMStfdmVyc2lvbgQAABhTaGFyZWQuSW5raW5nLklua1BvaW50W10CAAAACAgCAAAACTkAAAA4AAAAOAAAAAEUAAAAEQAAAP8AAAAAAAAAAAAACEAAAAHG////yP///wEAAAAAAAAAAAAIQAEVAAAAEgAAAAk7AAAAMgAAADIAAAABFwAAABEAAAD/AAAAAAAAAAAAAAhAAAABxP///8j///8BAAAAAAAAAAAACEABGAAAABIAAAAJPQAAABYAAAAWAAAAARoAAAARAAAA/wAAAAAAAAAAAAAIQAAAAcL////I////AQAAAAAAAAAAAAhAARsAAAASAAAACT8AAAAtAAAALQAAAAEdAAAAEQAAAP8AAAAAAAAAAAAACEAAAAHA////yP///wEAAAAAAAAAAAAIQAEeAAAAEgAAAAlBAAAAJAAAACQAAAABIAAAABEAAAD/AAAAAAAAAAAAAAhAAAABvv///8j///8BAAAAAAAAAAAACEABIQAAABIAAAAJQwAAAD8AAAA/AAAAASMAAAARAAAA/wAAAAAAAAAAAAAIQAAAAbz////I////AQAAAAAAAAAAAAhAASQAAAASAAAACUUAAACXAAAAlwAAAAEmAAAAEQAAAP8AAAAAAAAAAAAACEAAAAG6////yP///wEAAAAAAAAAAAAIQAEnAAAAEgAAAAlHAAAAkAAAAJAAAAABKQAAABEAAAD/AAAAAAAAAAAAAAhAAAABuP///8j///8BAAAAAAAAAAAACEABKgAAABIAAAAJSQAAAAkAAAAJAAAAASwAAAARAAAA/wAAAAAAAAAAAAAIQAAAAbb////I////AQAAAAAAAAAAAAhAAS0AAAASAAAACUsAAAAZAAAAGQAAAAEvAAAAEQAAAP8AAAAAAAAAAAAACEAAAAG0////yP///wEAAAAAAAAAAAAIQAEwAAAAEgAAAAlNAAAABwAAAAcAAAABMgAAABEAAAD/AAAAAAAAAAAAAAhAAAABsv///8j///8BAAAAAAAAAAAACEABMwAAABIAAAAJTwAAAAsAAAALAAAAATUAAAARAAAA/wAAAAAAAAAAAAAIQAAAAbD////I////AQAAAAAAAAAAAAhAATYAAAASAAAACVEAAAAsAAAALAAAAAc5AAAAAAEAAABAAAAABApJbmtQb2ludFYxAgAAAAlSAAAACVMAAAAJVAAAAAlVAAAACVYAAAAJVwAAAAlYAAAACVkAAAAJWgAAAAlbAAAACVwAAAAJXQAAAAleAAAACV8AAAAJYAAAAAlhAAAACWIAAAAJYwAAAAlkAAAACWUAAAAJZgAAAAlnAAAACWgAAAAJaQAAAAlqAAAACWsAAAAJbAAAAAltAAAACW4AAAAJbwAAAAlwAAAACXEAAAAJcgAAAAlzAAAACXQAAAAJdQAAAAl2AAAACXcAAAAJeAAAAAl5AAAACXoAAAAJewAAAAl8AAAACX0AAAAJfgAAAAl/AAAACYAAAAAJgQAAAAmCAAAACYMAAAAJhAAAAAmFAAAACYYAAAAJhwAAAAmIAAAACYkAAAANCAc7AAAAAAEAAABAAAAABApJbmtQb2ludFYxAgAAAAmKAAAACYsAAAAJjAAAAAmNAAAACY4AAAAJjwAAAAmQAAAACZEAAAAJkgAAAAmTAAAACZQAAAAJlQAAAAmWAAAACZcAAAAJmAAAAAmZAAAACZoAAAAJmwAAAAmcAAAACZ0AAAAJngAAAAmfAAAACaAAAAAJoQAAAAmiAAAACaMAAAAJpAAAAAmlAAAACaYAAAAJpwAAAAmoAAAACakAAAAJqgAAAAmrAAAACawAAAAJrQAAAAmuAAAACa8AAAAJsAAAAAmxAAAACbIAAAAJswAAAAm0AAAACbUAAAAJtgAAAAm3AAAACbgAAAAJuQAAAAm6AAAACbsAAAANDgc9AAAAAAEAAAAgAAAABApJbmtQb2ludFYxAgAAAAm8AAAACb0AAAAJvgAAAAm/AAAACcAAAAAJwQAAAAnCAAAACcMAAAAJxAAAAAnFAAAACcYAAAAJxwAAAAnIAAAACckAAAAJygAAAAnLAAAACcwAAAAJzQAAAAnOAAAACc8AAAAJ0AAAAAnRAAAADQoHPwAAAAABAAAAQAAAAAQKSW5rUG9pbnRWMQIAAAAJ0gAAAAnTAAAACdQAAAAJ1QAAAAnWAAAACdcAAAAJ2AAAAAnZAAAACdoAAAAJ2wAAAAncAAAACd0AAAAJ3gAAAAnfAAAACeAAAAAJ4QAAAAniAAAACeMAAAAJ5AAAAAnlAAAACeYAAAAJ5wAAAAnoAAAACekAAAAJ6gAAAAnrAAAACewAAAAJ7QAAAAnuAAAACe8AAAAJ8AAAAAnxAAAACfIAAAAJ8wAAAAn0AAAACfUAAAAJ9gAAAAn3AAAACfgAAAAJ+QAAAAn6AAAACfsAAAAJ/AAAAAn9AAAACf4AAAANEwdBAAAAAAEAAABAAAAABApJbmtQb2ludFYxAgAAAAn/AAAACQABAAAJAQEAAAkCAQAACQMBAAAJBAEAAAkFAQAACQYBAAAJBwEAAAkIAQAACQkBAAAJCgEAAAkLAQAACQwBAAAJDQEAAAkOAQAACQ8BAAAJEAEAAAkRAQAACRIBAAAJEwEAAAkUAQAACRUBAAAJFgEAAAkXAQAACRgBAAAJGQEAAAkaAQAACRsBAAAJHAEAAAkdAQAACR4BAAAJHwEAAAkgAQAACSEBAAAJIgEAAA0cB0MAAAAAAQAAAEAAAAAECklua1BvaW50VjECAAAACSMBAAAJJAEAAAklAQAACSYBAAAJJwEAAAkoAQAACSkBAAAJKgEAAAkrAQAACSwBAAAJLQEAAAkuAQAACS8BAAAJMAEAAAkxAQAACTIBAAAJMwEAAAk0AQAACTUBAAAJNgEAAAk3AQAACTgBAAAJOQEAAAk6AQAACTsBAAAJPAEAAAk9AQAACT4BAAAJPwEAAAlAAQAACUEBAAAJQgEAAAlDAQAACUQBAAAJRQEAAAlGAQAACUcBAAAJSAEAAAlJAQAACUoBAAAJSwEAAAlMAQAACU0BAAAJTgEAAAlPAQAACVABAAAJUQEAAAlSAQAACVMBAAAJVAEAAAlVAQAACVYBAAAJVwEAAAlYAQAACVkBAAAJWgEAAAlbAQAACVwBAAAJXQEAAAleAQAACV8BAAAJYAEAAAlhAQAACgdFAAAAAAEAAAAAAQAABApJbmtQb2ludFYxAgAAAAliAQAACWMBAAAJZAEAAAllAQAACWYBAAAJZwEAAAloAQAACWkBAAAJagEAAAlrAQAACWwBAAAJbQEAAAluAQAACW8BAAAJcAEAAAlxAQAACXIBAAAJcwEAAAl0AQAACXUBAAAJdgEAAAl3AQAACXgBAAAJeQEAAAl6AQAACXsBAAAJfAEAAAl9AQAACX4BAAAJfwEAAAmAAQAACYEBAAAJggEAAAmDAQAACYQBAAAJhQEAAAmGAQAACYcBAAAJiAEAAAmJAQAACYoBAAAJiwEAAAmMAQAACY0BAAAJjgEAAAmPAQAACZABAAAJkQEAAAmSAQAACZMBAAAJlAEAAAmVAQAACZYBAAAJlwEAAAmYAQAACZkBAAAJmgEAAAmbAQAACZwBAAAJnQEAAAmeAQAACZ8BAAAJoAEAAAmhAQAACaIBAAAJowEAAAmkAQAACaUBAAAJpgEAAAmnAQAACagBAAAJqQEAAAmqAQAACasBAAAJrAEAAAmtAQAACa4BAAAJrwEAAAmwAQAACbEBAAAJsgEAAAmzAQAACbQBAAAJtQEAAAm2AQAACbcBAAAJuAEAAAm5AQAACboBAAAJuwEAAAm8AQAACb0BAAAJvgEAAAm/AQAACcABAAAJwQEAAAnCAQAACcMBAAAJxAEAAAnFAQAACcYBAAAJxwEAAAnIAQAACckBAAAJygEAAAnLAQAACcwBAAAJzQEAAAnOAQAACc8BAAAJ0AEAAAnRAQAACdIBAAAJ0wEAAAnUAQAACdUBAAAJ1gEAAAnXAQAACdgBAAAJ2QEAAAnaAQAACdsBAAAJ3AEAAAndAQAACd4BAAAJ3wEAAAngAQAACeEBAAAJ4gEAAAnjAQAACeQBAAAJ5QEAAAnmAQAACecBAAAJ6AEAAAnpAQAACeoBAAAJ6wEAAAnsAQAACe0BAAAJ7gEAAAnvAQAACfABAAAJ8QEAAAnyAQAACfMBAAAJ9AEAAAn1AQAACfYBAAAJ9wEAAAn4AQAADWkHRwAAAAABAAAAAAEAAAQKSW5rUG9pbnRWMQIAAAAJ+QEAAAn6AQAACfsBAAAJ/AEAAAn9AQAACf4BAAAJ/wEAAAkAAgAACQECAAAJAgIAAAkDAgAACQQCAAAJBQIAAAkGAgAACQcCAAAJCAIAAAkJAgAACQoCAAAJCwIAAAkMAgAACQ0CAAAJDgIAAAkPAgAACRACAAAJEQIAAAkSAgAACRMCAAAJFAIAAAkVAgAACRYCAAAJFwIAAAkYAgAACRkCAAAJGgIAAAkbAgAACRwCAAAJHQIAAAkeAgAACR8CAAAJIAIAAAkhAgAACSICAAAJIwIAAAkkAgAACSUCAAAJJgIAAAknAgAACSgCAAAJKQIAAAkqAgAACSsCAAAJLAIAAAktAgAACS4CAAAJLwIAAAkwAgAACTECAAAJMgIAAAkzAgAACTQCAAAJNQIAAAk2AgAACTcCAAAJOAIAAAk5AgAACToCAAAJOwIAAAk8AgAACT0CAAAJPgIAAAk/AgAACUACAAAJQQIAAAlCAgAACUMCAAAJRAIAAAlFAgAACUYCAAAJRwIAAAlIAgAACUkCAAAJSgIAAAlLAgAACUwCAAAJTQIAAAlOAgAACU8CAAAJUAIAAAlRAgAACVICAAAJUwIAAAlUAgAACVUCAAAJVgIAAAlXAgAACVgCAAAJWQIAAAlaAgAACVsCAAAJXAIAAAldAgAACV4CAAAJXwIAAAlgAgAACWECAAAJYgIAAAljAgAACWQCAAAJZQIAAAlmAgAACWcCAAAJaAIAAAlpAgAACWoCAAAJawIAAAlsAgAACW0CAAAJbgIAAAlvAgAACXACAAAJcQIAAAlyAgAACXMCAAAJdAIAAAl1AgAACXYCAAAJdwIAAAl4AgAACXkCAAAJegIAAAl7AgAACXwCAAAJfQIAAAl+AgAACX8CAAAJgAIAAAmBAgAACYICAAAJgwIAAAmEAgAACYUCAAAJhgIAAAmHAgAACYgCAAANcAdJAAAAAAEAAAAQAAAABApJbmtQb2ludFYxAgAAAAmJAgAACYoCAAAJiwIAAAmMAgAACY0CAAAJjgIAAAmPAgAACZACAAAJkQIAAA0HB0sAAAAAAQAAACAAAAAECklua1BvaW50VjECAAAACZICAAAJkwIAAAmUAgAACZUCAAAJlgIAAAmXAgAACZgCAAAJmQIAAAmaAgAACZsCAAAJnAIAAAmdAgAACZ4CAAAJnwIAAAmgAgAACaECAAAJogIAAAmjAgAACaQCAAAJpQIAAAmmAgAACacCAAAJqAIAAAmpAgAACaoCAAANBwdNAAAAAAEAAAAIAAAABApJbmtQb2ludFYxAgAAAAmrAgAACawCAAAJrQIAAAmuAgAACa8CAAAJsAIAAAmxAgAACgdPAAAAAAEAAAAQAAAABApJbmtQb2ludFYxAgAAAAmyAgAACbMCAAAJtAIAAAm1AgAACbYCAAAJtwIAAAm4AgAACbkCAAAJugIAAAm7AgAACbwCAAANBQdRAAAAAAEAAABAAAAABApJbmtQb2ludFYxAgAAAAm9AgAACb4CAAAJvwIAAAnAAgAACcECAAAJwgIAAAnDAgAACcQCAAAJxQIAAAnGAgAACccCAAAJyAIAAAnJAgAACcoCAAAJywIAAAnMAgAACc0CAAAJzgIAAAnPAgAACdACAAAJ0QIAAAnSAgAACdMCAAAJ1AIAAAnVAgAACdYCAAAJ1wIAAAnYAgAACdkCAAAJ2gIAAAnbAgAACdwCAAAJ3QIAAAneAgAACd8CAAAJ4AIAAAnhAgAACeICAAAJ4wIAAAnkAgAACeUCAAAJ5gIAAAnnAgAACegCAAANFAVSAAAACklua1BvaW50VjEEAAAAAVgBWQ5QcmVzc3VyZUZhY3RvcglUaW1lU3RhbXAAAAAABgYLEAIAAAAA7yG8h/COPwOJVtgcSOI/AAAAPwAAAAAAAAAAAVMAAABSAAAAAM9hPIfxjD8DiVbYHEjiPwAAAD9GAQAAAAAAAAFUAAAAUgAAACCvobyG8oo/0AqbA4lW4j8AAAA/RgEAAAAAAAABVQAAAFIAAABgH8F9BPdxPz0Zv13qyeI/AAAAP3UBAAAAAAAAAVYAAABSAAAAAD+B/QT2Yz+mnozfLvXiPwAAAD+UAQAAAAAAAAFXAAAAUgAAAAA/gf0E9mM/26WejN8u4z8AAAA/8gEAAAAAAAABWAAAAFIAAAAAfwH9BfRXP3apJ+O3S+M/AAAAPxECAAAAAAAAAVkAAABSAAAAAH8B/QX0Vz9EK2wOJFrjPwAAAD8RAgAAAAAAAAFaAAAAUgAAAAB/Af0F9Fc/Eq2wOZBo4z8AAAA/UAIAAAAAAAABWwAAAFIAAAAAfwH9BfRXP0i0wuZAouM/AAAAP28CAAAAAAAAAVwAAABSAAAAAH8B/QX0Vz/jt0s9Gb/jPwAAAD9+AgAAAAAAAAFdAAAAUgAAAAA/gf0E9mM/Gr9d6sn44z8AAAA/jgIAAAAAAAABXgAAAFIAAAAAv4H8BvJrP+ZAohU2B+Q/AAAAP54CAAAAAAAAAV8AAABSAAAAIF9BfQX1dT/qyfjtUk/kPwAAAD+9AgAAAAAAAAFgAAAAUgAAACCfwXwG83k/hc2BRCts5D8AAAA/zAIAAAAAAAABYQAAAFIAAAAA30F8B/F9P1NPxm+XeuQ/AAAAP8wCAAAAAAAAAWIAAABSAAAAYA/hPYT3gD8g0QqbA4nkPwAAAD/cAgAAAAAAAAFjAAAAUgAAAGAvob2E9oI/vNST8dul5D8AAAA/6wIAAAAAAAABZAAAAFIAAAAwj+E8hvOIP1fYHEi0wuQ/AAAAPwoDAAAAAAAAAWUAAABSAAAAIK+hvIbyij9X2BxItMLkPwAAAD9oAwAAAAAAAAFmAAAAUgAAAGgX0V1Ed5E/V9gcSLTC5D8AAAA/aAMAAAAAAAABZwAAAFIAAAAwl9FcRnOZP1fYHEi0wuQ/AAAAP4cDAAAAAAAAAWgAAABSAAAAGLeR3EZymz9X2BxItMLkPwAAAD+HAwAAAAAAAAFpAAAAUgAAAHwD+Q3kN6A/vNST8dul5D8AAAA/pgMAAAAAAAABagAAAFIAAAB0C+ktpLegPyDRCpsDieQ/AAAAPxQEAAAAAAAAAWsAAABSAAAAdBPZTWQ3oT8g0QqbA4nkPwAAAD8jBAAAAAAAAAFsAAAAUgAAAHQT2U1kN6E/U0/Gb5d65D8AAAA/MwQAAAAAAAABbQAAAFIAAABwG8ltJLehP1NPxm+XeuQ/AAAAPzMEAAAAAAAAAW4AAABSAAAAcBvJbSS3oT+FzYFEK2zkPwAAAD9CBAAAAAAAAAFvAAAAUgAAAHAbyW0kt6E/6sn47VJP5D8AAAA/YgQAAAAAAAABcAAAAFIAAABoI7mN5DaiP4FEK2wOJOQ/AAAAP3EEAAAAAAAAAXEAAABSAAAAaCO5jeQ2oj+zwuZAohXkPwAAAD+BBAAAAAAAAAFyAAAAUgAAAGgjuY3kNqI/5kCiFTYH5D8AAAA/oAQAAAAAAAABcwAAAFIAAABoI7mN5DaiP0w9Gb9d6uM/AAAAP8kEAAAAAAAAAXQAAABSAAAAaCO5jeQ2oj+xOZBohc3jPwAAAD/JBAAAAAAAAAF1AAAAUgAAAGgrqa2ktqI/47dLPRm/4z8AAAA/yQQAAAAAAAABdgAAAFIAAABoK6mtpLaiPxY2BxKtsOM/AAAAP9kEAAAAAAAAAXcAAABSAAAAaCupraS2oj96Mn671JPjPwAAAD/oBAAAAAAAAAF4AAAAUgAAAGgrqa2ktqI/Eq2wOZBo4z8AAAA/CAUAAAAAAAABeQAAAFIAAABoK6mtpLaiP0QrbA4kWuM/AAAAPwgFAAAAAAAAAXoAAABSAAAAaCupraS2oj92qSfjt0vjPwAAAD9WBQAAAAAAAAF7AAAAUgAAAGgrqa2ktqI/26WejN8u4z8AAAA/ZQUAAAAAAAABfAAAAFIAAABwG8ltJLehP6aejN8u9eI/AAAAP5QFAAAAAAAAAX0AAABSAAAAcBvJbSS3oT/YHEi0wubiPwAAAD+kBQAAAAAAAAF+AAAAUgAAAHAbyW0kt6E/PRm/XerJ4j8AAAA/0gUAAAAAAAABfwAAAFIAAAB0E9lNZDehP3CXejJ+u+I/AAAAP9IFAAAAAAAAAYAAAABSAAAAAPcR3Edwnz85kGiFzYHiPwAAAD/yBQAAAAAAAAGBAAAAUgAAADCX0VxGc5k/mwOJVtgc4j8AAAA/EQYAAAAAAAABggAAAFIAAAA4h/EcxnOYPwAAAAAAAOI/AAAAPyAGAAAAAAAAAYMAAABSAAAAQHcR3UV0lz8yfrvUk/HhPwAAAD8wBgAAAAAAAAGEAAAAUgAAAEhnMZ3FdJY/Mn671JPx4T8AAAA/QAYAAAAAAAABhQAAAFIAAABQV1FdRXWVPzJ+u9ST8eE/AAAAP08GAAAAAAAAAYYAAABSAAAAUEdxHcV1lD9l/HapJ+PhPwAAAD9PBgAAAAAAAAGHAAAAUgAAAGgnsZ3EdpI/Zfx2qSfj4T8AAAA/bgYAAAAAAAABiAAAAFIAAAB4B/EdxHeQP2X8dqkn4+E/AAAAP44GAAAAAAAAAYkAAABSAAAAAM9hPIfxjD+XejJ+u9ThPwAAAD+6BgAAAAAAAAGKAAAAUgAAAP8A/gP4D9A/frvUk/Hb5z8AAAA/AAAAAAAAAAABiwAAAFIAAAAAAAAAAADQP4JEK2wOJOg/AAAAP04AAAAAAAAAAYwAAABSAAAAAv4D+A/gzz9Qxm+XejLoPwAAAD9OAAAAAAAAAAGNAAAAUgAAAAL8B/AfwM8/6sn47VJP6D8AAAA/XgAAAAAAAAABjgAAAFIAAAAC/AfwH8DPP7hLPRm/Xeg/AAAAP24AAAAAAAAAAY8AAABSAAAAAvoL6C+gzz/uUk/Gb5foPwAAAD+NAAAAAAAAAAGQAAAAUgAAAAT4D+A/gM8/iFbYHEi06D8AAAA/nAAAAAAAAAABkQAAAFIAAAAE+A/gP4DPP/LbpZ6M3+g/AAAAP6wAAAAAAAAAAZIAAABSAAAABPgP4D+Azz8qbA4kWmHpPwAAAD/LAAAAAAAAAAGTAAAAUgAAAAT4D+A/gM8/xm+XejJ+6T8AAAA/ywAAAAAAAAABlAAAAFIAAAAE+A/gP4DPP2BzINEKm+k/AAAAP9sAAAAAAAAAAZUAAABSAAAABPgP4D+Azz9k/HapJ+PpPwAAAD/qAAAAAAAAAAGWAAAAUgAAAAT4D+A/gM8/Mn671JPx6T8AAAA/CgEAAAAAAAABlwAAAFIAAAAC/AfwH8DPP5wDiVbYHOo/AAAAPzgBAAAAAAAAAZgAAABSAAAAAAAAAAAA0D9ohc2BRCvqPwAAAD9YAQAAAAAAAAGZAAAAUgAAAP8A/gP4D9A/NgcSrbA56j8AAAA/WAEAAAAAAAABmgAAAFIAAAD/AfwH8B/QPzYHEq2wOeo/AAAAP2cBAAAAAAAAAZsAAABSAAAA/wH8B/Af0D8CiVbYHEjqPwAAAD93AQAAAAAAAAGcAAAAUgAAAP4E9hPYT9A/AolW2BxI6j8AAAA/lgEAAAAAAAABnQAAAFIAAAD9BfQX0F/QPwKJVtgcSOo/AAAAP5YBAAAAAAAAAZ4AAABSAAAA+wnsJ7Cf0D/QCpsDiVbqPwAAAD+1AQAAAAAAAAGfAAAAUgAAAPsK6iuor9A/0AqbA4lW6j8AAAA/xQEAAAAAAAABoAAAAFIAAAD6C+gvoL/QP9AKmwOJVuo/AAAAP8UBAAAAAAAAAaEAAABSAAAA+Q3kN5Df0D/QCpsDiVbqPwAAAD/UAQAAAAAAAAGiAAAAUgAAAPYT2E9gP9E/0AqbA4lW6j8AAAA/9AEAAAAAAAABowAAAFIAAAD0F9BfQH/RP9AKmwOJVuo/AAAAPxMCAAAAAAAAAaQAAABSAAAA8RvIbyC/0T/QCpsDiVbqPwAAAD8yAgAAAAAAAAGlAAAAUgAAAPIcxnMYz9E/0AqbA4lW6j8AAAA/UQIAAAAAAAABpgAAAFIAAADxHsJ7CO/RP86BRCtsDuo/AAAAP5ACAAAAAAAAAacAAABSAAAA7yC+g/gO0j/8dqkn47fpPwAAAD+oAgAAAAAAAAGoAAAAUgAAAO8gvoP4DtI/LvVk/Hap6T8AAAA/uAIAAAAAAAABqQAAAFIAAADvIL6D+A7SP/jtUk/Gb+k/AAAAP8cCAAAAAAAAAaoAAABSAAAA7yC+g/gO0j/E5kCiFTbpPwAAAD/XAgAAAAAAAAGrAAAAUgAAAO8gvoP4DtI/jN8u9WT86D8AAAA/9gIAAAAAAAABrAAAAFIAAADvIL6D+A7SP1bYHEi0wug/AAAAPxUDAAAAAAAAAa0AAABSAAAA7yC+g/gO0j+61JPx26XoPwAAAD8VAwAAAAAAAAGuAAAAUgAAAPEewnsI79E/Uk/Gb5d66D8AAAA/RAMAAAAAAAABrwAAAFIAAADxHsJ7CO/RP4TNgUQrbOg/AAAAP2MDAAAAAAAAAbAAAABSAAAA8RvIbyC/0T+EzYFEK2zoPwAAAD+SAwAAAAAAAAGxAAAAUgAAAPIaymsor9E/uEs9Gb9d6D8AAAA/ogMAAAAAAAABsgAAAFIAAADzGcxnMJ/RP7hLPRm/Xeg/AAAAP6IDAAAAAAAAAbMAAABSAAAA9BjOYziP0T+4Sz0Zv13oPwAAAD+xAwAAAAAAAAG0AAAAUgAAAPcP4D+A/9A/tMLmQKIV6D8AAAA/4AMAAAAAAAABtQAAAFIAAAD5DeQ3kN/QPxi/XerJ+Oc/AAAAP/ADAAAAAAAAAbYAAABSAAAA+gvoL6C/0D9MPRm/XernPwAAAD//AwAAAAAAAAG3AAAAUgAAAP0F9BfQX9A/SLTC5kCi5z8AAAA/HwQAAAAAAAABuAAAAFIAAAD+A/gP4D/QP3oyfrvUk+c/AAAAPy4EAAAAAAAAAbkAAABSAAAA/gP4D+A/0D+ssDmQaIXnPwAAAD8uBAAAAAAAAAG6AAAAUgAAAP4C+gvoL9A/rLA5kGiF5z8AAAA/PgQAAAAAAAABuwAAAFIAAAD/AfwH8B/QP6ywOZBohec/AAAAP9gEAAAAAAAAAbwAAABSAAAAchrLaSynwT+BRCtsDiTkPwAAAD8AAAAAAAAAAAG9AAAAUgAAAHYQ30F8B8E/gUQrbA4k5D8AAAA/KAEAAAAAAAABvgAAAFIAAACAAP8B/AfAP4FEK2wOJOQ/AAAAP0cBAAAAAAAAAb8AAABSAAAABPUV1FdQvz+BRCtsDiTkPwAAAD9HAQAAAAAAAAHAAAAAUgAAAAzhPYT3EL4/gUQrbA4k5D8AAAA/VwEAAAAAAAABwQAAAFIAAAAU1VVUV1G9P4FEK2wOJOQ/AAAAP2cBAAAAAAAAAcIAAABSAAAAGMltJLeRvD+zwuZAohXkPwAAAD92AQAAAAAAAAHDAAAAUgAAACS5jeQ2krs/s8LmQKIV5D8AAAA/hgEAAAAAAAABxAAAAFIAAAAoraW0ltK6P7PC5kCiFeQ/AAAAP5UBAAAAAAAAAcUAAABSAAAAOJHdRHYTuT+zwuZAohXkPwAAAD+lAQAAAAAAAAHGAAAAUgAAADiJ7SS2k7g/s8LmQKIV5D8AAAA/tQEAAAAAAAABxwAAAFIAAABEeQ3lNZS3P7PC5kCiFeQ/AAAAP8QBAAAAAAAAAcgAAABSAAAASG0ltZXUtj+zwuZAohXkPwAAAD/zAQAAAAAAAAHJAAAAUgAAAGI5jeU0lrM/Gr9d6sn44z8AAAA/EgIAAAAAAAABygAAAFIAAAAQ01lMZzGtP7E5kGiFzeM/AAAAPzECAAAAAAAAAcsAAABSAAAAKKO5jOYyqj+xOZBohc3jPwAAAD9BAgAAAAAAAAHMAAAAUgAAADyD+QzmM6g/sTmQaIXN4z8AAAA/UQIAAAAAAAABzQAAAFIAAABQW0ltJbWlP+O3Sz0Zv+M/AAAAP64CAAAAAAAAAc4AAABSAAAAWEtpLaW1pD/jt0s9Gb/jPwAAAD++AgAAAAAAAAHPAAAAUgAAAHQT2U1kN6E/47dLPRm/4z8AAAA/3QIAAAAAAAAB0AAAAFIAAAB8A/kN5DegPxY2BxKtsOM/AAAAP90CAAAAAAAAAdEAAABSAAAAAOcxnMdwnj8WNgcSrbDjPwAAAD/tAgAAAAAAAAHSAAAAUgAAAGoqq6mspsI/6sn47VJP5D8AAAA/AAAAAAAAAAAB0wAAAFIAAABmNJfRXEbDP1NPxm+XeuQ/AAAAP0cBAAAAAAAAAdQAAABSAAAAZDiP4TyGwz9TT8Zvl3rkPwAAAD9XAQAAAAAAAAHVAAAAUgAAAGA+g/kM5sM/vNST8dul5D8AAAA/dgEAAAAAAAAB1gAAAFIAAABgQH8B/QXEP4lW2BxItOQ/AAAAP4YBAAAAAAAAAdcAAABSAAAAYEJ7Ce0lxD9X2BxItMLkPwAAAD+VAQAAAAAAAAHYAAAAUgAAAFpOYzmN5cQ/jN8u9WT85D8AAAA/tQEAAAAAAAAB2QAAAFIAAABUVlNZTWXFPyfjt0s9GeU/AAAAP7UBAAAAAAAAAdoAAABSAAAAVFpLaS2lxT/1ZPx2qSflPwAAAD/EAQAAAAAAAAHbAAAAUgAAAFBgP4H9BMY/wuZAohU25T8AAAA/FAIAAAAAAAAB3AAAAFIAAABOYjuJ7STGP8LmQKIVNuU/AAAAPxQCAAAAAAAAAd0AAABSAAAATGQ3kd1Exj+QaIXNgUTlPwAAAD9SAgAAAAAAAAHeAAAAUgAAAEZwH8F9BMc/+e1ST8Zv5T8AAAA/cgIAAAAAAAAB3wAAAFIAAABIchvJbSTHP8Zvl3oyfuU/AAAAP4ECAAAAAAAAAeAAAABSAAAAPoL7CO4jyD/J+O1ST8blPwAAAD+gAgAAAAAAAAHhAAAAUgAAAD6E9xDeQ8g/yfjtUk/G5T8AAAA/oAIAAAAAAAAB4gAAAFIAAAA6iusorqPIPzJ+u9ST8eU/AAAAP8ACAAAAAAAAAeMAAABSAAAAOo7jOI7jyD/////////lPwAAAD/PAgAAAAAAAAHkAAAAUgAAADaS20huI8k/mwOJVtgc5j8AAAA/3wIAAAAAAAAB5QAAAFIAAAA0lNdQXkPJP5sDiVbYHOY/AAAAP+4CAAAAAAAAAeYAAABSAAAANJjPYD6DyT82BxKtsDnmPwAAAD/+AgAAAAAAAAHnAAAAUgAAAC6kt5DeQso/OpBohc2B5j8AAAA/HQMAAAAAAAAB6AAAAFIAAAAuprOYzmLKP9WT8dulnuY/AAAAPx0DAAAAAAAAAekAAABSAAAAKLCfwH4Cyz8KmwOJVtjmPwAAAD88AwAAAAAAAAHqAAAAUgAAACK6i+guoss/DiRaYXMg5z8AAAA/XAMAAAAAAAAB6wAAAFIAAAAivoP4DuLLP9ylnozfLuc/AAAAP3sDAAAAAAAAAewAAABSAAAAHMZzGM9hzD/gLvVk/HbnPwAAAD+KAwAAAAAAAAHtAAAAUgAAABzKayivocw/ejJ+u9ST5z8AAAA/mgMAAAAAAAAB7gAAAFIAAAAazGcwn8HMP3oyfrvUk+c/AAAAP6oDAAAAAAAAAe8AAABSAAAAGM5jOI/hzD9ItMLmQKLnPwAAAD+qAwAAAAAAAAHwAAAAUgAAABbWU1hPYc0/GL9d6sn45z8AAAA/6AMAAAAAAAAB8QAAAFIAAAAU2E9gP4HNP+ZAohU2B+g/AAAAP+gDAAAAAAAAAfIAAABSAAAAFNhPYD+BzT+0wuZAohXoPwAAAD/4AwAAAAAAAAHzAAAAUgAAABLcR3Afwc0/gkQrbA4k6D8AAAA/BwQAAAAAAAAB9AAAAFIAAAAQ3kN4D+HNP1DGb5d6Mug/AAAAP1UEAAAAAAAAAfUAAABSAAAADuA/gP8Azj8eSLTC5kDoPwAAAD90BAAAAAAAAAH2AAAAUgAAABDiO4jvIM4/6sn47VJP6D8AAAA/dAQAAAAAAAAB9wAAAFIAAAAO5DeQ30DOP7hLPRm/Xeg/AAAAP5QEAAAAAAAAAfgAAABSAAAADuYzmM9gzj+4Sz0Zv13oPwAAAD+zBAAAAAAAAAH5AAAAUgAAAAjsJ7CfwM4/Uk/Gb5d66D8AAAA/EAUAAAAAAAAB+gAAAFIAAAAI7iO4j+DOP+5ST8Zvl+g/AAAAPyAFAAAAAAAAAfsAAABSAAAACPIbyG8gzz+61JPx26XoPwAAAD8wBQAAAAAAAAH8AAAAUgAAAAjyG8hvIM8/iFbYHEi06D8AAAA/PwUAAAAAAAAB/QAAAFIAAAAG9BfQX0DPP4hW2BxItOg/AAAAP8wFAAAAAAAAAf4AAABSAAAABPYT2E9gzz+IVtgcSLToPwAAAD+CBgAAAAAAAAH/AAAAUgAAAGwor6G8hsI/BxKtsDmQ4j8AAAA/AAAAAAAAAAABAAEAAFIAAABuIruJ7CbCPz0Zv13qyeI/AAAAP10AAAAAAAAAAQEBAABSAAAAcB7DeQznwT+mnozfLvXiPwAAAD9dAAAAAAAAAAECAQAAUgAAAHIcx3Ecx8E/QaIVNgcS4z8AAAA/bQAAAAAAAAABAwEAAFIAAAByGstpLKfBP9ulnozfLuM/AAAAP20AAAAAAAAAAQQBAABSAAAAegznMZzHwD+zwuZAohXkPwAAAD+cAAAAAAAAAAEFAQAAUgAAAHoM5zGcx8A/gUQrbA4k5D8AAAA/qwAAAAAAAAABBgEAAFIAAAB6CusprKfAP0/Gb5d6MuQ/AAAAP8sAAAAAAAAAAQcBAABSAAAAegrrKaynwD+4Sz0Zv13kPwAAAD8JAQAAAAAAAAEIAQAAUgAAAHgO4zmM58A/V9gcSLTC5D8AAAA/NAEAAAAAAAABCQEAAFIAAAByGM9hPIfBP/LbpZ6M3+Q/AAAAP3IBAAAAAAAAAQoBAABSAAAAbCazmcxmwj/y26WejN/kPwAAAD+hAQAAAAAAAAELAQAAUgAAAGoqq6mspsI/8tulnozf5D8AAAA/sQEAAAAAAAABDAEAAFIAAABmMpvJbCbDP/LbpZ6M3+Q/AAAAP8ABAAAAAAAAAQ0BAABSAAAAZDaT2Uxmwz/y26WejN/kPwAAAD/vAQAAAAAAAAEOAQAAUgAAAGI6i+kspsM/JFphcyDR5D8AAAA/7wEAAAAAAAABDwEAAFIAAABgPoP5DObDP4lW2BxItOQ/AAAAPw4CAAAAAAAAARABAABSAAAAWkprKa2lxD8cSLTC5kDkPwAAAD9NAgAAAAAAAAERAQAAUgAAAFhMZzGdxcQ/s8LmQKIV5D8AAAA/bAIAAAAAAAABEgEAAFIAAABYTGcxncXEP+ZAohU2B+Q/AAAAP3sCAAAAAAAAARMBAABSAAAAWExnMZ3FxD+xOZBohc3jPwAAAD+LAgAAAAAAAAEUAQAAUgAAAFhMZzGdxcQ/47dLPRm/4z8AAAA/mwIAAAAAAAABFQEAAFIAAABYTGcxncXEPxKtsDmQaOM/AAAAP7oCAAAAAAAAARYBAABSAAAAWExnMZ3FxD8PJFphcyDjPwAAAD/ZAgAAAAAAAAEXAQAAUgAAAFhMZzGdxcQ/dCDRCpsD4z8AAAA/+AIAAAAAAAABGAEAAFIAAABaSmspraXEP6aejN8u9eI/AAAAP/gCAAAAAAAAARkBAABSAAAAWkhvIb2FxD+mnozfLvXiPwAAAD8IAwAAAAAAAAEaAQAAUgAAAFxGcxnNZcQ/C5sDiVbY4j8AAAA/FwMAAAAAAAABGwEAAFIAAABkNpPZTGbDP9ST8dulnuI/AAAAP1QDAAAAAAAAARwBAABSAAAAZjKbyWwmwz/Uk/HbpZ7iPwAAAD9UAwAAAAAAAAEdAQAAUgAAAGYwn8F8BsM/BxKtsDmQ4j8AAAA/ZAMAAAAAAAABHgEAAFIAAABwIL+B/AbCPwcSrbA5kOI/AAAAP7IDAAAAAAAAAR8BAABSAAAAchzHcRzHwT8HEq2wOZDiPwAAAD+yAwAAAAAAAAEgAQAAUgAAAHIYz2E8h8E/OZBohc2B4j8AAAA/wQMAAAAAAAABIQEAAFIAAAB2FNdRXEfBPzmQaIXNgeI/AAAAP9EDAAAAAAAAASIBAABSAAAAdhDfQXwHwT85kGiFzYHiPwAAAD/wAwAAAAAAAAEjAQAAUgAAAIAA/wH8B+g/FjYHEq2w4z8AAAA/AAAAAAAAAAABJAEAAFIAAAAC/QX0F9DnPxY2BxKtsOM/AAAAPx8AAAAAAAAAASUBAABSAAAAhPkM5jOY5z/jt0s9Gb/jPwAAAD8vAAAAAAAAAAEmAQAAUgAAAIT4DuI7iOc/sTmQaIXN4z8AAAA/PwAAAAAAAAABJwEAAFIAAACE9xDeQ3jnP7E5kGiFzeM/AAAAPz8AAAAAAAAAASgBAABSAAAABvcR3Edw5z9+u9ST8dvjPwAAAD9OAAAAAAAAAAEpAQAAUgAAAAT2E9hPYOc/TD0Zv13q4z8AAAA/TgAAAAAAAAABKgEAAFIAAACG9BbSW0jnPxq/XerJ+OM/AAAAP20AAAAAAAAAASsBAABSAAAABvQX0F9A5z/mQKIVNgfkPwAAAD99AAAAAAAAAAEsAQAAUgAAAIbzGM5jOOc/5kCiFTYH5D8AAAA/fQAAAAAAAAABLQEAAFIAAACI8hrKayjnP+ZAohU2B+Q/AAAAP40AAAAAAAAAAS4BAABSAAAACPIbyG8g5z/mQKIVNgfkPwAAAD+sAAAAAAAAAAEvAQAAUgAAAIjxHMZzGOc/s8LmQKIV5D8AAAA/rAAAAAAAAAABMAEAAFIAAAAI8R3EdxDnP7PC5kCiFeQ/AAAAP7sAAAAAAAAAATEBAABSAAAACPEdxHcQ5z+BRCtsDiTkPwAAAD/bAAAAAAAAAAEyAQAAUgAAAIjwHsJ7COc/gUQrbA4k5D8AAAA/2wAAAAAAAAABMwEAAFIAAAAI7yG8h/DmP1NPxm+XeuQ/AAAAPykBAAAAAAAAATQBAABSAAAACO8hvIfw5j8g0QqbA4nkPwAAAD8pAQAAAAAAAAE1AQAAUgAAAAjvIbyH8OY/7lJPxm+X5D8AAAA/KQEAAAAAAAABNgEAAFIAAAAI7yG8h/DmP4lW2BxItOQ/AAAAP0gBAAAAAAAAATcBAABSAAAACO8hvIfw5j8kWmFzINHkPwAAAD9nAQAAAAAAAAE4AQAAUgAAAAjvIbyH8OY/8tulnozf5D8AAAA/ZwEAAAAAAAABOQEAAFIAAAAI7yG8h/DmP75d6sn47eQ/AAAAP4YBAAAAAAAAAToBAABSAAAAiO8gvoP45j8n47dLPRnlPwAAAD+lAQAAAAAAAAE7AQAAUgAAAAjwH8B/AOc/J+O3Sz0Z5T8AAAA/tQEAAAAAAAABPAEAAFIAAACI8B7CewjnP5Bohc2BROU/AAAAP8UBAAAAAAAAAT0BAABSAAAAiPEcxnMY5z8rbA4kWmHlPwAAAD/kAQAAAAAAAAE+AQAAUgAAAAjyG8hvIOc/K2wOJFph5T8AAAA/AwIAAAAAAAABPwEAAFIAAACG8xjOYzjnP/ntUk/Gb+U/AAAAPzICAAAAAAAAAUABAABSAAAABvQX0F9A5z/57VJPxm/lPwAAAD8yAgAAAAAAAAFBAQAAUgAAAAb1FdRXUOc/xm+XejJ+5T8AAAA/QQIAAAAAAAABQgEAAFIAAAAE9hPYT2DnP8Zvl3oyfuU/AAAAP1ECAAAAAAAAAUMBAABSAAAAhPgO4juI5z+U8dulnozlPwAAAD9wAgAAAAAAAAFEAQAAUgAAAAT6C+gvoOc/lPHbpZ6M5T8AAAA/rwIAAAAAAAABRQEAAFIAAACC+wjuI7jnP5Tx26WejOU/AAAAP84CAAAAAAAAAUYBAABSAAAAgvwG8hvI5z+U8dulnozlPwAAAD/dAgAAAAAAAAFHAQAAUgAAAAL+A/gP4Oc/lPHbpZ6M5T8AAAA//QIAAAAAAAABSAEAAFIAAAB+AvsJ7CfoP/ntUk/Gb+U/AAAAP0sDAAAAAAAAAUkBAABSAAAAfgP5DeQ36D+QaIXNgUTlPwAAAD9aAwAAAAAAAAFKAQAAUgAAAP4D+A/gP+g/kGiFzYFE5T8AAAA/agMAAAAAAAABSwEAAFIAAAB+BPcR3EfoP/Vk/HapJ+U/AAAAP3oDAAAAAAAAAUwBAABSAAAAfgT3EdxH6D8n47dLPRnlPwAAAD+JAwAAAAAAAAFNAQAAUgAAAH4E9xHcR+g/jN8u9WT85D8AAAA/mQMAAAAAAAABTgEAAFIAAAD+BPYT2E/oP4zfLvVk/OQ/AAAAP5kDAAAAAAAAAU8BAABSAAAA/gT2E9hP6D++XerJ+O3kPwAAAD+oAwAAAAAAAAFQAQAAUgAAAP4E9hPYT+g/8tulnozf5D8AAAA/uAMAAAAAAAABUQEAAFIAAAD+BPYT2E/oP1fYHEi0wuQ/AAAAP8gDAAAAAAAAAVIBAABSAAAA/gT2E9hP6D/uUk/Gb5fkPwAAAD/nAwAAAAAAAAFTAQAAUgAAAP4E9hPYT+g/INEKmwOJ5D8AAAA/5wMAAAAAAAABVAEAAFIAAAB+BfUV1FfoP4XNgUQrbOQ/AAAAP/YDAAAAAAAAAVUBAABSAAAAfgX1FdRX6D+4Sz0Zv13kPwAAAD8GBAAAAAAAAAFWAQAAUgAAAH4F9RXUV+g/6sn47VJP5D8AAAA/RAQAAAAAAAABVwEAAFIAAAB+BfUV1FfoPxxItMLmQOQ/AAAAP2QEAAAAAAAAAVgBAABSAAAAfgX1FdRX6D9Pxm+XejLkPwAAAD9kBAAAAAAAAAFZAQAAUgAAAH4F9RXUV+g/s8LmQKIV5D8AAAA/gwQAAAAAAAABWgEAAFIAAAB+A/kN5DfoP0w9Gb9d6uM/AAAAP/AEAAAAAAAAAVsBAABSAAAAAAP6C+gv6D9MPRm/XerjPwAAAD8ABQAAAAAAAAFcAQAAUgAAAAAB/gP4D+g/47dLPRm/4z8AAAA/DwUAAAAAAAABXQEAAFIAAAAAAAAAAADoPxY2BxKtsOM/AAAAPy4FAAAAAAAAAV4BAABSAAAAAP8B/Afw5z8WNgcSrbDjPwAAAD9aBQAAAAAAAAFfAQAAUgAAAIL+AvoL6Oc/FjYHEq2w4z8AAAA/aQUAAAAAAAABYAEAAFIAAACC+grqK6jnP0i0wuZAouM/AAAAP8cFAAAAAAAAAWEBAABSAAAAhvYS2kto5z96Mn671JPjPwAAAD/mBQAAAAAAAAFiAQAAUgAAABzHcRzHceQ/hs2BRCts2j8AAAA/AAAAAAAAAAABYwEAAFIAAACexnIay2nkP4bNgUQrbNo/AAAAPz8AAAAAAAAAAWQBAABSAAAAnsV0FtNZ5D+GzYFEK2zaPwAAAD9OAAAAAAAAAAFlAQAAUgAAAB7EdxDfQeQ/hs2BRCts2j8AAAA/XgAAAAAAAAABZgEAAFIAAACewnoK6ynkPyDRCpsDido/AAAAP14AAAAAAAAAAWcBAABSAAAAoMB+AvsJ5D9W2BxItMLaPwAAAD9tAAAAAAAAAAFoAQAAUgAAACixncR2EuM/LvVk/Hap2z8AAAA/jQAAAAAAAAABaQEAAFIAAAAsqK+gvoLiP5wDiVbYHNw/AAAAP6wAAAAAAAAAAWoBAABSAAAArqaymspq4j82BxKtsDncPwAAAD+7AAAAAAAAAAFrAQAAUgAAACyltZTWUuI/0AqbA4lW3D8AAAA/ywAAAAAAAAABbAEAAFIAAACwobyG8hriP9gcSLTC5tw/AAAAP+oAAAAAAAAAAW0BAABSAAAAsJ/AfgL74T9EK2wOJFrdPwAAAD/qAAAAAAAAAAFuAQAAUgAAALKbyG4iu+E/5kCiFTYH3j8AAAA/CQEAAAAAAAABbwEAAFIAAAC0l9BeQnvhP4pW2BxItN4/AAAAPykBAAAAAAAAAXABAABSAAAAtpXUVlJb4T/0ZPx2qSffPwAAAD8pAQAAAAAAAAFxAQAAUgAAALaU1lJaS+E/kGiFzYFE3z8AAAA/OAEAAAAAAAABcgEAAFIAAAA2lNdQXkPhP8Zvl3oyft8/AAAAP0gBAAAAAAAAAXMBAABSAAAAtpPYTmI74T/Gb5d6Mn7fPwAAAD9IAQAAAAAAAAF0AQAAUgAAALaR3EZyG+E/Mn671JPx3z8AAAA/VwEAAAAAAAABdQEAAFIAAAA4kN9AfgPhP0/Gb5d6MuA/AAAAP2cBAAAAAAAAAXYBAABSAAAAOo3lNJbT4D8g0QqbA4ngPwAAAD+GAQAAAAAAAAF3AQAAUgAAALqL6C6iu+A/JFphcyDR4D8AAAA/lgEAAAAAAAABeAEAAFIAAAA6i+ksprPgP1phcyDRCuE/AAAAP6UBAAAAAAAAAXkBAABSAAAAuorqKqqr4D/1ZPx2qSfhPwAAAD+lAQAAAAAAAAF6AQAAUgAAALyI7iK6i+A/k/HbpZ6M4T8AAAA/xQEAAAAAAAABewEAAFIAAAC8h/AewnvgPy71ZPx2qeE/AAAAP9QBAAAAAAAAAXwBAABSAAAAvoT2EtpL4D8DiVbYHEjiPwAAAD/zAQAAAAAAAAF9AQAAUgAAAL6D+A7iO+A/nozfLvVk4j8AAAA/AwIAAAAAAAABfgEAAFIAAADAgfwG8hvgP9gcSLTC5uI/AAAAPzICAAAAAAAAAX8BAABSAAAAwIH8BvIb4D+mnozfLvXiPwAAAD8yAgAAAAAAAAGAAQAAUgAAAMCB/AbyG+A/qSfjt0s94z8AAAA/QQIAAAAAAAABgQEAAFIAAADAgfwG8hvgP3apJ+O3S+M/AAAAP0ECAAAAAAAAAYIBAABSAAAAwIH8BvIb4D8SrbA5kGjjPwAAAD9RAgAAAAAAAAGDAQAAUgAAAL6C+grqK+A/HEi0wuZA5D8AAAA/YQIAAAAAAAABhAEAAFIAAAA+g/kM5jPgP+rJ+O1ST+Q/AAAAP3ACAAAAAAAAAYUBAABSAAAAPoP5DOYz4D+4Sz0Zv13kPwAAAD9wAgAAAAAAAAGGAQAAUgAAAL6D+A7iO+A/7lJPxm+X5D8AAAA/gAIAAAAAAAABhwEAAFIAAAC+hPYS2kvgPyfjt0s9GeU/AAAAP58CAAAAAAAAAYgBAABSAAAAvIfwHsJ74D9k/HapJ+PlPwAAAD/eAgAAAAAAAAGJAQAAUgAAALyH8B7Ce+A/////////5T8AAAA/7QIAAAAAAAABigEAAFIAAAC8iO4iuovgP5+M3y71ZOY/AAAAPwwDAAAAAAAAAYsBAABSAAAAPIntJLaT4D9sDiRaYXPmPwAAAD8MAwAAAAAAAAGMAQAAUgAAALqM5jKay+A/RCtsDiRa5z8AAAA/agMAAAAAAAABjQEAAFIAAAC6jOYymsvgPxKtsDmQaOc/AAAAP2oDAAAAAAAAAY4BAABSAAAAuozmMprL4D/gLvVk/HbnPwAAAD96AwAAAAAAAAGPAQAAUgAAADqN5TSW0+A/SLTC5kCi5z8AAAA/iQMAAAAAAAABkAEAAFIAAAC6jeQ2ktvgPxQ2BxKtsOc/AAAAP4kDAAAAAAAAAZEBAABSAAAAuI/gPoL74D+CRCtsDiToPwAAAD+oAwAAAAAAAAGSAQAAUgAAADaT2UxmM+E/wF3qyfjt6D8AAAA/1wMAAAAAAAABkwEAAFIAAAA2ldVUVlPhP5Bohc2BROk/AAAAP/YDAAAAAAAAAZQBAABSAAAAtpXUVlJb4T/47VJPxm/pPwAAAD/2AwAAAAAAAAGVAQAAUgAAADSX0VxGc+E/LvVk/Hap6T8AAAA/BgQAAAAAAAABlgEAAFIAAAC0l9BeQnvhP8r47VJPxuk/AAAAPxYEAAAAAAAAAZcBAABSAAAAtJnMZjKb4T8AAAAAAADqPwAAAD81BAAAAAAAAAGYAQAAUgAAALSZzGYym+E/zoFEK2wO6j8AAAA/NQQAAAAAAAABmQEAAFIAAAA0mstoLqPhP5wDiVbYHOo/AAAAP0QEAAAAAAAAAZoBAABSAAAAsJ/AfgL74T/QCpsDiVbqPwAAAD9IBAAAAAAAAAGbAQAAUgAAADChvYT2EuI/nozfLvVk6j8AAAA/VwQAAAAAAAABnAEAAFIAAACuorqK6iriP2wOJFphc+o/AAAAP3YEAAAAAAAAAZ0BAABSAAAALqO5jOYy4j9sDiRaYXPqPwAAAD92BAAAAAAAAAGeAQAAUgAAAC6ms5jOYuI/bA4kWmFz6j8AAAA/lgQAAAAAAAABnwEAAFIAAACuprKaymriP2wOJFphc+o/AAAAP6UEAAAAAAAAAaABAABSAAAArKiuorqK4j86kGiFzYHqPwAAAD+1BAAAAAAAAAGhAQAAUgAAAKyprKaymuI/OpBohc2B6j8AAAA/tQQAAAAAAAABogEAAFIAAAAqrKewnsLiPzqQaIXNgeo/AAAAP8QEAAAAAAAAAaMBAABSAAAAKK+hvIby4j86kGiFzYHqPwAAAD/kBAAAAAAAAAGkAQAAUgAAAKivoL6C+uI/OpBohc2B6j8AAAA/5AQAAAAAAAABpQEAAFIAAACms5jOYjrjPzqQaIXNgeo/AAAAPxIFAAAAAAAAAaYBAABSAAAAJLaT2E5i4z86kGiFzYHqPwAAAD8iBQAAAAAAAAGnAQAAUgAAACS4j+A+guM/OpBohc2B6j8AAAA/MgUAAAAAAAABqAEAAFIAAACivoL6CurjPzqQaIXNgeo/AAAAP0EFAAAAAAAAAakBAABSAAAAoMB+AvsJ5D86kGiFzYHqPwAAAD9RBQAAAAAAAAGqAQAAUgAAAJzIbiK7ieQ/bA4kWmFz6j8AAAA/cAUAAAAAAAABqwEAAFIAAACYzmI6i+nkPzYHEq2wOeo/AAAAP48FAAAAAAAAAawBAABSAAAAGNBfQH8B5T82BxKtsDnqPwAAAD+PBQAAAAAAAAGtAQAAUgAAABjRXUR3EeU/nAOJVtgc6j8AAAA/nwUAAAAAAAABrgEAAFIAAACY0lpKaynlPwAAAAAAAOo/AAAAP64FAAAAAAAAAa8BAABSAAAAEt5DeA/h5T8qbA4kWmHpPwAAAD/OBQAAAAAAAAGwAQAAUgAAAJDfQH4D+eU/XOrJ+O1S6T8AAAA/3QUAAAAAAAABsQEAAFIAAACO5DaS20jmP4zfLvVk/Og/AAAAPwwGAAAAAAAAAbIBAABSAAAAjuU0ltNY5j/y26WejN/oPwAAAD8cBgAAAAAAAAGzAQAAUgAAAIzoLqK7iOY/7lJPxm+X6D8AAAA/KwYAAAAAAAABtAEAAFIAAAAM6S2kt5DmP1JPxm+Xeug/AAAAPzsGAAAAAAAAAbUBAABSAAAAiu0ktpPY5j/mQKIVNgfoPwAAAD9gBgAAAAAAAAG2AQAAUgAAAAjwH8B/AOc/frvUk/Hb5z8AAAA/cAYAAAAAAAABtwEAAFIAAAAI8R3EdxDnP+K3Sz0Zv+c/AAAAP38GAAAAAAAAAbgBAABSAAAABvQX0F9A5z96Mn671JPnPwAAAD+eBgAAAAAAAAG5AQAAUgAAAAT2E9hPYOc/4C71ZPx25z8AAAA/vgYAAAAAAAABugEAAFIAAACG9hLaS2jnP+Au9WT8duc/AAAAP80GAAAAAAAAAbsBAABSAAAABvcR3Edw5z8SrbA5kGjnPwAAAD/NBgAAAAAAAAG8AQAAUgAAAIT4DuI7iOc/RCtsDiRa5z8AAAA/3QYAAAAAAAABvQEAAFIAAAAC+wnsJ7DnPw4kWmFzIOc/AAAAP/wGAAAAAAAAAb4BAABSAAAAgvsI7iO45z8OJFphcyDnPwAAAD/8BgAAAAAAAAG/AQAAUgAAAIAA/wH8B+g/PBm/XerJ5j8AAAA/KwcAAAAAAAABwAEAAFIAAACAAf0F9BfoP2+XejJ+u+Y/AAAAPysHAAAAAAAAAcEBAABSAAAA/gP4D+A/6D/Vk/HbpZ7mPwAAAD9KBwAAAAAAAAHCAQAAUgAAAHwI7yG8h+g/////////5T8AAAA/aQcAAAAAAAABwwEAAFIAAAB8CO8hvIfoPzJ+u9ST8eU/AAAAP3kHAAAAAAAAAcQBAABSAAAA/AjuI7iP6D9k/HapJ+PlPwAAAD+IBwAAAAAAAAHFAQAAUgAAAHwJ7SW0l+g/xm+XejJ+5T8AAAA/xwcAAAAAAAABxgEAAFIAAAD8CewnsJ/oP/Vk/HapJ+U/AAAAP+YHAAAAAAAAAccBAABSAAAA/AnsJ7Cf6D9ZYXMg0QrlPwAAAD/2BwAAAAAAAAHIAQAAUgAAAHwK6ymsp+g/jN8u9WT85D8AAAA/BQgAAAAAAAAByQEAAFIAAAB8CusprKfoP/LbpZ6M3+Q/AAAAPxUIAAAAAAAAAcoBAABSAAAA+grqK6iv6D8kWmFzINHkPwAAAD8VCAAAAAAAAAHLAQAAUgAAAPoK6iuor+g/7lJPxm+X5D8AAAA/NAgAAAAAAAABzAEAAFIAAAB6C+ktpLfoP0/Gb5d6MuQ/AAAAP2kIAAAAAAAAAc0BAABSAAAAegvpLaS36D8WNgcSrbDjPwAAAD+ICAAAAAAAAAHOAQAAUgAAAHoL6S2kt+g/SLTC5kCi4z8AAAA/lwgAAAAAAAABzwEAAFIAAAB6C+ktpLfoP62wOZBoheM/AAAAP5cIAAAAAAAAAdABAABSAAAAegvpLaS36D/bpZ6M3y7jPwAAAD+3CAAAAAAAAAHRAQAAUgAAAHoL6S2kt+g/QaIVNgcS4z8AAAA/twgAAAAAAAAB0gEAAFIAAAB6C+ktpLfoP9gcSLTC5uI/AAAAP8YIAAAAAAAAAdMBAABSAAAAegvpLaS36D8LmwOJVtjiPwAAAD/WCAAAAAAAAAHUAQAAUgAAAHoL6S2kt+g/bA4kWmFz4j8AAAA/9QgAAAAAAAAB1QEAAFIAAAB6C+ktpLfoPwAAAAAAAOI/AAAAPxQJAAAAAAAAAdYBAABSAAAA+grqK6iv6D/8dqkn47fhPwAAAD8kCQAAAAAAAAHXAQAAUgAAAPwJ7Cewn+g/XurJ+O1S4T8AAAA/MwkAAAAAAAAB2AEAAFIAAAD8CewnsJ/oP8PmQKIVNuE/AAAAP0MJAAAAAAAAAdkBAABSAAAA/AjuI7iP6D/x26WejN/gPwAAAD9TCQAAAAAAAAHaAQAAUgAAAHwI7yG8h+g/VtgcSLTC4D8AAAA/YgkAAAAAAAAB2wEAAFIAAAD8B/AfwH/oP1NPxm+XeuA/AAAAP3IJAAAAAAAAAdwBAABSAAAA/AbyG8hv6D/qyfjtUk/gPwAAAD+BCQAAAAAAAAHdAQAAUgAAAHwG8xnMZ+g/5kCiFTYH4D8AAAA/kQkAAAAAAAAB3gEAAFIAAAD+BfQX0F/oPzJ+u9ST8d8/AAAAP6EJAAAAAAAAAd8BAABSAAAAfgX1FdRX6D/8dqkn47ffPwAAAD+wCQAAAAAAAAHgAQAAUgAAAP4D+A/gP+g/WmFzINEK3z8AAAA/wAkAAAAAAAAB4QEAAFIAAAAAAf4D+A/oP0w9Gb9d6t0/AAAAP+8JAAAAAAAAAeIBAABSAAAAAAAAAAAA6D96Mn671JPdPwAAAD/+CQAAAAAAAAHjAQAAUgAAAIL7CO4juOc/BhKtsDmQ3D8AAAA/HQoAAAAAAAAB5AEAAFIAAAAC+wnsJ7DnP9AKmwOJVtw/AAAAPy0KAAAAAAAAAeUBAABSAAAAhvUU1lNY5z8u9WT8dqnbPwAAAD9MCgAAAAAAAAHmAQAAUgAAAIjwHsJ7COc/xOZAohU22z8AAAA/aQoAAAAAAAAB5wEAAFIAAAAI7yG8h/DmP4zfLvVk/No/AAAAP3gKAAAAAAAAAegBAABSAAAAjuQ2kttI5j8g0QqbA4naPwAAAD+YCgAAAAAAAAHpAQAAUgAAAA7iO4jvIOY/hs2BRCts2j8AAAA/mAoAAAAAAAAB6gEAAFIAAAAU11FcR3HlP7TC5kCiFdo/AAAAP7cKAAAAAAAAAesBAABSAAAAFNZTWE9h5T+0wuZAohXaPwAAAD+3CgAAAAAAAAHsAQAAUgAAABbVVVRXUeU/tMLmQKIV2j8AAAA/xgoAAAAAAAAB7QEAAFIAAAAW1FdQX0HlP7TC5kCiFdo/AAAAP9YKAAAAAAAAAe4BAABSAAAAmNJaSmsp5T8Yv13qyfjZPwAAAD/1CgAAAAAAAAHvAQAAUgAAAJjQXkJ7CeU/frvUk/Hb2T8AAAA/FAsAAAAAAAAB8AEAAFIAAAAY0F9AfwHlP3671JPx29k/AAAAPyQLAAAAAAAAAfEBAABSAAAAmM5iOovp5D9+u9ST8dvZPwAAAD80CwAAAAAAAAHyAQAAUgAAABrOYziP4eQ/frvUk/Hb2T8AAAA/QwsAAAAAAAAB8wEAAFIAAAAaymsor6HkP3671JPx29k/AAAAP2ILAAAAAAAAAfQBAABSAAAAmslsJrOZ5D9+u9ST8dvZPwAAAD9iCwAAAAAAAAH1AQAAUgAAAJzIbiK7ieQ/frvUk/Hb2T8AAAA/ggsAAAAAAAAB9gEAAFIAAAAcx3Ecx3HkP3671JPx29k/AAAAPy0MAAAAAAAAAfcBAABSAAAAIMF9BPcR5D9Qxm+XejLaPwAAAD89DAAAAAAAAAH4AQAAUgAAAKC/gP4C+uM/UMZvl3oy2j8AAAA/XAwAAAAAAAAB+QEAAFIAAABYUF9BfQXtP3Qg0QqbA+M/AAAAPwAAAAAAAAAAAfoBAABSAAAA2k9gP4H97D90INEKmwPjPwAAAD8AAAAAAAAAAAH7AQAAUgAAAFpPYT2F9ew/dCDRCpsD4z8AAAA/EAAAAAAAAAAB/AEAAFIAAABaTWU1ldXsP3Qg0QqbA+M/AAAAPy8AAAAAAAAAAf0BAABSAAAA3EpqK6mt7D90INEKmwPjPwAAAD8vAAAAAAAAAAH+AQAAUgAAAF5EdxHdRew/DyRaYXMg4z8AAAA/TgAAAAAAAAAB/wEAAFIAAADkOI7jOI7rP3oyfrvUk+M/AAAAP24AAAAAAAAAAQACAABSAAAA5jOYz2A+6z9+u9ST8dvjPwAAAD9uAAAAAAAAAAEBAgAAUgAAAOgwnsN4Dus/Gr9d6sn44z8AAAA/fQAAAAAAAAABAgIAAFIAAADqLaS3kN7qP4FEK2wOJOQ/AAAAP40AAAAAAAAAAQMCAABSAAAA7iG8h/Ae6j/1ZPx2qSflPwAAAD+sAAAAAAAAAAEEAgAAUgAAAPIcxnMYz+k/YnMg0Qqb5T8AAAA/rAAAAAAAAAABBQIAAFIAAAB0F9FdRHfpP2iFzYFEK+Y/AAAAP7kAAAAAAAAAAQYCAABSAAAAdBXVVVRX6T/RCpsDiVbmPwAAAD/JAAAAAAAAAAEHAgAAUgAAAPgP4D+A/+g/2BxItMLm5j8AAAA/2AAAAAAAAAABCAIAAFIAAAD6DOYzmM/oP9ylnozfLuc/AAAAP+gAAAAAAAAAAQkCAABSAAAA/AbyG8hv6D+wOZBohc3nPwAAAD/4AAAAAAAAAAEKAgAAUgAAAAL8B/AfwOc/wF3qyfjt6D8AAAA/NgEAAAAAAAABCwIAAFIAAAAC+wnsJ7DnP1phcyDRCuk/AAAAP0YBAAAAAAAAAQwCAABSAAAACO4juI/g5j+cA4lW2BzqPwAAAD9lAQAAAAAAAAENAgAAUgAAAIrrKK6juOY/0AqbA4lW6j8AAAA/dAEAAAAAAAABDgIAAFIAAACO5TSW01jmPwybA4lW2Oo/AAAAP4QBAAAAAAAAAQ8CAABSAAAAkN9AfgP55T/gLvVk/HbrPwAAAD+jAQAAAAAAAAEQAgAAUgAAABLeQ3gP4eU/ejJ+u9ST6z8AAAA/swEAAAAAAAABEQIAAFIAAAAS3UV0F9HlPxY2BxKtsOs/AAAAP7MBAAAAAAAAARICAABSAAAAkttIbiO55T9+u9ST8dvrPwAAAD/CAQAAAAAAAAETAgAAUgAAAJLaSmorqeU/tMLmQKIV7D8AAAA/4gEAAAAAAAABFAIAAFIAAACU2UxmM5nlP07Gb5d6Muw/AAAAP/EBAAAAAAAAARUCAABSAAAAlNhOYjuJ5T+GzYFEK2zsPwAAAD8QAgAAAAAAAAEWAgAAUgAAABTXUVxHceU/VtgcSLTC7D8AAAA/MAIAAAAAAAABFwIAAFIAAACU1lJaS2nlPyRaYXMg0ew/AAAAPzACAAAAAAAAARgCAABSAAAAFNZTWE9h5T9aYXMg0QrtPwAAAD8/AgAAAAAAAAEZAgAAUgAAAJbVVFZTWeU/KOO3Sz0Z7T8AAAA/TwIAAAAAAAABGgIAAFIAAAAW1VVUV1HlP8Zvl3oyfu0/AAAAP24CAAAAAAAAARsCAABSAAAAFtVVVFdR5T+U8dulnoztPwAAAD9uAgAAAAAAAAEcAgAAUgAAABbVVVRXUeU/YnMg0Qqb7T8AAAA/fgIAAAAAAAABHQIAAFIAAAAW1VVUV1HlP8j47VJPxu0/AAAAP40CAAAAAAAAAR4CAABSAAAAltVUVlNZ5T8AAAAAAADuPwAAAD+sAgAAAAAAAAEfAgAAUgAAAJTXUF5DeeU/BhKtsDmQ7j8AAAA/2AIAAAAAAAABIAIAAFIAAACU11BeQ3nlP9ST8dulnu4/AAAAP9gCAAAAAAAAASECAABSAAAAFNpLaC+h5T9AohU2BxLvPwAAAD8HAwAAAAAAAAEiAgAAUgAAABLbSWwnseU/DiRaYXMg7z8AAAA/FgMAAAAAAAABIwIAAFIAAAAS3EdwH8HlP6on47dLPe8/AAAAPyYDAAAAAAAAASQCAABSAAAAEN9BfAfx5T+ssDmQaIXvPwAAAD9VAwAAAAAAAAElAgAAUgAAABDgP4D/AOY/rLA5kGiF7z8AAAA/ZAMAAAAAAAABJgIAAFIAAACQ4D6C+wjmP6ywOZBohe8/AAAAP3QDAAAAAAAAAScCAABSAAAAjuM4juM45j8UNgcSrbDvPwAAAD+DAwAAAAAAAAEoAgAAUgAAAA7lNZTXUOY/4rdLPRm/7z8AAAA/kwMAAAAAAAABKQIAAFIAAACM5zCew3jmP7A5kGiFze8/AAAAP6MDAAAAAAAAASoCAABSAAAADOktpLeQ5j+wOZBohc3vPwAAAD+yAwAAAAAAAAErAgAAUgAAAAzqK6ivoOY/sDmQaIXN7z8AAAA/sgMAAAAAAAABLAIAAFIAAAAK7Cewn8DmP7A5kGiFze8/AAAAP8IDAAAAAAAAAS0CAABSAAAAiuwmspvI5j+wOZBohc3vPwAAAD/RAwAAAAAAAAEuAgAAUgAAAIjvIL6D+OY/sDmQaIXN7z8AAAA/AAQAAAAAAAABLwIAAFIAAAAG9BfQX0DnP7A5kGiFze8/AAAAPxAEAAAAAAAAATACAABSAAAAhvUU1lNY5z+wOZBohc3vPwAAAD8fBAAAAAAAAAExAgAAUgAAAAT6C+gvoOc/sDmQaIXN7z8AAAA/LwQAAAAAAAABMgIAAFIAAACC/gL6C+jnP7A5kGiFze8/AAAAP04EAAAAAAAAATMCAABSAAAAgAH9BfQX6D+wOZBohc3vPwAAAD9eBAAAAAAAAAE0AgAAUgAAAP4F9BfQX+g/frvUk/Hb7z8AAAA/bQQAAAAAAAABNQIAAFIAAAD8B/AfwH/oP3671JPx2+8/AAAAP30EAAAAAAAAATYCAABSAAAA/AnsJ7Cf6D9+u9ST8dvvPwAAAD99BAAAAAAAAAE3AgAAUgAAAPgP4D+A/+g/TD0Zv13q7z8AAAA/nAQAAAAAAAABOAIAAFIAAAB2E9lNZDfpP0w9Gb9d6u8/AAAAP6wEAAAAAAAAATkCAABSAAAAdhbTWUxn6T9MPRm/XervPwAAAD+7BAAAAAAAAAE6AgAAUgAAAPQZzGcwn+k/TD0Zv13q7z8AAAA/2wQAAAAAAAABOwIAAFIAAADyGsprKK/pP0w9Gb9d6u8/AAAAP9sEAAAAAAAAATwCAABSAAAA8hvIbyC/6T9MPRm/XervPwAAAD/qBAAAAAAAAAE9AgAAUgAAAHAiu4nsJuo/TD0Zv13q7z8AAAA/CQUAAAAAAAABPgIAAFIAAABuI7mN5DbqP0w9Gb9d6u8/AAAAPxkFAAAAAAAAAT8CAABSAAAA5DeQ30B+6z8UNgcSrbDvPwAAAD9XBQAAAAAAAAFAAgAAUgAAAOI6iusorus/SLTC5kCi7z8AAAA/ZwUAAAAAAAABQQIAAFIAAADiPIbzGM7rP0i0wuZAou8/AAAAP2cFAAAAAAAAAUICAABSAAAAXkZzGc1l7D/eLvVk/HbvPwAAAD+GBQAAAAAAAAFDAgAAUgAAANxIbiO5jew/EK2wOZBo7z8AAAA/lgUAAAAAAAABRAIAAFIAAADaS2gvob3sP6on47dLPe8/AAAAP6UFAAAAAAAAAUUCAABSAAAA2k9gP4H97D90INEKmwPvPwAAAD+1BQAAAAAAAAFGAgAAUgAAAFZTWU1lNe0/CpsDiVbY7j8AAAA/xQUAAAAAAAABRwIAAFIAAADUWE5jOY3tP9ST8dulnu4/AAAAP+QFAAAAAAAAAUgCAABSAAAA0l1EdxHd7T/SCpsDiVbuPwAAAD8DBgAAAAAAAAFJAgAAUgAAANBiOovpLO4/Mn671JPx7T8AAAA/IgYAAAAAAAABSgIAAFIAAADOYziP4TzuP2T8dqkn4+0/AAAAPzIGAAAAAAAAAUsCAABSAAAAzmYym8ls7j8u9WT8dqntPwAAAD9BBgAAAAAAAAFMAgAAUgAAAExqK6mtpO4/LGwOJFph7T8AAAA/UQYAAAAAAAABTQIAAFIAAADKayivobzuP8LmQKIVNu0/AAAAP2EGAAAAAAAAAU4CAABSAAAASm0ltZXU7j+M3y71ZPzsPwAAAD9wBgAAAAAAAAFPAgAAUgAAAMhvIL+B/O4/ilbYHEi07D8AAAA/gAYAAAAAAAABUAIAAFIAAABIcxnNZTTvPxxItMLmQOw/AAAAP68GAAAAAAAAAVECAABSAAAAxnUU11Fc7z/kt0s9Gb/rPwAAAD/pBgAAAAAAAAFSAgAAUgAAAMZ2EttJbO8/Eq2wOZBo6z8AAAA/6QYAAAAAAAABUwIAAFIAAADEdxDfQXzvP0CiFTYHEus/AAAAP/gGAAAAAAAAAVQCAABSAAAARHgP4T2E7z+mnozfLvXqPwAAAD8IBwAAAAAAAAFVAgAAUgAAAER6C+ktpO8/BhKtsDmQ6j8AAAA/JwcAAAAAAAABVgIAAFIAAADEegrrKazvP2wOJFphc+o/AAAAPycHAAAAAAAAAVcCAABSAAAAxHoK6yms7z/QCpsDiVbqPwAAAD83BwAAAAAAAAFYAgAAUgAAAMR7CO8hvO8/AAAAAAAA6j8AAAA/RgcAAAAAAAABWQIAAFIAAADEewjvIbzvP2T8dqkn4+k/AAAAP1YHAAAAAAAAAVoCAABSAAAAxHsI7yG87z/Gb5d6Mn7pPwAAAD9mBwAAAAAAAAFbAgAAUgAAAEJ8B/EdxO8/KmwOJFph6T8AAAA/dQcAAAAAAAABXAIAAFIAAABCfAfxHcTvP1zqyfjtUuk/AAAAP3UHAAAAAAAAAV0CAABSAAAAQnwH8R3E7z/E5kCiFTbpPwAAAD+FBwAAAAAAAAFeAgAAUgAAAEJ8B/EdxO8/KOO3Sz0Z6T8AAAA/lAcAAAAAAAABXwIAAFIAAABCfAfxHcTvP1phcyDRCuk/AAAAP5QHAAAAAAAAAWACAABSAAAAQnwH8R3E7z+IVtgcSLToPwAAAD+0BwAAAAAAAAFhAgAAUgAAAMJ8BvMZzO8/uEs9Gb9d6D8AAAA/wwcAAAAAAAABYgIAAFIAAABCfQX1FdTvPx5ItMLmQOg/AAAAP9MHAAAAAAAAAWMCAABSAAAAQn0F9RXU7z9+u9ST8dvnPwAAAD/yBwAAAAAAAAFkAgAAUgAAAEJ9BfUV1O8/FDYHEq2w5z8AAAA/8gcAAAAAAAABZQIAAFIAAABCfgP5DeTvP3Qg0QqbA+c/AAAAPwIIAAAAAAAAAWYCAABSAAAAwn4C+wns7z9vl3oyfrvmPwAAAD8hCAAAAAAAAAFnAgAAUgAAAEB/Af0F9O8/aIXNgUQr5j8AAAA/MAgAAAAAAAABaAIAAFIAAABAfwH9BfTvP////////+U/AAAAP0AIAAAAAAAAAWkCAABSAAAAQH8B/QX07z8rbA4kWmHlPwAAAD9fCAAAAAAAAAFqAgAAUgAAAEB/Af0F9O8/jN8u9WT85D8AAAA/bwgAAAAAAAABawIAAFIAAABAfwH9BfTvP/LbpZ6M3+Q/AAAAP34IAAAAAAAAAWwCAABSAAAAQH8B/QX07z8kWmFzINHkPwAAAD+eCAAAAAAAAAFtAgAAUgAAAEB/Af0F9O8/7lJPxm+X5D8AAAA/vQgAAAAAAAABbgIAAFIAAABAfwH9BfTvP1NPxm+XeuQ/AAAAP9wIAAAAAAAAAW8CAABSAAAAwn4C+wns7z+FzYFEK2zkPwAAAD/7CAAAAAAAAAFwAgAAUgAAAEJ+A/kN5O8/uEs9Gb9d5D8AAAA/CwkAAAAAAAABcQIAAFIAAABCfQX1FdTvP+rJ+O1ST+Q/AAAAPxoJAAAAAAAAAXICAABSAAAAQnwH8R3E7z8cSLTC5kDkPwAAAD8qCQAAAAAAAAFzAgAAUgAAAMR5DOcxnO8/gUQrbA4k5D8AAAA/OgkAAAAAAAABdAIAAFIAAADEeA7jOYzvP7PC5kCiFeQ/AAAAP0kJAAAAAAAAAXUCAABSAAAASHMZzWU07z9MPRm/XerjPwAAAD94CQAAAAAAAAF2AgAAUgAAAEhyG8ltJO8/frvUk/Hb4z8AAAA/iAkAAAAAAAABdwIAAFIAAADIcRzHcRzvP3671JPx2+M/AAAAP4gJAAAAAAAAAXgCAABSAAAASHEdxXUU7z9+u9ST8dvjPwAAAD+XCQAAAAAAAAF5AgAAUgAAAMhwHsN5DO8/frvUk/Hb4z8AAAA/lwkAAAAAAAABegIAAFIAAABKbyG9hfTuP7E5kGiFzeM/AAAAP6cJAAAAAAAAAXsCAABSAAAAUGA/gf0E7j+tsDmQaIXjPwAAAD8UCgAAAAAAAAF8AgAAUgAAANJeQnsJ7e0/rbA5kGiF4z8AAAA/QwoAAAAAAAABfQIAAFIAAABSXEdxHcXtP98u9WT8duM/AAAAP1IKAAAAAAAAAX4CAABSAAAA1FpKaymt7T/fLvVk/HbjPwAAAD9SCgAAAAAAAAF/AgAAUgAAAFRYT2E9he0/Eq2wOZBo4z8AAAA/YgoAAAAAAAABgAIAAFIAAADWVlJbSW3tPxKtsDmQaOM/AAAAP3IKAAAAAAAAAYECAABSAAAAVlZTWU1l7T8SrbA5kGjjPwAAAD/PCgAAAAAAAAGCAgAAUgAAANZUVlNZTe0/Eq2wOZBo4z8AAAA/7goAAAAAAAABgwIAAFIAAADWVFZTWU3tP0QrbA4kWuM/AAAAP+4KAAAAAAAAAYQCAABSAAAA1lJaS2kt7T92qSfjt0vjPwAAAD8sCwAAAAAAAAGFAgAAUgAAANhRXEdxHe0/26WejN8u4z8AAAA/PAsAAAAAAAABhgIAAFIAAADaT2A/gf3sPw8kWmFzIOM/AAAAP0sLAAAAAAAAAYcCAABSAAAAWk9hPYX17D9BohU2BxLjPwAAAD9LCwAAAAAAAAGIAgAAUgAAAFpMZzGdxew/C5sDiVbY4j8AAAA/egsAAAAAAAABiQIAAFIAAACkuYzmMprjPxAkWmFzIJE/AAAAPwAAAAAAAAAAAYoCAABSAAAApLmM5jKa4z9wl3oyfruUPwAAAD+rAAAAAAAAAAGLAgAAUgAAACS6i+guouM/aPx2qSfjpz8AAAA/2gAAAAAAAAABjAIAAFIAAAAkuovoLqLjP8hvl3oyfqs/AAAAP/kAAAAAAAAAAY0CAABSAAAAorqK6iqq4z94qSfjt0utPwAAAD/5AAAAAAAAAAGOAgAAUgAAAKK6iuoqquM/SCtsDiRasT8AAAA/GAEAAAAAAAABjwIAAFIAAACiuorqKqrjPxxItMLmQLI/AAAAPxgBAAAAAAAAAZACAABSAAAAIruJ7Cay4z+onozfLvW0PwAAAD8oAQAAAAAAAAGRAgAAUgAAAKK7iO4iuuM/nAOJVtgcuD8AAAA/VwEAAAAAAAABkgIAAFIAAAAcy2ksp7HkP9AKmwOJVpg/AAAAPwAAAAAAAAAAAZMCAABSAAAAHsZzGM9h5D+oFTYHEq2gPwAAAD+8AAAAAAAAAAGUAgAAUgAAAJ7FdBbTWeQ/qBU2BxKtoD8AAAA/ywAAAAAAAAABlQIAAFIAAACexXQW01nkP4AyfrvUk6E/AAAAP8sAAAAAAAAAAZYCAABSAAAAHsR3EN9B5D+AMn671JOhPwAAAD8ZAQAAAAAAAAGXAgAAUgAAAJ7DeA7jOeQ/gDJ+u9SToT8AAAA/KQEAAAAAAAABmAIAAFIAAAAivYX0FtLjP+ClnozfLqU/AAAAP0gBAAAAAAAAAZkCAABSAAAAoruI7iK64z+Q3y71ZPymPwAAAD9nAQAAAAAAAAGaAgAAUgAAACS6i+guouM/OBm/XerJqD8AAAA/1AEAAAAAAAABmwIAAFIAAAAkuY3kNpLjPxg2BxKtsKk/AAAAP/QBAAAAAAAAAZwCAABSAAAAorqK6iqq4z/Ib5d6Mn6rPwAAAD9aAwAAAAAAAAGdAgAAUgAAACK8h/AewuM/eKkn47dLrT8AAAA/agMAAAAAAAABngIAAFIAAACivoL6CurjP2wOJFphc7A/AAAAP3oDAAAAAAAAAZ8CAABSAAAAIr+B/Aby4z9IK2wOJFqxPwAAAD+JAwAAAAAAAAGgAgAAUgAAAKDAfgL7CeQ/iFbYHEi0sj8AAAA/qAMAAAAAAAABoQIAAFIAAACewnoK6ynkP8yBRCtsDrQ/AAAAP+UDAAAAAAAAAaICAABSAAAAHsN5DOcx5D/MgUQrbA60PwAAAD/0AwAAAAAAAAGjAgAAUgAAAJ7DeA7jOeQ/zIFEK2wOtD8AAAA/BAQAAAAAAAABpAIAAFIAAAAexHcQ30HkP6iejN8u9bQ/AAAAPxMEAAAAAAAAAaUCAABSAAAAnsZyGstp5D+Au9ST8du1PwAAAD8jBAAAAAAAAAGmAgAAUgAAAJzHcB7DeeQ/WNgcSLTCtj8AAAA/QgQAAAAAAAABpwIAAFIAAACayWwms5nkP5wDiVbYHLg/AAAAP3EEAAAAAAAAAagCAABSAAAAGsprKK+h5D8IEq2wOZC4PwAAAD+BBAAAAAAAAAGpAgAAUgAAABzLaSynseQ/4C71ZPx2uT8AAAA/kAQAAAAAAAABqgIAAFIAAACay2guo7nkP+Au9WT8drk/AAAAP2sFAAAAAAAAAasCAABSAAAAktxGchvJ5T8AAAAAAACwPwAAAD8AAAAAAAAAAAGsAgAAUgAAAJDgPoL7COY/KOO3Sz0Zrz8AAAA/fQAAAAAAAAABrQIAAFIAAAAO4zmM5zDmPyjjt0s9Ga8/AAAAP7sAAAAAAAAAAa4CAABSAAAADuQ3kN9A5j8o47dLPRmvPwAAAD8JAQAAAAAAAAGvAgAAUgAAAIzmMprLaOY/KOO3Sz0Zrz8AAAA/GQEAAAAAAAABsAIAAFIAAACM6C6iu4jmP1DGb5d6Mq4/AAAAP2YBAAAAAAAAAbECAABSAAAADOktpLeQ5j9Qxm+XejKuPwAAAD9mAQAAAAAAAAGyAgAAUgAAAJLdRHYT2eU/gLvUk/HbtT8AAAA/AAAAAAAAAAABswIAAFIAAAAS3kN4D+HlP4C71JPx27U/AAAAPy8AAAAAAAAAAbQCAABSAAAAEN9BfAfx5T+Au9ST8du1PwAAAD8+AAAAAAAAAAG1AgAAUgAAAJDhPIbzGOY/gLvUk/HbtT8AAAA/XgAAAAAAAAABtgIAAFIAAAAO4juI7yDmP4C71JPx27U/AAAAP14AAAAAAAAAAbcCAABSAAAAjuM4juM45j+Au9ST8du1PwAAAD99AAAAAAAAAAG4AgAAUgAAAA7lNZTXUOY/gLvUk/HbtT8AAAA/CQEAAAAAAAABuQIAAFIAAACO5TSW01jmP4C71JPx27U/AAAAP1cBAAAAAAAAAboCAABSAAAADuYzmM9g5j+Au9ST8du1PwAAAD9XAQAAAAAAAAG7AgAAUgAAAAzoL6C/gOY/gLvUk/HbtT8AAAA/kwEAAAAAAAABvAIAAFIAAACK6Syms5jmP4C71JPx27U/AAAAPy8CAAAAAAAAAb0CAABSAAAA+A3kN5Df6D+AtMLmQKJlPwAAAD8AAAAAAAAAAAG+AgAAUgAAAPgP4D+A/+g/gLTC5kCiZT8AAAA/vAAAAAAAAAABvwIAAFIAAAD2EtpLaC/pP8An47dLPXk/AAAAP7wAAAAAAAAAAcACAABSAAAA9hPYT2A/6T9ABxKtsDmAPwAAAD+8AAAAAAAAAAHBAgAAUgAAAHYU11FcR+k/oHoyfrvUgz8AAAA/ywAAAAAAAAABwgIAAFIAAAD2FNZTWE/pP6B6Mn671IM/AAAAP8sAAAAAAAAAAcMCAABSAAAAdBXVVVRX6T9wl3oyfruUPwAAAD/6AAAAAAAAAAHEAgAAUgAAAPYV1FdQX+k/0AqbA4lWmD8AAAA/CgEAAAAAAAABxQIAAFIAAAD2FtJbSG/pP+ClnozfLqU/AAAAPzkBAAAAAAAAAcYCAABSAAAA9hbSW0hv6T+Q3y71ZPymPwAAAD9IAQAAAAAAAAHHAgAAUgAAAPYW0ltIb+k/aPx2qSfjpz8AAAA/WAEAAAAAAAAByAIAAFIAAAB0FdVVVFfpPzgZv13qyag/AAAAP5YBAAAAAAAAAckCAABSAAAA9hTWU1hP6T84Gb9d6smoPwAAAD+mAQAAAAAAAAHKAgAAUgAAAHYU11FcR+k/OBm/XerJqD8AAAA/xQEAAAAAAAABywIAAFIAAAB2FNdRXEfpP2j8dqkn46c/AAAAP7gCAAAAAAAAAcwCAABSAAAA9hTWU1hP6T9o/HapJ+OnPwAAAD/IAgAAAAAAAAHNAgAAUgAAAHQV1VVUV+k/aPx2qSfjpz8AAAA/FgMAAAAAAAABzgIAAFIAAAD0F9BfQH/pP2j8dqkn46c/AAAAP1QDAAAAAAAAAc8CAABSAAAAdBjPYTyH6T9o/HapJ+OnPwAAAD90AwAAAAAAAAHQAgAAUgAAAHQZzWU0l+k/aPx2qSfjpz8AAAA/gwMAAAAAAAAB0QIAAFIAAAD0GcxnMJ/pP2j8dqkn46c/AAAAP6IDAAAAAAAAAdICAABSAAAAchrLaSyn6T9o/HapJ+OnPwAAAD+iAwAAAAAAAAHTAgAAUgAAAHIbyW0kt+k/OBm/XerJqD8AAAA/0QMAAAAAAAAB1AIAAFIAAAByHMdxHMfpPzgZv13qyag/AAAAP/ADAAAAAAAAAdUCAABSAAAAch3FdRTX6T/wUk/Gb5eqPwAAAD8QBAAAAAAAAAHWAgAAUgAAAPIdxHcQ3+k/eKkn47dLrT8AAAA/LwQAAAAAAAAB1wIAAFIAAAByHsN5DOfpP3ipJ+O3S60/AAAAPy8EAAAAAAAAAdgCAABSAAAA8B7Cewjv6T/YHEi0wuawPwAAAD9OBAAAAAAAAAHZAgAAUgAAAHAfwX0E9+k/SCtsDiRasT8AAAA/XgQAAAAAAAAB2gIAAFIAAABwH8F9BPfpP4hW2BxItLI/AAAAP20EAAAAAAAAAdsCAABSAAAAcB/BfQT36T/4ZPx2qSezPwAAAD99BAAAAAAAAAHcAgAAUgAAAHAfwX0E9+k/YHMg0Qqbsz8AAAA/jAQAAAAAAAAB3QIAAFIAAADwHsJ7CO/pP2BzINEKm7M/AAAAP5wEAAAAAAAAAd4CAABSAAAAch7DeQzn6T/MgUQrbA60PwAAAD+7BAAAAAAAAAHfAgAAUgAAAHQZzWU0l+k/zIFEK2wOtD8AAAA/4gQAAAAAAAAB4AIAAFIAAAB0FdVVVFfpP8yBRCtsDrQ/AAAAPwEFAAAAAAAAAeECAABSAAAAdhPZTWQ36T/MgUQrbA60PwAAAD8BBQAAAAAAAAHiAgAAUgAAAPgR3EdwH+k/zIFEK2wOtD8AAAA/AQUAAAAAAAAB4wIAAFIAAAB4Ed1FdBfpP8yBRCtsDrQ/AAAAPxAFAAAAAAAAAeQCAABSAAAA+A7iO4jv6D/MgUQrbA60PwAAAD8gBQAAAAAAAAHlAgAAUgAAAHoL6S2kt+g/zIFEK2wOtD8AAAA/PwUAAAAAAAAB5gIAAFIAAAD6CuorqK/oP8yBRCtsDrQ/AAAAP40FAAAAAAAAAecCAABSAAAAfArrKayn6D/MgUQrbA60PwAAAD+dBQAAAAAAAAHoAgAAUgAAAPwJ7Cewn+g/zIFEK2wOtD8AAAA/rAUAAAAAAAA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AsAAAALAAAABwMAAAAAAQAAABAAAAAECUlua0F0b21WMQIAAAAJBAAAAAkFAAAACQYAAAAJBwAAAAkIAAAACQkAAAAJCgAAAAkLAAAACQwAAAAJDQAAAAkOAAAADQUFBAAAAAtQZW5TdHJva2VWMQQAAAAKQXR0cmlidXRlcwVUcmFjZQlTdGFydFRpbWUEVHlwZQQEAAQPUGVuQXR0cmlidXRlc1YxAgAAAApJbmtUcmFjZVYxAgAAABAMQWN0aW9uVHlwZVYxAgAAAAIAAAAJDwAAAAkQAAAABjQAAAAAAAAF7////wxBY3Rpb25UeXBlVjEBAAAAB3ZhbHVlX18ACAIAAAAAAAAAAQUAAAAEAAAACRIAAAAJEwAAAHo9AAAAAAAAAez////v////AAAAAAEGAAAABAAAAAkVAAAACRYAAADKYQAAAAAAAAHp////7////wAAAAABBwAAAAQAAAAJGAAAAAkZAAAACm4AAAAAAAAB5v///+////8AAAAAAQgAAAAEAAAACRsAAAAJHAAAAFl4AAAAAAAAAeP////v////AAAAAAEJAAAABAAAAAkeAAAACR8AAABV2gAAAAAAAAHg////7////wAAAAABCgAAAAQAAAAJIQAAAAkiAAAAxewAAAAAAAAB3f///+////8AAAAAAQsAAAAEAAAACSQAAAAJJQAAAKIbAQAAAAAAAdr////v////AAAAAAEMAAAABAAAAAknAAAACSgAAABhMAEAAAAAAAHX////7////wAAAAABDQAAAAQAAAAJKgAAAAkrAAAAvN0BAAAAAAAB1P///+////8AAAAAAQ4AAAAEAAAACS0AAAAJLgAAAFboAQAAAAAAAdH////v////AAAAAAUPAAAAD1BlbkF0dHJpYnV0ZXNWMQoAAAAHX2NvbG9yQQdfY29sb3JSB19jb2xvckcHX2NvbG9yQgpGaXRUb0N1cnZlBkhlaWdodA5JZ25vcmVQcmVzc3VyZQ1Jc0hpZ2hsaWdodGVyBVNoYXBlBVdpZHRoAAAAAAAAAAAEAAICAgIBBgEBDEJydXNoU2hhcGVWMQIAAAAGAgAAAP8AAAAAAAAAAAAACEAAAAXQ////DEJydXNoU2hhcGVWMQEAAAAHdmFsdWVfXwAIAgAAAAEAAAAAAAAAAAAIQAUQAAAACklua1RyYWNlVjEDAAAADUxpc3RgMStfaXRlbXMMTGlzdGAxK19zaXplD0xpc3RgMStfdmVyc2lvbgQAABhTaGFyZWQuSW5raW5nLklua1BvaW50W10CAAAACAgCAAAACTEAAAA2AAAANgAAAAESAAAADwAAAP8AAAAAAAAAAAAACEAAAAHO////0P///wEAAAAAAAAAAAAIQAETAAAAEAAAAAkzAAAADgAAAA4AAAABFQAAAA8AAAD/AAAAAAAAAAAAAAhAAAABzP///9D///8BAAAAAAAAAAAACEABFgAAABAAAAAJNQAAABsAAAAbAAAAARgAAAAPAAAA/wAAAAAAAAAAAAAIQAAAAcr////Q////AQAAAAAAAAAAAAhAARkAAAAQAAAACTcAAAAmAAAAJgAAAAEbAAAADwAAAP8AAAAAAAAAAAAACEAAAAHI////0P///wEAAAAAAAAAAAAIQAEcAAAAEAAAAAk5AAAAVgAAAFYAAAABHgAAAA8AAAD/AAAAAAAAAAAAAAhAAAABxv///9D///8BAAAAAAAAAAAACEABHwAAABAAAAAJOwAAAGMAAABjAAAAASEAAAAPAAAA/wAAAAAAAAAAAAAIQAAAAcT////Q////AQAAAAAAAAAAAAhAASIAAAAQAAAACT0AAABJAAAASQAAAAEkAAAADwAAAP8AAAAAAAAAAAAACEAAAAHC////0P///wEAAAAAAAAAAAAIQAElAAAAEAAAAAk/AAAAJQAAACUAAAABJwAAAA8AAAD/AAAAAAAAAAAAAAhAAAABwP///9D///8BAAAAAAAAAAAACEABKAAAABAAAAAJQQAAAGYAAABmAAAAASoAAAAPAAAA/wAAAAAAAAAAAAAIQAAAAb7////Q////AQAAAAAAAAAAAAhAASsAAAAQAAAACUMAAAA6AAAAOgAAAAEtAAAADwAAAP8AAAAAAAAAAAAACEAAAAG8////0P///wEAAAAAAAAAAAAIQAEuAAAAEAAAAAlFAAAAFQAAABUAAAAHMQAAAAABAAAAQAAAAAQKSW5rUG9pbnRWMQIAAAAJRgAAAAlHAAAACUgAAAAJSQAAAAlKAAAACUsAAAAJTAAAAAlNAAAACU4AAAAJTwAAAAlQAAAACVEAAAAJUgAAAAlTAAAACVQAAAAJVQAAAAlWAAAACVcAAAAJWAAAAAlZAAAACVoAAAAJWwAAAAlcAAAACV0AAAAJXgAAAAlfAAAACWAAAAAJYQAAAAliAAAACWMAAAAJZAAAAAllAAAACWYAAAAJZwAAAAloAAAACWkAAAAJagAAAAlrAAAACWwAAAAJbQAAAAluAAAACW8AAAAJcAAAAAlxAAAACXIAAAAJcwAAAAl0AAAACXUAAAAJdgAAAAl3AAAACXgAAAAJeQAAAAl6AAAACXsAAAANCgczAAAAAAEAAAAQAAAABApJbmtQb2ludFYxAgAAAAl8AAAACX0AAAAJfgAAAAl/AAAACYAAAAAJgQAAAAmCAAAACYMAAAAJhAAAAAmFAAAACYYAAAAJhwAAAAmIAAAACYkAAAANAgc1AAAAAAEAAAAgAAAABApJbmtQb2ludFYxAgAAAAmKAAAACYsAAAAJjAAAAAmNAAAACY4AAAAJjwAAAAmQAAAACZEAAAAJkgAAAAmTAAAACZQAAAAJlQAAAAmWAAAACZcAAAAJmAAAAAmZAAAACZoAAAAJmwAAAAmcAAAACZ0AAAAJngAAAAmfAAAACaAAAAAJoQAAAAmiAAAACaMAAAAJpAAAAA0FBzcAAAAAAQAAAEAAAAAECklua1BvaW50VjECAAAACaUAAAAJpgAAAAmnAAAACagAAAAJqQAAAAmqAAAACasAAAAJrAAAAAmtAAAACa4AAAAJrwAAAAmwAAAACbEAAAAJsgAAAAmzAAAACbQAAAAJtQAAAAm2AAAACbcAAAAJuAAAAAm5AAAACboAAAAJuwAAAAm8AAAACb0AAAAJvgAAAAm/AAAACcAAAAAJwQAAAAnCAAAACcMAAAAJxAAAAAnFAAAACcYAAAAJxwAAAAnIAAAACckAAAAJygAAAA0aBzkAAAAAAQAAAIAAAAAECklua1BvaW50VjECAAAACcsAAAAJzAAAAAnNAAAACc4AAAAJzwAAAAnQAAAACdEAAAAJ0gAAAAnTAAAACdQAAAAJ1QAAAAnWAAAACdcAAAAJ2AAAAAnZAAAACdoAAAAJ2wAAAAncAAAACd0AAAAJ3gAAAAnfAAAACeAAAAAJ4QAAAAniAAAACeMAAAAJ5AAAAAnlAAAACeYAAAAJ5wAAAAnoAAAACekAAAAJ6gAAAAnrAAAACewAAAAJ7QAAAAnuAAAACe8AAAAJ8AAAAAnxAAAACfIAAAAJ8wAAAAn0AAAACfUAAAAJ9gAAAAn3AAAACfgAAAAJ+QAAAAn6AAAACfsAAAAJ/AAAAAn9AAAACf4AAAAJ/wAAAAkAAQAACQEBAAAJAgEAAAkDAQAACQQBAAAJBQEAAAkGAQAACQcBAAAJCAEAAAkJAQAACQoBAAAJCwEAAAkMAQAACQ0BAAAJDgEAAAkPAQAACRABAAAJEQEAAAkSAQAACRMBAAAJFAEAAAkVAQAACRYBAAAJFwEAAAkYAQAACRkBAAAJGgEAAAkbAQAACRwBAAAJHQEAAAkeAQAACR8BAAAJIAEAAA0qBzsAAAAAAQAAAIAAAAAECklua1BvaW50VjECAAAACSEBAAAJIgEAAAkjAQAACSQBAAAJJQEAAAkmAQAACScBAAAJKAEAAAkpAQAACSoBAAAJKwEAAAksAQAACS0BAAAJLgEAAAkvAQAACTABAAAJMQEAAAkyAQAACTMBAAAJNAEAAAk1AQAACTYBAAAJNwEAAAk4AQAACTkBAAAJOgEAAAk7AQAACTwBAAAJPQEAAAk+AQAACT8BAAAJQAEAAAlBAQAACUIBAAAJQwEAAAlEAQAACUUBAAAJRgEAAAlHAQAACUgBAAAJSQEAAAlKAQAACUsBAAAJTAEAAAlNAQAACU4BAAAJTwEAAAlQAQAACVEBAAAJUgEAAAlTAQAACVQBAAAJVQEAAAlWAQAACVcBAAAJWAEAAAlZAQAACVoBAAAJWwEAAAlcAQAACV0BAAAJXgEAAAlfAQAACWABAAAJYQEAAAliAQAACWMBAAAJZAEAAAllAQAACWYBAAAJZwEAAAloAQAACWkBAAAJagEAAAlrAQAACWwBAAAJbQEAAAluAQAACW8BAAAJcAEAAAlxAQAACXIBAAAJcwEAAAl0AQAACXUBAAAJdgEAAAl3AQAACXgBAAAJeQEAAAl6AQAACXsBAAAJfAEAAAl9AQAACX4BAAAJfwEAAAmAAQAACYEBAAAJggEAAAmDAQAADR0HPQAAAAABAAAAgAAAAAQKSW5rUG9pbnRWMQIAAAAJhAEAAAmFAQAACYYBAAAJhwEAAAmIAQAACYkBAAAJigEAAAmLAQAACYwBAAAJjQEAAAmOAQAACY8BAAAJkAEAAAmRAQAACZIBAAAJkwEAAAmUAQAACZUBAAAJlgEAAAmXAQAACZgBAAAJmQEAAAmaAQAACZsBAAAJnAEAAAmdAQAACZ4BAAAJnwEAAAmgAQAACaEBAAAJogEAAAmjAQAACaQBAAAJpQEAAAmmAQAACacBAAAJqAEAAAmpAQAACaoBAAAJqwEAAAmsAQAACa0BAAAJrgEAAAmvAQAACbABAAAJsQEAAAmyAQAACbMBAAAJtAEAAAm1AQAACbYBAAAJtwEAAAm4AQAACbkBAAAJugEAAAm7AQAACbwBAAAJvQEAAAm+AQAACb8BAAAJwAEAAAnBAQAACcIBAAAJwwEAAAnEAQAACcUBAAAJxgEAAAnHAQAACcgBAAAJyQEAAAnKAQAACcsBAAAJzAEAAA03Bz8AAAAAAQAAAEAAAAAECklua1BvaW50VjECAAAACc0BAAAJzgEAAAnPAQAACdABAAAJ0QEAAAnSAQAACdMBAAAJ1AEAAAnVAQAACdYBAAAJ1wEAAAnYAQAACdkBAAAJ2gEAAAnbAQAACdwBAAAJ3QEAAAneAQAACd8BAAAJ4AEAAAnhAQAACeIBAAAJ4wEAAAnkAQAACeUBAAAJ5gEAAAnnAQAACegBAAAJ6QEAAAnqAQAACesBAAAJ7AEAAAntAQAACe4BAAAJ7wEAAAnwAQAACfEBAAANGwdBAAAAAAEAAACAAAAABApJbmtQb2ludFYxAgAAAAnyAQAACfMBAAAJ9AEAAAn1AQAACfYBAAAJ9wEAAAn4AQAACfkBAAAJ+gEAAAn7AQAACfwBAAAJ/QEAAAn+AQAACf8BAAAJAAIAAAkBAgAACQICAAAJAwIAAAkEAgAACQUCAAAJBgIAAAkHAgAACQgCAAAJCQIAAAkKAgAACQsCAAAJDAIAAAkNAgAACQ4CAAAJDwIAAAkQAgAACRECAAAJEgIAAAkTAgAACRQCAAAJFQIAAAkWAgAACRcCAAAJGAIAAAkZAgAACRoCAAAJGwIAAAkcAgAACR0CAAAJHgIAAAkfAgAACSACAAAJIQIAAAkiAgAACSMCAAAJJAIAAAklAgAACSYCAAAJJwIAAAkoAgAACSkCAAAJKgIAAAkrAgAACSwCAAAJLQIAAAkuAgAACS8CAAAJMAIAAAkxAgAACTICAAAJMwIAAAk0AgAACTUCAAAJNgIAAAk3AgAACTgCAAAJOQIAAAk6AgAACTsCAAAJPAIAAAk9AgAACT4CAAAJPwIAAAlAAgAACUECAAAJQgIAAAlDAgAACUQCAAAJRQIAAAlGAgAACUcCAAAJSAIAAAlJAgAACUoCAAAJSwIAAAlMAgAACU0CAAAJTgIAAAlPAgAACVACAAAJUQIAAAlSAgAACVMCAAAJVAIAAAlVAgAACVYCAAAJVwIAAA0aB0MAAAAAAQAAAEAAAAAECklua1BvaW50VjECAAAACVgCAAAJWQIAAAlaAgAACVsCAAAJXAIAAAldAgAACV4CAAAJXwIAAAlgAgAACWECAAAJYgIAAAljAgAACWQCAAAJZQIAAAlmAgAACWcCAAAJaAIAAAlpAgAACWoCAAAJawIAAAlsAgAACW0CAAAJbgIAAAlvAgAACXACAAAJcQIAAAlyAgAACXMCAAAJdAIAAAl1AgAACXYCAAAJdwIAAAl4AgAACXkCAAAJegIAAAl7AgAACXwCAAAJfQIAAAl+AgAACX8CAAAJgAIAAAmBAgAACYICAAAJgwIAAAmEAgAACYUCAAAJhgIAAAmHAgAACYgCAAAJiQIAAAmKAgAACYsCAAAJjAIAAAmNAgAACY4CAAAJjwIAAAmQAgAACZECAAANBgdFAAAAAAEAAAAgAAAABApJbmtQb2ludFYxAgAAAAmSAgAACZMCAAAJlAIAAAmVAgAACZYCAAAJlwIAAAmYAgAACZkCAAAJmgIAAAmbAgAACZwCAAAJnQIAAAmeAgAACZ8CAAAJoAIAAAmhAgAACaICAAAJowIAAAmkAgAACaUCAAAJpgIAAA0LBUYAAAAKSW5rUG9pbnRWMQQAAAABWAFZDlByZXNzdXJlRmFjdG9yCVRpbWVTdGFtcAAAAAAGBgsQAgAAAABCSp5lRG8/kiuIyRXE5j8AAAA/AAAAAAAAAAABRwAAAEYAAAAAQkqeZURvP4KYXEFMruY/AAAAP6sAAAAAAAAAAUgAAABGAAAAAEJKnmVEbz9icgUxuYLmPwAAAD+7AAAAAAAAAAFJAAAARgAAAMCmAEc7PYI/QkyuICZX5j8AAAA/uwAAAAAAAAABSgAAAEYAAAAAvW4mXamMPyAmVxCTK+Y/AAAAP7sAAAAAAAAAAUsAAABGAAAAgGnugr+Kkz/wbNR3NurlPwAAAD/IAAAAAAAAAAFMAAAARgAAAKB/XGLh9p0/riAmVxCT5T8AAAA/2AAAAAAAAAABTQAAAEYAAACQAhzt9EigP3xno76zUeU/AAAAP9gAAAAAAAAAAU4AAABGAAAAYMUJKXmWoT9s1Hc26jvlPwAAAD/oAAAAAAAAAAFPAAAARgAAAPBK5aCBMaQ/TK4gJlcQ5T8AAAA/9wAAAAAAAAABUAAAAEYAAADwSuWggTGkPzwb9Z2N+uQ/AAAAPwcBAAAAAAAAAVEAAABGAAAA8ErloIExpD8siMkVxOTkPwAAAD8WAQAAAAAAAAFSAAAARgAAALAN09wFf6U/HPWdjfrO5D8AAAA/JgEAAAAAAAABUwAAAEYAAACwDdPcBX+lPwpicgUxueQ/AAAAPyYBAAAAAAAAAVQAAABGAAAAcNDAGIrMpj8KYnIFMbnkPwAAAD82AQAAAAAAAAFVAAAARgAAAHDQwBiKzKY/+s5GfWej5D8AAAA/RQEAAAAAAAABVgAAAEYAAABw0MAYisymP+o7G/WdjeQ/AAAAP0UBAAAAAAAAAVcAAABGAAAA8FWckJJnqT+6gphcQUzkPwAAAD9VAQAAAAAAAAFYAAAARgAAALAYiswWtao/qO9s1Hc25D8AAAA/ZAEAAAAAAAABWQAAAEYAAACwGIrMFrWqP5hcQUyuIOQ/AAAAP4QBAAAAAAAAAVoAAABGAAAAcNt3CJsCrD+o72zUdzbkPwAAAD+sAgAAAAAAAAFbAAAARgAAAHDbdwibAqw/uoKYXEFM5D8AAAA/vAIAAAAAAAABXAAAAEYAAABw23cImwKsP8oVxOQKYuQ/AAAAP7wCAAAAAAAAAV0AAABGAAAAcNt3CJsCrD/qOxv1nY3kPwAAAD/LAgAAAAAAAAFeAAAARgAAAHDbdwibAqw/CmJyBTG55D8AAAA/6AIAAAAAAAABXwAAAEYAAABw23cImwKsPxz1nY36zuQ/AAAAP/cCAAAAAAAAAWAAAABGAAAAcNt3CJsCrD8siMkVxOTkPwAAAD/3AgAAAAAAAAFhAAAARgAAAHDbdwibAqw/TK4gJlcQ5T8AAAA/BwMAAAAAAAABYgAAAEYAAABw23cImwKsP3xno76zUeU/AAAAPxcDAAAAAAAAAWMAAABGAAAAcNt3CJsCrD+O+s5GfWflPwAAAD8XAwAAAAAAAAFkAAAARgAAAHDbdwibAqw/riAmVxCT5T8AAAA/JgMAAAAAAAABZQAAAEYAAABw23cImwKsP76zUd/ZqOU/AAAAPyYDAAAAAAAAAWYAAABGAAAAcNt3CJsCrD/wbNR3NurlPwAAAD8mAwAAAAAAAAFnAAAARgAAAHDbdwibAqw/AAAAAAAA5j8AAAA/NgMAAAAAAAABaAAAAEYAAABw23cImwKsPxCTK4jJFeY/AAAAP0UDAAAAAAAAAWkAAABGAAAAcNt3CJsCrD8yuYKYXEHmPwAAAD9FAwAAAAAAAAFqAAAARgAAAHDbdwibAqw/QkyuICZX5j8AAAA/VQMAAAAAAAABawAAAEYAAABw23cImwKsP1Lf2ajvbOY/AAAAP2UDAAAAAAAAAWwAAABGAAAAcNt3CJsCrD9icgUxuYLmPwAAAD9lAwAAAAAAAAFtAAAARgAAAHDbdwibAqw/cgUxuYKY5j8AAAA/ZQMAAAAAAAABbgAAAEYAAABw23cImwKsP4KYXEFMruY/AAAAP3QDAAAAAAAAAW8AAABGAAAAcNt3CJsCrD+SK4jJFcTmPwAAAD+EAwAAAAAAAAFwAAAARgAAAHDbdwibAqw/pL6zUd/Z5j8AAAA/hAMAAAAAAAABcQAAAEYAAABw23cImwKsP7RR39mo7+Y/AAAAP5MDAAAAAAAAAXIAAABGAAAAcNt3CJsCrD/E5ApicgXnPwAAAD/rBAAAAAAAAAFzAAAARgAAAHDbdwibAqw/SH1no76z5z8AAAA/+gQAAAAAAAABdAAAAEYAAABQnmVEH1CtP3g26jsb9ec/AAAAPwoFAAAAAAAAAXUAAABGAAAAUJ5lRB9QrT+6gphcQUzoPwAAAD8KBQAAAAAAAAF2AAAARgAAAFCeZUQfUK0/yhXE5Api6D8AAAA/CgUAAAAAAAABdwAAAEYAAABQnmVEH1CtP7qCmFxBTOg/AAAAP0gFAAAAAAAAAXgAAABGAAAAUJ5lRB9QrT+YXEFMriDoPwAAAD9IBQAAAAAAAAF5AAAARgAAAFCeZUQfUK0/eDbqOxv15z8AAAA/WAUAAAAAAAABegAAAEYAAABQnmVEH1CtP2ijvrNR3+c/AAAAP1gFAAAAAAAAAXsAAABGAAAAcNt3CJsCrD9oo76zUd/nPwAAAD9nBQAAAAAAAAF8AAAARgAAAMCmAEc7PYI/DGJyBTG56D8AAAA/AAAAAAAAAAABfQAAAEYAAAAAvW4mXamMPwxicgUxueg/AAAAP+oAAAAAAAAAAX4AAABGAAAAoH9cYuH2nT8MYnIFMbnoPwAAAD8JAQAAAAAAAAF/AAAARgAAAPBK5aCBMaQ/HPWdjfrO6D8AAAA/CQEAAAAAAAABgAAAAEYAAADwVZyQkmepPxz1nY36zug/AAAAPwkBAAAAAAAAAYEAAABGAAAA4CNBvCfrrz8c9Z2N+s7oPwAAAD8ZAQAAAAAAAAGCAAAARgAAAEDa6ZEg3rM/HPWdjfrO6D8AAAA/KAEAAAAAAAABgwAAAEYAAABgfs7rZtK1Pxz1nY36zug/AAAAPygBAAAAAAAAAYQAAABGAAAA4AOqY29tuD8c9Z2N+s7oPwAAAD9+AQAAAAAAAAGFAAAARgAAABCojr21Ybo/DGJyBTG56D8AAAA/fgEAAAAAAAABhgAAAEYAAADQanz5Oa+7PwxicgUxueg/AAAAP34BAAAAAAAAAYcAAABGAAAAMExzF/xVvD8MYnIFMbnoPwAAAD+NAQAAAAAAAAGIAAAARgAAAPAOYVOAo70/DGJyBTG56D8AAAA/nQEAAAAAAAABiQAAAEYAAABQ8FdxQkq+PwxicgUxueg/AAAAP60BAAAAAAAAAYoAAABGAAAA0Gp8+Tmvuz9+Z6O+s1HtPwAAAD8AAAAAAAAAAAGLAAAARgAAADBMcxf8Vbw/jvrORn1n7T8AAAA/6gAAAAAAAAABjAAAAEYAAAAwTHMX/FW8P64gJlcQk+0/AAAAP/oAAAAAAAAAAY0AAABGAAAAMExzF/xVvD/As1Hf2ajtPwAAAD/6AAAAAAAAAAGOAAAARgAAADBMcxf8Vbw/0EZ9Z6O+7T8AAAA/CgEAAAAAAAABjwAAAEYAAACQLWo1vvy8P+DZqO9s1O0/AAAAPwoBAAAAAAAAAZAAAABGAAAAkC1qNb78vD/wbNR3NurtPwAAAD8pAQAAAAAAAAGRAAAARgAAAJAtajW+/Lw/AgAAAAAA7j8AAAA/dwEAAAAAAAABkgAAAEYAAACQLWo1vvy8PxKTK4jJFe4/AAAAP3cBAAAAAAAAAZMAAABGAAAAkC1qNb78vD8gJlcQkyvuPwAAAD+GAQAAAAAAAAGUAAAARgAAAJAtajW+/Lw/MLmCmFxB7j8AAAA/hgEAAAAAAAABlQAAAEYAAABQ8FdxQkq+P2JyBTG5gu4/AAAAP5YBAAAAAAAAAZYAAABGAAAAUPBXcUJKvj9yBTG5gpjuPwAAAD+WAQAAAAAAAAGXAAAARgAAAFDwV3FCSr4/gphcQUyu7j8AAAA/EwIAAAAAAAABmAAAAEYAAABQ8FdxQkq+P5QriMkVxO4/AAAAPyMCAAAAAAAAAZkAAABGAAAAUPBXcUJKvj+kvrNR39nuPwAAAD8yAgAAAAAAAAGaAAAARgAAAFDwV3FCSr4/tFHf2ajv7j8AAAA/QgIAAAAAAAABmwAAAEYAAADA0U6PBPG+P8TkCmJyBe8/AAAAP0ICAAAAAAAAAZwAAABGAAAAwNFOjwTxvj/WdzbqOxvvPwAAAD9hAgAAAAAAAAGdAAAARgAAAMDRTo8E8b4/9p2N+s5G7z8AAAA/YQIAAAAAAAABngAAAEYAAADA0U6PBPG+PwYxuYKYXO8/AAAAP3ECAAAAAAAAAZ8AAABGAAAAILNFrcaXvz8GMbmCmFzvPwAAAD+AAgAAAAAAAAGgAAAARgAAACCzRa3Gl78/Nuo7G/Wd7z8AAAA/nwIAAAAAAAABoQAAAEYAAAAgs0Wtxpe/P0Z9Z6O+s+8/AAAAP68CAAAAAAAAAaIAAABGAAAAQEqeZUQfwD9GfWejvrPvPwAAAD+/AgAAAAAAAAGjAAAARgAAAEBKnmVEH8A/VhCTK4jJ7z8AAAA/zgIAAAAAAAABpAAAAEYAAABASp5lRB/AP2ijvrNR3+8/AAAAP94CAAAAAAAAAaUAAABGAAAAWMfe2jDNzT94Nuo7G/XrPwAAAD8AAAAAAAAAAAGmAAAARgAAAKhW48vPec0/eDbqOxv16z8AAAA/OAEAAAAAAAABpwAAAEYAAACoVuPLz3nNP4jJFcTkCuw/AAAAP0gBAAAAAAAAAagAAABGAAAA8OXnvG4mzT+IyRXE5ArsPwAAAD9YAQAAAAAAAAGpAAAARgAAAPDl57xuJs0/mFxBTK4g7D8AAAA/WAEAAAAAAAABqgAAAEYAAADgk/WPSyzMP8oVxOQKYuw/AAAAP4YBAAAAAAAAAasAAABGAAAA4JP1j0sszD/aqO9s1HfsPwAAAD+GAQAAAAAAAAGsAAAARgAAADAj+oDq2Ms/7Dsb9Z2N7D8AAAA/hgEAAAAAAAABrQAAAEYAAACAsv5xiYXLP/zORn1no+w/AAAAP6YBAAAAAAAAAa4AAABGAAAAyEEDYygyyz8a9Z2N+s7sPwAAAD+2AQAAAAAAAAGvAAAARgAAABjRB1TH3so/GvWdjfrO7D8AAAA/tgEAAAAAAAABsAAAAEYAAAAY0QdUx97KPyqIyRXE5Ow/AAAAP8UBAAAAAAAAAbEAAABGAAAAaGAMRWaLyj88G/WdjfrsPwAAAD/FAQAAAAAAAAGyAAAARgAAALjvEDYFOMo/TK4gJlcQ7T8AAAA/BAIAAAAAAAABswAAAEYAAAAIfxUnpOTJP1xBTK4gJu0/AAAAPxMCAAAAAAAAAbQAAABGAAAACH8VJ6TkyT9s1Hc26jvtPwAAAD8jAgAAAAAAAAG1AAAARgAAAKCdHgniPck/bNR3Nuo77T8AAAA/IwIAAAAAAAABtgAAAEYAAADg2jDNXfDHP9BGfWejvu0/AAAAP0ICAAAAAAAAAbcAAABGAAAAMGo1vvycxz/QRn1no77tPwAAAD9SAgAAAAAAAAG4AAAARgAAAODaMM1d8Mc/8GzUdzbq7T8AAAA/CgUAAAAAAAABuQAAAEYAAABAvCfrH5fIP/Bs1Hc26u0/AAAAPwoFAAAAAAAAAboAAABGAAAAoJ0eCeI9yT8CAAAAAADuPwAAAD8ZBQAAAAAAAAG7AAAARgAAAFgOGhhDkck/EpMriMkV7j8AAAA/KQUAAAAAAAABvAAAAEYAAAAIfxUnpOTJPxKTK4jJFe4/AAAAPzkFAAAAAAAAAb0AAABGAAAAuO8QNgU4yj8SkyuIyRXuPwAAAD93BQAAAAAAAAG+AAAARgAAAGhgDEVmi8o/MLmCmFxB7j8AAAA/dwUAAAAAAAABvwAAAEYAAAAY0QdUx97KPzC5gphcQe4/AAAAP4QFAAAAAAAAAcAAAABGAAAAyEEDYygyyz8wuYKYXEHuPwAAAD+EBQAAAAAAAAHBAAAARgAAAICy/nGJhcs/QEyuICZX7j8AAAA/kwUAAAAAAAABwgAAAEYAAAAwI/qA6tjLP0BMriAmV+4/AAAAP9IFAAAAAAAAAcMAAABGAAAAMCP6gOrYyz9S39mo72zuPwAAAD/hBQAAAAAAAAHEAAAARgAAAOCT9Y9LLMw/Ut/ZqO9s7j8AAAA/AAYAAAAAAAABxQAAAEYAAACQBPGerH/MP1Lf2ajvbO4/AAAAPyAGAAAAAAAAAcYAAABGAAAAQHXsrQ3TzD9S39mo72zuPwAAAD8/BgAAAAAAAAHHAAAARgAAAFjH3towzc0/YnIFMbmC7j8AAAA/bgYAAAAAAAAByAAAAEYAAAAIONrpkSDOP2JyBTG5gu4/AAAAP24GAAAAAAAAAckAAABGAAAACDja6ZEgzj9yBTG5gpjuPwAAAD99BgAAAAAAAAHKAAAARgAAALio1fjyc84/gphcQUyu7j8AAAA/nAYAAAAAAAABywAAAEYAAABsmOYu+KvYPzbqOxv1nes/AAAAPwAAAAAAAAAAAcwAAABGAAAAFOBop0eC2D826jsb9Z3rPwAAAD99AAAAAAAAAAHNAAAARgAAALwn6x+XWNg/Nuo7G/Wd6z8AAAA/nAAAAAAAAAABzgAAAEYAAABkb22Y5i7YPzbqOxv1nes/AAAAP6wAAAAAAAAAAc8AAABGAAAAsP5xiYXb1z826jsb9Z3rPwAAAD+8AAAAAAAAAAHQAAAARgAAAKjV+PJzXtc/Nuo7G/Wd6z8AAAA/vAAAAAAAAAAB0QAAAEYAAADsO4RNAY7WP0Z9Z6O+s+s/AAAAP8sAAAAAAAAAAdIAAABGAAAAjFqNLz/n1T9WEJMriMnrPwAAAD/bAAAAAAAAAAHTAAAARgAAALxuJl2pHNQ/eDbqOxv16z8AAAA/2wAAAAAAAAAB1AAAAEYAAAC0Ra3Gl5/TP4jJFcTkCuw/AAAAP9sAAAAAAAAAAdUAAABGAAAArBw0MIYi0z+YXEFMriDsPwAAAD/6AAAAAAAAAAHWAAAARgAAAFBktqjV+NI/qu9s1Hc27D8AAAA/cwEAAAAAAAAB1wAAAEYAAABQZLao1fjSP7qCmFxBTOw/AAAAP4IBAAAAAAAAAdgAAABGAAAAUGS2qNX40j/KFcTkCmLsPwAAAD+CAQAAAAAAAAHZAAAARgAAAFBktqjV+NI/2qjvbNR37D8AAAA/ggEAAAAAAAAB2gAAAEYAAAD4qzghJc/SPwxicgUxuew/AAAAP6IBAAAAAAAAAdsAAABGAAAA+Ks4ISXP0j8a9Z2N+s7sPwAAAD+xAQAAAAAAAAHcAAAARgAAAPirOCElz9I/KojJFcTk7D8AAAA/sQEAAAAAAAAB3QAAAEYAAAD4qzghJc/SPzwb9Z2N+uw/AAAAP9ABAAAAAAAAAd4AAABGAAAA+Ks4ISXP0j9MriAmVxDtPwAAAD/QAQAAAAAAAAHfAAAARgAAAPirOCElz9I/XEFMriAm7T8AAAA/0AEAAAAAAAAB4AAAAEYAAAD4qzghJc/SP2zUdzbqO+0/AAAAP/8BAAAAAAAAAeEAAABGAAAA+Ks4ISXP0j9+Z6O+s1HtPwAAAD8PAgAAAAAAAAHiAAAARgAAAPirOCElz9I/jvrORn1n7T8AAAA/HgIAAAAAAAAB4wAAAEYAAAD4qzghJc/SP56N+s5Gfe0/AAAAPy4CAAAAAAAAAeQAAABGAAAAUGS2qNX40j+uICZXEJPtPwAAAD8+AgAAAAAAAAHlAAAARgAAAFBktqjV+NI/wLNR39mo7T8AAAA/TQIAAAAAAAAB5gAAAEYAAACsHDQwhiLTP8CzUd/ZqO0/AAAAP00CAAAAAAAAAecAAABGAAAABNWxtzZM0z/As1Hf2ajtPwAAAD+rAgAAAAAAAAHoAAAARgAAAFyNLz/nddM/wLNR39mo7T8AAAA/2gIAAAAAAAAB6QAAAEYAAAC0Ra3Gl5/TP8CzUd/ZqO0/AAAAP+kCAAAAAAAAAeoAAABGAAAAZLao1fjy0z/As1Hf2ajtPwAAAD8IAwAAAAAAAAHrAAAARgAAALxuJl2pHNQ/wLNR39mo7T8AAAA/KAMAAAAAAAAB7AAAAEYAAAAUJ6TkWUbUP8CzUd/ZqO0/AAAAP4UDAAAAAAAAAe0AAABGAAAAbN8hbApw1D/As1Hf2ajtPwAAAD+UAwAAAAAAAAHuAAAARgAAAMiXn/O6mdQ/wLNR39mo7T8AAAA/swMAAAAAAAAB7wAAAEYAAADIl5/zupnUP64gJlcQk+0/AAAAP/IDAAAAAAAAAfAAAABGAAAAyJef87qZ1D+ejfrORn3tPwAAAD8BBAAAAAAAAAHxAAAARgAAAMiXn/O6mdQ/jvrORn1n7T8AAAA/EQQAAAAAAAAB8gAAAEYAAADIl5/zupnUP35no76zUe0/AAAAPyEEAAAAAAAAAfMAAABGAAAAyJef87qZ1D9s1Hc26jvtPwAAAD8wBAAAAAAAAAH0AAAARgAAAMiXn/O6mdQ/XEFMriAm7T8AAAA/TwQAAAAAAAAB9QAAAEYAAADIl5/zupnUP0yuICZXEO0/AAAAP18EAAAAAAAAAfYAAABGAAAAyJef87qZ1D88G/WdjfrsPwAAAD9vBAAAAAAAAAH3AAAARgAAAGzfIWwKcNQ/PBv1nY367D8AAAA/fgQAAAAAAAAB+AAAAEYAAAAUJ6TkWUbUPzwb9Z2N+uw/AAAAP34EAAAAAAAAAfkAAABGAAAAFCek5FlG1D8qiMkVxOTsPwAAAD+dBAAAAAAAAAH6AAAARgAAALxuJl2pHNQ/KojJFcTk7D8AAAA/CwUAAAAAAAAB+wAAAEYAAABktqjV+PLTPyqIyRXE5Ow/AAAAPyoFAAAAAAAAAfwAAABGAAAADP4qTkjJ0z8qiMkVxOTsPwAAAD8qBQAAAAAAAAH9AAAARgAAALRFrcaXn9M/KojJFcTk7D8AAAA/SQUAAAAAAAAB/gAAAEYAAABcjS8/53XTPyqIyRXE5Ow/AAAAP0kFAAAAAAAAAf8AAABGAAAABNWxtzZM0z8qiMkVxOTsPwAAAD9ZBQAAAAAAAAEAAQAARgAAAKwcNDCGItM/PBv1nY367D8AAAA/aAUAAAAAAAABAQEAAEYAAABQZLao1fjSP0yuICZXEO0/AAAAP2gFAAAAAAAAAQIBAABGAAAA+Ks4ISXP0j9MriAmVxDtPwAAAD94BQAAAAAAAAEDAQAARgAAAPirOCElz9I/XEFMriAm7T8AAAA/eAUAAAAAAAABBAEAAEYAAACg87qZdKXSP1xBTK4gJu0/AAAAP3gFAAAAAAAAAQUBAABGAAAAoPO6mXSl0j9s1Hc26jvtPwAAAD+IBQAAAAAAAAEGAQAARgAAAKDzupl0pdI/fmejvrNR7T8AAAA/iAUAAAAAAAABBwEAAEYAAABIOz0SxHvSP35no76zUe0/AAAAP5gFAAAAAAAAAQgBAABGAAAASDs9EsR70j+O+s5GfWftPwAAAD+nBQAAAAAAAAEJAQAARgAAAPCCv4oTUtI/no36zkZ97T8AAAA/xgUAAAAAAAABCgEAAEYAAADwgr+KE1LSP8CzUd/ZqO0/AAAAP8YFAAAAAAAAAQsBAABGAAAA8IK/ihNS0j/QRn1no77tPwAAAD/WBQAAAAAAAAEMAQAARgAAAPCCv4oTUtI/8GzUdzbq7T8AAAA/9QUAAAAAAAABDQEAAEYAAADwgr+KE1LSPwIAAAAAAO4/AAAAPwUGAAAAAAAAAQ4BAABGAAAA8IK/ihNS0j8SkyuIyRXuPwAAAD8FBgAAAAAAAAEPAQAARgAAAPCCv4oTUtI/ICZXEJMr7j8AAAA/FAYAAAAAAAABEAEAAEYAAADwgr+KE1LSP2JyBTG5gu4/AAAAPzQGAAAAAAAAAREBAABGAAAASDs9EsR70j9yBTG5gpjuPwAAAD9DBgAAAAAAAAESAQAARgAAAKDzupl0pdI/cgUxuYKY7j8AAAA/UwYAAAAAAAABEwEAAEYAAAD4qzghJc/SP3IFMbmCmO4/AAAAP3IGAAAAAAAAARQBAABGAAAAUGS2qNX40j9yBTG5gpjuPwAAAD+CBgAAAAAAAAEVAQAARgAAAKwcNDCGItM/gphcQUyu7j8AAAA/sAYAAAAAAAABFgEAAEYAAABcjS8/53XTP5QriMkVxO4/AAAAP8AGAAAAAAAAARcBAABGAAAAZLao1fjy0z+UK4jJFcTuPwAAAD/ABgAAAAAAAAEYAQAARgAAALxuJl2pHNQ/lCuIyRXE7j8AAAA/0AYAAAAAAAABGQEAAEYAAADIl5/zupnUP5QriMkVxO4/AAAAP9AGAAAAAAAAARoBAABGAAAA2OmRIN6T1T+kvrNR39nuPwAAAD/fBgAAAAAAAAEbAQAARgAAAOQSC7fvENY/pL6zUd/Z7j8AAAA/7wYAAAAAAAABHAEAAEYAAADsO4RNAY7WP6S+s1Hf2e4/AAAAP+8GAAAAAAAAAR0BAABGAAAAqNX48nNe1z+kvrNR39nuPwAAAD/+BgAAAAAAAAEeAQAARgAAAFhG9AHVsdc/pL6zUd/Z7j8AAAA/DgcAAAAAAAABHwEAAEYAAACw/nGJhdvXP6S+s1Hf2e4/AAAAPw4HAAAAAAAAASABAABGAAAADLfvEDYF2D+kvrNR39nuPwAAAD8eBwAAAAAAAAEhAQAARgAAAPC6mXSlcsA/bNR3Nuo76T8AAAA/AAAAAAAAAAABIgEAAEYAAACgK5WDBsbAP2zUdzbqO+k/AAAAP24AAAAAAAAAASMBAABGAAAACA2MochswT9cQUyuICbpPwAAAD9uAAAAAAAAAAEkAQAARgAAABhffs7rZsI/XEFMriAm6T8AAAA/bgAAAAAAAAABJQEAAEYAAABop0eCeE/GPwxicgUxueg/AAAAP30AAAAAAAAAASYBAABGAAAAkEss3L5DyD/sOxv1nY3oPwAAAD+NAAAAAAAAAAEnAQAARgAAAKhW48vPec0/mFxBTK4g6D8AAAA/nAAAAAAAAAABKAEAAEYAAADI+sclFm7PP2ijvrNR3+c/AAAAP5wAAAAAAAAAASkBAABGAAAALMDRTo8E0T9IfWejvrPnPwAAAD+sAAAAAAAAAAEqAQAARgAAAIyhyGxRq9E/JlcQkyuI5z8AAAA/rAAAAAAAAAABKwEAAEYAAABQZLao1fjSPwYxuYKYXOc/AAAAP8sAAAAAAAAAASwBAABGAAAABNWxtzZM0z/0nY36zkbnPwAAAD/LAAAAAAAAAAEtAQAARgAAAAz+Kk5IydM/9J2N+s5G5z8AAAA/ywAAAAAAAAABLgEAAEYAAABktqjV+PLTP9R3Nuo7G+c/AAAAP9sAAAAAAAAAAS8BAABGAAAAFCek5FlG1D/E5ApicgXnPwAAAD/bAAAAAAAAAAEwAQAARgAAAMiXn/O6mdQ/pL6zUd/Z5j8AAAA/6gAAAAAAAAABMQEAAEYAAAAoeZYRfUDVP3IFMbmCmOY/AAAAP+oAAAAAAAAAATIBAABGAAAA2OmRIN6T1T9S39mo72zmPwAAAD/4AAAAAAAAAAEzAQAARgAAAIxajS8/59U/QkyuICZX5j8AAAA/+AAAAAAAAAABNAEAAEYAAABE9AHVsbfWPwAAAAAAAOY/AAAAPxcBAAAAAAAAATUBAABGAAAA+GT94xIL1z/g2ajvbNTlPwAAAD8XAQAAAAAAAAE2AQAARgAAAKjV+PJzXtc/riAmVxCT5T8AAAA/FwEAAAAAAAABNwEAAEYAAACw/nGJhdvXP476zkZ9Z+U/AAAAPycBAAAAAAAAATgBAABGAAAAZG9tmOYu2D9s1Hc26jvlPwAAAD82AQAAAAAAAAE5AQAARgAAABTgaKdHgtg/TK4gJlcQ5T8AAAA/NgEAAAAAAAABOgEAAEYAAAAgCeI9Wf/YPyyIyRXE5OQ/AAAAP0YBAAAAAAAAATsBAABGAAAAeMFfxQkp2T8c9Z2N+s7kPwAAAD9GAQAAAAAAAAE8AQAARgAAANB53Uy6Utk/HPWdjfrO5D8AAAA/VgEAAAAAAAABPQEAAEYAAAAoMlvUanzZPwpicgUxueQ/AAAAP1YBAAAAAAAAAT4BAABGAAAAgOrYWxum2T8KYnIFMbnkPwAAAD9WAQAAAAAAAAE/AQAARgAAAIDq2Fsbptk/+s5GfWej5D8AAAA/ZQEAAAAAAAABQAEAAEYAAADYolbjy8/ZP/rORn1no+Q/AAAAP2UBAAAAAAAAAUEBAABGAAAA2KJW48vP2T/qOxv1nY3kPwAAAD91AQAAAAAAAAFCAQAARgAAAIwTUvIsI9o/2qjvbNR35D8AAAA/hAEAAAAAAAABQwEAAEYAAADky8953UzaP9qo72zUd+Q/AAAAP4QBAAAAAAAAAUQBAABGAAAAlDzLiD6g2j+6gphcQUzkPwAAAD+UAQAAAAAAAAFFAQAARgAAAEitxpef89o/qO9s1Hc25D8AAAA/lAEAAAAAAAABRgEAAEYAAABQ1j8usXDbP5hcQUyuIOQ/AAAAP6QBAAAAAAAAAUcBAABGAAAAAEc7PRLE2z94Nuo7G/XjPwAAAD+kAQAAAAAAAAFIAQAARgAAACDCpgBHO90/JlcQkyuI4z8AAAA/wwEAAAAAAAABSQEAAEYAAAAo6x+XWLjdPyZXEJMriOM/AAAAP8MBAAAAAAAAAUoBAABGAAAAgKOdHgni3T8GMbmCmFzjPwAAAD/SAQAAAAAAAAFLAQAARgAAADQUmS1qNd4/BjG5gphc4z8AAAA/0gEAAAAAAAABTAEAAEYAAAA8PRLEe7LeP+YKYnIFMeM/AAAAP9IBAAAAAAAAAU0BAABGAAAAoB4J4j1Z3z+0Ud/ZqO/iPwAAAD/iAQAAAAAAAAFOAQAARgAAAFCPBPGerN8/tFHf2ajv4j8AAAA/8gEAAAAAAAABTwEAAEYAAAAAAAAAAADgP5IriMkVxOI/AAAAP/IBAAAAAAAAAVABAABGAAAAhpQ8y4g+4D+CmFxBTK7iPwAAAD8BAgAAAAAAAAFRAQAARgAAAN5MulI5aOA/cgUxuYKY4j8AAAA/EQIAAAAAAAABUgEAAEYAAABk4fYdwqbgP1Lf2ajvbOI/AAAAPxECAAAAAAAAAVMBAABGAAAA6HUz6Url4D9CTK4gJlfiPwAAAD8RAgAAAAAAAAFUAQAARgAAAJjmLvirOOE/ICZXEJMr4j8AAAA/IAIAAAAAAAABVQEAAEYAAAAE8Z6sf1ziP64gJlcQk+E/AAAAPzACAAAAAAAAAVYBAABGAAAAioXbdwib4j+ejfrORn3hPwAAAD9AAgAAAAAAAAFXAQAARgAAAGbSlcpBA+M/jvrORn1n4T8AAAA/TwIAAAAAAAABWAEAAEYAAADAihNS8izjP2zUdzbqO+E/AAAAP08CAAAAAAAAAVkBAABGAAAAntfNpCuV4z9MriAmVxDhPwAAAD9fAgAAAAAAAAFaAQAARgAAAHokiPdk/eM/HPWdjfrO4D8AAAA/XwIAAAAAAAABWwEAAEYAAAD+uMTC7TvkPwpicgUxueA/AAAAP34CAAAAAAAAAVwBAABGAAAAKpWDBsZQ5D/qOxv1nY3gPwAAAD9+AgAAAAAAAAFdAQAARgAAAFpxQkqeZeQ/6jsb9Z2N4D8AAAA/fgIAAAAAAAABXgEAAEYAAACGTQGOdnrkP8oVxOQKYuA/AAAAP44CAAAAAAAAAV8BAABGAAAACuI9Wf+45D/KFcTkCmLgPwAAAD+dAgAAAAAAAAFgAQAARgAAADa+/JzXzeQ/uYKYXEFM4D8AAAA/nQIAAAAAAAABYQEAAEYAAABimrvgr+LkP6nvbNR3NuA/AAAAP50CAAAAAAAAAWIBAABGAAAA5i74qzgh5T+p72zUdzbgPwAAAD+tAgAAAAAAAAFjAQAARgAAAOYu+Ks4IeU/mFxBTK4g4D8AAAA/vAIAAAAAAAABZAEAAEYAAAASC7fvEDblP4jJFcTkCuA/AAAAP7wCAAAAAAAAAWUBAABGAAAAPud1M+lK5T+IyRXE5ArgPwAAAD/MAgAAAAAAAAFmAQAARgAAAG7DNHfBX+U/iMkVxOQK4D8AAAA/zAIAAAAAAAABZwEAAEYAAACan/O6mXTlP4jJFcTkCuA/AAAAP9wCAAAAAAAAAWgBAABGAAAA8ldxQkqe5T/QRn1no77fPwAAAD8KAwAAAAAAAAFpAQAARgAAAEoQ78n6x+U/0EZ9Z6O+3z8AAAA/CgMAAAAAAAABagEAAEYAAAB27K0N09zlP7AgJlcQk98/AAAAPxoDAAAAAAAAAWsBAABGAAAAoshsUavx5T+wICZXEJPfPwAAAD8aAwAAAAAAAAFsAQAARgAAAPqA6thbG+Y/jvrORn1n3z8AAAA/GgMAAAAAAAABbQEAAEYAAAAmXakcNDDmP476zkZ9Z98/AAAAPxoDAAAAAAAAAW4BAABGAAAAUjloYAxF5j9u1Hc26jvfPwAAAD8pAwAAAAAAAAFvAQAARgAAAH4VJ6TkWeY/TK4gJlcQ3z8AAAA/OQMAAAAAAAABcAEAAEYAAACu8eXnvG7mP0yuICZXEN8/AAAAPzkDAAAAAAAAAXEBAABGAAAABqpjb22Y5j8siMkVxOTePwAAAD85AwAAAAAAAAFyAQAARgAAADKGIrNFreY/CmJyBTG53j8AAAA/SAMAAAAAAAABcwEAAEYAAAAO09wFfxXnP+o7G/Wdjd4/AAAAP0gDAAAAAAAAAXQBAABGAAAAOq+bSVcq5z/KFcTkCmLePwAAAD9IAwAAAAAAAAF1AQAARgAAAGaLWo0vP+c/yhXE5Api3j8AAAA/WAMAAAAAAAABdgEAAEYAAADAQ9gU4GjnP6rvbNR3Nt4/AAAAP2gDAAAAAAAAAXcBAABGAAAA7B+XWLh95z+q72zUdzbePwAAAD93AwAAAAAAAAF4AQAARgAAAEbYFOBop+c/aKO+s1Hf3T8AAAA/1QMAAAAAAAABeQEAAEYAAACekJJnGdHnP0Z9Z6O+s90/AAAAP/QDAAAAAAAAAXoBAABGAAAAymxRq/Hl5z9GfWejvrPdPwAAAD/0AwAAAAAAAAF7AQAARgAAAMpsUavx5ec/JlcQkyuI3T8AAAA/BAQAAAAAAAABfAEAAEYAAAD2SBDvyfrnPyZXEJMriN0/AAAAPxMEAAAAAAAAAX0BAABGAAAAIiXPMqIP6D8EMbmCmFzdPwAAAD8TBAAAAAAAAAF+AQAARgAAAHrdTLpSOeg/BDG5gphc3T8AAAA/IwQAAAAAAAABfwEAAEYAAACmuQv+Kk7oP+QKYnIFMd0/AAAAPyMEAAAAAAAAAYABAABGAAAA0pXKQQNj6D/G5ApicgXdPwAAAD8yBAAAAAAAAAGBAQAARgAAACxOSMmzjOg/xuQKYnIF3T8AAAA/MgQAAAAAAAABggEAAEYAAABYKgcNjKHoP6S+s1Hf2dw/AAAAP0IEAAAAAAAAAYMBAABGAAAAWCoHDYyh6D+EmFxBTK7cPwAAAD9SBAAAAAAAAAGEAQAARgAAAHK00yNBvOc/2Hc26jsbzT8AAAA/AAAAAAAAAAABhQEAAEYAAABytNMjQbznP5QriMkVxMw/AAAAP8oAAAAAAAAAAYYBAABGAAAAcrTTI0G85z9U39mo72zMPwAAAD/KAAAAAAAAAAGHAQAARgAAAHK00yNBvOc/EJMriMkVzD8AAAA/2gAAAAAAAAABiAEAAEYAAACekJJnGdHnP9BGfWejvss/AAAAP+kAAAAAAAAAAYkBAABGAAAA9kgQ78n65z+M+s5GfWfLPwAAAD8IAQAAAAAAAAGKAQAARgAAACIlzzKiD+g/jPrORn1nyz8AAAA/CAEAAAAAAAABiwEAAEYAAABOAY52eiToP0yuICZXEMs/AAAAPxgBAAAAAAAAAYwBAABGAAAAet1MulI56D9MriAmVxDLPwAAAD8oAQAAAAAAAAGNAQAARgAAANKVykEDY+g/TK4gJlcQyz8AAAA/KAEAAAAAAAABjgEAAEYAAAAAcomF23foP0yuICZXEMs/AAAAPygBAAAAAAAAAY8BAABGAAAAWCoHDYyh6D9MriAmVxDLPwAAAD83AQAAAAAAAAGQAQAARgAAAIQGxlBktug/TK4gJlcQyz8AAAA/VgEAAAAAAAABkQEAAEYAAACw4oSUPMvoP0yuICZXEMs/AAAAP1YBAAAAAAAAAZIBAABGAAAA3L5D2BTg6D9MriAmVxDLPwAAAD9WAQAAAAAAAAGTAQAARgAAADR3wV/FCek/TK4gJlcQyz8AAAA/dgEAAAAAAAABlAEAAEYAAABgU4CjnR7pP0yuICZXEMs/AAAAP3YBAAAAAAAAAZUBAABGAAAAji8/53Uz6T9MriAmVxDLPwAAAD+VAQAAAAAAAAGWAQAARgAAALoL/ipOSOk/TK4gJlcQyz8AAAA/lQEAAAAAAAABlwEAAEYAAADm57xuJl3pP4z6zkZ9Z8s/AAAAP7QBAAAAAAAAAZgBAABGAAAAFMR7sv5x6T/QRn1no77LPwAAAD/EAQAAAAAAAAGZAQAARgAAAECgOvbWhuk/VN/ZqO9szD8AAAA/xAEAAAAAAAABmgEAAEYAAABsfPk5r5vpP1Tf2ajvbMw/AAAAP+MBAAAAAAAAAZsBAABGAAAAbHz5Oa+b6T+UK4jJFcTMPwAAAD/jAQAAAAAAAAGcAQAARgAAAGx8+Tmvm+k/2Hc26jsbzT8AAAA/8gEAAAAAAAABnQEAAEYAAABsfPk5r5vpPxTE5Apics0/AAAAP/IBAAAAAAAAAZ4BAABGAAAAbHz5Oa+b6T9UEJMriMnNPwAAAD8CAgAAAAAAAAGfAQAARgAAAGx8+Tmvm+k/mFxBTK4gzj8AAAA/AgIAAAAAAAABoAEAAEYAAABsfPk5r5vpP9io72zUd84/AAAAPyECAAAAAAAAAaEBAABGAAAAbHz5Oa+b6T8c9Z2N+s7OPwAAAD8hAgAAAAAAAAGiAQAARgAAAGx8+Tmvm+k/oI36zkZ9zz8AAAA/MQIAAAAAAAABowEAAEYAAABsfPk5r5vpP+DZqO9s1M8/AAAAP0ACAAAAAAAAAaQBAABGAAAAQKA69taG6T8QkyuIyRXQPwAAAD9AAgAAAAAAAAGlAQAARgAAAECgOvbWhuk/MLmCmFxB0D8AAAA/QAIAAAAAAAABpgEAAEYAAAAUxHuy/nHpP3IFMbmCmNA/AAAAP2ACAAAAAAAAAacBAABGAAAA5ue8biZd6T9yBTG5gpjQPwAAAD9gAgAAAAAAAAGoAQAARgAAALoL/ipOSOk/lCuIyRXE0D8AAAA/vQIAAAAAAAABqQEAAEYAAABgU4CjnR7pP7RR39mo79A/AAAAP70CAAAAAAAAAaoBAABGAAAAYFOAo50e6T/WdzbqOxvRPwAAAD+9AgAAAAAAAAGrAQAARgAAADR3wV/FCek/9p2N+s5G0T8AAAA/1wIAAAAAAAABrAEAAEYAAAAImwIc7fToPzbqOxv1ndE/AAAAP+YCAAAAAAAAAa0BAABGAAAAsOKElDzL6D9WEJMriMnRPwAAAD/2AgAAAAAAAAGuAQAARgAAAIQGxlBktug/eDbqOxv10T8AAAA/9gIAAAAAAAABrwEAAEYAAACEBsZQZLboP5hcQUyuINI/AAAAPwYDAAAAAAAAAbABAABGAAAALE5IybOM6D/aqO9s1HfSPwAAAD8VAwAAAAAAAAGxAQAARgAAAAByiYXbd+g/+s5GfWej0j8AAAA/cwMAAAAAAAABsgEAAEYAAADSlcpBA2PoP/rORn1no9I/AAAAP3MDAAAAAAAAAbMBAABGAAAAprkL/ipO6D/6zkZ9Z6PSPwAAAD+CAwAAAAAAAAG0AQAARgAAAKa5C/4qTug/GvWdjfrO0j8AAAA/kgMAAAAAAAABtQEAAEYAAABOAY52eiToP1xBTK4gJtM/AAAAP7EDAAAAAAAAAbYBAABGAAAAIiXPMqIP6D9+Z6O+s1HTPwAAAD+xAwAAAAAAAAG3AQAARgAAACIlzzKiD+g/no36zkZ90z8AAAA/HgQAAAAAAAABuAEAAEYAAABOAY52eiToP56N+s5GfdM/AAAAP+kEAAAAAAAAAbkBAABGAAAAprkL/ipO6D+ejfrORn3TPwAAAD9HBQAAAAAAAAG6AQAARgAAANKVykEDY+g/no36zkZ90z8AAAA/RwUAAAAAAAABuwEAAEYAAABYKgcNjKHoP56N+s5GfdM/AAAAP1cFAAAAAAAAAbwBAABGAAAAsOKElDzL6D+ejfrORn3TPwAAAD9mBQAAAAAAAAG9AQAARgAAAAibAhzt9Og/no36zkZ90z8AAAA/ZgUAAAAAAAABvgEAAEYAAABAoDr21obpP56N+s5GfdM/AAAAP4UFAAAAAAAAAb8BAABGAAAAbHz5Oa+b6T+ejfrORn3TPwAAAD+VBQAAAAAAAAHAAQAARgAAAJhYuH2HsOk/no36zkZ90z8AAAA/0wUAAAAAAAABwQEAAEYAAADENHfBX8XpP56N+s5GfdM/AAAAP+MFAAAAAAAAAcIBAABGAAAA8BA2BTja6T+ejfrORn3TPwAAAD/zBQAAAAAAAAHDAQAARgAAABzt9EgQ7+k/no36zkZ90z8AAAA/8wUAAAAAAAABxAEAAEYAAABIybOM6APqP56N+s5GfdM/AAAAPxIGAAAAAAAAAcUBAABGAAAAdKVy0MAY6j+ejfrORn3TPwAAAD+uBgAAAAAAAAHGAQAARgAAACQWbt8hbOo/no36zkZ90z8AAAA/vQYAAAAAAAABxwEAAEYAAACAzutm0pXqP56N+s5GfdM/AAAAP70GAAAAAAAAAcgBAABGAAAA2IZp7oK/6j+ejfrORn3TPwAAAD+9BgAAAAAAAAHJAQAARgAAADA/53Uz6eo/no36zkZ90z8AAAA/zQYAAAAAAAABygEAAEYAAABcG6a5C/7qP56N+s5GfdM/AAAAP80GAAAAAAAAAcsBAABGAAAAtNMjQbwn6z+ejfrORn3TPwAAAD/dBgAAAAAAAAHMAQAARgAAAOCv4oSUPOs/no36zkZ90z8AAAA/7AYAAAAAAAABzQEAAEYAAABUq/Hl57zuP476zkZ9Z98/AAAAPwAAAAAAAAAAAc4BAABGAAAA+vJzXjeT7j+O+s5GfWffPwAAAD/aAQAAAAAAAAHPAQAARgAAAMwWtRpffu4/jvrORn1n3z8AAAA/+QEAAAAAAAAB0AEAAEYAAACgOvbWhmnuP476zkZ9Z98/AAAAPwkCAAAAAAAAAdEBAABGAAAAoDr21oZp7j9u1Hc26jvfPwAAAD8JAgAAAAAAAAHSAQAARgAAAHReN5OuVO4/btR3Nuo73z8AAAA/RwIAAAAAAAAB0wEAAEYAAAAcprkL/iruP0yuICZXEN8/AAAAP2YCAAAAAAAAAdQBAABGAAAA8Mn6xyUW7j8siMkVxOTePwAAAD9mAgAAAAAAAAHVAQAARgAAAMTtO4RNAe4/LIjJFcTk3j8AAAA/hQIAAAAAAAAB1gEAAEYAAACYEX1AdeztPyyIyRXE5N4/AAAAP9gCAAAAAAAAAdcBAABGAAAAQFn/uMTC7T/qOxv1nY3ePwAAAD/YAgAAAAAAAAHYAQAARgAAABR9QHXsre0/yhXE5Api3j8AAAA/2AIAAAAAAAAB2QEAAEYAAADooIExFJntP8oVxOQKYt4/AAAAP+gCAAAAAAAAAdoBAABGAAAA6KCBMRSZ7T+q72zUdzbePwAAAD/4AgAAAAAAAAHbAQAARgAAALzEwu07hO0/iMkVxOQK3j8AAAA/+AIAAAAAAAAB3AEAAEYAAACM6AOqY2/tP4jJFcTkCt4/AAAAPxcDAAAAAAAAAd0BAABGAAAAjOgDqmNv7T9oo76zUd/dPwAAAD8mAwAAAAAAAAHeAQAARgAAAGAMRWaLWu0/aKO+s1Hf3T8AAAA/hAMAAAAAAAAB3wEAAEYAAAA0MIYis0XtPyZXEJMriN0/AAAAP5QDAAAAAAAAAeABAABGAAAACFTH3tow7T8mVxCTK4jdPwAAAD+jAwAAAAAAAAHhAQAARgAAAAhUx97aMO0/BDG5gphc3T8AAAA/owMAAAAAAAAB4gEAAEYAAADcdwibAhztPwQxuYKYXN0/AAAAP6MDAAAAAAAAAeMBAABGAAAAsJtJVyoH7T/kCmJyBTHdPwAAAD8QBAAAAAAAAAHkAQAARgAAAIS/ihNS8uw/xuQKYnIF3T8AAAA/EAQAAAAAAAAB5QEAAEYAAACEv4oTUvLsP6S+s1Hf2dw/AAAAPyAEAAAAAAAAAeYBAABGAAAAWOPLz3nd7D+kvrNR39ncPwAAAD8wBAAAAAAAAAHnAQAARgAAACwHDYyhyOw/pL6zUd/Z3D8AAAA/MAQAAAAAAAAB6AEAAEYAAAAsBw2MocjsP4SYXEFMrtw/AAAAPz8EAAAAAAAAAekBAABGAAAAACtOSMmz7D9icgUxuYLcPwAAAD8/BAAAAAAAAAHqAQAARgAAAAArTkjJs+w/QkyuICZX3D8AAAA/XgQAAAAAAAAB6wEAAEYAAADUTo8E8Z7sP0JMriAmV9w/AAAAP34EAAAAAAAAAewBAABGAAAAqHLQwBiK7D8gJlcQkyvcPwAAAD9+BAAAAAAAAAHtAQAARgAAAKhy0MAYiuw/AAAAAAAA3D8AAAA/nQQAAAAAAAAB7gEAAEYAAAB4lhF9QHXsPwAAAAAAANw/AAAAP8oEAAAAAAAAAe8BAABGAAAAeJYRfUB17D/g2ajvbNTbPwAAAD/ZBAAAAAAAAAHwAQAARgAAAEy6UjloYOw/wLNR39mo2z8AAAA/2QQAAAAAAAAB8QEAAEYAAAAg3pP1j0vsP8CzUd/ZqNs/AAAAP6QFAAAAAAAAAfIBAABGAAAAQANjKDJbxD8gJlcQkyvqPwAAAD8AAAAAAAAAAAHzAQAARgAAAPBzXjeTrsQ/ICZXEJMr6j8AAAA/qAAAAAAAAAAB9AEAAEYAAABYVVVVVVXFPyAmVxCTK+o/AAAAP7gAAAAAAAAAAfUBAABGAAAAuDZMcxf8xT8gJlcQkyvqPwAAAD+4AAAAAAAAAAH2AQAARgAAADBqNb78nMc/EpMriMkV6j8AAAA/xwAAAAAAAAAB9wEAAEYAAABAvCfrH5fIPwIAAAAAAOo/AAAAP8cAAAAAAAAAAfgBAABGAAAAWA4aGEORyT8CAAAAAADqPwAAAD/HAAAAAAAAAAH5AQAARgAAABjRB1TH3so/8GzUdzbq6T8AAAA/1wAAAAAAAAAB+gEAAEYAAAAwI/qA6tjLP/Bs1Hc26uk/AAAAP+cAAAAAAAAAAfsBAABGAAAAkATxnqx/zD/wbNR3NurpPwAAAD/nAAAAAAAAAAH8AQAARgAAAKhW48vPec0/8GzUdzbq6T8AAAA/9gAAAAAAAAAB/QEAAEYAAAC4qNX48nPOP+DZqO9s1Ok/AAAAPwYBAAAAAAAAAf4BAABGAAAAGIrMFrUazz/g2ajvbNTpPwAAAD8GAQAAAAAAAAH/AQAARgAAAHhP1j8usdA/0EZ9Z6O+6T8AAAA/FQEAAAAAAAABAAIAAEYAAACEeE/WPy7RP9BGfWejvuk/AAAAPxUBAAAAAAAAAQECAABGAAAAjKHIbFGr0T/QRn1no77pPwAAAD8lAQAAAAAAAAECAgAARgAAAPCCv4oTUtI/0EZ9Z6O+6T8AAAA/NQEAAAAAAAABAwIAAEYAAABQZLao1fjSP9BGfWejvuk/AAAAPzUBAAAAAAAAAQQCAABGAAAAKHmWEX1A1T/As1Hf2ajpPwAAAD81AQAAAAAAAAEFAgAARgAAAJSDBsZQZNY/riAmVxCT6T8AAAA/VAEAAAAAAAABBgIAAEYAAAAAjnZ6JIjXP56N+s5Gfek/AAAAP1QBAAAAAAAAAQcCAABGAAAAFOBop0eC2D+O+s5GfWfpPwAAAD9UAQAAAAAAAAEIAgAARgAAACgyW9RqfNk/fmejvrNR6T8AAAA/YwEAAAAAAAABCQIAAEYAAADky8953UzaP2zUdzbqO+k/AAAAP3MBAAAAAAAAAQoCAABGAAAAoGVEH1Ad2z9cQUyuICbpPwAAAD9zAQAAAAAAAAELAgAARgAAAFj/uMTC7ds/TK4gJlcQ6T8AAAA/cwEAAAAAAAABDAIAAEYAAAAUmS1qNb7cPzwb9Z2N+ug/AAAAP4MBAAAAAAAAAQ0CAABGAAAAKOsfl1i43T8qiMkVxOToPwAAAD+SAQAAAAAAAAEOAgAARgAAADQUmS1qNd4/HPWdjfrO6D8AAAA/ogEAAAAAAAABDwIAAEYAAAA8PRLEe7LePxz1nY36zug/AAAAP6IBAAAAAAAAARACAABGAAAAlPWPSyzc3j8MYnIFMbnoPwAAAD+iAQAAAAAAAAERAgAARgAAAEhmi1qNL98/DGJyBTG56D8AAAA/sQEAAAAAAAABEgIAAEYAAAAu3L5D2BTgP/zORn1no+g/AAAAP8EBAAAAAAAAARMCAABGAAAAhpQ8y4g+4D/8zkZ9Z6PoPwAAAD/BAQAAAAAAAAEUAgAARgAAAN5MulI5aOA//M5GfWej6D8AAAA/wQEAAAAAAAABFQIAAEYAAAA2BTja6ZHgP+w7G/Wdjeg/AAAAP9EBAAAAAAAAARYCAABGAAAASlcqBw2M4T/aqO9s1HfoPwAAAD/wAQAAAAAAAAEXAgAARgAAAM7rZtKVyuE/yhXE5Api6D8AAAA//wEAAAAAAAABGAIAAEYAAAAmpORZRvThP7qCmFxBTOg/AAAAP/8BAAAAAAAAARkCAABGAAAArDghJc8y4j+6gphcQUzoPwAAAD8PAgAAAAAAAAEaAgAARgAAAA4aGEOR2eI/iMkVxOQK6D8AAAA/HwIAAAAAAAABGwIAAEYAAACUrlQOGhjjP3g26jsb9ec/AAAAPy4CAAAAAAAAARwCAABGAAAA7GbSlcpB4z9oo76zUd/nPwAAAD8uAgAAAAAAAAEdAgAARgAAAPaPSyzcvuM/SH1no76z5z8AAAA/PgIAAAAAAAABHgIAAEYAAABOSMmzjOjjPzbqOxv1nec/AAAAP0sCAAAAAAAAAR8CAABGAAAApgBHOz0S5D826jsb9Z3nPwAAAD9LAgAAAAAAAAEgAgAARgAAAP64xMLtO+Q/JlcQkyuI5z8AAAA/SwIAAAAAAAABIQIAAEYAAABacUJKnmXkPxbE5Apicuc/AAAAP1sCAAAAAAAAASICAABGAAAAsinA0U6P5D8WxOQKYnLnPwAAAD9bAgAAAAAAAAEjAgAARgAAAGKau+Cv4uQ/FsTkCmJy5z8AAAA/awIAAAAAAAABJAIAAEYAAAC6UjloYAzlPwYxuYKYXOc/AAAAP3oCAAAAAAAAASUCAABGAAAAEgu37xA25T/0nY36zkbnPwAAAD96AgAAAAAAAAEmAgAARgAAAG7DNHfBX+U/9J2N+s5G5z8AAAA/igIAAAAAAAABJwIAAEYAAADyV3FCSp7lP+QKYnIFMec/AAAAP4oCAAAAAAAAASgCAABGAAAAShDvyfrH5T/kCmJyBTHnPwAAAD+ZAgAAAAAAAAEpAgAARgAAAKLIbFGr8eU/1Hc26jsb5z8AAAA/qQIAAAAAAAABKgIAAEYAAACu8eXnvG7mP7RR39mo7+Y/AAAAP6kCAAAAAAAAASsCAABGAAAAOq+bSVcq5z+CmFxBTK7mPwAAAD+5AgAAAAAAAAEsAgAARgAAAMBD2BTgaOc/cgUxuYKY5j8AAAA/yAIAAAAAAAABLQIAAEYAAAAY/FWckJLnP2JyBTG5guY/AAAAP8gCAAAAAAAAAS4CAABGAAAAymxRq/Hl5z9icgUxuYLmPwAAAD/YAgAAAAAAAAEvAgAARgAAACxOSMmzjOg/MrmCmFxB5j8AAAA/9wIAAAAAAAABMAIAAEYAAABYKgcNjKHoPyAmVxCTK+Y/AAAAP/cCAAAAAAAAATECAABGAAAAsOKElDzL6D8QkyuIyRXmPwAAAD/3AgAAAAAAAAEyAgAARgAAAAibAhzt9Og/AAAAAAAA5j8AAAA/FgMAAAAAAAABMwIAAEYAAAA0d8FfxQnpPwAAAAAAAOY/AAAAPxYDAAAAAAAAATQCAABGAAAAji8/53Uz6T/wbNR3NurlPwAAAD8WAwAAAAAAAAE1AgAARgAAALoL/ipOSOk/8GzUdzbq5T8AAAA/JgMAAAAAAAABNgIAAEYAAABAoDr21obpP/Bs1Hc26uU/AAAAPzUDAAAAAAAAATcCAABGAAAAxDR3wV/F6T/g2ajvbNTlPwAAAD9FAwAAAAAAAAE4AgAARgAAAEjJs4zoA+o/vrNR39mo5T8AAAA/RQMAAAAAAAABOQIAAEYAAACggTEUmS3qP64gJlcQk+U/AAAAP0UDAAAAAAAAAToCAABGAAAAzF3wV3FC6j+uICZXEJPlPwAAAD9VAwAAAAAAAAE7AgAARgAAAFTyLCP6gOo/riAmVxCT5T8AAAA/ZAMAAAAAAAABPAIAAEYAAACsqqqqqqrqP56N+s5GfeU/AAAAP2QDAAAAAAAAAT0CAABGAAAABGMoMlvU6j98Z6O+s1HlPwAAAD9kAwAAAAAAAAE+AgAARgAAAFwbprkL/uo/fGejvrNR5T8AAAA/hAMAAAAAAAABPwIAAEYAAADgr+KElDzrP2zUdzbqO+U/AAAAP4QDAAAAAAAAAUACAABGAAAAOGhgDEVm6z9MriAmVxDlPwAAAD+EAwAAAAAAAAFBAgAARgAAAHBtmOYu+Os/HPWdjfrO5D8AAAA/owMAAAAAAAABQgIAAEYAAADIJRZu3yHsPxz1nY36zuQ/AAAAP6MDAAAAAAAAAUMCAABGAAAA1E6PBPGe7D/KFcTkCmLkPwAAAD/CAwAAAAAAAAFEAgAARgAAAAArTkjJs+w/yhXE5Api5D8AAAA/wgMAAAAAAAABRQIAAEYAAAAsBw2MocjsP8oVxOQKYuQ/AAAAP9IDAAAAAAAAAUYCAABGAAAALAcNjKHI7D+6gphcQUzkPwAAAD8vBAAAAAAAAAFHAgAARgAAAIS/ihNS8uw/qO9s1Hc25D8AAAA/LwQAAAAAAAABSAIAAEYAAAA0MIYis0XtP5hcQUyuIOQ/AAAAPz8EAAAAAAAAAUkCAABGAAAAvMTC7TuE7T+IyRXE5ArkPwAAAD9OBAAAAAAAAAFKAgAARgAAAEBZ/7jEwu0/eDbqOxv14z8AAAA/TgQAAAAAAAABSwIAAEYAAADE7TuETQHuP2ijvrNR3+M/AAAAP04EAAAAAAAAAUwCAABGAAAAHKa5C/4q7j9oo76zUd/jPwAAAD9eBAAAAAAAAAFNAgAARgAAAHReN5OuVO4/WBCTK4jJ4z8AAAA/XgQAAAAAAAABTgIAAEYAAADMFrUaX37uP0h9Z6O+s+M/AAAAP24EAAAAAAAAAU8CAABGAAAA+vJzXjeT7j826jsb9Z3jPwAAAD+8BAAAAAAAAAFQAgAARgAAAKxjb22Y5u4/JlcQkyuI4z8AAAA/vAQAAAAAAAABUQIAAEYAAAAw+Ks4ISXvPxbE5ApicuM/AAAAP7wEAAAAAAAAAVICAABGAAAAXNRqfPk57z8GMbmCmFzjPwAAAD/MBAAAAAAAAAFTAgAARgAAALSM6AOqY+8/9J2N+s5G4z8AAAA/2wQAAAAAAAABVAIAAEYAAAAORWaLWo3vP/SdjfrORuM/AAAAP9sEAAAAAAAAAVUCAABGAAAAZv3jEgu37z/mCmJyBTHjPwAAAD/rBAAAAAAAAAFWAgAARgAAAJLZolbjy+8/1Hc26jsb4z8AAAA/6wQAAAAAAAABVwIAAEYAAAC+tWGau+DvP9R3Nuo7G+M/AAAAP/sEAAAAAAAAAVgCAABGAAAA4AOqY29tuD9ATK4gJldwPwAAAD8AAAAAAAAAAAFZAgAARgAAAEDloIExFLk/QEyuICZXcD8AAAA/OAEAAAAAAAABWgIAAEYAAABA5aCBMRS5P4DUdzbqO3s/AAAAP0cBAAAAAAAAAVsCAABGAAAAQOWggTEUuT9AriAmVxCDPwAAAD9XAQAAAAAAAAFcAgAARgAAAEDloIExFLk/YHIFMbmCiD8AAAA/VwEAAAAAAAABXQIAAEYAAABA5aCBMRS5P4A26jsb9Y0/AAAAP2YBAAAAAAAAAV4CAABGAAAAQOWggTEUuT9A39mo72yUPwAAAD92AQAAAAAAAAFfAgAARgAAAEDloIExFLk/YKO+s1HfmT8AAAA/dgEAAAAAAAABYAIAAEYAAADgA6pjb224P4Bno76zUZ8/AAAAP3YBAAAAAAAAAWECAABGAAAAgCKzRa3Gtz/QdzbqOxulPwAAAD+GAQAAAAAAAAFiAgAARgAAAIAis0Wtxrc/4KjvbNR3pj8AAAA/lQEAAAAAAAABYwIAAEYAAADAX8UJKXm2P/CdjfrORq0/AAAAP6UBAAAAAAAAAWQCAABGAAAAYH7O62bStT8AAAAAAACwPwAAAD+0AQAAAAAAAAFlAgAARgAAAGB+zutm0rU/iMkVxOQKsj8AAAA/xAEAAAAAAAABZgIAAEYAAAAAndfNpCu1P5D6zkZ9Z7M/AAAAP/4BAAAAAAAAAWcCAABGAAAAoLvgr+KEtD+Q+s5GfWezPwAAAD9cAgAAAAAAAAFoAgAARgAAAEDa6ZEg3rM/kPrORn1nsz8AAAA/XAIAAAAAAAABaQIAAEYAAABA2umRIN6zP4jJFcTkCrI/AAAAP8kCAAAAAAAAAWoCAABGAAAAQNrpkSDesz8IMbmCmFyxPwAAAD/JAgAAAAAAAAFrAgAARgAAAKC74K/ihLQ/gJhcQUyusD8AAAA/yQIAAAAAAAABbAIAAEYAAACgu+Cv4oS0PwAAAAAAALA/AAAAP9kCAAAAAAAAAW0CAABGAAAAAJ3XzaQrtT/wzkZ9Z6OuPwAAAD/oAgAAAAAAAAFuAgAARgAAAGB+zutm0rU/8J2N+s5GrT8AAAA/6AIAAAAAAAABbwIAAEYAAADAX8UJKXm2P/CdjfrORq0/AAAAP/gCAAAAAAAAAXACAABGAAAAwF/FCSl5tj/wbNR3NuqrPwAAAD/4AgAAAAAAAAFxAgAARgAAAOADqmNvbbg/8GzUdzbqqz8AAAA/JwMAAAAAAAABcgIAAEYAAABA5aCBMRS5P/Bs1Hc26qs/AAAAP0YDAAAAAAAAAXMCAABGAAAAoMaXn/O6uT/wbNR3NuqrPwAAAD9GAwAAAAAAAAF0AgAARgAAABCojr21Ybo/8GzUdzbqqz8AAAA/wwMAAAAAAAABdQIAAEYAAAAQqI69tWG6P/CdjfrORq0/AAAAP+IDAAAAAAAAAXYCAABGAAAAcImF23cIuz/wnY36zkatPwAAAD/xAwAAAAAAAAF3AgAARgAAANBqfPk5r7s/8M5GfWejrj8AAAA/8QMAAAAAAAABeAIAAEYAAADQanz5Oa+7PwAAAAAAALA/AAAAPwEEAAAAAAAAAXkCAABGAAAAMExzF/xVvD8AAAAAAACwPwAAAD8RBAAAAAAAAAF6AgAARgAAAFDwV3FCSr4/iMkVxOQKsj8AAAA/EQQAAAAAAAABewIAAEYAAADA0U6PBPG+PwhicgUxubI/AAAAPyAEAAAAAAAAAXwCAABGAAAAwNFOjwTxvj+Q+s5GfWezPwAAAD8gBAAAAAAAAAF9AgAARgAAACCzRa3Gl78/kPrORn1nsz8AAAA/TwQAAAAAAAABfgIAAEYAAAAgs0Wtxpe/P5AriMkVxLQ/AAAAP14EAAAAAAAAAX8CAABGAAAAQEqeZUQfwD8YxOQKYnK1PwAAAD9eBAAAAAAAAAGAAgAARgAAAPC6mXSlcsA/mFxBTK4gtj8AAAA/bgQAAAAAAAABgQIAAEYAAADwupl0pXLAPyD1nY36zrY/AAAAP24EAAAAAAAAAYICAABGAAAA8LqZdKVywD8gJlcQkyu4PwAAAD99BAAAAAAAAAGDAgAARgAAAPC6mXSlcsA/oL6zUd/ZuD8AAAA/jQQAAAAAAAABhAIAAEYAAADwupl0pXLAP6jvbNR3Nro/AAAAP+sEAAAAAAAAAYUCAABGAAAA8LqZdKVywD+wICZXEJO7PwAAAD/rBAAAAAAAAAGGAgAARgAAAEBKnmVEH8A/MLmCmFxBvD8AAAA/6wQAAAAAAAABhwIAAEYAAADA0U6PBPG+PzjqOxv1nb0/AAAAP/oEAAAAAAAAAYgCAABGAAAAUPBXcUJKvj84G/Wdjfq+PwAAAD/6BAAAAAAAAAGJAgAARgAAABCojr21Ybo/KFcQkyuIwT8AAAA/KQUAAAAAAAABigIAAEYAAACgxpef87q5PyhXEJMriME/AAAAPykFAAAAAAAAAYsCAABGAAAAQOWggTEUuT8oVxCTK4jBPwAAAD9YBQAAAAAAAAGMAgAARgAAAIAis0Wtxrc/KFcQkyuIwT8AAAA/WAUAAAAAAAABjQIAAEYAAAAgQbwn6x+3PyhXEJMriME/AAAAP1gFAAAAAAAAAY4CAABGAAAAwF/FCSl5tj8oVxCTK4jBPwAAAD9nBQAAAAAAAAGPAgAARgAAAGB+zutm0rU/KFcQkyuIwT8AAAA/ZwUAAAAAAAABkAIAAEYAAABA2umRIN6zPyhXEJMriME/AAAAP3cFAAAAAAAAAZECAABGAAAAcBf8VZyQsj8oVxCTK4jBPwAAAD+WBQAAAAAAAAGSAgAARgAAACBBvCfrH7c/YKO+s1HfmT8AAAA/AAAAAAAAAAABkwIAAEYAAAAgQbwn6x+3P2BBTK4gJpc/AAAAP04AAAAAAAAAAZQCAABGAAAAIEG8J+sftz9A39mo72yUPwAAAD9OAAAAAAAAAAGVAgAARgAAAMBfxQkpebY/QH1no76zkT8AAAA/TgAAAAAAAAABlgIAAEYAAADAX8UJKXm2P4A26jsb9Y0/AAAAP7wAAAAAAAAAAZcCAABGAAAAYH7O62bStT+ANuo7G/WNPwAAAD/bAAAAAAAAAAGYAgAARgAAAACd182kK7U/gDbqOxv1jT8AAAA/6gAAAAAAAAABmQIAAEYAAACgu+Cv4oS0P4A26jsb9Y0/AAAAPzgBAAAAAAAAAZoCAABGAAAAQNrpkSDesz+ANuo7G/WNPwAAAD9IAQAAAAAAAAGbAgAARgAAAND48nNeN7M/gDbqOxv1jT8AAAA/SAEAAAAAAAABnAIAAEYAAABwF/xVnJCyP4A26jsb9Y0/AAAAP2cBAAAAAAAAAZ0CAABGAAAAEDYFONrpsT9gcgUxuYKIPwAAAD+HAQAAAAAAAAGeAgAARgAAALBUDhoYQ7E/YHIFMbmCiD8AAAA/hwEAAAAAAAABnwIAAEYAAABQcxf8VZywP2ByBTG5gog/AAAAP5YBAAAAAAAAAaACAABGAAAA4CNBvCfrrz9gcgUxuYKIPwAAAD+mAQAAAAAAAAGhAgAARgAAABBhU4Cjna4/YHIFMbmCiD8AAAA/tQEAAAAAAAABogIAAEYAAABQnmVEH1CtP2ByBTG5gog/AAAAP+QBAAAAAAAAAaMCAABGAAAAcNt3CJsCrD+ANuo7G/WNPwAAAD/kAQAAAAAAAAGkAgAARgAAALAYiswWtao/gDbqOxv1jT8AAAA/9AEAAAAAAAABpQIAAEYAAADwVZyQkmepP0B9Z6O+s5E/AAAAPwMCAAAAAAAAAaYCAABGAAAAMJOuVA4aqD9AfWejvrORPwAAAD8DAgAAAAAAAAs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7.976|11.253|20.83|12.085|16.01|40.937|3.944|14.717|4.943008|1.886993|3.322006|1.606995|0.9900055|1.041|1.056|1.181|2.194|18.59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AoAAAAKAAAABwMAAAAAAQAAABAAAAAECUlua0F0b21WMQIAAAAJBAAAAAkFAAAACQYAAAAJBwAAAAkIAAAACQkAAAAJCgAAAAkLAAAACQwAAAAJDQAAAA0GBQQAAAALUGVuU3Ryb2tlVjEEAAAACkF0dHJpYnV0ZXMFVHJhY2UJU3RhcnRUaW1lBFR5cGUEBAAED1BlbkF0dHJpYnV0ZXNWMQIAAAAKSW5rVHJhY2VWMQIAAAAQDEFjdGlvblR5cGVWMQIAAAACAAAACQ4AAAAJDwAAAAsZAAAAAAAABfD///8MQWN0aW9uVHlwZVYxAQAAAAd2YWx1ZV9fAAgCAAAAAAAAAAEFAAAABAAAAAkRAAAACRIAAAALIQAAAAAAAAHt////8P///wAAAAABBgAAAAQAAAAJFAAAAAkVAAAA8kgAAAAAAAAB6v////D///8AAAAAAQcAAAAEAAAACRcAAAAJGAAAAC5ZAAAAAAAAAef////w////AAAAAAEIAAAABAAAAAkaAAAACRsAAABbrwAAAAAAAAHk////8P///wAAAAABCQAAAAQAAAAJHQAAAAkeAAAACLgAAAAAAAAB4f////D///8AAAAAAQoAAAAEAAAACSAAAAAJIQAAALfYAAAAAAAAAd7////w////AAAAAAELAAAABAAAAAkjAAAACSQAAAAL6AAAAAAAAAHb////8P///wAAAAABDAAAAAQAAAAJJgAAAAknAAAA+hcBAAAAAAAB2P////D///8AAAAAAQ0AAAAEAAAACSkAAAAJKgAAABQeAQAAAAAAAdX////w////AAAAAAUOAAAAD1BlbkF0dHJpYnV0ZXNWMQoAAAAHX2NvbG9yQQdfY29sb3JSB19jb2xvckcHX2NvbG9yQgpGaXRUb0N1cnZlBkhlaWdodA5JZ25vcmVQcmVzc3VyZQ1Jc0hpZ2hsaWdodGVyBVNoYXBlBVdpZHRoAAAAAAAAAAAEAAICAgIBBgEBDEJydXNoU2hhcGVWMQIAAAAGAgAAAP8AAAAAAAAAAAAACEAAAAXU////DEJydXNoU2hhcGVWMQEAAAAHdmFsdWVfXwAIAgAAAAEAAAAAAAAAAAAIQAUPAAAACklua1RyYWNlVjEDAAAADUxpc3RgMStfaXRlbXMMTGlzdGAxK19zaXplD0xpc3RgMStfdmVyc2lvbgQAABhTaGFyZWQuSW5raW5nLklua1BvaW50W10CAAAACAgCAAAACS0AAAARAAAAEQAAAAERAAAADgAAAP8AAAAAAAAAAAAACEAAAAHS////1P///wEAAAAAAAAAAAAIQAESAAAADwAAAAkvAAAAMgAAADIAAAABFAAAAA4AAAD/AAAAAAAAAAAAAAhAAAAB0P///9T///8BAAAAAAAAAAAACEABFQAAAA8AAAAJMQAAAIwAAACMAAAAARcAAAAOAAAA/wAAAAAAAAAAAAAIQAAAAc7////U////AQAAAAAAAAAAAAhAARgAAAAPAAAACTMAAABCAAAAQgAAAAEaAAAADgAAAP8AAAAAAAAAAAAACEAAAAHM////1P///wEAAAAAAAAAAAAIQAEbAAAADwAAAAk1AAAARgAAAEYAAAABHQAAAA4AAAD/AAAAAAAAAAAAAAhAAAAByv///9T///8BAAAAAAAAAAAACEABHgAAAA8AAAAJNwAAABwAAAAcAAAAASAAAAAOAAAA/wAAAAAAAAAAAAAIQAAAAcj////U////AQAAAAAAAAAAAAhAASEAAAAPAAAACTkAAACkAAAApAAAAAEjAAAADgAAAP8AAAAAAAAAAAAACEAAAAHG////1P///wEAAAAAAAAAAAAIQAEkAAAADwAAAAk7AAAAkAAAAJAAAAABJgAAAA4AAAD/AAAAAAAAAAAAAAhAAAABxP///9T///8BAAAAAAAAAAAACEABJwAAAA8AAAAJPQAAABkAAAAZAAAAASkAAAAOAAAA/wAAAAAAAAAAAAAIQAAAAcL////U////AQAAAAAAAAAAAAhAASoAAAAPAAAACT8AAAA5AAAAOQAAAActAAAAAAEAAAAgAAAABApJbmtQb2ludFYxAgAAAAlAAAAACUEAAAAJQgAAAAlDAAAACUQAAAAJRQAAAAlGAAAACUcAAAAJSAAAAAlJAAAACUoAAAAJSwAAAAlMAAAACU0AAAAJTgAAAAlPAAAACVAAAAANDwcvAAAAAAEAAABAAAAABApJbmtQb2ludFYxAgAAAAlRAAAACVIAAAAJUwAAAAlUAAAACVUAAAAJVgAAAAlXAAAACVgAAAAJWQAAAAlaAAAACVsAAAAJXAAAAAldAAAACV4AAAAJXwAAAAlgAAAACWEAAAAJYgAAAAljAAAACWQAAAAJZQAAAAlmAAAACWcAAAAJaAAAAAlpAAAACWoAAAAJawAAAAlsAAAACW0AAAAJbgAAAAlvAAAACXAAAAAJcQAAAAlyAAAACXMAAAAJdAAAAAl1AAAACXYAAAAJdwAAAAl4AAAACXkAAAAJegAAAAl7AAAACXwAAAAJfQAAAAl+AAAACX8AAAAJgAAAAAmBAAAACYIAAAANDgcxAAAAAAEAAAAAAQAABApJbmtQb2ludFYxAgAAAAmDAAAACYQAAAAJhQAAAAmGAAAACYcAAAAJiAAAAAmJAAAACYoAAAAJiwAAAAmMAAAACY0AAAAJjgAAAAmPAAAACZAAAAAJkQAAAAmSAAAACZMAAAAJlAAAAAmVAAAACZYAAAAJlwAAAAmYAAAACZkAAAAJmgAAAAmbAAAACZwAAAAJnQAAAAmeAAAACZ8AAAAJoAAAAAmhAAAACaIAAAAJowAAAAmkAAAACaUAAAAJpgAAAAmnAAAACagAAAAJqQAAAAmqAAAACasAAAAJrAAAAAmtAAAACa4AAAAJrwAAAAmwAAAACbEAAAAJsgAAAAmzAAAACbQAAAAJtQAAAAm2AAAACbcAAAAJuAAAAAm5AAAACboAAAAJuwAAAAm8AAAACb0AAAAJvgAAAAm/AAAACcAAAAAJwQAAAAnCAAAACcMAAAAJxAAAAAnFAAAACcYAAAAJxwAAAAnIAAAACckAAAAJygAAAAnLAAAACcwAAAAJzQAAAAnOAAAACc8AAAAJ0AAAAAnRAAAACdIAAAAJ0wAAAAnUAAAACdUAAAAJ1gAAAAnXAAAACdgAAAAJ2QAAAAnaAAAACdsAAAAJ3AAAAAndAAAACd4AAAAJ3wAAAAngAAAACeEAAAAJ4gAAAAnjAAAACeQAAAAJ5QAAAAnmAAAACecAAAAJ6AAAAAnpAAAACeoAAAAJ6wAAAAnsAAAACe0AAAAJ7gAAAAnvAAAACfAAAAAJ8QAAAAnyAAAACfMAAAAJ9AAAAAn1AAAACfYAAAAJ9wAAAAn4AAAACfkAAAAJ+gAAAAn7AAAACfwAAAAJ/QAAAAn+AAAACf8AAAAJAAEAAAkBAQAACQIBAAAJAwEAAAkEAQAACQUBAAAJBgEAAAkHAQAACQgBAAAJCQEAAAkKAQAACQsBAAAJDAEAAAkNAQAACQ4BAAANdAczAAAAAAEAAACAAAAABApJbmtQb2ludFYxAgAAAAkPAQAACRABAAAJEQEAAAkSAQAACRMBAAAJFAEAAAkVAQAACRYBAAAJFwEAAAkYAQAACRkBAAAJGgEAAAkbAQAACRwBAAAJHQEAAAkeAQAACR8BAAAJIAEAAAkhAQAACSIBAAAJIwEAAAkkAQAACSUBAAAJJgEAAAknAQAACSgBAAAJKQEAAAkqAQAACSsBAAAJLAEAAAktAQAACS4BAAAJLwEAAAkwAQAACTEBAAAJMgEAAAkzAQAACTQBAAAJNQEAAAk2AQAACTcBAAAJOAEAAAk5AQAACToBAAAJOwEAAAk8AQAACT0BAAAJPgEAAAk/AQAACUABAAAJQQEAAAlCAQAACUMBAAAJRAEAAAlFAQAACUYBAAAJRwEAAAlIAQAACUkBAAAJSgEAAAlLAQAACUwBAAAJTQEAAAlOAQAACU8BAAAJUAEAAA0+BzUAAAAAAQAAAIAAAAAECklua1BvaW50VjECAAAACVEBAAAJUgEAAAlTAQAACVQBAAAJVQEAAAlWAQAACVcBAAAJWAEAAAlZAQAACVoBAAAJWwEAAAlcAQAACV0BAAAJXgEAAAlfAQAACWABAAAJYQEAAAliAQAACWMBAAAJZAEAAAllAQAACWYBAAAJZwEAAAloAQAACWkBAAAJagEAAAlrAQAACWwBAAAJbQEAAAluAQAACW8BAAAJcAEAAAlxAQAACXIBAAAJcwEAAAl0AQAACXUBAAAJdgEAAAl3AQAACXgBAAAJeQEAAAl6AQAACXsBAAAJfAEAAAl9AQAACX4BAAAJfwEAAAmAAQAACYEBAAAJggEAAAmDAQAACYQBAAAJhQEAAAmGAQAACYcBAAAJiAEAAAmJAQAACYoBAAAJiwEAAAmMAQAACY0BAAAJjgEAAAmPAQAACZABAAAJkQEAAAmSAQAACZMBAAAJlAEAAAmVAQAACZYBAAANOgc3AAAAAAEAAAAgAAAABApJbmtQb2ludFYxAgAAAAmXAQAACZgBAAAJmQEAAAmaAQAACZsBAAAJnAEAAAmdAQAACZ4BAAAJnwEAAAmgAQAACaEBAAAJogEAAAmjAQAACaQBAAAJpQEAAAmmAQAACacBAAAJqAEAAAmpAQAACaoBAAAJqwEAAAmsAQAACa0BAAAJrgEAAAmvAQAACbABAAAJsQEAAAmyAQAADQQHOQAAAAABAAAAAAEAAAQKSW5rUG9pbnRWMQIAAAAJswEAAAm0AQAACbUBAAAJtgEAAAm3AQAACbgBAAAJuQEAAAm6AQAACbsBAAAJvAEAAAm9AQAACb4BAAAJvwEAAAnAAQAACcEBAAAJwgEAAAnDAQAACcQBAAAJxQEAAAnGAQAACccBAAAJyAEAAAnJAQAACcoBAAAJywEAAAnMAQAACc0BAAAJzgEAAAnPAQAACdABAAAJ0QEAAAnSAQAACdMBAAAJ1AEAAAnVAQAACdYBAAAJ1wEAAAnYAQAACdkBAAAJ2gEAAAnbAQAACdwBAAAJ3QEAAAneAQAACd8BAAAJ4AEAAAnhAQAACeIBAAAJ4wEAAAnkAQAACeUBAAAJ5gEAAAnnAQAACegBAAAJ6QEAAAnqAQAACesBAAAJ7AEAAAntAQAACe4BAAAJ7wEAAAnwAQAACfEBAAAJ8gEAAAnzAQAACfQBAAAJ9QEAAAn2AQAACfcBAAAJ+AEAAAn5AQAACfoBAAAJ+wEAAAn8AQAACf0BAAAJ/gEAAAn/AQAACQACAAAJAQIAAAkCAgAACQMCAAAJBAIAAAkFAgAACQYCAAAJBwIAAAkIAgAACQkCAAAJCgIAAAkLAgAACQwCAAAJDQIAAAkOAgAACQ8CAAAJEAIAAAkRAgAACRICAAAJEwIAAAkUAgAACRUCAAAJFgIAAAkXAgAACRgCAAAJGQIAAAkaAgAACRsCAAAJHAIAAAkdAgAACR4CAAAJHwIAAAkgAgAACSECAAAJIgIAAAkjAgAACSQCAAAJJQIAAAkmAgAACScCAAAJKAIAAAkpAgAACSoCAAAJKwIAAAksAgAACS0CAAAJLgIAAAkvAgAACTACAAAJMQIAAAkyAgAACTMCAAAJNAIAAAk1AgAACTYCAAAJNwIAAAk4AgAACTkCAAAJOgIAAAk7AgAACTwCAAAJPQIAAAk+AgAACT8CAAAJQAIAAAlBAgAACUICAAAJQwIAAAlEAgAACUUCAAAJRgIAAAlHAgAACUgCAAAJSQIAAAlKAgAACUsCAAAJTAIAAAlNAgAACU4CAAAJTwIAAAlQAgAACVECAAAJUgIAAAlTAgAACVQCAAAJVQIAAAlWAgAADVwHOwAAAAABAAAAAAEAAAQKSW5rUG9pbnRWMQIAAAAJVwIAAAlYAgAACVkCAAAJWgIAAAlbAgAACVwCAAAJXQIAAAleAgAACV8CAAAJYAIAAAlhAgAACWICAAAJYwIAAAlkAgAACWUCAAAJZgIAAAlnAgAACWgCAAAJaQIAAAlqAgAACWsCAAAJbAIAAAltAgAACW4CAAAJbwIAAAlwAgAACXECAAAJcgIAAAlzAgAACXQCAAAJdQIAAAl2AgAACXcCAAAJeAIAAAl5AgAACXoCAAAJewIAAAl8AgAACX0CAAAJfgIAAAl/AgAACYACAAAJgQIAAAmCAgAACYMCAAAJhAIAAAmFAgAACYYCAAAJhwIAAAmIAgAACYkCAAAJigIAAAmLAgAACYwCAAAJjQIAAAmOAgAACY8CAAAJkAIAAAmRAgAACZICAAAJkwIAAAmUAgAACZUCAAAJlgIAAAmXAgAACZgCAAAJmQIAAAmaAgAACZsCAAAJnAIAAAmdAgAACZ4CAAAJnwIAAAmgAgAACaECAAAJogIAAAmjAgAACaQCAAAJpQIAAAmmAgAACacCAAAJqAIAAAmpAgAACaoCAAAJqwIAAAmsAgAACa0CAAAJrgIAAAmvAgAACbACAAAJsQIAAAmyAgAACbMCAAAJtAIAAAm1AgAACbYCAAAJtwIAAAm4AgAACbkCAAAJugIAAAm7AgAACbwCAAAJvQIAAAm+AgAACb8CAAAJwAIAAAnBAgAACcICAAAJwwIAAAnEAgAACcUCAAAJxgIAAAnHAgAACcgCAAAJyQIAAAnKAgAACcsCAAAJzAIAAAnNAgAACc4CAAAJzwIAAAnQAgAACdECAAAJ0gIAAAnTAgAACdQCAAAJ1QIAAAnWAgAACdcCAAAJ2AIAAAnZAgAACdoCAAAJ2wIAAAncAgAACd0CAAAJ3gIAAAnfAgAACeACAAAJ4QIAAAniAgAACeMCAAAJ5AIAAAnlAgAACeYCAAANcAc9AAAAAAEAAAAgAAAABApJbmtQb2ludFYxAgAAAAnnAgAACegCAAAJ6QIAAAnqAgAACesCAAAJ7AIAAAntAgAACe4CAAAJ7wIAAAnwAgAACfECAAAJ8gIAAAnzAgAACfQCAAAJ9QIAAAn2AgAACfcCAAAJ+AIAAAn5AgAACfoCAAAJ+wIAAAn8AgAACf0CAAAJ/gIAAAn/AgAADQcHPwAAAAABAAAAQAAAAAQKSW5rUG9pbnRWMQIAAAAJAAMAAAkBAwAACQIDAAAJAwMAAAkEAwAACQUDAAAJBgMAAAkHAwAACQgDAAAJCQMAAAkKAwAACQsDAAAJDAMAAAkNAwAACQ4DAAAJDwMAAAkQAwAACREDAAAJEgMAAAkTAwAACRQDAAAJFQMAAAkWAwAACRcDAAAJGAMAAAkZAwAACRoDAAAJGwMAAAkcAwAACR0DAAAJHgMAAAkfAwAACSADAAAJIQMAAAkiAwAACSMDAAAJJAMAAAklAwAACSYDAAAJJwMAAAkoAwAACSkDAAAJKgMAAAkrAwAACSwDAAAJLQMAAAkuAwAACS8DAAAJMAMAAAkxAwAACTIDAAAJMwMAAAk0AwAACTUDAAAJNgMAAAk3AwAACTgDAAANBwVAAAAACklua1BvaW50VjEEAAAAAVgBWQ5QcmVzc3VyZUZhY3RvcglUaW1lU3RhbXAAAAAABgYLEAIAAACIMMhZsr+mP8bsThpeH8U/AAAAPwAAAAAAAAAAAUEAAABAAAAAiDDIWbK/pj9edNFFF13EPwAAAD8ZAQAAAAAAAAFCAAAAQAAAADgBpaiXkag/AgGr40sZwz8AAAA/GQEAAAAAAAABQwAAAEAAAAA4AaWol5GoPxIGAlbHl8I/AAAAPygBAAAAAAAAAUQAAABAAAAAIMIgZ8n+qj+4ktvz+1PBPwAAAD84AQAAAAAAAAFFAAAAQAAAAGCyv9YVmqs/yJcyZnfSwD8AAAA/cwEAAAAAAAABRgAAAEAAAADQkv21rtCsP5qILQ8FV8I/AAAAP5sCAAAAAAAAAUcAAABAAAAA0JL9ta7QrD8CAavjSxnDPwAAAD+rAgAAAAAAAAFIAAAAQAAAANCS/bWu0Kw/PmojYSBgxT8AAAA/uwIAAAAAAAABSQAAAEAAAADQkv21rtCsP5rdScPro8Y/AAAAP8oCAAAAAAAAAUoAAABAAAAA0JL9ta7QrD+K2PJQcCXHPwAAAD/KAgAAAAAAAAFLAAAAQAAAANCS/bWu0Kw/8lBwJbfnxz8AAAA/2gIAAAAAAAABTAAAAEAAAADQkv21rtCsP+RLGbM7acg/AAAAP/kCAAAAAAAAAU0AAABAAAAA0JL9ta7QrD9OxJaHgivJPwAAAD8JAwAAAAAAAAFOAAAAQAAAANCS/bWu0Kw/tjwUXMntyT8AAAA/GAMAAAAAAAABTwAAAEAAAADQkv21rtCsPy666KKLLso/AAAAPygDAAAAAAAAAVAAAABAAAAA0JL9ta7QrD8gtZEwELDKPwAAAD83AwAAAAAAAAFRAAAAQAAAAC7ZX+sKzek/MGXM7qThxT8AAAA/AAAAAAAAAAABUgAAAEAAAAAu2V/rCs3pPz5qI2EgYMU/AAAAP6wAAAAAAAAAAVMAAABAAAAAMshZsr/W6T/G7E4aXh/FPwAAAD+7AAAAAAAAAAFUAAAAQAAAADyVRwfe8+k/XnTRRRddxD8AAAA/uwAAAAAAAAABVQAAAEAAAABEczuVRwfqP1500UUXXcQ/AAAAP8sAAAAAAAAAAVYAAABAAAAATkAp6mUk6j/k9vz+VBzEPwAAAD/bAAAAAAAAAAFXAAAAQAAAAFIvI7EaLuo/5Pb8/lQcxD8AAAA/SAEAAAAAAAABWAAAAEAAAABWHh14zzfqP+T2/P5UHMQ/AAAAP0gBAAAAAAAAAVkAAABAAAAAWg0XP4RB6j/k9vz+VBzEPwAAAD9IAQAAAAAAAAFaAAAAQAAAAFoNFz+EQeo/XnTRRRddxD8AAAA/VwEAAAAAAAABWwAAAEAAAABe/BAGOUvqP1500UUXXcQ/AAAAP2cBAAAAAAAAAVwAAABAAAAAZNoElKJe6j9Qb3rTm97EPwAAAD9nAQAAAAAAAAFdAAAAQAAAAGjJ/lpXaOo/xuxOGl4fxT8AAAA/dwEAAAAAAAABXgAAAEAAAABwp/LowHvqPyBgdXwpY8Y/AAAAP4YBAAAAAAAAAV8AAABAAAAAcKfy6MB76j+a3UnD66PGPwAAAD+WAQAAAAAAAAFgAAAAQAAAAHCn8ujAe+o/EFseCq7kxj8AAAA/lgEAAAAAAAABYQAAAEAAAABwp/LowHvqP3zTm970psc/AAAAP6UBAAAAAAAAAWIAAABAAAAAcKfy6MB76j/kSxmzO2nIPwAAAD+1AQAAAAAAAAFjAAAAQAAAAGy4+CEMcuo/xEFrzkRsyT8AAAA/xQEAAAAAAAABZAAAAEAAAABoyf5aV2jqPzy/PxUHrck/AAAAP8UBAAAAAAAAAWUAAABAAAAAaMn+Wldo6j8uuuiiiy7KPwAAAD/FAQAAAAAAAAFmAAAAQAAAAGTaBJSiXuo/qDe96U1vyj8AAAA/1QEAAAAAAAABZwAAAEAAAABe/BAGOUvqPxKwOr6UMcs/AAAAP+QBAAAAAAAAAWgAAABAAAAAVh4deM836j+ILQ8FV3LLPwAAAD/kAQAAAAAAAAFpAAAAQAAAAFIvI7EaLuo/AKvjSxmzyz8AAAA/5AEAAAAAAAABagAAAEAAAABOQCnqZSTqPwCr40sZs8s/AAAAP/QBAAAAAAAAAWsAAABAAAAARmI1XPwQ6j96KLiS2/PLPwAAAD/0AQAAAAAAAAFsAAAAQAAAAERzO5VHB+o/8qWM2Z00zD8AAAA/BAIAAAAAAAABbQAAAEAAAABAhEHOkv3pP/KljNmdNMw/AAAAPwQCAAAAAAAAAW4AAABAAAAAOKZNQCnq6T/koDVnIrbMPwAAAD8TAgAAAAAAAAFvAAAAQAAAADa3U3l04Ok/5KA1ZyK2zD8AAAA/YQIAAAAAAAABcAAAAEAAAAAyyFmyv9bpP+SgNWcitsw/AAAAP2ECAAAAAAAAAXEAAABAAAAALtlf6wrN6T/koDVnIrbMPwAAAD9xAgAAAAAAAAFyAAAAQAAAAC7ZX+sKzek/XB4KruT2zD8AAAA/cQIAAAAAAAABcwAAAEAAAAAyyFmyv9bpP1weCq7k9sw/AAAAP1sDAAAAAAAAAXQAAABAAAAANrdTeXTg6T9cHgqu5PbMPwAAAD9bAwAAAAAAAAF1AAAAQAAAAECEQc6S/ek/XB4KruT2zD8AAAA/agMAAAAAAAABdgAAAEAAAABGYjVc/BDqP1weCq7k9sw/AAAAP2oDAAAAAAAAAXcAAABAAAAAVh4deM836j9cHgqu5PbMPwAAAD+ZAwAAAAAAAAF4AAAAQAAAAGDrCs3tVOo/XB4KruT2zD8AAAA/mQMAAAAAAAABeQAAAEAAAABoyf5aV2jqP1weCq7k9sw/AAAAP5kDAAAAAAAAAXoAAABAAAAAcKfy6MB76j9cHgqu5PbMPwAAAD+4AwAAAAAAAAF7AAAAQAAAAHKW7K91heo/XB4KruT2zD8AAAA/uAMAAAAAAAABfAAAAEAAAAB2heZ2Ko/qP1weCq7k9sw/AAAAP9gDAAAAAAAAAX0AAABAAAAAfmPaBJSi6j9cHgqu5PbMPwAAAD/nAwAAAAAAAAF+AAAAQAAAAJAOvOcb0+o/XB4KruT2zD8AAAA/9wMAAAAAAAABfwAAAEAAAACmqJeRWA3rP1weCq7k9sw/AAAAPwYEAAAAAAAAAYAAAABAAAAAqJeRWA0X6z9cHgqu5PbMPwAAAD8WBAAAAAAAAAGBAAAAQAAAAK6Gix/CIOs/XB4KruT2zD8AAAA/JgQAAAAAAAABggAAAEAAAACydYXmdirrP1weCq7k9sw/AAAAPyYEAAAAAAAAAYMAAABAAAAAMPtrXaG5nT9Lw+ujNhLWPwAAAD8AAAAAAAAAAAGEAAAAQAAAAEA68J5vTJs/S8ProzYS1j8AAAA/TgAAAAAAAAABhQAAAEAAAABgeXTgPd+YPwcCVseXMtY/AAAAP14AAAAAAAAAAYYAAABAAAAA4Jg2AaWolz8HAlbHlzLWPwAAAD9tAAAAAAAAAAGHAAAAQAAAAHC4+CEMcpY/BwJWx5cy1j8AAAA/fQAAAAAAAAABiAAAAEAAAABwuPghDHKWP8NAwOr4UtY/AAAAP4wAAAAAAAAAAYkAAABAAAAAANi6QnM7lT/DQMDq+FLWPwAAAD+cAAAAAAAAAAGKAAAAQAAAAID3fGPaBJQ/O76UMbuT1j8AAAA/6gAAAAAAAAABiwAAAEAAAAAQFz+EQc6SP7M7aXh91NY/AAAAP/oAAAAAAAAAAYwAAABAAAAAoKiXkVgNhz/Z8lBwJbfXPwAAAD8JAQAAAAAAAAGNAAAAQAAAAMAmoBT1MoI/y+35/ak42D8AAAA/KAEAAAAAAAABjgAAAEAAAADAJqAU9TKCP4csZCELWdg/AAAAPygBAAAAAAAAAY8AAABAAAAAwMtIrIaLfz9Ba85EbHnYPwAAAD84AQAAAAAAAAGQAAAAQAAAAABKUS8jsXo//6k4aM2Z2D8AAAA/OAEAAAAAAAABkQAAAEAAAAAAyFmyv9Z1P3cnDa+P2tg/AAAAP1cBAAAAAAAAAZIAAABAAAAAAMhZsr/WdT+t40sZszvZPwAAAD92AQAAAAAAAAGTAAAAQAAAAEBGYjVc/HA/reNLGbM72T8AAAA/hgEAAAAAAAABlAAAAEAAAABARmI1XPxwP2kitjwUXNk/AAAAP5YBAAAAAAAAAZUAAABAAAAAQEZiNVz8cD/fn4qD1pzZPwAAAD+lAQAAAAAAAAGWAAAAQAAAAACJ1XDxQ2g/35+Kg9ac2T8AAAA/pQEAAAAAAAABlwAAAEAAAAAAidVw8UNoP53e9KY3vdk/AAAAP7UBAAAAAAAAAZgAAABAAAAAAInVcPFDaD9ZHV/KmN3ZPwAAAD/EAQAAAAAAAAGZAAAAQAAAAACJ1XDxQ2g/0ZozEVse2j8AAAA/1AEAAAAAAAABmgAAAEAAAAAAC83tVB5dP9GaMxFbHto/AAAAP+QBAAAAAAAAAZsAAABAAAAAAAvN7VQeXT9LGAhYHV/aPwAAAD/zAQAAAAAAAAGcAAAAQAAAAAALze1UHl0/BVdye35/2j8AAAA/8wEAAAAAAAABnQAAAEAAAAAAC83tVB5dP8GV3J7fn9o/AAAAPxICAAAAAAAAAZ4AAABAAAAAAAvN7VQeXT87E7HloeDaPwAAAD8iAgAAAAAAAAGfAAAAQAAAAAALze1UHl0/91EbCQMB2z8AAAA/MgIAAAAAAAABoAAAAEAAAAAAC83tVB5dP2/P70/FQds/AAAAPzICAAAAAAAAAaEAAABAAAAAAInVcPFDaD8rDlpzJmLbPwAAAD9gAgAAAAAAAAGiAAAAQAAAAEBGYjVc/HA/50zEloeC2z8AAAA/YAIAAAAAAAABowAAAEAAAAAAyFmyv9Z1P6OLLrroots/AAAAP3ACAAAAAAAAAaQAAABAAAAAAMhZsr/WdT9fypjdScPbPwAAAD9wAgAAAAAAAAGlAAAAQAAAAABKUS8jsXo/2UdtJAwE3D8AAAA/cAIAAAAAAAABpgAAAEAAAADAy0ishot/P5WG10dtJNw/AAAAP38CAAAAAAAAAacAAABAAAAAwOcb0yaghD8NBKyOL2XcPwAAAD+PAgAAAAAAAAGoAAAAQAAAAIAqjw6854s//f5UHLTm3D8AAAA/ngIAAAAAAAABqQAAAEAAAAAgVsPFD2GQP3d8KWN2J90/AAAAP64CAAAAAAAAAaoAAABAAAAAIFbDxQ9hkD8zu5OG10fdPwAAAD/NAgAAAAAAAAGrAAAAQAAAAKA2AaWol5E/7fn9qTho3T8AAAA//AIAAAAAAAABrAAAAEAAAAAQFz+EQc6SP6s4aM2ZiN0/AAAAPwwDAAAAAAAAAa0AAABAAAAAgPd8Y9oElD8jtjwUXMndPwAAAD8bAwAAAAAAAAGuAAAAQAAAAADYukJzO5U/nTMRWx4K3j8AAAA/KwMAAAAAAAABrwAAAEAAAABwuPghDHKWP50zEVseCt4/AAAAPzoDAAAAAAAAAbAAAABAAAAAcLj4IQxylj8VseWh4ErePwAAAD86AwAAAAAAAAGxAAAAQAAAAOCYNgGlqJc/FbHloeBK3j8AAAA/OgMAAAAAAAABsgAAAEAAAABgeXTgPd+YP8/vT8VBa94/AAAAP0oDAAAAAAAAAbMAAABAAAAAYHl04D3fmD+NLrrooovePwAAAD9aAwAAAAAAAAG0AAAAQAAAANBZsr/WFZo/SW0kDASs3j8AAAA/aQMAAAAAAAABtQAAAEAAAABAOvCeb0ybP0ltJAwErN4/AAAAP3kDAAAAAAAAAbYAAABAAAAAQDrwnm9Mmz8FrI4vZczePwAAAD+IAwAAAAAAAAG3AAAAQAAAALAaLn4Ig5w/BayOL2XM3j8AAAA/iAMAAAAAAAABuAAAAEAAAAAw+2tdobmdP8Hq+FLG7N4/AAAAP5gDAAAAAAAAAbkAAABAAAAAoNupPDrwnj/B6vhSxuzePwAAAD+oAwAAAAAAAAG6AAAAQAAAAHi+MW0CSqE/9aY3velN3z8AAAA/twMAAAAAAAABuwAAAEAAAAB4vjFtAkqhP7HloeBKbt8/AAAAP7cDAAAAAAAAAbwAAABAAAAAKI8OvOcboz8rY3YnDa/fPwAAAD/WAwAAAAAAAAG9AAAAQAAAAGB/rSs0t6M/56HgSm7P3z8AAAA/9gMAAAAAAAABvgAAAEAAAACgb0ybgFKkP+eh4Epuz98/AAAAPwUEAAAAAAAAAb8AAABAAAAAEFCKehmJpT/noeBKbs/fPwAAAD9EBAAAAAAAAAHAAAAAQAAAAIgwyFmyv6Y/sI/aSBgI4D8AAAA/UwQAAAAAAAABwQAAAEAAAADAIGfJ/lqnPw6vj9pIGOA/AAAAP3wEAAAAAAAAAcIAAABAAAAAOAGlqJeRqD8Or4/aSBjgPwAAAD98BAAAAAAAAAHDAAAAQAAAAHDxQxjkLKk/Dq+P2kgY4D8AAAA/iwQAAAAAAAABxAAAAEAAAABgsr/WFZqrPw6vj9pIGOA/AAAAP+kEAAAAAAAAAcUAAABAAAAA0JL9ta7QrD8Or4/aSBjgPwAAAD/pBAAAAAAAAAHGAAAAQAAAALhTeXTgPa8/Dq+P2kgY4D8AAAA/+QQAAAAAAAABxwAAAEAAAAAwEqvh4oewPw6vj9pIGOA/AAAAP/kEAAAAAAAAAcgAAABAAAAAUIp6GYnVsD8Or4/aSBjgPwAAAD8IBQAAAAAAAAHJAAAAQAAAAIh6GYnVcLE/Dq+P2kgY4D8AAAA/GAUAAAAAAAABygAAAEAAAACo8ujAe76xP2zORGx5KOA/AAAAPxgFAAAAAAAAAcsAAABAAAAA4OKHMMhZsj9szkRseSjgPwAAAD8YBQAAAAAAAAHMAAAAQAAAAABbV2hup7I/bM5EbHko4D8AAAA/pAUAAAAAAAABzQAAAEAAAAAc0yagFPWyP2zORGx5KOA/AAAAP6QFAAAAAAAAAc4AAABAAAAAsCs0t1N5tD9szkRseSjgPwAAAD+0BQAAAAAAAAHPAAAAQAAAACQMcpbsr7U/Dq+P2kgY4D8AAAA/wwUAAAAAAAAB0AAAAEAAAAC0ZH+tKzS3Pw6vj9pIGOA/AAAAP9MFAAAAAAAAAdEAAABAAAAA7FQeHXjPtz8Or4/aSBjgPwAAAD/TBQAAAAAAAAHSAAAAQAAAAAzN7VQeHbg/Dq+P2kgY4D8AAAA/8gUAAAAAAAAB0wAAAEAAAAAMze1UHh24P6PgSm7P798/AAAAPzEGAAAAAAAAAdQAAABAAAAARL2MxGq4uD8rY3YnDa/fPwAAAD9ABgAAAAAAAAHVAAAAQAAAAICtKzS3U7k/bSQMBKyO3z8AAAA/UAYAAAAAAAAB1gAAAEAAAAC4ncqjA++5PztozZmILd8/AAAAP1AGAAAAAAAAAdcAAABAAAAAMH4Ig5wluz/B6vhSxuzePwAAAD9vBgAAAAAAAAHYAAAAQAAAADB+CIOcJbs/BayOL2XM3j8AAAA/bwYAAAAAAAAB2QAAAEAAAABM9te6QnO7P40uuuiii94/AAAAP44GAAAAAAAAAdoAAABAAAAAaG6n8ujAuz8VseWh4ErePwAAAD+OBgAAAAAAAAHbAAAAQAAAAGhup/LowLs/nTMRWx4K3j8AAAA/jgYAAAAAAAAB3AAAAEAAAACE5nYqjw68PyO2PBRcyd0/AAAAP50GAAAAAAAAAd0AAABAAAAAhOZ2Ko8OvD9nd9Lw+qjdPwAAAD+dBgAAAAAAAAHeAAAAQAAAAKBeRmI1XLw/d3wpY3Yn3T8AAAA/vQYAAAAAAAAB3wAAAEAAAACgXkZiNVy8P/3+VBy05tw/AAAAP8wGAAAAAAAAAeAAAABAAAAAxNYVmtupvD+FgYDV8aXcPwAAAD/cBgAAAAAAAAHhAAAAQAAAAMTWFZrbqbw/DQSsji9l3D8AAAA/6wYAAAAAAAAB4gAAAEAAAADE1hWa26m8P5WG10dtJNw/AAAAP+sGAAAAAAAAAeMAAABAAAAAxNYVmtupvD9fypjdScPbPwAAAD/7BgAAAAAAAAHkAAAAQAAAAMTWFZrbqbw/b8/vT8VB2z8AAAA/CwcAAAAAAAAB5QAAAEAAAADE1hWa26m8P7OQhSxkIds/AAAAPwsHAAAAAAAAAeYAAABAAAAAxNYVmtupvD/Bldye35/aPwAAAD8aBwAAAAAAAAHnAAAAQAAAAMTWFZrbqbw/SxgIWB1f2j8AAAA/OQcAAAAAAAAB6AAAAEAAAADE1hWa26m8PxVcye35/dk/AAAAP0kHAAAAAAAAAekAAABAAAAAxNYVmtupvD9ZHV/KmN3ZPwAAAD9ZBwAAAAAAAAHqAAAAQAAAAMTWFZrbqbw/nd70pje92T8AAAA/WQcAAAAAAAAB6wAAAEAAAADE1hWa26m8P++k4fVRG9k/AAAAP2gHAAAAAAAAAewAAABAAAAAxNYVmtupvD93Jw2vj9rYPwAAAD9oBwAAAAAAAAHtAAAAQAAAAMTWFZrbqbw/u+iiiy662D8AAAA/eAcAAAAAAAAB7gAAAEAAAADE1hWa26m8P0FrzkRsedg/AAAAP3gHAAAAAAAAAe8AAABAAAAAxNYVmtupvD+VMbuThtfXPwAAAD+XBwAAAAAAAAHwAAAAQAAAAKBeRmI1XLw/2fJQcCW31z8AAAA/pwcAAAAAAAAB8QAAAEAAAACgXkZiNVy8Px205kzEltc/AAAAP6cHAAAAAAAAAfIAAABAAAAAoF5GYjVcvD9fdXwpY3bXPwAAAD+2BwAAAAAAAAHzAAAAQAAAAITmdiqPDrw/6fen4qA11z8AAAA/xgcAAAAAAAAB9AAAAEAAAABobqfy6MC7P+n3p+KgNdc/AAAAP8YHAAAAAAAAAfUAAABAAAAAaG6n8ujAuz8tuT2/PxXXPwAAAD/VBwAAAAAAAAH2AAAAQAAAADB+CIOcJbs/sztpeH3U1j8AAAA/9QcAAAAAAAAB9wAAAEAAAAAwfgiDnCW7P/f8/lQctNY/AAAAP/UHAAAAAAAAAfgAAABAAAAAEAY5S/bXuj/3/P5UHLTWPwAAAD8ECAAAAAAAAAH5AAAAQAAAANgVmtupPLo/f38qDlpz1j8AAAA/FAgAAAAAAAAB+gAAAEAAAAC4ncqjA++5P39/Kg5ac9Y/AAAAPyMIAAAAAAAAAfsAAABAAAAAnCX7a12huT9/fyoOWnPWPwAAAD9SCAAAAAAAAAH8AAAAQAAAAAzN7VQeHbg/BwJWx5cy1j8AAAA/UggAAAAAAAAB/QAAAEAAAAC0ZH+tKzS3P0vD66M2EtY/AAAAP2IIAAAAAAAAAf4AAABAAAAAJAxyluyvtT+PhIGA1fHVPwAAAD99CAAAAAAAAAH/AAAAQAAAAMyjA+/5xrQ/j4SBgNXx1T8AAAA/fQgAAAAAAAABAAEAAEAAAAA4S/bXukKzP9FFF1100dU/AAAAP40IAAAAAAAAAQEBAABAAAAAAFtXaG6nsj/RRRdddNHVPwAAAD+dCAAAAAAAAAECAQAAQAAAAODihzDIWbI/0UUXXXTR1T8AAAA/ywgAAAAAAAABAwEAAEAAAACo8ujAe76xP9FFF1100dU/AAAAP+sIAAAAAAAAAQQBAABAAAAAUIp6GYnVsD/RRRdddNHVPwAAAD/6CAAAAAAAAAEFAQAAQAAAADASq+Hih7A/0UUXXXTR1T8AAAA/+ggAAAAAAAABBgEAAEAAAAAUmtupPDqwP9FFF1100dU/AAAAPwoJAAAAAAAAAQcBAABAAAAAuFN5dOA9rz/RRRdddNHVPwAAAD8ZCQAAAAAAAAEIAQAAQAAAAIBj2gSUoq4/0UUXXXTR1T8AAAA/KQkAAAAAAAABCQEAAEAAAABIczuVRweuP9FFF1100dU/AAAAPzkJAAAAAAAAAQoBAABAAAAAEFCKehmJpT/RRRdddNHVPwAAAD9nCQAAAAAAAAELAQAAQAAAAGB/rSs0t6M/0UUXXXTR1T8AAAA/ZwkAAAAAAAABDAEAAEAAAAAA2LpCczuVP9FFF1100dU/AAAAP4cJAAAAAAAAAQ0BAABAAAAAgPd8Y9oElD/RRRdddNHVPwAAAD+WCQAAAAAAAAEOAQAAQAAAABAXP4RBzpI/0UUXXXTR1T8AAAA/pgkAAAAAAAABDwEAAEAAAAA4S/bXukKzP/RQcCW35+8/AAAAPwAAAAAAAAAAARABAABAAAAAQIRBzpL9tT/0UHAlt+fvPwAAAD86AQAAAAAAAAERAQAAQAAAAJjsr3WF5rY/9FBwJbfn7z8AAAA/SgEAAAAAAAABEgEAAEAAAABEvYzEari4P/RQcCW35+8/AAAAP1kBAAAAAAAAARMBAABAAAAAuJ3KowPvuT/0UHAlt+fvPwAAAD9pAQAAAAAAAAEUAQAAQAAAANgVmtupPLo/9FBwJbfn7z8AAAA/eQEAAAAAAAABFQEAAEAAAAD0jWkTUIq6P/RQcCW35+8/AAAAP7cBAAAAAAAAARYBAABAAAAAEAY5S/bXuj/0UHAlt+fvPwAAAD+3AQAAAAAAAAEXAQAAQAAAAIwfwiBnyb4/9FBwJbfn7z8AAAA/xwEAAAAAAAABGAEAAEAAAAAAAAAAAADAP/RQcCW35+8/AAAAP9YBAAAAAAAAARkBAABAAAAASKyGix/CwD/0UHAlt+fvPwAAAD/WAQAAAAAAAAEaAQAAQAAAANwElKJeRsI/9FBwJbfn7z8AAAA/5gEAAAAAAAABGwEAAEAAAABsXaG5ncrDP/RQcCW35+8/AAAAP/UBAAAAAAAAARwBAABAAAAAmJFYDRc/xD/0UHAlt+fvPwAAAD8FAgAAAAAAAAEdAQAAQAAAAMLFD2GQs8Q/9FBwJbfn7z8AAAA/BQIAAAAAAAABHgEAAEAAAAD+ta7Q3E7FP/RQcCW35+8/AAAAPxUCAAAAAAAAAR8BAABAAAAADHKW7K91xT/0UHAlt+fvPwAAAD8kAgAAAAAAAAEgAQAAQAAAABoufgiDnMU/9FBwJbfn7z8AAAA/JAIAAAAAAAABIQEAAEAAAAA6pk1AKerFP/RQcCW35+8/AAAAPzQCAAAAAAAAASIBAABAAAAASGI1XPwQxj/0UHAlt+fvPwAAAD9DAgAAAAAAAAEjAQAAQAAAAFYeHXjPN8Y/9FBwJbfn7z8AAAA/QwIAAAAAAAABJAEAAEAAAACeyqMD7/nGP/RQcCW35+8/AAAAP2ACAAAAAAAAASUBAABAAAAAvEJzO5VHxz/0UHAlt+fvPwAAAD9vAgAAAAAAAAEmAQAAQAAAAATv+ca0Ccg/9FBwJbfn7z8AAAA/fwIAAAAAAAABJwEAAEAAAAAgZ8n+WlfIP/RQcCW35+8/AAAAP38CAAAAAAAAASgBAABAAAAAQN+YNgGlyD/0UHAlt+fvPwAAAD+OAgAAAAAAAAEpAQAAQAAAAIaLH8IgZ8k/9FBwJbfn7z8AAAA/ngIAAAAAAAABKgEAAEAAAACYRwfe843JP/RQcCW35+8/AAAAP54CAAAAAAAAASsBAABAAAAAwnu+MW0Cyj+WMbuThtfvPwAAAD+9AgAAAAAAAAEsAQAAQAAAANA3pk1AKco/ljG7k4bX7z8AAAA/vQIAAAAAAAABLQEAAEAAAAD8a12huZ3KP5Yxu5OG1+8/AAAAP9wCAAAAAAAAAS4BAABAAAAAKKAU9TISyz+WMbuThtfvPwAAAD/8AgAAAAAAAAEvAQAAQAAAAEQY5CzZX8s/ljG7k4bX7z8AAAA/CwMAAAAAAAABMAEAAEAAAABikLNkf63LP5Yxu5OG1+8/AAAAPxsDAAAAAAAAATEBAABAAAAAcEybgFLUyz+WMbuThtfvPwAAAD8bAwAAAAAAAAEyAQAAQAAAAH4Ig5wl+8s/ljG7k4bX7z8AAAA/KgMAAAAAAAABMwEAAEAAAACMxGq4+CHMP5Yxu5OG1+8/AAAAPzoDAAAAAAAAATQBAABAAAAAmoBS1MtIzD+WMbuThtfvPwAAAD86AwAAAAAAAAE1AQAAQAAAALr4IQxylsw/ljG7k4bX7z8AAAA/WQMAAAAAAAABNgEAAEAAAADItAkoRb3MP5Yxu5OG1+8/AAAAP1kDAAAAAAAAATcBAABAAAAA1nDxQxjkzD+WMbuThtfvPwAAAD9pAwAAAAAAAAE4AQAAQAAAAOQs2V/rCs0/ljG7k4bX7z8AAAA/aQMAAAAAAAABOQEAAEAAAAAEpaiXkVjNP5Yxu5OG1+8/AAAAP3gDAAAAAAAAAToBAABAAAAALtlf6wrNzT+WMbuThtfvPwAAAD+IAwAAAAAAAAE7AQAAQAAAAEpRLyOxGs4/ljG7k4bX7z8AAAA/iAMAAAAAAAABPAEAAEAAAABoyf5aV2jOP5Yxu5OG1+8/AAAAP5gDAAAAAAAAAT0BAABAAAAAormdyqMDzz+WMbuThtfvPwAAAD+nAwAAAAAAAAE+AQAAQAAAAMIxbQJKUc8/ljG7k4bX7z8AAAA/twMAAAAAAAABPwEAAEAAAAALze1UHh3QP5Yxu5OG1+8/AAAAP9YDAAAAAAAAAUABAABAAAAAGYnVcPFD0D+WMbuThtfvPwAAAD/mAwAAAAAAAAFBAQAAQAAAAC8jsRouftA/ljG7k4bX7z8AAAA/BQQAAAAAAAABQgEAAEAAAAA/35g2AaXQP5Yxu5OG1+8/AAAAPwUEAAAAAAAAAUMBAABAAAAARb2MxGq40D+WMbuThtfvPwAAAD8kBAAAAAAAAAFEAQAAQAAAAE2bgFLUy9A/ljG7k4bX7z8AAAA/JAQAAAAAAAABRQEAAEAAAAB/rSs0t1PRP5Yxu5OG1+8/AAAAPzQEAAAAAAAAAUYBAABAAAAAh4sfwiBn0T+WMbuThtfvPwAAAD9DBAAAAAAAAAFHAQAAQAAAAI1pE1CKetE/ljG7k4bX7z8AAAA/QwQAAAAAAAABSAEAAEAAAACdJftrXaHRP5Yxu5OG1+8/AAAAP1MEAAAAAAAAAUkBAABAAAAApQPv+ca00T+WMbuThtfvPwAAAD/hBAAAAAAAAAFKAQAAQAAAAKvh4ocwyNE/OBIGAlbH7z8AAAA/8QQAAAAAAAABSwEAAEAAAACzv9YVmtvRPzgSBgJWx+8/AAAAPwAFAAAAAAAAAUwBAABAAAAAwXu+MW0C0j84EgYCVsfvPwAAAD8/BQAAAAAAAAFNAQAAQAAAAMlZsr/WFdI/OBIGAlbH7z8AAAA/PwUAAAAAAAABTgEAAEAAAADPN6ZNQCnSPzgSBgJWx+8/AAAAP04FAAAAAAAAAU8BAABAAAAA1xWa26k80j84EgYCVsfvPwAAAD+sBQAAAAAAAAFQAQAAQAAAAO2vdYXmdtI/OBIGAlbH7z8AAAA/uwUAAAAAAAABUQEAAEAAAAA1XPwQBjnTPwANr4/aSGg/AAAAPwAAAAAAAAAAAVIBAABAAAAAPTrwnm9M0z+ANWcitjx0PwAAAD9YAQAAAAAAAAFTAQAAQAAAAH8Ig5wl+9M/YCELWchChj8AAAA/ZwEAAAAAAAABVAEAAEAAAACVol5GYjXUP2DQmjMRW44/AAAAP2cBAAAAAAAAAVUBAABAAAAA3U7l0YH31D8QAwGr40uZPwAAAD93AQAAAAAAAAFWAQAAQAAAACX7a12hudU/6E4aXh+1oT8AAAA/hgEAAAAAAAABVwEAAEAAAABh6wrN7VTWP5AwELA6vqQ/AAAAP6IBAAAAAAAAAVgBAABAAAAAg0HOkv211j84EgYCVsenPwAAAD+yAQAAAAAAAAFZAQAAQAAAAJP9ta7Q3NY/+P2pOGjNqT8AAAA/sgEAAAAAAAABWgEAAEAAAACb26k8OvDWP/j9qThozak/AAAAP8EBAAAAAAAAAVsBAABAAAAAobmdyqMD1z/Y8/tTcdCqPwAAAD/BAQAAAAAAAAFcAQAAQAAAAKmXkVgNF9c/wOlNb3rTqz8AAAA/0QEAAAAAAAABXQEAAEAAAACvdYXmdirXP8DpTW9606s/AAAAP9EBAAAAAAAAAV4BAABAAAAAvzFtAkpR1z+Y35+Kg9asPwAAAD8AAgAAAAAAAAFfAQAAQAAAAM3tVB4deNc/gNXxpYzZrT8AAAA/DwIAAAAAAAABYAEAAEAAAADVy0ishovXP4DV8aWM2a0/AAAAPw8CAAAAAAAAAWEBAABAAAAA44cwyFmy1z+A1fGljNmtPwAAAD8fAgAAAAAAAAFiAQAAQAAAABea26k8Otg/kNvz+1NxsD8AAAA/LgIAAAAAAAABYwEAAEAAAABRinoZidXYP1THlzJmd7I/AAAAPz4CAAAAAAAAAWQBAABAAAAAdeA935g22T84velNb3qzPwAAAD9OAgAAAAAAAAFlAQAAQAAAAKny6MB7vtk/CK7k9vz+tD8AAAA/XQIAAAAAAAABZgEAAEAAAAC9jMRquPjZP+yjNhIGArY/AAAAP20CAAAAAAAAAWcBAABAAAAA6cB7vjFt2j/AlDG7k4a3PwAAAD9tAgAAAAAAAAFoAQAAQAAAABX1MhKr4do/oIqD1pyJuD8AAAA/fAIAAAAAAAABaQEAAEAAAAAb0yagFPXaP5CFLGQhC7k/AAAAP5wCAAAAAAAAAWoBAABAAAAAK48OvOcb2z+EgNXxpYy5PwAAAD+rAgAAAAAAAAFrAQAAQAAAADlL9te6Qts/hIDV8aWMuT8AAAA/qwIAAAAAAAABbAEAAEAAAABBKeplJFbbP3R7fn8qDro/AAAAP6sCAAAAAAAAAW0BAABAAAAAX6G5ncqj2z9EbHkouJK7PwAAAD/KAgAAAAAAAAFuAQAAQAAAAHsZidVw8ds/JGLLQ8GVvD8AAAA/2gIAAAAAAAABbwEAAEAAAACRs2R/rSvcPwhYHV/KmL0/AAAAP9oCAAAAAAAAAXABAABAAAAA21/rCs3t3D/WnInY8lDAPwAAAD/5AgAAAAAAAAFxAQAAQAAAADmmTUAp6t0/IAtZyEIWwj8AAAA/+QIAAAAAAAABcgEAAEAAAABVHh14zzfePxIGAlbHl8I/AAAAPwkDAAAAAAAAAXMBAABAAAAAcZbsr3WF3j+Mg9acidjCPwAAAD8YAwAAAAAAAAF0AQAAQAAAAIkwyFmyv94/AgGr40sZwz8AAAA/GAMAAAAAAAABdQEAAEAAAACX7K91hebeP3x+fyoOWsM/AAAAPygDAAAAAAAAAXYBAABAAAAAn8qjA+/53j98fn8qDlrDPwAAAD84AwAAAAAAAAF3AQAAQAAAALNkf60rNN8/bnkouJLbwz8AAAA/RwMAAAAAAAABeAEAAEAAAAC7QnM7lUffP255KLiS28M/AAAAP0cDAAAAAAAAAXkBAABAAAAAyf5aV2hu3z9edNFFF13EPwAAAD9XAwAAAAAAAAF6AQAAQAAAAOGYNgGlqN8/1vGljNmdxD8AAAA/ZgMAAAAAAAABewEAAEAAAADvVB4deM/fP8bsThpeH8U/AAAAP2YDAAAAAAAAAXwBAABAAAAAjMRquPgh4D+o4qA1ZyLGPwAAAD92AwAAAAAAAAF9AQAAQAAAAKo8OvCeb+A/AlbHlzJmxz8AAAA/pQMAAAAAAAABfgEAAEAAAACyGi5+CIPgP/JQcCW358c/AAAAP7IDAAAAAAAAAX8BAABAAAAAuPghDHKW4D9szkRseSjIPwAAAD/BAwAAAAAAAAGAAQAAQAAAAMi0CShFveA/Xsnt+f2pyD8AAAA/0QMAAAAAAAABgQEAAEAAAADSgfd8Y9rgP07EloeCK8k/AAAAP+EDAAAAAAAAAYIBAABAAAAA4D3fmDYB4T/EQWvORGzJPwAAAD/wAwAAAAAAAAGDAQAAQAAAAOQs2V/rCuE/PL8/FQetyT8AAAA/8AMAAAAAAAABhAEAAEAAAADsCs3tVB7hP7Y8FFzJ7ck/AAAAPwAEAAAAAAAAAYUBAABAAAAA9OjAe74x4T8uuuiiiy7KPwAAAD8PBAAAAAAAAAGGAQAAQAAAAPrGtAkoReE/qDe96U1vyj8AAAA/DwQAAAAAAAABhwEAAEAAAAAiDHKW7K/hP3oouJLb88s/AAAAPz4EAAAAAAAAAYgBAABAAAAALtlf6wrN4T/ypYzZnTTMPwAAAD8+BAAAAAAAAAGJAQAAQAAAAEZiNVz8EOI/1pve9KY3zT8AAAA/TgQAAAAAAAABigEAAEAAAABSLyOxGi7iP0oZsztpeM0/AAAAP10EAAAAAAAAAYsBAABAAAAAVh4deM834j/CloeCK7nNPwAAAD9tBAAAAAAAAAGMAQAAQAAAAFoNFz+EQeI/wpaHgiu5zT8AAAA/bQQAAAAAAAABjQEAAEAAAABc/BAGOUviP8KWh4Iruc0/AAAAP6sEAAAAAAAAAY4BAABAAAAAarj4IQxy4j+2kTAQsDrOPwAAAD+7BAAAAAAAAAGPAQAAQAAAAHp04D3fmOI/Lg8FV3J7zj8AAAA/ywQAAAAAAAABkAEAAEAAAACCUtTLSKziP6aM2Z00vM4/AAAAP8sEAAAAAAAAAZEBAABAAAAAiDDIWbK/4j8iCq7k9vzOPwAAAD/aBAAAAAAAAAGSAQAAQAAAAIgwyFmyv+I/loeCK7k9zz8AAAA/6gQAAAAAAAABkwEAAEAAAACMH8IgZ8niP5aHgiu5Pc8/AAAAPwkFAAAAAAAAAZQBAABAAAAAkA685xvT4j+Ggiu5Pb/PPwAAAD8ZBQAAAAAAAAGVAQAAQAAAAJbsr3WF5uI/hoIruT2/zz8AAAA/KAUAAAAAAAABlgEAAEAAAACuhosfwiDjP/H6qI2EgdA/AAAAP0cFAAAAAAAAAZcBAABAAAAAcpbsr3WF4j9peH3URsLQPwAAAD8AAAAAAAAAAAGYAQAAQAAAAHp04D3fmOI/aXh91EbC0D8AAAA/uwAAAAAAAAABmQEAAEAAAACCUtTLSKziPyW35/en4tA/AAAAP7sAAAAAAAAAAZoBAABAAAAAiDDIWbK/4j/h9VEbCQPRPwAAAD/LAAAAAAAAAAGbAQAAQAAAAKK5ncqjA+M/F7KQhSxk0T8AAAA/ywAAAAAAAAABnAEAAEAAAACkqJeRWA3jPxeykIUsZNE/AAAAP9sAAAAAAAAAAZ0BAABAAAAAqpeRWA0X4z8XspCFLGTRPwAAAD/bAAAAAAAAAAGeAQAAQAAAAK6Gix/CIOM/jy9lzO6k0T8AAAA/+gAAAAAAAAABnwEAAEAAAACwdYXmdirjP48vZczupNE/AAAAP1wBAAAAAAAAAaABAABAAAAAtGR/rSs04z+PL2XM7qTRPwAAAD/ZAQAAAAAAAAGhAQAAQAAAALhTeXTgPeM/jy9lzO6k0T8AAAA/2QEAAAAAAAABogEAAEAAAAC8QnM7lUfjP48vZczupNE/AAAAP+gBAAAAAAAAAaMBAABAAAAAvjFtAkpR4z+PL2XM7qTRPwAAAD/4AQAAAAAAAAGkAQAAQAAAAL4xbQJKUeM/0/D6qI2E0T8AAAA/swIAAAAAAAABpQEAAEAAAAC+MW0CSlHjPxeykIUsZNE/AAAAP7MCAAAAAAAAAaYBAABAAAAAvjFtAkpR4z9bcyZiy0PRPwAAAD/SAgAAAAAAAAGnAQAAQAAAAL4xbQJKUeM/nzS8Pmoj0T8AAAA/0gIAAAAAAAABqAEAAEAAAAC+MW0CSlHjP605E7HlodA/AAAAP+ICAAAAAAAAAakBAABAAAAAvEJzO5VH4z95fdRGwkDQPwAAAD/iAgAAAAAAAAGqAQAAQAAAALxCczuVR+M/AQAAAAAA0D8AAAA/8gIAAAAAAAABqwEAAEAAAAC8QnM7lUfjPw4FV3J7fs8/AAAAPyUDAAAAAAAAAawBAABAAAAAvEJzO5VH4z+Wh4IruT3PPwAAAD8lAwAAAAAAAAGtAQAAQAAAALhTeXTgPeM/pozZnTS8zj8AAAA/RAMAAAAAAAABrgEAAEAAAAC4U3l04D3jPy4PBVdye84/AAAAP0QDAAAAAAAAAa8BAABAAAAAuFN5dOA94z+2kTAQsDrOPwAAAD9UAwAAAAAAAAGwAQAAQAAAALRkf60rNOM/wpaHgiu5zT8AAAA/cwMAAAAAAAABsQEAAEAAAACwdYXmdirjP9ab3vSmN80/AAAAP5IDAAAAAAAAAbIBAABAAAAAsHWF5nYq4z9cHgqu5PbMPwAAAD+yAwAAAAAAAAGzAQAAQAAAAEQY5CzZX+c/lTG7k4bX1z8AAAA/AAAAAAAAAAABtAEAAEAAAAAgwiBnyf7mPw+vj9pIGNg/AAAAP7sAAAAAAAAAAbUBAABAAAAAEgY5S/bX5j/L7fn9qTjYPwAAAD/KAAAAAAAAAAG2AQAAQAAAAPh8Y9oElOY/u+iiiy662D8AAAA/2gAAAAAAAAABtwEAAEAAAAD0jWkTUIrmP7vooosuutg/AAAAP9oAAAAAAAAAAbgBAABAAAAA9I1pE1CK5j93Jw2vj9rYPwAAAD/qAAAAAAAAAAG5AQAAQAAAAPCeb0ybgOY/M2Z30vD62D8AAAA/+QAAAAAAAAABugEAAEAAAADwnm9Mm4DmP++k4fVRG9k/AAAAPwkBAAAAAAAAAbsBAABAAAAA6sB7vjFt5j9pIrY8FFzZPwAAAD8YAQAAAAAAAAG8AQAAQAAAAObRgfd8Y+Y/35+Kg9ac2T8AAAA/OAEAAAAAAAABvQEAAEAAAADi4ocwyFnmP9GaMxFbHto/AAAAP0cBAAAAAAAAAb4BAABAAAAA4uKHMMhZ5j8FV3J7fn/aPwAAAD9mAQAAAAAAAAG/AQAAQAAAAOLihzDIWeY/s5CFLGQh2z8AAAA/dgEAAAAAAAABwAEAAEAAAADi4ocwyFnmP2/P70/FQds/AAAAP4YBAAAAAAAAAcEBAABAAAAA4uKHMMhZ5j/nTMSWh4LbPwAAAD+GAQAAAAAAAAHCAQAAQAAAAOLihzDIWeY/2UdtJAwE3D8AAAA/lQEAAAAAAAABwwEAAEAAAADi4ocwyFnmP1HFQWvORNw/AAAAP6UBAAAAAAAAAcQBAABAAAAA5tGB93xj5j/JQhaykIXcPwAAAD+lAQAAAAAAAAHFAQAAQAAAAO6vdYXmduY/QcDq+FLG3D8AAAA/tAEAAAAAAAABxgEAAEAAAADwnm9Mm4DmP7s9vz8VB90/AAAAP9QBAAAAAAAAAccBAABAAAAA/Gtdobmd5j/t+f2pOGjdPwAAAD/jAQAAAAAAAAHIAQAAQAAAAAJKUS8jseY/Z3fS8Pqo3T8AAAA/8wEAAAAAAAAByQEAAEAAAAAW9TISq+HmP1lye35/Kt4/AAAAPxICAAAAAAAAAcoBAABAAAAAHNMmoBT15j8VseWh4ErePwAAAD8iAgAAAAAAAAHLAQAAQAAAACSxGi5+COc/jS666KKL3j8AAAA/IgIAAAAAAAABzAEAAEAAAAA8OvCeb0znP30pY3YnDd8/AAAAPzECAAAAAAAAAc0BAABAAAAARBjkLNlf5z/1pje96U3fPwAAAD8xAgAAAAAAAAHOAQAAQAAAAFLUy0ishuc/seWh4Epu3z8AAAA/QQIAAAAAAAABzwEAAEAAAABeobmdyqPnP20kDASsjt8/AAAAP1ACAAAAAAAAAdABAABAAAAAlKJeRmI16D8oDa+P2kjgPwAAAD9gAgAAAAAAAAHRAQAAQAAAAKBvTJuAUug/hixkIQtZ4D8AAAA/YAIAAAAAAAAB0gEAAEAAAACqPDrwnm/oP0JrzkRseeA/AAAAP3ACAAAAAAAAAdMBAABAAAAAvOcb0yag6D/+qThozZngPwAAAD9/AgAAAAAAAAHUAQAAQAAAAMDWFZrbqeg/XMnt+f2p4D8AAAA/jwIAAAAAAAAB1QEAAEAAAADItAkoRb3oP7rooosuuuA/AAAAP48CAAAAAAAAAdYBAABAAAAA1IH3fGPa6D+66KKLLrrgPwAAAD+eAgAAAAAAAAHXAQAAQAAAANZw8UMY5Og/GAhYHV/K4D8AAAA/rgIAAAAAAAAB2AEAAEAAAADkLNlf6wrpP3YnDa+P2uA/AAAAP74CAAAAAAAAAdkBAABAAAAA7ArN7VQe6T/WRsJAwOrgPwAAAD/NAgAAAAAAAAHaAQAAQAAAAPLowHu+Mek/NGZ30vD64D8AAAA/zQIAAAAAAAAB2wEAAEAAAAAKg5wl+2vpP07EloeCK+E/AAAAP90CAAAAAAAAAdwBAABAAAAAHh14zzem6T9oIrY8FFzhPwAAAD/sAgAAAAAAAAHdAQAAQAAAADa3U3l04Ok/JGEgYHV84T8AAAA//AIAAAAAAAAB3gEAAEAAAABGYjVc/BDqP+CfioPWnOE/AAAAPwwDAAAAAAAAAd8BAABAAAAATkAp6mUk6j8+vz8VB63hPwAAAD8bAwAAAAAAAAHgAQAAQAAAAGDrCs3tVOo/+v2pOGjN4T8AAAA/GwMAAAAAAAAB4QEAAEAAAABk2gSUol7qP/r9qThozeE/AAAAPysDAAAAAAAAAeIBAABAAAAAcKfy6MB76j9YHV/KmN3hPwAAAD86AwAAAAAAAAHjAQAAQAAAAH5j2gSUouo/tjwUXMnt4T8AAAA/SgMAAAAAAAAB5AEAAEAAAACGQc6S/bXqP3R7fn8qDuI/AAAAP0oDAAAAAAAAAeUBAABAAAAAlP21rtDc6j90e35/Kg7iPwAAAD9aAwAAAAAAAAHmAQAAQAAAAJ7KowPv+eo/0JozEVse4j8AAAA/WgMAAAAAAAAB5wEAAEAAAADEIGfJ/lrrP0oYCFgdX+I/AAAAP2kDAAAAAAAAAegBAABAAAAA6HYqjw686z8GV3J7fn/iPwAAAD+IAwAAAAAAAAHpAQAAQAAAAPYyEqvh4us/ZHYnDa+P4j8AAAA/mAMAAAAAAAAB6gEAAEAAAAAMze1UHh3sP8KV3J7fn+I/AAAAP7cDAAAAAAAAAesBAABAAAAAELznG9Mm7D8gtZEwELDiPwAAAD/HAwAAAAAAAAHsAQAAQAAAABia26k8Ouw/ILWRMBCw4j8AAAA/1gMAAAAAAAAB7QEAAEAAAAAaidVw8UPsPyC1kTAQsOI/AAAAP+YDAAAAAAAAAe4BAABAAAAAImfJ/lpX7D9+1EbCQMDiPwAAAD/mAwAAAAAAAAHvAQAAQAAAACw0t1N5dOw/3PP7U3HQ4j8AAAA/9gMAAAAAAAAB8AEAAEAAAAA4AaWol5HsP9zz+1Nx0OI/AAAAPwUEAAAAAAAAAfEBAABAAAAAQs6S/bWu7D86E7HloeDiPwAAAD8VBAAAAAAAAAHyAQAAQAAAAFR5dOA93+w/mDJmd9Lw4j8AAAA/FQQAAAAAAAAB8wEAAEAAAABYaG6n8ujsP/ZRGwkDAeM/AAAAPyQEAAAAAAAAAfQBAABAAAAAXFdobqfy7D/2URsJAwHjPwAAAD80BAAAAAAAAAH1AQAAQAAAAGQ1XPwQBu0/9lEbCQMB4z8AAAA/NAQAAAAAAAAB9gEAAEAAAABqE1CKehntP/ZRGwkDAeM/AAAAPzQEAAAAAAAAAfcBAABAAAAAbgJKUS8j7T9WcdCaMxHjPwAAAD9EBAAAAAAAAAH4AQAAQAAAAHrPN6ZNQO0/spCFLGQh4z8AAAA/UwQAAAAAAAAB+QEAAEAAAAB8vjFtAkrtP7KQhSxkIeM/AAAAP1MEAAAAAAAAAfoBAABAAAAAiIsfwiBn7T+ykIUsZCHjPwAAAD9jBAAAAAAAAAH7AQAAQAAAAJRYDRc/hO0/ELA6vpQx4z8AAAA/cgQAAAAAAAAB/AEAAEAAAACo8ujAe77tP27P70/FQeM/AAAAP3IEAAAAAAAAAf0BAABAAAAAsNDcTuXR7T/M7qTh9VHjPwAAAD+CBAAAAAAAAAH+AQAAQAAAALau0NxO5e0/zO6k4fVR4z8AAAA/kgQAAAAAAAAB/wEAAEAAAAC+jMRquPjtP8zupOH1UeM/AAAAP5IEAAAAAAAAAQACAABAAAAAxmq4+CEM7j/M7qTh9VHjPwAAAD+xBAAAAAAAAAEBAgAAQAAAAMpZsr/WFe4/LA5acyZi4z8AAAA/wAQAAAAAAAABAgIAAEAAAADQN6ZNQCnuPywOWnMmYuM/AAAAP9AEAAAAAAAAAQMCAABAAAAA1CagFPUy7j8sDlpzJmLjPwAAAD/QBAAAAAAAAAEEAgAAQAAAAPKeb0ybgO4/LA5acyZi4z8AAAA//wQAAAAAAAABBQIAAEAAAAAKKEW9jMTuPywOWnMmYuM/AAAAPyYFAAAAAAAAAQYCAABAAAAADhc/hEHO7j8sDlpzJmLjPwAAAD8mBQAAAAAAAAEHAgAAQAAAABIGOUv21+4/LA5acyZi4z8AAAA/NgUAAAAAAAABCAIAAEAAAAAU9TISq+HuPywOWnMmYuM/AAAAP0UFAAAAAAAAAQkCAABAAAAAGuQs2V/r7j8sDlpzJmLjPwAAAD9VBQAAAAAAAAEKAgAAQAAAABrkLNlf6+4/zO6k4fVR4z8AAAA/VQUAAAAAAAABCwIAAEAAAAAe0yagFPXuP8zupOH1UeM/AAAAP3QFAAAAAAAAAQwCAABAAAAAKKAU9TIS7z9uz+9PxUHjPwAAAD+TBQAAAAAAAAENAgAAQAAAADZc/BAGOe8/spCFLGQh4z8AAAA/sgUAAAAAAAABDgIAAEAAAAA+OvCeb0zvP1Zx0JozEeM/AAAAP8IFAAAAAAAAAQ8CAABAAAAARhjkLNlf7z+YMmZ30vDiPwAAAD/SBQAAAAAAAAEQAgAAQAAAAEoH3vONae8/mDJmd9Lw4j8AAAA/4QUAAAAAAAABEQIAAEAAAABKB97zjWnvP9zz+1Nx0OI/AAAAP+EFAAAAAAAAARICAABAAAAAVNTLSKyG7z8gtZEwELDiPwAAAD/xBQAAAAAAAAETAgAAQAAAAGKQs2R/re8/ShgIWB1f4j8AAAA/AAYAAAAAAAABFAIAAEAAAAB4Ko8OvOfvP2gitjwUXOE/AAAAPyAGAAAAAAAAARUCAABAAAAAfBmJ1XDx7z92Jw2vj9rgPwAAAD8/BgAAAAAAAAEWAgAAQAAAAHwZidVw8e8/uuiiiy664D8AAAA/TgYAAAAAAAABFwIAAEAAAAB8GYnVcPHvP/6pOGjNmeA/AAAAP14GAAAAAAAAARgCAABAAAAAfBmJ1XDx7z/kSxmzO2ngPwAAAD9eBgAAAAAAAAEZAgAAQAAAAHwZidVw8e8/sI/aSBgI4D8AAAA/bgYAAAAAAAABGgIAAEAAAAB8GYnVcPHvP/WmN73pTd8/AAAAP30GAAAAAAAAARsCAABAAAAAfBmJ1XDx7z99KWN2Jw3fPwAAAD+NBgAAAAAAAAEcAgAAQAAAAHgqjw685+8/WXJ7fn8q3j8AAAA/nAYAAAAAAAABHQIAAEAAAABwTJuAUtTvP2d30vD6qN0/AAAAP6wGAAAAAAAAAR4CAABAAAAAcEybgFLU7z/t+f2pOGjdPwAAAD+sBgAAAAAAAAEfAgAAQAAAAGhup/LowO8/d3wpY3Yn3T8AAAA/vAYAAAAAAAABIAIAAEAAAABasr/WFZrvP1HFQWvORNw/AAAAP8sGAAAAAAAAASECAABAAAAAUOXRgfd87z/ZR20kDATcPwAAAD/bBgAAAAAAAAEiAgAAQAAAAEz217pCc+8/o4suuuii2z8AAAA/6gYAAAAAAAABIwIAAEAAAABAKeplJFbvP/dRGwkDAds/AAAAP/oGAAAAAAAAASQCAABAAAAALI8OvOcb7z/fn4qD1pzZPwAAAD8KBwAAAAAAAAElAgAAQAAAACDCIGfJ/u4/M2Z30vD62D8AAAA/GQcAAAAAAAABJgIAAEAAAAAa5CzZX+vuP/+pOGjNmdg/AAAAPyYHAAAAAAAAAScCAABAAAAAFPUyEqvh7j9Ba85EbHnYPwAAAD81BwAAAAAAAAEoAgAAQAAAABT1MhKr4e4/hyxkIQtZ2D8AAAA/NQcAAAAAAAABKQIAAEAAAAAOFz+EQc7uPw+vj9pIGNg/AAAAP1UHAAAAAAAAASoCAABAAAAACihFvYzE7j+VMbuThtfXPwAAAD9VBwAAAAAAAAErAgAAQAAAAAY5S/bXuu4/X3V8KWN21z8AAAA/ZAcAAAAAAAABLAIAAEAAAAAAW1dobqfuP+n3p+KgNdc/AAAAP3QHAAAAAAAAAS0CAABAAAAA+Hxj2gSU7j8tuT2/PxXXPwAAAD+DBwAAAAAAAAEuAgAAQAAAAPaNaRNQiu4/Lbk9vz8V1z8AAAA/kwcAAAAAAAABLwIAAEAAAADur3WF5nbuPy25Pb8/Fdc/AAAAP9EHAAAAAAAAATACAABAAAAA2BWa26k87j8tuT2/PxXXPwAAAD/hBwAAAAAAAAExAgAAQAAAAM5IrIaLH+4/Lbk9vz8V1z8AAAA/4QcAAAAAAAABMgIAAEAAAACyv9YVmtvtPy25Pb8/Fdc/AAAAP/EHAAAAAAAAATMCAABAAAAAmjYBpaiX7T8tuT2/PxXXPwAAAD8QCAAAAAAAAAE0AgAAQAAAAIiLH8IgZ+0/Lbk9vz8V1z8AAAA/EAgAAAAAAAABNQIAAEAAAABqE1CKehntP29605ve9NY/AAAAPy8IAAAAAAAAATYCAABAAAAAXFdobqfy7D9vetOb3vTWPwAAAD8vCAAAAAAAAAE3AgAAQAAAAFhobqfy6Ow/b3rTm9701j8AAAA/PwgAAAAAAAABOAIAAEAAAABQinoZidXsP29605ve9NY/AAAAP04IAAAAAAAAATkCAABAAAAATpuAUtTL7D9vetOb3vTWPwAAAD9OCAAAAAAAAAE6AgAAQAAAAELOkv21ruw/b3rTm9701j8AAAA/XggAAAAAAAABOwIAAEAAAAAoRb2MxGrsP29605ve9NY/AAAAP20IAAAAAAAAATwCAABAAAAA6HYqjw686z9vetOb3vTWPwAAAD99CAAAAAAAAAE9AgAAQAAAALhTeXTgPes/b3rTm9701j8AAAA/jQgAAAAAAAABPgIAAEAAAACol5FYDRfrPy25Pb8/Fdc/AAAAP5wIAAAAAAAAAT8CAABAAAAAkA685xvT6j8tuT2/PxXXPwAAAD+sCAAAAAAAAAFAAgAAQAAAAIJS1MtIrOo/Lbk9vz8V1z8AAAA/rAgAAAAAAAABQQIAAEAAAAB6dOA935jqPy25Pb8/Fdc/AAAAP8sIAAAAAAAAAUICAABAAAAAcpbsr3WF6j8tuT2/PxXXPwAAAD/LCAAAAAAAAAFDAgAAQAAAAGy4+CEMcuo/Lbk9vz8V1z8AAAA/2wgAAAAAAAABRAIAAEAAAABWHh14zzfqPy25Pb8/Fdc/AAAAP+oIAAAAAAAAAUUCAABAAAAARHM7lUcH6j/p96fioDXXPwAAAD/6CAAAAAAAAAFGAgAAQAAAAB4deM83puk/6fen4qA11z8AAAA/+ggAAAAAAAABRwIAAEAAAAAOcpbsr3XpP+n3p+KgNdc/AAAAPwkJAAAAAAAAAUgCAABAAAAA+Ne6QnM76T+lNhIGAlbXPwAAAD8JCQAAAAAAAAFJAgAAQAAAAOgb0yagFOk/X3V8KWN21z8AAAA/GQkAAAAAAAABSgIAAEAAAADWcPFDGOToPx205kzEltc/AAAAPxkJAAAAAAAAAUsCAABAAAAAyLQJKEW96D8dtOZMxJbXPwAAAD8pCQAAAAAAAAFMAgAAQAAAALr4IQxylug/2fJQcCW31z8AAAA/OAkAAAAAAAABTQIAAEAAAAB4Ko8OvOfnPw+vj9pIGNg/AAAAPzgJAAAAAAAAAU4CAABAAAAAckybgFLU5z8Pr4/aSBjYPwAAAD9ICQAAAAAAAAFPAgAAQAAAAGhup/LowOc/D6+P2kgY2D8AAAA/MgoAAAAAAAABUAIAAEAAAABikLNkf63nPw+vj9pIGNg/AAAAP1EKAAAAAAAAAVECAABAAAAAWrK/1hWa5z8Pr4/aSBjYPwAAAD+vCgAAAAAAAAFSAgAAQAAAAFLUy0ishuc/D6+P2kgY2D8AAAA/rwoAAAAAAAABUwIAAEAAAABM9te6QnPnP1FwJbfn99c/AAAAP74KAAAAAAAAAVQCAABAAAAASAfe841p5z9RcCW35/fXPwAAAD/OCgAAAAAAAAFVAgAAQAAAAEQY5CzZX+c/UXAlt+f31z8AAAA/3goAAAAAAAABVgIAAEAAAABCKeplJFbnP1FwJbfn99c/AAAAP1ULAAAAAAAAAVcCAABAAAAA+Hxj2gSU5j/YR20kDATkPwAAAD8AAAAAAAAAAAFYAgAAQAAAAO6vdYXmduY/2EdtJAwE5D8AAAA/LwAAAAAAAAABWQIAAEAAAADqwHu+MW3mP9hHbSQMBOQ/AAAAPy8AAAAAAAAAAVoCAABAAAAA5tGB93xj5j82ZyK2PBTkPwAAAD9OAAAAAAAAAAFbAgAAQAAAAOLihzDIWeY/8qWM2Z005D8AAAA/TgAAAAAAAAABXAIAAEAAAADe841pE1DmP1DFQWvOROQ/AAAAP04AAAAAAAAAAV0CAABAAAAA2gSUol5G5j+u5Pb8/lTkPwAAAD9eAAAAAAAAAAFeAgAAQAAAANYVmtupPOY/bCNhIGB15D8AAAA/XgAAAAAAAAABXwIAAEAAAADMSKyGix/mP+SgNWcituQ/AAAAP30AAAAAAAAAAWACAABAAAAAxmq4+CEM5j8YXXTRRRflPwAAAD+cAAAAAAAAAAFhAgAAQAAAAMJ7vjFtAuY/7vn9qTho5T8AAAA/rAAAAAAAAAABYgIAAEAAAAC+jMRquPjlP2Z30vD6qOU/AAAAP7sAAAAAAAAAAWMCAABAAAAAvozEarj45T/g9KY3venlPwAAAD/aAAAAAAAAAAFkAgAAQAAAAL6MxGq4+OU/PhRcye355T8AAAA/+gAAAAAAAAABZQIAAEAAAAC+jMRquPjlP5wzEVseCuY/AAAAP/oAAAAAAAAAAWYCAABAAAAAvozEarj45T+2kTAQsDrmPwAAAD8JAQAAAAAAAAFnAgAAQAAAAL6MxGq4+OU/FLHloeBK5j8AAAA/GQEAAAAAAAABaAIAAEAAAADMSKyGix/mPwSsji9lzOY/AAAAPzgBAAAAAAAAAWkCAABAAAAA0DemTUAp5j8ErI4vZczmPwAAAD9IAQAAAAAAAAFqAgAAQAAAANYVmtupPOY/wur4Usbs5j8AAAA/VwEAAAAAAAABawIAAEAAAADm0YH3fGPmP9xIGAhYHec/AAAAP2cBAAAAAAAAAWwCAABAAAAA7q91heZ25j/cSBgIWB3nPwAAAD92AQAAAAAAAAFtAgAAQAAAAPSNaRNQiuY/OmjNmYgt5z8AAAA/dgEAAAAAAAABbgIAAEAAAAD4fGPaBJTmP5iHgiu5Pec/AAAAP3YBAAAAAAAAAW8CAABAAAAAAkpRLyOx5j9SxuxOGl7nPwAAAD+GAQAAAAAAAAFwAgAAQAAAABrkLNlf6+Y/zEPBldye5z8AAAA/pQEAAAAAAAABcQIAAEAAAAAgwiBnyf7mPypjdicNr+c/AAAAP6UBAAAAAAAAAXICAABAAAAAPDrwnm9M5z8AAAAAAADoPwAAAD+1AQAAAAAAAAFzAgAAQAAAAEz217pCc+c/eH3URsJA6D8AAAA/xAEAAAAAAAABdAIAAEAAAABWw8UPYZDnPzS8PmojYeg/AAAAP9QBAAAAAAAAAXUCAABAAAAAXqG5ncqj5z+S2/P7U3HoPwAAAD/UAQAAAAAAAAF2AgAAQAAAAGR/rSs0t+c/8PqojYSB6D8AAAA/5AEAAAAAAAABdwIAAEAAAAByTJuAUtTnP645E7Hloeg/AAAAP+QBAAAAAAAAAXgCAABAAAAAeCqPDrzn5z8MWchCFrLoPwAAAD8CAgAAAAAAAAF5AgAAQAAAAIbmdiqPDug/Jrfn96fi6D8AAAA/IQIAAAAAAAABegIAAEAAAACQs2R/rSvoP4TWnInY8ug/AAAAPyECAAAAAAAAAXsCAABAAAAAoG9Mm4BS6D9AFQetORPpPwAAAD8wAgAAAAAAAAF8AgAAQAAAALYJKEW9jOg//lNx0Joz6T8AAAA/QAIAAAAAAAABfQIAAEAAAAC85xvTJqDoP1pzJmLLQ+k/AAAAP1ACAAAAAAAAAX4CAABAAAAA0JL9ta7Q6D+4ktvz+1PpPwAAAD9QAgAAAAAAAAF/AgAAQAAAANpf6wrN7eg/FrKQhSxk6T8AAAA/XwIAAAAAAAABgAIAAEAAAADeTuXRgffoPxaykIUsZOk/AAAAP18CAAAAAAAAAYECAABAAAAA5CzZX+sK6T900UUXXXTpPwAAAD9vAgAAAAAAAAGCAgAAQAAAAPD5xrQJKOk/dNFFF1106T8AAAA/fgIAAAAAAAABgwIAAEAAAADy6MB7vjHpP3TRRRdddOk/AAAAP44CAAAAAAAAAYQCAABAAAAA/rWu0NxO6T900UUXXXTpPwAAAD+OAgAAAAAAAAGFAgAAQAAAAAqDnCX7a+k/dNFFF1106T8AAAA/ngIAAAAAAAABhgIAAEAAAAAQYZCzZH/pP9Lw+qiNhOk/AAAAP60CAAAAAAAAAYcCAABAAAAAHC5+CIOc6T/S8PqojYTpPwAAAD+tAgAAAAAAAAGIAgAAQAAAAB4deM83puk/0vD6qI2E6T8AAAA/vQIAAAAAAAABiQIAAEAAAAAq6mUkVsPpP9Lw+qiNhOk/AAAAP70CAAAAAAAAAYoCAABAAAAAMshZsr/W6T/S8PqojYTpPwAAAD/MAgAAAAAAAAGLAgAAQAAAADimTUAp6uk/0vD6qI2E6T8AAAA/zAIAAAAAAAABjAIAAEAAAABSLyOxGi7qPzAQsDq+lOk/AAAAP9wCAAAAAAAAAY0CAABAAAAAcKfy6MB76j8wELA6vpTpPwAAAD8LAwAAAAAAAAGOAgAAQAAAAHaF5nYqj+o/ji9lzO6k6T8AAAA/GgMAAAAAAAABjwIAAEAAAAB+Y9oElKLqP44vZczupOk/AAAAPxoDAAAAAAAAAZACAABAAAAAhkHOkv216j+OL2XM7qTpPwAAAD8qAwAAAAAAAAGRAgAAQAAAAIwfwiBnyeo/ji9lzO6k6T8AAAA/KgMAAAAAAAABkgIAAEAAAACeyqMD7/nqP44vZczupOk/AAAAPzoDAAAAAAAAAZMCAABAAAAApqiXkVgN6z/uThpeH7XpPwAAAD86AwAAAAAAAAGUAgAAQAAAAK6Gix/CIOs/7k4aXh+16T8AAAA/SQMAAAAAAAABlQIAAEAAAADGD2GQs2TrP+5OGl4ftek/AAAAP1kDAAAAAAAAAZYCAABAAAAA0txO5dGB6z/uThpeH7XpPwAAAD9oAwAAAAAAAAGXAgAAQAAAANTLSKyGi+s/7k4aXh+16T8AAAA/aAMAAAAAAAABmAIAAEAAAADgmDYBpajrP+5OGl4ftek/AAAAP4gDAAAAAAAAAZkCAABAAAAA7lQeHXjP6z/uThpeH7XpPwAAAD+XAwAAAAAAAAGaAgAAQAAAAPohDHKW7Os/7k4aXh+16T8AAAA/pwMAAAAAAAABmwIAAEAAAAD8EAY5S/brP+5OGl4ftek/AAAAP6cDAAAAAAAAAZwCAABAAAAABO/5xrQJ7D/uThpeH7XpPwAAAD+2AwAAAAAAAAGdAgAAQAAAAAzN7VQeHew/7k4aXh+16T8AAAA/xgMAAAAAAAABngIAAEAAAAAmVsPFD2HsP+5OGl4ftek/AAAAP9YDAAAAAAAAAZ8CAABAAAAAQN+YNgGl7D/uThpeH7XpPwAAAD/1AwAAAAAAAAGgAgAAQAAAAEa9jMRquOw/7k4aXh+16T8AAAA/BAQAAAAAAAABoQIAAEAAAABOm4BS1MvsP+5OGl4ftek/AAAAPyQEAAAAAAAAAaICAABAAAAAXFdobqfy7D/uThpeH7XpPwAAAD8zBAAAAAAAAAGjAgAAQAAAAGgkVsPFD+0/7k4aXh+16T8AAAA/MwQAAAAAAAABpAIAAEAAAABuAkpRLyPtPzAQsDq+lOk/AAAAPzMEAAAAAAAAAaUCAABAAAAAiIsfwiBn7T9acyZiy0PpPwAAAD9SBAAAAAAAAAGmAgAAQAAAAJ4l+2tdoe0/Jrfn96fi6D8AAAA/cQQAAAAAAAABpwIAAEAAAACiFPUyEqvtPwxZyEIWsug/AAAAP4EEAAAAAAAAAagCAABAAAAAohT1MhKr7T+uOROx5aHoPwAAAD+QBAAAAAAAAAGpAgAAQAAAAKIU9TISq+0/8PqojYSB6D8AAAA/kAQAAAAAAAABqgIAAEAAAACeJftrXaHtPxxeH7WRMOg/AAAAP6AEAAAAAAAAAasCAABAAAAAmjYBpaiX7T9eH7WRMBDoPwAAAD+wBAAAAAAAAAGsAgAAQAAAAJRYDRc/hO0/iIIruT2/5z8AAAA/vwQAAAAAAAABrQIAAEAAAACQaRNQinrtP8xDwZXcnuc/AAAAP88EAAAAAAAAAa4CAABAAAAAinoZidVw7T+w5aHgSm7nPwAAAD/eBAAAAAAAAAGvAgAAQAAAAIScJftrXe0/mIeCK7k95z8AAAA/7gQAAAAAAAABsAIAAEAAAACArSs0t1PtP9xIGAhYHec/AAAAP/4EAAAAAAAAAbECAABAAAAAduA935g27T9+KWN2Jw3nPwAAAD/+BAAAAAAAAAGyAgAAQAAAAGgkVsPFD+0/BKyOL2XM5j8AAAA/DQUAAAAAAAABswIAAEAAAABYaG6n8ujsP+pNb3rTm+Y/AAAAPx0FAAAAAAAAAbQCAABAAAAASqyGix/C7D/Q70/FQWvmPwAAAD8sBQAAAAAAAAG1AgAAQAAAAEDfmDYBpew/FLHloeBK5j8AAAA/LAUAAAAAAAABtgIAAEAAAAA88J5vTJvsP7aRMBCwOuY/AAAAPzwFAAAAAAAAAbcCAABAAAAAJlbDxQ9h7D+cMxFbHgrmPwAAAD9MBQAAAAAAAAG4AgAAQAAAAB54zzemTew/4PSmN73p5T8AAAA/WwUAAAAAAAABuQIAAEAAAAD8EAY5S/brP2Z30vD6qOU/AAAAP1sFAAAAAAAAAboCAABAAAAAxg9hkLNk6z80u5OG10flPwAAAD9rBQAAAAAAAAG7AgAAQAAAALRkf60rNOs/dnwpY3Yn5T8AAAA/egUAAAAAAAABvAIAAEAAAACuhosfwiDrPxhddNFFF+U/AAAAP4oFAAAAAAAAAb0CAABAAAAAmtupPDrw6j+6Pb8/FQflPwAAAD+KBQAAAAAAAAG+AgAAQAAAAJT9ta7Q3Oo/XB4KruT25D8AAAA/qQUAAAAAAAABvwIAAEAAAACGQc6S/bXqP/7+VBy05uQ/AAAAP6kFAAAAAAAAAcACAABAAAAAfmPaBJSi6j+g35+Kg9bkPwAAAD+5BQAAAAAAAAHBAgAAQAAAAHKW7K91heo/oN+fioPW5D8AAAA/uQUAAAAAAAABwgIAAEAAAABKUS8jsRrqP4SBgNXxpeQ/AAAAP9gFAAAAAAAAAcMCAABAAAAAPJVHB97z6T8mYstDwZXkPwAAAD/oBQAAAAAAAAHEAgAAQAAAACj7a12huek/ykIWspCF5D8AAAA/6AUAAAAAAAABxQIAAEAAAAAeHXjPN6bpP8pCFrKQheQ/AAAAP+gFAAAAAAAAAcYCAABAAAAAGD+EQc6S6T9sI2EgYHXkPwAAAD/3BQAAAAAAAAHHAgAAQAAAAA5yluyvdek/bCNhIGB15D8AAAA/BwYAAAAAAAAByAIAAEAAAAD8xrQJKEXpPwwErI4vZeQ/AAAAPxYGAAAAAAAAAckCAABAAAAA6BvTJqAU6T+u5Pb8/lTkPwAAAD9BBgAAAAAAAAHKAgAAQAAAAOQs2V/rCuk/ruT2/P5U5D8AAAA/QQYAAAAAAAABywIAAEAAAADeTuXRgffoP/KljNmdNOQ/AAAAP1AGAAAAAAAAAcwCAABAAAAA1nDxQxjk6D/ypYzZnTTkPwAAAD9gBgAAAAAAAAHNAgAAQAAAANSB93xj2ug/NmcitjwU5D8AAAA/YAYAAAAAAAABzgIAAEAAAADItAkoRb3oPzZnIrY8FOQ/AAAAP2AGAAAAAAAAAc8CAABAAAAAshoufgiD6D8cCQMBq+PjPwAAAD9vBgAAAAAAAAHQAgAAQAAAAJyAUtTLSOg/YMqY3UnD4z8AAAA/fwYAAAAAAAAB0QIAAEAAAACUol5GYjXoPwKr40sZs+M/AAAAP48GAAAAAAAAAdICAABAAAAAjsRquPgh6D8Cq+NLGbPjPwAAAD+PBgAAAAAAAAHTAgAAQAAAAIrVcPFDGOg/AqvjSxmz4z8AAAA/ngYAAAAAAAAB1AIAAEAAAACC93xj2gToP6SLLrroouM/AAAAP54GAAAAAAAAAdUCAABAAAAAgAiDnCX75z+kiy666KLjPwAAAD+uBgAAAAAAAAHWAgAAQAAAAHgqjw685+c/Rmx5KLiS4z8AAAA/vQYAAAAAAAAB1wIAAEAAAAByTJuAUtTnP+hMxJaHguM/AAAAP80GAAAAAAAAAdgCAABAAAAAbl2huZ3K5z/oTMSWh4LjPwAAAD/dBgAAAAAAAAHZAgAAQAAAAFqyv9YVmuc/ii0PBVdy4z8AAAA/3QYAAAAAAAAB2gIAAEAAAAA8OvCeb0znP8zupOH1UeM/AAAAPwsHAAAAAAAAAdsCAABAAAAAMm0CSlEv5z/M7qTh9VHjPwAAAD9ZBwAAAAAAAAHcAgAAQAAAACigFPUyEuc/zO6k4fVR4z8AAAA/aQcAAAAAAAAB3QIAAEAAAAAc0yagFPXmP8zupOH1UeM/AAAAP3kHAAAAAAAAAd4CAABAAAAADhc/hEHO5j/M7qTh9VHjPwAAAD+IBwAAAAAAAAHfAgAAQAAAAABbV2hup+Y/6EzEloeC4z8AAAA/JAgAAAAAAAAB4AIAAEAAAAD0jWkTUIrmPwKr40sZs+M/AAAAPzQIAAAAAAAAAeECAABAAAAA6sB7vjFt5j9gypjdScPjPwAAAD80CAAAAAAAAAHiAgAAQAAAAObRgfd8Y+Y/vulNb3rT4z8AAAA/NAgAAAAAAAAB4wIAAEAAAADi4ocwyFnmP9hHbSQMBOQ/AAAAP2MIAAAAAAAAAeQCAABAAAAA4uKHMMhZ5j82ZyK2PBTkPwAAAD9jCAAAAAAAAAHlAgAAQAAAAN7zjWkTUOY/lIbXR20k5D8AAAA/YwgAAAAAAAAB5gIAAEAAAADe841pE1DmP1DFQWvOROQ/AAAAP3MIAAAAAAAAAecCAABAAAAAgK0rNLdT7T8wELA6vpTpPwAAAD8AAAAAAAAAAAHoAgAAQAAAAJBpE1CKeu0/qo2EgYDV6T8AAAA/uwAAAAAAAAAB6QIAAEAAAACWRwfe843tP2bM7qTh9ek/AAAAP8sAAAAAAAAAAeoCAABAAAAApAPv+ca07T/4p+KgNWfqPwAAAD/fAAAAAAAAAAHrAgAAQAAAAKjy6MB7vu0/VseXMmZ36j8AAAA/3wAAAAAAAAAB7AIAAEAAAACo8ujAe77tPxIGAlbHl+o/AAAAP+8AAAAAAAAAAe0CAABAAAAArOHihzDI7T/ORGx5KLjqPwAAAD8OAQAAAAAAAAHuAgAAQAAAAKzh4ocwyO0/LmQhC1nI6j8AAAA/HgEAAAAAAAAB7wIAAEAAAACw0NxO5dHtP0jCQMDq+Oo/AAAAPy0BAAAAAAAAAfACAABAAAAAvozEarj47T+W3J7fn4rrPwAAAD9cAQAAAAAAAAHxAgAAQAAAAMJ7vjFtAu4/bnkouJLb6z8AAAA/XAEAAAAAAAAB8gIAAEAAAADGarj4IQzuPyq4ktvz++s/AAAAP2wBAAAAAAAAAfMCAABAAAAAylmyv9YV7j/m9vz+VBzsPwAAAD9sAQAAAAAAAAH0AgAAQAAAAMpZsr/WFe4/oDVnIrY87D8AAAA/ewEAAAAAAAAB9QIAAEAAAADKWbK/1hXuP/5UHLTmTOw/AAAAP7oBAAAAAAAAAfYCAABAAAAAylmyv9YV7j9edNFFF13sPwAAAD/ZAQAAAAAAAAH3AgAAQAAAAMpZsr/WFe4/vJOG10dt7D8AAAA/CAIAAAAAAAAB+AIAAEAAAADKWbK/1hXuPxqzO2l4few/AAAAPxcCAAAAAAAAAfkCAABAAAAAylmyv9YV7j/W8aWM2Z3sPwAAAD8XAgAAAAAAAAH6AgAAQAAAAMpZsr/WFe4/NBFbHgqu7D8AAAA/JwIAAAAAAAAB+wIAAEAAAADOSKyGix/uP05vetOb3uw/AAAAPzYCAAAAAAAAAfwCAABAAAAAzkishosf7j+uji9lzO7sPwAAAD82AgAAAAAAAAH9AgAAQAAAAM5IrIaLH+4/DK7k9vz+7D8AAAA/RgIAAAAAAAAB/gIAAEAAAADOSKyGix/uP2rNmYgtD+0/AAAAP0YCAAAAAAAAAf8CAABAAAAA0DemTUAp7j9qzZmILQ/tPwAAAD/iAgAAAAAAAAEAAwAAQAAAABT1MhKr4e4/vulNb3rT4z8AAAA/AAAAAAAAAAABAQMAAEAAAAAU9TISq+HuPxwJAwGr4+M/AAAAPycBAAAAAAAAAQIDAABAAAAAFPUyEqvh7j82ZyK2PBTkPwAAAD9GAQAAAAAAAAEDAwAAQAAAABT1MhKr4e4/JmLLQ8GV5D8AAAA/VgEAAAAAAAABBAMAAEAAAAAU9TISq+HuPxhddNFFF+U/AAAAP2UBAAAAAAAAAQUDAABAAAAAEgY5S/bX7j8ktjwUXMnlPwAAAD91AQAAAAAAAAEGAwAAQAAAABIGOUv21+4/PhRcye355T8AAAA/hAEAAAAAAAABBwMAAEAAAAASBjlL9tfuP1hye35/KuY/AAAAP5QBAAAAAAAAAQgDAABAAAAADhc/hEHO7j/Q70/FQWvmPwAAAD+kAQAAAAAAAAEJAwAAQAAAAA4XP4RBzu4/jC666KKL5j8AAAA/swEAAAAAAAABCgMAAEAAAAAOFz+EQc7uP0htJAwErOY/AAAAP8MBAAAAAAAAAQsDAABAAAAADhc/hEHO7j+mjNmdNLzmPwAAAD/DAQAAAAAAAAEMAwAAQAAAAA4XP4RBzu4/OmjNmYgt5z8AAAA/0gEAAAAAAAABDQMAAEAAAAAOFz+EQc7uP/SmN73pTec/AAAAP+IBAAAAAAAAAQ4DAABAAAAACihFvYzE7j+i4Epuz+/nPwAAAD/yAQAAAAAAAAEPAwAAQAAAAAooRb2MxO4/vj5qI2Eg6D8AAAA/AQIAAAAAAAABEAMAAEAAAAAKKEW9jMTuP9acidjyUOg/AAAAPwECAAAAAAAAAREDAABAAAAABjlL9te67j9OGl4ftZHoPwAAAD8RAgAAAAAAAAESAwAAQAAAAAY5S/bXuu4/DFnIQhay6D8AAAA/EQIAAAAAAAABEwMAAEAAAAAGOUv217ruP8iXMmZ30ug/AAAAPxECAAAAAAAAARQDAABAAAAABjlL9te67j+E1pyJ2PLoPwAAAD8gAgAAAAAAAAEVAwAAQAAAAAY5S/bXuu4//lNx0Joz6T8AAAA/MAIAAAAAAAABFgMAAEAAAAAGOUv217ruPxaykIUsZOk/AAAAP0ACAAAAAAAAARcDAABAAAAABjlL9te67j900UUXXXTpPwAAAD9PAgAAAAAAAAEYAwAAQAAAAAY5S/bXuu4/ji9lzO6k6T8AAAA/XwIAAAAAAAABGQMAAEAAAAAGOUv217ruP8TrozYSBuo/AAAAP34CAAAAAAAAARoDAABAAAAABjlL9te67j/eScProzbqPwAAAD+dAgAAAAAAAAEbAwAAQAAAAAY5S/bXuu4/mogtDwVX6j8AAAA/vAIAAAAAAAABHAMAAEAAAAAGOUv217ruP/in4qA1Z+o/AAAAP7wCAAAAAAAAAR0DAABAAAAABjlL9te67j9Wx5cyZnfqPwAAAD/MAgAAAAAAAAEeAwAAQAAAAAY5S/bXuu4/cCW35/en6j8AAAA/3AIAAAAAAAABHwMAAEAAAAAGOUv217ruPy5kIQtZyOo/AAAAP+sCAAAAAAAAASADAABAAAAABjlL9te67j+Mg9acidjqPwAAAD/rAgAAAAAAAAEhAwAAQAAAAAY5S/bXuu4/BAGr40sZ6z8AAAA/+wIAAAAAAAABIgMAAEAAAAAGOUv217ruP2IgYHV8Kes/AAAAPwoDAAAAAAAAASMDAABAAAAABjlL9te67j8eX8qY3UnrPwAAAD8KAwAAAAAAAAEkAwAAQAAAAAY5S/bXuu4/fH5/Kg5a6z8AAAA/GgMAAAAAAAABJQMAAEAAAAAGOUv217ruP/T7U3HQmus/AAAAPykDAAAAAAAAASYDAABAAAAABjlL9te67j9SGwkDAavrPwAAAD85AwAAAAAAAAEnAwAAQAAAAAY5S/bXuu4/DlpzJmLL6z8AAAA/SAMAAAAAAAABKAMAAEAAAAAGOUv217ruP8yY3UnD6+s/AAAAP0gDAAAAAAAAASkDAABAAAAABjlL9te67j+I10dtJAzsPwAAAD9oAwAAAAAAAAEqAwAAQAAAAAY5S/bXuu4/oDVnIrY87D8AAAA/dwMAAAAAAAABKwMAAEAAAAAGOUv217ruP/5UHLTmTOw/AAAAP5YDAAAAAAAAASwDAABAAAAABjlL9te67j9edNFFF13sPwAAAD+WAwAAAAAAAAEtAwAAQAAAAAY5S/bXuu4/vJOG10dt7D8AAAA/pgMAAAAAAAABLgMAAEAAAAAESlEvI7HuPxqzO2l4few/AAAAP7YDAAAAAAAAAS8DAABAAAAABEpRLyOx7j940vD6qI3sPwAAAD/VAwAAAAAAAAEwAwAAQAAAAARKUS8jse4/1vGljNmd7D8AAAA/5AMAAAAAAAABMQMAAEAAAAAESlEvI7HuPzQRWx4Kruw/AAAAPwQEAAAAAAAAATIDAABAAAAAAFtXaG6n7j80EVseCq7sPwAAAD8EBAAAAAAAAAEzAwAAQAAAAABbV2hup+4/8E/FQWvO7D8AAAA/IwQAAAAAAAABNAMAAEAAAAD8a12huZ3uP05vetOb3uw/AAAAPzIEAAAAAAAAATUDAABAAAAA/Gtdobmd7j+uji9lzO7sPwAAAD8yBAAAAAAAAAE2AwAAQAAAAPxrXaG5ne4/DK7k9vz+7D8AAAA/UgQAAAAAAAABNwMAAEAAAAD8a12huZ3uP2rNmYgtD+0/AAAAP1IEAAAAAAAAATgDAABAAAAA/Gtdobmd7j/I7E4aXh/tPwAAAD+ABAAAAAAAAAs=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AIAAAAeAAAABwMAAAAAAQAAAAQAAAAECUlua0F0b21WMQIAAAAJBAAAAAkFAAAADQIFBAAAAAtQZW5TdHJva2VWMQQAAAAKQXR0cmlidXRlcwVUcmFjZQlTdGFydFRpbWUEVHlwZQQEAAQPUGVuQXR0cmlidXRlc1YxAgAAAApJbmtUcmFjZVYxAgAAABAMQWN0aW9uVHlwZVYxAgAAAAIAAAAJBgAAAAkHAAAA1YwAAAAAAAAF+P///wxBY3Rpb25UeXBlVjEBAAAAB3ZhbHVlX18ACAIAAAAAAAAAAQUAAAAEAAAACQkAAAAJCgAAAIedAAAAAAAAAfX////4////AAAAAAUGAAAAD1BlbkF0dHJpYnV0ZXNWMQoAAAAHX2NvbG9yQQdfY29sb3JSB19jb2xvckcHX2NvbG9yQgpGaXRUb0N1cnZlBkhlaWdodA5JZ25vcmVQcmVzc3VyZQ1Jc0hpZ2hsaWdodGVyBVNoYXBlBVdpZHRoAAAAAAAAAAAEAAICAgIBBgEBDEJydXNoU2hhcGVWMQIAAAAGAgAAAP8AAAAAAAAAAAAACEAAAAX0////DEJydXNoU2hhcGVWMQEAAAAHdmFsdWVfXwAIAgAAAAEAAAAAAAAAAAAIQAUHAAAACklua1RyYWNlVjEDAAAADUxpc3RgMStfaXRlbXMMTGlzdGAxK19zaXplD0xpc3RgMStfdmVyc2lvbgQAABhTaGFyZWQuSW5raW5nLklua1BvaW50W10CAAAACAgCAAAACQ0AAAASAAAAEgAAAAEJAAAABgAAAP8AAAAAAAAAAAAACEAAAAHy////9P///wEAAAAAAAAAAAAIQAEKAAAABwAAAAkPAAAAFgAAABYAAAAHDQAAAAABAAAAIAAAAAQKSW5rUG9pbnRWMQIAAAAJEAAAAAkRAAAACRIAAAAJEwAAAAkUAAAACRUAAAAJFgAAAAkXAAAACRgAAAAJGQAAAAkaAAAACRsAAAAJHAAAAAkdAAAACR4AAAAJHwAAAAkgAAAACSEAAAANDgcPAAAAAAEAAAAgAAAABApJbmtQb2ludFYxAgAAAAkiAAAACSMAAAAJJAAAAAklAAAACSYAAAAJJwAAAAkoAAAACSkAAAAJKgAAAAkrAAAACSwAAAAJLQAAAAkuAAAACS8AAAAJMAAAAAkxAAAACTIAAAAJMwAAAAk0AAAACTUAAAAJNgAAAAk3AAAADQoFEAAAAApJbmtQb2ludFYxBAAAAAFYAVkOUHJlc3N1cmVGYWN0b3IJVGltZVN0YW1wAAAAAAYGCxACAAAAhv8oOnZI6D/A///////ZPwAAAD8AAAAAAAAAAAERAAAAEAAAAHquYtn4Zug/wP//////2T8AAAA/nAAAAAAAAAABEgAAABAAAAAOhKMRE5jpPwAAAAAAANY/AAAAP6wAAAAAAAAAARMAAAAQAAAAcLmzn1nk6T8AAAAAAADSPwAAAD+8AAAAAAAAAAEUAAAAEAAAAKqqqqqqquo/AAAAAAAA0j8AAAA/ywAAAAAAAAABFQAAABAAAACWCB7pr+fqPwAAAAAAANI/AAAAP+oAAAAAAAAAARYAAAAQAAAAEOC6OPH26j8AAAAAAADSPwAAAD/6AAAAAAAAAAEXAAAAEAAAAH5mkSe1JOs/AAAAAAAA0j8AAAA/CgEAAAAAAAABGAAAABAAAACsBsLRiAnsPwAAAAAAANI/AAAAPzgBAAAAAAAAARkAAAAQAAAAurOfWeRJ7T8AAAAAAADMPwAAAD9IAQAAAAAAAAEaAAAAEAAAACg6dkiod+0/AAAAAAAAxD8AAAA/WAEAAAAAAAABGwAAABAAAAD89VzFsvHtPwAAAAAAALg/AAAAP2cBAAAAAAAAARwAAAAQAAAAeM35FPQA7j8AAAAAAAC4PwAAAD93AQAAAAAAAAEdAAAAEAAAAPSklmQ1EO4/AAAAAAAAuD8AAAA/pgEAAAAAAAABHgAAABAAAABgK21T+T3uPwAAAAAAALg/AAAAP7UBAAAAAAAAAR8AAAAQAAAAIEXHDgn17j8AAAAAAAC4PwAAAD/UAQAAAAAAAAEgAAAAEAAAAEzl97jc2e8/AAAAAAAAxD8AAAA/AwIAAAAAAAABIQAAABAAAADIvJQIHunvPwAAAAAAAMQ/AAAAPwMCAAAAAAAAASIAAAAQAAAAADhDa/fhZj/g///////sPwAAAD8AAAAAAAAAAAEjAAAAEAAAAADypJZkNZA/AAAAAAAA6z8AAAA/ygAAAAAAAAABJAAAABAAAACArxBlDNaXPwAAAAAAAOs/AAAAP8oAAAAAAAAAASUAAAAQAAAAgH3hP4qOnT8AAAAAAADrPwAAAD/aAAAAAAAAAAEmAAAAEAAAAKAlWQ2Eo6E/AAAAAAAA6z8AAAA/2gAAAAAAAAABJwAAABAAAACg8ynoAVynPwAAAAAAAOs/AAAAP+oAAAAAAAAAASgAAAAQAAAAQNJfz1Usqz8AAAAAAADrPwAAAD8JAQAAAAAAAAEpAAAAEAAAAOBJLclqIKw/AAAAAAAA6z8AAAA/GAEAAAAAAAABKgAAABAAAAAQUBjVaXKwPwAAAAAAAOs/AAAAPygBAAAAAAAAASsAAAAQAAAA4Av/UXTssD8AAAAAAADrPwAAAD84AQAAAAAAAAEsAAAAEAAAALAuTry9QrQ/AAAAAAAA6z8AAAA/RwEAAAAAAAABLQAAABAAAAAgMNMNW2m7PwAAAAAAAOs/AAAAP2YBAAAAAAAAAS4AAAAQAAAAUNtUfo/LvT8AAAAAAADrPwAAAD92AQAAAAAAAAEvAAAAEAAAAPBSInikv74/AAAAAAAA6z8AAAA/dgEAAAAAAAABMAAAABAAAADgujjx9grBPwAAAAAAAOs/AAAAP5UBAAAAAAAAATEAAAAQAAAAyBisL/xHwT8AAAAAAADrPwAAAD+0AQAAAAAAAAEyAAAAEAAAALB2H24BhcE/AAAAAAAA6z8AAAA/0gEAAAAAAAABMwAAABAAAACIMgbrC//BPwAAAAAAAOs/AAAAP+EBAAAAAAAAATQAAAAQAAAAGAhHIyYwwz8AAAAAAADrPwAAAD/xAQAAAAAAAAE1AAAAEAAAAECzyJNaksU/AAAAAAAA6z8AAAA/EAIAAAAAAAABNgAAABAAAAAgeKS/nqvIPwAAAAAAAOs/AAAAPy8CAAAAAAAAATcAAAAQAAAASCMmMNMNyz8AAAAAAADrPwAAAD9OAgAAAAAAAAs=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AcAAAALAAAABwMAAAAAAQAAAAgAAAAECUlua0F0b21WMQIAAAAJBAAAAAkFAAAACQYAAAAJBwAAAAkIAAAACQkAAAAJCgAAAAoFBAAAAAtQZW5TdHJva2VWMQQAAAAKQXR0cmlidXRlcwVUcmFjZQlTdGFydFRpbWUEVHlwZQQEAAQPUGVuQXR0cmlidXRlc1YxAgAAAApJbmtUcmFjZVYxAgAAABAMQWN0aW9uVHlwZVYxAgAAAAIAAAAJCwAAAAkMAAAAxiUAAAAAAAAF8////wxBY3Rpb25UeXBlVjEBAAAAB3ZhbHVlX18ACAIAAAAAAAAAAQUAAAAEAAAACQ4AAAAJDwAAAHI0AAAAAAAAAfD////z////AAAAAAEGAAAABAAAAAkRAAAACRIAAACdRQAAAAAAAAHt////8////wAAAAABBwAAAAQAAAAJFAAAAAkVAAAAg10AAAAAAAAB6v////P///8AAAAAAQgAAAAEAAAACRcAAAAJGAAAAMp6AAAAAAAAAef////z////AAAAAAEJAAAABAAAAAkaAAAACRsAAADimQAAAAAAAAHk////8////wAAAAABCgAAAAQAAAAJHQAAAAkeAAAAQaoAAAAAAAAB4f////P///8AAAAABQsAAAAPUGVuQXR0cmlidXRlc1YxCgAAAAdfY29sb3JBB19jb2xvclIHX2NvbG9yRwdfY29sb3JCCkZpdFRvQ3VydmUGSGVpZ2h0Dklnbm9yZVByZXNzdXJlDUlzSGlnaGxpZ2h0ZXIFU2hhcGUFV2lkdGgAAAAAAAAAAAQAAgICAgEGAQEMQnJ1c2hTaGFwZVYxAgAAAAYCAAAA/wAAAAAAAAAAAAAIQAAABeD///8MQnJ1c2hTaGFwZVYxAQAAAAd2YWx1ZV9fAAgCAAAAAQAAAAAAAAAAAAhABQwAAAAKSW5rVHJhY2VWMQMAAAANTGlzdGAxK19pdGVtcwxMaXN0YDErX3NpemUPTGlzdGAxK192ZXJzaW9uBAAAGFNoYXJlZC5JbmtpbmcuSW5rUG9pbnRbXQIAAAAICAIAAAAJIQAAACUAAAAlAAAAAQ4AAAALAAAA/wAAAAAAAAAAAAAIQAAAAd7////g////AQAAAAAAAAAAAAhAAQ8AAAAMAAAACSMAAAAQAAAAEAAAAAERAAAACwAAAP8AAAAAAAAAAAAACEAAAAHc////4P///wEAAAAAAAAAAAAIQAESAAAADAAAAAklAAAAKAAAACgAAAABFAAAAAsAAAD/AAAAAAAAAAAAAAhAAAAB2v///+D///8BAAAAAAAAAAAACEABFQAAAAwAAAAJJwAAAEoAAABKAAAAARcAAAALAAAA/wAAAAAAAAAAAAAIQAAAAdj////g////AQAAAAAAAAAAAAhAARgAAAAMAAAACSkAAABZAAAAWQAAAAEaAAAACwAAAP8AAAAAAAAAAAAACEAAAAHW////4P///wEAAAAAAAAAAAAIQAEbAAAADAAAAAkrAAAAbAAAAGwAAAABHQAAAAsAAAD/AAAAAAAAAAAAAAhAAAAB1P///+D///8BAAAAAAAAAAAACEABHgAAAAwAAAAJLQAAAFMAAABTAAAAByEAAAAAAQAAAEAAAAAECklua1BvaW50VjECAAAACS4AAAAJLwAAAAkwAAAACTEAAAAJMgAAAAkzAAAACTQAAAAJNQAAAAk2AAAACTcAAAAJOAAAAAk5AAAACToAAAAJOwAAAAk8AAAACT0AAAAJPgAAAAk/AAAACUAAAAAJQQAAAAlCAAAACUMAAAAJRAAAAAlFAAAACUYAAAAJRwAAAAlIAAAACUkAAAAJSgAAAAlLAAAACUwAAAAJTQAAAAlOAAAACU8AAAAJUAAAAAlRAAAACVIAAAANGwcjAAAAAAEAAAAQAAAABApJbmtQb2ludFYxAgAAAAlTAAAACVQAAAAJVQAAAAlWAAAACVcAAAAJWAAAAAlZAAAACVoAAAAJWwAAAAlcAAAACV0AAAAJXgAAAAlfAAAACWAAAAAJYQAAAAliAAAAByUAAAAAAQAAAEAAAAAECklua1BvaW50VjECAAAACWMAAAAJZAAAAAllAAAACWYAAAAJZwAAAAloAAAACWkAAAAJagAAAAlrAAAACWwAAAAJbQAAAAluAAAACW8AAAAJcAAAAAlxAAAACXIAAAAJcwAAAAl0AAAACXUAAAAJdgAAAAl3AAAACXgAAAAJeQAAAAl6AAAACXsAAAAJfAAAAAl9AAAACX4AAAAJfwAAAAmAAAAACYEAAAAJggAAAAmDAAAACYQAAAAJhQAAAAmGAAAACYcAAAAJiAAAAAmJAAAACYoAAAANGAcnAAAAAAEAAACAAAAABApJbmtQb2ludFYxAgAAAAmLAAAACYwAAAAJjQAAAAmOAAAACY8AAAAJkAAAAAmRAAAACZIAAAAJkwAAAAmUAAAACZUAAAAJlgAAAAmXAAAACZgAAAAJmQAAAAmaAAAACZsAAAAJnAAAAAmdAAAACZ4AAAAJnwAAAAmgAAAACaEAAAAJogAAAAmjAAAACaQAAAAJpQAAAAmmAAAACacAAAAJqAAAAAmpAAAACaoAAAAJqwAAAAmsAAAACa0AAAAJrgAAAAmvAAAACbAAAAAJsQAAAAmyAAAACbMAAAAJtAAAAAm1AAAACbYAAAAJtwAAAAm4AAAACbkAAAAJugAAAAm7AAAACbwAAAAJvQAAAAm+AAAACb8AAAAJwAAAAAnBAAAACcIAAAAJwwAAAAnEAAAACcUAAAAJxgAAAAnHAAAACcgAAAAJyQAAAAnKAAAACcsAAAAJzAAAAAnNAAAACc4AAAAJzwAAAAnQAAAACdEAAAAJ0gAAAAnTAAAACdQAAAANNgcpAAAAAAEAAACAAAAABApJbmtQb2ludFYxAgAAAAnVAAAACdYAAAAJ1wAAAAnYAAAACdkAAAAJ2gAAAAnbAAAACdwAAAAJ3QAAAAneAAAACd8AAAAJ4AAAAAnhAAAACeIAAAAJ4wAAAAnkAAAACeUAAAAJ5gAAAAnnAAAACegAAAAJ6QAAAAnqAAAACesAAAAJ7AAAAAntAAAACe4AAAAJ7wAAAAnwAAAACfEAAAAJ8gAAAAnzAAAACfQAAAAJ9QAAAAn2AAAACfcAAAAJ+AAAAAn5AAAACfoAAAAJ+wAAAAn8AAAACf0AAAAJ/gAAAAn/AAAACQABAAAJAQEAAAkCAQAACQMBAAAJBAEAAAkFAQAACQYBAAAJBwEAAAkIAQAACQkBAAAJCgEAAAkLAQAACQwBAAAJDQEAAAkOAQAACQ8BAAAJEAEAAAkRAQAACRIBAAAJEwEAAAkUAQAACRUBAAAJFgEAAAkXAQAACRgBAAAJGQEAAAkaAQAACRsBAAAJHAEAAAkdAQAACR4BAAAJHwEAAAkgAQAACSEBAAAJIgEAAAkjAQAACSQBAAAJJQEAAAkmAQAACScBAAAJKAEAAAkpAQAACSoBAAAJKwEAAAksAQAACS0BAAANJwcrAAAAAAEAAACAAAAABApJbmtQb2ludFYxAgAAAAkuAQAACS8BAAAJMAEAAAkxAQAACTIBAAAJMwEAAAk0AQAACTUBAAAJNgEAAAk3AQAACTgBAAAJOQEAAAk6AQAACTsBAAAJPAEAAAk9AQAACT4BAAAJPwEAAAlAAQAACUEBAAAJQgEAAAlDAQAACUQBAAAJRQEAAAlGAQAACUcBAAAJSAEAAAlJAQAACUoBAAAJSwEAAAlMAQAACU0BAAAJTgEAAAlPAQAACVABAAAJUQEAAAlSAQAACVMBAAAJVAEAAAlVAQAACVYBAAAJVwEAAAlYAQAACVkBAAAJWgEAAAlbAQAACVwBAAAJXQEAAAleAQAACV8BAAAJYAEAAAlhAQAACWIBAAAJYwEAAAlkAQAACWUBAAAJZgEAAAlnAQAACWgBAAAJaQEAAAlqAQAACWsBAAAJbAEAAAltAQAACW4BAAAJbwEAAAlwAQAACXEBAAAJcgEAAAlzAQAACXQBAAAJdQEAAAl2AQAACXcBAAAJeAEAAAl5AQAACXoBAAAJewEAAAl8AQAACX0BAAAJfgEAAAl/AQAACYABAAAJgQEAAAmCAQAACYMBAAAJhAEAAAmFAQAACYYBAAAJhwEAAAmIAQAACYkBAAAJigEAAAmLAQAACYwBAAAJjQEAAAmOAQAACY8BAAAJkAEAAAmRAQAACZIBAAAJkwEAAAmUAQAACZUBAAAJlgEAAAmXAQAACZgBAAAJmQEAAA0UBy0AAAAAAQAAAIAAAAAECklua1BvaW50VjECAAAACZoBAAAJmwEAAAmcAQAACZ0BAAAJngEAAAmfAQAACaABAAAJoQEAAAmiAQAACaMBAAAJpAEAAAmlAQAACaYBAAAJpwEAAAmoAQAACakBAAAJqgEAAAmrAQAACawBAAAJrQEAAAmuAQAACa8BAAAJsAEAAAmxAQAACbIBAAAJswEAAAm0AQAACbUBAAAJtgEAAAm3AQAACbgBAAAJuQEAAAm6AQAACbsBAAAJvAEAAAm9AQAACb4BAAAJvwEAAAnAAQAACcEBAAAJwgEAAAnDAQAACcQBAAAJxQEAAAnGAQAACccBAAAJyAEAAAnJAQAACcoBAAAJywEAAAnMAQAACc0BAAAJzgEAAAnPAQAACdABAAAJ0QEAAAnSAQAACdMBAAAJ1AEAAAnVAQAACdYBAAAJ1wEAAAnYAQAACdkBAAAJ2gEAAAnbAQAACdwBAAAJ3QEAAAneAQAACd8BAAAJ4AEAAAnhAQAACeIBAAAJ4wEAAAnkAQAACeUBAAAJ5gEAAAnnAQAACegBAAAJ6QEAAAnqAQAACesBAAAJ7AEAAA0tBS4AAAAKSW5rUG9pbnRWMQQAAAABWAFZDlByZXNzdXJlRmFjdG9yCVRpbWVTdGFtcAAAAAAGBgsQAgAAANDMzMzMzL8/ALvBFPmsiz8AAAA/AAAAAAAAAAABLwAAAC4AAAAAAAAAAIDFPwC7wRT5rIs/AAAAP2gBAAAAAAAAATAAAAAuAAAAzMzMzMxMxz8Au8EU+ayLPwAAAD94AQAAAAAAAAExAAAALgAAAMzMzMzMTMw/ALvBFPmsiz8AAAA/hwEAAAAAAAABMgAAAC4AAACYmZmZmRnNPwC7wRT5rIs/AAAAP6cBAAAAAAAAATMAAAAuAAAAaGZmZmbmzT8Au8EU+ayLPwAAAD+RAgAAAAAAAAE0AAAALgAAAAAAAAAAgM4/ALvBFPmsiz8AAAA/oAIAAAAAAAABNQAAAC4AAADOzMzMzAzQPwC7wRT5rIs/AAAAP7ACAAAAAAAAATYAAAAuAAAAmpmZmZnZ0j/AJCrLy6SGPwAAAD/PAgAAAAAAAAE3AAAALgAAAM7MzMzMDNM/wCQqy8ukhj8AAAA/3wIAAAAAAAABOAAAAC4AAACamZmZmVnTP8AkKsvLpIY/AAAAP+4CAAAAAAAAATkAAAAuAAAAMjMzMzNz0z/AJCrLy6SGPwAAAD/uAgAAAAAAAAE6AAAALgAAAMzMzMzMjNM/wCQqy8ukhj8AAAA//gIAAAAAAAABOwAAAC4AAAAAAAAAAMDTP8AkKsvLpIY/AAAAPw0DAAAAAAAAATwAAAAuAAAAAAAAAADA1D9AjpKBnpyBPwAAAD9rAwAAAAAAAAE9AAAALgAAAJqZmZmZWdU/APD1b+IoeT8AAAA/awMAAAAAAAABPgAAAC4AAACamZmZmdnXPwCGjbkPMW4/AAAAP3sDAAAAAAAAAT8AAAAuAAAAAAAAAADA2T8Aho25DzFuPwAAAD+KAwAAAAAAAAFAAAAALgAAAM7MzMzMjNo/AIaNuQ8xbj8AAAA/igMAAAAAAAABQQAAAC4AAACamZmZmVnbPwCGjbkPMW4/AAAAP5oDAAAAAAAAAUIAAAAuAAAAMjMzMzPz3D8Aho25DzFuPwAAAD/JAwAAAAAAAAFDAAAALgAAAGZmZmZmJt0/AIaNuQ8xbj8AAAA/RQQAAAAAAAABRAAAAC4AAAAAAAAAAEDfPwCGjbkPMW4/AAAAP2UEAAAAAAAAAUUAAAAuAAAAZ2ZmZmZG4D8Aho25DzFuPwAAAD9lBAAAAAAAAAFGAAAALgAAAAEAAAAA4OA/AIaNuQ8xbj8AAAA/hAQAAAAAAAABRwAAAC4AAAAAAAAAACDhPwCGjbkPMW4/AAAAP5MEAAAAAAAAAUgAAAAuAAAAZmZmZmZG4T8Aho25DzFuPwAAAD+jBAAAAAAAAAFJAAAALgAAADMzMzMzU+E/AIaNuQ8xbj8AAAA/DwUAAAAAAAABSgAAAC4AAABnZmZmZobhPwCGjbkPMW4/AAAAPy8FAAAAAAAAAUsAAAAuAAAAmZmZmZm54T8Aho25DzFuPwAAAD8+BQAAAAAAAAFMAAAALgAAAM3MzMzM7OE/AIaNuQ8xbj8AAAA/TgUAAAAAAAABTQAAAC4AAACZmZmZmfnhPwCGjbkPMW4/AAAAP/kFAAAAAAAAAU4AAAAuAAAAMzMzMzMT4j8Aho25DzFuPwAAAD92BgAAAAAAAAFPAAAALgAAAAEAAAAAIOI/AIaNuQ8xbj8AAAA/hgYAAAAAAAABUAAAAC4AAADNzMzMzCziPwCGjbkPMW4/AAAAP5UGAAAAAAAAAVEAAAAuAAAAm5mZmZk54j8Aho25DzFuPwAAAD+lBgAAAAAAAAFSAAAALgAAAGdmZmZmRuI/AIaNuQ8xbj8AAAA/+gYAAAAAAAABUwAAAC4AAAAAMzMzMzNjP8AkKsvLpIY/AAAAPwAAAAAAAAAAAVQAAAAuAAAAoJmZmZmZgT9AjpKBnpyBPwAAAD/bAAAAAAAAAAFVAAAALgAAAGBmZmZmZo4/APD1b+IoeT8AAAA/6wAAAAAAAAABVgAAAC4AAACQmZmZmZmVPwDw9W/iKHk/AAAAP+sAAAAAAAAAAVcAAAAuAAAACAAAAAAAoj8A8PVv4ih5PwAAAD8KAQAAAAAAAAFYAAAALgAAANDMzMzMzKI/APD1b+IoeT8AAAA/KQEAAAAAAAABWQAAAC4AAACYmZmZmZmjPwDw9W/iKHk/AAAAPzkBAAAAAAAAAVoAAAAuAAAAYGZmZmZmpD8A8PVv4ih5PwAAAD9JAQAAAAAAAAFbAAAALgAAADAzMzMzM6U/APD1b+IoeT8AAAA/SQEAAAAAAAABXAAAAC4AAAAAAAAAAACmPwDw9W/iKHk/AAAAP2gBAAAAAAAAAV0AAAAuAAAAYGZmZmZmqD8A8PVv4ih5PwAAAD93AQAAAAAAAAFeAAAALgAAAKCZmZmZmas/APD1b+IoeT8AAAA/hwEAAAAAAAABXwAAAC4AAAAwMzMzMzOwPwCGjbkPMW4/AAAAP5cBAAAAAAAAAWAAAAAuAAAAAAAAAAAAsT8Aho25DzFuPwAAAD+mAQAAAAAAAAFhAAAALgAAAMjMzMzMzLE/AIaNuQ8xbj8AAAA/1QEAAAAAAAABYgAAAC4AAAAAAAAAAACzPwCGjbkPMW4/AAAAP/QBAAAAAAAAAWMAAAAuAAAAcGZmZmZmrD+4q2lottLXPwAAAD8AAAAAAAAAAAFkAAAALgAAAMjMzMzMzLE/uKtpaLbS1z8AAAA/MAIAAAAAAAABZQAAAC4AAAAwMzMzMzO0P7iraWi20tc/AAAAPz8CAAAAAAAAAWYAAAAuAAAAaGZmZmZmuz+4q2lottLXPwAAAD9eAgAAAAAAAAFnAAAALgAAAAAAAAAAgMA/uKtpaLbS1z8AAAA/bgIAAAAAAAABaAAAAC4AAADMzMzMzEzBP7iraWi20tc/AAAAP34CAAAAAAAAAWkAAAAuAAAAAAAAAACAwT+4q2lottLXPwAAAD9+AgAAAAAAAAFqAAAALgAAADQzMzMzs8Q/uKtpaLbS1z8AAAA/2wIAAAAAAAABawAAAC4AAADMzMzMzEzHP7iraWi20tc/AAAAP+sCAAAAAAAAAWwAAAAuAAAAAAAAAACAyD+4q2lottLXPwAAAD/rAgAAAAAAAAFtAAAALgAAAAAAAAAAgMk/uKtpaLbS1z8AAAA/+gIAAAAAAAABbgAAAC4AAAAwMzMzM7PKP7iraWi20tc/AAAAPwoDAAAAAAAAAW8AAAAuAAAAzMzMzMxMyz+4q2lottLXPwAAAD8KAwAAAAAAAAFwAAAALgAAAGRmZmZm5sw/uKtpaLbS1z8AAAA/GgMAAAAAAAABcQAAAC4AAADMzMzMzEzNP7iraWi20tc/AAAAPykDAAAAAAAAAXIAAAAuAAAAAAAAAACAzj+4q2lottLXPwAAAD85AwAAAAAAAAFzAAAALgAAAMzMzMzMTM8/uKtpaLbS1z8AAAA/OQMAAAAAAAABdAAAAC4AAAAwMzMzM7PPP7iraWi20tc/AAAAP0gDAAAAAAAAAXUAAAAuAAAAzszMzMyM0D+4q2lottLXPwAAAD9YAwAAAAAAAAF2AAAALgAAADQzMzMzc9I/uKtpaLbS1z8AAAA/hwMAAAAAAAABdwAAAC4AAACamZmZmdnSP7iraWi20tc/AAAAP5YDAAAAAAAAAXgAAAAuAAAAAAAAAABA0z+4q2lottLXPwAAAD+mAwAAAAAAAAF5AAAALgAAAMzMzMzMjNQ/bGi20vf61z8AAAA/xQMAAAAAAAABegAAAC4AAACYmZmZmdnUP2xottL3+tc/AAAAP8UDAAAAAAAAAXsAAAAuAAAAzszMzMwM1T9saLbS9/rXPwAAAD/UAwAAAAAAAAF8AAAALgAAAAAAAAAAwNU/bGi20vf61z8AAAA/5AMAAAAAAAABfQAAAC4AAAAyMzMzM/PVP2xottL3+tc/AAAAP+QDAAAAAAAAAX4AAAAuAAAAAAAAAABA1z9saLbS9/rXPwAAAD8DBAAAAAAAAAF/AAAALgAAAGZmZmZmptc/bGi20vf61z8AAAA/EwQAAAAAAAABgAAAAC4AAADOzMzMzAzYP2xottL3+tc/AAAAPxMEAAAAAAAAAYEAAAAuAAAAZmZmZmam2D9saLbS9/rXPwAAAD8iBAAAAAAAAAGCAAAALgAAAAAAAAAAwNk/bGi20vf61z8AAAA/MgQAAAAAAAABgwAAAC4AAACamZmZmdnaP2xottL3+tc/AAAAP0IEAAAAAAAAAYQAAAAuAAAAZmZmZmam3D+4q2lottLXPwAAAD9hBAAAAAAAAAGFAAAALgAAADQzMzMz890/VDLQkzOC1z8AAAA/rwQAAAAAAAABhgAAAC4AAACamZmZmdnfP1Qy0JMzgtc/AAAAPw0FAAAAAAAAAYcAAAAuAAAAmpmZmZn54D9UMtCTM4LXPwAAAD8sBQAAAAAAAAGIAAAALgAAAJmZmZmZOeE/CO8c/nSq1z8AAAA/LAUAAAAAAAABiQAAAC4AAADNzMzMzGzhPwjvHP50qtc/AAAAPzsFAAAAAAAAAYoAAAAuAAAAmZmZmZl54T8I7xz+dKrXPwAAAD9LBQAAAAAAAAGLAAAALgAAAMzMzMzMTMc/6MkZwTuH3z8AAAA/AAAAAAAAAAABjAAAAC4AAAAAAAAAAIDIP+jJGcE7h98/AAAAP5wAAAAAAAAAAY0AAAAuAAAAzMzMzMxMzT/oyRnBO4ffPwAAAD/KAAAAAAAAAAGOAAAALgAAADQzMzMzs80/6MkZwTuH3z8AAAA/ygAAAAAAAAABjwAAAC4AAACYmZmZmRnOP+jJGcE7h98/AAAAP9oAAAAAAAAAAZAAAAAuAAAAzMzMzMxMzj/oyRnBO4ffPwAAAD8oAQAAAAAAAAGRAAAALgAAAM7MzMzMjNA/UEOzlb7X3z8AAAA/RwEAAAAAAAABkgAAAC4AAABmZmZmZibRP1BDs5W+198/AAAAP0cBAAAAAAAAAZMAAAAuAAAAzMzMzMyM0T9QQ7OVvtffPwAAAD9XAQAAAAAAAAGUAAAALgAAAM7MzMzMjNI/UEOzlb7X3z8AAAA/ZgEAAAAAAAABlQAAAC4AAACamZmZmdnSP1BDs5W+198/AAAAP2YBAAAAAAAAAZYAAAAuAAAAZmZmZmYm0z9QQ7OVvtffPwAAAD92AQAAAAAAAAGXAAAALgAAADIzMzMzc9M/UEOzlb7X3z8AAAA/hgEAAAAAAAABmAAAAC4AAABmZmZmZqbTP1BDs5W+198/AAAAP5UBAAAAAAAAAZkAAAAuAAAAzMzMzMwM1D9QQ7OVvtffPwAAAD+0AQAAAAAAAAGaAAAALgAAAGZmZmZmptQ/UEOzlb7X3z8AAAA/xAEAAAAAAAABmwAAAC4AAAAAAAAAAMDUP1BDs5W+198/AAAAP8QBAAAAAAAAAZwAAAAuAAAAzszMzMyM1T9QQ7OVvtffPwAAAD/zAQAAAAAAAAGdAAAALgAAAJqZmZmZ2dU/UEOzlb7X3z8AAAA/8wEAAAAAAAABngAAAC4AAADMzMzMzIzWP1BDs5W+198/AAAAPwMCAAAAAAAAAZ8AAAAuAAAAmJmZmZlZ1z9QQ7OVvtffPwAAAD8TAgAAAAAAAAGgAAAALgAAAM7MzMzMjNc/UEOzlb7X3z8AAAA/IgIAAAAAAAABoQAAAC4AAAAAAAAAAMDXP1BDs5W+198/AAAAP4ACAAAAAAAAAaIAAAAuAAAAmpmZmZnZ1z9QQ7OVvtffPwAAAD+PAgAAAAAAAAGjAAAALgAAAGZmZmZmJtg/UEOzlb7X3z8AAAA/jwIAAAAAAAABpAAAAC4AAAAAAAAAAMDYP1BDs5W+198/AAAAP58CAAAAAAAAAaUAAAAuAAAANDMzMzPz2D9QQ7OVvtffPwAAAD+fAgAAAAAAAAGmAAAALgAAAAAAAAAAQNk/nIZmK32v3z8AAAA/rwIAAAAAAAABpwAAAC4AAACYmZmZmdnZP5yGZit9r98/AAAAP74CAAAAAAAAAagAAAAuAAAAzszMzMwM2j+chmYrfa/fPwAAAD++AgAAAAAAAAGpAAAALgAAAAAAAAAAQNo/nIZmK32v3z8AAAA/3QIAAAAAAAABqgAAAC4AAADOzMzMzIzaP5yGZit9r98/AAAAP+0CAAAAAAAAAasAAAAuAAAAZmZmZmam2j+chmYrfa/fPwAAAD/tAgAAAAAAAAGsAAAALgAAAJqZmZmZ2do/nIZmK32v3z8AAAA//QIAAAAAAAABrQAAAC4AAAAyMzMzM/PaP5yGZit9r98/AAAAPwwDAAAAAAAAAa4AAAAuAAAAzMzMzMwM2z+chmYrfa/fPwAAAD8cAwAAAAAAAAGvAAAALgAAAGZmZmZmJts/6MkZwTuH3z8AAAA/KwMAAAAAAAABsAAAAC4AAACamZmZmVnbP+jJGcE7h98/AAAAPzsDAAAAAAAAAbEAAAAuAAAAZmZmZmYm3D84Dc1W+l7fPwAAAD9LAwAAAAAAAAGyAAAALgAAAAAAAAAAwNw/OA3NVvpe3z8AAAA/WgMAAAAAAAABswAAAC4AAADOzMzMzAzdPzgNzVb6Xt8/AAAAP2oDAAAAAAAAAbQAAAAuAAAAzMzMzMyM3T84Dc1W+l7fPwAAAD95AwAAAAAAAAG1AAAALgAAAMzMzMzMDN4/OA3NVvpe3z8AAAA/mQMAAAAAAAABtgAAAC4AAABmZmZmZibePzgNzVb6Xt8/AAAAP5kDAAAAAAAAAbcAAAAuAAAANDMzMzNz3j84Dc1W+l7fPwAAAD+oAwAAAAAAAAG4AAAALgAAAGZmZmZmpt4/OA3NVvpe3z8AAAA/uAMAAAAAAAABuQAAAC4AAABmZmZmZqbfPzgNzVb6Xt8/AAAAP9cDAAAAAAAAAboAAAAuAAAAzMzMzMws4D84Dc1W+l7fPwAAAD/uAwAAAAAAAAG7AAAALgAAADMzMzMzk+A/OA3NVvpe3z8AAAA//QMAAAAAAAABvAAAAC4AAACamZmZmfngPzgNzVb6Xt8/AAAAPw0EAAAAAAAAAb0AAAAuAAAAMzMzMzMT4T84Dc1W+l7fPwAAAD8cBAAAAAAAAAG+AAAALgAAAGdmZmZmxuE/OA3NVvpe3z8AAAA/WwQAAAAAAAABvwAAAC4AAAD//////9/hPzgNzVb6Xt8/AAAAP2oEAAAAAAAAAcAAAAAuAAAAZ2ZmZmZG4j84Dc1W+l7fPwAAAD+KBAAAAAAAAAHBAAAALgAAAGdmZmZmhuI/6MkZwTuH3z8AAAA/mQQAAAAAAAABwgAAAC4AAAAzMzMzM9PiP5yGZit9r98/AAAAP6kEAAAAAAAAAcMAAAAuAAAAmZmZmZk54z+chmYrfa/fPwAAAD+4BAAAAAAAAAHEAAAALgAAAAEAAAAAYOM/nIZmK32v3z8AAAA/yAQAAAAAAAABxQAAAC4AAACbmZmZmXnjP5yGZit9r98/AAAAP9gEAAAAAAAAAcYAAAAuAAAAAQAAAACg4z+chmYrfa/fPwAAAD/nBAAAAAAAAAHHAAAALgAAAJmZmZmZueM/nIZmK32v3z8AAAA/9wQAAAAAAAAByAAAAC4AAACZmZmZmfnjP5yGZit9r98/AAAAPwYFAAAAAAAAAckAAAAuAAAAMzMzMzMT5D+chmYrfa/fPwAAAD8WBQAAAAAAAAHKAAAALgAAAGdmZmZmRuQ/nIZmK32v3z8AAAA/JgUAAAAAAAABywAAAC4AAAD//////1/kP5yGZit9r98/AAAAPzUFAAAAAAAAAcwAAAAuAAAAzczMzMxs5D+chmYrfa/fPwAAAD9FBQAAAAAAAAHNAAAALgAAAGVmZmZmhuQ/nIZmK32v3z8AAAA/VAUAAAAAAAABzgAAAC4AAABnZmZmZsbkP5yGZit9r98/AAAAP5MFAAAAAAAAAc8AAAAuAAAAMzMzMzPT5D+chmYrfa/fPwAAAD+TBQAAAAAAAAHQAAAALgAAAJmZmZmZ+eQ/nIZmK32v3z8AAAA/sgUAAAAAAAAB0QAAAC4AAADNzMzMzCzlP5yGZit9r98/AAAAP8IFAAAAAAAAAdIAAAAuAAAAZ2ZmZmZG5T+chmYrfa/fPwAAAD/RBQAAAAAAAAHTAAAALgAAAAEAAAAAYOU/nIZmK32v3z8AAAA/8AUAAAAAAAAB1AAAAC4AAADNzMzMzGzlP5yGZit9r98/AAAAP4sGAAAAAAAAAdUAAAAuAAAAnJmZmZkZxz9oUgtCAbLjPwAAAD8AAAAAAAAAAAHWAAAALgAAAMzMzMzMTMg/aFILQgGy4z8AAAA/SgEAAAAAAAAB1wAAAC4AAAA0MzMzM7PIPw705IzgneM/AAAAP9cBAAAAAAAAAdgAAAAuAAAAAAAAAACAyj8O9OSM4J3jPwAAAD8GAgAAAAAAAAHZAAAALgAAAJyZmZmZGcs/DvTkjOCd4z8AAAA/FQIAAAAAAAAB2gAAAC4AAAAAAAAAAIDMPw705IzgneM/AAAAPyUCAAAAAAAAAdsAAAAuAAAAZmZmZmYm0D8aD1isQtrjPwAAAD9EAgAAAAAAAAHcAAAALgAAAAAAAAAAQNA/Gg9YrELa4z8AAAA/VAIAAAAAAAAB3QAAAC4AAACamZmZmVnQPxoPWKxC2uM/AAAAP3MCAAAAAAAAAd4AAAAuAAAAMjMzMzNz0D8aD1isQtrjPwAAAD+iAgAAAAAAAAHfAAAALgAAAGZmZmZmptA/Gg9YrELa4z8AAAA/sQIAAAAAAAAB4AAAAC4AAAAyMzMzM/PQPxoPWKxC2uM/AAAAP8ECAAAAAAAAAeEAAAAuAAAAmpmZmZlZ0T90bX5hY+7jPwAAAD/BAgAAAAAAAAHiAAAALgAAAGZmZmZmJtM/dG1+YWPu4z8AAAA/0AIAAAAAAAAB4wAAAC4AAAAAAAAAAMDTPxoPWKxC2uM/AAAAP+ACAAAAAAAAAeQAAAAuAAAAZmZmZmYm1D/AsDH3IcbjPwAAAD/gAgAAAAAAAAHlAAAALgAAAMzMzMzMjNQ/wLAx9yHG4z8AAAA/8AIAAAAAAAAB5gAAAC4AAACYmZmZmdnUP8CwMfchxuM/AAAAP/ACAAAAAAAAAecAAAAuAAAAmpmZmZlZ1T9oUgtCAbLjPwAAAD8eAwAAAAAAAAHoAAAALgAAADIzMzMzc9U/aFILQgGy4z8AAAA/kQMAAAAAAAAB6QAAAC4AAAAyMzMzM/PVP2hSC0IBsuM/AAAAP6EDAAAAAAAAAeoAAAAuAAAANDMzMzNz1j9oUgtCAbLjPwAAAD+hAwAAAAAAAAHrAAAALgAAAJqZmZmZ2dc/aFILQgGy4z8AAAA/sAMAAAAAAAAB7AAAAC4AAABmZmZmZqbYP2hSC0IBsuM/AAAAP8ADAAAAAAAAAe0AAAAuAAAAmJmZmZlZ3D+oeku4XU3jPwAAAD/QAwAAAAAAAAHuAAAALgAAAMzMzMzMjN0/ThwlAz054z8AAAA//gMAAAAAAAAB7wAAAC4AAABmZmZmZqbeP04cJQM9OeM/AAAAP1wEAAAAAAAAAfAAAAAuAAAANDMzMzPz3j9OHCUDPTnjPwAAAD9sBAAAAAAAAAHxAAAALgAAAGZmZmZmpt8/ThwlAz054z8AAAA/ewQAAAAAAAAB8gAAAC4AAAAzMzMzMxPgPwLZcW1+YeM/AAAAP4sEAAAAAAAAAfMAAAAuAAAAAQAAAABg4D9aN5gin3XjPwAAAD+aBAAAAAAAAAH0AAAALgAAAJqZmZmZeeA/WjeYIp914z8AAAA/mgQAAAAAAAAB9QAAAC4AAAAAAAAAAKDgP1o3mCKfdeM/AAAAP7oEAAAAAAAAAfYAAAAuAAAAmZmZmZm54D9aN5gin3XjPwAAAD+6BAAAAAAAAAH3AAAALgAAAM3MzMzMLOE/tJW+17+J4z8AAAA/JwUAAAAAAAAB+AAAAC4AAAAzMzMzM1PhP7SVvte/ieM/AAAAPywFAAAAAAAAAfkAAAAuAAAAzczMzMxs4T+0lb7Xv4njPwAAAD8sBQAAAAAAAAH6AAAALgAAAAEAAAAAIOI/tJW+17+J4z8AAAA/WwUAAAAAAAAB+wAAAC4AAADNzMzMzCziP7SVvte/ieM/AAAAP2oFAAAAAAAAAfwAAAAuAAAAm5mZmZk54j+0lb7Xv4njPwAAAD8lBgAAAAAAAAH9AAAALgAAAGdmZmZmhuI/DvTkjOCd4z8AAAA/NQYAAAAAAAAB/gAAAC4AAAABAAAAAKDjP2hSC0IBsuM/AAAAP1QGAAAAAAAAAf8AAAAuAAAAAQAAAAAg5D/AsDH3IcbjPwAAAD9UBgAAAAAAAAEAAQAALgAAAJmZmZmZeeQ/wLAx9yHG4z8AAAA/cwYAAAAAAAABAQEAAC4AAAAzMzMzM5PkP8CwMfchxuM/AAAAP4MGAAAAAAAAAQIBAAAuAAAAAQAAAACg5D/AsDH3IcbjPwAAAD+TBgAAAAAAAAEDAQAALgAAADMzMzMz0+Q/wLAx9yHG4z8AAAA/4QYAAAAAAAABBAEAAC4AAACZmZmZmfnkP8CwMfchxuM/AAAAP+EGAAAAAAAAAQUBAAAuAAAA//////8f5T/AsDH3IcbjPwAAAD/wBgAAAAAAAAEGAQAALgAAAM3MzMzMbOU/wLAx9yHG4z8AAAA/AAcAAAAAAAABBwEAAC4AAACZmZmZmbnlP8CwMfchxuM/AAAAPw8HAAAAAAAAAQgBAAAuAAAAZWZmZmbG5T/AsDH3IcbjPwAAAD8vBwAAAAAAAAEJAQAALgAAADMzMzMz0+U/wLAx9yHG4z8AAAA/kgcAAAAAAAABCgEAAC4AAADNzMzMzOzlP8CwMfchxuM/AAAAP6EHAAAAAAAAAQsBAAAuAAAAMzMzMzMT5j/AsDH3IcbjPwAAAD+hBwAAAAAAAAEMAQAALgAAADMzMzMzU+Y/wLAx9yHG4z8AAAA/sQcAAAAAAAABDQEAAC4AAADNzMzMzOzmP2hSC0IBsuM/AAAAP8EHAAAAAAAAAQ4BAAAuAAAAzczMzMws6D8O9OSM4J3jPwAAAD/BBwAAAAAAAAEPAQAALgAAAM3MzMzMrOg/tJW+17+J4z8AAAA/0AcAAAAAAAABEAEAAC4AAABnZmZmZsbpP1o3mCKfdeM/AAAAP+AHAAAAAAAAAREBAAAuAAAAmZmZmZm56j9aN5gin3XjPwAAAD/vBwAAAAAAAAESAQAALgAAAJmZmZmZOes/WjeYIp914z8AAAA/7wcAAAAAAAABEwEAAC4AAACbmZmZmXnrP1o3mCKfdeM/AAAAP/8HAAAAAAAAARQBAAAuAAAAmZmZmZn56z9aN5gin3XjPwAAAD8PCAAAAAAAAAEVAQAALgAAAGVmZmZmBuw/WjeYIp914z8AAAA/LggAAAAAAAABFgEAAC4AAAABAAAAACDsP1o3mCKfdeM/AAAAP6sIAAAAAAAAARcBAAAuAAAAZ2ZmZmYG7T+0lb7Xv4njPwAAAD+6CAAAAAAAAAEYAQAALgAAAM3MzMzMLO0/tJW+17+J4z8AAAA/yggAAAAAAAABGQEAAC4AAABlZmZmZkbtP7SVvte/ieM/AAAAP9kIAAAAAAAAARoBAAAuAAAAzczMzMxs7T+0lb7Xv4njPwAAAD/pCAAAAAAAAAEbAQAALgAAAGdmZmZmhu0/tJW+17+J4z8AAAA/CAkAAAAAAAABHAEAAC4AAAAzMzMzM5PtP7SVvte/ieM/AAAAP3UJAAAAAAAAAR0BAAAuAAAAAQAAAACg7T+0lb7Xv4njPwAAAD+FCQAAAAAAAAEeAQAALgAAAGdmZmZmBu4/tJW+17+J4z8AAAA/lAkAAAAAAAABHwEAAC4AAADNzMzMzGzuP7SVvte/ieM/AAAAP6QJAAAAAAAAASABAAAuAAAAZWZmZmaG7j+0lb7Xv4njPwAAAD+zCQAAAAAAAAEhAQAALgAAAM3MzMzMrO4/tJW+17+J4z8AAAA/wwkAAAAAAAABIgEAAC4AAABnZmZmZsbuP7SVvte/ieM/AAAAPxEKAAAAAAAAASMBAAAuAAAAZ2ZmZmYG7z+0lb7Xv4njPwAAAD8hCgAAAAAAAAEkAQAALgAAAM3MzMzMLO8/tJW+17+J4z8AAAA/IQoAAAAAAAABJQEAAC4AAABnZmZmZkbvP7SVvte/ieM/AAAAPzAKAAAAAAAAASYBAAAuAAAAmZmZmZl57z+0lb7Xv4njPwAAAD9vCgAAAAAAAAEnAQAALgAAADMzMzMzk+8/DvTkjOCd4z8AAAA/OQsAAAAAAAABKAEAAC4AAAD//////5/vPw705IzgneM/AAAAP3gLAAAAAAAAASkBAAAuAAAAzczMzMys7z8O9OSM4J3jPwAAAD+XCwAAAAAAAAEqAQAALgAAAJmZmZmZue8/DvTkjOCd4z8AAAA/xgsAAAAAAAABKwEAAC4AAABlZmZmZsbvPw705IzgneM/AAAAP9ULAAAAAAAAASwBAAAuAAAAMzMzMzPT7z8O9OSM4J3jPwAAAD/1CwAAAAAAAAEtAQAALgAAAM3MzMzM7O8/aFILQgGy4z8AAAA/BAwAAAAAAAABLgEAAC4AAAAAAAAAAEDeP/w3cZQM9OQ/AAAAPwAAAAAAAAAAAS8BAAAuAAAAzMzMzMwM3j/8N3GUDPTkPwAAAD+sAAAAAAAAAAEwAQAALgAAADIzMzMzc90/sPS9/k0c5T8AAAA/ywAAAAAAAAABMQEAAC4AAADOzMzMzAzdPwhT5LNuMOU/AAAAP8sAAAAAAAAAATIBAAAuAAAAmpmZmZnZ3D9isQppj0TlPwAAAD/LAAAAAAAAAAEzAQAALgAAAM7MzMzMjNw/Fm5X09Bs5T8AAAA/2wAAAAAAAAABNAEAAC4AAADMzMzMzAzcP8YqpD0SleU/AAAAP+sAAAAAAAAAATUBAAAuAAAAZmZmZmam2z/SRRdddNHlPwAAAD/6AAAAAAAAAAE2AQAALgAAAJqZmZmZWds/LKQ9EpXl5T8AAAA/GQEAAAAAAAABNwEAAC4AAACamZmZmVnbPzi/sDH3IeY/AAAAP3cBAAAAAAAAATgBAAAuAAAAZmZmZmYm2z9E2iNRWV7mPwAAAD+HAQAAAAAAAAE5AQAALgAAAGZmZmZmJts/UPWWcLua5j8AAAA/tQEAAAAAAAABOgEAAC4AAABmZmZmZibbPwKy49r8wuY/AAAAP7UBAAAAAAAAATsBAAAuAAAAZmZmZmYm2z9aEAqQHdfmPwAAAD/FAQAAAAAAAAE8AQAALgAAAGZmZmZmJts/tG4wRT7r5j8AAAA/1QEAAAAAAAABPQEAAC4AAABmZmZmZibbP2grfa9/E+c/AAAAP/QBAAAAAAAAAT4BAAAuAAAAZmZmZmYm2z/AiaNkoCfnPwAAAD8TAgAAAAAAAAE/AQAALgAAAAAAAAAAQNs/JgM9OSN45z8AAAA/QgIAAAAAAAABQAEAAC4AAAAAAAAAAEDbP4BhY+5DjOc/AAAAP0ICAAAAAAAAAUEBAAAuAAAAmpmZmZlZ2z+AYWPuQ4znPwAAAD9RAgAAAAAAAAFCAQAALgAAAJqZmZmZWds/2r+Jo2Sg5z8AAAA/YQIAAAAAAAABQwEAAC4AAAA0MzMzM3PbP+ba/MLG3Oc/AAAAP40CAAAAAAAAAUQBAAAuAAAAzMzMzMyM2z+Wl0ktCAXoPwAAAD+tAgAAAAAAAAFFAQAALgAAAGZmZmZmpts/8PVv4igZ6D8AAAA/vAIAAAAAAAABRgEAAC4AAAAAAAAAAMDbP0pUlpdJLeg/AAAAP8wCAAAAAAAAAUcBAAAuAAAAmpmZmZnZ2z/8EOMBi1XoPwAAAD/bAgAAAAAAAAFIAQAALgAAADQzMzMz89s/Vm8Jt6tp6D8AAAA/6wIAAAAAAAABSQEAAC4AAADMzMzMzAzcP7DNL2zMfeg/AAAAP1gDAAAAAAAAAUoBAAAuAAAAZmZmZmYm3D+wzS9szH3oPwAAAD9YAwAAAAAAAAFLAQAALgAAAM7MzMzMjNw/Yop81g2m6D8AAAA/dwMAAAAAAAABTAEAAC4AAAAyMzMzM/PcPxZHyUBPzug/AAAAP4cDAAAAAAAAAU0BAAAuAAAAZmZmZmYm3T9upe/1b+LoPwAAAD+XAwAAAAAAAAFOAQAALgAAAMzMzMzMjN0/ImI8YLEK6T8AAAA/tgMAAAAAAAABTwEAAC4AAAAAAAAAAMDdPyJiPGCxCuk/AAAAP8UDAAAAAAAAAVABAAAuAAAAzMzMzMwM3j/SHonK8jLpPwAAAD/VAwAAAAAAAAFRAQAALgAAAAAAAAAAQN4/LH2vfxNH6T8AAAA/5QMAAAAAAAABUgEAAC4AAABmZmZmZibfP5L2SFSWl+k/AAAAP/QDAAAAAAAAAVMBAAAuAAAAZmZmZmam3z+eEbxz+NPpPwAAAD8EBAAAAAAAAAFUAQAALgAAADIzMzMz898/nhG8c/jT6T8AAAA/BAQAAAAAAAABVQEAAC4AAABmZmZmZgbgP/hv4igZ6Ok/AAAAPxMEAAAAAAAAAVYBAAAuAAAAzMzMzMws4D/4b+IoGejpPwAAAD9CBAAAAAAAAAFXAQAALgAAAGdmZmZmRuA/+G/iKBno6T8AAAA/fgQAAAAAAAABWAEAAC4AAAA0MzMzM1PgP/hv4igZ6Ok/AAAAP44EAAAAAAAAAVkBAAAuAAAAzczMzMxs4D/4b+IoGejpPwAAAD+dBAAAAAAAAAFaAQAALgAAADMzMzMzk+A/+G/iKBno6T8AAAA/rQQAAAAAAAABWwEAAC4AAABmZmZmZsbgP/hv4igZ6Ok/AAAAP7wEAAAAAAAAAVwBAAAuAAAAAQAAAADg4D/4b+IoGejpPwAAAD/cBAAAAAAAAAFdAQAALgAAAGdmZmZmBuE/+G/iKBno6T8AAAA/6wQAAAAAAAABXgEAAC4AAAAzMzMzMxPhP/hv4igZ6Ok/AAAAP/sEAAAAAAAAAV8BAAAuAAAAmZmZmZk54T/4b+IoGejpPwAAAD/7BAAAAAAAAAFgAQAALgAAADMzMzMzk+E/nhG8c/jT6T8AAAA/OQUAAAAAAAABYQEAAC4AAAABAAAAAKDhP54RvHP40+k/AAAAPzkFAAAAAAAAAWIBAAAuAAAAzczMzMys4T+eEbxz+NPpPwAAAD9JBQAAAAAAAAFjAQAALgAAADMzMzMz0+E/RLOVvte/6T8AAAA/WAUAAAAAAAABZAEAAC4AAADNzMzMzCziP+xUbwm3q+k/AAAAP3gFAAAAAAAAAWUBAAAuAAAAAQAAAABg4j84mCKfdYPpPwAAAD+HBQAAAAAAAAFmAQAALgAAAJmZmZmZeeI/OJgin3WD6T8AAAA/hwUAAAAAAAABZwEAAC4AAAAzMzMzM5PiPziYIp91g+k/AAAAP5cFAAAAAAAAAWgBAAAuAAAAmZmZmZm54j+G29U0NFvpPwAAAD+mBQAAAAAAAAFpAQAALgAAADMzMzMz0+I/0h6JyvIy6T8AAAA/tgUAAAAAAAABagEAAC4AAAABAAAAAODiP3zAYhXSHuk/AAAAP8YFAAAAAAAAAWsBAAAuAAAAAQAAAADg4j/IAxarkPboPwAAAD/VBQAAAAAAAAFsAQAALgAAAM3MzMzM7OI/bqXv9W/i6D8AAAA/5QUAAAAAAAABbQEAAC4AAADNzMzMzOziP7zooosuuug/AAAAPwQGAAAAAAAAAW4BAAAuAAAAmZmZmZn54j9iinzWDaboPwAAAD8EBgAAAAAAAAFvAQAALgAAAJmZmZmZ+eI/CCxWIe2R6D8AAAA/FAYAAAAAAAABcAEAAC4AAACZmZmZmfniP1ZvCberaeg/AAAAPyMGAAAAAAAAAXEBAAAuAAAAZ2ZmZmYG4z+MfNYNpsjnPwAAAD9SBgAAAAAAAAFyAQAALgAAAGdmZmZmBuM/NB6wWIW05z8AAAA/YgYAAAAAAAABcwEAAC4AAACZmZmZmfniP4BhY+5DjOc/AAAAP3EGAAAAAAAAAXQBAAAuAAAAzczMzMzs4j90RvDO4U/nPwAAAD+BBgAAAAAAAAF1AQAALgAAAAEAAAAA4OI/GujJGcE75z8AAAA/gQYAAAAAAAABdgEAAC4AAAABAAAAAODiP8CJo2SgJ+c/AAAAP5AGAAAAAAAAAXcBAAAuAAAAMzMzMzPT4j/AiaNkoCfnPwAAAD+QBgAAAAAAAAF4AQAALgAAAGdmZmZmxuI/aCt9r38T5z8AAAA/oAYAAAAAAAABeQEAAC4AAACZmZmZmbniP2grfa9/E+c/AAAAP7AGAAAAAAAAAXoBAAAuAAAAzczMzMys4j8OzVb6Xv/mPwAAAD+wBgAAAAAAAAF7AQAALgAAADMzMzMzk+I/WhAKkB3X5j8AAAA/vwYAAAAAAAABfAEAAC4AAAAzMzMzM5PiPwKy49r8wuY/AAAAP78GAAAAAAAAAX0BAAAuAAAAmZmZmZl54j9Q9ZZwu5rmPwAAAD/PBgAAAAAAAAF+AQAALgAAAGdmZmZmRuI/RNojUVle5j8AAAA/3gYAAAAAAAABfwEAAC4AAAABAAAAACDiP+p7/Zs4SuY/AAAAPw0HAAAAAAAAAYABAAAuAAAAMzMzMzMT4j/qe/2bOErmPwAAAD8NBwAAAAAAAAGBAQAALgAAAJmZmZmZ+eE/OL+wMfch5j8AAAA/HQcAAAAAAAABggEAAC4AAAAzMzMzM9PhP95ginzWDeY/AAAAPywHAAAAAAAAAYMBAAAuAAAAmZmZmZm54T/eYIp81g3mPwAAAD88BwAAAAAAAAGEAQAALgAAAM3MzMzMrOE/hgJkx7X55T8AAAA/WwcAAAAAAAABhQEAAC4AAAABAAAAAKDhP4YCZMe1+eU/AAAAP4oHAAAAAAAAAYYBAAAuAAAAMzMzMzOT4T+GAmTHtfnlPwAAAD+aBwAAAAAAAAGHAQAALgAAAM3MzMzMbOE/0kUXXXTR5T8AAAA/qQcAAAAAAAABiAEAAC4AAAABAAAAAODgP8YqpD0SleU/AAAAP8gHAAAAAAAAAYkBAAAuAAAAMjMzMzPT4D/GKqQ9EpXlPwAAAD/YBwAAAAAAAAGKAQAALgAAAGZmZmZmxuA/xiqkPRKV5T8AAAA/NggAAAAAAAABiwEAAC4AAACZmZmZmbngP27MfYjxgOU/AAAAP1UIAAAAAAAAAYwBAAAuAAAAAAAAAACg4D8WblfT0GzlPwAAAD9VCAAAAAAAAAGNAQAALgAAAM3MzMzMbOA/vA8xHrBY5T8AAAA/dAgAAAAAAAABjgEAAC4AAABnZmZmZkbgPwhT5LNuMOU/AAAAP+sIAAAAAAAAAY8BAAAuAAAAmZmZmZk54D8IU+SzbjDlPwAAAD/7CAAAAAAAAAGQAQAALgAAAP//////H+A/CFPks24w5T8AAAA/KgkAAAAAAAABkQEAAC4AAAAzMzMzMxPgP1aWl0ktCOU/AAAAPyoJAAAAAAAAAZIBAAAuAAAAZmZmZmYG4D9WlpdJLQjlPwAAAD85CQAAAAAAAAGTAQAALgAAADIzMzMz898/VpaXSS0I5T8AAAA/SQkAAAAAAAABlAEAAC4AAACamZmZmdnfP/w3cZQM9OQ/AAAAP2gJAAAAAAAAAZUBAAAuAAAAzszMzMyM3z+i2Urf69/kPwAAAD/lCQAAAAAAAAGWAQAALgAAAAAAAAAAQN8/SnskKsvL5D8AAAA/BAoAAAAAAAABlwEAAC4AAABmZmZmZibfP0p7JCrLy+Q/AAAAP0IKAAAAAAAAAZgBAAAuAAAANDMzMzPz3j9KeyQqy8vkPwAAAD9xCgAAAAAAAAGZAQAALgAAAJiZmZmZ2d4/SnskKsvL5D8AAAA/kAoAAAAAAAABmgEAAC4AAAA0MzMzM3PeP3QfYjxgseo/AAAAPwAAAAAAAAAAAZsBAAAuAAAAmpmZmZlZ3j90H2I8YLHqPwAAAD8AAAAAAAAAAAGcAQAALgAAAAAAAAAAwN0/5rNuMEU+6z8AAAA/+wAAAAAAAAABnQEAAC4AAABmZmZmZqbdP5pwu5qGZus/AAAAPxoBAAAAAAAAAZ4BAAAuAAAAZmZmZmam3T/yzuFPp3rrPwAAAD9ZAQAAAAAAAAGfAQAALgAAAGZmZmZmpt0/pIsuuuii6z8AAAA/aAEAAAAAAAABoAEAAC4AAABmZmZmZqbdP1ZIeyQqy+s/AAAAP3gBAAAAAAAAAaEBAAAuAAAAZmZmZmam3T8KBciOa/PrPwAAAD+HAQAAAAAAAAGiAQAALgAAAGZmZmZmpt0/FiA7rs0v7D8AAAA/lwEAAAAAAAABowEAAC4AAABmZmZmZqbdP4i0R6KyvOw/AAAAP8YBAAAAAAAAAaQBAAAuAAAAZmZmZmam3T/iEm5X09DsPwAAAD/VAQAAAAAAAAGlAQAALgAAAGZmZmZmpt0/ks+6wRT57D8AAAA/5QEAAAAAAAABpgEAAC4AAABmZmZmZqbdP57qLeF2Ne0/AAAAPwQCAAAAAAAAAacBAAAuAAAAZmZmZmam3T9Sp3pLuF3tPwAAAD8UAgAAAAAAAAGoAQAALgAAAGZmZmZmpt0/BGTHtfmF7T8AAAA/FAIAAAAAAAABqQEAAC4AAABmZmZmZqbdP2rdYIp81u0/AAAAPyMCAAAAAAAAAaoBAAAuAAAAZmZmZmam3T90+NOp3hLuPwAAAD8zAgAAAAAAAAGrAQAALgAAAAAAAAAAwN0/2nFtfmFj7j8AAAA/YgIAAAAAAAABrAEAAC4AAACamZmZmdndPzTQkzOCd+4/AAAAP2ICAAAAAAAAAa0BAAAuAAAANDMzMzPz3T/mjOCdw5/uPwAAAD9xAgAAAAAAAAGuAQAALgAAADQzMzMz890/QOsGU+Sz7j8AAAA/gQIAAAAAAAABrwEAAC4AAAAAAAAAAEDePwDDxtyHGO8/AAAAP5ACAAAAAAAAAbABAAAuAAAANDMzMzNz3j+yfxNHyUDvPwAAAD+gAgAAAAAAAAGxAQAALgAAAAAAAAAAwN4/Ct45/OlU7z8AAAA//gIAAAAAAAABsgEAAC4AAACYmZmZmdneP2I8YLEKae8/AAAAPw0DAAAAAAAAAbMBAAAuAAAANDMzMzPz3j9iPGCxCmnvPwAAAD8NAwAAAAAAAAG0AQAALgAAAGZmZmZmJt8/vJqGZit97z8AAAA/HQMAAAAAAAABtQEAAC4AAAAAAAAAAEDfPxb5rBtMke8/AAAAPywDAAAAAAAAAbYBAAAuAAAAAAAAAADA3z/ItfmFjbnvPwAAAD9MAwAAAAAAAAG3AQAALgAAAJqZmZmZ2d8/yLX5hY257z8AAAA/WwMAAAAAAAABuAEAAC4AAAD//////x/gPyIUIDuuze8/AAAAP2sDAAAAAAAAAbkBAAAuAAAAMzMzMzOT4D98ckbwzuHvPwAAAD96AwAAAAAAAAG6AQAALgAAAM7MzMzM7OA/fHJG8M7h7z8AAAA/igMAAAAAAAABuwEAAC4AAACZmZmZmTnhP3xyRvDO4e8/AAAAP5oDAAAAAAAAAbwBAAAuAAAAAQAAAACg4T98ckbwzuHvPwAAAD+5AwAAAAAAAAG9AQAALgAAAJmZmZmZueE/fHJG8M7h7z8AAAA/yAMAAAAAAAABvgEAAC4AAABnZmZmZsbhP3xyRvDO4e8/AAAAP8gDAAAAAAAAAb8BAAAuAAAA///////f4T98ckbwzuHvPwAAAD/YAwAAAAAAAAHAAQAALgAAAM3MzMzM7OE/IhQgO67N7z8AAAA/6AMAAAAAAAABwQEAAC4AAABnZmZmZkbiP8i1+YWNue8/AAAAPwcEAAAAAAAAAcIBAAAuAAAAmZmZmZl54j8W+awbTJHvPwAAAD8WBAAAAAAAAAHDAQAALgAAADMzMzMzk+M/QOsGU+Sz7j8AAAA/RQQAAAAAAAABxAEAAC4AAADNzMzMzKzjP+aM4J3Dn+4/AAAAP18EAAAAAAAAAcUBAAAuAAAAMzMzMzPT4z800JMzgnfuPwAAAD9fBAAAAAAAAAHGAQAALgAAAM3MzMzM7OM/2nFtfmFj7j8AAAA/bwQAAAAAAAABxwEAAC4AAAAzMzMzMxPkP3T406neEu4/AAAAP34EAAAAAAAAAcgBAAAuAAAAzczMzMws5D9Sp3pLuF3tPwAAAD+eBAAAAAAAAAHJAQAALgAAAM3MzMzMLOQ/nuot4XY17T8AAAA/ngQAAAAAAAABygEAAC4AAADNzMzMzCzkP5LPusEU+ew/AAAAP60EAAAAAAAAAcsBAAAuAAAAzczMzMws5D84cZQM9OTsPwAAAD+9BAAAAAAAAAHMAQAALgAAAM3MzMzMLOQ/iLRHorK87D8AAAA/3AQAAAAAAAABzQEAAC4AAABnZmZmZgbkP3B+YWPuQ+w/AAAAP/sEAAAAAAAAAc4BAAAuAAAAzczMzMys4z809yHGAxbrPwAAAD9JBQAAAAAAAAHPAQAALgAAAAEAAAAAoOM/JtyupqHZ6j8AAAA/WQUAAAAAAAAB0AEAAC4AAACbmZmZmXnjPxrBO4c/neo/AAAAP2gFAAAAAAAAAdEBAAAuAAAAzczMzMxs4z/CYhXSHonqPwAAAD+2BQAAAAAAAAHSAQAALgAAAGVmZmZmRuM/tkeisrxM6j8AAAA/xgUAAAAAAAAB0wEAAC4AAADNzMzMzCzjP17pe/2bOOo/AAAAP9YFAAAAAAAAAdQBAAAuAAAAmZmZmZn54j8Ei1VIeyTqPwAAAD/lBQAAAAAAAAHVAQAALgAAAM3MzMzMrOI/qiwvk1oQ6j8AAAA/BAYAAAAAAAAB1gEAAC4AAAD//////5/iP6osL5NaEOo/AAAAPxQGAAAAAAAAAdcBAAAuAAAAmZmZmZl54j+qLC+TWhDqPwAAAD9fBgAAAAAAAAHYAQAALgAAADMzMzMzU+I/Us4I3jn86T8AAAA/bwYAAAAAAAAB2QEAAC4AAADNzMzMzGzhP54RvHP40+k/AAAAP44GAAAAAAAAAdoBAAAuAAAAmpmZmZn54D+eEbxz+NPpPwAAAD+dBgAAAAAAAAHbAQAALgAAAMzMzMzMrOA/nhG8c/jT6T8AAAA/zAYAAAAAAAAB3AEAAC4AAABmZmZmZobgP/hv4igZ6Ok/AAAAPwsHAAAAAAAAAd0BAAAuAAAAZ2ZmZmZG4D9SzgjeOfzpPwAAAD8aBwAAAAAAAAHeAQAALgAAAGZmZmZmBuA/BItVSHsk6j8AAAA/KgcAAAAAAAAB3wEAAC4AAAAyMzMzM/PfP17pe/2bOOo/AAAAPzkHAAAAAAAAAeABAAAuAAAAZmZmZmam3z+2R6KyvEzqPwAAAD9JBwAAAAAAAAHhAQAALgAAADIzMzMzc98/EKbIZ91g6j8AAAA/aAcAAAAAAAAB4gEAAC4AAAAyMzMzM3PfP2gE7xz+dOo/AAAAP3gHAAAAAAAAAeMBAAAuAAAAMjMzMzNz3z/CYhXSHonqPwAAAD+XBwAAAAAAAAHkAQAALgAAAJqZmZmZWd8/wmIV0h6J6j8AAAA/pwcAAAAAAAAB5QEAAC4AAAAAAAAAAEDfP3QfYjxgseo/AAAAP7YHAAAAAAAAAeYBAAAuAAAAZmZmZmYm3z/OfYjxgMXqPwAAAD/GBwAAAAAAAAHnAQAALgAAAGZmZmZmJt8/JtyupqHZ6j8AAAA/1QcAAAAAAAAB6AEAAC4AAADOzMzMzAzfPybcrqah2eo/AAAAPzMIAAAAAAAAAekBAAAuAAAAmJmZmZnZ3j+AOtVbwu3qPwAAAD9DCAAAAAAAAAHqAQAALgAAAAAAAAAAwN4/gDrVW8Lt6j8AAAA/UggAAAAAAAAB6wEAAC4AAABmZmZmZqbeP4A61VvC7eo/AAAAP70IAAAAAAAAAewBAAAuAAAAzMzMzMyM3j+AOtVbwu3qPwAAAD8aCQAAAAAAAAs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AUAAAAhAAAABwMAAAAAAQAAAAgAAAAECUlua0F0b21WMQIAAAAJBAAAAAkFAAAACQYAAAAJBwAAAAkIAAAADQMFBAAAAAtQZW5TdHJva2VWMQQAAAAKQXR0cmlidXRlcwVUcmFjZQlTdGFydFRpbWUEVHlwZQQEAAQPUGVuQXR0cmlidXRlc1YxAgAAAApJbmtUcmFjZVYxAgAAABAMQWN0aW9uVHlwZVYxAgAAAAIAAAAJCQAAAAkKAAAAQQkCAAAAAAAF9f///wxBY3Rpb25UeXBlVjEBAAAAB3ZhbHVlX18ACAIAAAAAAAAAAQUAAAAEAAAACQwAAAAJDQAAAGcPAgAAAAAAAfL////1////AAAAAAEGAAAABAAAAAkPAAAACRAAAAD1XAIAAAAAAAHv////9f///wAAAAABBwAAAAQAAAAJEgAAAAkTAAAAEH4CAAAAAAAB7P////X///8AAAAAAQgAAAAEAAAACRUAAAAJFgAAANOLAgAAAAAAAen////1////AAAAAAUJAAAAD1BlbkF0dHJpYnV0ZXNWMQoAAAAHX2NvbG9yQQdfY29sb3JSB19jb2xvckcHX2NvbG9yQgpGaXRUb0N1cnZlBkhlaWdodA5JZ25vcmVQcmVzc3VyZQ1Jc0hpZ2hsaWdodGVyBVNoYXBlBVdpZHRoAAAAAAAAAAAEAAICAgIBBgEBDEJydXNoU2hhcGVWMQIAAAAGAgAAAP8AAAAAAAAAAAAACEAAAAXo////DEJydXNoU2hhcGVWMQEAAAAHdmFsdWVfXwAIAgAAAAEAAAAAAAAAAAAIQAUKAAAACklua1RyYWNlVjEDAAAADUxpc3RgMStfaXRlbXMMTGlzdGAxK19zaXplD0xpc3RgMStfdmVyc2lvbgQAABhTaGFyZWQuSW5raW5nLklua1BvaW50W10CAAAACAgCAAAACRkAAAAkAAAAJAAAAAEMAAAACQAAAP8AAAAAAAAAAAAACEAAAAHm////6P///wEAAAAAAAAAAAAIQAENAAAACgAAAAkbAAAAIgAAACIAAAABDwAAAAkAAAD/AAAAAAAAAAAAAAhAAAAB5P///+j///8BAAAAAAAAAAAACEABEAAAAAoAAAAJHQAAAIUAAACFAAAAARIAAAAJAAAA/wAAAAAAAAAAAAAIQAAAAeL////o////AQAAAAAAAAAAAAhAARMAAAAKAAAACR8AAACKAAAAigAAAAEVAAAACQAAAP8AAAAAAAAAAAAACEAAAAHg////6P///wEAAAAAAAAAAAAIQAEWAAAACgAAAAkhAAAAcgAAAHIAAAAHGQAAAAABAAAAQAAAAAQKSW5rUG9pbnRWMQIAAAAJIgAAAAkjAAAACSQAAAAJJQAAAAkmAAAACScAAAAJKAAAAAkpAAAACSoAAAAJKwAAAAksAAAACS0AAAAJLgAAAAkvAAAACTAAAAAJMQAAAAkyAAAACTMAAAAJNAAAAAk1AAAACTYAAAAJNwAAAAk4AAAACTkAAAAJOgAAAAk7AAAACTwAAAAJPQAAAAk+AAAACT8AAAAJQAAAAAlBAAAACUIAAAAJQwAAAAlEAAAACUUAAAANHAcbAAAAAAEAAABAAAAABApJbmtQb2ludFYxAgAAAAlGAAAACUcAAAAJSAAAAAlJAAAACUoAAAAJSwAAAAlMAAAACU0AAAAJTgAAAAlPAAAACVAAAAAJUQAAAAlSAAAACVMAAAAJVAAAAAlVAAAACVYAAAAJVwAAAAlYAAAACVkAAAAJWgAAAAlbAAAACVwAAAAJXQAAAAleAAAACV8AAAAJYAAAAAlhAAAACWIAAAAJYwAAAAlkAAAACWUAAAAJZgAAAAlnAAAADR4HHQAAAAABAAAAAAEAAAQKSW5rUG9pbnRWMQIAAAAJaAAAAAlpAAAACWoAAAAJawAAAAlsAAAACW0AAAAJbgAAAAlvAAAACXAAAAAJcQAAAAlyAAAACXMAAAAJdAAAAAl1AAAACXYAAAAJdwAAAAl4AAAACXkAAAAJegAAAAl7AAAACXwAAAAJfQAAAAl+AAAACX8AAAAJgAAAAAmBAAAACYIAAAAJgwAAAAmEAAAACYUAAAAJhgAAAAmHAAAACYgAAAAJiQAAAAmKAAAACYsAAAAJjAAAAAmNAAAACY4AAAAJjwAAAAmQAAAACZEAAAAJkgAAAAmTAAAACZQAAAAJlQAAAAmWAAAACZcAAAAJmAAAAAmZAAAACZoAAAAJmwAAAAmcAAAACZ0AAAAJngAAAAmfAAAACaAAAAAJoQAAAAmiAAAACaMAAAAJpAAAAAmlAAAACaYAAAAJpwAAAAmoAAAACakAAAAJqgAAAAmrAAAACawAAAAJrQAAAAmuAAAACa8AAAAJsAAAAAmxAAAACbIAAAAJswAAAAm0AAAACbUAAAAJtgAAAAm3AAAACbgAAAAJuQAAAAm6AAAACbsAAAAJvAAAAAm9AAAACb4AAAAJvwAAAAnAAAAACcEAAAAJwgAAAAnDAAAACcQAAAAJxQAAAAnGAAAACccAAAAJyAAAAAnJAAAACcoAAAAJywAAAAnMAAAACc0AAAAJzgAAAAnPAAAACdAAAAAJ0QAAAAnSAAAACdMAAAAJ1AAAAAnVAAAACdYAAAAJ1wAAAAnYAAAACdkAAAAJ2gAAAAnbAAAACdwAAAAJ3QAAAAneAAAACd8AAAAJ4AAAAAnhAAAACeIAAAAJ4wAAAAnkAAAACeUAAAAJ5gAAAAnnAAAACegAAAAJ6QAAAAnqAAAACesAAAAJ7AAAAA17Bx8AAAAAAQAAAAABAAAECklua1BvaW50VjECAAAACe0AAAAJ7gAAAAnvAAAACfAAAAAJ8QAAAAnyAAAACfMAAAAJ9AAAAAn1AAAACfYAAAAJ9wAAAAn4AAAACfkAAAAJ+gAAAAn7AAAACfwAAAAJ/QAAAAn+AAAACf8AAAAJAAEAAAkBAQAACQIBAAAJAwEAAAkEAQAACQUBAAAJBgEAAAkHAQAACQgBAAAJCQEAAAkKAQAACQsBAAAJDAEAAAkNAQAACQ4BAAAJDwEAAAkQAQAACREBAAAJEgEAAAkTAQAACRQBAAAJFQEAAAkWAQAACRcBAAAJGAEAAAkZAQAACRoBAAAJGwEAAAkcAQAACR0BAAAJHgEAAAkfAQAACSABAAAJIQEAAAkiAQAACSMBAAAJJAEAAAklAQAACSYBAAAJJwEAAAkoAQAACSkBAAAJKgEAAAkrAQAACSwBAAAJLQEAAAkuAQAACS8BAAAJMAEAAAkxAQAACTIBAAAJMwEAAAk0AQAACTUBAAAJNgEAAAk3AQAACTgBAAAJOQEAAAk6AQAACTsBAAAJPAEAAAk9AQAACT4BAAAJPwEAAAlAAQAACUEBAAAJQgEAAAlDAQAACUQBAAAJRQEAAAlGAQAACUcBAAAJSAEAAAlJAQAACUoBAAAJSwEAAAlMAQAACU0BAAAJTgEAAAlPAQAACVABAAAJUQEAAAlSAQAACVMBAAAJVAEAAAlVAQAACVYBAAAJVwEAAAlYAQAACVkBAAAJWgEAAAlbAQAACVwBAAAJXQEAAAleAQAACV8BAAAJYAEAAAlhAQAACWIBAAAJYwEAAAlkAQAACWUBAAAJZgEAAAlnAQAACWgBAAAJaQEAAAlqAQAACWsBAAAJbAEAAAltAQAACW4BAAAJbwEAAAlwAQAACXEBAAAJcgEAAAlzAQAACXQBAAAJdQEAAAl2AQAADXYHIQAAAAABAAAAgAAAAAQKSW5rUG9pbnRWMQIAAAAJdwEAAAl4AQAACXkBAAAJegEAAAl7AQAACXwBAAAJfQEAAAl+AQAACX8BAAAJgAEAAAmBAQAACYIBAAAJgwEAAAmEAQAACYUBAAAJhgEAAAmHAQAACYgBAAAJiQEAAAmKAQAACYsBAAAJjAEAAAmNAQAACY4BAAAJjwEAAAmQAQAACZEBAAAJkgEAAAmTAQAACZQBAAAJlQEAAAmWAQAACZcBAAAJmAEAAAmZAQAACZoBAAAJmwEAAAmcAQAACZ0BAAAJngEAAAmfAQAACaABAAAJoQEAAAmiAQAACaMBAAAJpAEAAAmlAQAACaYBAAAJpwEAAAmoAQAACakBAAAJqgEAAAmrAQAACawBAAAJrQEAAAmuAQAACa8BAAAJsAEAAAmxAQAACbIBAAAJswEAAAm0AQAACbUBAAAJtgEAAAm3AQAACbgBAAAJuQEAAAm6AQAACbsBAAAJvAEAAAm9AQAACb4BAAAJvwEAAAnAAQAACcEBAAAJwgEAAAnDAQAACcQBAAAJxQEAAAnGAQAACccBAAAJyAEAAAnJAQAACcoBAAAJywEAAAnMAQAACc0BAAAJzgEAAAnPAQAACdABAAAJ0QEAAAnSAQAACdMBAAAJ1AEAAAnVAQAACdYBAAAJ1wEAAAnYAQAACdkBAAAJ2gEAAAnbAQAACdwBAAAJ3QEAAAneAQAACd8BAAAJ4AEAAAnhAQAACeIBAAAJ4wEAAAnkAQAACeUBAAAJ5gEAAAnnAQAACegBAAANDgUiAAAACklua1BvaW50VjEEAAAAAVgBWQ5QcmVzc3VyZUZhY3RvcglUaW1lU3RhbXAAAAAABgYLEAIAAAAAyKO/7Q1nP/CcPvuBdO8/AAAAPwAAAAAAAAAAASMAAAAiAAAAACazH0Y2cz94uTJAJVvvPwAAAD+cAAAAAAAAAAEkAAAAIgAAAEDquENnxaE/eLkyQCVb7z8AAAA/rAAAAAAAAAABJQAAACIAAABg3KGz4oinPwDWJoXIQe8/AAAAP7sAAAAAAAAAASYAAAAiAAAAYM6KI15MrT+I8hrKayjvPwAAAD+7AAAAAAAAAAEnAAAAIgAAAMCjv+0NF7A/iPIaymso7z8AAAA/uwAAAAAAAAABKAAAACIAAABA4LnJ7IexPxAPDw8PD+8/AAAAP8sAAAAAAAAAASkAAAAiAAAAcG2sdZ/ktD8gSPeYVdzuPwAAAD/qAAAAAAAAAAEqAAAAIgAAALCBqmmUX7U/IEj3mFXc7j8AAAA/6gAAAAAAAAABKwAAACIAAADglahdidq1PyBI95hV3O4/AAAAP+oAAAAAAAAAASwAAAAiAAAAYNKiOWhLtz8gSPeYVdzuPwAAAD/6AAAAAAAAAAEtAAAAIgAAAIDmoC1dxrc/IEj3mFXc7j8AAAA/CQEAAAAAAAABLgAAACIAAADgDp0VR7y4PyBI95hV3O4/AAAAPwkBAAAAAAAAAS8AAAAiAAAA8IeRzQSeuz8gSPeYVdzuPwAAAD8JAQAAAAAAAAEwAAAAIgAAAHDEi6njDr0/IEj3mFXc7j8AAAA/GQEAAAAAAAABMQAAACIAAAAAPb0ewLDAPyBI95hV3O4/AAAAPzgBAAAAAAAAATIAAAAiAAAAQFu6jC9pwT8gSPeYVdzuPwAAAD84AQAAAAAAAAEzAAAAIgAAAGhvuIAk5ME/IEj3mFXc7j8AAAA/SAEAAAAAAAABNAAAACIAAACYg7Z0GV/CPyBI95hV3O4/AAAAP0gBAAAAAAAAATUAAAAiAAAAwJe0aA7awj8gSPeYVdzuPwAAAD9XAQAAAAAAAAE2AAAAIgAAAOirslwDVcM/IEj3mFXc7j8AAAA/VwEAAAAAAAABNwAAACIAAAAgwLBQ+M/DPyBI95hV3O4/AAAAP1cBAAAAAAAAATgAAAAiAAAASNSuRO1KxD8gSPeYVdzuPwAAAD9nAQAAAAAAAAE5AAAAIgAAAGDerb5niMQ/IEj3mFXc7j8AAAA/dgEAAAAAAAABOgAAACIAAAB46Kw44sXEP6hk6934wu4/AAAAP3YBAAAAAAAAATsAAAAiAAAAiPKrslwDxT+oZOvd+MLuPwAAAD/mAQAAAAAAAAE8AAAAIgAAAKD8qizXQMU/qGTr3fjC7j8AAAA/5gEAAAAAAAABPQAAACIAAAC4BqqmUX7FP6hk6934wu4/AAAAP/YBAAAAAAAAAT4AAAAiAAAA+CSnFME2xj+oZOvd+MLuPwAAAD/2AQAAAAAAAAE/AAAAIgAAACg5pQi2scY/qGTr3fjC7j8AAAA/BgIAAAAAAAABQAAAACIAAACQa6BqGuXHP6hk6934wu4/AAAAPxUCAAAAAAAAAUEAAAAiAAAA0Imd2ImdyD+oZOvd+MLuPwAAAD8VAgAAAAAAAAFCAAAAIgAAABComkb5Vck/qGTr3fjC7j8AAAA/FQIAAAAAAAABQwAAACIAAABgxpe0aA7KP6hk6934wu4/AAAAPyUCAAAAAAAAAUQAAAAiAAAAcNCWLuNLyj+oZOvd+MLuPwAAAD8lAgAAAAAAAAFFAAAAIgAAAIjalahdico/qGTr3fjC7j8AAAA/NAIAAAAAAAABRgAAACIAAADok5xSBNvIP8jWu/GFXe4/AAAAPwAAAAAAAAAAAUcAAAAiAAAAAJ6bzH4YyT/I1rvxhV3uPwAAAD+MAAAAAAAAAAFIAAAAIgAAABComkb5Vck/yNa78YVd7j8AAAA/nAAAAAAAAAABSQAAACIAAAAwspnAc5PJP0C6x6zidu4/AAAAP6sAAAAAAAAAAUoAAAAiAAAAYMaXtGgOyj9Auses4nbuPwAAAD+rAAAAAAAAAAFLAAAAIgAAAIjalahdico/uJ3TZz+Q7j8AAAA/uwAAAAAAAAABTAAAACIAAADI+JIWzUHLPyBI95hV3O4/AAAAP9oAAAAAAAAAAU0AAAAiAAAA4AKSkEd/yz8gSPeYVdzuPwAAAD/aAAAAAAAAAAFOAAAAIgAAAPAMkQrCvMs/mCsDVLL17j8AAAA/6gAAAAAAAAABTwAAACIAAAAIF5CEPPrLP5grA1Sy9e4/AAAAP/kAAAAAAAAAAVAAAAAiAAAAICGP/rY3zD8QDw8PDw/vPwAAAD/5AAAAAAAAAAFRAAAAIgAAACAhj/62N8w/iPIaymso7z8AAAA/RwEAAAAAAAABUgAAACIAAAAwK454MXXMP4jyGsprKO8/AAAAP1cBAAAAAAAAAVMAAAAiAAAAaD+MbCbwzD+I8hrKayjvPwAAAD+VAQAAAAAAAAFUAAAAIgAAAJBTimAba80/iPIaymso7z8AAAA/pQEAAAAAAAABVQAAACIAAACoXYnalajNPwDWJoXIQe8/AAAAP7UBAAAAAAAAAVYAAAAiAAAAuGeIVBDmzT8A1iaFyEHvPwAAAD+1AQAAAAAAAAFXAAAAIgAAANBxh86KI84/8Jw++4F07z8AAAA/1AEAAAAAAAABWAAAACIAAADQcYfOiiPOP2iASrbeje8/AAAAP1ACAAAAAAAAAVkAAAAiAAAAuGeIVBDmzT9ogEq23o3vPwAAAD9/AgAAAAAAAAFaAAAAIgAAAJBTimAba80/aIBKtt6N7z8AAAA/ngIAAAAAAAABWwAAACIAAAB4SYvmoC3NP2iASrbeje8/AAAAP54CAAAAAAAAAVwAAAAiAAAAaD+MbCbwzD/gY1ZxO6fvPwAAAD+eAgAAAAAAAAFdAAAAIgAAADArjngxdcw/WEdiLJjA7z8AAAA/vgIAAAAAAAABXgAAACIAAADwDJEKwrzLP8wqbuf02e8/AAAAP74CAAAAAAAAAV8AAAAiAAAA4AKSkEd/yz/MKm7n9NnvPwAAAD++AgAAAAAAAAFgAAAAIgAAAMj4khbNQcs/zCpu5/TZ7z8AAAA/zQIAAAAAAAABYQAAACIAAACg5JQi2MbKP8wqbuf02e8/AAAAP90CAAAAAAAAAWIAAAAiAAAAiNqVqF2Jyj/MKm7n9NnvPwAAAD/dAgAAAAAAAAFjAAAAIgAAAHDQli7jS8o/zCpu5/TZ7z8AAAA/3QIAAAAAAAABZAAAACIAAABIvJg67tDJP8wqbuf02e8/AAAAP+wCAAAAAAAAAWUAAAAiAAAAMLKZwHOTyT/MKm7n9NnvPwAAAD/sAgAAAAAAAAFmAAAAIgAAABComkb5Vck/zCpu5/TZ7z8AAAA//AIAAAAAAAABZwAAACIAAAAAnpvMfhjJP8wqbuf02e8/AAAAPwwDAAAAAAAAAWgAAAAiAAAAEObd6nuG6D/gW4Qz1ZGoPwAAAD8AAAAAAAAAAAFpAAAAIgAAAAZh3q2+Z+g/4FuEM9WRqD8AAAA/AAAAAAAAAAABagAAACIAAABolF+V5RroP+DKAJVsvas/AAAAPwAAAAAAAAAAAWsAAAAiAAAA4tHf9oYL6D9gAr9FOFOtPwAAAD8PAAAAAAAAAAFsAAAAIgAAANhM4LnJ7Oc/YAK/RThTrT8AAAA/DwAAAAAAAAABbQAAACIAAABSimAba93nP+A5ffYD6a4/AAAAPx8AAAAAAAAAAW4AAAAiAAAAzsfgfAzO5z+wuJ3TZz+wPwAAAD8uAAAAAAAAAAFvAAAAIgAAAEgFYd6tvuc/cNT8q00KsT8AAAA/LgAAAAAAAAABcAAAACIAAADCQuE/T6/nP3DU/KtNCrE/AAAAPz4AAAAAAAAAAXEAAAAiAAAAwkLhP0+v5z8w8FuEM9WxPwAAAD9OAAAAAAAAAAFyAAAAIgAAAMJC4T9Pr+c/8Au7XBmgsj8AAAA/TgAAAAAAAAABcwAAACIAAADCQuE/T6/nP7AnGjX/arM/AAAAP20AAAAAAAAAAXQAAAAiAAAAwkLhP0+v5z9wQ3kN5TW0PwAAAD9tAAAAAAAAAAF1AAAAIgAAAD6AYaHwn+c/cEN5DeU1tD8AAAA/fAAAAAAAAAABdgAAACIAAAA+gGGh8J/nPyBf2OXKALU/AAAAP3wAAAAAAAAAAXcAAAAiAAAAMPthZDOB5z+QlpaWlpa2PwAAAD+cAAAAAAAAAAF4AAAAIgAAADD7YWQzgec/EM5UR2IsuD8AAAA/nAAAAAAAAAABeQAAACIAAAAw+2FkM4HnP9Dpsx9I97g/AAAAP6sAAAAAAAAAAXoAAAAiAAAAMPthZDOB5z9QIXLQE426PwAAAD+7AAAAAAAAAAF7AAAAIgAAADD7YWQzgec/wFgwgd8ivD8AAAA/ygAAAAAAAAABfAAAACIAAAAw+2FkM4HnP4B0j1nF7bw/AAAAP9oAAAAAAAAAAX0AAAAiAAAAMPthZDOB5z/Ax6zidk6/PwAAAD/aAAAAAAAAAAF+AAAAIgAAADD7YWQzgec/wPGFXa4MwD8AAAA/6gAAAAAAAAABfwAAACIAAAAw+2FkM4HnP6B/tUkhcsA/AAAAP/kAAAAAAAAAAYAAAAAiAAAAMPthZDOB5z94DeU1lNfAPwAAAD/5AAAAAAAAAAGBAAAAIgAAALa94QKSkOc/UJsUIgc9wT8AAAA/+QAAAAAAAAABggAAACIAAAC2veECkpDnPzApRA56osE/AAAAPwkBAAAAAAAAAYMAAAAiAAAASAVh3q2+5z9QCpGDnmjEPwAAAD8oAQAAAAAAAAGEAAAAIgAAAFKKYBtr3ec/ECbwW4QzxT8AAAA/KAEAAAAAAAABhQAAACIAAADYTOC5yeznP5BdrgxQycY/AAAAPzgBAAAAAAAAAYYAAAAiAAAAaJRfleUa6D8AlWy9G1/IPwAAAD9HAQAAAAAAAAGHAAAAIgAAAH6eXg9gWOg/WFpaWlpayj8AAAA/RwEAAAAAAAABiAAAACIAAADOQVu6jC/pP6iOxFgwgc8/AAAAP0cBAAAAAAAAAYkAAAAiAAAAaA7a0mV86T8UY8EEfovQPwAAAD9XAQAAAAAAAAGKAAAAIgAAAKCn1wMYFuo/xEU4Ux2J0T8AAAA/kgEAAAAAAAABiwAAACIAAAAw71bfM0TqP5zTZz+Q7tE/AAAAP6IBAAAAAAAAAYwAAAAiAAAAUn5Vlmug6j+Mmn+1SSHSPwAAAD+yAQAAAAAAAAGNAAAAIgAAAOLF1HGHzuo/fGGXKwNU0j8AAAA/sgEAAAAAAAABjgAAACIAAABoiFQQ5t3qP3xhlysDVNI/AAAAP8EBAAAAAAAAAY8AAAAiAAAAcg1UTaP86j98YZcrA1TSPwAAAD/BAQAAAAAAAAGQAAAAIgAAAPjP0+sBDOs/fGGXKwNU0j8AAAA/wQEAAAAAAAABkQAAACIAAAB8klOKYBvrP3xhlysDVNI/AAAAP9EBAAAAAAAAAZIAAAAiAAAAAlXTKL8q6z98YZcrA1TSPwAAAD/gAQAAAAAAAAGTAAAAIgAAABpf0qI5aOs/fGGXKwNU0j8AAAA/8AEAAAAAAAABlAAAACIAAAAk5NHf9obrP3xhlysDVNI/AAAAP/ABAAAAAAAAAZUAAAAiAAAAtCtRuxK16z98YZcrA1TSPwAAAD8AAgAAAAAAAAGWAAAAIgAAAMo1UDWN8us/jJp/tUkh0j8AAAA/AAIAAAAAAAABlwAAACIAAABcfc8QqSDsP4yaf7VJIdI/AAAAPw8CAAAAAAAAAZgAAAAiAAAAcIfOiiNe7D+c02c/kO7RPwAAAD8PAgAAAAAAAAGZAAAAIgAAAADPTWY/jOw/nNNnP5Du0T8AAAA/HwIAAAAAAAABmgAAACIAAAAMVE2j/KrsP6wMUMnWu9E/AAAAPx8CAAAAAAAAAZsAAAAiAAAAnJvMfhjZ7D+sDFDJ1rvRPwAAAD8uAgAAAAAAAAGcAAAAIgAAACReTB136Ow/xEU4Ux2J0T8AAAA/LgIAAAAAAAABnQAAACIAAAAw40taNAftP8RFOFMdidE/AAAAPy4CAAAAAAAAAZ4AAAAiAAAAtKXL+JIW7T/ERThTHYnRPwAAAD8+AgAAAAAAAAGfAAAAIgAAADhoS5fxJe0/1H4g3WNW0T8AAAA/TgIAAAAAAAABoAAAACIAAADAKss1UDXtP+S3CGeqI9E/AAAAP04CAAAAAAAAAaEAAAAiAAAARO1K1K5E7T/ktwhnqiPRPwAAAD9tAgAAAAAAAAGiAAAAIgAAAOC5yeyHke0/5LcIZ6oj0T8AAAA/bQIAAAAAAAABowAAACIAAAD0w8hmAs/tP+S3CGeqI9E/AAAAP3wCAAAAAAAAAaQAAAAiAAAAkJBHf9sb7j/ktwhnqiPRPwAAAD+MAgAAAAAAAAGlAAAAIgAAACxdxpe0aO4/5LcIZ6oj0T8AAAA/jAIAAAAAAAABpgAAACIAAABM7MRO7MTuP/Tw8PDw8NA/AAAAP5wCAAAAAAAAAacAAAAiAAAAZPbDyGYC7z8EKtl6N77QPwAAAD+cAgAAAAAAAAGoAAAAIgAAAADDQuE/T+8/FGPBBH6L0D8AAAA/qwIAAAAAAAABqQAAACIAAAAMSEIe/W3vPzTVkRgLJtA/AAAAP6sCAAAAAAAAAaoAAAAiAAAAFM1BW7qM7z801ZEYCybQPwAAAD+7AgAAAAAAAAGrAAAAIgAAAJyPwfkYnO8/iBz0RKPmzz8AAAA/uwIAAAAAAAABrAAAACIAAAAgUkGYd6vvP6iOxFgwgc8/AAAAP7sCAAAAAAAAAa0AAAAiAAAApBTBNta67z9Iyda78YXNPwAAAD/KAgAAAAAAAAGuAAAAIgAAAKQUwTbWuu8/cDunz34gzT8AAAA/2gIAAAAAAAABrwAAACIAAAAs10DVNMrvP7gfSPeYVcw/AAAAP9oCAAAAAAAAAbAAAAAiAAAALNdA1TTK7z/4A+kes4rLPwAAAD/aAgAAAAAAAAGxAAAAIgAAALCZwHOT2e8/WFpaWlpayj8AAAA/6gIAAAAAAAABsgAAACIAAACwmcBzk9nvP4DMKm7n9Mk/AAAAP/kCAAAAAAAAAbMAAAAiAAAAOFxAEvLo7z+gPvuBdI/JPwAAAD/5AgAAAAAAAAG0AAAAIgAAADhcQBLy6O8/4CKcqY7EyD8AAAA/+QIAAAAAAAABtQAAACIAAAA4XEAS8ujvPwCVbL0bX8g/AAAAPwkDAAAAAAAAAbYAAAAiAAAAOFxAEvLo7z8gBz3RqPnHPwAAAD8YAwAAAAAAAAG3AAAAIgAAADhcQBLy6O8/kF2uDFDJxj8AAAA/GAMAAAAAAAABuAAAACIAAAA4XEAS8ujvP9BBTzRq/sU/AAAAPygDAAAAAAAAAbkAAAAiAAAAOFxAEvLo7z/wsx9I95jFPwAAAD8oAwAAAAAAAAG6AAAAIgAAADhcQBLy6O8/cHxhlysDxD8AAAA/KAMAAAAAAAABuwAAACIAAAA4XEAS8ujvP7BgAr9FOMM/AAAAP0cDAAAAAAAAAbwAAAAiAAAApBTBNta67z9QmxQiBz3BPwAAAD9HAwAAAAAAAAG9AAAAIgAAACBSQZh3q+8/oH+1SSFywD8AAAA/RwMAAAAAAAABvgAAACIAAACcj8H5GJzvP8DHrOJ2Tr8/AAAAP2YDAAAAAAAAAb8AAAAiAAAAkArCvFt97z+AdI9Zxe28PwAAAD9mAwAAAAAAAAHAAAAAIgAAAISFwn+eXu8/UCFy0BONuj8AAAA/ZgMAAAAAAAABwQAAACIAAAB8AMNC4T/vP9Dpsx9I97g/AAAAP2YDAAAAAAAAAcIAAAAiAAAAcHvDBSQh7z+QlpaWlpa2PwAAAD+GAwAAAAAAAAHDAAAAIgAAAGT2w8hmAu8/IF/Y5coAtT8AAAA/hgMAAAAAAAABxAAAACIAAABYccSLqePuP7AnGjX/arM/AAAAP4YDAAAAAAAAAcUAAAAiAAAA1K5E7UrU7j/wC7tcGaCyPwAAAD+VAwAAAAAAAAHGAAAAIgAAAEzsxE7sxO4/MPBbhDPVsT8AAAA/pQMAAAAAAAABxwAAACIAAADIKUWwjbXuP7C4ndNnP7A/AAAAP6UDAAAAAAAAAcgAAAAiAAAAvKRFc9CW7j/gOX32A+muPwAAAD+lAwAAAAAAAAHJAAAAIgAAADjixdRxh+4/4MoAlWy9qz8AAAA/tAMAAAAAAAABygAAACIAAAC0H0Y2E3juP+DKAJVsvas/AAAAP7QDAAAAAAAAAcsAAAAiAAAALF3Gl7Ro7j/gW4Qz1ZGoPwAAAD/EAwAAAAAAAAHMAAAAIgAAAKSaRvlVWe4/4FuEM9WRqD8AAAA/xAMAAAAAAAABzQAAACIAAAAg2MZa90nuP2AkxoIJ/KY/AAAAP9QDAAAAAAAAAc4AAAAiAAAAnBVHvJg67j/g7AfSPWalPwAAAD/zAwAAAAAAAAHPAAAAIgAAAJCQR3/bG+4/YLVJIXLQoz8AAAA/8wMAAAAAAAAB0AAAACIAAACEC0hCHv3tPwB+i3CmOqI/AAAAP/MDAAAAAAAAAdEAAAAiAAAAfIZIBWHe7T+gRs2/2qSgPwAAAD8CBAAAAAAAAAHSAAAAIgAAAOC5yeyHke0/QB4eHh4enj8AAAA/EgQAAAAAAAAB0wAAACIAAAC0pcv4khbtP0BAJVvvxpc/AAAAPxIEAAAAAAAAAdQAAAAiAAAAJF5MHXfo7D9A0aj5V5uUPwAAAD8SBAAAAAAAAAHVAAAAIgAAAJAWzUFbuuw/QGIsmMBvkT8AAAA/MQQAAAAAAAAB1gAAACIAAADKNVA1jfLrPwBW3M7ps38/AAAAP0EEAAAAAAAAAdcAAAAiAAAAtCtRuxK16z8AmupIjAVzPwAAAD9BBAAAAAAAAAHYAAAAIgAAAJ4hUkGYd+s/AJrqSIwFcz8AAAA/UAQAAAAAAAAB2QAAACIAAAAM2tJlfEnrPwCa6kiMBXM/AAAAP2AEAAAAAAAAAdoAAAAiAAAAfJJTimAb6z8AmupIjAVzPwAAAD9gBAAAAAAAAAHbAAAAIgAAAOxK1K5E7eo/AJrqSIwFcz8AAAA/YAQAAAAAAAAB3AAAACIAAABcA1XTKL/qPwBW3M7ps38/AAAAP3AEAAAAAAAAAd0AAAAiAAAAyrvV9wyR6j8ACWeqIzGGPwAAAD9/BAAAAAAAAAHeAAAAIgAAADp0VhzxYuo/AAlnqiMxhj8AAAA/fwQAAAAAAAAB3wAAACIAAACqLNdA1TTqP0BiLJjAb5E/AAAAP48EAAAAAAAAAeAAAAAiAAAAJGpXonYl6j9A0aj5V5uUPwAAAD+PBAAAAAAAAAHhAAAAIgAAAKCn1wMYFuo/QNGo+VeblD8AAAA/7AQAAAAAAAAB4gAAACIAAACUItjGWvfpP0BAJVvvxpc/AAAAP/wEAAAAAAAAAeMAAAAiAAAAiJ3YiZ3Y6T9Ar6G8hvKaPwAAAD8MBQAAAAAAAAHkAAAAIgAAAPhVWa6Bquk/QB4eHh4enj8AAAA/DAUAAAAAAAAB5QAAACIAAADu0FlxxIvpP6BGzb/apKA/AAAAPwwFAAAAAAAAAeYAAAAiAAAAUgTbWOs+6T8AfotwpjqiPwAAAD8bBQAAAAAAAAHnAAAAIgAAADr6295wAek/YLVJIXLQoz8AAAA/KwUAAAAAAAAB6AAAACIAAACgLV3Gl7ToP+DsB9I9ZqU/AAAAPysFAAAAAAAAAekAAAAiAAAAEObd6nuG6D9gJMaCCfymPwAAAD8rBQAAAAAAAAHqAAAAIgAAAAZh3q2+Z+g/4FuEM9WRqD8AAAA/OgUAAAAAAAAB6wAAACIAAAD4295wAUnoP+BbhDPVkag/AAAAPzoFAAAAAAAAAewAAAAiAAAAdBlf0qI56D/gW4Qz1ZGoPwAAAD9KBQAAAAAAAAHtAAAAIgAAAIy17pOcUuQ/0Kj5V5sU4j8AAAA/AAAAAAAAAAAB7gAAACIAAAD8bW+4gCTkP9Co+VebFOI/AAAAPy8AAAAAAAAAAe8AAAAiAAAAeKvvGSIV5D/QqPlXmxTiPwAAAD8/AAAAAAAAAAHwAAAAIgAAAGwm8Nxk9uM/0Kj5V5sU4j8AAAA/TgAAAAAAAAAB8QAAACIAAADoY3A+BufjP0iMBRP4LeI/AAAAP04AAAAAAAAAAfIAAAAiAAAAYKHwn6fX4z9IjAUT+C3iPwAAAD9OAAAAAAAAAAHzAAAAIgAAANBZccSLqeM/wG8RzlRH4j8AAAA/XgAAAAAAAAAB9AAAACIAAABKl/ElLZrjPzhTHYmxYOI/AAAAP20AAAAAAAAAAfUAAAAiAAAAuk9yShFs4z+wNilEDnriPwAAAD+NAAAAAAAAAAH2AAAAIgAAADSN8quyXOM/sDYpRA564j8AAAA/uwAAAAAAAAAB9wAAACIAAAAqCPNu9T3jPygaNf9qk+I/AAAAP7sAAAAAAAAAAfgAAAAiAAAApEVz0JYu4z+g/UC6x6ziPwAAAD/LAAAAAAAAAAH5AAAAIgAAAJjAc5PZD+M/oP1Auses4j8AAAA/2wAAAAAAAAAB+gAAACIAAAAS/vP0egDjP6D9QLrHrOI/AAAAP+oAAAAAAAAAAfsAAAAiAAAAEv7z9HoA4z8Y4Ux1JMbiPwAAAD/qAAAAAAAAAAH8AAAAIgAAAI47dFYc8eI/GOFMdSTG4j8AAAA/JgEAAAAAAAAB/QAAACIAAACOO3RWHPHiP5DEWDCB3+I/AAAAPzYBAAAAAAAAAf4AAAAiAAAACHn0t73h4j+QxFgwgd/iPwAAAD9FAQAAAAAAAAH/AAAAIgAAAAh59Le94eI/CKhk69344j8AAAA/RQEAAAAAAAABAAEAACIAAACCtnQZX9LiP4CLcKY6EuM/AAAAP1UBAAAAAAAAAQEBAAAiAAAAgrZ0GV/S4j/4bnxhlyvjPwAAAD9kAQAAAAAAAAECAQAAIgAAAP7z9HoAw+I/cFKIHPRE4z8AAAA/dAEAAAAAAAABAwEAACIAAAD+8/R6AMPiP+g1lNdQXuM/AAAAP3QBAAAAAAAAAQQBAAAiAAAAeDF13KGz4j/oNZTXUF7jPwAAAD+EAQAAAAAAAAEFAQAAIgAAAHgxddyhs+I/YBmgkq134z8AAAA/kwEAAAAAAAABBgEAACIAAAB4MXXcobPiP9T8q00KkeM/AAAAP6MBAAAAAAAAAQcBAAAiAAAAeDF13KGz4j9M4LcIZ6rjPwAAAD+yAQAAAAAAAAEIAQAAIgAAAHgxddyhs+I/xMPDw8PD4z8AAAA/sgEAAAAAAAABCQEAACIAAAB4MXXcobPiPzynz34g3eM/AAAAP8IBAAAAAAAAAQoBAAAiAAAAeDF13KGz4j+0its5ffbjPwAAAD/CAQAAAAAAAAELAQAAIgAAAHgxddyhs+I/LG7n9NkP5D8AAAA/0gEAAAAAAAABDAEAACIAAAB4MXXcobPiP6RR8682KeQ/AAAAP+EBAAAAAAAAAQ0BAAAiAAAAeDF13KGz4j8cNf9qk0LkPwAAAD8gAgAAAAAAAAEOAQAAIgAAAP7z9HoAw+I/HDX/apNC5D8AAAA/IAIAAAAAAAABDwEAACIAAAD+8/R6AMPiP5AYCybwW+Q/AAAAPy8CAAAAAAAAARABAAAiAAAAgrZ0GV/S4j+A3yKcqY7kPwAAAD8/AgAAAAAAAAERAQAAIgAAAI47dFYc8eI/gN8inKmO5D8AAAA/PwIAAAAAAAABEgEAACIAAACOO3RWHPHiP/jCLlcGqOQ/AAAAP04CAAAAAAAAARMBAAAiAAAAEv7z9HoA4z9wpjoSY8HkPwAAAD9OAgAAAAAAAAEUAQAAIgAAAJjAc5PZD+M/6IlGzb/a5D8AAAA/XgIAAAAAAAABFQEAACIAAACkRXPQli7jP2BtUogc9OQ/AAAAP14CAAAAAAAAARYBAAAiAAAAxNRxh86K4z88+4F0j1nlPwAAAD99AgAAAAAAAAEXAQAAIgAAAFQc8WLquOM/tN6NL+xy5T8AAAA/jQIAAAAAAAABGAEAACIAAADa3nABScjjPyzCmepIjOU/AAAAP40CAAAAAAAAARkBAAAiAAAA8uhve8MF5D+kpaWlpaXlPwAAAD+cAgAAAAAAAAEaAQAAIgAAAHir7xkiFeQ/pKWlpaWl5T8AAAA/rAIAAAAAAAABGwEAACIAAAAqgm2sdZ/kP5RsvRtf2OU/AAAAP7wCAAAAAAAAARwBAAAiAAAANAdt6TK+5D+UbL0bX9jlPwAAAD/LAgAAAAAAAAEdAQAAIgAAAMRO7MRO7OQ/lGy9G1/Y5T8AAAA/ywIAAAAAAAABHgEAACIAAADk3ep7hkjlPwxQyda78eU/AAAAP9sCAAAAAAAAAR8BAAAiAAAAdiVqV6J25T8MUMnWu/HlPwAAAD/bAgAAAAAAAAEgAQAAIgAAAAZt6TK+pOU/DFDJ1rvx5T8AAAA/6gIAAAAAAAABIQEAACIAAACWtGgO2tLlPwxQyda78eU/AAAAP/oCAAAAAAAAASIBAAAiAAAAojloS5fx5T8MUMnWu/HlPwAAAD/6AgAAAAAAAAEjAQAAIgAAACb85+n1AOY/DFDJ1rvx5T8AAAA/+gIAAAAAAAABJAEAACIAAACsvmeIVBDmPwxQyda78eU/AAAAPwoDAAAAAAAAASUBAAAiAAAAPgbnY3A+5j8MUMnWu/HlPwAAAD8ZAwAAAAAAAAEmAQAAIgAAAMTIZgLPTeY/DFDJ1rvx5T8AAAA/KQMAAAAAAAABJwEAACIAAABIi+agLV3mPwxQyda78eU/AAAAP1gDAAAAAAAAASgBAAAiAAAAzk1mP4xs5j8MUMnWu/HlPwAAAD9YAwAAAAAAAAEpAQAAIgAAAFQQ5t3qe+Y/DFDJ1rvx5T8AAAA/aAMAAAAAAAABKgEAACIAAADu3GT2w8jmPwxQyda78eU/AAAAP3cDAAAAAAAAASsBAAAiAAAAgCTk0d/25j8MUMnWu/HlPwAAAD93AwAAAAAAAAEsAQAAIgAAAKCz4ogXU+c/DFDJ1rvx5T8AAAA/hwMAAAAAAAABLQEAACIAAAAw+2FkM4HnPwxQyda78eU/AAAAP5cDAAAAAAAAAS4BAAAiAAAAPoBhofCf5z8MUMnWu/HlPwAAAD+XAwAAAAAAAAEvAQAAIgAAAEgFYd6tvuc/DFDJ1rvx5T8AAAA/lwMAAAAAAAABMAEAACIAAABSimAba93nPwxQyda78eU/AAAAP6YDAAAAAAAAATEBAAAiAAAAXg9gWCj85z8MUMnWu/HlPwAAAD+2AwAAAAAAAAEyAQAAIgAAAOLR3/aGC+g/DFDJ1rvx5T8AAAA/tgMAAAAAAAABMwEAACIAAABolF+V5RroPwxQyda78eU/AAAAPwQEAAAAAAAAATQBAAAiAAAAlqhdidqV6D8MUMnWu/HlPwAAAD8EBAAAAAAAAAE1AQAAIgAAACbw3GT2w+g/lGy9G1/Y5T8AAAA/BAQAAAAAAAABNgEAACIAAADAvFt9zxDpPxyJsWACv+U/AAAAPxMEAAAAAAAAATcBAAAiAAAAXonalahd6T8cibFgAr/lPwAAAD8jBAAAAAAAAAE4AQAAIgAAAHKT2Q8jm+k/pKWlpaWl5T8AAAA/IwQAAAAAAAABOQEAACIAAAAC21jrPsnpPyzCmepIjOU/AAAAPzMEAAAAAAAAAToBAAAiAAAAEGBYKPzn6T88+4F0j1nlPwAAAD8zBAAAAAAAAAE7AQAAIgAAAJQi2MZa9+k/PPuBdI9Z5T8AAAA/QgQAAAAAAAABPAEAACIAAACUItjGWvfpP8QXdrkyQOU/AAAAP1IEAAAAAAAAAT0BAAAiAAAAlCLYxlr36T/YUF5DeQ3lPwAAAD9xBAAAAAAAAAE+AQAAIgAAAJQi2MZa9+k/YG1SiBz05D8AAAA/gQQAAAAAAAABPwEAACIAAACUItjGWvfpP+iJRs2/2uQ/AAAAP68EAAAAAAAAAUABAAAiAAAAlCLYxlr36T9wpjoSY8HkPwAAAD+vBAAAAAAAAAFBAQAAIgAAAJQi2MZa9+k/CPwW4Ux15D8AAAA/vwQAAAAAAAABQgEAACIAAAAQYFgo/OfpP5AYCybwW+Q/AAAAP88EAAAAAAAAAUMBAAAiAAAAiJ3YiZ3Y6T8cNf9qk0LkPwAAAD/eBAAAAAAAAAFEAQAAIgAAAALbWOs+yek/pFHzrzYp5D8AAAA/3gQAAAAAAAABRQEAACIAAAB+GNlM4LnpPyxu5/TZD+Q/AAAAP94EAAAAAAAAAUYBAAAiAAAAfhjZTOC56T+0its5ffbjPwAAAD/uBAAAAAAAAAFHAQAAIgAAAHKT2Q8jm+k/PKfPfiDd4z8AAAA//QQAAAAAAAABSAEAACIAAABoDtrSZXzpP0zgtwhnquM/AAAAPx0FAAAAAAAAAUkBAAAiAAAA4ktaNAdt6T/U/KtNCpHjPwAAAD8dBQAAAAAAAAFKAQAAIgAAAF6J2pWoXek/YBmgkq134z8AAAA/HQUAAAAAAAABSwEAACIAAADYxlr3SU7pP2AZoJKtd+M/AAAAPx0FAAAAAAAAAUwBAAAiAAAAUgTbWOs+6T/oNZTXUF7jPwAAAD8dBQAAAAAAAAFNAQAAIgAAAM5BW7qML+k/6DWU11Be4z8AAAA/LQUAAAAAAAABTgEAACIAAADAvFt9zxDpP/hufGGXK+M/AAAAP1wFAAAAAAAAAU8BAAAiAAAAtjdcQBLy6D+Ai3CmOhLjPwAAAD9cBQAAAAAAAAFQAQAAIgAAAKAtXcaXtOg/CKhk69344j8AAAA/awUAAAAAAAABUQEAACIAAACWqF2J2pXoP5DEWDCB3+I/AAAAP3sFAAAAAAAAAVIBAAAiAAAAiiNeTB136D8Y4Ux1JMbiPwAAAD97BQAAAAAAAAFTAQAAIgAAAH6eXg9gWOg/oP1Auses4j8AAAA/igUAAAAAAAABVAEAACIAAADOx+B8DM7nP7A2KUQOeuI/AAAAP5oFAAAAAAAAAVUBAAAiAAAAwkLhP0+v5z84Ux2JsWDiPwAAAD+qBQAAAAAAAAFWAQAAIgAAAD6AYaHwn+c/wG8RzlRH4j8AAAA/uQUAAAAAAAABVwEAACIAAAC2veECkpDnP8BvEc5UR+I/AAAAP7kFAAAAAAAAAVgBAAAiAAAAJnZiJ3Zi5z9IjAUT+C3iPwAAAD+5BQAAAAAAAAFZAQAAIgAAAKCz4ogXU+c/SIwFE/gt4j8AAAA/yQUAAAAAAAABWgEAACIAAACWLuNLWjTnP9Co+VebFOI/AAAAP8kFAAAAAAAAAVsBAAAiAAAAjKnjDp0V5z9cxe2cPvvhPwAAAD/YBQAAAAAAAAFcAQAAIgAAAIAk5NHf9uY/XMXtnD774T8AAAA/6AUAAAAAAAABXQEAACIAAAB0n+SUItjmP1zF7Zw+++E/AAAAP+gFAAAAAAAAAV4BAAAiAAAAaBrlV2W55j/k4eHh4eHhPwAAAD/oBQAAAAAAAAFfAQAAIgAAAKy+Z4hUEOY/9BrKayiv4T8AAAA/BwYAAAAAAAABYAEAACIAAAAm/Ofp9QDmP/Qaymsor+E/AAAAPwcGAAAAAAAAAWEBAAAiAAAAlrRoDtrS5T/0GsprKK/hPwAAAD8XBgAAAAAAAAFiAQAAIgAAABLy6G97w+U/9BrKayiv4T8AAAA/JgYAAAAAAAABYwEAACIAAACML2nRHLTlP/Qaymsor+E/AAAAPyYGAAAAAAAAAWQBAAAiAAAABm3pMr6k5T/0GsprKK/hPwAAAD9VBgAAAAAAAAFlAQAAIgAAAIKqaZRfleU/9BrKayiv4T8AAAA/VQYAAAAAAAABZgEAACIAAAB2JWpXonblP/Qaymsor+E/AAAAP2UGAAAAAAAAAWcBAAAiAAAAaqBqGuVX5T/0GsprKK/hPwAAAD90BgAAAAAAAAFoAQAAIgAAAMRO7MRO7OQ/9BrKayiv4T8AAAA/dAYAAAAAAAABaQEAACIAAAA0B23pMr7kP/Qaymsor+E/AAAAP3QGAAAAAAAAAWoBAAAiAAAAHP1tb7iA5D/0GsprKK/hPwAAAD+EBgAAAAAAAAFrAQAAIgAAAIy17pOcUuQ/9BrKayiv4T8AAAA/lAYAAAAAAAABbAEAACIAAACCMO9W3zPkP/Qaymsor+E/AAAAP5QGAAAAAAAAAW0BAAAiAAAAeKvvGSIV5D/0GsprKK/hPwAAAD+jBgAAAAAAAAFuAQAAIgAAAGwm8Nxk9uM/9BrKayiv4T8AAAA/owYAAAAAAAABbwEAACIAAADoY3A+BufjP/Qaymsor+E/AAAAP7MGAAAAAAAAAXABAAAiAAAAYKHwn6fX4z/0GsprKK/hPwAAAD+zBgAAAAAAAAFxAQAAIgAAANrecAFJyOM/9BrKayiv4T8AAAA/0gYAAAAAAAABcgEAACIAAADE1HGHzorjP/Qaymsor+E/AAAAP/EGAAAAAAAAAXMBAAAiAAAAQBLy6G974z9s/tUmhcjhPwAAAD8GBwAAAAAAAAF0AQAAIgAAADSN8quyXOM/bP7VJoXI4T8AAAA/BgcAAAAAAAABdQEAACIAAACwynINVE3jP2z+1SaFyOE/AAAAPxUHAAAAAAAAAXYBAAAiAAAApEVz0JYu4z/k4eHh4eHhPwAAAD81BwAAAAAAAAF3AQAAIgAAANpY6z7JKeU/aBW3c/rs5z8AAAA/AAAAAAAAAAABeAEAACIAAABUlmugahrlP2gVt3P67Oc/AAAAPw8AAAAAAAAAAXkBAAAiAAAAShFsY6375D9oFbdz+uznPwAAAD8fAAAAAAAAAAF6AQAAIgAAAMRO7MRO7OQ/aBW3c/rs5z8AAAA/PgAAAAAAAAABewEAACIAAAA+jGwm8NzkP2gVt3P67Oc/AAAAPz4AAAAAAAAAAXwBAAAiAAAAusnsh5HN5D9oFbdz+uznPwAAAD9OAAAAAAAAAAF9AQAAIgAAADQHbekyvuQ/aBW3c/rs5z8AAAA/bQAAAAAAAAABfgEAACIAAACuRO1K1K7kP2gVt3P67Oc/AAAAP30AAAAAAAAAAX8BAAAiAAAAKoJtrHWf5D9oFbdz+uznPwAAAD99AAAAAAAAAAGAAQAAIgAAAKK/7Q0XkOQ/aBW3c/rs5z8AAAA/nAAAAAAAAAABgQEAACIAAAAc/W1vuIDkP2gVt3P67Oc/AAAAP6sAAAAAAAAAAYIBAAAiAAAAmDru0Flx5D9oFbdz+uznPwAAAD/LAAAAAAAAAAGDAQAAIgAAABJ4bjL7YeQ/aBW3c/rs5z8AAAA/2gAAAAAAAAABhAEAACIAAACMte6TnFLkP2gVt3P67Oc/AAAAP+oAAAAAAAAAAYUBAAAiAAAACPNu9T1D5D9oFbdz+uznPwAAAD/5AAAAAAAAAAGGAQAAIgAAAAjzbvU9Q+Q/4PjCLlcG6D8AAAA/CQEAAAAAAAABhwEAACIAAACCMO9W3zPkP+D4wi5XBug/AAAAPwkBAAAAAAAAAYgBAAAiAAAAgjDvVt8z5D9Y3M7psx/oPwAAAD8ZAQAAAAAAAAGJAQAAIgAAAPxtb7iAJOQ/WNzO6bMf6D8AAAA/OAEAAAAAAAABigEAACIAAAB4q+8ZIhXkP8y/2qQQOeg/AAAAP1cBAAAAAAAAAYsBAAAiAAAAeKvvGSIV5D9Eo+ZfbVLoPwAAAD9zAQAAAAAAAAGMAQAAIgAAAPLob3vDBeQ/vIbyGspr6D8AAAA/cwEAAAAAAAABjQEAACIAAADy6G97wwXkPzRq/tUmheg/AAAAP6IBAAAAAAAAAY4BAAAiAAAA8uhve8MF5D+sTQqRg57oPwAAAD+yAQAAAAAAAAGPAQAAIgAAAPLob3vDBeQ/JDEWTOC36D8AAAA/0QEAAAAAAAABkAEAACIAAADy6G97wwXkP5wUIgc90eg/AAAAP9EBAAAAAAAAAZEBAAAiAAAA8uhve8MF5D8U+C3CmeroPwAAAD/gAQAAAAAAAAGSAQAAIgAAAPLob3vDBeQ/jNs5ffYD6T8AAAA/AAIAAAAAAAABkwEAACIAAADy6G97wwXkPwS/RThTHek/AAAAP04CAAAAAAAAAZQBAAAiAAAA8uhve8MF5D98olHzrzbpPwAAAD9tAgAAAAAAAAGVAQAAIgAAAPLob3vDBeQ/9IVdrgxQ6T8AAAA/fAIAAAAAAAABlgEAACIAAAB4q+8ZIhXkP2xpaWlpaek/AAAAP3wCAAAAAAAAAZcBAAAiAAAA/G1vuIAk5D/kTHUkxoLpPwAAAD+cAgAAAAAAAAGYAQAAIgAAAIIw71bfM+Q/XDCB3yKc6T8AAAA/qwIAAAAAAAABmQEAACIAAACCMO9W3zPkP9ATjZp/tek/AAAAP7sCAAAAAAAAAZoBAAAiAAAACPNu9T1D5D/QE42af7XpPwAAAD+7AgAAAAAAAAGbAQAAIgAAAIy17pOcUuQ/0BONmn+16T8AAAA/ygIAAAAAAAABnAEAACIAAAASeG4y+2HkP0j3mFXczuk/AAAAP9oCAAAAAAAAAZ0BAAAiAAAAor/tDReQ5D/A2qQQOejpPwAAAD/aAgAAAAAAAAGeAQAAIgAAAK5E7UrUruQ/OL6wy5UB6j8AAAA/6gIAAAAAAAABnwEAACIAAAA0B23pMr7kP7ChvIbyGuo/AAAAP+oCAAAAAAAAAaABAAAiAAAAShFsY6375D8ohchBTzTqPwAAAD/5AgAAAAAAAAGhAQAAIgAAAFSWa6BqGuU/KIXIQU806j8AAAA/CQMAAAAAAAABogEAACIAAABeG2vdJznlP6Bo1PyrTeo/AAAAPxgDAAAAAAAAAaMBAAAiAAAA5N3qe4ZI5T+gaNT8q03qPwAAAD8oAwAAAAAAAAGkAQAAIgAAAGqgahrlV+U/oGjU/KtN6j8AAAA/KAMAAAAAAAABpQEAACIAAADyYuq4Q2flPxhM4LcIZ+o/AAAAP4YDAAAAAAAAAaYBAAAiAAAA/Ofp9QCG5T8YTOC3CGfqPwAAAD+GAwAAAAAAAAGnAQAAIgAAAIKqaZRfleU/kC/scmWA6j8AAAA/hgMAAAAAAAABqAEAACIAAACML2nRHLTlP5Av7HJlgOo/AAAAP5UDAAAAAAAAAakBAAAiAAAAHHforDji5T+QL+xyZYDqPwAAAD+VAwAAAAAAAAGqAQAAIgAAACb85+n1AOY/kC/scmWA6j8AAAA/lQMAAAAAAAABqwEAACIAAAA0gecmsx/mP5Av7HJlgOo/AAAAP6QDAAAAAAAAAawBAAAiAAAAuENnxREv5j+QL+xyZYDqPwAAAD+kAwAAAAAAAAGtAQAAIgAAAMTIZgLPTeY/kC/scmWA6j8AAAA/pAMAAAAAAAABrgEAACIAAABIi+agLV3mP5Av7HJlgOo/AAAAPyEEAAAAAAAAAa8BAAAiAAAAzk1mP4xs5j+QL+xyZYDqPwAAAD8hBAAAAAAAAAGwAQAAIgAAAFQQ5t3qe+Y/kC/scmWA6j8AAAA/IQQAAAAAAAABsQEAACIAAADY0mV8SYvmP5Av7HJlgOo/AAAAPzEEAAAAAAAAAbIBAAAiAAAAXpXlGqia5j+QL+xyZYDqPwAAAD9ABAAAAAAAAAGzAQAAIgAAAORXZbkGquY/kC/scmWA6j8AAAA/UAQAAAAAAAABtAEAACIAAABoGuVXZbnmP5Av7HJlgOo/AAAAP1AEAAAAAAAAAbUBAAAiAAAA7txk9sPI5j+QL+xyZYDqPwAAAD9vBAAAAAAAAAG2AQAAIgAAAHSf5JQi2OY/GEzgtwhn6j8AAAA/vQQAAAAAAAABtwEAACIAAAD8YWQzgefmP6Bo1PyrTeo/AAAAP80EAAAAAAAAAbgBAAAiAAAABudjcD4G5z8ohchBTzTqPwAAAD/cBAAAAAAAAAG5AQAAIgAAAIyp4w6dFec/sKG8hvIa6j8AAAA/7AQAAAAAAAABugEAACIAAACMqeMOnRXnPzi+sMuVAeo/AAAAP/wEAAAAAAAAAbsBAAAiAAAAEGxjrfsk5z84vrDLlQHqPwAAAD86BQAAAAAAAAG8AQAAIgAAAJYu40taNOc/wNqkEDno6T8AAAA/SgUAAAAAAAABvQEAACIAAAAc8WLquEPnP8DapBA56Ok/AAAAP1kFAAAAAAAAAb4BAAAiAAAAHPFi6rhD5z9I95hV3M7pPwAAAD9pBQAAAAAAAAG/AQAAIgAAAKCz4ogXU+c/0BONmn+16T8AAAA/aQUAAAAAAAABwAEAACIAAACgs+KIF1PnP1wwgd8inOk/AAAAP4gFAAAAAAAAAcEBAAAiAAAAJnZiJ3Zi5z9cMIHfIpzpPwAAAD+IBQAAAAAAAAHCAQAAIgAAACZ2Yid2Yuc/bGlpaWlp6T8AAAA/lwUAAAAAAAABwwEAACIAAAAmdmIndmLnP/SFXa4MUOk/AAAAP6cFAAAAAAAAAcQBAAAiAAAAJnZiJ3Zi5z98olHzrzbpPwAAAD/GBQAAAAAAAAHFAQAAIgAAACZ2Yid2Yuc/BL9FOFMd6T8AAAA/5QUAAAAAAAABxgEAACIAAAAmdmIndmLnP4zbOX32A+k/AAAAP+UFAAAAAAAAAccBAAAiAAAAJnZiJ3Zi5z8U+C3CmeroPwAAAD8EBgAAAAAAAAHIAQAAIgAAACZ2Yid2Yuc/nBQiBz3R6D8AAAA/FAYAAAAAAAAByQEAACIAAAAmdmIndmLnPyQxFkzgt+g/AAAAPyQGAAAAAAAAAcoBAAAiAAAAJnZiJ3Zi5z+sTQqRg57oPwAAAD8zBgAAAAAAAAHLAQAAIgAAACZ2Yid2Yuc/NGr+1SaF6D8AAAA/QwYAAAAAAAABzAEAACIAAAAmdmIndmLnP7yG8hrKa+g/AAAAP0MGAAAAAAAAAc0BAAAiAAAAoLPiiBdT5z+8hvIaymvoPwAAAD9SBgAAAAAAAAHOAQAAIgAAAKCz4ogXU+c/RKPmX21S6D8AAAA/UgYAAAAAAAABzwEAACIAAAAc8WLquEPnP0Sj5l9tUug/AAAAP2IGAAAAAAAAAdABAAAiAAAAHPFi6rhD5z/Mv9qkEDnoPwAAAD+BBgAAAAAAAAHRAQAAIgAAAJYu40taNOc/WNzO6bMf6D8AAAA/kQYAAAAAAAAB0gEAACIAAAAQbGOt+yTnP1jczumzH+g/AAAAP6AGAAAAAAAAAdMBAAAiAAAAjKnjDp0V5z/g+MIuVwboPwAAAD+gBgAAAAAAAAHUAQAAIgAAAAbnY3A+Buc/aBW3c/rs5z8AAAA/sAYAAAAAAAAB1QEAACIAAACAJOTR3/bmP2gVt3P67Oc/AAAAP7AGAAAAAAAAAdYBAAAiAAAAdJ/klCLY5j/wMau4ndPnPwAAAD/PBgAAAAAAAAHXAQAAIgAAAO7cZPbDyOY/8DGruJ3T5z8AAAA/3wYAAAAAAAAB2AEAACIAAABoGuVXZbnmP/Axq7id0+c/AAAAP98GAAAAAAAAAdkBAAAiAAAA2NJlfEmL5j/wMau4ndPnPwAAAD/+BgAAAAAAAAHaAQAAIgAAAM5NZj+MbOY/8DGruJ3T5z8AAAA/HQcAAAAAAAAB2wEAACIAAAA+BudjcD7mP3hOn/1Auuc/AAAAPx0HAAAAAAAAAdwBAAAiAAAANIHnJrMf5j94Tp/9QLrnPwAAAD8tBwAAAAAAAAHdAQAAIgAAACb85+n1AOY/eE6f/UC65z8AAAA/LQcAAAAAAAAB3gEAACIAAACiOWhLl/HlP3hOn/1Auuc/AAAAPzwHAAAAAAAAAd8BAAAiAAAAHHforDji5T94Tp/9QLrnPwAAAD9MBwAAAAAAAAHgAQAAIgAAAJa0aA7a0uU/eE6f/UC65z8AAAA/7gcAAAAAAAAB4QEAACIAAAAS8uhve8PlP3hOn/1Auuc/AAAAP/4HAAAAAAAAAeIBAAAiAAAAjC9p0Ry05T94Tp/9QLrnPwAAAD/+BwAAAAAAAAHjAQAAIgAAAHYlaleiduU/eE6f/UC65z8AAAA//gcAAAAAAAAB5AEAACIAAABqoGoa5VflP3hOn/1Auuc/AAAAPw0IAAAAAAAAAeUBAAAiAAAAXhtr3Sc55T94Tp/9QLrnPwAAAD8dCAAAAAAAAAHmAQAAIgAAAFSWa6BqGuU/eE6f/UC65z8AAAA/HQgAAAAAAAAB5wEAACIAAADO0+sBDAvlP3hOn/1Auuc/AAAAPx0IAAAAAAAAAegBAAAiAAAAShFsY6375D94Tp/9QLrnPwAAAD8sCAAAAAAAAAs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BQAAAAUAAAABwMAAAAAAQAAACAAAAAECUlua0F0b21WMQIAAAAJBAAAAAkFAAAACQYAAAAJBwAAAAkIAAAACQkAAAAJCgAAAAkLAAAACQwAAAAJDQAAAAkOAAAACQ8AAAAJEAAAAAkRAAAACRIAAAAJEwAAAAkUAAAACRUAAAAJFgAAAAkXAAAADQwFBAAAAAtQZW5TdHJva2VWMQQAAAAKQXR0cmlidXRlcwVUcmFjZQlTdGFydFRpbWUEVHlwZQQEAAQPUGVuQXR0cmlidXRlc1YxAgAAAApJbmtUcmFjZVYxAgAAABAMQWN0aW9uVHlwZVYxAgAAAAIAAAAJGAAAAAkZAAAADx0AAAAAAAAF5v///wxBY3Rpb25UeXBlVjEBAAAAB3ZhbHVlX18ACAIAAAAAAAAAAQUAAAAEAAAACRsAAAAJHAAAALxHAAAAAAAAAeP////m////AAAAAAEGAAAABAAAAAkeAAAACR8AAABUTAAAAAAAAAHg////5v///wAAAAABBwAAAAQAAAAJIQAAAAkiAAAAZ1EAAAAAAAAB3f///+b///8AAAAAAQgAAAAEAAAACSQAAAAJJQAAADhuAAAAAAAAAdr////m////AAAAAAEJAAAABAAAAAknAAAACSgAAAAicwAAAAAAAAHX////5v///wAAAAABCgAAAAQAAAAJKgAAAAkrAAAAbIAAAAAAAAAB1P///+b///8AAAAAAQsAAAAEAAAACS0AAAAJLgAAAPGtAAAAAAAAAdH////m////AAAAAAEMAAAABAAAAAkwAAAACTEAAADTtQAAAAAAAAHO////5v///wAAAAABDQAAAAQAAAAJMwAAAAk0AAAA584AAAAAAAABy////+b///8AAAAAAQ4AAAAEAAAACTYAAAAJNwAAAB/VAAAAAAAAAcj////m////AAAAAAEPAAAABAAAAAk5AAAACToAAADECQEAAAAAAAHF////5v///wAAAAABEAAAAAQAAAAJPAAAAAk9AAAABA8BAAAAAAABwv///+b///8AAAAAAREAAAAEAAAACT8AAAAJQAAAAAUdAQAAAAAAAb/////m////AAAAAAESAAAABAAAAAlCAAAACUMAAADLJAEAAAAAAAG8////5v///wAAAAABEwAAAAQAAAAJRQAAAAlGAAAAg3QBAAAAAAABuf///+b///8AAAAAARQAAAAEAAAACUgAAAAJSQAAADF/AQAAAAAAAbb////m////AAAAAAEVAAAABAAAAAlLAAAACUwAAAADtQEAAAAAAAGz////5v///wAAAAABFgAAAAQAAAAJTgAAAAlPAAAAYeABAAAAAAABsP///+b///8AAAAAARcAAAAEAAAACVEAAAAJUgAAAOfvAQAAAAAAAa3////m////AAAAAAUYAAAAD1BlbkF0dHJpYnV0ZXNWMQoAAAAHX2NvbG9yQQdfY29sb3JSB19jb2xvckcHX2NvbG9yQgpGaXRUb0N1cnZlBkhlaWdodA5JZ25vcmVQcmVzc3VyZQ1Jc0hpZ2hsaWdodGVyBVNoYXBlBVdpZHRoAAAAAAAAAAAEAAICAgIBBgEBDEJydXNoU2hhcGVWMQIAAAAGAgAAAP8AAAAAAAAAAAAACEAAAAWs////DEJydXNoU2hhcGVWMQEAAAAHdmFsdWVfXwAIAgAAAAEAAAAAAAAAAAAIQAUZAAAACklua1RyYWNlVjEDAAAADUxpc3RgMStfaXRlbXMMTGlzdGAxK19zaXplD0xpc3RgMStfdmVyc2lvbgQAABhTaGFyZWQuSW5raW5nLklua1BvaW50W10CAAAACAgCAAAACVUAAADPAAAAzwAAAAEbAAAAGAAAAP8AAAAAAAAAAAAACEAAAAGq////rP///wEAAAAAAAAAAAAIQAEcAAAAGQAAAAlXAAAADgAAAA4AAAABHgAAABgAAAD/AAAAAAAAAAAAAAhAAAABqP///6z///8BAAAAAAAAAAAACEABHwAAABkAAAAJWQAAABsAAAAbAAAAASEAAAAYAAAA/wAAAAAAAAAAAAAIQAAAAab///+s////AQAAAAAAAAAAAAhAASIAAAAZAAAACVsAAAAQAAAAEAAAAAEkAAAAGAAAAP8AAAAAAAAAAAAACEAAAAGk////rP///wEAAAAAAAAAAAAIQAElAAAAGQAAAAldAAAAFQAAABUAAAABJwAAABgAAAD/AAAAAAAAAAAAAAhAAAABov///6z///8BAAAAAAAAAAAACEABKAAAABkAAAAJXwAAADYAAAA2AAAAASoAAAAYAAAA/wAAAAAAAAAAAAAIQAAAAaD///+s////AQAAAAAAAAAAAAhAASsAAAAZAAAACWEAAABZAAAAWQAAAAEtAAAAGAAAAP8AAAAAAAAAAAAACEAAAAGe////rP///wEAAAAAAAAAAAAIQAEuAAAAGQAAAAljAAAAEwAAABMAAAABMAAAABgAAAD/AAAAAAAAAAAAAAhAAAABnP///6z///8BAAAAAAAAAAAACEABMQAAABkAAAAJZQAAAEAAAABAAAAAATMAAAAYAAAA/wAAAAAAAAAAAAAIQAAAAZr///+s////AQAAAAAAAAAAAAhAATQAAAAZAAAACWcAAAAhAAAAIQAAAAE2AAAAGAAAAP8AAAAAAAAAAAAACEAAAAGY////rP///wEAAAAAAAAAAAAIQAE3AAAAGQAAAAlpAAAAHwAAAB8AAAABOQAAABgAAAD/AAAAAAAAAAAAAAhAAAABlv///6z///8BAAAAAAAAAAAACEABOgAAABkAAAAJawAAAB0AAAAdAAAAATwAAAAYAAAA/wAAAAAAAAAAAAAIQAAAAZT///+s////AQAAAAAAAAAAAAhAAT0AAAAZAAAACW0AAAAcAAAAHAAAAAE/AAAAGAAAAP8AAAAAAAAAAAAACEAAAAGS////rP///wEAAAAAAAAAAAAIQAFAAAAAGQAAAAlvAAAAKQAAACkAAAABQgAAABgAAAD/AAAAAAAAAAAAAAhAAAABkP///6z///8BAAAAAAAAAAAACEABQwAAABkAAAAJcQAAACMAAAAjAAAAAUUAAAAYAAAA/wAAAAAAAAAAAAAIQAAAAY7///+s////AQAAAAAAAAAAAAhAAUYAAAAZAAAACXMAAAAfAAAAHwAAAAFIAAAAGAAAAP8AAAAAAAAAAAAACEAAAAGM////rP///wEAAAAAAAAAAAAIQAFJAAAAGQAAAAl1AAAANgAAADYAAAABSwAAABgAAAD/AAAAAAAAAAAAAAhAAAABiv///6z///8BAAAAAAAAAAAACEABTAAAABkAAAAJdwAAAB8AAAAfAAAAAU4AAAAYAAAA/wAAAAAAAAAAAAAIQAAAAYj///+s////AQAAAAAAAAAAAAhAAU8AAAAZAAAACXkAAAAYAAAAGAAAAAFRAAAAGAAAAP8AAAAAAAAAAAAACEAAAAGG////rP///wEAAAAAAAAAAAAIQAFSAAAAGQAAAAl7AAAAOgAAADoAAAAHVQAAAAABAAAAAAEAAAQKSW5rUG9pbnRWMQIAAAAJfAAAAAl9AAAACX4AAAAJfwAAAAmAAAAACYEAAAAJggAAAAmDAAAACYQAAAAJhQAAAAmGAAAACYcAAAAJiAAAAAmJAAAACYoAAAAJiwAAAAmMAAAACY0AAAAJjgAAAAmPAAAACZAAAAAJkQAAAAmSAAAACZMAAAAJlAAAAAmVAAAACZYAAAAJlwAAAAmYAAAACZkAAAAJmgAAAAmbAAAACZwAAAAJnQAAAAmeAAAACZ8AAAAJoAAAAAmhAAAACaIAAAAJowAAAAmkAAAACaUAAAAJpgAAAAmnAAAACagAAAAJqQAAAAmqAAAACasAAAAJrAAAAAmtAAAACa4AAAAJrwAAAAmwAAAACbEAAAAJsgAAAAmzAAAACbQAAAAJtQAAAAm2AAAACbcAAAAJuAAAAAm5AAAACboAAAAJuwAAAAm8AAAACb0AAAAJvgAAAAm/AAAACcAAAAAJwQAAAAnCAAAACcMAAAAJxAAAAAnFAAAACcYAAAAJxwAAAAnIAAAACckAAAAJygAAAAnLAAAACcwAAAAJzQAAAAnOAAAACc8AAAAJ0AAAAAnRAAAACdIAAAAJ0wAAAAnUAAAACdUAAAAJ1gAAAAnXAAAACdgAAAAJ2QAAAAnaAAAACdsAAAAJ3AAAAAndAAAACd4AAAAJ3wAAAAngAAAACeEAAAAJ4gAAAAnjAAAACeQAAAAJ5QAAAAnmAAAACecAAAAJ6AAAAAnpAAAACeoAAAAJ6wAAAAnsAAAACe0AAAAJ7gAAAAnvAAAACfAAAAAJ8QAAAAnyAAAACfMAAAAJ9AAAAAn1AAAACfYAAAAJ9wAAAAn4AAAACfkAAAAJ+gAAAAn7AAAACfwAAAAJ/QAAAAn+AAAACf8AAAAJAAEAAAkBAQAACQIBAAAJAwEAAAkEAQAACQUBAAAJBgEAAAkHAQAACQgBAAAJCQEAAAkKAQAACQsBAAAJDAEAAAkNAQAACQ4BAAAJDwEAAAkQAQAACREBAAAJEgEAAAkTAQAACRQBAAAJFQEAAAkWAQAACRcBAAAJGAEAAAkZAQAACRoBAAAJGwEAAAkcAQAACR0BAAAJHgEAAAkfAQAACSABAAAJIQEAAAkiAQAACSMBAAAJJAEAAAklAQAACSYBAAAJJwEAAAkoAQAACSkBAAAJKgEAAAkrAQAACSwBAAAJLQEAAAkuAQAACS8BAAAJMAEAAAkxAQAACTIBAAAJMwEAAAk0AQAACTUBAAAJNgEAAAk3AQAACTgBAAAJOQEAAAk6AQAACTsBAAAJPAEAAAk9AQAACT4BAAAJPwEAAAlAAQAACUEBAAAJQgEAAAlDAQAACUQBAAAJRQEAAAlGAQAACUcBAAAJSAEAAAlJAQAACUoBAAANMQdXAAAAAAEAAAAQAAAABApJbmtQb2ludFYxAgAAAAlLAQAACUwBAAAJTQEAAAlOAQAACU8BAAAJUAEAAAlRAQAACVIBAAAJUwEAAAlUAQAACVUBAAAJVgEAAAlXAQAACVgBAAANAgdZAAAAAAEAAAAgAAAABApJbmtQb2ludFYxAgAAAAlZAQAACVoBAAAJWwEAAAlcAQAACV0BAAAJXgEAAAlfAQAACWABAAAJYQEAAAliAQAACWMBAAAJZAEAAAllAQAACWYBAAAJZwEAAAloAQAACWkBAAAJagEAAAlrAQAACWwBAAAJbQEAAAluAQAACW8BAAAJcAEAAAlxAQAACXIBAAAJcwEAAA0FB1sAAAAAAQAAABAAAAAECklua1BvaW50VjECAAAACXQBAAAJdQEAAAl2AQAACXcBAAAJeAEAAAl5AQAACXoBAAAJewEAAAl8AQAACX0BAAAJfgEAAAl/AQAACYABAAAJgQEAAAmCAQAACYMBAAAHXQAAAAABAAAAIAAAAAQKSW5rUG9pbnRWMQIAAAAJhAEAAAmFAQAACYYBAAAJhwEAAAmIAQAACYkBAAAJigEAAAmLAQAACYwBAAAJjQEAAAmOAQAACY8BAAAJkAEAAAmRAQAACZIBAAAJkwEAAAmUAQAACZUBAAAJlgEAAAmXAQAACZgBAAANCwdfAAAAAAEAAABAAAAABApJbmtQb2ludFYxAgAAAAmZAQAACZoBAAAJmwEAAAmcAQAACZ0BAAAJngEAAAmfAQAACaABAAAJoQEAAAmiAQAACaMBAAAJpAEAAAmlAQAACaYBAAAJpwEAAAmoAQAACakBAAAJqgEAAAmrAQAACawBAAAJrQEAAAmuAQAACa8BAAAJsAEAAAmxAQAACbIBAAAJswEAAAm0AQAACbUBAAAJtgEAAAm3AQAACbgBAAAJuQEAAAm6AQAACbsBAAAJvAEAAAm9AQAACb4BAAAJvwEAAAnAAQAACcEBAAAJwgEAAAnDAQAACcQBAAAJxQEAAAnGAQAACccBAAAJyAEAAAnJAQAACcoBAAAJywEAAAnMAQAACc0BAAAJzgEAAA0KB2EAAAAAAQAAAIAAAAAECklua1BvaW50VjECAAAACc8BAAAJ0AEAAAnRAQAACdIBAAAJ0wEAAAnUAQAACdUBAAAJ1gEAAAnXAQAACdgBAAAJ2QEAAAnaAQAACdsBAAAJ3AEAAAndAQAACd4BAAAJ3wEAAAngAQAACeEBAAAJ4gEAAAnjAQAACeQBAAAJ5QEAAAnmAQAACecBAAAJ6AEAAAnpAQAACeoBAAAJ6wEAAAnsAQAACe0BAAAJ7gEAAAnvAQAACfABAAAJ8QEAAAnyAQAACfMBAAAJ9AEAAAn1AQAACfYBAAAJ9wEAAAn4AQAACfkBAAAJ+gEAAAn7AQAACfwBAAAJ/QEAAAn+AQAACf8BAAAJAAIAAAkBAgAACQICAAAJAwIAAAkEAgAACQUCAAAJBgIAAAkHAgAACQgCAAAJCQIAAAkKAgAACQsCAAAJDAIAAAkNAgAACQ4CAAAJDwIAAAkQAgAACRECAAAJEgIAAAkTAgAACRQCAAAJFQIAAAkWAgAACRcCAAAJGAIAAAkZAgAACRoCAAAJGwIAAAkcAgAACR0CAAAJHgIAAAkfAgAACSACAAAJIQIAAAkiAgAACSMCAAAJJAIAAAklAgAACSYCAAAJJwIAAA0nB2MAAAAAAQAAACAAAAAECklua1BvaW50VjECAAAACSgCAAAJKQIAAAkqAgAACSsCAAAJLAIAAAktAgAACS4CAAAJLwIAAAkwAgAACTECAAAJMgIAAAkzAgAACTQCAAAJNQIAAAk2AgAACTcCAAAJOAIAAAk5AgAACToCAAANDQdlAAAAAAEAAABAAAAABApJbmtQb2ludFYxAgAAAAk7AgAACTwCAAAJPQIAAAk+AgAACT8CAAAJQAIAAAlBAgAACUICAAAJQwIAAAlEAgAACUUCAAAJRgIAAAlHAgAACUgCAAAJSQIAAAlKAgAACUsCAAAJTAIAAAlNAgAACU4CAAAJTwIAAAlQAgAACVECAAAJUgIAAAlTAgAACVQCAAAJVQIAAAlWAgAACVcCAAAJWAIAAAlZAgAACVoCAAAJWwIAAAlcAgAACV0CAAAJXgIAAAlfAgAACWACAAAJYQIAAAliAgAACWMCAAAJZAIAAAllAgAACWYCAAAJZwIAAAloAgAACWkCAAAJagIAAAlrAgAACWwCAAAJbQIAAAluAgAACW8CAAAJcAIAAAlxAgAACXICAAAJcwIAAAl0AgAACXUCAAAJdgIAAAl3AgAACXgCAAAJeQIAAAl6AgAAB2cAAAAAAQAAAEAAAAAECklua1BvaW50VjECAAAACXsCAAAJfAIAAAl9AgAACX4CAAAJfwIAAAmAAgAACYECAAAJggIAAAmDAgAACYQCAAAJhQIAAAmGAgAACYcCAAAJiAIAAAmJAgAACYoCAAAJiwIAAAmMAgAACY0CAAAJjgIAAAmPAgAACZACAAAJkQIAAAmSAgAACZMCAAAJlAIAAAmVAgAACZYCAAAJlwIAAAmYAgAACZkCAAAJmgIAAAmbAgAADR8HaQAAAAABAAAAIAAAAAQKSW5rUG9pbnRWMQIAAAAJnAIAAAmdAgAACZ4CAAAJnwIAAAmgAgAACaECAAAJogIAAAmjAgAACaQCAAAJpQIAAAmmAgAACacCAAAJqAIAAAmpAgAACaoCAAAJqwIAAAmsAgAACa0CAAAJrgIAAAmvAgAACbACAAAJsQIAAAmyAgAACbMCAAAJtAIAAAm1AgAACbYCAAAJtwIAAAm4AgAACbkCAAAJugIAAAoHawAAAAABAAAAIAAAAAQKSW5rUG9pbnRWMQIAAAAJuwIAAAm8AgAACb0CAAAJvgIAAAm/AgAACcACAAAJwQIAAAnCAgAACcMCAAAJxAIAAAnFAgAACcYCAAAJxwIAAAnIAgAACckCAAAJygIAAAnLAgAACcwCAAAJzQIAAAnOAgAACc8CAAAJ0AIAAAnRAgAACdICAAAJ0wIAAAnUAgAACdUCAAAJ1gIAAAnXAgAADQMHbQAAAAABAAAAIAAAAAQKSW5rUG9pbnRWMQIAAAAJ2AIAAAnZAgAACdoCAAAJ2wIAAAncAgAACd0CAAAJ3gIAAAnfAgAACeACAAAJ4QIAAAniAgAACeMCAAAJ5AIAAAnlAgAACeYCAAAJ5wIAAAnoAgAACekCAAAJ6gIAAAnrAgAACewCAAAJ7QIAAAnuAgAACe8CAAAJ8AIAAAnxAgAACfICAAAJ8wIAAA0EB28AAAAAAQAAAEAAAAAECklua1BvaW50VjECAAAACfQCAAAJ9QIAAAn2AgAACfcCAAAJ+AIAAAn5AgAACfoCAAAJ+wIAAAn8AgAACf0CAAAJ/gIAAAn/AgAACQADAAAJAQMAAAkCAwAACQMDAAAJBAMAAAkFAwAACQYDAAAJBwMAAAkIAwAACQkDAAAJCgMAAAkLAwAACQwDAAAJDQMAAAkOAwAACQ8DAAAJEAMAAAkRAwAACRIDAAAJEwMAAAkUAwAACRUDAAAJFgMAAAkXAwAACRgDAAAJGQMAAAkaAwAACRsDAAAJHAMAAA0XB3EAAAAAAQAAAEAAAAAECklua1BvaW50VjECAAAACR0DAAAJHgMAAAkfAwAACSADAAAJIQMAAAkiAwAACSMDAAAJJAMAAAklAwAACSYDAAAJJwMAAAkoAwAACSkDAAAJKgMAAAkrAwAACSwDAAAJLQMAAAkuAwAACS8DAAAJMAMAAAkxAwAACTIDAAAJMwMAAAk0AwAACTUDAAAJNgMAAAk3AwAACTgDAAAJOQMAAAk6AwAACTsDAAAJPAMAAAk9AwAACT4DAAAJPwMAAA0dB3MAAAAAAQAAACAAAAAECklua1BvaW50VjECAAAACUADAAAJQQMAAAlCAwAACUMDAAAJRAMAAAlFAwAACUYDAAAJRwMAAAlIAwAACUkDAAAJSgMAAAlLAwAACUwDAAAJTQMAAAlOAwAACU8DAAAJUAMAAAlRAwAACVIDAAAJUwMAAAlUAwAACVUDAAAJVgMAAAlXAwAACVgDAAAJWQMAAAlaAwAACVsDAAAJXAMAAAldAwAACV4DAAAKB3UAAAAAAQAAAEAAAAAECklua1BvaW50VjECAAAACV8DAAAJYAMAAAlhAwAACWIDAAAJYwMAAAlkAwAACWUDAAAJZgMAAAlnAwAACWgDAAAJaQMAAAlqAwAACWsDAAAJbAMAAAltAwAACW4DAAAJbwMAAAlwAwAACXEDAAAJcgMAAAlzAwAACXQDAAAJdQMAAAl2AwAACXcDAAAJeAMAAAl5AwAACXoDAAAJewMAAAl8AwAACX0DAAAJfgMAAAl/AwAACYADAAAJgQMAAAmCAwAACYMDAAAJhAMAAAmFAwAACYYDAAAJhwMAAAmIAwAACYkDAAAJigMAAAmLAwAACYwDAAAJjQMAAAmOAwAACY8DAAAJkAMAAAmRAwAACZIDAAAJkwMAAAmUAwAADQoHdwAAAAABAAAAIAAAAAQKSW5rUG9pbnRWMQIAAAAJlQMAAAmWAwAACZcDAAAJmAMAAAmZAwAACZoDAAAJmwMAAAmcAwAACZ0DAAAJngMAAAmfAwAACaADAAAJoQMAAAmiAwAACaMDAAAJpAMAAAmlAwAACaYDAAAJpwMAAAmoAwAACakDAAAJqgMAAAmrAwAACawDAAAJrQMAAAmuAwAACa8DAAAJsAMAAAmxAwAACbIDAAAJswMAAAoHeQAAAAABAAAAIAAAAAQKSW5rUG9pbnRWMQIAAAAJtAMAAAm1AwAACbYDAAAJtwMAAAm4AwAACbkDAAAJugMAAAm7AwAACbwDAAAJvQMAAAm+AwAACb8DAAAJwAMAAAnBAwAACcIDAAAJwwMAAAnEAwAACcUDAAAJxgMAAAnHAwAACcgDAAAJyQMAAAnKAwAACcsDAAANCAd7AAAAAAEAAABAAAAABApJbmtQb2ludFYxAgAAAAnMAwAACc0DAAAJzgMAAAnPAwAACdADAAAJ0QMAAAnSAwAACdMDAAAJ1AMAAAnVAwAACdYDAAAJ1wMAAAnYAwAACdkDAAAJ2gMAAAnbAwAACdwDAAAJ3QMAAAneAwAACd8DAAAJ4AMAAAnhAwAACeIDAAAJ4wMAAAnkAwAACeUDAAAJ5gMAAAnnAwAACegDAAAJ6QMAAAnqAwAACesDAAAJ7AMAAAntAwAACe4DAAAJ7wMAAAnwAwAACfEDAAAJ8gMAAAnzAwAACfQDAAAJ9QMAAAn2AwAACfcDAAAJ+AMAAAn5AwAACfoDAAAJ+wMAAAn8AwAACf0DAAAJ/gMAAAn/AwAACQAEAAAJAQQAAAkCBAAACQMEAAAJBAQAAAkFBAAADQYFfAAAAApJbmtQb2ludFYxBAAAAAFYAVkOUHJlc3N1cmVGYWN0b3IJVGltZVN0YW1wAAAAAAYGCxACAAAATui4KoCA4T/AFUHDSd2HPwAAAD8AAAAAAAAAAAF9AAAAfAAAAIaMpfDRdeE/wBVBw0ndhz8AAAA/fAAAAAAAAAABfgAAAHwAAAC8MJK2I2vhP8AVQcNJ3Yc/AAAAP5wAAAAAAAAAAX8AAAB8AAAABAoeWg4r4T/AFUHDSd2HPwAAAD+rAAAAAAAAAAGAAAAAfAAAAHJS9+WxFeE/wBVBw0ndhz8AAAA/qwAAAAAAAAABgQAAAHwAAACo9uOrAwvhP8AVQcNJ3Yc/AAAAP7sAAAAAAAAAAYIAAAB8AAAA4JrQcVUA4T/AFUHDSd2HPwAAAD8oAQAAAAAAAAGDAAAAfAAAABY/vTen9eA/wBVBw0ndhz8AAAA/KAEAAAAAAAABhAAAAHwAAACEh5bDSuDgP4BfHlsRNIw/AAAAP0cBAAAAAAAAAYUAAAB8AAAAuiuDiZzV4D+AXx5bETSMPwAAAD9HAQAAAAAAAAGGAAAAfAAAAPLPb0/uyuA/gF8eWxE0jD8AAAA/RwEAAAAAAAABhwAAAHwAAABgGEnbkbXgP4BfHlsRNIw/AAAAP0cBAAAAAAAAAYgAAAB8AAAAOKn78tiK4D+g1H15bEWQPwAAAD9mAQAAAAAAAAGJAAAAfAAAAHBN6LgqgOA/oNR9eWxFkD8AAAA/ZgEAAAAAAAABigAAAHwAAACm8dR+fHXgP6DUfXlsRZA/AAAAP6sBAAAAAAAAAYsAAAB8AAAA3pXBRM5q4D+g1H15bEWQPwAAAD/ZAQAAAAAAAAGMAAAAfAAAABQ6rgogYOA/gHlsRdBwkj8AAAA/6QEAAAAAAAABjQAAAHwAAACCgoeWw0rgP2AeWxE0nJQ/AAAAP/kBAAAAAAAAAY4AAAB8AAAAkrcmdFwV4D8gDSd1Xx6bPwAAAD8IAgAAAAAAAAGPAAAAfAAAAAAAAAAAAOA/ALIVQcNJnT8AAAA/GAIAAAAAAAABkAAAAHwAAABvSNmLo+rfP8BWBA0ndZ8/AAAAPycCAAAAAAAAAZEAAAB8AAAA25CyF0fV3z/QfXlsRdCgPwAAAD83AgAAAAAAAAGSAAAAfAAAAEnZi6Pqv98/0H15bEXQoD8AAAA/NwIAAAAAAAABkwAAAHwAAAC3IWUvjqrfP0DQcFL35aE/AAAAP1YCAAAAAAAAAZQAAAB8AAAAJWo+uzGV3z9A0HBS9+WhPwAAAD9mAgAAAAAAAAGVAAAAfAAAACVqPrsxld8/wCJoOKn7oj8AAAA/dQIAAAAAAAABlgAAAHwAAACTshdH1X/fPzB1Xx5bEaQ/AAAAP3UCAAAAAAAAAZcAAAB8AAAAAfvw0nhq3z8wdV8eWxGkPwAAAD+FAgAAAAAAAAGYAAAAfAAAAAH78NJ4at8/oMdWBA0npT8AAAA/tAIAAAAAAAABmQAAAHwAAABrQ8peHFXfPxAaTuq+PKY/AAAAP9MCAAAAAAAAAZoAAAB8AAAAa0PKXhxV3z+AbEXQcFKnPwAAAD/jAgAAAAAAAAGbAAAAfAAAAGtDyl4cVd8/8L48tiJoqD8AAAA/4wIAAAAAAAABnAAAAHwAAABrQ8peHFXfP2ARNJzUfak/AAAAP+MCAAAAAAAAAZ0AAAB8AAAAa0PKXhxV3z/QYyuChpOqPwAAAD8CAwAAAAAAAAGeAAAAfAAAAGtDyl4cVd8/IFsRNJzUrT8AAAA/IQMAAAAAAAABnwAAAHwAAABrQ8peHFXfP6CtCBpO6q4/AAAAPyEDAAAAAAAAAaAAAAB8AAAAa0PKXhxV3z84qfvy2IqwPwAAAD8hAwAAAAAAAAGhAAAAfAAAAGtDyl4cVd8/qPvy2IqgsT8AAAA/QAMAAAAAAAABogAAAHwAAABrQ8peHFXfP1j35bEVQbM/AAAAP18DAAAAAAAAAaMAAAB8AAAAa0PKXhxV3z+QoOGk7suzPwAAAD9fAwAAAAAAAAGkAAAAfAAAAGtDyl4cVd8/yEndl8dWtD8AAAA/bwMAAAAAAAABpQAAAHwAAABrQ8peHFXfP/jy2Iqg4bQ/AAAAP28DAAAAAAAAAaYAAAB8AAAAa0PKXhxV3z84nNR9eWy1PwAAAD+OAwAAAAAAAAGnAAAAfAAAAGtDyl4cVd8/cEXQcFL3tT8AAAA/jgMAAAAAAAABqAAAAHwAAABrQ8peHFXfP6juy2MrgrY/AAAAP54DAAAAAAAAAakAAAB8AAAAa0PKXhxV3z/gl8dWBA23PwAAAD+eAwAAAAAAAAGqAAAAfAAAAAH78NJ4at8/MI+tCBpOuj8AAAA/rgMAAAAAAAABqwAAAHwAAAAB+/DSeGrfP2g4qfvy2Lo/AAAAP64DAAAAAAAAAawAAAB8AAAAAfvw0nhq3z+o4aTuy2O7PwAAAD+uAwAAAAAAAAGtAAAAfAAAAJOyF0fVf98/qOGk7stjuz8AAAA/vgMAAAAAAAABrgAAAHwAAACTshdH1X/fP+CKoOGk7rs/AAAAP80DAAAAAAAAAa8AAAB8AAAAJWo+uzGV3z/giqDhpO67PwAAAD/NAwAAAAAAAAGwAAAAfAAAACVqPrsxld8/GDSc1H15vD8AAAA/GwQAAAAAAAABsQAAAHwAAAC3IWUvjqrfP0jdl8dWBL0/AAAAPxsEAAAAAAAAAbIAAAB8AAAASdmLo+q/3z+AhpO6L4+9PwAAAD8rBAAAAAAAAAGzAAAAfAAAAG9I2Yuj6t8/uC+PrQgavj8AAAA/OgQAAAAAAAABtAAAAHwAAADKWxM6rgrgP/jYiqDhpL4/AAAAPzoEAAAAAAAAAbUAAAB8AAAAXBM6rgog4D8wgoaTui+/PwAAAD9aBAAAAAAAAAG2AAAAfAAAACRvTei4KuA/MIKGk7ovvz8AAAA/aQQAAAAAAAABtwAAAHwAAAC4JnRcFUDgP2grgoaTur8/AAAAP3kEAAAAAAAAAbgAAAB8AAAAFDquCiBg4D9Q6r48tiLAPwAAAD+IBAAAAAAAAAG5AAAAfAAAAHBN6LgqgOA/UOq+PLYiwD8AAAA/mAQAAAAAAAABugAAAHwAAAACBQ8th5XgP+y+PLYiaMA/AAAAP5gEAAAAAAAAAbsAAAB8AAAAYBhJ25G14D+Ek7ovj63APwAAAD+YBAAAAAAAAAG8AAAAfAAAAPLPb0/uyuA/JGg4qfvywD8AAAA/qAQAAAAAAAABvQAAAHwAAABM46n9+OrgPyRoOKn78sA/AAAAP6gEAAAAAAAAAb4AAAB8AAAAqPbjqwML4T8kaDip+/LAPwAAAD+3BAAAAAAAAAG/AAAAfAAAADquCiBgIOE/wDy2Img4wT8AAAA/twQAAAAAAAABwAAAAHwAAADy1H58dWDhP/jlsRVBw8E/AAAAP9YEAAAAAAAAAcEAAAB8AAAAhoyl8NF14T/45bEVQcPBPwAAAD/mBAAAAAAAAAHCAAAAfAAAABhEzGQui+E/+OWxFUHDwT8AAAA/5gQAAAAAAAABwwAAAHwAAADgn9+e3JXhP5S6L4+tCMI/AAAAPwUFAAAAAAAAAcQAAAB8AAAAqvvy2Iqg4T+Uui+PrQjCPwAAAD8kBQAAAAAAAAHFAAAAfAAAAHJXBhM5q+E/lLovj60Iwj8AAAA/JAUAAAAAAAABxgAAAHwAAAAGDy2HlcDhP5S6L4+tCMI/AAAAPyQFAAAAAAAAAccAAAB8AAAA0GpAwUPL4T+Uui+PrQjCPwAAAD80BQAAAAAAAAHIAAAAfAAAAGIiZzWg4OE/NI+tCBpOwj8AAAA/NAUAAAAAAAAByQAAAHwAAAAYSduRtSDiP9BjK4KGk8I/AAAAP0QFAAAAAAAAAcoAAAB8AAAAChlL4aPr4j9oOKn78tjCPwAAAD9jBQAAAAAAAAHLAAAAfAAAAJzQcVUAAeM/aDip+/LYwj8AAAA/cgUAAAAAAAABzAAAAHwAAAAuiJjJXBbjP2g4qfvy2MI/AAAAP3IFAAAAAAAAAc0AAAB8AAAA+OOrAwsh4z9oOKn78tjCPwAAAD+CBQAAAAAAAAHOAAAAfAAAAIqb0ndnNuM/aDip+/LYwj8AAAA/kgUAAAAAAAABzwAAAHwAAABS9+WxFUHjP2g4qfvy2MI/AAAAP7oFAAAAAAAAAdAAAAB8AAAAHFP568NL4z9oOKn78tjCPwAAAD+6BQAAAAAAAAHRAAAAfAAAAOauDCZyVuM/aDip+/LYwj8AAAA/ygUAAAAAAAAB0gAAAHwAAACwCiBgIGHjP9BjK4KGk8I/AAAAP9kFAAAAAAAAAdMAAAB8AAAAeGYzms5r4z/QYyuChpPCPwAAAD/ZBQAAAAAAAAHUAAAAfAAAAELCRtR8duM/0GMrgoaTwj8AAAA/6QUAAAAAAAAB1QAAAHwAAAAMHloOK4HjPzSPrQgaTsI/AAAAP+kFAAAAAAAAAdYAAAB8AAAAsg8vjaf24z/45bEVQcPBPwAAAD8YBgAAAAAAAAHXAAAAfAAAAHprQsdVAeQ/+OWxFUHDwT8AAAA/GAYAAAAAAAAB2AAAAHwAAADWfnx1YCHkP/jlsRVBw8E/AAAAPycGAAAAAAAAAdkAAAB8AAAAntqPrw4s5D/45bEVQcPBPwAAAD8nBgAAAAAAAAHaAAAAfAAAADKStiNrQeQ/+OWxFUHDwT8AAAA/NwYAAAAAAAAB2wAAAHwAAAAykrYja0HkP1wRNJzUfcE/AAAAPzcGAAAAAAAAAdwAAAB8AAAAxEndl8dW5D9cETSc1H3BPwAAAD9HBgAAAAAAAAHdAAAAfAAAAI6l8NF1YeQ/XBE0nNR9wT8AAAA/VgYAAAAAAAAB3gAAAHwAAAB8cFH03JbkPyRoOKn78sA/AAAAP1YGAAAAAAAAAd8AAAB8AAAARsxkLouh5D+Ek7ovj63APwAAAD9mBgAAAAAAAAHgAAAAfAAAANiDi6LntuQ/hJO6L4+twD8AAAA/dQYAAAAAAAAB4QAAAHwAAABqO7IWRMzkP4STui+PrcA/AAAAP3UGAAAAAAAAAeIAAAB8AAAAWAYTOasB5T9oK4KGk7q/PwAAAD+VBgAAAAAAAAHjAAAAfAAAAOy9Oa0HF+U/aCuChpO6vz8AAAA/pAYAAAAAAAAB5AAAAHwAAADsvTmtBxflPzCChpO6L78/AAAAP6QGAAAAAAAAAeUAAAB8AAAAtBlN57Uh5T8wgoaTui+/PwAAAD+0BgAAAAAAAAHmAAAAfAAAAH51YCFkLOU/+NiKoOGkvj8AAAA/tAYAAAAAAAAB5wAAAHwAAAAQLYeVwEHlP7gvj60IGr4/AAAAP9MGAAAAAAAAAegAAAB8AAAA2Iiaz25M5T+AhpO6L4+9PwAAAD/TBgAAAAAAAAHpAAAAfAAAAKLkrQkdV+U/SN2Xx1YEvT8AAAA/4wYAAAAAAAAB6gAAAHwAAACi5K0JHVflPxg0nNR9ebw/AAAAP+MGAAAAAAAAAesAAAB8AAAAbEDBQ8th5T/giqDhpO67PwAAAD8CBwAAAAAAAAHsAAAAfAAAADac1H15bOU/4Iqg4aTuuz8AAAA/AgcAAAAAAAAB7QAAAHwAAAD+9+e3J3flP+CKoOGk7rs/AAAAPxEHAAAAAAAAAe4AAAB8AAAA/vfntyd35T+o4aTuy2O7PwAAAD8hBwAAAAAAAAHvAAAAfAAAAMhT+/HVgeU/aDip+/LYuj8AAAA/IQcAAAAAAAAB8AAAAHwAAABaCyJmMpflPzCPrQgaTro/AAAAPzEHAAAAAAAAAfEAAAB8AAAAWgsiZjKX5T/APLYiaDi5PwAAAD9ABwAAAAAAAAHyAAAAfAAAACRnNaDgoeU/wDy2Img4uT8AAAA/UAcAAAAAAAAB8wAAAHwAAAAkZzWg4KHlP4iTui+Prbg/AAAAP1AHAAAAAAAAAfQAAAB8AAAA7MJI2o6s5T9Q6r48tiK4PwAAAD9vBwAAAAAAAAH1AAAAfAAAALYeXBQ9t+U/GEHDSd2Xtz8AAAA/bwcAAAAAAAAB9gAAAHwAAAC2HlwUPbflP+CXx1YEDbc/AAAAP28HAAAAAAAAAfcAAAB8AAAAfnpvTuvB5T+o7stjK4K2PwAAAD+OBwAAAAAAAAH4AAAAfAAAAH56b07rweU/OJzUfXlstT8AAAA/jgcAAAAAAAAB+QAAAHwAAAB+em9O68HlP/jy2Iqg4bQ/AAAAP54HAAAAAAAAAfoAAAB8AAAASNaCiJnM5T/ISd2Xx1a0PwAAAD+tBwAAAAAAAAH7AAAAfAAAAEjWgoiZzOU/WPflsRVBsz8AAAA/vQcAAAAAAAAB/AAAAHwAAABI1oKImczlPyBO6r48trI/AAAAP70HAAAAAAAAAf0AAAB8AAAASNaCiJnM5T/gpO7LYyuyPwAAAD/NBwAAAAAAAAH+AAAAfAAAAEjWgoiZzOU/qPvy2IqgsT8AAAA/3AcAAAAAAAAB/wAAAHwAAABI1oKImczlP3BS9+WxFbE/AAAAP9wHAAAAAAAAAQABAAB8AAAASNaCiJnM5T84qfvy2IqwPwAAAD/rBwAAAAAAAAEBAQAAfAAAAEjWgoiZzOU/CAAAAAAAsD8AAAA/+wcAAAAAAAABAgEAAHwAAABI1oKImczlP6CtCBpO6q4/AAAAPwsIAAAAAAAAAQMBAAB8AAAASNaCiJnM5T8gWxE0nNStPwAAAD8aCAAAAAAAAAEEAQAAfAAAAEjWgoiZzOU/sAgaTuq+rD8AAAA/KggAAAAAAAABBQEAAHwAAABI1oKImczlP0C2Img4qas/AAAAPzkIAAAAAAAAAQYBAAB8AAAAfnpvTuvB5T/QYyuChpOqPwAAAD9JCAAAAAAAAAEHAQAAfAAAALYeXBQ9t+U/YBE0nNR9qT8AAAA/SQgAAAAAAAABCAEAAHwAAAC2HlwUPbflP/C+PLYiaKg/AAAAP0kIAAAAAAAAAQkBAAB8AAAA7MJI2o6s5T+AbEXQcFKnPwAAAD9ZCAAAAAAAAAEKAQAAfAAAAOzCSNqOrOU/EBpO6r48pj8AAAA/WQgAAAAAAAABCwEAAHwAAADswkjajqzlP6DHVgQNJ6U/AAAAP2gIAAAAAAAAAQwBAAB8AAAAWgsiZjKX5T8wdV8eWxGkPwAAAD9oCAAAAAAAAAENAQAAfAAAAFoLImYyl+U/wCJoOKn7oj8AAAA/eAgAAAAAAAABDgEAAHwAAADIU/vx1YHlP0DQcFL35aE/AAAAP4cIAAAAAAAAAQ8BAAB8AAAA/vfntyd35T/QfXlsRdCgPwAAAD+XCAAAAAAAAAEQAQAAfAAAADac1H15bOU/0H15bEXQoD8AAAA/lwgAAAAAAAABEQEAAHwAAACi5K0JHVflPwCyFUHDSZ0/AAAAP5cIAAAAAAAAARIBAAB8AAAA2Iiaz25M5T8gDSd1Xx6bPwAAAD+nCAAAAAAAAAETAQAAfAAAAEbRc1sSN+U/IA0ndV8emz8AAAA/tggAAAAAAAABFAEAAHwAAAB+dWAhZCzlP0BoOKn78pg/AAAAP7YIAAAAAAAAARUBAAB8AAAAtBlN57Uh5T9Aw0ndl8eWPwAAAD+2CAAAAAAAAAEWAQAAfAAAAOy9Oa0HF+U/QMNJ3ZfHlj8AAAA/1QgAAAAAAAABFwEAAHwAAADsvTmtBxflP2AeWxE0nJQ/AAAAP9UIAAAAAAAAARgBAAB8AAAAWAYTOasB5T9gHlsRNJyUPwAAAD/VCAAAAAAAAAEZAQAAfAAAAJCq//789uQ/YB5bETSclD8AAAA/5QgAAAAAAAABGgEAAHwAAAD+8tiKoOHkP2AeWxE0nJQ/AAAAP+UIAAAAAAAAARsBAAB8AAAAMpfFUPLW5D9gHlsRNJyUPwAAAD/1CAAAAAAAAAEcAQAAfAAAANiDi6LntuQ/gHlsRdBwkj8AAAA/BAkAAAAAAAABHQEAAHwAAABGzGQui6HkP4B5bEXQcJI/AAAAPwQJAAAAAAAAAR4BAAB8AAAAshQ+ui6M5D+AeWxF0HCSPwAAAD8UCQAAAAAAAAEfAQAAfAAAAOq4KoCAgeQ/oNR9eWxFkD8AAAA/FAkAAAAAAAABIAEAAHwAAAD67cldGUzkP6DUfXlsRZA/AAAAPzMJAAAAAAAAASEBAAB8AAAAMpK2I2tB5D+AXx5bETSMPwAAAD8zCQAAAAAAAAEiAQAAfAAAANZ+fHVgIeQ/gF8eWxE0jD8AAAA/QwkAAAAAAAABIwEAAHwAAABEx1UBBAzkP4BfHlsRNIw/AAAAP1IJAAAAAAAAASQBAAB8AAAAemtCx1UB5D+AXx5bETSMPwAAAD9SCQAAAAAAAAElAQAAfAAAALIPL42n9uM/gF8eWxE0jD8AAAA/YgkAAAAAAAABJgEAAHwAAAAgWAgZS+HjP4BfHlsRNIw/AAAAP2IJAAAAAAAAAScBAAB8AAAADB5aDiuB4z+AXx5bETSMPwAAAD+BCQAAAAAAAAEoAQAAfAAAAELCRtR8duM/gF8eWxE0jD8AAAA/kQkAAAAAAAABKQEAAHwAAACwCiBgIGHjP4BfHlsRNIw/AAAAP6AJAAAAAAAAASoBAAB8AAAA5q4MJnJW4z+AXx5bETSMPwAAAD+wCQAAAAAAAAErAQAAfAAAABxT+evDS+M/gF8eWxE0jD8AAAA/uwkAAAAAAAABLAEAAHwAAABS9+WxFUHjP8AVQcNJ3Yc/AAAAP8oJAAAAAAAAAS0BAAB8AAAAipvSd2c24z/AFUHDSd2HPwAAAD/aCQAAAAAAAAEuAQAAfAAAAPjjqwMLIeM/wBVBw0ndhz8AAAA/2gkAAAAAAAABLwEAAHwAAABmLIWPrgvjPwDMYyuChoM/AAAAP+oJAAAAAAAAATABAAB8AAAAnNBxVQAB4z+ABA0ndV9+PwAAAD/5CQAAAAAAAAExAQAAfAAAANJ0XhtS9uI/gAQNJ3Vffj8AAAA/CQoAAAAAAAABMgEAAHwAAAAKGUvho+viP4AEDSd1X34/AAAAPxgKAAAAAAAAATMBAAB8AAAA5Kn9+OrA4j+ABA0ndV9+PwAAAD8oCgAAAAAAAAE0AQAAfAAAAFLy1oSOq+I/gAQNJ3Vffj8AAAA/OAoAAAAAAAABNQEAAHwAAACIlsNK4KDiP4AEDSd1X34/AAAAP0cKAAAAAAAAATYBAAB8AAAAwDqwEDKW4j+ABA0ndV9+PwAAAD9HCgAAAAAAAAE3AQAAfAAAAPbenNaDi+I/gAQNJ3Vffj8AAAA/RwoAAAAAAAABOAEAAHwAAAAsg4mc1YDiP4AEDSd1X34/AAAAP6UKAAAAAAAAATkBAAB8AAAAmstiKHlr4j+ABA0ndV9+PwAAAD+0CgAAAAAAAAE6AQAAfAAAAEC4KHpuS+I/gAQNJ3Vffj8AAAA/tAoAAAAAAAABOwEAAHwAAACsAAIGEjbiP4AEDSd1X34/AAAAP8QKAAAAAAAAATwBAAB8AAAAvjWh46oA4j+ABA0ndV9+PwAAAD/ECgAAAAAAAAE9AQAAfAAAACx+em9O6+E/gAQNJ3Vffj8AAAA/1AoAAAAAAAABPgEAAHwAAACYxlP78dXhP4AEDSd1X34/AAAAP9QKAAAAAAAAAT8BAAB8AAAAGETMZC6L4T+ABA0ndV9+PwAAAD8CCwAAAAAAAAFAAQAAfAAAAE7ouCqAgOE/gAQNJ3Vffj8AAAA/AgsAAAAAAAABQQEAAHwAAACGjKXw0XXhP4AEDSd1X34/AAAAPxILAAAAAAAAAUIBAAB8AAAAYB1YCBlL4T8AcVL35bF1PwAAAD9gCwAAAAAAAAFDAQAAfAAAAJjBRM5qQOE/AHFS9+WxdT8AAAA/YAsAAAAAAAABRAEAAHwAAAAECh5aDivhPwBxUvflsXU/AAAAP2ALAAAAAAAAAUUBAAB8AAAAqPbjqwML4T8AcVL35bF1PwAAAD9wCwAAAAAAAAFGAQAAfAAAABY/vTen9eA/AHFS9+WxdT8AAAA/fwsAAAAAAAABRwEAAHwAAAC6K4OJnNXgPwC7L4+tCGo/AAAAP38LAAAAAAAAAUgBAAB8AAAAKHRcFUDA4D8Auy+PrQhqPwAAAD9/CwAAAAAAAAFJAQAAfAAAAGAYSduRteA/ALsvj60Iaj8AAAA/jwsAAAAAAAABSgEAAHwAAACUvDWh46rgPwC7L4+tCGo/AAAAP54LAAAAAAAAAUsBAAB8AAAAZzWg4KHl0D8rgoaTui/hPwAAAD8AAAAAAAAAAAFMAQAAfAAAAPnsxlT++tA/K4KGk7ov4T8AAAA/XQAAAAAAAAABTQEAAHwAAACxEzuxEzvRPyuChpO6L+E/AAAAP20AAAAAAAAAAU4BAAB8AAAA/fHVgYWQ0T8rgoaTui/hPwAAAD9tAAAAAAAAAAFPAQAAfAAAAP325K4MJtI/K4KGk7ov4T8AAAA/fAAAAAAAAAABUAEAAHwAAAD/+/Pbk7vSPyuChpO6L+E/AAAAP3wAAAAAAAAAAVEBAAB8AAAAAQEDCRtR0z8rgoaTui/hPwAAAD+MAAAAAAAAAAFSAQAAfAAAACd1Xx5bEdQ/K4KGk7ov4T8AAAA/jAAAAAAAAAABUwEAAHwAAABN6bszm9HUP1P35bEVQeE/AAAAP5wAAAAAAAAAAVQBAAB8AAAA46Xx1H581T9T9+WxFUHhPwAAAD+rAAAAAAAAAAFVAQAAfAAAAJvWg4ui59Y/eWxF0HBS4T8AAAA/qwAAAAAAAAABVgEAAHwAAADptB5cFD3XP6HhpO7LY+E/AAAAP6sAAAAAAAAAAVcBAAB8AAAAn9uSuCl91z+h4aTuy2PhPwAAAD+7AAAAAAAAAAFYAQAAfAAAADGTuSyGktc/oeGk7stj4T8AAAA/GAEAAAAAAAABWQEAAHwAAABgHVgIGUvhP5KtCBpO6tI/AAAAPwAAAAAAAAAAAVoBAAB8AAAAKnlrQsdV4T+SrQgaTurSPwAAAD99AAAAAAAAAAFbAQAAfAAAAIaMpfDRdeE/kq0IGk7q0j8AAAA/nAAAAAAAAAABXAEAAHwAAAAYRMxkLovhP5KtCBpO6tI/AAAAP5wAAAAAAAAAAV0BAAB8AAAAclcGEzmr4T+SrQgaTurSPwAAAD+cAAAAAAAAAAFeAQAAfAAAANBqQMFDy+E/3pfHVgQN0z8AAAA/qwAAAAAAAAABXwEAAHwAAAAsfnpvTuvhP96Xx1YEDdM/AAAAP7sAAAAAAAAAAWABAAB8AAAAUO3HVwcW4j8ugoaTui/TPwAAAD+7AAAAAAAAAAFhAQAAfAAAAOKk7stjK+I/LoKGk7ov0z8AAAA/ywAAAAAAAAABYgEAAHwAAAB0XBVAwEDiPy6ChpO6L9M/AAAAP8sAAAAAAAAAAWMBAAB8AAAACBQ8tBxW4j8ugoaTui/TPwAAAD/aAAAAAAAAAAFkAQAAfAAAAPbenNaDi+I/dmxF0HBS0z8AAAA/6gAAAAAAAAABZQEAAHwAAADAOrAQMpbiP3ZsRdBwUtM/AAAAPxkBAAAAAAAAAWYBAAB8AAAAiJbDSuCg4j92bEXQcFLTPwAAAD8oAQAAAAAAAAFnAQAAfAAAAFLy1oSOq+I/dmxF0HBS0z8AAAA/KAEAAAAAAAABaAEAAHwAAADkqf346sDiP3ZsRdBwUtM/AAAAPygBAAAAAAAAAWkBAAB8AAAAeGEkbUfW4j/GVgQNJ3XTPwAAAD83AQAAAAAAAAFqAQAAfAAAAJzQcVUAAeM/xlYEDSd10z8AAAA/NwEAAAAAAAABawEAAHwAAAAuiJjJXBbjP8ZWBA0nddM/AAAAP1cBAAAAAAAAAWwBAAB8AAAAUvflsRVB4z/GVgQNJ3XTPwAAAD9XAQAAAAAAAAFtAQAAfAAAAOauDCZyVuM/xlYEDSd10z8AAAA/VwEAAAAAAAABbgEAAHwAAACwCiBgIGHjP8ZWBA0nddM/AAAAP4UBAAAAAAAAAW8BAAB8AAAAQsJG1Hx24z8WQcNJ3ZfTPwAAAD+0AQAAAAAAAAFwAQAAfAAAAJ7VgIKHluM/FkHDSd2X0z8AAAA/xAEAAAAAAAABcQEAAHwAAADCRM5qQMHjPxZBw0ndl9M/AAAAP8QBAAAAAAAAAXIBAAB8AAAAjKDhpO7L4z8WQcNJ3ZfTPwAAAD/TAQAAAAAAAAFzAQAAfAAAAOizG1P56+M/FkHDSd2X0z8AAAA/4wEAAAAAAAABdAEAAHwAAAAMIGAgYSPqPwMNJ3VfHuE/AAAAPwAAAAAAAAAAAXUBAAB8AAAA1ntzWg8u6j8DDSd1Xx7hPwAAAD8+AAAAAAAAAAF2AQAAfAAAAJ7XhpS9OOo/Aw0ndV8e4T8AAAA/TgAAAAAAAAABdwEAAHwAAAAyj60IGk7qPwMNJ3VfHuE/AAAAP14AAAAAAAAAAXgBAAB8AAAA+urAQshY6j8DDSd1Xx7hPwAAAD9tAAAAAAAAAAF5AQAAfAAAALIRNZ/dmOo/Aw0ndV8e4T8AAAA/bQAAAAAAAAABegEAAHwAAAAOJW9N6LjqPwMNJ3VfHuE/AAAAP20AAAAAAAAAAXsBAAB8AAAAMpS8NaHj6j8DDSd1Xx7hPwAAAD99AAAAAAAAAAF8AQAAfAAAAEbOakDBQ+s/K4KGk7ov4T8AAAA/jAAAAAAAAAABfQEAAHwAAAASL42n9uPrP6HhpO7LY+E/AAAAP7sAAAAAAAAAAX4BAAB8AAAAbELHVQEE7D/HVgQNJ3XhPwAAAD+7AAAAAAAAAAF/AQAAfAAAAP757cldGew/x1YEDSd14T8AAAA/ywAAAAAAAAABgAEAAHwAAACSsRQ+ui7sP8dWBA0ndeE/AAAAP8sAAAAAAAAAAYEBAAB8AAAAXA0oeGg57D/HVgQNJ3XhPwAAAD8JAQAAAAAAAAGCAQAAfAAAACRpO7IWROw/oeGk7stj4T8AAAA/OAEAAAAAAAABgwEAAHwAAAAkaTuyFkTsP3lsRdBwUuE/AAAAP0gBAAAAAAAAAYQBAAB8AAAAsQ4shIyl0D9S9+WxFUHfPwAAAD8AAAAAAAAAAAGFAQAAfAAAALEOLISMpdA/ouGk7stj3z8AAAA/uwAAAAAAAAABhgEAAHwAAACxDiyEjKXQP/LLYyuCht8/AAAAP8oAAAAAAAAAAYcBAAB8AAAAsQ4shIyl0D+OoOGk7svfPwAAAD/KAAAAAAAAAAGIAQAAfAAAALEOLISMpdA/1oqg4aTu3z8AAAA/2gAAAAAAAAABiQEAAHwAAAAdVwUQMJDQP7kvj60IGuA/AAAAP+oAAAAAAAAAAYoBAAB8AAAAHVcFEDCQ0D8JGk7qvjzgPwAAAD/qAAAAAAAAAAGLAQAAfAAAAB1XBRAwkNA/L4+tCBpO4D8AAAA/6gAAAAAAAAABjAEAAHwAAAAdVwUQMJDQP1cEDSd1X+A/AAAAP+oAAAAAAAAAAY0BAAB8AAAAHVcFEDCQ0D99eWxF0HDgPwAAAD/5AAAAAAAAAAGOAQAAfAAAAB1XBRAwkNA/zWMrgoaT4D8AAAA/CQEAAAAAAAABjwEAAHwAAAAdVwUQMJDQP/PYiqDhpOA/AAAAPxgBAAAAAAAAAZABAAB8AAAAHVcFEDCQ0D8bTuq+PLbgPwAAAD8oAQAAAAAAAAGRAQAAfAAAAB1XBRAwkNA/QcNJ3ZfH4D8AAAA/dgEAAAAAAAABkgEAAHwAAAAdVwUQMJDQP2k4qfvy2OA/AAAAP3YBAAAAAAAAAZMBAAB8AAAAHVcFEDCQ0D+RrQgaTurgPwAAAD+GAQAAAAAAAAGUAQAAfAAAAB1XBRAwkNA/tyJoOKn74D8AAAA/lQEAAAAAAAABlQEAAHwAAAAdVwUQMJDQP92Xx1YEDeE/AAAAP5UBAAAAAAAAAZYBAAB8AAAAHVcFEDCQ0D8DDSd1Xx7hPwAAAD+lAQAAAAAAAAGXAQAAfAAAAB1XBRAwkNA/K4KGk7ov4T8AAAA/pQEAAAAAAAABmAEAAHwAAAAdVwUQMJDQP1P35bEVQeE/AAAAP7QBAAAAAAAAAZkBAAB8AAAAiZ/em9N60D+OoOGk7svfPwAAAD8AAAAAAAAAAAGaAQAAfAAAAB1XBRAwkNA/jqDhpO7L3z8AAAA/LgAAAAAAAAABmwEAAHwAAABDxlL46LrQP46g4aTuy98/AAAAPz4AAAAAAAAAAZwBAAB8AAAA1X15bEXQ0D+OoOGk7svfPwAAAD9OAAAAAAAAAAGdAQAAfAAAAI2k7chaENE/jqDhpO7L3z8AAAA/TgAAAAAAAAABngEAAHwAAACxEzuxEzvRP46g4aTuy98/AAAAP04AAAAAAAAAAZ8BAAB8AAAA/fHVgYWQ0T+OoOGk7svfPwAAAD9dAAAAAAAAAAGgAQAAfAAAALMYSt6a0NE/jqDhpO7L3z8AAAA/bQAAAAAAAAABoQEAAHwAAABF0HBS9+XRP46g4aTuy98/AAAAP3wAAAAAAAAAAaIBAAB8AAAAaz++OrAQ0j+OoOGk7svfPwAAAD/KAAAAAAAAAAGjAQAAfAAAAJGzGlDw0NI/jqDhpO7L3z8AAAA/2gAAAAAAAAABpAEAAHwAAABvSdyUvjvTP46g4aTuy98/AAAAP9oAAAAAAAAAAaUBAAB8AAAAS9+d2Yym0z+OoOGk7svfPwAAAD/qAAAAAAAAAAGmAQAAfAAAAJW9OKr++9M/jqDhpO7L3z8AAAA/6gAAAAAAAAABpwEAAHwAAACVwkfXhZHUP46g4aTuy98/AAAAP+oAAAAAAAAAAagBAAB8AAAABxAwkLAR1T+OoOGk7svfPwAAAD8JAQAAAAAAAAGpAQAAfAAAAJnHVgQNJ9U/jqDhpO7L3z8AAAA/GQEAAAAAAAABqgEAAHwAAAArf314aTzVP46g4aTuy98/AAAAP3cBAAAAAAAAAasBAAB8AAAAT+7KYCJn1T+OoOGk7svfPwAAAD93AQAAAAAAAAGsAQAAfAAAAHVdGEnbkdU/jqDhpO7L3z8AAAA/hgEAAAAAAAABrQEAAHwAAAAHFT+9N6fVP46g4aTuy98/AAAAP5YBAAAAAAAAAa4BAAB8AAAAvTuzGU3n1T+OoOGk7svfPwAAAD+WAQAAAAAAAAGvAQAAfAAAAOWqAAIGEtY/jqDhpO7L3z8AAAA/pQEAAAAAAAABsAEAAHwAAAB3Zzaj6bzWP46g4aTuy98/AAAAP7UBAAAAAAAAAbEBAAB8AAAACR9dF0bS1j+OoOGk7svfPwAAAD++AgAAAAAAAAGyAQAAfAAAAHtsRdBwUtc/jqDhpO7L3z8AAAA/zgIAAAAAAAABswEAAHwAAACf25K4KX3XP46g4aTuy98/AAAAP84CAAAAAAAAAbQBAAB8AAAAMZO5LIaS1z+OoOGk7svfPwAAAD/dAgAAAAAAAAG1AQAAfAAAAMNK4KDip9c/jqDhpO7L3z8AAAA/3QIAAAAAAAABtgEAAHwAAADpuS2Jm9LXP46g4aTuy98/AAAAP+0CAAAAAAAAAbcBAAB8AAAAe3FU/ffn1z+OoOGk7svfPwAAAD9qAwAAAAAAAAG4AQAAfAAAAHtxVP3359c/1oqg4aTu3z8AAAA/ZAQAAAAAAAABuQEAAHwAAAB7cVT99+fXP5O6L4+tCOA/AAAAP3MEAAAAAAAAAboBAAB8AAAAe3FU/ffn1z8JGk7qvjzgPwAAAD9zBAAAAAAAAAG7AQAAfAAAAHtxVP3359c/L4+tCBpO4D8AAAA/gwQAAAAAAAABvAEAAHwAAAB7cVT99+fXP1cEDSd1X+A/AAAAP4MEAAAAAAAAAb0BAAB8AAAAe3FU/ffn1z99eWxF0HDgPwAAAD+SBAAAAAAAAAG+AQAAfAAAAHtxVP3359c/pe7LYyuC4D8AAAA/ogQAAAAAAAABvwEAAHwAAAB7cVT99+fXP81jK4KGk+A/AAAAP6IEAAAAAAAAAcABAAB8AAAAe3FU/ffn1z/z2Iqg4aTgPwAAAD+yBAAAAAAAAAHBAQAAfAAAAHtxVP3359c/G07qvjy24D8AAAA/wQQAAAAAAAABwgEAAHwAAAB7cVT99+fXP0HDSd2Xx+A/AAAAP+gEAAAAAAAAAcMBAAB8AAAADSl7cVT91z9pOKn78tjgPwAAAD/4BAAAAAAAAAHEAQAAfAAAAA0pe3FU/dc/ka0IGk7q4D8AAAA/FwUAAAAAAAABxQEAAHwAAAANKXtxVP3XP7ciaDip++A/AAAAP3UFAAAAAAAAAcYBAAB8AAAADSl7cVT91z/dl8dWBA3hPwAAAD/SBQAAAAAAAAHHAQAAfAAAAA0pe3FU/dc/Aw0ndV8e4T8AAAA/4gUAAAAAAAAByAEAAHwAAAANKXtxVP3XPyuChpO6L+E/AAAAP/EFAAAAAAAAAckBAAB8AAAADSl7cVT91z9T9+WxFUHhPwAAAD8BBgAAAAAAAAHKAQAAfAAAAA0pe3FU/dc/eWxF0HBS4T8AAAA/TwYAAAAAAAABywEAAHwAAAANKXtxVP3XP8dWBA0ndeE/AAAAP08GAAAAAAAAAcwBAAB8AAAADSl7cVT91z9lK4KGk7rhPwAAAD9fBgAAAAAAAAHNAQAAfAAAAA0pe3FU/dc/i6DhpO7L4T8AAAA/bgYAAAAAAAABzgEAAHwAAAANKXtxVP3XP9mKoOGk7uE/AAAAP24GAAAAAAAAAc8BAAB8AAAATOayGEreuj8znNR9eWzjPwAAAD8AAAAAAAAAAAHQAQAAfAAAAEzmshhK3ro/g4aTui+P4z8AAAA/ywAAAAAAAAAB0QEAAHwAAACUxE3puzO7P/flsRVBw+M/AAAAP9sAAAAAAAAAAdIBAAB8AAAAlMRN6bszuz8fWxE0nNTjPwAAAD/qAAAAAAAAAAHTAQAAfAAAAOSi6Lktibs/lbovj60I5D8AAAA/+gAAAAAAAAAB1AEAAHwAAADkoui5LYm7P+Gk7stjK+Q/AAAAPwoBAAAAAAAAAdUBAAB8AAAA5KLouS2Juz8HGk7qvjzkPwAAAD8KAQAAAAAAAAHWAQAAfAAAAOSi6Lktibs/L4+tCBpO5D8AAAA/CgEAAAAAAAAB1wEAAHwAAADkoui5LYm7P1cEDSd1X+Q/AAAAPxkBAAAAAAAAAdgBAAB8AAAA5KLouS2Juz/LYyuChpPkPwAAAD8ZAQAAAAAAAAHZAQAAfAAAAOSi6Lktibs/89iKoOGk5D8AAAA/GQEAAAAAAAAB2gEAAHwAAADkoui5LYm7PxtO6r48tuQ/AAAAPzgBAAAAAAAAAdsBAAB8AAAA5KLouS2Juz9pOKn78tjkPwAAAD84AQAAAAAAAAHcAQAAfAAAAHRfHlsRNLw/x1YEDSd15T8AAAA/WAEAAAAAAAAB3QEAAHwAAAB0Xx5bETS8P+/LYyuChuU/AAAAP2cBAAAAAAAAAd4BAAB8AAAAdF8eWxE0vD8VQcNJ3ZflPwAAAD93AQAAAAAAAAHfAQAAfAAAAHRfHlsRNLw/PbYiaDip5T8AAAA/pgEAAAAAAAAB4AEAAHwAAADEPbkrg4m8P2MrgoaTuuU/AAAAP6YBAAAAAAAAAeEBAAB8AAAAxD25K4OJvD+LoOGk7svlPwAAAD+1AQAAAAAAAAHiAQAAfAAAAMQ9uSuDibw/AQAAAAAA5j8AAAA/xAEAAAAAAAAB4wEAAHwAAADEPbkrg4m8P0/qvjy2IuY/AAAAP8QBAAAAAAAAAeQBAAB8AAAAxD25K4OJvD/DSd2Xx1bmPwAAAD/TAQAAAAAAAAHlAQAAfAAAAMQ9uSuDibw/N6n78tiK5j8AAAA/4wEAAAAAAAAB5gEAAHwAAADEPbkrg4m8P18eWxE0nOY/AAAAP+MBAAAAAAAAAecBAAB8AAAAxD25K4OJvD+Hk7ovj63mPwAAAD8CAgAAAAAAAAHoAQAAfAAAAMQ9uSuDibw/rQgaTuq+5j8AAAA/AgIAAAAAAAAB6QEAAHwAAADEPbkrg4m8P9V9eWxF0OY/AAAAPwICAAAAAAAAAeoBAAB8AAAAxD25K4OJvD/78tiKoOHmPwAAAD8SAgAAAAAAAAHrAQAAfAAAAMQ9uSuDibw/I2g4qfvy5j8AAAA/EgIAAAAAAAAB7AEAAHwAAADEPbkrg4m8P0vdl8dWBOc/AAAAPyECAAAAAAAAAe0BAAB8AAAAxD25K4OJvD+Zx1YEDSfnPwAAAD8xAgAAAAAAAAHuAQAAfAAAAMQ9uSuDibw/57EVQcNJ5z8AAAA/MQIAAAAAAAAB7wEAAHwAAADEPbkrg4m8Pw0ndV8eW+c/AAAAP1ACAAAAAAAAAfABAAB8AAAAxD25K4OJvD8znNR9eWznPwAAAD9/AgAAAAAAAAHxAQAAfAAAAMQ9uSuDibw/WxE0nNR95z8AAAA/jwIAAAAAAAAB8gEAAHwAAADEPbkrg4m8P4GGk7ovj+c/AAAAP54CAAAAAAAAAfMBAAB8AAAAxD25K4OJvD8fWxE0nNTnPwAAAD+9AgAAAAAAAAH0AQAAfAAAAMQ9uSuDibw/bUXQcFL35z8AAAA/vQIAAAAAAAAB9QEAAHwAAADEPbkrg4m8P5O6L4+tCOg/AAAAP90CAAAAAAAAAfYBAAB8AAAAxD25K4OJvD+7L4+tCBroPwAAAD/dAgAAAAAAAAH3AQAAfAAAAMQ9uSuDibw/46Tuy2Mr6D8AAAA//AIAAAAAAAAB+AEAAHwAAADEPbkrg4m8PwkaTuq+POg/AAAAP/wCAAAAAAAAAfkBAAB8AAAAxD25K4OJvD8xj60IGk7oPwAAAD8bAwAAAAAAAAH6AQAAfAAAAMQ9uSuDibw/VQQNJ3Vf6D8AAAA/KwMAAAAAAAAB+wEAAHwAAADEPbkrg4m8P315bEXQcOg/AAAAPysDAAAAAAAAAfwBAAB8AAAAxD25K4OJvD/LYyuChpPoPwAAAD8rAwAAAAAAAAH9AQAAfAAAAMQ9uSuDibw/89iKoOGk6D8AAAA/OgMAAAAAAAAB/gEAAHwAAADEPbkrg4m8PxlO6r48tug/AAAAP0oDAAAAAAAAAf8BAAB8AAAAdF8eWxE0vD9Bw0ndl8foPwAAAD9KAwAAAAAAAAEAAgAAfAAAAHRfHlsRNLw/j60IGk7q6D8AAAA/SgMAAAAAAAABAQIAAHwAAAAsgYOKn967P1P35bEVQek/AAAAP2kDAAAAAAAAAQICAAB8AAAALIGDip/euz97bEXQcFLpPwAAAD95AwAAAAAAAAEDAgAAfAAAACyBg4qf3rs/oeGk7stj6T8AAAA/eQMAAAAAAAABBAIAAHwAAAAsgYOKn967P+3LYyuChuk/AAAAP4gDAAAAAAAAAQUCAAB8AAAALIGDip/euz8VQcNJ3ZfpPwAAAD+YAwAAAAAAAAEGAgAAfAAAACyBg4qf3rs/PbYiaDip6T8AAAA/3QMAAAAAAAABBwIAAHwAAAAsgYOKn967P2MrgoaTuuk/AAAAP90DAAAAAAAAAQgCAAB8AAAALIGDip/euz+LoOGk7svpPwAAAD/tAwAAAAAAAAEJAgAAfAAAACyBg4qf3rs/sRVBw0nd6T8AAAA/7QMAAAAAAAABCgIAAHwAAAAsgYOKn967P9mKoOGk7uk/AAAAP/wDAAAAAAAAAQsCAAB8AAAALIGDip/euz8BAAAAAADqPwAAAD/8AwAAAAAAAAEMAgAAfAAAACyBg4qf3rs/J3VfHlsR6j8AAAA/DAQAAAAAAAABDQIAAHwAAAAsgYOKn967P8NJ3ZfHVuo/AAAAPxsEAAAAAAAAAQ4CAAB8AAAALIGDip/euz83qfvy2IrqPwAAAD8rBAAAAAAAAAEPAgAAfAAAACyBg4qf3rs/rQgaTuq+6j8AAAA/OwQAAAAAAAABEAIAAHwAAAAsgYOKn967P/vy2Iqg4eo/AAAAPzsEAAAAAAAAARECAAB8AAAALIGDip/euz8jaDip+/LqPwAAAD9KBAAAAAAAAAESAgAAfAAAACyBg4qf3rs/cVL35bEV6z8AAAA/SgQAAAAAAAABEwIAAHwAAAAsgYOKn967P5nHVgQNJ+s/AAAAP0oEAAAAAAAAARQCAAB8AAAALIGDip/euz+/PLYiaDjrPwAAAD9aBAAAAAAAAAEVAgAAfAAAAOSi6Lktibs/DSd1Xx5b6z8AAAA/aQQAAAAAAAABFgIAAHwAAADkoui5LYm7P6n78tiKoOs/AAAAP3kEAAAAAAAAARcCAAB8AAAAlMRN6bszuz/PcFL35bHrPwAAAD+JBAAAAAAAAAEYAgAAfAAAAJTETem7M7s/9+WxFUHD6z8AAAA/iQQAAAAAAAABGQIAAHwAAACUxE3puzO7P0XQcFL35es/AAAAP5gEAAAAAAAAARoCAAB8AAAAlMRN6bszuz9tRdBwUvfrPwAAAD/XBAAAAAAAAAEbAgAAfAAAAJTETem7M7s/k7ovj60I7D8AAAA/1wQAAAAAAAABHAIAAHwAAACUxE3puzO7P7svj60IGuw/AAAAP9cEAAAAAAAAAR0CAAB8AAAAlMRN6bszuz/hpO7LYyvsPwAAAD/2BAAAAAAAAAEeAgAAfAAAAJTETem7M7s/CRpO6r487D8AAAA/9gQAAAAAAAABHwIAAHwAAACUxE3puzO7PzGPrQgaTuw/AAAAPwUFAAAAAAAAASACAAB8AAAATOayGEreuj9/eWxF0HDsPwAAAD8VBQAAAAAAAAEhAgAAfAAAAEzmshhK3ro/pe7LYyuC7D8AAAA/FQUAAAAAAAABIgIAAHwAAABM5rIYSt66P81jK4KGk+w/AAAAPyUFAAAAAAAAASMCAAB8AAAATOayGEreuj/z2Iqg4aTsPwAAAD80BQAAAAAAAAEkAgAAfAAAAEzmshhK3ro/GU7qvjy27D8AAAA/NAUAAAAAAAABJQIAAHwAAABM5rIYSt66P0HDSd2Xx+w/AAAAPzQFAAAAAAAAASYCAAB8AAAATOayGEreuj9nOKn78tjsPwAAAD9EBQAAAAAAAAEnAgAAfAAAAEzmshhK3ro/j60IGk7q7D8AAAA/UwUAAAAAAAABKAIAAHwAAAAGDy2HlcDhP57UfXlsRdQ/AAAAPwAAAAAAAAAAASkCAAB8AAAA0GpAwUPL4T+e1H15bEXUPwAAAD8fAAAAAAAAAAEqAgAAfAAAAJjGU/vx1eE/ntR9eWxF1D8AAAA/LwAAAAAAAAABKwIAAHwAAABiImc1oODhP57UfXlsRdQ/AAAAPz4AAAAAAAAAASwCAAB8AAAAvjWh46oA4j+e1H15bEXUPwAAAD8+AAAAAAAAAAEtAgAAfAAAAFDtx1cHFuI/ntR9eWxF1D8AAAA/TgAAAAAAAAABLgIAAHwAAADipO7LYyviP57UfXlsRdQ/AAAAP04AAAAAAAAAAS8CAAB8AAAAQLgoem5L4j+e1H15bEXUPwAAAD9eAAAAAAAAAAEwAgAAfAAAAJrLYih5a+I/ntR9eWxF1D8AAAA/bQAAAAAAAAABMQIAAHwAAABS8taEjqviP57UfXlsRdQ/AAAAP20AAAAAAAAAATICAAB8AAAAQL03p/Xg4j/qvjy2ImjUPwAAAD9tAAAAAAAAAAEzAgAAfAAAAC6ImMlcFuM/Oqn78tiK1D8AAAA/fQAAAAAAAAABNAIAAHwAAAAcU/nrw0vjPzqp+/LYitQ/AAAAP4wAAAAAAAAAATUCAAB8AAAADB5aDiuB4z+Gk7ovj63UPwAAAD+MAAAAAAAAAAE2AgAAfAAAADCNp/bjq+M/1n15bEXQ1D8AAAA/jAAAAAAAAAABNwIAAHwAAACMoOGk7svjP9Z9eWxF0NQ/AAAAP6wAAAAAAAAAATgCAAB8AAAAIFgIGUvh4z/WfXlsRdDUPwAAAD+sAAAAAAAAAAE5AgAAfAAAALIPL42n9uM/1n15bEXQ1D8AAAA/rAAAAAAAAAABOgIAAHwAAAB6a0LHVQHkP9Z9eWxF0NQ/AAAAP6MBAAAAAAAAATsCAAB8AAAAzmc3pvLX5z8bTuq+PLbkPwAAAD8AAAAAAAAAAAE8AgAAfAAAAM5nN6by1+c/QcNJ3ZfH5D8AAAA/XgAAAAAAAAABPQIAAHwAAACYw0rgoOLnP7ciaDip++Q/AAAAP14AAAAAAAAAAT4CAAB8AAAAYB9eGk/t5z8tgoaTui/lPwAAAD9tAAAAAAAAAAE/AgAAfAAAAPTWhI6rAug/n+Gk7stj5T8AAAA/bQAAAAAAAAABQAIAAHwAAAC+MpjIWQ3oP2MrgoaTuuU/AAAAP30AAAAAAAAAAUECAAB8AAAAGEbSdmQt6D8RNJzUfXnmPwAAAD99AAAAAAAAAAFCAgAAfAAAAOKh5bASOOg/h5O6L4+t5j8AAAA/jQAAAAAAAAABQwIAAHwAAACs/fjqwELoP/vy2Iqg4eY/AAAAP40AAAAAAAAAAUQCAAB8AAAArP346sBC6D9xUvflsRXnPwAAAD+cAAAAAAAAAAFFAgAAfAAAAKz9+OrAQug/57EVQcNJ5z8AAAA/rAAAAAAAAAABRgIAAHwAAACs/fjqwELoP1sRNJzUfec/AAAAP6wAAAAAAAAAAUcCAAB8AAAArP346sBC6D9F0HBS9+XnPwAAAD/LAAAAAAAAAAFIAgAAfAAAAKz9+OrAQug/bUXQcFL35z8AAAA/ywAAAAAAAAABSQIAAHwAAACs/fjqwELoP7svj60IGug/AAAAP9sAAAAAAAAAAUoCAAB8AAAArP346sBC6D8JGk7qvjzoPwAAAD/bAAAAAAAAAAFLAgAAfAAAAKz9+OrAQug/fXlsRdBw6D8AAAA/6gAAAAAAAAABTAIAAHwAAADioeWwEjjoP8tjK4KGk+g/AAAAP/oAAAAAAAAAAU0CAAB8AAAA4qHlsBI46D9Bw0ndl8foPwAAAD/6AAAAAAAAAAFOAgAAfAAAAOKh5bASOOg/aTip+/LY6D8AAAA/CQEAAAAAAAABTwIAAHwAAAAYRtJ2ZC3oP7ciaDip++g/AAAAPxkBAAAAAAAAAVACAAB8AAAAGEbSdmQt6D/dl8dWBA3pPwAAAD8ZAQAAAAAAAAFRAgAAfAAAABhG0nZkLeg/BQ0ndV8e6T8AAAA/NgEAAAAAAAABUgIAAHwAAAAYRtJ2ZC3oPyuChpO6L+k/AAAAP0YBAAAAAAAAAVMCAAB8AAAAGEbSdmQt6D9T9+WxFUHpPwAAAD9GAQAAAAAAAAFUAgAAfAAAABhG0nZkLeg/e2xF0HBS6T8AAAA/VQEAAAAAAAABVQIAAHwAAABQ6r48tiLoP+3LYyuChuk/AAAAP2UBAAAAAAAAAVYCAAB8AAAAUOq+PLYi6D89tiJoOKnpPwAAAD9lAQAAAAAAAAFXAgAAfAAAAFDqvjy2Iug/sRVBw0nd6T8AAAA/dQEAAAAAAAABWAIAAHwAAABQ6r48tiLoP9mKoOGk7uk/AAAAP3UBAAAAAAAAAVkCAAB8AAAAUOq+PLYi6D8ndV8eWxHqPwAAAD+EAQAAAAAAAAFaAgAAfAAAAFDqvjy2Iug/T+q+PLYi6j8AAAA/hAEAAAAAAAABWwIAAHwAAABQ6r48tiLoP53UfXlsReo/AAAAP5QBAAAAAAAAAVwCAAB8AAAAUOq+PLYi6D/DSd2Xx1bqPwAAAD+jAQAAAAAAAAFdAgAAfAAAAIaOqwIIGOg/w0ndl8dW6j8AAAA/swEAAAAAAAABXgIAAHwAAACGjqsCCBjoP+u+PLYiaOo/AAAAP8MBAAAAAAAAAV8CAAB8AAAAho6rAggY6D8RNJzUfXnqPwAAAD/DAQAAAAAAAAFgAgAAfAAAAL4ymMhZDeg/ETSc1H156j8AAAA/4gEAAAAAAAABYQIAAHwAAAC+MpjIWQ3oPzep+/LYiuo/AAAAP+IBAAAAAAAAAWICAAB8AAAAvjKYyFkN6D9fHlsRNJzqPwAAAD/xAQAAAAAAAAFjAgAAfAAAAL4ymMhZDeg/hZO6L4+t6j8AAAA/8QEAAAAAAAABZAIAAHwAAAD01oSOqwLoP/vy2Iqg4eo/AAAAPxECAAAAAAAAAWUCAAB8AAAA9NaEjqsC6D8jaDip+/LqPwAAAD8gAgAAAAAAAAFmAgAAfAAAACp7cVT99+c/I2g4qfvy6j8AAAA/MAIAAAAAAAABZwIAAHwAAAAqe3FU/ffnP3FS9+WxFes/AAAAPzACAAAAAAAAAWgCAAB8AAAAKntxVP335z+/PLYiaDjrPwAAAD8/AgAAAAAAAAFpAgAAfAAAACp7cVT99+c/57EVQcNJ6z8AAAA/XwIAAAAAAAABagIAAHwAAAAqe3FU/ffnPw0ndV8eW+s/AAAAP18CAAAAAAAAAWsCAAB8AAAAKntxVP335z81nNR9eWzrPwAAAD9+AgAAAAAAAAFsAgAAfAAAACp7cVT99+c/WxE0nNR96z8AAAA/fgIAAAAAAAABbQIAAHwAAAAqe3FU/ffnP4GGk7ovj+s/AAAAP7wCAAAAAAAAAW4CAAB8AAAAYB9eGk/t5z+p+/LYiqDrPwAAAD+8AgAAAAAAAAFvAgAAfAAAAGAfXhpP7ec/z3BS9+Wx6z8AAAA/zAIAAAAAAAABcAIAAHwAAABgH14aT+3nP/flsRVBw+s/AAAAP8wCAAAAAAAAAXECAAB8AAAAYB9eGk/t5z8dWxE0nNTrPwAAAD8aAwAAAAAAAAFyAgAAfAAAAGAfXhpP7ec/RdBwUvfl6z8AAAA/KQMAAAAAAAABcwIAAHwAAABgH14aT+3nP21F0HBS9+s/AAAAPzkDAAAAAAAAAXQCAAB8AAAAmMNK4KDi5z+7L4+tCBrsPwAAAD85AwAAAAAAAAF1AgAAfAAAAJjDSuCg4uc/4aTuy2Mr7D8AAAA/SQMAAAAAAAABdgIAAHwAAACYw0rgoOLnPwkaTuq+POw/AAAAP1gDAAAAAAAAAXcCAAB8AAAAmMNK4KDi5z8xj60IGk7sPwAAAD9nAwAAAAAAAAF4AgAAfAAAAJjDSuCg4uc/VwQNJ3Vf7D8AAAA/dwMAAAAAAAABeQIAAHwAAACYw0rgoOLnP395bEXQcOw/AAAAP4cDAAAAAAAAAXoCAAB8AAAAmMNK4KDi5z+l7stjK4LsPwAAAD+HAwAAAAAAAAF7AgAAfAAAAICtCR1XBWA/DSd1Xx5b6z8AAAA/AAAAAAAAAAABfAIAAHwAAAAAd2UwkbNqPw0ndV8eW+s/AAAAP9EAAAAAAAAAAX0CAAB8AAAAAKDgoeWwcj8NJ3VfHlvrPwAAAD/hAAAAAAAAAAF+AgAAfAAAAIBpPLUfX30/DSd1Xx5b6z8AAAA/8AAAAAAAAAABfwIAAHwAAACg4qf35rSOP+exFUHDSes/AAAAPwABAAAAAAAAAYACAAB8AAAAwFwWQ8lbkz+/PLYiaDjrPwAAAD8QAQAAAAAAAAGBAgAAfAAAADBP7cdXB5Y/vzy2Img46z8AAAA/EAEAAAAAAAABggIAAHwAAABwQcRM5rKYP788tiJoOOs/AAAAPx8BAAAAAAAAAYMCAAB8AAAA0KwGFDy0nD+Zx1YEDSfrPwAAAD8fAQAAAAAAAAGEAgAAfAAAADCf3ZjKX58/mcdWBA0n6z8AAAA/LwEAAAAAAAABhQIAAHwAAABYBRAwkLChP5nHVgQNJ+s/AAAAPy8BAAAAAAAAAYYCAAB8AAAAGDuxEzuxoz+Zx1YEDSfrPwAAAD8+AQAAAAAAAAGHAgAAfAAAADi0HFYCB6U/mcdWBA0n6z8AAAA/TgEAAAAAAAABiAIAAHwAAABYLYiYyVymP5nHVgQNJ+s/AAAAP04BAAAAAAAAAYkCAAB8AAAA+Om9Oa0Hpz+Zx1YEDSfrPwAAAD9OAQAAAAAAAAGKAgAAfAAAALgfXx1YCKk/mcdWBA0n6z8AAAA/fQEAAAAAAAABiwIAAHwAAABI3JS+O7OpP5nHVgQNJ+s/AAAAP4wBAAAAAAAAAYwCAAB8AAAA2JjKXx9eqj+Zx1YEDSfrPwAAAD+cAQAAAAAAAAGNAgAAfAAAAGhVAAEDCas/mcdWBA0n6z8AAAA/nAEAAAAAAAABjgIAAHwAAAAIEjai5rOrP5nHVgQNJ+s/AAAAP5wBAAAAAAAAAY8CAAB8AAAAmM5rQ8perD+Zx1YEDSfrPwAAAD+sAQAAAAAAAAGQAgAAfAAAAJjOa0PKXqw/cVL35bEV6z8AAAA/uwEAAAAAAAABkQIAAHwAAAAoi6HkrQmtP3FS9+WxFes/AAAAP7sBAAAAAAAAAZICAAB8AAAAyEfXhZG0rT9xUvflsRXrPwAAAD/LAQAAAAAAAAGTAgAAfAAAAFgEDSd1X64/cVL35bEV6z8AAAA/GQIAAAAAAAABlAIAAHwAAAB4fXhpPLWvP3FS9+WxFes/AAAAPygCAAAAAAAAAZUCAAB8AAAAVPvx1YGFsD9xUvflsRXrPwAAAD8oAgAAAAAAAAGWAgAAfAAAACyWwkfXhbE/cVL35bEV6z8AAAA/OAIAAAAAAAABlwIAAHwAAADMUvjoujCyP3FS9+WxFes/AAAAPzgCAAAAAAAAAZgCAAB8AAAANKr++/Pbsz9xUvflsRXrPwAAAD9IAgAAAAAAAAGZAgAAfAAAAMxmNJ3XhrQ/Sd2Xx1YE6z8AAAA/SAIAAAAAAAABmgIAAHwAAAAURc9tSdy0P0ndl8dWBOs/AAAAP1cCAAAAAAAAAZsCAAB8AAAAZCNqPrsxtT9J3ZfHVgTrPwAAAD9nAgAAAAAAAAGcAgAAfAAAAHx0XRhJ27E/N6n78tiK6j8AAAA/AAAAAAAAAAABnQIAAHwAAADMUvjoujCyPzep+/LYiuo/AAAAPy8AAAAAAAAAAZ4CAAB8AAAAFDGTuSyGsj83qfvy2IrqPwAAAD8+AAAAAAAAAAGfAgAAfAAAAFwPLoqe27I/N6n78tiK6j8AAAA/XgAAAAAAAAABoAIAAHwAAACk7chaEDGzPzep+/LYiuo/AAAAP5wAAAAAAAAAAaECAAB8AAAA7MtjK4KGsz83qfvy2IrqPwAAAD+sAAAAAAAAAAGiAgAAfAAAADSq/vvz27M/N6n78tiK6j8AAAA/rAAAAAAAAAABowIAAHwAAACEiJnMZTG0Pzep+/LYiuo/AAAAP7wAAAAAAAAAAaQCAAB8AAAAhIiZzGUxtD9fHlsRNJzqPwAAAD+8AAAAAAAAAAGlAgAAfAAAAISImcxlMbQ/hZO6L4+t6j8AAAA/ywAAAAAAAAABpgIAAHwAAADMZjSd14a0P4WTui+Preo/AAAAP9sAAAAAAAAAAacCAAB8AAAAFEXPbUnctD+tCBpO6r7qPwAAAD/bAAAAAAAAAAGoAgAAfAAAAGQjaj67MbU/1X15bEXQ6j8AAAA/6wAAAAAAAAABqQIAAHwAAACsAQUPLYe1P9V9eWxF0Oo/AAAAP/oAAAAAAAAAAaoCAAB8AAAA9N+f357ctT/VfXlsRdDqPwAAAD8KAQAAAAAAAAGrAgAAfAAAAES+OrAQMrY/1X15bEXQ6j8AAAA/EwIAAAAAAAABrAIAAHwAAACMnNWAgoe2P9V9eWxF0Oo/AAAAPyMCAAAAAAAAAa0CAAB8AAAAjJzVgIKHtj/78tiKoOHqPwAAAD8yAgAAAAAAAAGuAgAAfAAAANR6cFH03LY/+/LYiqDh6j8AAAA/qQIAAAAAAAABrwIAAHwAAAAcWQsiZjK3P/vy2Iqg4eo/AAAAP7kCAAAAAAAAAbACAAB8AAAAHFkLImYytz8jaDip+/LqPwAAAD+5AgAAAAAAAAGxAgAAfAAAANR6cFH03LY/mcdWBA0n6z8AAAA/8QMAAAAAAAABsgIAAHwAAACMnNWAgoe2P+exFUHDSes/AAAAPwEEAAAAAAAAAbMCAAB8AAAArAEFDy2HtT81nNR9eWzrPwAAAD8BBAAAAAAAAAG0AgAAfAAAABRFz21J3LQ/qfvy2Iqg6z8AAAA/AQQAAAAAAAABtQIAAHwAAACEiJnMZTG0P/flsRVBw+s/AAAAPxAEAAAAAAAAAbYCAAB8AAAA7MtjK4KGsz9F0HBS9+XrPwAAAD8gBAAAAAAAAAG3AgAAfAAAAFwPLoqe27I/uy+PrQga7D8AAAA/IAQAAAAAAAABuAIAAHwAAADMUvjoujCyP7svj60IGuw/AAAAPyAEAAAAAAAAAbkCAAB8AAAAfHRdGEnbsT8JGk7qvjzsPwAAAD8vBAAAAAAAAAG6AgAAfAAAACyWwkfXhbE/CRpO6r487D8AAAA/PwQAAAAAAAABuwIAAHwAAADTclgJHFTcPxE0nNR9eeo/AAAAPwAAAAAAAAAAAbwCAAB8AAAA03JYCRxU3D83qfvy2IrqPwAAAD/zAAAAAAAAAAG9AgAAfAAAANNyWAkcVNw/rQgaTuq+6j8AAAA/EgEAAAAAAAABvgIAAHwAAADTclgJHFTcP9V9eWxF0Oo/AAAAPxIBAAAAAAAAAb8CAAB8AAAAZSp/fXhp3D/VfXlsRdDqPwAAAD9BAQAAAAAAAAHAAgAAfAAAAGUqf314adw/+/LYiqDh6j8AAAA/UAEAAAAAAAABwQIAAHwAAABlKn99eGncPyNoOKn78uo/AAAAP2ABAAAAAAAAAcICAAB8AAAAZSp/fXhp3D9J3ZfHVgTrPwAAAD9gAQAAAAAAAAHDAgAAfAAAAGUqf314adw/mcdWBA0n6z8AAAA/fwEAAAAAAAABxAIAAHwAAABlKn99eGncP788tiJoOOs/AAAAP48BAAAAAAAAAcUCAAB8AAAAZSp/fXhp3D/nsRVBw0nrPwAAAD+eAQAAAAAAAAHGAgAAfAAAAGUqf314adw/DSd1Xx5b6z8AAAA/rgEAAAAAAAABxwIAAHwAAABlKn99eGncPzWc1H15bOs/AAAAP80BAAAAAAAAAcgCAAB8AAAAZSp/fXhp3D9bETSc1H3rPwAAAD/dAQAAAAAAAAHJAgAAfAAAAGUqf314adw/qfvy2Iqg6z8AAAA/7AEAAAAAAAABygIAAHwAAABlKn99eGncP89wUvflses/AAAAPwsCAAAAAAAAAcsCAAB8AAAAZSp/fXhp3D/35bEVQcPrPwAAAD8LAgAAAAAAAAHMAgAAfAAAAGUqf314adw/HVsRNJzU6z8AAAA/KwIAAAAAAAABzQIAAHwAAABlKn99eGncP0XQcFL35es/AAAAPysCAAAAAAAAAc4CAAB8AAAAZSp/fXhp3D9tRdBwUvfrPwAAAD86AgAAAAAAAAHPAgAAfAAAAGUqf314adw/k7ovj60I7D8AAAA/WQIAAAAAAAAB0AIAAHwAAABlKn99eGncP7svj60IGuw/AAAAP1kCAAAAAAAAAdECAAB8AAAAZSp/fXhp3D/hpO7LYyvsPwAAAD+IAgAAAAAAAAHSAgAAfAAAAGUqf314adw/CRpO6r487D8AAAA/mAIAAAAAAAAB0wIAAHwAAABlKn99eGncPzGPrQgaTuw/AAAAP6cCAAAAAAAAAdQCAAB8AAAAZSp/fXhp3D9XBA0ndV/sPwAAAD+nAgAAAAAAAAHVAgAAfAAAAGUqf314adw/pe7LYyuC7D8AAAA/twIAAAAAAAAB1gIAAHwAAABlKn99eGncP81jK4KGk+w/AAAAP7cCAAAAAAAAAdcCAAB8AAAAZSp/fXhp3D/z2Iqg4aTsPwAAAD/mAgAAAAAAAAHYAgAAfAAAAK8IGk7qvtw/ETSc1H156j8AAAA/AAAAAAAAAAAB2QIAAHwAAACvCBpO6r7cP18eWxE0nOo/AAAAP7wAAAAAAAAAAdoCAAB8AAAArwgaTuq+3D+Fk7ovj63qPwAAAD/LAAAAAAAAAAHbAgAAfAAAAK8IGk7qvtw/rQgaTuq+6j8AAAA/ywAAAAAAAAAB3AIAAHwAAACvCBpO6r7cP9V9eWxF0Oo/AAAAP8sAAAAAAAAAAd0CAAB8AAAArwgaTuq+3D/78tiKoOHqPwAAAD/bAAAAAAAAAAHeAgAAfAAAAK8IGk7qvtw/Sd2Xx1YE6z8AAAA/6gAAAAAAAAAB3wIAAHwAAACvCBpO6r7cP3FS9+WxFes/AAAAP/oAAAAAAAAAAeACAAB8AAAArwgaTuq+3D+Zx1YEDSfrPwAAAD/6AAAAAAAAAAHhAgAAfAAAAK8IGk7qvtw/vzy2Img46z8AAAA/+gAAAAAAAAAB4gIAAHwAAACvCBpO6r7cP+exFUHDSes/AAAAPxkBAAAAAAAAAeMCAAB8AAAArwgaTuq+3D8NJ3VfHlvrPwAAAD84AQAAAAAAAAHkAgAAfAAAAK8IGk7qvtw/NZzUfXls6z8AAAA/WAEAAAAAAAAB5QIAAHwAAACvCBpO6r7cP1sRNJzUfes/AAAAP1gBAAAAAAAAAeYCAAB8AAAArwgaTuq+3D+p+/LYiqDrPwAAAD9YAQAAAAAAAAHnAgAAfAAAAEHAQMJG1Nw/z3BS9+Wx6z8AAAA/ZwEAAAAAAAAB6AIAAHwAAABBwEDCRtTcP/flsRVBw+s/AAAAP3cBAAAAAAAAAekCAAB8AAAAQcBAwkbU3D8dWxE0nNTrPwAAAD+GAQAAAAAAAAHqAgAAfAAAAEHAQMJG1Nw/RdBwUvfl6z8AAAA/hgEAAAAAAAAB6wIAAHwAAABBwEDCRtTcP5O6L4+tCOw/AAAAP6UBAAAAAAAAAewCAAB8AAAAQcBAwkbU3D+7L4+tCBrsPwAAAD+1AQAAAAAAAAHtAgAAfAAAAEHAQMJG1Nw/4aTuy2Mr7D8AAAA/xAEAAAAAAAAB7gIAAHwAAABBwEDCRtTcPzGPrQgaTuw/AAAAP9QBAAAAAAAAAe8CAAB8AAAAQcBAwkbU3D9XBA0ndV/sPwAAAD/kAQAAAAAAAAHwAgAAfAAAAEHAQMJG1Nw/f3lsRdBw7D8AAAA/AwIAAAAAAAAB8QIAAHwAAABBwEDCRtTcP6Xuy2Mrguw/AAAAPwMCAAAAAAAAAfICAAB8AAAAQcBAwkbU3D/NYyuChpPsPwAAAD+uAgAAAAAAAAHzAgAAfAAAAEHAQMJG1Nw/89iKoOGk7D8AAAA/vgIAAAAAAAAB9AIAAHwAAADTclgJHFTcP5/hpO7LY+U/AAAAPwAAAAAAAAAAAfUCAAB8AAAA03JYCRxU3D/HVgQNJ3XlPwAAAD/aAAAAAAAAAAH2AgAAfAAAANNyWAkcVNw/FUHDSd2X5T8AAAA/2gAAAAAAAAAB9wIAAHwAAADTclgJHFTcPz22Img4qeU/AAAAP/oAAAAAAAAAAfgCAAB8AAAA03JYCRxU3D9jK4KGk7rlPwAAAD/6AAAAAAAAAAH5AgAAfAAAANNyWAkcVNw/i6DhpO7L5T8AAAA/+gAAAAAAAAAB+gIAAHwAAADTclgJHFTcP7MVQcNJ3eU/AAAAPxkBAAAAAAAAAfsCAAB8AAAA03JYCRxU3D8BAAAAAADmPwAAAD8ZAQAAAAAAAAH8AgAAfAAAAEG7MZW/Ptw/AQAAAAAA5j8AAAA/GQEAAAAAAAAB/QIAAHwAAABBuzGVvz7cPyd1Xx5bEeY/AAAAPygBAAAAAAAAAf4CAAB8AAAAQbsxlb8+3D+b1H15bEXmPwAAAD9IAQAAAAAAAAH/AgAAfAAAAEG7MZW/Ptw/w0ndl8dW5j8AAAA/SAEAAAAAAAABAAMAAHwAAABBuzGVvz7cPxE0nNR9eeY/AAAAP1cBAAAAAAAAAQEDAAB8AAAAQbsxlb8+3D83qfvy2IrmPwAAAD9XAQAAAAAAAAECAwAAfAAAAEG7MZW/Ptw/Xx5bETSc5j8AAAA/ZwEAAAAAAAABAwMAAHwAAACrAwshYyncP60IGk7qvuY/AAAAP2cBAAAAAAAAAQQDAAB8AAAAqwMLIWMp3D/VfXlsRdDmPwAAAD92AQAAAAAAAAEFAwAAfAAAAKsDCyFjKdw/+/LYiqDh5j8AAAA/0gEAAAAAAAABBgMAAHwAAACrAwshYyncPyNoOKn78uY/AAAAP9IBAAAAAAAAAQcDAAB8AAAAqwMLIWMp3D9xUvflsRXnPwAAAD/iAQAAAAAAAAEIAwAAfAAAAKsDCyFjKdw/mcdWBA0n5z8AAAA/4gEAAAAAAAABCQMAAHwAAACHlL04qv7bP4GGk7ovj+c/AAAAPwECAAAAAAAAAQoDAAB8AAAAh5S9OKr+2z/PcFL35bHnPwAAAD8BAgAAAAAAAAELAwAAfAAAAIeUvTiq/ts/9+WxFUHD5z8AAAA/AQIAAAAAAAABDAMAAHwAAAD13JbETenbP0XQcFL35ec/AAAAPxECAAAAAAAAAQ0DAAB8AAAA9dyWxE3p2z+Tui+PrQjoPwAAAD8wAgAAAAAAAAEOAwAAfAAAAPXclsRN6ds/uy+PrQga6D8AAAA/PwIAAAAAAAABDwMAAHwAAAD13JbETenbP+Ok7stjK+g/AAAAP08CAAAAAAAAARADAAB8AAAA9dyWxE3p2z8JGk7qvjzoPwAAAD9PAgAAAAAAAAERAwAAfAAAAPXclsRN6ds/fXlsRdBw6D8AAAA/XwIAAAAAAAABEgMAAHwAAAD13JbETenbP6Xuy2Mrgug/AAAAP18CAAAAAAAAARMDAAB8AAAA9dyWxE3p2z/LYyuChpPoPwAAAD9uAgAAAAAAAAEUAwAAfAAAAPXclsRN6ds/GU7qvjy26D8AAAA/fgIAAAAAAAABFQMAAHwAAAD13JbETenbP0HDSd2Xx+g/AAAAP34CAAAAAAAAARYDAAB8AAAA9dyWxE3p2z9pOKn78tjoPwAAAD+NAgAAAAAAAAEXAwAAfAAAAPXclsRN6ds/j60IGk7q6D8AAAA/jQIAAAAAAAABGAMAAHwAAAD13JbETenbP7ciaDip++g/AAAAP60CAAAAAAAAARkDAAB8AAAA9dyWxE3p2z/dl8dWBA3pPwAAAD+tAgAAAAAAAAEaAwAAfAAAAPXclsRN6ds/BQ0ndV8e6T8AAAA/zAIAAAAAAAABGwMAAHwAAAD13JbETenbPyuChpO6L+k/AAAAP8wCAAAAAAAAARwDAAB8AAAA9dyWxE3p2z9T9+WxFUHpPwAAAD/rAgAAAAAAAAEdAwAAfAAAAImZzGUxlNw/YyuChpO65T8AAAA/AAAAAAAAAAABHgMAAHwAAACJmcxlMZTcP4ug4aTuy+U/AAAAP0sAAAAAAAAAAR8DAAB8AAAAiZnMZTGU3D+zFUHDSd3lPwAAAD9LAAAAAAAAAAEgAwAAfAAAAImZzGUxlNw/2Yqg4aTu5T8AAAA/WgAAAAAAAAABIQMAAHwAAACJmcxlMZTcP3dfHlsRNOY/AAAAP2oAAAAAAAAAASIDAAB8AAAAiZnMZTGU3D+b1H15bEXmPwAAAD9qAAAAAAAAAAEjAwAAfAAAAImZzGUxlNw/w0ndl8dW5j8AAAA/egAAAAAAAAABJAMAAHwAAACJmcxlMZTcPzep+/LYiuY/AAAAP4kAAAAAAAAAASUDAAB8AAAAiZnMZTGU3D9L3ZfHVgTnPwAAAD+4AAAAAAAAAAEmAwAAfAAAAImZzGUxlNw/cVL35bEV5z8AAAA/uAAAAAAAAAABJwMAAHwAAACJmcxlMZTcP788tiJoOOc/AAAAP7gAAAAAAAAAASgDAAB8AAAAiZnMZTGU3D/nsRVBw0nnPwAAAD/XAAAAAAAAAAEpAwAAfAAAAImZzGUxlNw/DSd1Xx5b5z8AAAA/5wAAAAAAAAABKgMAAHwAAACJmcxlMZTcPzOc1H15bOc/AAAAPwYBAAAAAAAAASsDAAB8AAAAiZnMZTGU3D+BhpO6L4/nPwAAAD8GAQAAAAAAAAEsAwAAfAAAAImZzGUxlNw/qfvy2Iqg5z8AAAA/BgEAAAAAAAABLQMAAHwAAACJmcxlMZTcP/flsRVBw+c/AAAAPxYBAAAAAAAAAS4DAAB8AAAAiZnMZTGU3D8fWxE0nNTnPwAAAD8lAQAAAAAAAAEvAwAAfAAAAImZzGUxlNw/RdBwUvfl5z8AAAA/JQEAAAAAAAABMAMAAHwAAACJmcxlMZTcP21F0HBS9+c/AAAAPzUBAAAAAAAAATEDAAB8AAAAiZnMZTGU3D+Tui+PrQjoPwAAAD9EAQAAAAAAAAEyAwAAfAAAAImZzGUxlNw/uy+PrQga6D8AAAA/ZAEAAAAAAAABMwMAAHwAAACJmcxlMZTcP+Ok7stjK+g/AAAAP2QBAAAAAAAAATQDAAB8AAAAiZnMZTGU3D8JGk7qvjzoPwAAAD+DAQAAAAAAAAE1AwAAfAAAAImZzGUxlNw/MY+tCBpO6D8AAAA/ogEAAAAAAAABNgMAAHwAAAD34aXx1H7cP1UEDSd1X+g/AAAAP7IBAAAAAAAAATcDAAB8AAAA9+Gl8dR+3D99eWxF0HDoPwAAAD+yAQAAAAAAAAE4AwAAfAAAAPfhpfHUftw/pe7LYyuC6D8AAAA/sgEAAAAAAAABOQMAAHwAAAD34aXx1H7cP8tjK4KGk+g/AAAAP7IBAAAAAAAAAToDAAB8AAAA9+Gl8dR+3D/z2Iqg4aToPwAAAD/BAQAAAAAAAAE7AwAAfAAAAPfhpfHUftw/GU7qvjy26D8AAAA/0QEAAAAAAAABPAMAAHwAAAD34aXx1H7cP2k4qfvy2Og/AAAAP9EBAAAAAAAAAT0DAAB8AAAA9+Gl8dR+3D+PrQgaTuroPwAAAD/gAQAAAAAAAAE+AwAAfAAAAPfhpfHUftw/3ZfHVgQN6T8AAAA/DQIAAAAAAAABPwMAAHwAAAD34aXx1H7cPwUNJ3VfHuk/AAAAP0wCAAAAAAAAAUADAAB8AAAAGETMZC6L4T+yFUHDSd3TPwAAAD8AAAAAAAAAAAFBAwAAfAAAABhEzGQui+E//v//////0z8AAAA/TgAAAAAAAAABQgMAAHwAAAByVwYTOavhP/7//////9M/AAAAP04AAAAAAAAAAUMDAAB8AAAAPLMZTee14T/+///////TPwAAAD9eAAAAAAAAAAFEAwAAfAAAAJjGU/vx1eE//v//////0z8AAAA/bQAAAAAAAAABRQMAAHwAAAAsfnpvTuvhP/7//////9M/AAAAP20AAAAAAAAAAUYDAAB8AAAAvjWh46oA4j/+///////TPwAAAD99AAAAAAAAAAFHAwAAfAAAAFDtx1cHFuI//v//////0z8AAAA/fQAAAAAAAAABSAMAAHwAAACsAAIGEjbiP/7//////9M/AAAAP30AAAAAAAAAAUkDAAB8AAAAQLgoem5L4j/+///////TPwAAAD+cAAAAAAAAAAFKAwAAfAAAAAgUPLQcVuI//v//////0z8AAAA/rAAAAAAAAAABSwMAAHwAAADSb0/uymDiP/7//////9M/AAAAP8sAAAAAAAAAAUwDAAB8AAAAmstiKHlr4j/+///////TPwAAAD/aAAAAAAAAAAFNAwAAfAAAAGQndmInduI//v//////0z8AAAA/2gAAAAAAAAABTgMAAHwAAAD23pzWg4viP/7//////9M/AAAAP+oAAAAAAAAAAU8DAAB8AAAAwDqwEDKW4j/+///////TPwAAAD/qAAAAAAAAAAFQAwAAfAAAAFLy1oSOq+I//v//////0z8AAAA/6gAAAAAAAAABUQMAAHwAAAAaTuq+PLbiP/7//////9M/AAAAP/oAAAAAAAAAAVIDAAB8AAAArgURM5nL4j/+///////TPwAAAD8JAQAAAAAAAAFTAwAAfAAAAAoZS+Gj6+I/shVBw0nd0z8AAAA/CQEAAAAAAAABVAMAAHwAAADSdF4bUvbiP7IVQcNJ3dM/AAAAPxkBAAAAAAAAAVUDAAB8AAAAnNBxVQAB4z+yFUHDSd3TPwAAAD84AQAAAAAAAAFWAwAAfAAAAGYshY+uC+M/shVBw0nd0z8AAAA/SAEAAAAAAAABVwMAAHwAAADAP789uSvjP7IVQcNJ3dM/AAAAP2cBAAAAAAAAAVgDAAB8AAAAsAogYCBh4z+yFUHDSd3TPwAAAD9nAQAAAAAAAAFZAwAAfAAAAAweWg4rgeM/shVBw0nd0z8AAAA/ZwEAAAAAAAABWgMAAHwAAAAwjaf246vjP7IVQcNJ3dM/AAAAP3YBAAAAAAAAAVsDAAB8AAAAsg8vjaf24z+yFUHDSd3TPwAAAD92AQAAAAAAAAFcAwAAfAAAAETHVQEEDOQ/shVBw0nd0z8AAAA/lAEAAAAAAAABXQMAAHwAAAAMI2k7shbkP7IVQcNJ3dM/AAAAP6QBAAAAAAAAAV4DAAB8AAAAntqPrw4s5D+yFUHDSd3TPwAAAD+kAQAAAAAAAAFfAwAAfAAAAPHSeGo/vto/jq0IGk7q2j8AAAA/AAAAAAAAAAABYAMAAHwAAACDip/em9PaP96Xx1YEDds/AAAAPz4AAAAAAAAAAWEDAAB8AAAAg4qf3pvT2j8ugoaTui/bPwAAAD9OAAAAAAAAAAFiAwAAfAAAAIOKn96b09o/emxF0HBS2z8AAAA/TgAAAAAAAAABYwMAAHwAAACDip/em9PaP8pWBA0ndds/AAAAP10AAAAAAAAAAWQDAAB8AAAAFULGUvjo2j8WQcNJ3ZfbPwAAAD9tAAAAAAAAAAFlAwAAfAAAAKn57MZU/to/shVBw0nd2z8AAAA/bQAAAAAAAAABZgMAAHwAAACp+ezGVP7aP5rUfXlsRdw/AAAAP30AAAAAAAAAAWcDAAB8AAAAqfnsxlT+2j/qvjy2ImjcPwAAAD+MAAAAAAAAAAFoAwAAfAAAAKn57MZU/to/Oqn78tiK3D8AAAA/jAAAAAAAAAABaQMAAHwAAAA7sRM7sRPbPyJoOKn78tw/AAAAP4wAAAAAAAAAAWoDAAB8AAAAO7ETO7ET2z/CPLYiaDjdPwAAAD+cAAAAAAAAAAFrAwAAfAAAAM1oOq8NKds/qvvy2Iqg3T8AAAA/uwAAAAAAAAABbAMAAHwAAADNaDqvDSnbP/rlsRVBw90/AAAAP7sAAAAAAAAAAW0DAAB8AAAAzWg6rw0p2z9C0HBS9+XdPwAAAD/mAAAAAAAAAAFuAwAAfAAAAM1oOq8NKds/4qTuy2Mr3j8AAAA/9QAAAAAAAAABbwMAAHwAAADNaDqvDSnbPy6PrQgaTt4/AAAAP/UAAAAAAAAAAXADAAB8AAAAzWg6rw0p2z9+eWxF0HDePwAAAD8UAQAAAAAAAAFxAwAAfAAAAM1oOq8NKds/ymMrgoaT3j8AAAA/FAEAAAAAAAABcgMAAHwAAADNaDqvDSnbPxpO6r48tt4/AAAAPyQBAAAAAAAAAXMDAAB8AAAAzWg6rw0p2z+2Img4qfvePwAAAD80AQAAAAAAAAF0AwAAfAAAAM1oOq8NKds/Bg0ndV8e3z8AAAA/QwEAAAAAAAABdQMAAHwAAADNaDqvDSnbP1L35bEVQd8/AAAAP1MBAAAAAAAAAXYDAAB8AAAAzWg6rw0p2z+i4aTuy2PfPwAAAD9iAQAAAAAAAAF3AwAAfAAAAM1oOq8NKds/PrYiaDip3z8AAAA/cgEAAAAAAAABeAMAAHwAAADNaDqvDSnbP46g4aTuy98/AAAAP3IBAAAAAAAAAXkDAAB8AAAAzWg6rw0p2z/WiqDhpO7fPwAAAD+CAQAAAAAAAAF6AwAAfAAAAM1oOq8NKds/k7ovj60I4D8AAAA/ggEAAAAAAAABewMAAHwAAADNaDqvDSnbP+Gk7stjK+A/AAAAP5EBAAAAAAAAAXwDAAB8AAAAzWg6rw0p2z8vj60IGk7gPwAAAD+hAQAAAAAAAAF9AwAAfAAAAM1oOq8NKds/fXlsRdBw4D8AAAA/oQEAAAAAAAABfgMAAHwAAADNaDqvDSnbP81jK4KGk+A/AAAAP9ABAAAAAAAAAX8DAAB8AAAAzWg6rw0p2z/z2Iqg4aTgPwAAAD/fAQAAAAAAAAGAAwAAfAAAAM1oOq8NKds/G07qvjy24D8AAAA/7wEAAAAAAAABgQMAAHwAAADNaDqvDSnbP0HDSd2Xx+A/AAAAPw4CAAAAAAAAAYIDAAB8AAAAzWg6rw0p2z9pOKn78tjgPwAAAD8OAgAAAAAAAAGDAwAAfAAAAM1oOq8NKds/ka0IGk7q4D8AAAA/LQIAAAAAAAABhAMAAHwAAADNaDqvDSnbP7ciaDip++A/AAAAPy0CAAAAAAAAAYUDAAB8AAAAzWg6rw0p2z/dl8dWBA3hPwAAAD8tAgAAAAAAAAGGAwAAfAAAAM1oOq8NKds/K4KGk7ov4T8AAAA/PQIAAAAAAAABhwMAAHwAAADNaDqvDSnbP1P35bEVQeE/AAAAP0wCAAAAAAAAAYgDAAB8AAAAzWg6rw0p2z95bEXQcFLhPwAAAD9cAgAAAAAAAAGJAwAAfAAAAM1oOq8NKds/oeGk7stj4T8AAAA/XAIAAAAAAAABigMAAHwAAADNaDqvDSnbP8dWBA0ndeE/AAAAP2wCAAAAAAAAAYsDAAB8AAAAzWg6rw0p2z8VQcNJ3ZfhPwAAAD9sAgAAAAAAAAGMAwAAfAAAAM1oOq8NKds/PbYiaDip4T8AAAA/ewIAAAAAAAABjQMAAHwAAADNaDqvDSnbP4ug4aTuy+E/AAAAP4sCAAAAAAAAAY4DAAB8AAAAzWg6rw0p2z+zFUHDSd3hPwAAAD+aAgAAAAAAAAGPAwAAfAAAAM1oOq8NKds/2Yqg4aTu4T8AAAA/ugIAAAAAAAABkAMAAHwAAADNaDqvDSnbPwEAAAAAAOI/AAAAP7oCAAAAAAAAAZEDAAB8AAAAzWg6rw0p2z9N6r48tiLiPwAAAD+6AgAAAAAAAAGSAwAAfAAAAM1oOq8NKds/dV8eWxE04j8AAAA/2QIAAAAAAAABkwMAAHwAAADNaDqvDSnbP8NJ3ZfHVuI/AAAAP9kCAAAAAAAAAZQDAAB8AAAAzWg6rw0p2z85qfvy2IriPwAAAD/4AgAAAAAAAAGVAwAAfAAAAPLPb0/uyuA/89iKoOGk6D8AAAA/AAAAAAAAAAABlgMAAHwAAAC6K4OJnNXgP/PYiqDhpOg/AAAAP5wAAAAAAAAAAZcDAAB8AAAAFj+9N6f14D/z2Iqg4aToPwAAAD+cAAAAAAAAAAGYAwAAfAAAAKj246sDC+E/89iKoOGk6D8AAAA/rAAAAAAAAAABmQMAAHwAAADMZTGUvDXhP/PYiqDhpOg/AAAAP7sAAAAAAAAAAZoDAAB8AAAAKnlrQsdV4T/z2Iqg4aToPwAAAD+7AAAAAAAAAAGbAwAAfAAAAE7ouCqAgOE/89iKoOGk6D8AAAA/ywAAAAAAAAABnAMAAHwAAAAGDy2HlcDhP/PYiqDhpOg/AAAAP8sAAAAAAAAAAZ0DAAB8AAAALH56b07r4T/z2Iqg4aToPwAAAD/bAAAAAAAAAAGeAwAAfAAAAOKk7stjK+I/89iKoOGk6D8AAAA/2wAAAAAAAAABnwMAAHwAAABAuCh6bkviP/PYiqDhpOg/AAAAP+oAAAAAAAAAAaADAAB8AAAAmstiKHlr4j/z2Iqg4aToPwAAAD/6AAAAAAAAAAGhAwAAfAAAAMA6sBAyluI/89iKoOGk6D8AAAA/+gAAAAAAAAABogMAAHwAAACIlsNK4KDiP/PYiqDhpOg/AAAAPwkBAAAAAAAAAaMDAAB8AAAAGk7qvjy24j/z2Iqg4aToPwAAAD+lAQAAAAAAAAGkAwAAfAAAAC6ImMlcFuM/89iKoOGk6D8AAAA/pQEAAAAAAAABpQMAAHwAAACKm9J3ZzbjP/PYiqDhpOg/AAAAP6UBAAAAAAAAAaYDAAB8AAAAsAogYCBh4z/z2Iqg4aToPwAAAD+lAQAAAAAAAAGnAwAAfAAAAAweWg4rgeM/89iKoOGk6D8AAAA/tQEAAAAAAAABqAMAAHwAAABmMZS8NaHjP/PYiqDhpOg/AAAAP7UBAAAAAAAAAakDAAB8AAAA+Oi6MJK24z/z2Iqg4aToPwAAAD/FAQAAAAAAAAGqAwAAfAAAAIyg4aTuy+M/89iKoOGk6D8AAAA/1AEAAAAAAAABqwMAAHwAAAAgWAgZS+HjP/PYiqDhpOg/AAAAP9QBAAAAAAAAAawDAAB8AAAAemtCx1UB5D/LYyuChpPoPwAAAD9GAgAAAAAAAAGtAwAAfAAAAMRJ3ZfHVuQ/y2MrgoaT6D8AAAA/VgIAAAAAAAABrgMAAHwAAAAgXRdG0nbkP8tjK4KGk+g/AAAAP1YCAAAAAAAAAa8DAAB8AAAADih4aDms5D+l7stjK4LoPwAAAD9mAgAAAAAAAAGwAwAAfAAAADKXxVDy1uQ/fXlsRdBw6D8AAAA/ZgIAAAAAAAABsQMAAHwAAADGTuzETuzkP1UEDSd1X+g/AAAAP3UCAAAAAAAAAbIDAAB8AAAAImImc1kM5T9VBA0ndV/oPwAAAD+FAgAAAAAAAAGzAwAAfAAAACJiJnNZDOU/MY+tCBpO6D8AAAA/lAIAAAAAAAABtAMAAHwAAACMoue2JG7qP8dWBA0ndeE/AAAAPwAAAAAAAAAAAbUDAAB8AAAAHloOK4GD6j/HVgQNJ3XhPwAAAD+iAQAAAAAAAAG2AwAAfAAAAHxtSNmLo+o/x1YEDSd14T8AAAA/sgEAAAAAAAABtwMAAHwAAAD8789vT+7qP8dWBA0ndeE/AAAAP7IBAAAAAAAAAbgDAAB8AAAAWAMKHloO6z/HVgQNJ3XhPwAAAD+yAQAAAAAAAAG5AwAAfAAAALQWRMxkLus/x1YEDSd14T8AAAA/wQEAAAAAAAABugMAAHwAAABGzmpAwUPrP8dWBA0ndeE/AAAAP9EBAAAAAAAAAbsDAAB8AAAAECp+em9O6z/HVgQNJ3XhPwAAAD/hAQAAAAAAAAG8AwAAfAAAANiFkbQdWes/x1YEDSd14T8AAAA/PgIAAAAAAAABvQMAAHwAAACi4aTuy2PrP8dWBA0ndeE/AAAAPz4CAAAAAAAAAb4DAAB8AAAANJnLYih56z/HVgQNJ3XhPwAAAD9dAgAAAAAAAAG/AwAAfAAAAJCsBREzmes/x1YEDSd14T8AAAA/bQIAAAAAAAABwAMAAHwAAABYCBlL4aPrP8dWBA0ndeE/AAAAP30CAAAAAAAAAcEDAAB8AAAAJGQshY+u6z/HVgQNJ3XhPwAAAD/aAgAAAAAAAAHCAwAAfAAAAOy/P789ues/x1YEDSd14T8AAAA/6gIAAAAAAAABwwMAAHwAAABI03ltSNnrP8dWBA0ndeE/AAAAP/kCAAAAAAAAAcQDAAB8AAAAkrEUProu7D/HVgQNJ3XhPwAAAD8ZAwAAAAAAAAHFAwAAfAAAAFwNKHhoOew/x1YEDSd14T8AAAA/KAMAAAAAAAABxgMAAHwAAAAkaTuyFkTsP8dWBA0ndeE/AAAAPygDAAAAAAAAAccDAAB8AAAA7sRO7MRO7D/HVgQNJ3XhPwAAAD84AwAAAAAAAAHIAwAAfAAAALggYiZzWew/x1YEDSd14T8AAAA/DAUAAAAAAAAByQMAAHwAAABK2Iiaz27sP8dWBA0ndeE/AAAAPzUFAAAAAAAAAcoDAAB8AAAA3I+vDiyE7D/vy2MrgobhPwAAAD81BQAAAAAAAAHLAwAAfAAAAKTrwkjajuw/78tjK4KG4T8AAAA/RQUAAAAAAAABzAMAAHwAAADqujCStiPrP9FwUvflse8/AAAAPwAAAAAAAAAAAc0DAAB8AAAARs5qQMFD6z/RcFL35bHvPwAAAD/aAAAAAAAAAAHOAwAAfAAAAKLhpO7LY+s/0XBS9+Wx7z8AAAA/2gAAAAAAAAABzwMAAHwAAAA0mctiKHnrP9FwUvflse8/AAAAP+oAAAAAAAAAAdADAAB8AAAAxlDy1oSO6z/RcFL35bHvPwAAAD/qAAAAAAAAAAHRAwAAfAAAAJCsBREzmes/0XBS9+Wx7z8AAAA/+gAAAAAAAAAB0gMAAHwAAAAkZCyFj67rP9FwUvflse8/AAAAPwkBAAAAAAAAAdMDAAB8AAAAfndmM5rO6z/RcFL35bHvPwAAAD8JAQAAAAAAAAHUAwAAfAAAAEjTeW1I2es/0XBS9+Wx7z8AAAA/CQEAAAAAAAAB1QMAAHwAAAASL42n9uPrP9FwUvflse8/AAAAPxkBAAAAAAAAAdYDAAB8AAAA2oqg4aTu6z/RcFL35bHvPwAAAD9nAQAAAAAAAAHXAwAAfAAAAKTmsxtT+es/0XBS9+Wx7z8AAAA/ZwEAAAAAAAAB2AMAAHwAAABsQsdVAQTsP9FwUvflse8/AAAAP3YBAAAAAAAAAdkDAAB8AAAA/vntyV0Z7D/RcFL35bHvPwAAAD92AQAAAAAAAAHaAwAAfAAAAMhVAQQMJOw/0XBS9+Wx7z8AAAA/lgEAAAAAAAAB2wMAAHwAAACSsRQ+ui7sP9FwUvflse8/AAAAP+8BAAAAAAAAAdwDAAB8AAAAJGk7shZE7D/RcFL35bHvPwAAAD8OAgAAAAAAAAHdAwAAfAAAABI0nNR9eew/0XBS9+Wx7z8AAAA/DgIAAAAAAAAB3gMAAHwAAACk68JI2o7sP6n78tiKoO8/AAAAPx4CAAAAAAAAAd8DAAB8AAAAlLYja0HE7D+p+/LYiqDvPwAAAD8tAgAAAAAAAAHgAwAAfAAAAPDJXRlM5Ow/qfvy2Iqg7z8AAAA/LQIAAAAAAAAB4QMAAHwAAABwTOWvDy/tP6n78tiKoO8/AAAAP00CAAAAAAAAAeIDAAB8AAAAOqj46b057T+p+/LYiqDvPwAAAD9cAgAAAAAAAAHjAwAAfAAAAAQEDCRsRO0/qfvy2Iqg7z8AAAA/XAIAAAAAAAAB5AMAAHwAAADMXx9eGk/tP6n78tiKoO8/AAAAPycDAAAAAAAAAeUDAAB8AAAAlrsymMhZ7T+p+/LYiqDvPwAAAD8nAwAAAAAAAAHmAwAAfAAAAF4XRtJ2ZO0/qfvy2Iqg7z8AAAA/JwMAAAAAAAAB5wMAAHwAAAAoc1kMJW/tP6n78tiKoO8/AAAAPzcDAAAAAAAAAegDAAB8AAAA8M5sRtN57T+p+/LYiqDvPwAAAD83AwAAAAAAAAHpAwAAfAAAALoqgICBhO0/qfvy2Iqg7z8AAAA/RgMAAAAAAAAB6gMAAHwAAACEhpO6L4/tP6n78tiKoO8/AAAAP0YDAAAAAAAAAesDAAB8AAAAFj66Loyk7T+p+/LYiqDvPwAAAD9WAwAAAAAAAAHsAwAAfAAAAN6ZzWg6r+0/qfvy2Iqg7z8AAAA/pAMAAAAAAAAB7QMAAHwAAACo9eCi6LntP6n78tiKoO8/AAAAP7MDAAAAAAAAAe4DAAB8AAAAPK0HF0XP7T+p+/LYiqDvPwAAAD/DAwAAAAAAAAHvAwAAfAAAAM5kLouh5O0/0XBS9+Wx7z8AAAA/wwMAAAAAAAAB8AMAAHwAAADy03tzWg/uP/flsRVBw+8/AAAAP8MDAAAAAAAAAfEDAAB8AAAATue1IWUv7j/35bEVQcPvPwAAAD/TAwAAAAAAAAHyAwAAfAAAAHRWAwoeWu4/HVsRNJzU7z8AAAA/4gMAAAAAAAAB8wMAAHwAAAD02Iqg4aTuP0XQcFL35e8/AAAAP+IDAAAAAAAAAfQDAAB8AAAAGkjYiJrP7j9F0HBS9+XvPwAAAD8PBAAAAAAAAAH1AwAAfAAAAOSj68JI2u4/RdBwUvfl7z8AAAA/nAQAAAAAAAAB9gMAAHwAAACs//789uTuP0XQcFL35e8/AAAAP5wEAAAAAAAAAfcDAAB8AAAAdlsSN6Xv7j9F0HBS9+XvPwAAAD+7BAAAAAAAAAH4AwAAfAAAAD63JXFT+u4/RdBwUvfl7z8AAAA/uwQAAAAAAAAB+QMAAHwAAAAIEzmrAQXvP0XQcFL35e8/AAAAP8sEAAAAAAAAAfoDAAB8AAAA0G5M5a8P7z9F0HBS9+XvPwAAAD8ZBQAAAAAAAAH7AwAAfAAAAJrKXx9eGu8/RdBwUvfl7z8AAAA/KAUAAAAAAAAB/AMAAHwAAAAsgoaTui/vP0XQcFL35e8/AAAAPygFAAAAAAAAAf0DAAB8AAAAvjmtBxdF7z9F0HBS9+XvPwAAAD8oBQAAAAAAAAH+AwAAfAAAAFLx03tzWu8/RdBwUvfl7z8AAAA/OAUAAAAAAAAB/wMAAHwAAADkqPrvz2/vP0XQcFL35e8/AAAAPzgFAAAAAAAAAQAEAAB8AAAA0nNbEjel7z9F0HBS9+XvPwAAAD9HBQAAAAAAAAEBBAAAfAAAAC6HlcBBxe8/RdBwUvfl7z8AAAA/VwUAAAAAAAABAgQAAHwAAAD24qj678/vP0XQcFL35e8/AAAAP2cFAAAAAAAAAQMEAAB8AAAAwj68NJ7a7z9F0HBS9+XvPwAAAD+GBQAAAAAAAAEEBAAAfAAAAIqaz25M5e8/RdBwUvfl7z8AAAA/nAYAAAAAAAABBQQAAHwAAABU9uKo+u/vP0XQcFL35e8/AAAAP/kGAAAAAAAACw=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THENA.MIXSHAPE" val="AAEAAAD/////AQAAAAAAAAAMAgAAAE9BdXRob3JQUFQsIFZlcnNpb249MC4xLjU3MjAuMCwgQ3VsdHVyZT1uZXV0cmFsLCBQdWJsaWNLZXlUb2tlbj0zMWJmMzg1NmFkMzY0ZTM1BQEAAAALSW5rTWF0dGVyVjEEAAAABVNjYWxlDUxpc3RgMStfaXRlbXMMTGlzdGAxK19zaXplD0xpc3RgMStfdmVyc2lvbgAEAAALF1NoYXJlZC5JbmtpbmcuSW5rQXRvbVtdAgAAAAgIAgAAAF+7FT8JAwAAAAwAAAAVAAAABwMAAAAAAQAAABAAAAAECUlua0F0b21WMQIAAAAJBAAAAAkFAAAACQYAAAAJBwAAAAkIAAAACQkAAAAJCgAAAAkLAAAACQwAAAAJDQAAAAkOAAAACQ8AAAANBAUEAAAAC1BlblN0cm9rZVYxBAAAAApBdHRyaWJ1dGVzBVRyYWNlCVN0YXJ0VGltZQRUeXBlBAQABA9QZW5BdHRyaWJ1dGVzVjECAAAACklua1RyYWNlVjECAAAAEAxBY3Rpb25UeXBlVjECAAAAAgAAAAkQAAAACREAAAD4BgAAAAAAAAXu////DEFjdGlvblR5cGVWMQEAAAAHdmFsdWVfXwAIAgAAAAAAAAABBQAAAAQAAAAJEwAAAAkUAAAAvhIAAAAAAAAB6////+7///8AAAAAAQYAAAAEAAAACRYAAAAJFwAAANIXAAAAAAAAAej////u////AAAAAAEHAAAABAAAAAkZAAAACRoAAAA4IQAAAAAAAAHl////7v///wAAAAABCAAAAAQAAAAJHAAAAAkdAAAAgCQAAAAAAAAB4v///+7///8AAAAAAQkAAAAEAAAACR8AAAAJIAAAAC5FAAAAAAAAAd/////u////AAAAAAEKAAAABAAAAAkiAAAACSMAAAC+XwAAAAAAAAHc////7v///wAAAAABCwAAAAQAAAAJJQAAAAkmAAAAZ3IAAAAAAAAB2f///+7///8AAAAAAQwAAAAEAAAACSgAAAAJKQAAAJiEAAAAAAAAAdb////u////AAAAAAENAAAABAAAAAkrAAAACSwAAABkpQAAAAAAAAHT////7v///wAAAAABDgAAAAQAAAAJLgAAAAkvAAAA9sMAAAAAAAAB0P///+7///8AAAAAAQ8AAAAEAAAACTEAAAAJMgAAAJ7nAAAAAAAAAc3////u////AAAAAAUQAAAAD1BlbkF0dHJpYnV0ZXNWMQoAAAAHX2NvbG9yQQdfY29sb3JSB19jb2xvckcHX2NvbG9yQgpGaXRUb0N1cnZlBkhlaWdodA5JZ25vcmVQcmVzc3VyZQ1Jc0hpZ2hsaWdodGVyBVNoYXBlBVdpZHRoAAAAAAAAAAAEAAICAgIBBgEBDEJydXNoU2hhcGVWMQIAAAAGAgAAAP8AAAAAAAAAAAAACEAAAAXM////DEJydXNoU2hhcGVWMQEAAAAHdmFsdWVfXwAIAgAAAAEAAAAAAAAAAAAIQAURAAAACklua1RyYWNlVjEDAAAADUxpc3RgMStfaXRlbXMMTGlzdGAxK19zaXplD0xpc3RgMStfdmVyc2lvbgQAABhTaGFyZWQuSW5raW5nLklua1BvaW50W10CAAAACAgCAAAACTUAAAB3AAAAdwAAAAETAAAAEAAAAP8AAAAAAAAAAAAACEAAAAHK////zP///wEAAAAAAAAAAAAIQAEUAAAAEQAAAAk3AAAADQAAAA0AAAABFgAAABAAAAD/AAAAAAAAAAAAAAhAAAAByP///8z///8BAAAAAAAAAAAACEABFwAAABEAAAAJOQAAAB4AAAAeAAAAARkAAAAQAAAA/wAAAAAAAAAAAAAIQAAAAcb////M////AQAAAAAAAAAAAAhAARoAAAARAAAACTsAAAAQAAAAEAAAAAEcAAAAEAAAAP8AAAAAAAAAAAAACEAAAAHE////zP///wEAAAAAAAAAAAAIQAEdAAAAEQAAAAk9AAAAXgAAAF4AAAABHwAAABAAAAD/AAAAAAAAAAAAAAhAAAABwv///8z///8BAAAAAAAAAAAACEABIAAAABEAAAAJPwAAAJQAAACUAAAAASIAAAAQAAAA/wAAAAAAAAAAAAAIQAAAAcD////M////AQAAAAAAAAAAAAhAASMAAAARAAAACUEAAAAaAAAAGgAAAAElAAAAEAAAAP8AAAAAAAAAAAAACEAAAAG+////zP///wEAAAAAAAAAAAAIQAEmAAAAEQAAAAlDAAAARAAAAEQAAAABKAAAABAAAAD/AAAAAAAAAAAAAAhAAAABvP///8z///8BAAAAAAAAAAAACEABKQAAABEAAAAJRQAAAD0AAAA9AAAAASsAAAAQAAAA/wAAAAAAAAAAAAAIQAAAAbr////M////AQAAAAAAAAAAAAhAASwAAAARAAAACUcAAABFAAAARQAAAAEuAAAAEAAAAP8AAAAAAAAAAAAACEAAAAG4////zP///wEAAAAAAAAAAAAIQAEvAAAAEQAAAAlJAAAAMgAAADIAAAABMQAAABAAAAD/AAAAAAAAAAAAAAhAAAABtv///8z///8BAAAAAAAAAAAACEABMgAAABEAAAAJSwAAAIMAAACDAAAABzUAAAAAAQAAAIAAAAAECklua1BvaW50VjECAAAACUwAAAAJTQAAAAlOAAAACU8AAAAJUAAAAAlRAAAACVIAAAAJUwAAAAlUAAAACVUAAAAJVgAAAAlXAAAACVgAAAAJWQAAAAlaAAAACVsAAAAJXAAAAAldAAAACV4AAAAJXwAAAAlgAAAACWEAAAAJYgAAAAljAAAACWQAAAAJZQAAAAlmAAAACWcAAAAJaAAAAAlpAAAACWoAAAAJawAAAAlsAAAACW0AAAAJbgAAAAlvAAAACXAAAAAJcQAAAAlyAAAACXMAAAAJdAAAAAl1AAAACXYAAAAJdwAAAAl4AAAACXkAAAAJegAAAAl7AAAACXwAAAAJfQAAAAl+AAAACX8AAAAJgAAAAAmBAAAACYIAAAAJgwAAAAmEAAAACYUAAAAJhgAAAAmHAAAACYgAAAAJiQAAAAmKAAAACYsAAAAJjAAAAAmNAAAACY4AAAAJjwAAAAmQAAAACZEAAAAJkgAAAAmTAAAACZQAAAAJlQAAAAmWAAAACZcAAAAJmAAAAAmZAAAACZoAAAAJmwAAAAmcAAAACZ0AAAAJngAAAAmfAAAACaAAAAAJoQAAAAmiAAAACaMAAAAJpAAAAAmlAAAACaYAAAAJpwAAAAmoAAAACakAAAAJqgAAAAmrAAAACawAAAAJrQAAAAmuAAAACa8AAAAJsAAAAAmxAAAACbIAAAAJswAAAAm0AAAACbUAAAAJtgAAAAm3AAAACbgAAAAJuQAAAAm6AAAACbsAAAAJvAAAAAm9AAAACb4AAAAJvwAAAAnAAAAACcEAAAAJwgAAAA0JBzcAAAAAAQAAABAAAAAECklua1BvaW50VjECAAAACcMAAAAJxAAAAAnFAAAACcYAAAAJxwAAAAnIAAAACckAAAAJygAAAAnLAAAACcwAAAAJzQAAAAnOAAAACc8AAAANAwc5AAAAAAEAAAAgAAAABApJbmtQb2ludFYxAgAAAAnQAAAACdEAAAAJ0gAAAAnTAAAACdQAAAAJ1QAAAAnWAAAACdcAAAAJ2AAAAAnZAAAACdoAAAAJ2wAAAAncAAAACd0AAAAJ3gAAAAnfAAAACeAAAAAJ4QAAAAniAAAACeMAAAAJ5AAAAAnlAAAACeYAAAAJ5wAAAAnoAAAACekAAAAJ6gAAAAnrAAAACewAAAAJ7QAAAA0CBzsAAAAAAQAAABAAAAAECklua1BvaW50VjECAAAACe4AAAAJ7wAAAAnwAAAACfEAAAAJ8gAAAAnzAAAACfQAAAAJ9QAAAAn2AAAACfcAAAAJ+AAAAAn5AAAACfoAAAAJ+wAAAAn8AAAACf0AAAAHPQAAAAABAAAAgAAAAAQKSW5rUG9pbnRWMQIAAAAJ/gAAAAn/AAAACQABAAAJAQEAAAkCAQAACQMBAAAJBAEAAAkFAQAACQYBAAAJBwEAAAkIAQAACQkBAAAJCgEAAAkLAQAACQwBAAAJDQEAAAkOAQAACQ8BAAAJEAEAAAkRAQAACRIBAAAJEwEAAAkUAQAACRUBAAAJFgEAAAkXAQAACRgBAAAJGQEAAAkaAQAACRsBAAAJHAEAAAkdAQAACR4BAAAJHwEAAAkgAQAACSEBAAAJIgEAAAkjAQAACSQBAAAJJQEAAAkmAQAACScBAAAJKAEAAAkpAQAACSoBAAAJKwEAAAksAQAACS0BAAAJLgEAAAkvAQAACTABAAAJMQEAAAkyAQAACTMBAAAJNAEAAAk1AQAACTYBAAAJNwEAAAk4AQAACTkBAAAJOgEAAAk7AQAACTwBAAAJPQEAAAk+AQAACT8BAAAJQAEAAAlBAQAACUIBAAAJQwEAAAlEAQAACUUBAAAJRgEAAAlHAQAACUgBAAAJSQEAAAlKAQAACUsBAAAJTAEAAAlNAQAACU4BAAAJTwEAAAlQAQAACVEBAAAJUgEAAAlTAQAACVQBAAAJVQEAAAlWAQAACVcBAAAJWAEAAAlZAQAACVoBAAAJWwEAAA0iBz8AAAAAAQAAAAABAAAECklua1BvaW50VjECAAAACVwBAAAJXQEAAAleAQAACV8BAAAJYAEAAAlhAQAACWIBAAAJYwEAAAlkAQAACWUBAAAJZgEAAAlnAQAACWgBAAAJaQEAAAlqAQAACWsBAAAJbAEAAAltAQAACW4BAAAJbwEAAAlwAQAACXEBAAAJcgEAAAlzAQAACXQBAAAJdQEAAAl2AQAACXcBAAAJeAEAAAl5AQAACXoBAAAJewEAAAl8AQAACX0BAAAJfgEAAAl/AQAACYABAAAJgQEAAAmCAQAACYMBAAAJhAEAAAmFAQAACYYBAAAJhwEAAAmIAQAACYkBAAAJigEAAAmLAQAACYwBAAAJjQEAAAmOAQAACY8BAAAJkAEAAAmRAQAACZIBAAAJkwEAAAmUAQAACZUBAAAJlgEAAAmXAQAACZgBAAAJmQEAAAmaAQAACZsBAAAJnAEAAAmdAQAACZ4BAAAJnwEAAAmgAQAACaEBAAAJogEAAAmjAQAACaQBAAAJpQEAAAmmAQAACacBAAAJqAEAAAmpAQAACaoBAAAJqwEAAAmsAQAACa0BAAAJrgEAAAmvAQAACbABAAAJsQEAAAmyAQAACbMBAAAJtAEAAAm1AQAACbYBAAAJtwEAAAm4AQAACbkBAAAJugEAAAm7AQAACbwBAAAJvQEAAAm+AQAACb8BAAAJwAEAAAnBAQAACcIBAAAJwwEAAAnEAQAACcUBAAAJxgEAAAnHAQAACcgBAAAJyQEAAAnKAQAACcsBAAAJzAEAAAnNAQAACc4BAAAJzwEAAAnQAQAACdEBAAAJ0gEAAAnTAQAACdQBAAAJ1QEAAAnWAQAACdcBAAAJ2AEAAAnZAQAACdoBAAAJ2wEAAAncAQAACd0BAAAJ3gEAAAnfAQAACeABAAAJ4QEAAAniAQAACeMBAAAJ5AEAAAnlAQAACeYBAAAJ5wEAAAnoAQAACekBAAAJ6gEAAAnrAQAACewBAAAJ7QEAAAnuAQAACe8BAAANbAdBAAAAAAEAAAAgAAAABApJbmtQb2ludFYxAgAAAAnwAQAACfEBAAAJ8gEAAAnzAQAACfQBAAAJ9QEAAAn2AQAACfcBAAAJ+AEAAAn5AQAACfoBAAAJ+wEAAAn8AQAACf0BAAAJ/gEAAAn/AQAACQACAAAJAQIAAAkCAgAACQMCAAAJBAIAAAkFAgAACQYCAAAJBwIAAAkIAgAACQkCAAANBgdDAAAAAAEAAACAAAAABApJbmtQb2ludFYxAgAAAAkKAgAACQsCAAAJDAIAAAkNAgAACQ4CAAAJDwIAAAkQAgAACRECAAAJEgIAAAkTAgAACRQCAAAJFQIAAAkWAgAACRcCAAAJGAIAAAkZAgAACRoCAAAJGwIAAAkcAgAACR0CAAAJHgIAAAkfAgAACSACAAAJIQIAAAkiAgAACSMCAAAJJAIAAAklAgAACSYCAAAJJwIAAAkoAgAACSkCAAAJKgIAAAkrAgAACSwCAAAJLQIAAAkuAgAACS8CAAAJMAIAAAkxAgAACTICAAAJMwIAAAk0AgAACTUCAAAJNgIAAAk3AgAACTgCAAAJOQIAAAk6AgAACTsCAAAJPAIAAAk9AgAACT4CAAAJPwIAAAlAAgAACUECAAAJQgIAAAlDAgAACUQCAAAJRQIAAAlGAgAACUcCAAAJSAIAAAlJAgAACUoCAAAJSwIAAAlMAgAACU0CAAANPAdFAAAAAAEAAABAAAAABApJbmtQb2ludFYxAgAAAAlOAgAACU8CAAAJUAIAAAlRAgAACVICAAAJUwIAAAlUAgAACVUCAAAJVgIAAAlXAgAACVgCAAAJWQIAAAlaAgAACVsCAAAJXAIAAAldAgAACV4CAAAJXwIAAAlgAgAACWECAAAJYgIAAAljAgAACWQCAAAJZQIAAAlmAgAACWcCAAAJaAIAAAlpAgAACWoCAAAJawIAAAlsAgAACW0CAAAJbgIAAAlvAgAACXACAAAJcQIAAAlyAgAACXMCAAAJdAIAAAl1AgAACXYCAAAJdwIAAAl4AgAACXkCAAAJegIAAAl7AgAACXwCAAAJfQIAAAl+AgAACX8CAAAJgAIAAAmBAgAACYICAAAJgwIAAAmEAgAACYUCAAAJhgIAAAmHAgAACYgCAAAJiQIAAAmKAgAADQMHRwAAAAABAAAAgAAAAAQKSW5rUG9pbnRWMQIAAAAJiwIAAAmMAgAACY0CAAAJjgIAAAmPAgAACZACAAAJkQIAAAmSAgAACZMCAAAJlAIAAAmVAgAACZYCAAAJlwIAAAmYAgAACZkCAAAJmgIAAAmbAgAACZwCAAAJnQIAAAmeAgAACZ8CAAAJoAIAAAmhAgAACaICAAAJowIAAAmkAgAACaUCAAAJpgIAAAmnAgAACagCAAAJqQIAAAmqAgAACasCAAAJrAIAAAmtAgAACa4CAAAJrwIAAAmwAgAACbECAAAJsgIAAAmzAgAACbQCAAAJtQIAAAm2AgAACbcCAAAJuAIAAAm5AgAACboCAAAJuwIAAAm8AgAACb0CAAAJvgIAAAm/AgAACcACAAAJwQIAAAnCAgAACcMCAAAJxAIAAAnFAgAACcYCAAAJxwIAAAnIAgAACckCAAAJygIAAAnLAgAACcwCAAAJzQIAAAnOAgAACc8CAAANOwdJAAAAAAEAAABAAAAABApJbmtQb2ludFYxAgAAAAnQAgAACdECAAAJ0gIAAAnTAgAACdQCAAAJ1QIAAAnWAgAACdcCAAAJ2AIAAAnZAgAACdoCAAAJ2wIAAAncAgAACd0CAAAJ3gIAAAnfAgAACeACAAAJ4QIAAAniAgAACeMCAAAJ5AIAAAnlAgAACeYCAAAJ5wIAAAnoAgAACekCAAAJ6gIAAAnrAgAACewCAAAJ7QIAAAnuAgAACe8CAAAJ8AIAAAnxAgAACfICAAAJ8wIAAAn0AgAACfUCAAAJ9gIAAAn3AgAACfgCAAAJ+QIAAAn6AgAACfsCAAAJ/AIAAAn9AgAACf4CAAAJ/wIAAAkAAwAACQEDAAANDgdLAAAAAAEAAAAAAQAABApJbmtQb2ludFYxAgAAAAkCAwAACQMDAAAJBAMAAAkFAwAACQYDAAAJBwMAAAkIAwAACQkDAAAJCgMAAAkLAwAACQwDAAAJDQMAAAkOAwAACQ8DAAAJEAMAAAkRAwAACRIDAAAJEwMAAAkUAwAACRUDAAAJFgMAAAkXAwAACRgDAAAJGQMAAAkaAwAACRsDAAAJHAMAAAkdAwAACR4DAAAJHwMAAAkgAwAACSEDAAAJIgMAAAkjAwAACSQDAAAJJQMAAAkmAwAACScDAAAJKAMAAAkpAwAACSoDAAAJKwMAAAksAwAACS0DAAAJLgMAAAkvAwAACTADAAAJMQMAAAkyAwAACTMDAAAJNAMAAAk1AwAACTYDAAAJNwMAAAk4AwAACTkDAAAJOgMAAAk7AwAACTwDAAAJPQMAAAk+AwAACT8DAAAJQAMAAAlBAwAACUIDAAAJQwMAAAlEAwAACUUDAAAJRgMAAAlHAwAACUgDAAAJSQMAAAlKAwAACUsDAAAJTAMAAAlNAwAACU4DAAAJTwMAAAlQAwAACVEDAAAJUgMAAAlTAwAACVQDAAAJVQMAAAlWAwAACVcDAAAJWAMAAAlZAwAACVoDAAAJWwMAAAlcAwAACV0DAAAJXgMAAAlfAwAACWADAAAJYQMAAAliAwAACWMDAAAJZAMAAAllAwAACWYDAAAJZwMAAAloAwAACWkDAAAJagMAAAlrAwAACWwDAAAJbQMAAAluAwAACW8DAAAJcAMAAAlxAwAACXIDAAAJcwMAAAl0AwAACXUDAAAJdgMAAAl3AwAACXgDAAAJeQMAAAl6AwAACXsDAAAJfAMAAAl9AwAACX4DAAAJfwMAAAmAAwAACYEDAAAJggMAAAmDAwAACYQDAAANfQVMAAAACklua1BvaW50VjEEAAAAAVgBWQ5QcmVzc3VyZUZhY3RvcglUaW1lU3RhbXAAAAAABgYLEAIAAABjoIQ3mjrhPwA6/vL1YGw/AAAAPwAAAAAAAAAAAU0AAABMAAAAfchlxUAJ4T8AOv7y9WBsPwAAAD8PAAAAAAAAAAFOAAAATAAAAIMS3mjq/OA/ADr+8vVgbD8AAAA/HwAAAAAAAAABTwAAAEwAAAC1YqCEN5rgPwD3vs3kjYA/AAAAPy8AAAAAAAAAAVAAAABMAAAAwfaQy4qB4D+Aqz52uEiFPwAAAD9OAAAAAAAAAAFRAAAATAAAAMH2kMuKgeA/gF++HowDij8AAAA/TgAAAAAAAAABUgAAAEwAAADHQAlvNHXgPwAUPsdfvo4/AAAAP10AAAAAAAAAAVMAAABMAAAAx0AJbzR14D9A5N63mbyRPwAAAD9dAAAAAAAAAAFUAAAATAAAAM2KgRLeaOA/QOTet5m8kT8AAAA/bQAAAAAAAAABVQAAAEwAAADR1Pm1h1zgP0C+HowDGpQ/AAAAP20AAAAAAAAAAVYAAABMAAAA2R5yWTFQ4D/Acp4019SYPwAAAD+MAAAAAAAAAAFXAAAATAAAAN9o6vzaQ+A/ACce3aqPnT8AAAA/jAAAAAAAAAABWAAAAEwAAADlsmKghDfgPwABXrEU7Z8/AAAAP5wAAAAAAAAAAVkAAABMAAAA5bJioIQ34D+g7c5CPyWhPwAAAD+rAAAAAAAAAAFaAAAATAAAAOWyYqCEN+A/wNruLPRToj8AAAA/qwAAAAAAAAABWwAAAEwAAADlsmKghDfgP8DHDhepgqM/AAAAP7sAAAAAAAAAAVwAAABMAAAA5bJioIQ34D/gtC4BXrGkPwAAAD/LAAAAAAAAAAFdAAAATAAAAOWyYqCEN+A/AKJO6xLgpT8AAAA/2gAAAAAAAAABXgAAAEwAAADlsmKghDfgP0BWzpPmmqo/AAAAP+oAAAAAAAAAAV8AAABMAAAA5bJioIQ34D+AMA5oUPisPwAAAD/5AAAAAAAAAAFgAAAATAAAAOWyYqCEN+A/cPJGCJLZsD8AAAA/+QAAAAAAAAABYQAAAEwAAADfaOr82kPgP4DfZvJGCLI/AAAAPwkBAAAAAAAAAWIAAABMAAAA2R5yWTFQ4D+AzIbc+zazPwAAAD8ZAQAAAAAAAAFjAAAATAAAANHU+bWHXOA/oLmmxrBltD8AAAA/GQEAAAAAAAABZAAAAEwAAADHQAlvNHXgP7CmxrBllLU/AAAAPxkBAAAAAAAAAWUAAABMAAAAu6wYKOGN4D9QivYPdVq3PwAAAD8oAQAAAAAAAAFmAAAATAAAAK0YKOGNpuA/4IAGhc/xtz8AAAA/KAEAAAAAAAABZwAAAEwAAAChhDeaOr/gP4BkNuTet7k/AAAAPzgBAAAAAAAAAWgAAABMAAAAmzq/9pDL4D+AZDbk3re5PwAAAD9HAQAAAAAAAAFpAAAATAAAAIdcVgyU8OA/EFtGWTlPuj8AAAA/VwEAAAAAAAABagAAAEwAAAB9yGXFQAnhPxBbRlk5T7o/AAAAP1cBAAAAAAAAAWsAAABMAAAAVwyU8EZT4T+gUVbOk+a6PwAAAD9nAQAAAAAAAAFsAAAATAAAAEUuKwZKeOE/oFFWzpPmuj8AAAA/ZwEAAAAAAAABbQAAAEwAAAAT3mjq/NrhP6A+drhIFbw/AAAAP4YBAAAAAAAAAW4AAABMAAAA9WsPuawY4j+wK5ai/UO9PwAAAD+GAQAAAAAAAAFvAAAATAAAANGvPeSyYuI/sCuWov1DvT8AAAA/hgEAAAAAAAABcAAAAEwAAACjqfNrD7niP0AiphdY270/AAAAP5UBAAAAAAAAAXEAAABMAAAAhzeaOr/24j/QGLaMsnK+PwAAAD+lAQAAAAAAAAFyAAAATAAAAGF7yGXFQOM/YA/GAQ0Kvz8AAAA/pQEAAAAAAAABcwAAAEwAAAA9v/aQy4rjP+AF1nZnob8/AAAAP6UBAAAAAAAAAXQAAABMAAAAFwMlvNHU4z84/vL1YBzAPwAAAD+1AQAAAAAAAAF1AAAATAAAAMdACW80deQ/wPQCa7uzwD8AAAA/1AEAAAAAAAABdgAAAEwAAAC1YqCEN5rkP8D0Amu7s8A/AAAAP9QBAAAAAAAAAXcAAABMAAAAj6bOrz3k5D/A9AJru7PAPwAAAD/UAQAAAAAAAAF4AAAATAAAAIMS3mjq/OQ/wPQCa7uzwD8AAAA/4wEAAAAAAAABeQAAAEwAAAB9yGXFQAnlP8D0Amu7s8A/AAAAP+MBAAAAAAAAAXoAAABMAAAAdX7tIZcV5T/A9AJru7PAPwAAAD/zAQAAAAAAAAF7AAAATAAAAG80dX7tIeU/wPQCa7uzwD8AAAA/AwIAAAAAAAABfAAAAEwAAABp6vzaQy7lP8D0Amu7s8A/AAAAPxICAAAAAAAAAX0AAABMAAAAZaCEN5o65T/A9AJru7PAPwAAAD8iAgAAAAAAAAF+AAAATAAAAFkMlPBGU+U/wPQCa7uzwD8AAAA/MQIAAAAAAAABfwAAAEwAAABRwhtNnV/lP8D0Amu7s8A/AAAAPzECAAAAAAAAAYAAAABMAAAARS4rBkp45T/A9AJru7PAPwAAAD9BAgAAAAAAAAGBAAAATAAAADmaOr/2kOU/gPl6MA5owD8AAAA/QQIAAAAAAAABggAAAEwAAAAPlPBGU+flP2APxgENCr8/AAAAP0ECAAAAAAAAAYMAAABMAAAA+7WHXFYM5j9gD8YBDQq/PwAAAD9RAgAAAAAAAAGEAAAATAAAAOnXHnJZMeY/0Bi2jLJyvj8AAAA/YAIAAAAAAAABhQAAAEwAAADbQy4rBkrmP0AiphdY270/AAAAP2ACAAAAAAAAAYYAAABMAAAA1fm1h1xW5j+wK5ai/UO9PwAAAD9wAgAAAAAAAAGHAAAATAAAAM+vPeSyYuY/sCuWov1DvT8AAAA/fwIAAAAAAAABiAAAAEwAAADLZcVACW/mPzA1hi2jrLw/AAAAP48CAAAAAAAAAYkAAABMAAAAy2XFQAlv5j+gPna4SBW8PwAAAD+fAgAAAAAAAAGKAAAATAAAAMUbTZ1fe+Y/IEhmQ+59uz8AAAA/nwIAAAAAAAABiwAAAEwAAAC/0dT5tYfmP6BRVs6T5ro/AAAAP64CAAAAAAAAAYwAAABMAAAAt4dcVgyU5j8QW0ZZOU+6PwAAAD+uAgAAAAAAAAGNAAAATAAAALE95LJioOY/gGQ25N63uT8AAAA/vgIAAAAAAAABjgAAAEwAAACxPeSyYqDmPwBuJm+EILk/AAAAP80CAAAAAAAAAY8AAABMAAAApanzaw+55j9wdxb6KYm4PwAAAD/NAgAAAAAAAAGQAAAATAAAAKWp82sPueY/4IAGhc/xtz8AAAA/3QIAAAAAAAABkQAAAEwAAACfX3vIZcXmP1CK9g91Wrc/AAAAP90CAAAAAAAAAZIAAABMAAAAmRUDJbzR5j9AndYlwCu2PwAAAD/tAgAAAAAAAAGTAAAATAAAAJkVAyW80eY/ILC2Owv9tD8AAAA/7QIAAAAAAAABlAAAAEwAAACLgRLeaOrmP6C5psawZbQ/AAAAP/wCAAAAAAAAAZUAAABMAAAAhTeaOr/25j+AzIbc+zazPwAAAD8MAwAAAAAAAAGWAAAATAAAAHujqfNrD+c/4Ps2kzdCsD8AAAA/KwMAAAAAAAABlwAAAEwAAAB1WTFQwhvnP6AKTjy6Va8/AAAAPzsDAAAAAAAAAZgAAABMAAAAbQ+5rBgo5z+AMA5oUPisPwAAAD87AwAAAAAAAAGZAAAATAAAAG0PuawYKOc/YEPufZvJqz8AAAA/SgMAAAAAAAABmgAAAEwAAABtD7msGCjnP0BWzpPmmqo/AAAAP0oDAAAAAAAAAZsAAABMAAAAbQ+5rBgo5z9Aaa6pMWypPwAAAD9KAwAAAAAAAAGcAAAATAAAAG0PuawYKOc/IHyOv3w9qD8AAAA/aQMAAAAAAAABnQAAAEwAAABtD7msGCjnPyCPbtXHDqc/AAAAP3kDAAAAAAAAAZ4AAABMAAAAdVkxUMIb5z8gj27Vxw6nPwAAAD+YAwAAAAAAAAGfAAAATAAAAHujqfNrD+c/AKJO6xLgpT8AAAA/mAMAAAAAAAABoAAAAEwAAACZFQMlvNHmP+C0LgFesaQ/AAAAP5gDAAAAAAAAAaEAAABMAAAAsT3ksmKg5j/A2u4s9FOiPwAAAD+oAwAAAAAAAAGiAAAATAAAAMtlxUAJb+Y/oO3OQj8loT8AAAA/twMAAAAAAAABowAAAEwAAADvIZcVAyXmPwABXrEU7Z8/AAAAP7cDAAAAAAAAAaQAAABMAAAAFd5o6vza5T8AJx7dqo+dPwAAAD/HAwAAAAAAAAGlAAAATAAAAC0GSnijqeU/wEzeCEEymz8AAAA/xwMAAAAAAAABpgAAAEwAAABLeKOp82vlP8BynjTX1Jg/AAAAP9cDAAAAAAAAAacAAABMAAAAZaCEN5o65T+AmF5gbXeWPwAAAD/XAwAAAAAAAAGoAAAATAAAAJs6v/aQy+Q/ABQ+x1++jj8AAAA/9gMAAAAAAAABqQAAAEwAAACpzq895LLkPwAUPsdfvo4/AAAAP/YDAAAAAAAAAaoAAABMAAAAtWKghDea5D+AX74ejAOKPwAAAD8FBAAAAAAAAAGrAAAATAAAAL/2kMuKgeQ/gF++HowDij8AAAA/BQQAAAAAAAABrAAAAEwAAAD/2kMuKwbkPwD3vs3kjYA/AAAAPyUEAAAAAAAAAa0AAABMAAAAEbmsGCjh4z8A977N5I2APwAAAD8lBAAAAAAAAAGuAAAATAAAACOXFQMlvOM/APe+zeSNgD8AAAA/NAQAAAAAAAABrwAAAEwAAABDCW80dX7jPwCGfkoipnc/AAAAP0QEAAAAAAAAAbAAAABMAAAAWTFQwhtN4z8Ahn5KIqZ3PwAAAD9EBAAAAAAAAAGxAAAATAAAAGfFQAlvNOM/AIZ+SiKmdz8AAAA/UwQAAAAAAAABsgAAAEwAAABzWTFQwhvjPwA6/vL1YGw/AAAAP2MEAAAAAAAAAbMAAABMAAAAhzeaOr/24j8AOv7y9WBsPwAAAD9jBAAAAAAAAAG0AAAATAAAAJPLioES3uI/ADr+8vVgbD8AAAA/cwQAAAAAAAABtQAAAEwAAACdX3vIZcXiPwA6/vL1YGw/AAAAP3MEAAAAAAAAAbYAAABMAAAAsT3ksmKg4j8AOv7y9WBsPwAAAD9zBAAAAAAAAAG3AAAATAAAANGvPeSyYuI/ADr+8vVgbD8AAAA/ggQAAAAAAAABuAAAAEwAAADX+bWHXFbiPwA6/vL1YGw/AAAAP5IEAAAAAAAAAbkAAABMAAAA3UMuKwZK4j8AOv7y9WBsPwAAAD+SBAAAAAAAAAG6AAAATAAAAOONps6vPeI/ADr+8vVgbD8AAAA/oQQAAAAAAAABuwAAAEwAAADp1x5yWTHiPwA6/vL1YGw/AAAAP+8EAAAAAAAAAbwAAABMAAAA9WsPuawY4j8AOv7y9WBsPwAAAD//BAAAAAAAAAG9AAAATAAAAAEAAAAAAOI/ADr+8vVgbD8AAAA/DwUAAAAAAAABvgAAAEwAAAAHSnijqfPhPwA6/vL1YGw/AAAAPx4FAAAAAAAAAb8AAABMAAAADZTwRlPn4T8AOv7y9WBsPwAAAD/xBQAAAAAAAAHAAAAATAAAABPeaOr82uE/ADr+8vVgbD8AAAA/8QUAAAAAAAABwQAAAEwAAAAZKOGNps7hPwA6/vL1YGw/AAAAPxAGAAAAAAAAAcIAAABMAAAAIXJZMVDC4T8AOv7y9WBsPwAAAD8QBgAAAAAAAAHDAAAATAAAAIDtIZcVA9E/oJKI6QXW1j8AAAA/AAAAAAAAAAABxAAAAEwAAABaMVDCG03RP6CSiOkF1tY/AAAAP4wAAAAAAAAAAcUAAABMAAAANnV+7SGX0T+gkojpBdbWPwAAAD+MAAAAAAAAAAHGAAAATAAAAPiQy4qBEtI/oJKI6QXW1j8AAAA/jAAAAAAAAAABxwAAAEwAAAC4rBgo4Y3SP6CSiOkF1tY/AAAAP5wAAAAAAAAAAcgAAABMAAAAcDR1fu0h0z9EkMyG3PvWPwAAAD+cAAAAAAAAAAHJAAAATAAAADzksmKghNM/5I0QJLMh1z8AAAA/nAAAAAAAAAABygAAAEwAAAC2h1xWDJTUP+SNECSzIdc/AAAAP7sAAAAAAAAAAcsAAABMAAAAoF97yGXF1D+Ei1TBiUfXPwAAAD+7AAAAAAAAAAHMAAAATAAAAJTLioES3tQ/hItUwYlH1z8AAAA/uwAAAAAAAAABzQAAAEwAAACGN5o6v/bUP4SLVMGJR9c/AAAAP8sAAAAAAAAAAc4AAABMAAAAeqOp82sP1T+Ei1TBiUfXPwAAAD8JAQAAAAAAAAHPAAAATAAAAG4PuawYKNU/hItUwYlH1z8AAAA/KAEAAAAAAAAB0AAAAEwAAAAp4Y2mzq/rP7iz0E9JxNQ/AAAAPwAAAAAAAAAAAdEAAABMAAAAI5cVAyW86z+4s9BPScTUPwAAAD9eAAAAAAAAAAHSAAAATAAAABkDJbzR1Os/XLEU7R/q1D8AAAA/XgAAAAAAAAAB0wAAAEwAAAAFJbzR1PnrP1yxFO0f6tQ/AAAAP20AAAAAAAAAAdQAAABMAAAA5bJioIQ37D+grJwnzTXVPwAAAD9tAAAAAAAAAAHVAAAATAAAAKOEN5o6v+w/6KckYnqB1T8AAAA/fQAAAAAAAAAB1gAAAEwAAACDEt5o6vzsP4ylaP9Qp9U/AAAAP6oAAAAAAAAAAdcAAABMAAAAP+SyYqCE7T+MpWj/UKfVPwAAAD+6AAAAAAAAAAHYAAAATAAAACe80dT5te0/LKOsnCfN1T8AAAA/ugAAAAAAAAAB2QAAAEwAAAAbKOGNps7tPyyjrJwnzdU/AAAAP7oAAAAAAAAAAdoAAABMAAAA9WsPuawY7j8so6ycJ83VPwAAAD/ZAAAAAAAAAAHbAAAATAAAAOWNps6vPe4/0KDwOf7y1T8AAAA/2QAAAAAAAAAB3AAAAEwAAADdQy4rBkruP9Cg8Dn+8tU/AAAAP+kAAAAAAAAAAd0AAABMAAAA1/m1h1xW7j/QoPA5/vLVPwAAAD/pAAAAAAAAAAHeAAAATAAAANGvPeSyYu4/0KDwOf7y1T8AAAA/+AAAAAAAAAAB3wAAAEwAAAC3h1xWDJTuP9Cg8Dn+8tU/AAAAPxgBAAAAAAAAAeAAAABMAAAAsT3ksmKg7j/QoPA5/vLVPwAAAD8nAQAAAAAAAAHhAAAATAAAAKvzaw+5rO4/LKOsnCfN1T8AAAA/JwEAAAAAAAAB4gAAAEwAAACZFQMlvNHuP+inJGJ6gdU/AAAAPzcBAAAAAAAAAeMAAABMAAAAk8uKgRLe7j/opyRieoHVPwAAAD9GAQAAAAAAAAHkAAAATAAAAIHtIZcVA+8/6KckYnqB1T8AAAA/RgEAAAAAAAAB5QAAAEwAAAB1WTFQwhvvP0Sq4MSjW9U/AAAAP1YBAAAAAAAAAeYAAABMAAAAbQ+5rBgo7z9EquDEo1vVPwAAAD9mAQAAAAAAAAHnAAAATAAAAFsxUMIbTe8/RKrgxKNb1T8AAAA/ZgEAAAAAAAAB6AAAAEwAAABPnV97yGXvP0Sq4MSjW9U/AAAAP2YBAAAAAAAAAekAAABMAAAAPb/2kMuK7z9EquDEo1vVPwAAAD91AQAAAAAAAAHqAAAATAAAACvhjabOr+8/oKycJ8011T8AAAA/hQEAAAAAAAAB6wAAAEwAAAAXAyW80dTvP6CsnCfNNdU/AAAAP4UBAAAAAAAAAewAAABMAAAAEbmsGCjh7z+grJwnzTXVPwAAAD+UAQAAAAAAAAHtAAAATAAAAAtvNHV+7e8/oKycJ8011T8AAAA/lAEAAAAAAAAB7gAAAEwAAABA5LJioITPP9TUGLaMstI/AAAAPwAAAAAAAAAAAe8AAABMAAAAQOSyYqCEzz8c0KDwOf7SPwAAAD9OAAAAAAAAAAHwAAAATAAAAEDksmKghM8/vM3kjRAk0z8AAAA/XQAAAAAAAAAB8QAAAEwAAABA5LJioITPP6jGsGWUldM/AAAAP20AAAAAAAAAAfIAAABMAAAAQOSyYqCEzz8wvcDa7izUPwAAAD9tAAAAAAAAAAHzAAAATAAAAEDksmKghM8/eLhIFZx41D8AAAA/fQAAAAAAAAAB9AAAAEwAAABA5LJioITPPwCvWIr2D9U/AAAAP4wAAAAAAAAAAfUAAABMAAAAQOSyYqCEzz9EquDEo1vVPwAAAD+MAAAAAAAAAAH2AAAATAAAAEDksmKghM8/LKOsnCfN1T8AAAA/jAAAAAAAAAAB9wAAAEwAAABA5LJioITPPxSceHSrPtY/AAAAP6sAAAAAAAAAAfgAAABMAAAAKLzR1Pm1zz9clwCvWIrWPwAAAD+rAAAAAAAAAAH5AAAATAAAACi80dT5tc8/AJVETC+w1j8AAAA/qwAAAAAAAAAB+gAAAEwAAAAMlPBGU+fPP0SQzIbc+9Y/AAAAP6sAAAAAAAAAAfsAAABMAAAADJTwRlPnzz+Ei1TBiUfXPwAAAD+7AAAAAAAAAAH8AAAATAAAAPq1h1xWDNA/KImYXmBt1z8AAAA/OAEAAAAAAAAB/QAAAEwAAAD6tYdcVgzQP8yG3Ps2k9c/AAAAP2QBAAAAAAAAAf4AAABMAAAAvNHU+bWH0D/U1Bi2jLLSPwAAAD8AAAAAAAAAAAH/AAAATAAAAKSp82sPudA/NNfUGLaM0j8AAAA/LgAAAAAAAAABAAEAAEwAAABmxUAJbzTRP5TZkHvfZtI/AAAAPy4AAAAAAAAAAQEBAABMAAAAKOGNps6v0T+U2ZB732bSPwAAAD8uAAAAAAAAAAECAQAATAAAANLU+bWHXNI/lNmQe99m0j8AAAA/PgAAAAAAAAABAwEAAEwAAABwNHV+7SHTP5TZkHvfZtI/AAAAPz4AAAAAAAAAAQQBAABMAAAA9GsPuawY1D+U2ZB732bSPwAAAD8+AAAAAAAAAAEFAQAATAAAAIY3mjq/9tQ/lNmQe99m0j8AAAA/TQAAAAAAAAABBgEAAEwAAABSwhtNnV/XP5TZkHvfZtI/AAAAP00AAAAAAAAAAQcBAABMAAAA1vm1h1xW2D+U2ZB732bSPwAAAD9dAAAAAAAAAAEIAQAATAAAAFoxUMIbTdk/lNmQe99m0j8AAAA/XQAAAAAAAAABCQEAAEwAAADq/NpDLivaP5TZkHvfZtI/AAAAP2wAAAAAAAAAAQoBAABMAAAAilxWDJTw2j+U2ZB732bSPwAAAD9sAAAAAAAAAAELAQAATAAAABoo4Y2mzts/lNmQe99m0j8AAAA/jAAAAAAAAAABDAEAAEwAAAAOlPBGU+fbP5TZkHvfZtI/AAAAP4wAAAAAAAAAAQ0BAABMAAAAGijhjabO2z+U2ZB732bSPwAAAD83AQAAAAAAAAEOAQAATAAAAEp4o6nza9s/NNfUGLaM0j8AAAA/RwEAAAAAAAABDwEAAEwAAAByNHV+7SHbPzTX1Bi2jNI/AAAAP0cBAAAAAAAAARABAABMAAAAfshlxUAJ2z8019QYtozSPwAAAD9WAQAAAAAAAAERAQAATAAAAIpcVgyU8No/NNfUGLaM0j8AAAA/ZgEAAAAAAAABEgEAAEwAAACehDeaOr/aPzTX1Bi2jNI/AAAAP2YBAAAAAAAAARMBAABMAAAArhgo4Y2m2j8019QYtozSPwAAAD/TAQAAAAAAAAEUAQAATAAAALqsGCjhjdo/NNfUGLaM0j8AAAA/4wEAAAAAAAABFQEAAEwAAADGQAlvNHXaPzTX1Bi2jNI/AAAAP/IBAAAAAAAAARYBAABMAAAA0tT5tYdc2j8019QYtozSPwAAAD/yAQAAAAAAAAEXAQAATAAAAOr82kMuK9o/1NQYtoyy0j8AAAA/EgIAAAAAAAABGAEAAEwAAAD6kMuKgRLaP9TUGLaMstI/AAAAPxICAAAAAAAAARkBAABMAAAABiW80dT52T/U1Bi2jLLSPwAAAD8SAgAAAAAAAAEaAQAATAAAAEIJbzR1ftk/eNJcU2PY0j8AAAA/MQIAAAAAAAABGwEAAEwAAABOnV97yGXZP3jSXFNj2NI/AAAAP0ACAAAAAAAAARwBAABMAAAAWjFQwhtN2T940lxTY9jSPwAAAD9AAgAAAAAAAAEdAQAATAAAAHJZMVDCG9k/eNJcU2PY0j8AAAA/fwIAAAAAAAABHgEAAEwAAAB+7SGXFQPZPxzQoPA5/tI/AAAAP44CAAAAAAAAAR8BAABMAAAApqnzaw+52D+8zeSNECTTPwAAAD+eAgAAAAAAAAEgAQAATAAAAPq1h1xWDNg/qMawZZSV0z8AAAA/ngIAAAAAAAABIQEAAEwAAAAgclkxUMLXP0jE9AJru9M/AAAAP54CAAAAAAAAASIBAABMAAAARi4rBkp41z9IxPQCa7vTPwAAAD+uAgAAAAAAAAEjAQAATAAAAF5WDJTwRtc/SMT0Amu70z8AAAA/vQIAAAAAAAABJAEAAEwAAABs6vzaQy7XP0jE9AJru9M/AAAAP70CAAAAAAAAASUBAABMAAAAdH7tIZcV1z9IxPQCa7vTPwAAAD+9AgAAAAAAAAEmAQAATAAAAGzq/NpDLtc/SMT0Amu70z8AAAA/twMAAAAAAAABJwEAAEwAAABs6vzaQy7XP+zBOKBB4dM/AAAAP7cDAAAAAAAAASgBAABMAAAAXlYMlPBG1z+Qv3w9GAfUPwAAAD/GAwAAAAAAAAEpAQAATAAAAF5WDJTwRtc/1LoEeMVS1D8AAAA/xgMAAAAAAAABKgEAAEwAAABSwhtNnV/XP3i4SBWceNQ/AAAAP9YDAAAAAAAAASsBAABMAAAAUsIbTZ1f1z8ctoyycp7UPwAAAD/WAwAAAAAAAAEsAQAATAAAAFLCG02dX9c/AK9YivYP1T8AAAA/5gMAAAAAAAABLQEAAEwAAABSwhtNnV/XP0Sq4MSjW9U/AAAAP+YDAAAAAAAAAS4BAABMAAAAUsIbTZ1f1z8UnHh0qz7WPwAAAD/1AwAAAAAAAAEvAQAATAAAAFLCG02dX9c/hItUwYlH1z8AAAA/BQQAAAAAAAABMAEAAEwAAABSwhtNnV/XP1h97HCRKtg/AAAAPwUEAAAAAAAAATEBAABMAAAAUsIbTZ1f1z+EcUCDwufYPwAAAD8UBAAAAAAAAAEyAQAATAAAAFLCG02dX9c/PFykCk482j8AAAA/JAQAAAAAAAABMwEAAEwAAABSwhtNnV/XP8RStH+o09o/AAAAPyQEAAAAAAAAATQBAABMAAAAUsIbTZ1f1z+wS4BXLEXbPwAAAD80BAAAAAAAAAE1AQAATAAAAF5WDJTwRtc/UEnE9AJr2z8AAAA/NAQAAAAAAAABNgEAAEwAAABSwhtNnV/XPyRVcOLRrdo/AAAAP2MEAAAAAAAAATcBAABMAAAAUsIbTZ1f1z/cWeinJGLaPwAAAD9zBAAAAAAAAAE4AQAATAAAAFLCG02dX9c/PFykCk482j8AAAA/ggQAAAAAAAABOQEAAEwAAABSwhtNnV/XP1Bj2DLKytk/AAAAP9AEAAAAAAAAAToBAABMAAAAUsIbTZ1f1z+wZZSV86TZPwAAAD/QBAAAAAAAAAE7AQAATAAAAFLCG02dX9c/DGhQ+Bx/2T8AAAA/4AQAAAAAAAABPAEAAEwAAABSwhtNnV/XP8xsyL1vM9k/AAAAP+8EAAAAAAAAAT0BAABMAAAAUsIbTZ1f1z8ob4QgmQ3ZPwAAAD//BAAAAAAAAAE+AQAATAAAAFLCG02dX9c/hHFAg8Ln2D8AAAA/DwUAAAAAAAABPwEAAEwAAABSwhtNnV/XP+Bz/OXrwdg/AAAAPx4FAAAAAAAAAUABAABMAAAAUsIbTZ1f1z9AdrhIFZzYPwAAAD8uBQAAAAAAAAFBAQAATAAAAF5WDJTwRtc/nHh0qz522D8AAAA/PQUAAAAAAAABQgEAAEwAAABs6vzaQy7XP/h6MA5oUNg/AAAAP00FAAAAAAAAAUMBAABMAAAAdH7tIZcV1z/4ejAOaFDYPwAAAD9dBQAAAAAAAAFEAQAATAAAAIIS3mjq/NY/+HowDmhQ2D8AAAA/XQUAAAAAAAABRQEAAEwAAACaOr/2kMvWP1h97HCRKtg/AAAAP10FAAAAAAAAAUYBAABMAAAAwPaQy4qB1j+0f6jTugTYPwAAAD9sBQAAAAAAAAFHAQAATAAAANoeclkxUNY/EIJkNuTe1z8AAAA/fAUAAAAAAAABSAEAAEwAAADmsmKghDfWPxCCZDbk3tc/AAAAP3wFAAAAAAAAAUkBAABMAAAASFPn1x5y1T8QgmQ25N7XPwAAAD+bBQAAAAAAAAFKAQAATAAAAGB7yGXFQNU/EIJkNuTe1z8AAAA/mwUAAAAAAAABSwEAAEwAAABuD7msGCjVPxCCZDbk3tc/AAAAP5sFAAAAAAAAAUwBAABMAAAAlMuKgRLe1D8QgmQ25N7XPwAAAD+rBQAAAAAAAAFNAQAATAAAAKjzaw+5rNQ/EIJkNuTe1z8AAAA/ugUAAAAAAAABTgEAAEwAAAC2h1xWDJTUPxCCZDbk3tc/AAAAP8oFAAAAAAAAAU8BAABMAAAAzq895LJi1D8QgmQ25N7XPwAAAD/KBQAAAAAAAAFQAQAATAAAAOjXHnJZMdQ/EIJkNuTe1z8AAAA/2QUAAAAAAAABUQEAAEwAAAACAAAAAADUPxCCZDbk3tc/AAAAP+kFAAAAAAAAAVIBAABMAAAAGijhjabO0z8QgmQ25N7XPwAAAD/5BQAAAAAAAAFTAQAATAAAADRQwhtNndM/tH+o07oE2D8AAAA/+QUAAAAAAAABVAEAAEwAAABKeKOp82vTP7R/qNO6BNg/AAAAP/kFAAAAAAAAAVUBAABMAAAAVgyU8EZT0z+0f6jTugTYPwAAAD8IBgAAAAAAAAFWAQAATAAAAGKghDeaOtM/tH+o07oE2D8AAAA/PAYAAAAAAAABVwEAAEwAAABwNHV+7SHTP7R/qNO6BNg/AAAAPzwGAAAAAAAAAVgBAABMAAAAiFxWDJTw0j+0f6jTugTYPwAAAD9bBgAAAAAAAAFZAQAATAAAAJTwRlPn19I/tH+o07oE2D8AAAA/ewYAAAAAAAABWgEAAEwAAACihDeaOr/SP7R/qNO6BNg/AAAAP3sGAAAAAAAAAVsBAABMAAAArhgo4Y2m0j+0f6jTugTYPwAAAD97BgAAAAAAAAFcAQAATAAAAKCEN5o6v84/WuinJGJ64T8AAAA/AAAAAAAAAAABXQEAAEwAAABwNHV+7SHPPyrnSXNNjeE/AAAAP8sAAAAAAAAAAV4BAABMAAAAcDR1fu0hzz/85evBOKDhPwAAAD/LAAAAAAAAAAFfAQAATAAAAEDksmKghM8//OXrwTig4T8AAAA/2wAAAAAAAAABYAEAAEwAAAD6tYdcVgzQP57jL18PxuE/AAAAP9sAAAAAAAAAAWEBAABMAAAA7iGXFQMl0D9w4tGt+tjhPwAAAD/bAAAAAAAAAAFiAQAATAAAANb5tYdcVtA/cOLRrfrY4T8AAAA/6gAAAAAAAAABYwEAAEwAAACWFQMlvNHQP+Tet5m8EeI/AAAAPwoBAAAAAAAAAWQBAABMAAAAgO0hlxUD0T/k3reZvBHiPwAAAD8KAQAAAAAAAAFlAQAATAAAAHJZMVDCG9E/5N63mbwR4j8AAAA/GQEAAAAAAAABZgEAAEwAAABaMVDCG03RP+Tet5m8EeI/AAAAPxkBAAAAAAAAAWcBAABMAAAAQglvNHV+0T/k3reZvBHiPwAAAD8ZAQAAAAAAAAFoAQAATAAAADZ1fu0hl9E/5N63mbwR4j8AAAA/KQEAAAAAAAABaQEAAEwAAAAo4Y2mzq/RP+Tet5m8EeI/AAAAPzgBAAAAAAAAAWoBAABMAAAAELmsGCjh0T/k3reZvBHiPwAAAD84AQAAAAAAAAFrAQAATAAAAAIlvNHU+dE/5N63mbwR4j8AAAA/SAEAAAAAAAABbAEAAEwAAADeaOr82kPSP+Tet5m8EeI/AAAAP0gBAAAAAAAAAW0BAABMAAAA0tT5tYdc0j/k3reZvBHiPwAAAD9YAQAAAAAAAAFuAQAATAAAAMZACW80ddI/5N63mbwR4j8AAAA/WAEAAAAAAAABbwEAAEwAAACuGCjhjabSP+Tet5m8EeI/AAAAP3cBAAAAAAAAAXABAABMAAAArhgo4Y2m0j+23VnopyTiPwAAAD93AQAAAAAAAAFxAQAATAAAAKKEN5o6v9I/tt1Z6Kck4j8AAAA/hgEAAAAAAAABcgEAAEwAAACU8EZT59fSP7bdWeinJOI/AAAAP4YBAAAAAAAAAXMBAABMAAAAiFxWDJTw0j+23VnopyTiPwAAAD+WAQAAAAAAAAF0AQAATAAAAHzIZcVACdM/tt1Z6Kck4j8AAAA/pgEAAAAAAAABdQEAAEwAAABioIQ3mjrTP7bdWeinJOI/AAAAP7UBAAAAAAAAAXYBAABMAAAAVgyU8EZT0z+23VnopyTiPwAAAD/FAQAAAAAAAAF3AQAATAAAABoo4Y2mztM/iNz7NpM34j8AAAA/xQEAAAAAAAABeAEAAEwAAAACAAAAAADUP4jc+zaTN+I/AAAAP8UBAAAAAAAAAXkBAABMAAAA6Nceclkx1D+I3Ps2kzfiPwAAAD/UAQAAAAAAAAF6AQAATAAAAM6vPeSyYtQ/WNudhX5K4j8AAAA/5AEAAAAAAAABewEAAEwAAAC2h1xWDJTUP1jbnYV+SuI/AAAAP+QBAAAAAAAAAXwBAABMAAAAoF97yGXF1D8q2j/UaV3iPwAAAD/kAQAAAAAAAAF9AQAATAAAAG4PuawYKNU/Kto/1Gld4j8AAAA/AwIAAAAAAAABfgEAAEwAAABge8hlxUDVPyraP9RpXeI/AAAAPwMCAAAAAAAAAX8BAABMAAAAVOfXHnJZ1T8q2j/UaV3iPwAAAD8HAgAAAAAAAAGAAQAATAAAAEhT59cectU/Kto/1Gld4j8AAAA/JgIAAAAAAAABgQEAAEwAAAA6v/aQy4rVPyraP9RpXeI/AAAAPyYCAAAAAAAAAYIBAABMAAAACG80dX7t1T8q2j/UaV3iPwAAAD8mAgAAAAAAAAGDAQAATAAAAADbQy4rBtY/Kto/1Gld4j8AAAA/NgIAAAAAAAABhAEAAEwAAADmsmKghDfWPyraP9RpXeI/AAAAP0UCAAAAAAAAAYUBAABMAAAAtGKghDea1j8q2j/UaV3iPwAAAD9FAgAAAAAAAAGGAQAATAAAAJo6v/aQy9Y/Kto/1Gld4j8AAAA/RQIAAAAAAAABhwEAAEwAAABs6vzaQy7XP/rY4SJVcOI/AAAAP2QCAAAAAAAAAYgBAABMAAAAUsIbTZ1f1z/62OEiVXDiPwAAAD9kAgAAAAAAAAGJAQAATAAAACwGSnijqdc/+tjhIlVw4j8AAAA/dAIAAAAAAAABigEAAEwAAAD6tYdcVgzYP/rY4SJVcOI/AAAAP4QCAAAAAAAAAYsBAABMAAAA7iGXFQMl2D/62OEiVXDiPwAAAD+TAgAAAAAAAAGMAQAATAAAAOKNps6vPdg/+tjhIlVw4j8AAAA/kwIAAAAAAAABjQEAAEwAAADW+bWHXFbYP/rY4SJVcOI/AAAAP6MCAAAAAAAAAY4BAABMAAAAymXFQAlv2D/62OEiVXDiPwAAAD/CAgAAAAAAAAGPAQAATAAAAL7R1Pm1h9g/+tjhIlVw4j8AAAA/0gIAAAAAAAABkAEAAEwAAACyPeSyYqDYP/rY4SJVcOI/AAAAP+ECAAAAAAAAAZEBAABMAAAApqnzaw+52D8q2j/UaV3iPwAAAD/xAgAAAAAAAAGSAQAATAAAAKap82sPudg/WNudhX5K4j8AAAA/8QIAAAAAAAABkwEAAEwAAACaFQMlvNHYP1jbnYV+SuI/AAAAPwADAAAAAAAAAZQBAABMAAAAjoES3mjq2D9Y252FfkriPwAAAD8QAwAAAAAAAAGVAQAATAAAAHJZMVDCG9k/tt1Z6Kck4j8AAAA/EAMAAAAAAAABlgEAAEwAAABOnV97yGXZP3Di0a362OE/AAAAPy8DAAAAAAAAAZcBAABMAAAAQglvNHV+2T9w4tGt+tjhPwAAAD8vAwAAAAAAAAGYAQAATAAAAEIJbzR1ftk/zuSNECSz4T8AAAA/LwMAAAAAAAABmQEAAEwAAAA2dX7tIZfZP87kjRAks+E/AAAAPz8DAAAAAAAAAZoBAABMAAAAKuGNps6v2T8q50lzTY3hPwAAAD8/AwAAAAAAAAGbAQAATAAAACrhjabOr9k/WuinJGJ64T8AAAA/XgMAAAAAAAABnAEAAEwAAAAq4Y2mzq/ZP4jpBdZ2Z+E/AAAAP14DAAAAAAAAAZ0BAABMAAAAKuGNps6v2T+26mOHi1ThPwAAAD9eAwAAAAAAAAGeAQAATAAAAB5NnV97yNk/5OvBOKBB4T8AAAA/fQMAAAAAAAABnwEAAEwAAAAeTZ1fe8jZP0TufZvJG+E/AAAAP30DAAAAAAAAAaABAABMAAAAHk2dX3vI2T9y79tM3gjhPwAAAD+NAwAAAAAAAAGhAQAATAAAAB5NnV97yNk/ovA5/vL14D8AAAA/nAMAAAAAAAABogEAAEwAAAAeTZ1fe8jZP9Dxl68H4+A/AAAAP6wDAAAAAAAAAaMBAABMAAAAHk2dX3vI2T/+8vVgHNDgPwAAAD+8AwAAAAAAAAGkAQAATAAAAB5NnV97yNk/LPRTEjG94D8AAAA/ywMAAAAAAAABpQEAAEwAAAAeTZ1fe8jZP1z1scNFquA/AAAAP9sDAAAAAAAAAaYBAABMAAAAHk2dX3vI2T+K9g91WpfgPwAAAD/bAwAAAAAAAAGnAQAATAAAACrhjabOr9k/6PjL14Nx4D8AAAA/DgQAAAAAAAABqAEAAEwAAAA2dX7tIZfZP+j4y9eDceA/AAAAPx4EAAAAAAAAAakBAABMAAAANnV+7SGX2T9E+4c6rUvgPwAAAD8eBAAAAAAAAAGqAQAATAAAAEIJbzR1ftk/cvzl68E44D8AAAA/LgQAAAAAAAABqwEAAEwAAABOnV97yGXZP6L9Q53WJeA/AAAAPy4EAAAAAAAAAawBAABMAAAAWjFQwhtN2T/S/qFO6xLgPwAAAD89BAAAAAAAAAGtAQAATAAAAGbFQAlvNNk/AAAAAAAA4D8AAAA/TQQAAAAAAAABrgEAAEwAAAB+7SGXFQPZP2ACvGIp2t8/AAAAP00EAAAAAAAAAa8BAABMAAAApqnzaw+52D+8BHjFUrTfPwAAAD9NBAAAAAAAAAGwAQAATAAAAL7R1Pm1h9g/GAc0KHyO3z8AAAA/XAQAAAAAAAABsQEAAEwAAADijabOrz3YP3gJ8IqlaN8/AAAAP2wEAAAAAAAAAbIBAABMAAAABkp4o6nz1z/UC6ztzkLfPwAAAD9sBAAAAAAAAAGzAQAATAAAAHR+7SGXFdc/jBAksyH33j8AAAA/fAQAAAAAAAABtAEAAEwAAADA9pDLioHWP+wS4BVL0d4/AAAAP4sEAAAAAAAAAbUBAABMAAAA2h5yWTFQ1j/sEuAVS9HePwAAAD+bBAAAAAAAAAG2AQAATAAAAADbQy4rBtY/7BLgFUvR3j8AAAA/mwQAAAAAAAABtwEAAEwAAAAUAyW80dTVP+wS4BVL0d4/AAAAP5sEAAAAAAAAAbgBAABMAAAALisGSnij1T/sEuAVS9HePwAAAD+qBAAAAAAAAAG5AQAATAAAADq/9pDLitU/SBWceHSr3j8AAAA/ugQAAAAAAAABugEAAEwAAABge8hlxUDVP0gVnHh0q94/AAAAP7oEAAAAAAAAAbsBAABMAAAAeqOp82sP1T9IFZx4dKvePwAAAD+6BAAAAAAAAAG8AQAATAAAAJTLioES3tQ/SBWceHSr3j8AAAA/ygQAAAAAAAABvQEAAEwAAACo82sPuazUP6QXWNudhd4/AAAAP9kEAAAAAAAAAb4BAABMAAAAwhtNnV971D+kF1jbnYXePwAAAD/ZBAAAAAAAAAG/AQAATAAAAOjXHnJZMdQ/pBdY252F3j8AAAA/6QQAAAAAAAABwAEAAEwAAAACAAAAAADUPwAaFD7HX94/AAAAP+kEAAAAAAAAAcEBAABMAAAAGijhjabO0z8AGhQ+x1/ePwAAAD/4BAAAAAAAAAHCAQAATAAAAHA0dX7tIdM/YBzQoPA53j8AAAA/CAUAAAAAAAABwwEAAEwAAAC4rBgo4Y3SP2Ac0KDwOd4/AAAAPxgFAAAAAAAAAcQBAABMAAAA3mjq/NpD0j9gHNCg8DnePwAAAD8nBQAAAAAAAAHFAQAATAAAABC5rBgo4dE/YBzQoPA53j8AAAA/JwUAAAAAAAABxgEAAEwAAABCCW80dX7RP2Ac0KDwOd4/AAAAPzcFAAAAAAAAAccBAABMAAAAgO0hlxUD0T9gHNCg8DnePwAAAD83BQAAAAAAAAHIAQAATAAAAPq1h1xWDNA/YBzQoPA53j8AAAA/RgUAAAAAAAAByQEAAEwAAABA5LJioITPP2Ac0KDwOd4/AAAAP1YFAAAAAAAAAcoBAABMAAAAoIQ3mjq/zj9gHNCg8DnePwAAAD9mBQAAAAAAAAHLAQAATAAAANTU+bWHXM4/YBzQoPA53j8AAAA/ZgUAAAAAAAABzAEAAEwAAAAcTZ1fe8jNP2Ac0KDwOd4/AAAAP4UFAAAAAAAAAc0BAABMAAAANHV+7SGXzT9gHNCg8DnePwAAAD+FBQAAAAAAAAHOAQAATAAAAGjFQAlvNM0/YBzQoPA53j8AAAA/hQUAAAAAAAABzwEAAEwAAACA7SGXFQPNP2Ac0KDwOd4/AAAAP5QFAAAAAAAAAdABAABMAAAAlBUDJbzRzD9gHNCg8DnePwAAAD+kBQAAAAAAAAHRAQAATAAAAMhlxUAJb8w/YBzQoPA53j8AAAA/pAUAAAAAAAAB0gEAAEwAAADgjabOrz3MP2Ac0KDwOd4/AAAAP6QFAAAAAAAAAdMBAABMAAAA/LWHXFYMzD9gHNCg8DnePwAAAD+0BQAAAAAAAAHUAQAATAAAABTeaOr82ss/YBzQoPA53j8AAAA/0wUAAAAAAAAB1QEAAEwAAAAU3mjq/NrLPwAaFD7HX94/AAAAP/IFAAAAAAAAAdYBAABMAAAARC4rBkp4yz9IFZx4dKvePwAAAD8RBgAAAAAAAAHXAQAATAAAAEQuKwZKeMs/7BLgFUvR3j8AAAA/EQYAAAAAAAAB2AEAAEwAAABELisGSnjLP4wQJLMh994/AAAAPzAGAAAAAAAAAdkBAABMAAAARC4rBkp4yz8wDmhQ+BzfPwAAAD8wBgAAAAAAAAHaAQAATAAAAEQuKwZKeMs/1Aus7c5C3z8AAAA/MAYAAAAAAAAB2wEAAEwAAABELisGSnjLP3gJ8IqlaN8/AAAAP0AGAAAAAAAAAdwBAABMAAAARC4rBkp4yz8YBzQofI7fPwAAAD9ABgAAAAAAAAHdAQAATAAAAEQuKwZKeMs/vAR4xVK03z8AAAA/QAYAAAAAAAAB3gEAAEwAAABELisGSnjLPwAAAAAAAOA/AAAAP08GAAAAAAAAAd8BAABMAAAARC4rBkp4yz+i/UOd1iXgPwAAAD+dBgAAAAAAAAHgAQAATAAAAEQuKwZKeMs/RPuHOq1L4D8AAAA/rQYAAAAAAAAB4QEAAEwAAABELisGSnjLP+j4y9eDceA/AAAAP60GAAAAAAAAAeIBAABMAAAALAZKeKOpyz+K9g91WpfgPwAAAD+tBgAAAAAAAAHjAQAATAAAAMhlxUAJb8w/0PGXrwfj4D8AAAA/zAYAAAAAAAAB5AEAAEwAAACwPeSyYqDMP9Dxl68H4+A/AAAAP9wGAAAAAAAAAeUBAABMAAAAsD3ksmKgzD+i8Dn+8vXgPwAAAD/cBgAAAAAAAAHmAQAATAAAAJQVAyW80cw/ovA5/vL14D8AAAA/+wYAAAAAAAAB5wEAAEwAAACA7SGXFQPNP3Lv20zeCOE/AAAAPwoHAAAAAAAAAegBAABMAAAAaMVACW80zT9y79tM3gjhPwAAAD8KBwAAAAAAAAHpAQAATAAAAOz82kMuK84/RO59m8kb4T8AAAA/GgcAAAAAAAAB6gEAAEwAAAC8rBgo4Y3OPxbtH+q0LuE/AAAAPxoHAAAAAAAAAesBAABMAAAAiFxWDJTwzj8W7R/qtC7hPwAAAD85BwAAAAAAAAHsAQAATAAAAFgMlPBGU88/5OvBOKBB4T8AAAA/OQcAAAAAAAAB7QEAAEwAAAAMlPBGU+fPP+TrwTigQeE/AAAAPzkHAAAAAAAAAe4BAABMAAAA+rWHXFYM0D/k68E4oEHhPwAAAD9JBwAAAAAAAAHvAQAATAAAAO4hlxUDJdA/5OvBOKBB4T8AAAA/SQcAAAAAAAAB8AEAAEwAAACo82sPuazAP9qQe99m8uY/AAAAPwAAAAAAAAAAAfEBAABMAAAAlMuKgRLewD/akHvfZvLmPwAAAD9uAAAAAAAAAAHyAQAATAAAAHijqfNrD8E/2pB732by5j8AAAA/fQAAAAAAAAAB8wEAAEwAAABIU+fXHnLBP9qQe99m8uY/AAAAP40AAAAAAAAAAfQBAABMAAAAFAMlvNHUwT/akHvfZvLmPwAAAD+cAAAAAAAAAAH1AQAATAAAAOSyYqCEN8I/2pB732by5j8AAAA/nAAAAAAAAAAB9gEAAEwAAAC0YqCEN5rCP9qQe99m8uY/AAAAP6wAAAAAAAAAAfcBAABMAAAABEp4o6nzwz/akHvfZvLmPwAAAD+sAAAAAAAAAAH4AQAATAAAAOwhlxUDJcQ/2pB732by5j8AAAA/vAAAAAAAAAAB+QEAAEwAAADU+bWHXFbEP9qQe99m8uY/AAAAP8sAAAAAAAAAAfoBAABMAAAAvNHU+bWHxD/akHvfZvLmPwAAAD/LAAAAAAAAAAH7AQAATAAAAKSp82sPucQ/2pB732by5j8AAAA/ywAAAAAAAAAB/AEAAEwAAACMgRLeaOrEP9qQe99m8uY/AAAAPxkBAAAAAAAAAf0BAABMAAAAKOGNps6vxT/akHvfZvLmPwAAAD8pAQAAAAAAAAH+AQAATAAAABC5rBgo4cU/2pB732by5j8AAAA/OAEAAAAAAAAB/wEAAEwAAAD4kMuKgRLGP9qQe99m8uY/AAAAPzgBAAAAAAAAAQACAABMAAAAxEAJbzR1xj/akHvfZvLmPwAAAD84AQAAAAAAAAEBAgAATAAAAKwYKOGNpsY/2pB732by5j8AAAA/SAEAAAAAAAABAgIAAEwAAACU8EZT59fGP9qQe99m8uY/AAAAP1gBAAAAAAAAAQMCAABMAAAAfMhlxUAJxz/akHvfZvLmPwAAAD9YAQAAAAAAAAEEAgAATAAAAGSghDeaOsc/2pB732by5j8AAAA/WAEAAAAAAAABBQIAAEwAAABMeKOp82vHP9qQe99m8uY/AAAAP5YBAAAAAAAAAQYCAABMAAAAMFDCG02dxz/akHvfZvLmPwAAAD+WAQAAAAAAAAEHAgAATAAAABgo4Y2mzsc/qo8dLlIF5z8AAAA/tQEAAAAAAAABCAIAAEwAAAAAAAAAAADIP6qPHS5SBec/AAAAP7UBAAAAAAAAAQkCAABMAAAA6NceclkxyD+qjx0uUgXnPwAAAD/FAQAAAAAAAAEKAgAATAAAAKAVAyW80ZQ/Ym13Fvop6T8AAAA/AAAAAAAAAAABCwIAAEwAAABgVgyU8EaTPzJsGWXlPOk/AAAAP40AAAAAAAAAAQwCAABMAAAAAJcVAyW8kT/UaV0CvGLpPwAAAD+NAAAAAAAAAAENAgAATAAAAACXFQMlvJE/pGj/UKd16T8AAAA/nAAAAAAAAAABDgIAAEwAAAAAlxUDJbyRP0hmQ+59m+k/AAAAP5wAAAAAAAAAAQ8CAABMAAAAQDFQwhtNjT+OYcsoK+fpPwAAAD+7AAAAAAAAAAEQAgAATAAAAMCyYqCEN4o/1FxTY9gy6j8AAAA/uwAAAAAAAAABEQIAAEwAAADAsmKghDeKP3ZalwCvWOo/AAAAP8sAAAAAAAAAARICAABMAAAAwLJioIQ3ij9IWTlPmmvqPwAAAD/LAAAAAAAAAAETAgAATAAAAMCyYqCEN4o/FljbnYV+6j8AAAA/ywAAAAAAAAABFAIAAEwAAACANHV+7SGHP+hWfexwkeo/AAAAP9sAAAAAAAAAARUCAABMAAAAgDR1fu0hhz+6VR87XKTqPwAAAD/qAAAAAAAAAAEWAgAATAAAAIA0dX7tIYc/jFTBiUe36j8AAAA/+gAAAAAAAAABFwIAAEwAAACANHV+7SGHP1xTY9gyyuo/AAAAPwkBAAAAAAAAARgCAABMAAAAgDR1fu0hhz8uUgUnHt3qPwAAAD8ZAQAAAAAAAAEZAgAATAAAAIA0dX7tIYc/AFGndQnw6j8AAAA/KQEAAAAAAAABGgIAAEwAAACANHV+7SGHP9BPScT0Aus/AAAAPzgBAAAAAAAAARsCAABMAAAAgDR1fu0hhz+iTusS4BXrPwAAAD84AQAAAAAAAAEcAgAATAAAAIA0dX7tIYc/dE2NYcso6z8AAAA/SAEAAAAAAAABHQIAAEwAAACANHV+7SGHP0ZML7C2O+s/AAAAP1cBAAAAAAAAAR4CAABMAAAAgDR1fu0hhz8WS9H+oU7rPwAAAD9XAQAAAAAAAAEfAgAATAAAAIA0dX7tIYc/6ElzTY1h6z8AAAA/VwEAAAAAAAABIAIAAEwAAACANHV+7SGHP7pIFZx4dOs/AAAAP2cBAAAAAAAAASECAABMAAAAgDR1fu0hhz+KR7fqY4frPwAAAD9nAQAAAAAAAAEiAgAATAAAAIA0dX7tIYc/WkZZOU+a6z8AAAA/pQEAAAAAAAABIwIAAEwAAACANHV+7SGHPyxF+4c6res/AAAAP6UBAAAAAAAAASQCAABMAAAAgDR1fu0hhz+gQeFz/OXrPwAAAD/EAQAAAAAAAAElAgAATAAAAIA0dX7tIYc/ckCDwuf46z8AAAA/xAEAAAAAAAABJgIAAEwAAACANHV+7SGHP0I/JRHTC+w/AAAAP9MBAAAAAAAAAScCAABMAAAAgDR1fu0hhz/mPGmuqTHsPwAAAD/jAQAAAAAAAAEoAgAATAAAAIA0dX7tIYc/uDsL/ZRE7D8AAAA/8wEAAAAAAAABKQIAAEwAAACANHV+7SGHP1o5T5prauw/AAAAPwICAAAAAAAAASoCAABMAAAAgDR1fu0hhz8sOPHoVn3sPwAAAD8SAgAAAAAAAAErAgAATAAAAIA0dX7tIYc//DaTN0KQ7D8AAAA/IQIAAAAAAAABLAIAAEwAAACANHV+7SGHP6A019QYtuw/AAAAPzECAAAAAAAAAS0CAABMAAAAgDR1fu0hhz9uM3kjBMnsPwAAAD9BAgAAAAAAAAEuAgAATAAAAIA0dX7tIYc/5C9fD8YB7T8AAAA/QQIAAAAAAAABLwIAAEwAAACANHV+7SGHP7QuAV6xFO0/AAAAP1ACAAAAAAAAATACAABMAAAAgDR1fu0hhz9YLEX7hzrtPwAAAD9QAgAAAAAAAAExAgAATAAAAMCyYqCEN4o/WCxF+4c67T8AAAA/YAIAAAAAAAABMgIAAEwAAADAsmKghDeKP/opiZheYO0/AAAAP2ACAAAAAAAAATMCAABMAAAAwLJioIQ3ij/MKCvnSXPtPwAAAD9vAgAAAAAAAAE0AgAATAAAAMCyYqCEN4o/nifNNTWG7T8AAAA/fwIAAAAAAAABNQIAAEwAAADAsmKghDeKP24mb4Qgme0/AAAAP38CAAAAAAAAATYCAABMAAAAQDFQwhtNjT9AJRHTC6ztPwAAAD+PAgAAAAAAAAE3AgAATAAAAEAxUMIbTY0/EiSzIfe+7T8AAAA/ngIAAAAAAAABOAIAAEwAAABAMVDCG02NP+IiVXDi0e0/AAAAP64CAAAAAAAAATkCAABMAAAAQDFQwhtNjT+yIfe+zeTtPwAAAD+uAgAAAAAAAAE6AgAATAAAAODXHnJZMZA/Vh87XKQK7j8AAAA/vQIAAAAAAAABOwIAAEwAAADg1x5yWTGQPyYe3aqPHe4/AAAAP80CAAAAAAAAATwCAABMAAAA4NceclkxkD/4HH/5ejDuPwAAAD/dAgAAAAAAAAE9AgAATAAAAODXHnJZMZA/yhshSGZD7j8AAAA/3QIAAAAAAAABPgIAAEwAAADg1x5yWTGQP5oaw5ZRVu4/AAAAP90CAAAAAAAAAT8CAABMAAAAAJcVAyW8kT/gFUvR/qHuPwAAAD/8AgAAAAAAAAFAAgAATAAAAACXFQMlvJE/hBOPbtXH7j8AAAA//AIAAAAAAAABQQIAAEwAAAAAlxUDJbyRP1QSMb3A2u4/AAAAPwsDAAAAAAAAAUICAABMAAAAAJcVAyW8kT8mEdMLrO3uPwAAAD8bAwAAAAAAAAFDAgAATAAAAACXFQMlvJE/+A91WpcA7z8AAAA/GwMAAAAAAAABRAIAAEwAAAAAlxUDJbyRP8gOF6mCE+8/AAAAPysDAAAAAAAAAUUCAABMAAAAAJcVAyW8kT+YDbn3bSbvPwAAAD86AwAAAAAAAAFGAgAATAAAAACXFQMlvJE/agxbRlk57z8AAAA/OgMAAAAAAAABRwIAAEwAAAAAlxUDJbyRPzwL/ZRETO8/AAAAP0oDAAAAAAAAAUgCAABMAAAAAJcVAyW8kT/gCEEyG3LvPwAAAD9ZAwAAAAAAAAFJAgAATAAAAACXFQMlvJE/sAfjgAaF7z8AAAA/WQMAAAAAAAABSgIAAEwAAAAAlxUDJbyRP4AGhc/xl+8/AAAAP3kDAAAAAAAAAUsCAABMAAAAAJcVAyW8kT9UBSce3arvPwAAAD/HAwAAAAAAAAFMAgAATAAAAACXFQMlvJE/9AJru7PQ7z8AAAA/xwMAAAAAAAABTQIAAEwAAAAAlxUDJbyRP8gBDQqf4+8/AAAAP8cDAAAAAAAAAU4CAABMAAAAKeGNps6v4z/Wdmehn5LoPwAAAD8AAAAAAAAAAAFPAgAATAAAAC8rBkp4o+M/1nZnoZ+S6D8AAAA/WAEAAAAAAAABUAIAAEwAAAAvKwZKeKPjP3h0qz52uOg/AAAAP1gBAAAAAAAAAVECAABMAAAALysGSnij4z8ccu/bTN7oPwAAAD9nAQAAAAAAAAFSAgAATAAAAC8rBkp4o+M/7HCRKjjx6D8AAAA/dwEAAAAAAAABUwIAAEwAAAAvKwZKeKPjP75vM3kjBOk/AAAAP4YBAAAAAAAAAVQCAABMAAAANXV+7SGX4z++bzN5IwTpPwAAAD+WAQAAAAAAAAFVAgAATAAAADV1fu0hl+M/kG7Vxw4X6T8AAAA/lgEAAAAAAAABVgIAAEwAAAA9v/aQy4rjP2Jtdxb6Kek/AAAAPxECAAAAAAAAAVcCAABMAAAAPb/2kMuK4z8ybBll5TzpPwAAAD8hAgAAAAAAAAFYAgAATAAAAD2/9pDLiuM/Amu7s9BP6T8AAAA/MAIAAAAAAAABWQIAAEwAAAA9v/aQy4rjP9RpXQK8Yuk/AAAAP0ACAAAAAAAAAVoCAABMAAAAPb/2kMuK4z+kaP9Qp3XpPwAAAD9AAgAAAAAAAAFbAgAATAAAAD2/9pDLiuM/dmehn5KI6T8AAAA/UAIAAAAAAAABXAIAAEwAAAA9v/aQy4rjP0hmQ+59m+k/AAAAP18CAAAAAAAAAV0CAABMAAAAPb/2kMuK4z/qY4eLVMHpPwAAAD+eAgAAAAAAAAFeAgAATAAAAD2/9pDLiuM/vGIp2j/U6T8AAAA/ngIAAAAAAAABXwIAAEwAAAA9v/aQy4rjP45hyygr5+k/AAAAP54CAAAAAAAAAWACAABMAAAAPb/2kMuK4z8CXrEU7R/qPwAAAD/MAgAAAAAAAAFhAgAATAAAAD2/9pDLiuM/1FxTY9gy6j8AAAA/zAIAAAAAAAABYgIAAEwAAAA9v/aQy4rjP6Rb9bHDReo/AAAAP9wCAAAAAAAAAWMCAABMAAAAPb/2kMuK4z92WpcAr1jqPwAAAD/sAgAAAAAAAAFkAgAATAAAAD2/9pDLiuM/SFk5T5pr6j8AAAA/CwMAAAAAAAABZQIAAEwAAAA9v/aQy4rjPxZY252Ffuo/AAAAPyoDAAAAAAAAAWYCAABMAAAAPb/2kMuK4z+6VR87XKTqPwAAAD86AwAAAAAAAAFnAgAATAAAAD2/9pDLiuM/jFTBiUe36j8AAAA/OgMAAAAAAAABaAIAAEwAAAA9v/aQy4rjP1xTY9gyyuo/AAAAP0kDAAAAAAAAAWkCAABMAAAAPb/2kMuK4z8uUgUnHt3qPwAAAD9ZAwAAAAAAAAFqAgAATAAAAEMJbzR1fuM/0E9JxPQC6z8AAAA/eAMAAAAAAAABawIAAEwAAABDCW80dX7jP6JO6xLgFes/AAAAP5cDAAAAAAAAAWwCAABMAAAAQwlvNHV+4z90TY1hyyjrPwAAAD+XAwAAAAAAAAFtAgAATAAAAEMJbzR1fuM/RkwvsLY76z8AAAA/lwMAAAAAAAABbgIAAEwAAABDCW80dX7jPxZL0f6hTus/AAAAP6cDAAAAAAAAAW8CAABMAAAAQwlvNHV+4z+6SBWceHTrPwAAAD+2AwAAAAAAAAFwAgAATAAAAEMJbzR1fuM/ike36mOH6z8AAAA/xgMAAAAAAAABcQIAAEwAAABDCW80dX7jP1pGWTlPmus/AAAAP8YDAAAAAAAAAXICAABMAAAAQwlvNHV+4z8sRfuHOq3rPwAAAD/GAwAAAAAAAAFzAgAATAAAAEMJbzR1fuM//EOd1iXA6z8AAAA/BQQAAAAAAAABdAIAAEwAAABDCW80dX7jP85CPyUR0+s/AAAAPwUEAAAAAAAAAXUCAABMAAAAQwlvNHV+4z+gQeFz/OXrPwAAAD8UBAAAAAAAAAF2AgAATAAAAEMJbzR1fuM/ckCDwuf46z8AAAA/JAQAAAAAAAABdwIAAEwAAABDCW80dX7jP0I/JRHTC+w/AAAAPyQEAAAAAAAAAXgCAABMAAAAQwlvNHV+4z8UPsdfvh7sPwAAAD8zBAAAAAAAAAF5AgAATAAAAEMJbzR1fuM/5jxprqkx7D8AAAA/MwQAAAAAAAABegIAAEwAAABDCW80dX7jP7g7C/2UROw/AAAAP0MEAAAAAAAAAXsCAABMAAAAQwlvNHV+4z+IOq1LgFfsPwAAAD9TBAAAAAAAAAF8AgAATAAAAEMJbzR1fuM/WjlPmmtq7D8AAAA/UwQAAAAAAAABfQIAAEwAAABDCW80dX7jP/w2kzdCkOw/AAAAP3IEAAAAAAAAAX4CAABMAAAAQwlvNHV+4z/ONTWGLaPsPwAAAD9yBAAAAAAAAAF/AgAATAAAAEMJbzR1fuM/oDTX1Bi27D8AAAA/kQQAAAAAAAABgAIAAEwAAABDCW80dX7jP24zeSMEyew/AAAAP5EEAAAAAAAAAYECAABMAAAAQwlvNHV+4z9AMhty79vsPwAAAD+hBAAAAAAAAAGCAgAATAAAAEMJbzR1fuM/5C9fD8YB7T8AAAA/wAQAAAAAAAABgwIAAEwAAABDCW80dX7jP7QuAV6xFO0/AAAAP88EAAAAAAAAAYQCAABMAAAAQwlvNHV+4z9YLEX7hzrtPwAAAD/fBAAAAAAAAAGFAgAATAAAAEMJbzR1fuM/KCvnSXNN7T8AAAA/7wQAAAAAAAABhgIAAEwAAABDCW80dX7jP/opiZheYO0/AAAAP/4EAAAAAAAAAYcCAABMAAAAQwlvNHV+4z/MKCvnSXPtPwAAAD/+BAAAAAAAAAGIAgAATAAAAEMJbzR1fuM/nifNNTWG7T8AAAA/DgUAAAAAAAABiQIAAEwAAABDCW80dX7jP24mb4Qgme0/AAAAP0wFAAAAAAAAAYoCAABMAAAAQwlvNHV+4z9AJRHTC6ztPwAAAD9cBQAAAAAAAAGLAgAATAAAAAD3kMuKgWI/GmXlPGmu6T8AAAA/AAAAAAAAAAABjAIAAEwAAAAA95DLioFiP+pjh4tUwek/AAAAP7sAAAAAAAAAAY0CAABMAAAAAPeQy4qBYj+8YinaP9TpPwAAAD+7AAAAAAAAAAGOAgAATAAAAAD3kMuKgWI/jmHLKCvn6T8AAAA/ygAAAAAAAAABjwIAAEwAAAAA95DLioFiPzBfD8YBDeo/AAAAP8oAAAAAAAAAAZACAABMAAAAAPeQy4qBYj8CXrEU7R/qPwAAAD/aAAAAAAAAAAGRAgAATAAAAAD3kMuKgWI/1FxTY9gy6j8AAAA/2gAAAAAAAAABkgIAAEwAAAAA95DLioFiP6Rb9bHDReo/AAAAP+oAAAAAAAAAAZMCAABMAAAAAPeQy4qBYj92WpcAr1jqPwAAAD/qAAAAAAAAAAGUAgAATAAAAAD3kMuKgWI/SFk5T5pr6j8AAAA/6gAAAAAAAAABlQIAAEwAAAAA95DLioFiPxZY252Ffuo/AAAAPwkBAAAAAAAAAZYCAABMAAAAAPeQy4qBYj/oVn3scJHqPwAAAD8JAQAAAAAAAAGXAgAATAAAAAD3kMuKgWI/ulUfO1yk6j8AAAA/GAEAAAAAAAABmAIAAEwAAAAA95DLioFiP4xUwYlHt+o/AAAAPygBAAAAAAAAAZkCAABMAAAAAPeQy4qBYj9cU2PYMsrqPwAAAD84AQAAAAAAAAGaAgAATAAAAAD3kMuKgWI/LlIFJx7d6j8AAAA/RwEAAAAAAAABmwIAAEwAAAAA95DLioFiPwBRp3UJ8Oo/AAAAP1wBAAAAAAAAAZwCAABMAAAAAPeQy4qBYj/QT0nE9ALrPwAAAD+aAQAAAAAAAAGdAgAATAAAAAD3kMuKgWI/ok7rEuAV6z8AAAA/uQEAAAAAAAABngIAAEwAAAAA95DLioFiP3RNjWHLKOs/AAAAP8kBAAAAAAAAAZ8CAABMAAAAAPeQy4qBYj8WS9H+oU7rPwAAAD/ZAQAAAAAAAAGgAgAATAAAAAD3kMuKgWI/6ElzTY1h6z8AAAA/6AEAAAAAAAABoQIAAEwAAAAA95DLioFiP7pIFZx4dOs/AAAAP/gBAAAAAAAAAaICAABMAAAAAPeQy4qBYj+KR7fqY4frPwAAAD8HAgAAAAAAAAGjAgAATAAAAAD3kMuKgWI/WkZZOU+a6z8AAAA/JwIAAAAAAAABpAIAAEwAAAAA95DLioFiPyxF+4c6res/AAAAP1UCAAAAAAAAAaUCAABMAAAAAPeQy4qBYj/OQj8lEdPrPwAAAD9lAgAAAAAAAAGmAgAATAAAAAD3kMuKgWI/ckCDwuf46z8AAAA/dQIAAAAAAAABpwIAAEwAAAAA95DLioFiP0I/JRHTC+w/AAAAP5QCAAAAAAAAAagCAABMAAAAAPeQy4qBYj8UPsdfvh7sPwAAAD+UAgAAAAAAAAGpAgAATAAAAAD3kMuKgWI/5jxprqkx7D8AAAA/swIAAAAAAAABqgIAAEwAAAAA95DLioFiP7g7C/2UROw/AAAAP7MCAAAAAAAAAasCAABMAAAAAPeQy4qBYj+IOq1LgFfsPwAAAD/SAgAAAAAAAAGsAgAATAAAAADwRlPn124/LDjx6FZ97D8AAAA/4gIAAAAAAAABrQIAAEwAAAAA8EZT59duP/w2kzdCkOw/AAAAP/ECAAAAAAAAAa4CAABMAAAAAHV+7SGXdT+gNNfUGLbsPwAAAD8BAwAAAAAAAAGvAgAATAAAAAB1fu0hl3U/QDIbcu/b7D8AAAA/AQMAAAAAAAABsAIAAEwAAAAAclkxUMJ7P0AyG3Lv2+w/AAAAPxEDAAAAAAAAAbECAABMAAAAAHJZMVDCez8SMb3A2u7sPwAAAD8gAwAAAAAAAAGyAgAATAAAAAByWTFQwns/5C9fD8YB7T8AAAA/IAMAAAAAAAABswIAAEwAAAAAclkxUMJ7P7QuAV6xFO0/AAAAPyADAAAAAAAAAbQCAABMAAAAAHJZMVDCez+GLaOsnCftPwAAAD8/AwAAAAAAAAG1AgAATAAAAAByWTFQwns/WCxF+4c67T8AAAA/PwMAAAAAAAABtgIAAEwAAAAAclkxUMJ7Pygr50lzTe0/AAAAPz8DAAAAAAAAAbcCAABMAAAAAHJZMVDCez/6KYmYXmDtPwAAAD9PAwAAAAAAAAG4AgAATAAAAAByWTFQwns/nifNNTWG7T8AAAA/ZAMAAAAAAAABuQIAAEwAAAAAclkxUMJ7P24mb4Qgme0/AAAAP3MDAAAAAAAAAboCAABMAAAAAHJZMVDCez9AJRHTC6ztPwAAAD+DAwAAAAAAAAG7AgAATAAAAAByWTFQwns/EiSzIfe+7T8AAAA/HwQAAAAAAAABvAIAAEwAAAAAclkxUMJ7P+IiVXDi0e0/AAAAPy4EAAAAAAAAAb0CAABMAAAAAHJZMVDCez+yIfe+zeTtPwAAAD9OBAAAAAAAAAG+AgAATAAAAAByWTFQwns/hCCZDbn37T8AAAA/jAQAAAAAAAABvwIAAEwAAAAAclkxUMJ7P1YfO1ykCu4/AAAAP9oEAAAAAAAAAcACAABMAAAAAHJZMVDCez/4HH/5ejDuPwAAAD/qBAAAAAAAAAHBAgAATAAAAAByWTFQwns/yhshSGZD7j8AAAA/+QQAAAAAAAABwgIAAEwAAABAN5o6v/aAP2wZZeU8ae4/AAAAP6AGAAAAAAAAAcMCAABMAAAAQDeaOr/2gD8+GAc0KHzuPwAAAD+vBgAAAAAAAAHEAgAATAAAAEA3mjq/9oA/EBepghOP7j8AAAA/vwYAAAAAAAABxQIAAEwAAABAN5o6v/aAP+AVS9H+oe4/AAAAP78GAAAAAAAAAcYCAABMAAAAQDeaOr/2gD+yFO0f6rTuPwAAAD8cBwAAAAAAAAHHAgAATAAAAEA3mjq/9oA/hBOPbtXH7j8AAAA/HAcAAAAAAAAByAIAAEwAAABAN5o6v/aAP1QSMb3A2u4/AAAAPywHAAAAAAAAAckCAABMAAAAQDeaOr/2gD8mEdMLrO3uPwAAAD88BwAAAAAAAAHKAgAATAAAAAC2h1xWDIQ/yA4XqYIT7z8AAAA/sgcAAAAAAAABywIAAEwAAAAAtodcVgyEP5gNufdtJu8/AAAAP7IHAAAAAAAAAcwCAABMAAAAALaHXFYMhD9qDFtGWTnvPwAAAD/RBwAAAAAAAAHNAgAATAAAAAC2h1xWDIQ/PAv9lERM7z8AAAA/AAgAAAAAAAABzgIAAEwAAAAAtodcVgyEPwwKn+MvX+8/AAAAPwAIAAAAAAAAAc8CAABMAAAAALaHXFYMhD/gCEEyG3LvPwAAAD8QCAAAAAAAAAHQAgAATAAAAAMlvNHU+eM/vm8zeSME6T8AAAA/AAAAAAAAAAAB0QIAAEwAAAADJbzR1PnjP5Bu1ccOF+k/AAAAP+EBAAAAAAAAAdICAABMAAAAAyW80dT54z9ibXcW+inpPwAAAD/xAQAAAAAAAAHTAgAATAAAAAMlvNHU+eM/MmwZZeU86T8AAAA/XgIAAAAAAAAB1AIAAEwAAAAJbzR1fu3jPwJru7PQT+k/AAAAP14CAAAAAAAAAdUCAABMAAAACW80dX7t4z/UaV0CvGLpPwAAAD99AgAAAAAAAAHWAgAATAAAAAlvNHV+7eM/dmehn5KI6T8AAAA/fQIAAAAAAAAB1wIAAEwAAAAJbzR1fu3jP+pjh4tUwek/AAAAP6wCAAAAAAAAAdgCAABMAAAAEbmsGCjh4z/qY4eLVMHpPwAAAD+sAgAAAAAAAAHZAgAATAAAABG5rBgo4eM/vGIp2j/U6T8AAAA/uwIAAAAAAAAB2gIAAEwAAAAXAyW80dTjP15gbXcW+uk/AAAAPwkDAAAAAAAAAdsCAABMAAAAFwMlvNHU4z8wXw/GAQ3qPwAAAD8pAwAAAAAAAAHcAgAATAAAABcDJbzR1OM/Al6xFO0f6j8AAAA/KQMAAAAAAAAB3QIAAEwAAAAXAyW80dTjP9RcU2PYMuo/AAAAPzgDAAAAAAAAAd4CAABMAAAAHU2dX3vI4z/UXFNj2DLqPwAAAD9IAwAAAAAAAAHfAgAATAAAAB1NnV97yOM/pFv1scNF6j8AAAA/ZwMAAAAAAAAB4AIAAEwAAAAdTZ1fe8jjP0hZOU+aa+o/AAAAP94EAAAAAAAAAeECAABMAAAAHU2dX3vI4z8WWNudhX7qPwAAAD/9BAAAAAAAAAHiAgAATAAAAB1NnV97yOM/6FZ97HCR6j8AAAA/DAUAAAAAAAAB4wIAAEwAAAAdTZ1fe8jjP7pVHztcpOo/AAAAP1oFAAAAAAAAAeQCAABMAAAAHU2dX3vI4z+MVMGJR7fqPwAAAD9aBQAAAAAAAAHlAgAATAAAAB1NnV97yOM/XFNj2DLK6j8AAAA/ewUAAAAAAAAB5gIAAEwAAAAdTZ1fe8jjPy5SBSce3eo/AAAAP4sFAAAAAAAAAecCAABMAAAAHU2dX3vI4z8AUad1CfDqPwAAAD+aBQAAAAAAAAHoAgAATAAAAB1NnV97yOM/0E9JxPQC6z8AAAA/qgUAAAAAAAAB6QIAAEwAAAAdTZ1fe8jjP6JO6xLgFes/AAAAP7oFAAAAAAAAAeoCAABMAAAAHU2dX3vI4z90TY1hyyjrPwAAAD/JBQAAAAAAAAHrAgAATAAAAB1NnV97yOM/RkwvsLY76z8AAAA/2QUAAAAAAAAB7AIAAEwAAAAdTZ1fe8jjPxZL0f6hTus/AAAAP/gFAAAAAAAAAe0CAABMAAAAHU2dX3vI4z/oSXNNjWHrPwAAAD8IBgAAAAAAAAHuAgAATAAAAB1NnV97yOM/ukgVnHh06z8AAAA/FwYAAAAAAAAB7wIAAEwAAAAdTZ1fe8jjP4pHt+pjh+s/AAAAPycGAAAAAAAAAfACAABMAAAAHU2dX3vI4z9aRlk5T5rrPwAAAD8nBgAAAAAAAAHxAgAATAAAAB1NnV97yOM/LEX7hzqt6z8AAAA/RgYAAAAAAAAB8gIAAEwAAAAdTZ1fe8jjP/xDndYlwOs/AAAAP1YGAAAAAAAAAfMCAABMAAAAHU2dX3vI4z/OQj8lEdPrPwAAAD9WBgAAAAAAAAH0AgAATAAAAB1NnV97yOM/oEHhc/zl6z8AAAA/ZQYAAAAAAAAB9QIAAEwAAAAdTZ1fe8jjP3JAg8Ln+Os/AAAAP3UGAAAAAAAAAfYCAABMAAAAHU2dX3vI4z9CPyUR0wvsPwAAAD+EBgAAAAAAAAH3AgAATAAAAB1NnV97yOM/FD7HX74e7D8AAAA/lAYAAAAAAAAB+AIAAEwAAAAdTZ1fe8jjP7g7C/2UROw/AAAAP7MGAAAAAAAAAfkCAABMAAAAHU2dX3vI4z+IOq1LgFfsPwAAAD8RBwAAAAAAAAH6AgAATAAAAB1NnV97yOM/WjlPmmtq7D8AAAA/EQcAAAAAAAAB+wIAAEwAAAAdTZ1fe8jjPyw48ehWfew/AAAAPyAHAAAAAAAAAfwCAABMAAAAHU2dX3vI4z+gNNfUGLbsPwAAAD8gBwAAAAAAAAH9AgAATAAAAB1NnV97yOM/QDIbcu/b7D8AAAA/IAcAAAAAAAAB/gIAAEwAAAAdTZ1fe8jjP1gsRfuHOu0/AAAAP3UHAAAAAAAAAf8CAABMAAAAHU2dX3vI4z/MKCvnSXPtPwAAAD91BwAAAAAAAAEAAwAATAAAAB1NnV97yOM/nifNNTWG7T8AAAA/hAcAAAAAAAABAQMAAEwAAAAdTZ1fe8jjP24mb4Qgme0/AAAAP5QHAAAAAAAAAQIDAABMAAAArxgo4Y2m7D987HCRKjjRPwAAAD8AAAAAAAAAAAEDAwAATAAAALVioIQ3muw/fOxwkSo40T8AAAA/TgAAAAAAAAABBAMAAEwAAAC7rBgo4Y3sP3zscJEqONE/AAAAP04AAAAAAAAAAQUDAABMAAAAwfaQy4qB7D987HCRKjjRPwAAAD9eAAAAAAAAAAEGAwAATAAAANkeclkxUOw/ZOU8aa6p0T8AAAA/bgAAAAAAAAABBwMAAEwAAADfaOr82kPsP2TlPGmuqdE/AAAAP24AAAAAAAAAAQgDAABMAAAA5bJioIQ37D9k5TxprqnRPwAAAD9uAAAAAAAAAAEJAwAATAAAAOWyYqCEN+w/COOABoXP0T8AAAA/fQAAAAAAAAABCgMAAEwAAADt/NpDLivsP6zgxKNb9dE/AAAAP40AAAAAAAAAAQsDAABMAAAA80ZT59ce7D+s4MSjW/XRPwAAAD+NAAAAAAAAAAEMAwAATAAAAPmQy4qBEuw/TN4IQTIb0j8AAAA/nQAAAAAAAAABDQMAAEwAAAD/2kMuKwbsP/DbTN4IQdI/AAAAP7wAAAAAAAAAAQ4DAABMAAAA/9pDLisG7D+U2ZB732bSPwAAAD/bAAAAAAAAAAEPAwAATAAAAAUlvNHU+es/lNmQe99m0j8AAAA/6wAAAAAAAAABEAMAAEwAAAAFJbzR1PnrPzTX1Bi2jNI/AAAAP/oAAAAAAAAAAREDAABMAAAAC280dX7t6z/U1Bi2jLLSPwAAAD8KAQAAAAAAAAESAwAATAAAAAtvNHV+7es/eNJcU2PY0j8AAAA/GQEAAAAAAAABEwMAAEwAAAALbzR1fu3rPxzQoPA5/tI/AAAAPykBAAAAAAAAARQDAABMAAAAC280dX7t6z9gyygr50nTPwAAAD85AQAAAAAAAAEVAwAATAAAAAtvNHV+7es/BMlsyL1v0z8AAAA/SAEAAAAAAAABFgMAAEwAAAALbzR1fu3rP6jGsGWUldM/AAAAP1gBAAAAAAAAARcDAABMAAAAC280dX7t6z9IxPQCa7vTPwAAAD9YAQAAAAAAAAEYAwAATAAAAAtvNHV+7es/7ME4oEHh0z8AAAA/WAEAAAAAAAABGQMAAEwAAAALbzR1fu3rP5C/fD0YB9Q/AAAAP2cBAAAAAAAAARoDAABMAAAAC280dX7t6z8wvcDa7izUPwAAAD93AQAAAAAAAAEbAwAATAAAAAtvNHV+7es/1LoEeMVS1D8AAAA/dwEAAAAAAAABHAMAAEwAAAALbzR1fu3rPxy2jLJyntQ/AAAAP4cBAAAAAAAAAR0DAABMAAAABSW80dT56z8Ar1iK9g/VPwAAAD+mAQAAAAAAAAEeAwAATAAAAP/aQy4rBuw/6KckYnqB1T8AAAA/tQEAAAAAAAABHwMAAEwAAAD5kMuKgRLsP+inJGJ6gdU/AAAAP8UBAAAAAAAAASADAABMAAAA+ZDLioES7D+MpWj/UKfVPwAAAD/FAQAAAAAAAAEhAwAATAAAAPNGU+fXHuw/LKOsnCfN1T8AAAA/1QEAAAAAAAABIgMAAEwAAADt/NpDLivsPyyjrJwnzdU/AAAAP+QBAAAAAAAAASMDAABMAAAA7fzaQy4r7D/QoPA5/vLVPwAAAD/kAQAAAAAAAAEkAwAATAAAAOWyYqCEN+w/0KDwOf7y1T8AAAA/AwIAAAAAAAABJQMAAEwAAADlsmKghDfsP3SeNNfUGNY/AAAAPxMCAAAAAAAAASYDAABMAAAA2R5yWTFQ7D90njTX1BjWPwAAAD8TAgAAAAAAAAEnAwAATAAAANPU+bWHXOw/FJx4dKs+1j8AAAA/MgIAAAAAAAABKAMAAEwAAADB9pDLioHsPxSceHSrPtY/AAAAPzICAAAAAAAAASkDAABMAAAAmzq/9pDL7D+4mbwRgmTWPwAAAD9cAgAAAAAAAAEqAwAATAAAAI+mzq895Ow/uJm8EYJk1j8AAAA/XAIAAAAAAAABKwMAAEwAAACJXFYMlPDsP7iZvBGCZNY/AAAAP2wCAAAAAAAAASwDAABMAAAAf8hlxUAJ7T+4mbwRgmTWPwAAAD9sAgAAAAAAAAEtAwAATAAAAHd+7SGXFe0/uJm8EYJk1j8AAAA/bAIAAAAAAAABLgMAAEwAAABZDJTwRlPtP1yXAK9YitY/AAAAP4sCAAAAAAAAAS8DAABMAAAAS3ijqfNr7T9clwCvWIrWPwAAAD+LAgAAAAAAAAEwAwAATAAAAEUuKwZKeO0/XJcAr1iK1j8AAAA/mgIAAAAAAAABMQMAAEwAAAA/5LJioITtP1yXAK9YitY/AAAAP7oCAAAAAAAAATIDAABMAAAAOZo6v/aQ7T8AlURML7DWPwAAAD/ZAgAAAAAAAAEzAwAATAAAADNQwhtNne0/AJVETC+w1j8AAAA/2QIAAAAAAAABNAMAAEwAAAAnvNHU+bXtPwCVREwvsNY/AAAAP+gCAAAAAAAAATUDAABMAAAAGyjhjabO7T8AlURML7DWPwAAAD/4AgAAAAAAAAE2AwAATAAAABXeaOr82u0/AJVETC+w1j8AAAA/CAMAAAAAAAABNwMAAEwAAAABAAAAAADuPwCVREwvsNY/AAAAPwgDAAAAAAAAATgDAABMAAAA+7WHXFYM7j8AlURML7DWPwAAAD8XAwAAAAAAAAE5AwAATAAAAPVrD7msGO4/AJVETC+w1j8AAAA/FwMAAAAAAAABOgMAAEwAAADvIZcVAyXuPwCVREwvsNY/AAAAPycDAAAAAAAAATsDAABMAAAA6dceclkx7j8AlURML7DWPwAAAD82AwAAAAAAAAE8AwAATAAAAOWNps6vPe4/AJVETC+w1j8AAAA/RgMAAAAAAAABPQMAAEwAAADdQy4rBkruPwCVREwvsNY/AAAAP1YDAAAAAAAAAT4DAABMAAAA1/m1h1xW7j8AlURML7DWPwAAAD9lAwAAAAAAAAE/AwAATAAAAMtlxUAJb+4/AJVETC+w1j8AAAA/ZQMAAAAAAAABQAMAAEwAAADFG02dX3vuPwCVREwvsNY/AAAAP3UDAAAAAAAAAUEDAABMAAAAv9HU+bWH7j8AlURML7DWPwAAAD91AwAAAAAAAAFCAwAATAAAAKWp82sPue4/AJVETC+w1j8AAAA/hAMAAAAAAAABQwMAAEwAAACZFQMlvNHuPwCVREwvsNY/AAAAP4QDAAAAAAAAAUQDAABMAAAAk8uKgRLe7j8AlURML7DWPwAAAD+UAwAAAAAAAAFFAwAATAAAAI2BEt5o6u4/AJVETC+w1j8AAAA/lAMAAAAAAAABRgMAAEwAAACHN5o6v/buPwCVREwvsNY/AAAAP6QDAAAAAAAAAUcDAABMAAAAge0hlxUD7z8AlURML7DWPwAAAD+zAwAAAAAAAAFIAwAATAAAAHVZMVDCG+8/AJVETC+w1j8AAAA/4gMAAAAAAAABSQMAAEwAAABtD7msGCjvPwCVREwvsNY/AAAAP+IDAAAAAAAAAUoDAABMAAAAWzFQwhtN7z8AlURML7DWPwAAAD8BBAAAAAAAAAFLAwAATAAAAFXn1x5yWe8/AJVETC+w1j8AAAA/AQQAAAAAAAABTAMAAEwAAABPnV97yGXvP1yXAK9YitY/AAAAPwEEAAAAAAAAAU0DAABMAAAASVPn1x5y7z9clwCvWIrWPwAAAD8RBAAAAAAAAAFOAwAATAAAAEMJbzR1fu8/XJcAr1iK1j8AAAA/MAQAAAAAAAABTwMAAEwAAABDCW80dX7vP7iZvBGCZNY/AAAAP0AEAAAAAAAAAVADAABMAAAAPb/2kMuK7z+4mbwRgmTWPwAAAD9PBAAAAAAAAAFRAwAATAAAADd1fu0hl+8/FJx4dKs+1j8AAAA/TwQAAAAAAAABUgMAAEwAAAAr4Y2mzq/vP9Cg8Dn+8tU/AAAAP24EAAAAAAAAAVMDAABMAAAAK+GNps6v7z8so6ycJ83VPwAAAD9uBAAAAAAAAAFUAwAATAAAACWXFQMlvO8/6KckYnqB1T8AAAA/jgQAAAAAAAABVQMAAEwAAAAdTZ1fe8jvP+inJGJ6gdU/AAAAP44EAAAAAAAAAVYDAABMAAAAFwMlvNHU7z+grJwnzTXVPwAAAD+dBAAAAAAAAAFXAwAATAAAABcDJbzR1O8/AK9YivYP1T8AAAA/rQQAAAAAAAABWAMAAEwAAAAXAyW80dTvP1yxFO0f6tQ/AAAAP7wEAAAAAAAAAVkDAABMAAAAFwMlvNHU7z+4s9BPScTUPwAAAD/MBAAAAAAAAAFaAwAATAAAABcDJbzR1O8/HLaMsnKe1D8AAAA/3AQAAAAAAAABWwMAAEwAAAAXAyW80dTvP3i4SBWceNQ/AAAAP+sEAAAAAAAAAVwDAABMAAAAFwMlvNHU7z/UugR4xVLUPwAAAD/7BAAAAAAAAAFdAwAATAAAABcDJbzR1O8/ML3A2u4s1D8AAAA/CgUAAAAAAAABXgMAAEwAAAAXAyW80dTvP+zBOKBB4dM/AAAAPxoFAAAAAAAAAV8DAABMAAAAFwMlvNHU7z9IxPQCa7vTPwAAAD8qBQAAAAAAAAFgAwAATAAAAB1NnV97yO8/qMawZZSV0z8AAAA/OQUAAAAAAAABYQMAAEwAAAAllxUDJbzvPwTJbMi9b9M/AAAAPzkFAAAAAAAAAWIDAABMAAAAK+GNps6v7z8EyWzIvW/TPwAAAD9JBQAAAAAAAAFjAwAATAAAADErBkp4o+8/YMsoK+dJ0z8AAAA/SQUAAAAAAAABZAMAAEwAAAA3dX7tIZfvP7zN5I0QJNM/AAAAP1gFAAAAAAAAAWUDAABMAAAAPb/2kMuK7z+8zeSNECTTPwAAAD9oBQAAAAAAAAFmAwAATAAAAEMJbzR1fu8/HNCg8Dn+0j8AAAA/aAUAAAAAAAABZwMAAEwAAABJU+fXHnLvP3jSXFNj2NI/AAAAP2gFAAAAAAAAAWgDAABMAAAAVefXHnJZ7z940lxTY9jSPwAAAD94BQAAAAAAAAFpAwAATAAAAFsxUMIbTe8/1NQYtoyy0j8AAAA/hwUAAAAAAAABagMAAEwAAABhe8hlxUDvPzTX1Bi2jNI/AAAAP4cFAAAAAAAAAWsDAABMAAAAdVkxUMIb7z+U2ZB732bSPwAAAD+HBQAAAAAAAAFsAwAATAAAAHujqfNrD+8/8NtM3ghB0j8AAAA/lwUAAAAAAAABbQMAAEwAAACHN5o6v/buP0zeCEEyG9I/AAAAP6YFAAAAAAAAAW4DAABMAAAAmRUDJbzR7j9M3ghBMhvSPwAAAD+mBQAAAAAAAAFvAwAATAAAAKWp82sPue4/TN4IQTIb0j8AAAA/tgUAAAAAAAABcAMAAEwAAAC/0dT5tYfuPwjjgAaFz9E/AAAAP8YFAAAAAAAAAXEDAABMAAAAy2XFQAlv7j8I44AGhc/RPwAAAD/GBQAAAAAAAAFyAwAATAAAANGvPeSyYu4/COOABoXP0T8AAAA/1QUAAAAAAAABcwMAAEwAAADdQy4rBkruPwjjgAaFz9E/AAAAP3sGAAAAAAAAAXQDAABMAAAA7yGXFQMl7j8I44AGhc/RPwAAAD+LBgAAAAAAAAF1AwAATAAAAPu1h1xWDO4/COOABoXP0T8AAAA/iwYAAAAAAAABdgMAAEwAAAAtBkp4o6ntPwjjgAaFz9E/AAAAP6oGAAAAAAAAAXcDAABMAAAARS4rBkp47T8I44AGhc/RPwAAAD+qBgAAAAAAAAF4AwAATAAAAEt4o6nza+0/COOABoXP0T8AAAA/qgYAAAAAAAABeQMAAEwAAABZDJTwRlPtPwjjgAaFz9E/AAAAP8kGAAAAAAAAAXoDAABMAAAAX1YMlPBG7T8I44AGhc/RPwAAAD9GBwAAAAAAAAF7AwAATAAAAGWghDeaOu0/COOABoXP0T8AAAA/RgcAAAAAAAABfAMAAEwAAABr6vzaQy7tPwjjgAaFz9E/AAAAP1YHAAAAAAAAAX0DAABMAAAAd37tIZcV7T8I44AGhc/RPwAAAD9WBwAAAAAAAAF+AwAATAAAAI+mzq895Ow/rODEo1v10T8AAAA/dQcAAAAAAAABfwMAAEwAAACjhDeaOr/sP0zeCEEyG9I/AAAAP3UHAAAAAAAAAYADAABMAAAArxgo4Y2m7D/w20zeCEHSPwAAAD91BwAAAAAAAAGBAwAATAAAALVioIQ3muw/8NtM3ghB0j8AAAA/hAcAAAAAAAABggMAAEwAAADB9pDLioHsP/DbTN4IQdI/AAAAP4QHAAAAAAAAAYMDAABMAAAAwfaQy4qB7D+U2ZB732bSPwAAAD+kBwAAAAAAAAGEAwAATAAAAMlACW80dew/lNmQe99m0j8AAAA/4gcAAAAAAAA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12718</TotalTime>
  <Words>688</Words>
  <Application>Microsoft Macintosh PowerPoint</Application>
  <PresentationFormat>On-screen Show (4:3)</PresentationFormat>
  <Paragraphs>150</Paragraphs>
  <Slides>34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3" baseType="lpstr">
      <vt:lpstr>Calibri</vt:lpstr>
      <vt:lpstr>新細明體</vt:lpstr>
      <vt:lpstr>Arial</vt:lpstr>
      <vt:lpstr>Symbol</vt:lpstr>
      <vt:lpstr>Times New Roman</vt:lpstr>
      <vt:lpstr>Wingdings</vt:lpstr>
      <vt:lpstr>Office Theme</vt:lpstr>
      <vt:lpstr>Equation</vt:lpstr>
      <vt:lpstr>Microsoft Equation 3.0</vt:lpstr>
      <vt:lpstr>Data Stream </vt:lpstr>
      <vt:lpstr>Outline</vt:lpstr>
      <vt:lpstr>Decision tree</vt:lpstr>
      <vt:lpstr>Decision tree</vt:lpstr>
      <vt:lpstr>Decision tree</vt:lpstr>
      <vt:lpstr>Decision tree</vt:lpstr>
      <vt:lpstr>Decision tree</vt:lpstr>
      <vt:lpstr>Decision tree</vt:lpstr>
      <vt:lpstr>Which attribute to select?</vt:lpstr>
      <vt:lpstr>A criterion for attribute selection</vt:lpstr>
      <vt:lpstr>Computing information</vt:lpstr>
      <vt:lpstr>Entropy</vt:lpstr>
      <vt:lpstr>Example: fair coin throw </vt:lpstr>
      <vt:lpstr>Example: biased coin throw </vt:lpstr>
      <vt:lpstr>Entropy of a split</vt:lpstr>
      <vt:lpstr>Example: attribute “Outlook” </vt:lpstr>
      <vt:lpstr>Outlook = Overcast</vt:lpstr>
      <vt:lpstr>Outlook = Rainy</vt:lpstr>
      <vt:lpstr>Expected Information</vt:lpstr>
      <vt:lpstr>Computing the information gain</vt:lpstr>
      <vt:lpstr>Continuing to split</vt:lpstr>
      <vt:lpstr>The final decision tree</vt:lpstr>
      <vt:lpstr>Data stream mining: decision tree</vt:lpstr>
      <vt:lpstr>Data stream mining: decision tree</vt:lpstr>
      <vt:lpstr>PowerPoint Presentation</vt:lpstr>
      <vt:lpstr>PowerPoint Presentation</vt:lpstr>
      <vt:lpstr>PowerPoint Presentation</vt:lpstr>
      <vt:lpstr>Data stream mining: clustering</vt:lpstr>
      <vt:lpstr>K-means for data stream</vt:lpstr>
      <vt:lpstr>K-means for data stream</vt:lpstr>
      <vt:lpstr>Data stream mining: clustering</vt:lpstr>
      <vt:lpstr>Clustream</vt:lpstr>
      <vt:lpstr>Clustream</vt:lpstr>
      <vt:lpstr>Thank You.</vt:lpstr>
    </vt:vector>
  </TitlesOfParts>
  <LinksUpToDate>false</LinksUpToDate>
  <SharedDoc>false</SharedDoc>
  <HyperlinksChanged>false</HyperlinksChanged>
  <AppVersion>15.0030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 DATA</dc:title>
  <dc:creator>nasrin</dc:creator>
  <cp:lastModifiedBy>Microsoft Office User</cp:lastModifiedBy>
  <cp:revision>492</cp:revision>
  <dcterms:created xsi:type="dcterms:W3CDTF">2014-02-08T14:13:03Z</dcterms:created>
  <dcterms:modified xsi:type="dcterms:W3CDTF">2018-10-02T08:21:34Z</dcterms:modified>
</cp:coreProperties>
</file>