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8" r:id="rId2"/>
    <p:sldId id="329" r:id="rId3"/>
    <p:sldId id="346" r:id="rId4"/>
    <p:sldId id="359" r:id="rId5"/>
    <p:sldId id="360" r:id="rId6"/>
    <p:sldId id="363" r:id="rId7"/>
    <p:sldId id="339" r:id="rId8"/>
    <p:sldId id="366" r:id="rId9"/>
    <p:sldId id="358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107" autoAdjust="0"/>
  </p:normalViewPr>
  <p:slideViewPr>
    <p:cSldViewPr>
      <p:cViewPr varScale="1">
        <p:scale>
          <a:sx n="90" d="100"/>
          <a:sy n="90" d="100"/>
        </p:scale>
        <p:origin x="2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6-04T02:53:41.859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9721">
    <iact:property name="dataType"/>
    <iact:actionData xml:id="d0">
      <inkml:trace xmlns:inkml="http://www.w3.org/2003/InkML" xml:id="stk0" contextRef="#ctx0" brushRef="#br0">405 1416 0,'9'0'419,"33"0"-419,99 0 62,-137 0 86,62 0 -101,-52 0 -31,65 0 77,-74 0 -77,0 0 0,4 0 -16,-4 0 15,-1 0 -15,1 0 16,9 0 -1,-9 0 -15,0 0 32,9 0 -32,-5 0 62,-4 0 78,4 0 -124,28 0 0,-18 0 -16,-5 0 15,10 4 -15,-10 -4 94,-10 0 -79,10 0 126,-9 0 -141,18 0 15,5 0 1,19 0 15,-42 0 32</inkml:trace>
    </iact:actionData>
  </iact:action>
  <iact:action type="add" startTime="50775">
    <iact:property name="dataType"/>
    <iact:actionData xml:id="d1">
      <inkml:trace xmlns:inkml="http://www.w3.org/2003/InkML" xml:id="stk1" contextRef="#ctx0" brushRef="#br0">3198 1247 0,'5'0'794,"0"0"-779,27 0 48,-27 0 -63,0 0 15,-1 0 1,6 0 0,-6 0 -1,6 0 -15,4 0 94,-10 0 31,1 0 -125,9 0 15,14 0 -15,-9 0 31,32 0 -31,-37 0 0,0 0 16,5 0 62,19 0 58,-10 0 -121,-14 0 -15,56 10 94,-61 -10 140,33 0 -203,-28 0 -31,5 0 31,-9 0 304,22 -10 -335,-22 10 31,18 -4 -31,-28 -1 0,4 5 15</inkml:trace>
    </iact:actionData>
  </iact:action>
  <iact:action type="add" startTime="58773">
    <iact:property name="dataType"/>
    <iact:actionData xml:id="d2">
      <inkml:trace xmlns:inkml="http://www.w3.org/2003/InkML" xml:id="stk2" contextRef="#ctx0" brushRef="#br0">3189 1509 0,'79'0'541,"-60"0"-541,-10 0 16,1 0 31,4 -4 39,-5 4 -70,10 0 -1,-10 0 -15,1 0 16,-1 0 -16,42 0 62,-41 0 -62,-1 0 31,-4 0 -15,0 0 -16,4 0 31,70 0 47,-74 0 -78,4 0 31,-4 0 -15,14 0 127,-14 0 -96,4 0 -47,0 0 15,1 0 -15,-1 0 16,52 -5 46</inkml:trace>
    </iact:actionData>
  </iact:action>
  <iact:action type="add" startTime="66533">
    <iact:property name="dataType"/>
    <iact:actionData xml:id="d3">
      <inkml:trace xmlns:inkml="http://www.w3.org/2003/InkML" xml:id="stk3" contextRef="#ctx0" brushRef="#br0">7 1898 0,'5'0'156,"9"0"-156,-10 0 15,1 0 -15,9 5 16,-9 -5 -1,-1 0 -15,48 9 31,-43 -4 -31,52 -1 47,-56 -4 -32,4 0 1,1 0 -16,209 0 62,-186 0 -46,89 0 31,-113 0 -47,1 0 15,78 -4 63,-83 4 -78,5 0 0,-6 0 16,1 0 62,0 0 -78,-1 0 15,1 0 1,0 0 -16,4 0 16,-4 0 42,41 -10 5,-32 10 -48,1 -4 -15,-1 4 16,-5 0 -16,0 0 15,10 -5 95</inkml:trace>
    </iact:actionData>
  </iact:action>
  <iact:action type="add" startTime="90903">
    <iact:property name="dataType"/>
    <iact:actionData xml:id="d4">
      <inkml:trace xmlns:inkml="http://www.w3.org/2003/InkML" xml:id="stk4" contextRef="#ctx0" brushRef="#br0">2108 152 0,'47'-28'187,"-33"23"-171,-5 1 -16,0 -6 0,1 6 47,-5 4 135,4 -10 -166,-4 10 -1,18 -14 48</inkml:trace>
    </iact:actionData>
  </iact:action>
  <iact:action type="add" startTime="96119">
    <iact:property name="dataType"/>
    <iact:actionData xml:id="d5">
      <inkml:trace xmlns:inkml="http://www.w3.org/2003/InkML" xml:id="stk5" contextRef="#ctx0" brushRef="#br0">2019 391 0,'42'-24'156,"-14"15"-156,-23 4 16,4 1 -16,-4 -1 16,0 -4 62,55 -5 -16</inkml:trace>
    </iact:actionData>
  </iact:action>
  <iact:action type="add" startTime="97737">
    <iact:property name="dataType"/>
    <iact:actionData xml:id="d6">
      <inkml:trace xmlns:inkml="http://www.w3.org/2003/InkML" xml:id="stk6" contextRef="#ctx0" brushRef="#br0">2089 564 0,'24'-14'109,"-15"9"-109,0 1 16,1 -1 -1,-1 0 -15,14 -4 47,-23 4 62,5 5 -93</inkml:trace>
    </iact:actionData>
  </iact:action>
  <iact:action type="add" startTime="118532">
    <iact:property name="dataType"/>
    <iact:actionData xml:id="d7">
      <inkml:trace xmlns:inkml="http://www.w3.org/2003/InkML" xml:id="stk7" contextRef="#ctx0" brushRef="#br0">929 2478 0,'4'0'172,"39"-9"-110,-39 9 -46,20 0 -1,-15 0 1,-4 0 60,-1 0 -76,10 0 31,-4 0 -16,-6 0 1,1 0 -16,0 0 16,0 0 46,37 0 63,-38 0 -78,1 0 -1,0 0 -30</inkml:trace>
    </iact:actionData>
  </iact:action>
  <iact:action type="add" startTime="120319">
    <iact:property name="dataType"/>
    <iact:actionData xml:id="d8">
      <inkml:trace xmlns:inkml="http://www.w3.org/2003/InkML" xml:id="stk8" contextRef="#ctx0" brushRef="#br0">1284 2506 0,'14'0'124,"-4"0"-124,-1 0 0,10 0 16,4 0 0,-9 0 -16,-4 0 15,22 0 1,-3 0 46,-20 0 -31,14 0 1,-18 0 -32,42 -4 62,-38 4 -46,5 0 -1,-9 0 1,-1 0 109,20 0 -110,41 -5 63,-60 5 -78</inkml:trace>
    </iact:actionData>
  </iact:action>
  <iact:action type="add" startTime="139006">
    <iact:property name="dataType"/>
    <iact:actionData xml:id="d9">
      <inkml:trace xmlns:inkml="http://www.w3.org/2003/InkML" xml:id="stk9" contextRef="#ctx0" brushRef="#br0">2379 171 0,'5'-5'172,"18"-14"-172,20 -9 15,-29 19 1,-10 4 46</inkml:trace>
    </iact:actionData>
  </iact:action>
  <iact:action type="add" startTime="140569">
    <iact:property name="dataType"/>
    <iact:actionData xml:id="d10">
      <inkml:trace xmlns:inkml="http://www.w3.org/2003/InkML" xml:id="stk10" contextRef="#ctx0" brushRef="#br0">2435 377 0,'0'-10'125,"15"1"-76,-1 0 -33,4 -1 -1,-13 6 1,0 -1 46</inkml:trace>
    </iact:actionData>
  </iact:action>
  <iact:action type="add" startTime="141714">
    <iact:property name="dataType"/>
    <iact:actionData xml:id="d11">
      <inkml:trace xmlns:inkml="http://www.w3.org/2003/InkML" xml:id="stk11" contextRef="#ctx0" brushRef="#br0">2365 578 0,'5'0'15,"0"0"16,60 -23 16,-46 23 -47,-14 -5 31,13 0 63,-13 5 15</inkml:trace>
    </iact:actionData>
  </iact:action>
  <iact:action type="add" startTime="142786">
    <iact:property name="dataType"/>
    <iact:actionData xml:id="d12">
      <inkml:trace xmlns:inkml="http://www.w3.org/2003/InkML" xml:id="stk12" contextRef="#ctx0" brushRef="#br0">2351 807 0,'47'-14'94,"9"-4"-79,-28 8 1,19 -13 -16,-19 13 109,-28 6 -109</inkml:trace>
    </iact:actionData>
  </iact:action>
  <iact:action type="add" startTime="149884">
    <iact:property name="dataType"/>
    <iact:actionData xml:id="d13">
      <inkml:trace xmlns:inkml="http://www.w3.org/2003/InkML" xml:id="stk13" contextRef="#ctx0" brushRef="#br0">1448 105 0,'0'-9'94,"33"-57"-68,-33 62 -26,0 -1 16,0 0 0,0 1 -1,5 4 -15,-5 -5 78</inkml:trace>
    </iact:actionData>
  </iact:action>
  <iact:action type="add" startTime="151267">
    <iact:property name="dataType"/>
    <iact:actionData xml:id="d14">
      <inkml:trace xmlns:inkml="http://www.w3.org/2003/InkML" xml:id="stk14" contextRef="#ctx0" brushRef="#br0">1378 288 0,'5'-5'125,"4"0"-110,33 -9 -15,0 0 16,-18 0 0,13 0 -1,-28 10 63</inkml:trace>
    </iact:actionData>
  </iact:action>
  <iact:action type="add" startTime="152572">
    <iact:property name="dataType"/>
    <iact:actionData xml:id="d15">
      <inkml:trace xmlns:inkml="http://www.w3.org/2003/InkML" xml:id="stk15" contextRef="#ctx0" brushRef="#br0">1808 498 0,'0'-4'88,"5"-1"-72,9 0 -1,-4 1 -15,-6 -1 0,20 -14 63,-24 15 -1,4 4 -46</inkml:trace>
    </iact:actionData>
  </iact:action>
  <iact:action type="add" startTime="176196">
    <iact:property name="dataType"/>
    <iact:actionData xml:id="d16">
      <inkml:trace xmlns:inkml="http://www.w3.org/2003/InkML" xml:id="stk16" contextRef="#ctx0" brushRef="#br0">4550 1055 0,'-4'0'280,"-6"10"-280,10 -6 16,0 1 0,0 0 -16,0 0 31,0 13 47,0 -8 -78,0 4 15,5 0 17,-5 -10 -32,23 20 47,-18 -24 -32,-5 4 1,5 1 -1,0 0 -15,-1 -5 16,29 4 31,-28 -4 -32,4 0 17,-4 0 -17,4 0 1,28 -14 62,-32 10 -78,-5 -1 31,0 -4 47,0 4 -78,-5 5 31,5 -5 -31,-9 -4 57,9 4 -41,-5 -4 46,-4 4 -31,4 1 -15,1 -1 -1,-1 5 1,-9 -9 31,0 4 0,9 5 -16,-4 -5 31,4 5 -15,-13 -4 15,18 -1 1,-10 5 -63,5 -5 556,1 5 -540,-1 -5 93,0 5 -93</inkml:trace>
    </iact:actionData>
  </iact:action>
  <iact:action type="add" startTime="178913">
    <iact:property name="dataType"/>
    <iact:actionData xml:id="d17">
      <inkml:trace xmlns:inkml="http://www.w3.org/2003/InkML" xml:id="stk17" contextRef="#ctx0" brushRef="#br0">4747 1158 0</inkml:trace>
    </iact:actionData>
  </iact:action>
  <iact:action type="add" startTime="179597">
    <iact:property name="dataType"/>
    <iact:actionData xml:id="d18">
      <inkml:trace xmlns:inkml="http://www.w3.org/2003/InkML" xml:id="stk18" contextRef="#ctx0" brushRef="#br0">4803 1074 0,'0'5'78,"0"0"-63,0 13 -15,0 -4 31,0 0 -31,-5 -4 32,5 -6 -32,19 -13 268,-14 4 -252,0 5 -1,18 0 110,-18 0 -125,-1 0 47,24 47 117,-51 -19 -86,14 -23 -78,9 0 15,-5 -5 -15,0 0 16,-28 0 109</inkml:trace>
    </iact:actionData>
  </iact:action>
  <iact:action type="add" startTime="181986">
    <iact:property name="dataType"/>
    <iact:actionData xml:id="d19">
      <inkml:trace xmlns:inkml="http://www.w3.org/2003/InkML" xml:id="stk19" contextRef="#ctx0" brushRef="#br0">4803 1065 0,'9'0'219,"-4"0"-204,28 0 48,-28 0 67,27 0 -68,-27 0 -62,4 0 47</inkml:trace>
    </iact:actionData>
  </iact:action>
  <iact:action type="add" startTime="185399">
    <iact:property name="dataType"/>
    <iact:actionData xml:id="d20">
      <inkml:trace xmlns:inkml="http://www.w3.org/2003/InkML" xml:id="stk20" contextRef="#ctx0" brushRef="#br0">4625 1341 0,'0'5'188,"0"4"-172,-4 19 30,4 -23 -30,0 -1 0,0 24 62,4 -28 -78,-4 5 0,5 -5 15,0 5 16,-1 -5 -31,1 0 47,0 5 -16,4 -5 -31,-4 0 16,-1 0 0,10 -5 62,-9 5 -78,4 -5 0,6 0 15,-6 -4 29,-4 9 -44,-5 -5 78,0 1 -62,0 -6 -16,0 1 16,0 4 -1,0 -4 1,0 4 -16,0 1 0,-10 -10 62,6 14 -31,-11 -5 32,11 0 -48,-1 5 1,5 -4 -16,-14 4 94,9 0 -48,5 -5 -14,-4 5 -11</inkml:trace>
    </iact:actionData>
  </iact:action>
  <iact:action type="add" startTime="187498">
    <iact:property name="dataType"/>
    <iact:actionData xml:id="d21">
      <inkml:trace xmlns:inkml="http://www.w3.org/2003/InkML" xml:id="stk21" contextRef="#ctx0" brushRef="#br0">4752 1360 0</inkml:trace>
    </iact:actionData>
  </iact:action>
  <iact:action type="add" startTime="187920">
    <iact:property name="dataType"/>
    <iact:actionData xml:id="d22">
      <inkml:trace xmlns:inkml="http://www.w3.org/2003/InkML" xml:id="stk22" contextRef="#ctx0" brushRef="#br0">4850 1308 0,'0'5'62,"0"4"-31,0 5 -31,0 38 0,0 -38 16,0 23 87,-5 -41 -87,5 -1 -16,0 0 16,0 0 -16,0 1 15,0 -20 110,0 20 -109,0 -1 -1,0 0 1,5 5 62,0 0 -63,4 0 1,5 0 -16,-5 0 16,1 0 -16,4 0 15,-5 0 1,14 0 46,-13 5 -46,-1 0 -1,-9 -1 -15,10 -4 16,-10 5 -16,4 9 31,-4 -9 -31,0 4 16,0 -4 -16,-9 60 62,4 -55 -46,1 -1 -1,4 0 -15,-5 -9 16,0 5 0,0 0 -16,-46 23 78,23 -14 -78,23 -14 15,1 0 1,-6 0 93</inkml:trace>
    </iact:actionData>
  </iact:action>
  <iact:action type="add" startTime="190060">
    <iact:property name="dataType"/>
    <iact:actionData xml:id="d23">
      <inkml:trace xmlns:inkml="http://www.w3.org/2003/InkML" xml:id="stk23" contextRef="#ctx0" brushRef="#br0">4855 1318 0,'4'0'140,"1"0"-127,0 0 18,55 -5 32,-55 5 -1,0 0 -46</inkml:trace>
    </iact:actionData>
  </iact:action>
  <iact:action type="add" startTime="190061">
    <iact:property name="dataType"/>
    <iact:actionData xml:id="d24">
      <inkml:trace xmlns:inkml="http://www.w3.org/2003/InkML" xml:id="stk24" contextRef="#ctx0" brushRef="#brinv">0 0 0</inkml:trace>
    </iact:actionData>
  </iact:action>
  <iact:action type="add" startTime="190062">
    <iact:property name="dataType"/>
    <iact:actionData xml:id="d25">
      <inkml:trace xmlns:inkml="http://www.w3.org/2003/InkML" xml:id="stk25" contextRef="#ctx0" brushRef="#brinv">4983 2513 0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6-04T03:01:02.722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41162">
    <iact:property name="dataType"/>
    <iact:actionData xml:id="d0">
      <inkml:trace xmlns:inkml="http://www.w3.org/2003/InkML" xml:id="stk0" contextRef="#ctx0" brushRef="#br0">1158 7 0,'-9'5'359,"9"-1"-359,-5 -4 0,5 5 16,-5 0 -16,5 -1 31,0 1 107,-4 4 -138,-6 29 63,10 -29 -48,-4 5 1,4 -9 0,0 9 15,0 -9 47,4 9 31,1 -14 -47,-5 9 -46,14 -4 15,14 14 32,-14 -19 46,-9 0 -47,0 0 -46,4 4 62,-4 -4 -63,-1 0 17,15 0 46,-14 0 -63,-1 5 89,1 -5 -104,0 0 62,13 0 1,-13 0 -48,0 0 1,-1 0 -16,1 0 15,0 0 -15,-1 0 125,34 -28 -47,-33 23 -78,-5 0 31,0 1 1,0 -6 30,0 6 -62,0 -1 16,0 0 -16,0 -4 46,-5 9 -46,0 -5 47,1 -4 -16,4 4 -31,-5 -9 32,0 10 -17,5 -1 -15,-19 -14 109,15 14 -109,-1 5 16,5 -4 0,-5 4 -16,1 0 15,-10 -5 63,9 5 -62,0 0 -1,1 0 -15,-6 -5 78,6 5 -78,-1 -4 0,0 4 0,1 0 31,4 -5 0,-19 0 47,14 5 -62,1 0 0,4 -4 -16,-5 4 78,0 -5 -63,0 5 1,1 0 -1,-1 0 17,0 0 46,1 0 -63</inkml:trace>
    </iact:actionData>
  </iact:action>
  <iact:action type="add" startTime="45636">
    <iact:property name="dataType"/>
    <iact:actionData xml:id="d1">
      <inkml:trace xmlns:inkml="http://www.w3.org/2003/InkML" xml:id="stk1" contextRef="#ctx0" brushRef="#br0">1317 1041 0,'-5'0'32,"1"0"261,4 5 -277,-5 4 46,0 -4 -31,1 4 -15,4 6 62,-5 13 31,5 -24 -109,0 1 16,0 0 -1,0 -1 1,0 15 15,0 -14 -31,5 -1 31,-5 1 -15,4 4 -1,10 20 63,-9 -25 -78,0 -4 16,-5 5 0,37 9 93,-32 -14 -78,0 0 0,13 0 32,-13 0 8,9 0 -55,-5 0 -1,10 0 1,-9 5 -16,27 -1 78,-32 -4 -78,4 0 31,-4 -4 -15,4 -10 46,0 0 -31,-4 9 -31,18 -28 63,-18 28 -48,-5 -9 17,0 10 -17,0 -6 -15,0 6 16,-19 -20 46,19 20 -31,-4 -1 -31,-1 0 60,-18 -23 3,18 28 -63,0 0 15,1 -5 -15,-1 1 16,-18 -15 77,13 14 -61,1 1 -32,-5 -1 62,9 5 0,0 0 -15,1 0 -16,-1 0 1,0 0 -17,-9 0 48,10 0 -48,-1 0 1,0 0 0,5 -5 0,-14 5 46,10 0 -31,-6 0 32,-8 0 -1,13 0 -15,0 0 -16,0 0 479,5 5 -494,-4 0 128,-6 -1 -113</inkml:trace>
    </iact:actionData>
  </iact:action>
  <iact:action type="add" startTime="53647">
    <iact:property name="dataType"/>
    <iact:actionData xml:id="d2">
      <inkml:trace xmlns:inkml="http://www.w3.org/2003/InkML" xml:id="stk2" contextRef="#ctx0" brushRef="#br0">1121 152 0,'-14'5'156,"9"-5"-140,5 4 -16,-5 -4 16,1 5 -1,-1 0 1,-56 46 46,56 -51 94,5 5 -156,-14 -5 16,-4 14 -16,-6 0 15,-4 -5 1,-47 24 0,71 -33 -16,-1 0 160,5 10 -145,-5 -6 1,1 -4 0,4 10 62,-5 -10 -63,5 4 16</inkml:trace>
    </iact:actionData>
  </iact:action>
  <iact:action type="add" startTime="55845">
    <iact:property name="dataType"/>
    <iact:actionData xml:id="d3">
      <inkml:trace xmlns:inkml="http://www.w3.org/2003/InkML" xml:id="stk3" contextRef="#ctx0" brushRef="#br0">1284 1074 0,'-4'-5'78,"-10"1"-62,9 -1 -16,-4 -4 15,-5 -1 1,-43 -18 46,53 28 -46,-1 -4 -1,0 4 -15,1 -5 16,-20 5 15,-8 -5 32,27 5 0,0 0 -48,-4 -4 1,-85 -29 62,80 28 -78,10 5 15,-6 -9 -15,-13 -5 32,18 14 -17,5 -5 -15,-5 5 16,1 -5 15,-1 5 0,0 0 -15,1 -4 93,-1 4 -78,-4 0 47,4 -5 -47,0 0 -15,1 5 41</inkml:trace>
    </iact:actionData>
  </iact:action>
  <iact:action type="add" startTime="69951">
    <iact:property name="dataType"/>
    <iact:actionData xml:id="d4">
      <inkml:trace xmlns:inkml="http://www.w3.org/2003/InkML" xml:id="stk4" contextRef="#ctx0" brushRef="#br0">3456 952 0,'51'-9'174,"-42"4"-158,-4 1 -16,14 -1 15,-10 5 -15,-4 0 16,23 -14 46,9 0 1,-32 9 -48,0 1 16,-1 4 -31,20 -14 63</inkml:trace>
    </iact:actionData>
  </iact:action>
  <iact:action type="add" startTime="71677">
    <iact:property name="dataType"/>
    <iact:actionData xml:id="d5">
      <inkml:trace xmlns:inkml="http://www.w3.org/2003/InkML" xml:id="stk5" contextRef="#ctx0" brushRef="#br0">3484 1168 0,'4'-5'125,"1"5"-94,0 0 -31,-1 -5 47,48 -9 31,-43 10 -63,1 -1 1,18 -9 131,-24 14 -131,1 0 327,9 -14 -145</inkml:trace>
    </iact:actionData>
  </iact:action>
  <iact:action type="add" startTime="80260">
    <iact:property name="dataType"/>
    <iact:actionData xml:id="d6">
      <inkml:trace xmlns:inkml="http://www.w3.org/2003/InkML" xml:id="stk6" contextRef="#ctx0" brushRef="#br0">3081 1659 0,'5'0'140,"0"0"-109,-1 0 -15,1 0 -1,0 0 -15,-1 0 16,1 0 0,32 0 77,-32 0 -93,0 5 16,4 0 -1,38 -5 63,-42 0 -31,83 0 16,-73 0 -48,-11 0 -15,1 0 234,0 0 -234,-1 0 0,10 0 94</inkml:trace>
    </iact:actionData>
  </iact:action>
  <iact:action type="add" startTime="87596">
    <iact:property name="dataType"/>
    <iact:actionData xml:id="d7">
      <inkml:trace xmlns:inkml="http://www.w3.org/2003/InkML" xml:id="stk7" contextRef="#ctx0" brushRef="#br0">3750 1617 0,'5'0'456,"65"-51"-425,-60 46 -31,-6 0 16,1 5 124,4 -14 -124,-4 10 -16,9 -11 62</inkml:trace>
    </iact:actionData>
  </iact:action>
  <iact:action type="add" startTime="106231">
    <iact:property name="dataType"/>
    <iact:actionData xml:id="d8">
      <inkml:trace xmlns:inkml="http://www.w3.org/2003/InkML" xml:id="stk8" contextRef="#ctx0" brushRef="#br0">4162 1860 0,'9'-23'359,"1"18"-344,-10 1 -15,4 -6 16,-4 6 -1,52 -57 108</inkml:trace>
    </iact:actionData>
  </iact:action>
  <iact:action type="add" startTime="123602">
    <iact:property name="dataType"/>
    <iact:actionData xml:id="d9">
      <inkml:trace xmlns:inkml="http://www.w3.org/2003/InkML" xml:id="stk9" contextRef="#ctx0" brushRef="#br0">3540 2338 0,'33'-10'606,"-29"10"-590,-4 -4 -1,5 4 1,42 -10 62,-43 10 -78,1 0 0,0 0 31,-1 0 -31,1 0 0,-5 -4 16,70 -20 62,-65 24 -63</inkml:trace>
    </iact:actionData>
  </iact:action>
  <iact:action type="add" startTime="133150">
    <iact:property name="dataType"/>
    <iact:actionData xml:id="d10">
      <inkml:trace xmlns:inkml="http://www.w3.org/2003/InkML" xml:id="stk10" contextRef="#ctx0" brushRef="#br0">96 44 0,'-5'0'109,"5"5"-94,-9 5 1,9 -6 0,-9 24 46,9 -23 -62,0 0 31,-5 -1 -31,5 1 16,-10 42 77,10 -38 -93,0 5 32,-9 0 -32,9 -9 31,-9 18 -31,4 -9 15,0 14 32,5 -18 -47,-4 18 47,-1 -23 -16,0 69 32,5 -64 -48,0 9 1,0 -15 -1,-4 6 -15,4 4 16,-5 28 26,5 -33 -42,0 47 62,0 -42 -62,0 10 0,0 -15 16,0 29 46,5 -29 -62,-5 -4 16,4 -1 -16,-4 6 15,0 -6 -15,61 85 110,-56 -84 -110,0 -5 15,-5 5 -15,4 -5 16,10 9 -1,-9 -9 1,28 9 62,-29 -9 -78,6 0 16,32 5 -1,-28 0 1,9 -1 -1,15 -4 30,-29 0 -30,-4 0 16,4 0 -15,10 -18 46,-19 13 -62,5 5 16,-5 -5 0,4 1 -16,1 -6 15,0 6 -15,-5 -1 16,4 -5 -1,29 -78 63,-33 83 -78,9 -14 16,-4 10 -16,-5 4 16,0 -4 -16,5 -1 15,4 -83 63,-9 79 -78,0 -5 16,0 10 -1,0 -19 1,0 -24 15,0 43 -31,0 -66 63,0 65 -63,0 -32 16,-5 28 -16,5 0 15,-14 -70 48,10 65 -63,4 5 31,-5 0 -15,0 10 -16,1 4 62,-1 -5 -46,0 5 -1,1 0 16,-20 -14 32,15 9 -48,-1 5 -15,10 -5 16,-9 1 0,0 4 -1,4 -5 -15,-4 0 63,-5 1 -32,9 4 -16,0 0 -15,-9 -5 62,5 5 -62,-5 -5 16,0 1 -16,9 4 16,1 0 -1,-25 -5 63,20 5 172,4 0 -250,1 0 31,-1 0 -15,0 0 53,1 0 -53,-1 5 31,0 -1 15,1 -4 -31,-1 10 -15,0 -6 0,1 6 -1</inkml:trace>
    </iact:actionData>
  </iact:action>
  <iact:action type="add" startTime="164208">
    <iact:property name="dataType"/>
    <iact:actionData xml:id="d11">
      <inkml:trace xmlns:inkml="http://www.w3.org/2003/InkML" xml:id="stk11" contextRef="#ctx0" brushRef="#br0">236 185 0,'14'0'203,"-9"0"-172,0 0 -31,9 5 16,70 37 93,-65 -28 -93,-5 -10 -16,-5 6 15,38 18 16,-42 -19 -15,-1 -9 -16,1 0 0,-5 5 15,5 0 1,-1 -5 0,48 37 108,-52 -32 -108,4 -5 0,10 14 46,-9 -14 -46,-5 4 -1,5 -4 16,4 5 47,-9 0 -78,5 -1 16,0 -4 -16,23 19 90,-24 -19 -44,1 5 -30,0 -5 0,-5 5 46,4 -5 -31,10 4 47,-9 -4 -78,0 0 47,-1 5 15,1 0 -46,0 -5 82,-1 0 -82</inkml:trace>
    </iact:actionData>
  </iact:action>
  <iact:action type="add" startTime="169426">
    <iact:property name="dataType"/>
    <iact:actionData xml:id="d12">
      <inkml:trace xmlns:inkml="http://www.w3.org/2003/InkML" xml:id="stk12" contextRef="#ctx0" brushRef="#br0">288 644 0,'9'4'218,"-4"1"-202,-1 0 -1,1 -1 -15,0 1 16,4 0 62,-4 -1 -31,18 6 -16,5 8 16,-18 -13 -47,-6 -5 0,6 5 16,-1 -1 -16,0 -4 16,1 5 -1,9 4 1,-10 -4 -16,0 0 15,-4 0 -15,23 9 47,-14 -5 -16,19 10 63,-33 -15 -94,4 1 31,1 -5 -15,-5 5 -16,66 41 109,-48 -31 213,-8 -11 -291,-6 -4 62</inkml:trace>
    </iact:actionData>
  </iact:action>
  <iact:action type="add" startTime="169427">
    <iact:property name="dataType"/>
    <iact:actionData xml:id="d13">
      <inkml:trace xmlns:inkml="http://www.w3.org/2003/InkML" xml:id="stk13" contextRef="#ctx0" brushRef="#brinv">0 0 0</inkml:trace>
    </iact:actionData>
  </iact:action>
  <iact:action type="add" startTime="169428">
    <iact:property name="dataType"/>
    <iact:actionData xml:id="d14">
      <inkml:trace xmlns:inkml="http://www.w3.org/2003/InkML" xml:id="stk14" contextRef="#ctx0" brushRef="#brinv">4244 2345 0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6-04T03:23:23.438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30558">
    <iact:property name="dataType"/>
    <iact:actionData xml:id="d0">
      <inkml:trace xmlns:inkml="http://www.w3.org/2003/InkML" xml:id="stk0" contextRef="#ctx0" brushRef="#br0">1247 718 0,'5'0'229,"-1"0"-229,6 0 16,-6 0 0,6 0 -16,27 0 31,43 -4 16,-76 4 -47,1 0 15,0 0 1,-1 0 -16,1 0 15,-5 -5 1,9 5 0,-4 0 30,0 0 17,4 0 -48,1 0 1,-1 0 0,-4 0 -16,-1 0 15,1 0 -15,4 0 16</inkml:trace>
    </iact:actionData>
  </iact:action>
  <iact:action type="add" startTime="32049">
    <iact:property name="dataType"/>
    <iact:actionData xml:id="d1">
      <inkml:trace xmlns:inkml="http://www.w3.org/2003/InkML" xml:id="stk1" contextRef="#ctx0" brushRef="#br0">1663 714 0,'5'0'78,"4"0"-78,-4 0 32,0 0 -32,4 0 15,47 0 16,-32 0 -31,4 0 72,-5 0 -56,85 0 15,-99 0 -15,1 0 -1</inkml:trace>
    </iact:actionData>
  </iact:action>
  <iact:action type="add" startTime="33411">
    <iact:property name="dataType"/>
    <iact:actionData xml:id="d2">
      <inkml:trace xmlns:inkml="http://www.w3.org/2003/InkML" xml:id="stk2" contextRef="#ctx0" brushRef="#br0">2155 709 0,'14'0'109,"-5"0"-93,-4 5 -16,4 -5 15,-4 0 -15,0 4 0,4 -4 16,10 0 -1,9 0 17,-24 0 -17,1 0 1,0 0 31,-1 0 15,1 0 -31,0 0 -31,-1 0 16,6 0 0,-6 0 -1,1 0 1,0 0 0,0 0 15</inkml:trace>
    </iact:actionData>
  </iact:action>
  <iact:action type="add" startTime="34559">
    <iact:property name="dataType"/>
    <iact:actionData xml:id="d3">
      <inkml:trace xmlns:inkml="http://www.w3.org/2003/InkML" xml:id="stk3" contextRef="#ctx0" brushRef="#br0">2576 704 0,'9'0'141,"5"0"-141,0 0 15,0 0 -15,-4 0 16,4 0 -16,0 0 16,0 0 -16,0 0 15,9 0 1,-13 0 -16,-1 0 0,0 0 15,5 0 1,0 0 -16,5 0 16,-5 0 -16,0 0 15,14 0 1,-18 0 -16,4 0 0,4 0 15,-4 -4 1,-9 4 296,0 0 -296,-1 0 15,1 0 -31,0 0 62</inkml:trace>
    </iact:actionData>
  </iact:action>
  <iact:action type="add" startTime="55745">
    <iact:property name="dataType"/>
    <iact:actionData xml:id="d4">
      <inkml:trace xmlns:inkml="http://www.w3.org/2003/InkML" xml:id="stk4" contextRef="#ctx0" brushRef="#br0">3633 152 0,'14'0'172,"-9"0"-141,0 0 16,-1 0 -47,6 0 15,-1 9 1,5 -4 -16,10 5 16,-1 -1 15,-14 -9 -31,-9 5 15,5 -5 -15,0 0 47,-1 0 -16,6 4 -31,-1 1 16,0 0 -1,1 -1 -15,-1 -4 16,-4 0 -1,4 5 -15,5 0 32,-9 -1 -17,0 -4 1,-5 5 -16,4 -5 0,6 5 31,4 -1 -31,-10 1 0,10 4 16,-9 -9 -16,0 5 15,4 0 1,-4 -5 -16,-1 9 31,1 -9 -31,0 0 16,-5 5 -1,4 -5 32,6 0 -31,-10 4 -16,5 -4 15,-1 0 16,-4 5 1,10 0 -17,-6 4 -15,6 -4 16,-6 0 -1,6 -1 -15,-6 1 16,1 0 26,0 -1 -42,-1 -4 15,1 0 157</inkml:trace>
    </iact:actionData>
  </iact:action>
  <iact:action type="add" startTime="58479">
    <iact:property name="dataType"/>
    <iact:actionData xml:id="d5">
      <inkml:trace xmlns:inkml="http://www.w3.org/2003/InkML" xml:id="stk5" contextRef="#ctx0" brushRef="#br0">3657 597 0,'0'-5'78,"4"5"-15,6 0 -48,-6 0 1,6 -5 -1,-1 5 1,-4 0 -16,9 0 16,-9 0 -16,-1 0 15,6 -4 1,-6 4 -1,6 0 -15,-6 -5 0,10 5 16,19 -9 15,-24 9 -31,1 0 16,-5 -5 -1,4 0 -15,-4 1 0,4 4 16,0 0 -16,-9 -5 0,10 5 31,13 -9 0,-18 9 -31,-1 0 0,6 0 0,-1 -5 16,0 0 -1,-4 5 -15,0 0 0,-1 0 31,-4 -4 -15,5 4 -16,0 0 16,0 -5 -1,-1 5 -15,10 -9 31,-4 4 -31,-6 5 0,1 0 16,-5 -5 0,5 5 -16,-1 -9 109,1 9 -109,0 -5 0,-1 5 15,-4 -5 1,5 1 -16,4 -1 31,-9 0 -31,0 1 16,0 -1 31,5 5 -6,0 -5 -26,-5 1 1,4 4 -16,1 -5 16,-5 0 -16,5 1 15,-1 -1 16,1 5 -31,-5 -5 32</inkml:trace>
    </iact:actionData>
  </iact:action>
  <iact:action type="add" startTime="61368">
    <iact:property name="dataType"/>
    <iact:actionData xml:id="d6">
      <inkml:trace xmlns:inkml="http://www.w3.org/2003/InkML" xml:id="stk6" contextRef="#ctx0" brushRef="#br0">4265 307 0,'5'0'232,"-1"-5"-232,6 0 15,8 -4 16,-8 4 -31,-6 0 0,1 5 16,5 -9 15,-6 9 -15,-4 -5 -16,10 1 0,-1 -1 31,0 -4 -31,5 4 16,-4 0 -16,-1 1 15,5 -1 1,-9 0 -16,-1 5 15,1 0 1,0 0 0,-1 -4 -16,-4 -1 15,5 5 1,5 -5 -16,-6 1 15,24 -15 32,-23 19 -47,0 -5 16,4 5 -16,-9 -9 31,5 9 -31,-5 -5 249,4 -4 -218</inkml:trace>
    </iact:actionData>
  </iact:action>
  <iact:action type="add" startTime="63293">
    <iact:property name="dataType"/>
    <iact:actionData xml:id="d7">
      <inkml:trace xmlns:inkml="http://www.w3.org/2003/InkML" xml:id="stk7" contextRef="#ctx0" brushRef="#br0">4232 934 0,'5'0'62,"0"0"-46,-1 0 0,1 0 -16,4 0 31,1 0 -31,-1 4 15,5 1 -15,5 0 16,4 9 -16,-4 -5 16,4 5 -16,10 0 31,-19 -9 -31,0 0 0,-9 -5 62,0 0 -46,-1 0 -16,1 4 15,0 1 1,-1 -5 -16,6 0 14,-6 0 2,1 0 -1,-5 5 1,5 -5 -16,-1 0 0,1 0 31,0 0 -31,-1 0 0,10 4 16,0 1 -1,0 -5 -15,0 5 16,1 -1 -16,3 -4 16,-4 5 -16,0 4 15,14 5 16,-23 -14 -31,4 0 32,-4 5 46,0 -5 -78</inkml:trace>
    </iact:actionData>
  </iact:action>
  <iact:action type="add" startTime="100113">
    <iact:property name="dataType"/>
    <iact:actionData xml:id="d8">
      <inkml:trace xmlns:inkml="http://www.w3.org/2003/InkML" xml:id="stk8" contextRef="#ctx0" brushRef="#br0">629 1374 0,'5'0'203,"4"0"-187,-4 0 -1,0 0 -15,-1 0 16,1 0 -16,0 0 16,-1 0 -1,1 0 -15,0 0 0,-1 0 16,1 0 15,0 0 -15,0 0 -16,-1 0 31,1 0 -31,4 0 0,-4 0 15,0 0 -15,-1 0 32,1 0 30,0 0 -31,-1 0 -31</inkml:trace>
    </iact:actionData>
  </iact:action>
  <iact:action type="add" startTime="101668">
    <iact:property name="dataType"/>
    <iact:actionData xml:id="d9">
      <inkml:trace xmlns:inkml="http://www.w3.org/2003/InkML" xml:id="stk9" contextRef="#ctx0" brushRef="#br0">882 1388 0,'5'0'343,"-1"0"-328,1 0 16,4 0 -31,1 0 32,-6 0 -17,1 0 1,0 0 15,-1 0 -31,1 0 16,0 0 -16,18 0 31,-18 0 -31,0 0 0,-1 0 15,6 0 17,-6 0 -32,1 0 15,0 0 -15,-1 0 16,1 0 -1,0 0 32,-1 -5 -31,1 5 -16,33 -5 46,-29 5 -46,-4 0 0,4 0 16,-4 0 15,-1 0 16,6 0 -47,-1 -4 16,-4 4 -1</inkml:trace>
    </iact:actionData>
  </iact:action>
  <iact:action type="add" startTime="120584">
    <iact:property name="dataType"/>
    <iact:actionData xml:id="d10">
      <inkml:trace xmlns:inkml="http://www.w3.org/2003/InkML" xml:id="stk10" contextRef="#ctx0" brushRef="#br0">3792 115 0,'5'-5'62,"0"-4"-46,-5 -5 -16,4 4 0,1 6 15,-5 -6 1,5 1 -16,-5 -1 15,0 1 -15,5 0 16,-5 4 0,0 10 140,0 -1 -109,0 6 -47,0 -6 0,0 1 31,0 5 172,4 -1 -203,-4 5 0,0 5 15,0 -5 1,0 18 -16,0 -27 16,0 4 39,-4 -27 7,-1 8 -46,0 -4 -1</inkml:trace>
    </iact:actionData>
  </iact:action>
  <iact:action type="add" startTime="122443">
    <iact:property name="dataType"/>
    <iact:actionData xml:id="d11">
      <inkml:trace xmlns:inkml="http://www.w3.org/2003/InkML" xml:id="stk11" contextRef="#ctx0" brushRef="#br0">3699 405 0,'5'0'187,"-1"0"-187,1 0 16,0 0 -16,-1 0 16,1 0 -1,0 0 -15,-1 5 47,-4 -1 -16,0 1 0,0 0 1,-18 13 -1,8 -4 -31,-4 -4 0,-19 22 47,38 -32 16,0 0 -63,-1 0 93,1 0 -62,0 0 16,-1 0 -47,1 0 31,0 0 125,0 0 -140,-1 0 151,1 0 -105,0 0 -46,-1 0 0,1 0 -1,-5 -4 1</inkml:trace>
    </iact:actionData>
  </iact:action>
  <iact:action type="add" startTime="136779">
    <iact:property name="dataType"/>
    <iact:actionData xml:id="d12">
      <inkml:trace xmlns:inkml="http://www.w3.org/2003/InkML" xml:id="stk12" contextRef="#ctx0" brushRef="#br0">3465 35 0,'-5'0'93,"5"5"-23,0 -1 -70,0 6 16,0 -5 -16,0 -1 47,0 6 -47,0 -1 15,0 -4 -15,0 4 16,0 -4 0,0 -1 -16,0 1 0,0 0 15,0 -1 -15,5 -4 63,0 10 -48,4 -6 1,0 1 -16,-4 -5 0,0 5 15,4 -1 1,0 -4 -16,-4 0 16,0 0 -16,-1 0 31,1 0 -16,0 5 1,-1 -5 0,1 5 -16,4 -5 15,1 0 -15,-5 0 16,-1 0 -1,1 0 17,14 0 30,-15 0 -46,6 0 -16,-6 0 0,1 0 15,0 0 -15,-1 0 16,1 0 -1,-5 -5 95,0 0 -110,5 1 15,-5 -1 1,0 -4 -16,4 4 15,-4 -18 1,0 13 -16,0 6 16,0 -1 -1,0 -4 -15,0 4 0,0 0 16,0 1 77,-4 4 -93,-1 -10 0,-4 5 32,9 1 -32,-5 -1 15,-28 0 32,29 1 -47,-1 4 16,0 0 -16,1 0 15,-6 0 -15,5 -5 0,1 5 16,-29 -9 25,28 9 -41,-4 0 16,4 0 -16,1 0 15,-1 -5 1,0 5 -16,1 0 78</inkml:trace>
    </iact:actionData>
  </iact:action>
  <iact:action type="add" startTime="138827">
    <iact:property name="dataType"/>
    <iact:actionData xml:id="d13">
      <inkml:trace xmlns:inkml="http://www.w3.org/2003/InkML" xml:id="stk13" contextRef="#ctx0" brushRef="#br0">3516 503 0,'-4'5'31,"4"0"-15,-5 -1 15,5 1 -31,0 0 0,0 4 16,0 -4 15,0 -1 55,0 1 -55,-5 -5 -31,5 5 16,0 9 0,0 -10 -1,0 1 -15,0 0 16,0 -1 62,0 6 -78,5 -6 15,0 -4 -15,-1 5 16,-4 0 0,5 -5 -16,0 9 31,-5 -4 -31,4 -5 15,6 9 1,-1 -4 0,29 18 15,-29 -13 -31,0 -10 0,1 4 31,-6 1 -31,1 0 0,0 -5 16,4 4 -1,-9 1 -15,5 -5 63,-5 -5 15,0 1 -78,4 -6 0,-4 6 15,0 -1 1,5 -4 -16,-5 -1 31,0 6 -15,0 -1 -1,0 0 1,0 1 -16,5 -6 0,-5 5 15,0 1 1,0 -1 -16,0 0 16,0 1 -1,0 -1 1,0 0 -16,0 1 31,0 -1 -31,0 -4 16,-5 4 -1,5 -4 -15,-5 9 16,1 -5 -1,-6 -9 1,10 9 -16,-14 -4 16,5 4 15,4 5 16,1 0 -16,-1 0 -16,-4 0 1,-10 0 -16,14 0 57,0 0 -57,1 0 32,-6 0 -1,6 0 -16,-1 0 -15,5 -4 94,-5 4 -94,1 0 31</inkml:trace>
    </iact:actionData>
  </iact:action>
  <iact:action type="add" startTime="151601">
    <iact:property name="dataType"/>
    <iact:actionData xml:id="d14">
      <inkml:trace xmlns:inkml="http://www.w3.org/2003/InkML" xml:id="stk14" contextRef="#ctx0" brushRef="#br0">667 1837 0,'0'-5'92,"4"5"-77,1 0 1,0 0 15,-1 0 0,1 0 -31,0 0 32,0 0 -17,-5 -4 16,4 4 -31,29 0 47,-24 -5 -31,-4 0 -16,4 1 15,-4 4 -15,0 0 0,-1 0 32</inkml:trace>
    </iact:actionData>
  </iact:action>
  <iact:action type="add" startTime="152966">
    <iact:property name="dataType"/>
    <iact:actionData xml:id="d15">
      <inkml:trace xmlns:inkml="http://www.w3.org/2003/InkML" xml:id="stk15" contextRef="#ctx0" brushRef="#br0">891 1818 0,'5'0'218,"0"0"-218,4 0 16,-4 0 0,9 0 -16,-10 0 0,1 0 47,0 0 -31,4 0 -1,5 -4 1,5 4 -16,4 0 0,1 0 15,4 -5 1,-9 5 -16,-5 0 0,0 0 16,-5 0 -16,-4 0 62,-5 -5 -62,4 5 78,1 0 -78</inkml:trace>
    </iact:actionData>
  </iact:action>
  <iact:action type="add" startTime="159115">
    <iact:property name="dataType"/>
    <iact:actionData xml:id="d16">
      <inkml:trace xmlns:inkml="http://www.w3.org/2003/InkML" xml:id="stk16" contextRef="#ctx0" brushRef="#br0">4111 274 0,'-5'0'188,"0"0"-188,1 0 31,-1 0 -16,0 0 1,1 0 0,-1 0 103,0 0 -103,0 0 -16,1 0 15,4 4 -15,-5 -4 78,0 0 -78,1 5 16,-1 0 0,0 -5 -1,5 5 1,-4 -1 31,4 1 -47,-5 0 15,5 18 157,0 -18 -172,0 -1 15,0 1 -15,0 0 63,5 -5 -19,-5 4 -28,4 -4 15,-4 5 -31,5 0 0,0 -1 16,4 1 15,-4 0 0,-1 -1 -15,1 -4 -1,0 0 17,-5 5 -32,5 -5 31,-1 0 -31,-4 5 31,5 -1 -15,0 -4 15,-1 0 0,1 0 -15,0 0 -1,-1 0 1,1 0 -16,0 0 31,-1 0 0,6 5 0,-6 -5 -31,1 0 16,0 0 0,-1 0 -3,1 0 3,0 0 -1,-1 0 17,1 0 -32,0 0 31,-1 0 -31,1 0 62,0 0 -46,-5 -5 -1,5 5 1,-5 -9 0,0 4 15,0 1 -16,0 -1 1,4 5 -16,-4 -5 16,0 1 -1,0 -10 63,0 9 -78,0 0 16,0 1 15,0 -1 -31,0 0 31,0 1 -15,0 -1 -1,0 0 17,-4 -4 -32,-1 9 15,5 -5 1,-14 -9 -1,14 9 1,-5 5 0,0 -4 -1,1 4 -15,-1 -5 16,0 5 -1,5 -5 1,-4 5 0,-1 0 15,0 0 -16,5 -4 1,-4 4 0,-1 0 30,0 0 17,1 0 -32,-1 0 -31,0 0 47,1 0 15,-1 0 27,0 0 -73</inkml:trace>
    </iact:actionData>
  </iact:action>
  <iact:action type="add" startTime="177382">
    <iact:property name="dataType"/>
    <iact:actionData xml:id="d17">
      <inkml:trace xmlns:inkml="http://www.w3.org/2003/InkML" xml:id="stk17" contextRef="#ctx0" brushRef="#br0">1163 2155 0,'4'0'125,"1"0"-78,0 0 -32,-1 0 17,1 0 -17,0 0 1,4 0 -16,-4 0 15,14 -4 1,-15 -1 -16,6 5 16,-1 0 -1,5 0 -15,-5 -5 0,1 1 92,-1 4 -76,-4 0 -1,-1 0 -15,10 0 110,-9 0 -110,14 -5 0,-10 5 0,1 0 31,18 -5 -31,-14 1 0,0 -1 31,-10 5 -31,1 0 31,0 0 -15</inkml:trace>
    </iact:actionData>
  </iact:action>
  <iact:action type="add" startTime="181377">
    <iact:property name="dataType"/>
    <iact:actionData xml:id="d18">
      <inkml:trace xmlns:inkml="http://www.w3.org/2003/InkML" xml:id="stk18" contextRef="#ctx0" brushRef="#br0">2159 2137 0,'5'0'109,"0"0"-62,-1 0 -31,6 0 -1,-6 0 -15,15 0 16,-14 0 0,0 0 -16,4 0 31,-4 0 0,-1 0 -15,6 0 -16,-6 0 15,1 0 -15,4 0 16,-4 0 -1,0 0 1,-1 0 15,1 0 16,0 0 -16,-1 0 0,6 0 16,-6 0 -47,6 0 0,-5 0 16,13 0 -1,-8 0 -15,-6 0 0,1 0 16,9 0 0</inkml:trace>
    </iact:actionData>
  </iact:action>
  <iact:action type="add" startTime="195928">
    <iact:property name="dataType"/>
    <iact:actionData xml:id="d19">
      <inkml:trace xmlns:inkml="http://www.w3.org/2003/InkML" xml:id="stk19" contextRef="#ctx0" brushRef="#br0">1345 2333 0,'5'0'265,"0"0"-250,-1 0 43,6 -5 -43,-6 5 1,1 -4 -1,0 4 1,-1 0 15,1 0 47,0 0 -47,-1 0 -31,1 0 63,0 0 -48,-1 0 17,6 0 -1,-1 0 -16</inkml:trace>
    </iact:actionData>
  </iact:action>
  <iact:action type="add" startTime="208921">
    <iact:property name="dataType"/>
    <iact:actionData xml:id="d20">
      <inkml:trace xmlns:inkml="http://www.w3.org/2003/InkML" xml:id="stk20" contextRef="#ctx0" brushRef="#br0">1710 770 0,'14'0'31,"-9"0"-16,0 0 1,-1 0 -16,1 0 16,4 0 -16,-4 0 15,56 0 32,-56 0 -31,4 0 -16,0 0 15,-4 0 1,9 0 -1,-5 0 -15,5 0 16,0 0 -16,38 0 47,-47 0 -47,-5 -5 15</inkml:trace>
    </iact:actionData>
  </iact:action>
  <iact:action type="add" startTime="209982">
    <iact:property name="dataType"/>
    <iact:actionData xml:id="d21">
      <inkml:trace xmlns:inkml="http://www.w3.org/2003/InkML" xml:id="stk21" contextRef="#ctx0" brushRef="#br0">2202 747 0,'4'0'16,"1"0"-1,0 0 -15,4 0 32,-4 0 -17,-1 4 126,24 6 -126,-9 -10 -15,-5 4 16,14 1 -1,-14 -5 -15,0 0 16,5 0 -16,-10 0 16,5 0 15,-9 0 -31,-5 5 15</inkml:trace>
    </iact:actionData>
  </iact:action>
  <iact:action type="add" startTime="211078">
    <iact:property name="dataType"/>
    <iact:actionData xml:id="d22">
      <inkml:trace xmlns:inkml="http://www.w3.org/2003/InkML" xml:id="stk22" contextRef="#ctx0" brushRef="#br0">2623 756 0,'4'0'78,"1"0"-78,0 0 31,-1 0 -15,1 0 -1,0 0 -15,13 0 16,1 0 0,0 0 -16,-5 0 0,51 0 31,-55 0 -16,-6 0 -15,1 0 16,4 0 0,29 0 15,-24 0 -31,9 0 0,-9 0 15,14 0 -15,-9 0 32,-14 0 30,0 0 -17,4 0 -45,-4 0 15</inkml:trace>
    </iact:actionData>
  </iact:action>
  <iact:action type="add" startTime="220072">
    <iact:property name="dataType"/>
    <iact:actionData xml:id="d23">
      <inkml:trace xmlns:inkml="http://www.w3.org/2003/InkML" xml:id="stk23" contextRef="#ctx0" brushRef="#br0">3778 1977 0,'10'24'141,"-10"-15"-141,4 1 15,1 -6 1,0 1 0,-1 -5 -1,1 0 16,0 5 24,4 -5 -23,-4 0 -17,0 0 16,-1 0 -31,1 0 0,0 0 16,-1 0 0,1 0 -16,0 0 109,-5 -5 -78,0 0 0,0 1 -31,0 -1 16,0 0 -16,0 1 0,0 -1 15,0 0 1,0 1 0,0 -1 -16,-10 -5 15,6 10 16,4 -4 -31,-5 4 16,0 0 -16,5 -5 16,-4 5 -1,-1 0 1,0 0 -1,1 0 -15,-1 0 47,0 -5 -3,0 5 -28,1 0 -16,-6 -4 15,6 4 1,-1 0 15</inkml:trace>
    </iact:actionData>
  </iact:action>
  <iact:action type="add" startTime="222054">
    <iact:property name="dataType"/>
    <iact:actionData xml:id="d24">
      <inkml:trace xmlns:inkml="http://www.w3.org/2003/InkML" xml:id="stk24" contextRef="#ctx0" brushRef="#br0">3867 2001 0</inkml:trace>
    </iact:actionData>
  </iact:action>
  <iact:action type="add" startTime="222885">
    <iact:property name="dataType"/>
    <iact:actionData xml:id="d25">
      <inkml:trace xmlns:inkml="http://www.w3.org/2003/InkML" xml:id="stk25" contextRef="#ctx0" brushRef="#br0">3905 1954 0,'4'0'31,"-4"5"-15,0 -1 52,5 6 -68,-5 -6 0,0 1 15,5 19 1,-5 -20 -1,0 1 1,0 0 15,0 -10 141,0 -4 -157,4 9 -15,-4 -5 0,0 0 16,5 5 -16,-5 -4 16,0 -1 -1,5 5 48,-1 0 -32,1 0 -16,0 0 32,0 0 -31,-1 0 -16,6 0 0,-10 5 29,4 -5 -13,1 0 15,0 0 -15,-1 4 -1,1 1 1,0 0 -16,-1 -1 16,-4 1 -1,0 0 16,0 -1 -31,5 1 16,-5 0 -16,0 -1 16,0 6 15,0 -6 -16,0 1 1,0 0 15,0 -1 -15,-5 -4 -16,-13 5 93,13 0 -93,5 -1 16,-5 -4 -16,1 0 31,-1 5 -15,0 -5 -1,1 0 17,-1 0 11,0 0 -27</inkml:trace>
    </iact:actionData>
  </iact:action>
  <iact:action type="add" startTime="225104">
    <iact:property name="dataType"/>
    <iact:actionData xml:id="d26">
      <inkml:trace xmlns:inkml="http://www.w3.org/2003/InkML" xml:id="stk26" contextRef="#ctx0" brushRef="#br0">3909 1940 0,'5'0'78,"0"0"-62,4 0 31,-4 0 -32,-1 0 -15,6 0 16,-1 0 -16,10 0 16,4 0 15,-18 0 -31,0 0 0,-1 0 15,1 0 1,0 0 15,-1 0 16</inkml:trace>
    </iact:actionData>
  </iact:action>
  <iact:action type="add" startTime="231121">
    <iact:property name="dataType"/>
    <iact:actionData xml:id="d27">
      <inkml:trace xmlns:inkml="http://www.w3.org/2003/InkML" xml:id="stk27" contextRef="#ctx0" brushRef="#br0">3895 2057 0</inkml:trace>
    </iact:actionData>
  </iact:action>
  <iact:action type="add" startTime="239734">
    <iact:property name="dataType"/>
    <iact:actionData xml:id="d28">
      <inkml:trace xmlns:inkml="http://www.w3.org/2003/InkML" xml:id="stk28" contextRef="#ctx0" brushRef="#br0">3937 1846 0,'-4'0'32,"-1"0"-17,0 0 1,-9 0 -1,-14 0 79,19 5 -94,4 -5 16,-4 5 -16,-19 9 15,-38 9 16,57 -18 -15,4 0 -16,-4 -5 16,9 4 -1,-9 -4 -15,4 5 16,0 -5 -1,-4 5 -15,4 -1 32,-9 1 -32,14 0 0,-9 -5 15,9 4 1,-10 1 -16,10 0 0,0 -1 31,0 6 -15,0 -1 -1,5 -4 1,-5 -1 -16,5 1 0,-5 0 15,4 -5 1,-4 9 0,0 1 -16,5 -6 15,0 1 -1,-5 14 17,5 -19 -31,-1 9 16,1 -4 -16,0 -5 16,-1 0 15,1 0 -16,4 4 -15,5 1 47,-9 -5 -47,9 9 0,5 1 31,-15 -10 -31,10 9 16,-4 -4 0,-1 -5 -16,-4 0 0,9 4 15,-5 1 1,-4 -5 -16,0 0 15,-1 5 -15,10 -5 32,-4 0 -32,-6 0 15,6 5 1,-1 -5 -16,-4 0 15,9 4 1,-10 -4 0,1 0 -16,0 0 15,4 0 -15,1 0 16,-1 0 -1,-4 0 -15,-1 0 16,1 0 -16,0 0 16,-1 0 -16,6 0 15,-1 0 -15,-4 0 16,4 0 -1,19 0 17,-19 0 -32,-4 0 15,0 0 -15,4 0 16,-9 -4 -16,14 4 32,-9 -5 -32,4 0 0,-9 0 15,14 -13 16,-14 8 -15,0 1 0,5 0 -16,-5 -10 31,0 14 -31,0 1 15,0 -15 -15,0 10 32,-5 -6 -32,1 6 0,4 0 15,-5 4 -15,0 0 16,5 -4 -1,-4 0 -15,-1 9 16,5 -5 0,-9 0 -16,-1 -4 31,6 4 -31,-11 1 15,11 -1 1,-1 5 -16,-9 -9 16,9 4 -1,1 0 -15,-1 5 16,0 -5 -16,1 5 0,4 -4 15,-5 -1 1,0 5 -16,1 0 0,-1 -5 31,0 5 0,1 0 -31,4 -4 0,-5 4 42,0 0 -27,1 0 48,-1 0 -63,0 0 31,1 0 -16,-1 0 17,0 -5 -32,1 5 31</inkml:trace>
    </iact:actionData>
  </iact:action>
  <iact:action type="add" startTime="244084">
    <iact:property name="dataType"/>
    <iact:actionData xml:id="d29">
      <inkml:trace xmlns:inkml="http://www.w3.org/2003/InkML" xml:id="stk29" contextRef="#ctx0" brushRef="#br0">526 3035 0,'5'0'234,"0"0"-218,-1 0 -16,1 -4 31,0 4 -31,-1 0 94,1 0 -50,0 -5 -28,0 5 15,-1 0 32,1 0 -48,0 0 -15,-1 0 16,1 0 -1,0 0 1,-5 -5 0,4 5 -1,1 0 32,0 0 -47,-1 0 0,6 0 16,-6 0 -1,1 0 -15,0 0 16,-1 0 15,1 0 -15,0 0 -1,23 0 32,-24 0 -47,1 0 16,0 0 -16,0 0 31,-1 0 0,1 0 13,0 -4 143,-1 4 -171,1 0 0</inkml:trace>
    </iact:actionData>
  </iact:action>
  <iact:action type="add" startTime="249006">
    <iact:property name="dataType"/>
    <iact:actionData xml:id="d30">
      <inkml:trace xmlns:inkml="http://www.w3.org/2003/InkML" xml:id="stk30" contextRef="#ctx0" brushRef="#br0">882 3049 0,'5'0'203,"-1"0"-203,1 -4 31,0 4 16,-1 0 -31,1 0 -16,0 0 31,4 0 -15,-4 0 -16,-1 0 15,6 0 -15,-1 0 16,-4 0 -16,4 0 15,1 0 -15,-6 0 16,6 0 0,-6 0 -16,1 0 15,0 0 1,-1 0 -1,1 0 -15,0 0 0,-1 0 16,6 0 0,-6 0 62,6 0 -78,-6 0 15,6 0 1,4 0 -16,-5 0 15,5 0 -15,0 0 16,-9 0 -16</inkml:trace>
    </iact:actionData>
  </iact:action>
  <iact:action type="add" startTime="253568">
    <iact:property name="dataType"/>
    <iact:actionData xml:id="d31">
      <inkml:trace xmlns:inkml="http://www.w3.org/2003/InkML" xml:id="stk31" contextRef="#ctx0" brushRef="#br0">1523 2240 0,'0'-5'218,"-5"5"-155,1 -5 -17,4 1 -14,-5 4 -1,5 -5 31,-5 5 -62,1 0 16,-1 0 -1,0 -5 1,1 5 0,-1 -5 -1,0 1 -15,5 -1 31,-9 0 -31,4 1 16,1 4 0,-1 0 -1,5 -5 1,-5 5 -1,1 0 32,4 -5 16,-5 5 -6,5 -4 -26,-5 4 0,0 -5 -15,5 0 -1,-4 5 -15,-1 -4 16,0 4 -16,5 -5 31,-4 5 -31,4 -5 31,-5 5 47,0 0 -31,5 -4 0,-4 4 -47,-1 0 31,0 0 -15,1 0 -1,-1 0 1,-4 0 465,-10 0 -481,10 4 0,4 1 16,-4 -5 -1,4 0 -15,0 0 16,5 5 -16,-5 -1 292,1 1 -292,-6 0 0,10 -1 16,-4 1 -1,4 0 48,0 -1 -48,0 1 1,0 0 31,0 -1 15,0 1 -46,0 0 -16,0 0 109,0 -1 -78,0 1 47,4 -5 -63,-4 5 1,5 -5 0,0 9 15,-1 -9 0,-4 5 16,5 -5 -47,0 4 31,0 -4 -15,-5 5 -16,4 -5 15,1 5 16,-5 -1 -31,5 -4 0,-1 0 16,-4 5 0,5 -5 -1,0 0 16,-1 0 1,1 0 -1,-5 5 -16,5 -5 1,-1 0 -16,1 0 31,0 0 16,-1 0 -1,1 0 1,-5 4 -16,5 -4 -31,-1 0 16,-4 5 0,5 -5 -16,0 0 15,-5 5 -15,4 -5 203,1 0 -161,0 0 -42,-1 0 16,1 0 -1,0 0 1,0 0 109,-1 0 -110,1 0 1,0 0 -16,-1 0 16,6 0 124,-10 -5 -140,9 5 16,0 -14 -1,-4 14 -15,-5 -5 16,0 1 15,0 -1 -15,5 5 30,-5 -5 -14,0 1 -32,0 -1 63,0 0 108,-5 5 -77</inkml:trace>
    </iact:actionData>
  </iact:action>
  <iact:action type="add" startTime="262483">
    <iact:property name="dataType"/>
    <iact:actionData xml:id="d32">
      <inkml:trace xmlns:inkml="http://www.w3.org/2003/InkML" xml:id="stk32" contextRef="#ctx0" brushRef="#br0">7 2675 0,'9'0'78,"-4"0"-78,0 0 16,-1 0 -1,1 0 -15,4 0 32,-4 0 -32,0 0 15,-1 0 -15,11 0 16,-11 0 -16,6 0 15,13 0 -15,-14 0 16,1 0 -16,27 0 46,-28 0 -46,-9 -5 15,10 5 17,-5 0 46,-1 0 -63,1 0 16,0 0 -31,-1 0 32</inkml:trace>
    </iact:actionData>
  </iact:action>
  <iact:action type="add" startTime="263937">
    <iact:property name="dataType"/>
    <iact:actionData xml:id="d33">
      <inkml:trace xmlns:inkml="http://www.w3.org/2003/InkML" xml:id="stk33" contextRef="#ctx0" brushRef="#br0">2716 2665 0,'5'0'125,"0"0"-110,4 0 -15,-4 0 16,-1 0 -16,6 0 15,-1 0 -15,-4 0 16,-1 0 0,6 0 -16,-6 0 78,1 0 -78,0 0 15,-1 0 16</inkml:trace>
    </iact:actionData>
  </iact:action>
  <iact:action type="add" startTime="263938">
    <iact:property name="dataType"/>
    <iact:actionData xml:id="d34">
      <inkml:trace xmlns:inkml="http://www.w3.org/2003/InkML" xml:id="stk34" contextRef="#ctx0" brushRef="#brinv">0 0 0</inkml:trace>
    </iact:actionData>
  </iact:action>
  <iact:action type="add" startTime="263939">
    <iact:property name="dataType"/>
    <iact:actionData xml:id="d35">
      <inkml:trace xmlns:inkml="http://www.w3.org/2003/InkML" xml:id="stk35" contextRef="#ctx0" brushRef="#brinv">4684 3056 0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6" Type="http://schemas.microsoft.com/office/2011/relationships/inkAction" Target="../ink/inkAction1.xml"/><Relationship Id="rId7" Type="http://schemas.openxmlformats.org/officeDocument/2006/relationships/tags" Target="../tags/tag1.xm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4" Type="http://schemas.openxmlformats.org/officeDocument/2006/relationships/tags" Target="../tags/tag2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4" Type="http://schemas.openxmlformats.org/officeDocument/2006/relationships/tags" Target="../tags/tag3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6jl9KkmgDI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 err="1"/>
              <a:t>GeoSpatial</a:t>
            </a:r>
            <a:r>
              <a:rPr lang="en-AU" altLang="en-US" dirty="0"/>
              <a:t> data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Thuc Le</a:t>
            </a:r>
          </a:p>
          <a:p>
            <a:endParaRPr lang="en-AU" dirty="0"/>
          </a:p>
          <a:p>
            <a:r>
              <a:rPr lang="en-AU" sz="2400" dirty="0"/>
              <a:t>Advanced Analytic Techniques 2</a:t>
            </a:r>
          </a:p>
          <a:p>
            <a:r>
              <a:rPr lang="en-AU" sz="2400" dirty="0"/>
              <a:t>University of South Australia</a:t>
            </a:r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0"/>
    </mc:Choice>
    <mc:Fallback xmlns="">
      <p:transition spd="slow" advTm="110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8263989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Association rules vs co-location analysis</a:t>
            </a:r>
          </a:p>
          <a:p>
            <a:pPr>
              <a:lnSpc>
                <a:spcPct val="120000"/>
              </a:lnSpc>
            </a:pPr>
            <a:r>
              <a:rPr lang="en-GB" altLang="en-US" sz="2736" dirty="0"/>
              <a:t>Clustering vs hot spots analysis</a:t>
            </a:r>
          </a:p>
          <a:p>
            <a:pPr marL="0" indent="0">
              <a:lnSpc>
                <a:spcPct val="120000"/>
              </a:lnSpc>
              <a:buNone/>
            </a:pPr>
            <a:endParaRPr lang="en-GB" altLang="en-US" sz="2736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736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736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04"/>
    </mc:Choice>
    <mc:Fallback xmlns="">
      <p:transition spd="slow" advTm="161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Association rules vs co-location</a:t>
            </a:r>
          </a:p>
        </p:txBody>
      </p:sp>
      <p:pic>
        <p:nvPicPr>
          <p:cNvPr id="19460" name="Picture 4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524000"/>
            <a:ext cx="486393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3090880" cy="2249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" y="4343399"/>
            <a:ext cx="2985270" cy="14029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86200" y="1524000"/>
            <a:ext cx="0" cy="4724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00"/>
    </mc:Choice>
    <mc:Fallback xmlns="">
      <p:transition spd="slow" advTm="76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1143000"/>
          </a:xfrm>
        </p:spPr>
        <p:txBody>
          <a:bodyPr/>
          <a:lstStyle/>
          <a:p>
            <a:r>
              <a:rPr lang="en-AU" dirty="0"/>
              <a:t>Association rule mining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2761"/>
            <a:ext cx="3497143" cy="254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44138"/>
            <a:ext cx="3892618" cy="1829429"/>
          </a:xfrm>
          <a:prstGeom prst="rect">
            <a:avLst/>
          </a:prstGeom>
        </p:spPr>
      </p:pic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138" y="3819186"/>
            <a:ext cx="7696200" cy="91614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AU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Diaper</a:t>
            </a:r>
            <a:r>
              <a:rPr lang="en-AU" sz="2000" dirty="0" err="1">
                <a:sym typeface="Wingdings" panose="05000000000000000000" pitchFamily="2" charset="2"/>
              </a:rPr>
              <a:t>Beer</a:t>
            </a:r>
            <a:endParaRPr lang="en-AU" sz="2000" dirty="0">
              <a:sym typeface="Wingdings" panose="05000000000000000000" pitchFamily="2" charset="2"/>
            </a:endParaRPr>
          </a:p>
          <a:p>
            <a:endParaRPr lang="en-AU" sz="2000" dirty="0">
              <a:sym typeface="Wingdings" panose="05000000000000000000" pitchFamily="2" charset="2"/>
            </a:endParaRPr>
          </a:p>
          <a:p>
            <a:r>
              <a:rPr lang="en-AU" sz="2000" dirty="0">
                <a:sym typeface="Wingdings" panose="05000000000000000000" pitchFamily="2" charset="2"/>
              </a:rPr>
              <a:t>Support: P(Diaper, Beer) = 3/5 = 0.6</a:t>
            </a:r>
          </a:p>
          <a:p>
            <a:r>
              <a:rPr lang="en-AU" sz="2000" dirty="0">
                <a:sym typeface="Wingdings" panose="05000000000000000000" pitchFamily="2" charset="2"/>
              </a:rPr>
              <a:t>Confidence: P(</a:t>
            </a:r>
            <a:r>
              <a:rPr lang="en-AU" sz="2000" dirty="0" err="1">
                <a:sym typeface="Wingdings" panose="05000000000000000000" pitchFamily="2" charset="2"/>
              </a:rPr>
              <a:t>Beer|Diaper</a:t>
            </a:r>
            <a:r>
              <a:rPr lang="en-AU" sz="2000" dirty="0">
                <a:sym typeface="Wingdings" panose="05000000000000000000" pitchFamily="2" charset="2"/>
              </a:rPr>
              <a:t>) = 3/4 = 0.75</a:t>
            </a:r>
            <a:endParaRPr lang="en-AU" sz="2000" dirty="0"/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xmlns="" Requires="p14 iact">
          <p:contentPart p14:bwMode="auto" r:id="rId6">
            <p14:nvContentPartPr>
              <p14:cNvPr id="11" name="Ink 10"/>
              <p14:cNvContentPartPr/>
              <p14:nvPr>
                <p:custDataLst>
                  <p:tags r:id="rId7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2531" y="2284762"/>
              <a:ext cx="7910935" cy="3989974"/>
            </p14:xfrm>
          </p:contentPart>
        </mc:Choice>
        <mc:Fallback>
          <p:pic>
            <p:nvPicPr>
              <p:cNvPr id="11" name="Ink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531" y="2275762"/>
                <a:ext cx="7928935" cy="40079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2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475"/>
    </mc:Choice>
    <mc:Fallback xmlns="">
      <p:transition spd="slow" advTm="226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Spatial association rule mining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22860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4648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2948" y="28077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2948" y="36494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23788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2745" y="39904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399" y="5257800"/>
            <a:ext cx="327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Input: Feature A, B, C &amp; instances: A1, A2, B1, B2, C1, C2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1752600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Spatial Association Rule (Han, 1995)</a:t>
            </a:r>
          </a:p>
          <a:p>
            <a:endParaRPr lang="en-AU" sz="2400" dirty="0"/>
          </a:p>
          <a:p>
            <a:pPr marL="342900" indent="-342900">
              <a:buAutoNum type="arabicPeriod"/>
            </a:pPr>
            <a:r>
              <a:rPr lang="en-AU" sz="2400" dirty="0"/>
              <a:t>Create transactions by reference feature, e.g. C</a:t>
            </a:r>
          </a:p>
          <a:p>
            <a:r>
              <a:rPr lang="en-AU" sz="2400" dirty="0"/>
              <a:t>	(C1, B1)</a:t>
            </a:r>
          </a:p>
          <a:p>
            <a:r>
              <a:rPr lang="en-AU" sz="2400" dirty="0"/>
              <a:t>	(C2, B2)</a:t>
            </a:r>
          </a:p>
          <a:p>
            <a:endParaRPr lang="en-AU" sz="2400" dirty="0"/>
          </a:p>
          <a:p>
            <a:r>
              <a:rPr lang="en-AU" sz="2400" dirty="0"/>
              <a:t>2. Support (A, B) = 0</a:t>
            </a:r>
          </a:p>
          <a:p>
            <a:r>
              <a:rPr lang="en-AU" sz="2400" dirty="0"/>
              <a:t>     Support(B, C)= 2/2 = 1</a:t>
            </a:r>
          </a:p>
          <a:p>
            <a:endParaRPr lang="en-AU" sz="2400" dirty="0"/>
          </a:p>
          <a:p>
            <a:r>
              <a:rPr lang="en-AU" sz="2400" dirty="0"/>
              <a:t>3. Output = (B, C)</a:t>
            </a:r>
          </a:p>
        </p:txBody>
      </p:sp>
      <p:sp>
        <p:nvSpPr>
          <p:cNvPr id="17" name="Oval 16"/>
          <p:cNvSpPr/>
          <p:nvPr/>
        </p:nvSpPr>
        <p:spPr>
          <a:xfrm rot="1546250">
            <a:off x="2419848" y="2094619"/>
            <a:ext cx="1303151" cy="15275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 rot="7088320">
            <a:off x="2548824" y="3333719"/>
            <a:ext cx="1303151" cy="15275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xmlns="" Requires="p14 iact">
          <p:contentPart p14:bwMode="auto" r:id="rId3">
            <p14:nvContentPartPr>
              <p14:cNvPr id="7" name="Ink 6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52195" y="2403643"/>
              <a:ext cx="6737293" cy="3722490"/>
            </p14:xfrm>
          </p:contentPart>
        </mc:Choice>
        <mc:Fallback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3195" y="2394643"/>
                <a:ext cx="6755293" cy="37404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7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43"/>
    </mc:Choice>
    <mc:Fallback xmlns="">
      <p:transition spd="slow" advTm="197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1143000"/>
          </a:xfrm>
        </p:spPr>
        <p:txBody>
          <a:bodyPr/>
          <a:lstStyle/>
          <a:p>
            <a:r>
              <a:rPr lang="en-AU" dirty="0"/>
              <a:t>Spatial Colocation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81600" cy="2971799"/>
          </a:xfrm>
        </p:spPr>
        <p:txBody>
          <a:bodyPr>
            <a:normAutofit/>
          </a:bodyPr>
          <a:lstStyle/>
          <a:p>
            <a:r>
              <a:rPr lang="en-AU" sz="2000" dirty="0"/>
              <a:t>Feature: A, B, C</a:t>
            </a:r>
          </a:p>
          <a:p>
            <a:r>
              <a:rPr lang="en-AU" sz="2000" dirty="0"/>
              <a:t>Feature Instances: A1, A2, B1, B2, C1, C2</a:t>
            </a:r>
          </a:p>
          <a:p>
            <a:r>
              <a:rPr lang="en-AU" sz="2000" dirty="0"/>
              <a:t>Feature subsets: (A, B), (A, C), (B, C), (A, B, C)</a:t>
            </a:r>
          </a:p>
          <a:p>
            <a:endParaRPr lang="en-AU" sz="2000" dirty="0"/>
          </a:p>
          <a:p>
            <a:pPr marL="457200" indent="-457200">
              <a:buAutoNum type="arabicPeriod"/>
            </a:pPr>
            <a:r>
              <a:rPr lang="en-AU" sz="2000" dirty="0"/>
              <a:t>Participation ratio(</a:t>
            </a:r>
            <a:r>
              <a:rPr lang="en-AU" sz="2000" dirty="0" err="1"/>
              <a:t>Pr</a:t>
            </a:r>
            <a:r>
              <a:rPr lang="en-AU" sz="2000" dirty="0"/>
              <a:t>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Pr</a:t>
            </a:r>
            <a:r>
              <a:rPr lang="en-AU" sz="2000" dirty="0"/>
              <a:t>(A, (A, B))= fraction of A instances neighbouring feature {B} = 2/2 = 1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Pr</a:t>
            </a:r>
            <a:r>
              <a:rPr lang="en-AU" sz="2000" dirty="0"/>
              <a:t>(B, (A, B)) = ½</a:t>
            </a:r>
          </a:p>
          <a:p>
            <a:pPr marL="0" indent="0">
              <a:buNone/>
            </a:pPr>
            <a:endParaRPr lang="en-AU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15000" y="13716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864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200" y="1524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148" y="18933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1148" y="27350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8600" y="14644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0945" y="30760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C2</a:t>
            </a:r>
          </a:p>
        </p:txBody>
      </p:sp>
      <p:cxnSp>
        <p:nvCxnSpPr>
          <p:cNvPr id="14" name="Straight Connector 13"/>
          <p:cNvCxnSpPr>
            <a:endCxn id="8" idx="1"/>
          </p:cNvCxnSpPr>
          <p:nvPr/>
        </p:nvCxnSpPr>
        <p:spPr>
          <a:xfrm>
            <a:off x="6477000" y="1773199"/>
            <a:ext cx="614148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477000" y="2198131"/>
            <a:ext cx="685800" cy="31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67600" y="1773199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>
            <a:off x="7467600" y="2971800"/>
            <a:ext cx="603345" cy="28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4654561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  Participation index (A, B) = pi(A, B) = min{</a:t>
            </a:r>
            <a:r>
              <a:rPr lang="en-AU" dirty="0" err="1"/>
              <a:t>pr</a:t>
            </a:r>
            <a:r>
              <a:rPr lang="en-AU" dirty="0"/>
              <a:t>(A, (A,B)), </a:t>
            </a:r>
            <a:r>
              <a:rPr lang="en-AU" dirty="0" err="1"/>
              <a:t>pr</a:t>
            </a:r>
            <a:r>
              <a:rPr lang="en-AU" dirty="0"/>
              <a:t>(B, (A,B)) = min {1, ½} = ½</a:t>
            </a:r>
          </a:p>
          <a:p>
            <a:endParaRPr lang="en-AU" dirty="0"/>
          </a:p>
          <a:p>
            <a:r>
              <a:rPr lang="en-AU" dirty="0"/>
              <a:t>Pi(B, C) = min{</a:t>
            </a:r>
            <a:r>
              <a:rPr lang="en-AU" dirty="0" err="1"/>
              <a:t>pr</a:t>
            </a:r>
            <a:r>
              <a:rPr lang="en-AU" dirty="0"/>
              <a:t>(B, (B,C)), </a:t>
            </a:r>
            <a:r>
              <a:rPr lang="en-AU" dirty="0" err="1"/>
              <a:t>pr</a:t>
            </a:r>
            <a:r>
              <a:rPr lang="en-AU" dirty="0"/>
              <a:t>(C, (B,C))} = min {1,1,}=1</a:t>
            </a:r>
          </a:p>
          <a:p>
            <a:endParaRPr lang="en-AU" dirty="0"/>
          </a:p>
          <a:p>
            <a:r>
              <a:rPr lang="en-AU" dirty="0"/>
              <a:t>3. Output: (A, B), (B,C)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xmlns="" Requires="p14 iact">
          <p:contentPart p14:bwMode="auto" r:id="rId3">
            <p14:nvContentPartPr>
              <p14:cNvPr id="15" name="Ink 14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1669" y="1564040"/>
              <a:ext cx="7435535" cy="4851868"/>
            </p14:xfrm>
          </p:contentPart>
        </mc:Choice>
        <mc:Fallback>
          <p:pic>
            <p:nvPicPr>
              <p:cNvPr id="15" name="Ink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669" y="1555040"/>
                <a:ext cx="7453535" cy="48698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6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053"/>
    </mc:Choice>
    <mc:Fallback xmlns="">
      <p:transition spd="slow" advTm="304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Clustering vs Hot spots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Is a phenomenon spatially </a:t>
            </a:r>
            <a:r>
              <a:rPr lang="en-US" altLang="en-US" dirty="0" err="1"/>
              <a:t>clutered</a:t>
            </a:r>
            <a:r>
              <a:rPr lang="en-US" altLang="en-US" dirty="0"/>
              <a:t>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Which spatial entities are unusual or share common characteristics?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Crime hot spots to plan police patrols</a:t>
            </a:r>
          </a:p>
        </p:txBody>
      </p:sp>
      <p:pic>
        <p:nvPicPr>
          <p:cNvPr id="12292" name="Picture 4" descr="art-eid4636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762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3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66"/>
    </mc:Choice>
    <mc:Fallback xmlns="">
      <p:transition spd="slow" advTm="691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Hot spots finding with </a:t>
            </a:r>
            <a:r>
              <a:rPr lang="en-AU" dirty="0" err="1"/>
              <a:t>DBScan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362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https://www.youtube.com/watch?v=6jl9KkmgDIw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5814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internal students, we watched this video and then took our turn to present our understanding and explain </a:t>
            </a:r>
            <a:r>
              <a:rPr lang="en-US" dirty="0" err="1" smtClean="0"/>
              <a:t>DBScan</a:t>
            </a:r>
            <a:r>
              <a:rPr lang="en-US" dirty="0" smtClean="0"/>
              <a:t> to others (Practicing our listening and presentation skills)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398"/>
    </mc:Choice>
    <mc:Fallback xmlns="">
      <p:transition spd="slow" advTm="48639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Colocation analysis</a:t>
            </a:r>
          </a:p>
          <a:p>
            <a:endParaRPr lang="en-AU" dirty="0"/>
          </a:p>
          <a:p>
            <a:r>
              <a:rPr lang="en-AU" dirty="0"/>
              <a:t>Hot spots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62"/>
    </mc:Choice>
    <mc:Fallback xmlns="">
      <p:transition spd="slow" advTm="1586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BgAAAAcAAAABwMAAAAAAQAAACAAAAAECUlua0F0b21WMQIAAAAJBAAAAAkFAAAACQYAAAAJBwAAAAkIAAAACQkAAAAJCgAAAAkLAAAACQwAAAAJDQAAAAkOAAAACQ8AAAAJEAAAAAkRAAAACRIAAAAJEwAAAAkUAAAACRUAAAAJFgAAAAkXAAAACRgAAAAJGQAAAAkaAAAACRsAAAANCAUEAAAAC1BlblN0cm9rZVYxBAAAAApBdHRyaWJ1dGVzBVRyYWNlCVN0YXJ0VGltZQRUeXBlBAQABA9QZW5BdHRyaWJ1dGVzVjECAAAACklua1RyYWNlVjECAAAAEAxBY3Rpb25UeXBlVjECAAAAAgAAAAkcAAAACR0AAAAZdAAAAAAAAAXi////DEFjdGlvblR5cGVWMQEAAAAHdmFsdWVfXwAIAgAAAAAAAAABBQAAAAQAAAAJHwAAAAkgAAAAV8YAAAAAAAAB3////+L///8AAAAAAQYAAAAEAAAACSIAAAAJIwAAAJXlAAAAAAAAAdz////i////AAAAAAEHAAAABAAAAAklAAAACSYAAADlAwEAAAAAAAHZ////4v///wAAAAABCAAAAAQAAAAJKAAAAAkpAAAAF2MBAAAAAAAB1v///+L///8AAAAAAQkAAAAEAAAACSsAAAAJLAAAAHd3AQAAAAAAAdP////i////AAAAAAEKAAAABAAAAAkuAAAACS8AAADJfQEAAAAAAAHQ////4v///wAAAAABCwAAAAQAAAAJMQAAAAkyAAAABM8BAAAAAAABzf///+L///8AAAAAAQwAAAAEAAAACTQAAAAJNQAAAP/VAQAAAAAAAcr////i////AAAAAAENAAAABAAAAAk3AAAACTgAAAD+HgIAAAAAAAHH////4v///wAAAAABDgAAAAQAAAAJOgAAAAk7AAAAGSUCAAAAAAABxP///+L///8AAAAAAQ8AAAAEAAAACT0AAAAJPgAAAJIpAgAAAAAAAcH////i////AAAAAAEQAAAABAAAAAlAAAAACUEAAADCLQIAAAAAAAG+////4v///wAAAAABEQAAAAQAAAAJQwAAAAlEAAAAfEkCAAAAAAABu////+L///8AAAAAARIAAAAEAAAACUYAAAAJRwAAAONOAgAAAAAAAbj////i////AAAAAAETAAAABAAAAAlJAAAACUoAAAD8UwIAAAAAAAG1////4v///wAAAAABFAAAAAQAAAAJTAAAAAlNAAAARLACAAAAAAABsv///+L///8AAAAAARUAAAAEAAAACU8AAAAJUAAAAOG6AgAAAAAAAa/////i////AAAAAAEWAAAABAAAAAlSAAAACVMAAACNvQIAAAAAAAGs////4v///wAAAAABFwAAAAQAAAAJVQAAAAlWAAAA4sYCAAAAAAABqf///+L///8AAAAAARgAAAAEAAAACVgAAAAJWQAAADfUAgAAAAAAAab////i////AAAAAAEZAAAABAAAAAlbAAAACVwAAABq3AIAAAAAAAGj////4v///wAAAAABGgAAAAQAAAAJXgAAAAlfAAAAEN4CAAAAAAABoP///+L///8AAAAAARsAAAAEAAAACWEAAAAJYgAAAGzmAgAAAAAAAZ3////i////AAAAAAUcAAAAD1BlbkF0dHJpYnV0ZXNWMQoAAAAHX2NvbG9yQQdfY29sb3JSB19jb2xvckcHX2NvbG9yQgpGaXRUb0N1cnZlBkhlaWdodA5JZ25vcmVQcmVzc3VyZQ1Jc0hpZ2hsaWdodGVyBVNoYXBlBVdpZHRoAAAAAAAAAAAEAAICAgIBBgEBDEJydXNoU2hhcGVWMQIAAAAGAgAAAP8AAAAAAAAAAAAACEAAAAWc////DEJydXNoU2hhcGVWMQEAAAAHdmFsdWVfXwAIAgAAAAEAAAAAAAAAAAAIQAUdAAAACklua1RyYWNlVjEDAAAADUxpc3RgMStfaXRlbXMMTGlzdGAxK19zaXplD0xpc3RgMStfdmVyc2lvbgQAABhTaGFyZWQuSW5raW5nLklua1BvaW50W10CAAAACAgCAAAACWUAAAAhAAAAIQAAAAEfAAAAHAAAAP8AAAAAAAAAAAAACEAAAAGa////nP///wEAAAAAAAAAAAAIQAEgAAAAHQAAAAlnAAAAIgAAACIAAAABIgAAABwAAAD/AAAAAAAAAAAAAAhAAAABmP///5z///8BAAAAAAAAAAAACEABIwAAAB0AAAAJaQAAABwAAAAcAAAAASUAAAAcAAAA/wAAAAAAAAAAAAAIQAAAAZb///+c////AQAAAAAAAAAAAAhAASYAAAAdAAAACWsAAAAlAAAAJQAAAAEoAAAAHAAAAP8AAAAAAAAAAAAACEAAAAGU////nP///wEAAAAAAAAAAAAIQAEpAAAAHQAAAAltAAAACgAAAAoAAAABKwAAABwAAAD/AAAAAAAAAAAAAAhAAAABkv///5z///8BAAAAAAAAAAAACEABLAAAAB0AAAAJbwAAAAgAAAAIAAAAAS4AAAAcAAAA/wAAAAAAAAAAAAAIQAAAAZD///+c////AQAAAAAAAAAAAAhAAS8AAAAdAAAACXEAAAAJAAAACQAAAAExAAAAHAAAAP8AAAAAAAAAAAAACEAAAAGO////nP///wEAAAAAAAAAAAAIQAEyAAAAHQAAAAlzAAAAEgAAABIAAAABNAAAABwAAAD/AAAAAAAAAAAAAAhAAAABjP///5z///8BAAAAAAAAAAAACEABNQAAAB0AAAAJdQAAABUAAAAVAAAAATcAAAAcAAAA/wAAAAAAAAAAAAAIQAAAAYr///+c////AQAAAAAAAAAAAAhAATgAAAAdAAAACXcAAAAGAAAABgAAAAE6AAAAHAAAAP8AAAAAAAAAAAAACEAAAAGI////nP///wEAAAAAAAAAAAAIQAE7AAAAHQAAAAl5AAAABwAAAAcAAAABPQAAABwAAAD/AAAAAAAAAAAAAAhAAAABhv///5z///8BAAAAAAAAAAAACEABPgAAAB0AAAAJewAAAAgAAAAIAAAAAUAAAAAcAAAA/wAAAAAAAAAAAAAIQAAAAYT///+c////AQAAAAAAAAAAAAhAAUEAAAAdAAAACX0AAAAHAAAABwAAAAFDAAAAHAAAAP8AAAAAAAAAAAAACEAAAAGC////nP///wEAAAAAAAAAAAAIQAFEAAAAHQAAAAl/AAAACQAAAAkAAAABRgAAABwAAAD/AAAAAAAAAAAAAAhAAAABgP///5z///8BAAAAAAAAAAAACEABRwAAAB0AAAAJgQAAAAgAAAAIAAAAAUkAAAAcAAAA/wAAAAAAAAAAAAAIQAAAAX7///+c////AQAAAAAAAAAAAAhAAUoAAAAdAAAACYMAAAAJAAAACQAAAAFMAAAAHAAAAP8AAAAAAAAAAAAACEAAAAF8////nP///wEAAAAAAAAAAAAIQAFNAAAAHQAAAAmFAAAAMQAAADEAAAABTwAAABwAAAD/AAAAAAAAAAAAAAhAAAABev///5z///8BAAAAAAAAAAAACEABUAAAAB0AAAAJhwAAAAEAAAABAAAAAVIAAAAcAAAA/wAAAAAAAAAAAAAIQAAAAXj///+c////AQAAAAAAAAAAAAhAAVMAAAAdAAAACYkAAAAVAAAAFQAAAAFVAAAAHAAAAP8AAAAAAAAAAAAACEAAAAF2////nP///wEAAAAAAAAAAAAIQAFWAAAAHQAAAAmLAAAACAAAAAgAAAABWAAAABwAAAD/AAAAAAAAAAAAAAhAAAABdP///5z///8BAAAAAAAAAAAACEABWQAAAB0AAAAJjQAAACkAAAApAAAAAVsAAAAcAAAA/wAAAAAAAAAAAAAIQAAAAXL///+c////AQAAAAAAAAAAAAhAAVwAAAAdAAAACY8AAAABAAAAAQAAAAFeAAAAHAAAAP8AAAAAAAAAAAAACEAAAAFw////nP///wEAAAAAAAAAAAAIQAFfAAAAHQAAAAmRAAAALgAAAC4AAAABYQAAABwAAAD/AAAAAAAAAAAAAAhAAAABbv///5z///8BAAAAAAAAAAAACEABYgAAAB0AAAAJkwAAAAcAAAAHAAAAB2UAAAAAAQAAAEAAAAAECklua1BvaW50VjECAAAACZQAAAAJlQAAAAmWAAAACZcAAAAJmAAAAAmZAAAACZoAAAAJmwAAAAmcAAAACZ0AAAAJngAAAAmfAAAACaAAAAAJoQAAAAmiAAAACaMAAAAJpAAAAAmlAAAACaYAAAAJpwAAAAmoAAAACakAAAAJqgAAAAmrAAAACawAAAAJrQAAAAmuAAAACa8AAAAJsAAAAAmxAAAACbIAAAAJswAAAAm0AAAADR8HZwAAAAABAAAAQAAAAAQKSW5rUG9pbnRWMQIAAAAJtQAAAAm2AAAACbcAAAAJuAAAAAm5AAAACboAAAAJuwAAAAm8AAAACb0AAAAJvgAAAAm/AAAACcAAAAAJwQAAAAnCAAAACcMAAAAJxAAAAAnFAAAACcYAAAAJxwAAAAnIAAAACckAAAAJygAAAAnLAAAACcwAAAAJzQAAAAnOAAAACc8AAAAJ0AAAAAnRAAAACdIAAAAJ0wAAAAnUAAAACdUAAAAJ1gAAAA0eB2kAAAAAAQAAACAAAAAECklua1BvaW50VjECAAAACdcAAAAJ2AAAAAnZAAAACdoAAAAJ2wAAAAncAAAACd0AAAAJ3gAAAAnfAAAACeAAAAAJ4QAAAAniAAAACeMAAAAJ5AAAAAnlAAAACeYAAAAJ5wAAAAnoAAAACekAAAAJ6gAAAAnrAAAACewAAAAJ7QAAAAnuAAAACe8AAAAJ8AAAAAnxAAAACfIAAAANBAdrAAAAAAEAAABAAAAABApJbmtQb2ludFYxAgAAAAnzAAAACfQAAAAJ9QAAAAn2AAAACfcAAAAJ+AAAAAn5AAAACfoAAAAJ+wAAAAn8AAAACf0AAAAJ/gAAAAn/AAAACQABAAAJAQEAAAkCAQAACQMBAAAJBAEAAAkFAQAACQYBAAAJBwEAAAkIAQAACQkBAAAJCgEAAAkLAQAACQwBAAAJDQEAAAkOAQAACQ8BAAAJEAEAAAkRAQAACRIBAAAJEwEAAAkUAQAACRUBAAAJFgEAAAkXAQAADRsHbQAAAAABAAAAEAAAAAQKSW5rUG9pbnRWMQIAAAAJGAEAAAkZAQAACRoBAAAJGwEAAAkcAQAACR0BAAAJHgEAAAkfAQAACSABAAAJIQEAAA0GB28AAAAAAQAAAAgAAAAECklua1BvaW50VjECAAAACSIBAAAJIwEAAAkkAQAACSUBAAAJJgEAAAknAQAACSgBAAAJKQEAAAdxAAAAAAEAAAAQAAAABApJbmtQb2ludFYxAgAAAAkqAQAACSsBAAAJLAEAAAktAQAACS4BAAAJLwEAAAkwAQAACTEBAAAJMgEAAA0HB3MAAAAAAQAAACAAAAAECklua1BvaW50VjECAAAACTMBAAAJNAEAAAk1AQAACTYBAAAJNwEAAAk4AQAACTkBAAAJOgEAAAk7AQAACTwBAAAJPQEAAAk+AQAACT8BAAAJQAEAAAlBAQAACUIBAAAJQwEAAAlEAQAADQ4HdQAAAAABAAAAIAAAAAQKSW5rUG9pbnRWMQIAAAAJRQEAAAlGAQAACUcBAAAJSAEAAAlJAQAACUoBAAAJSwEAAAlMAQAACU0BAAAJTgEAAAlPAQAACVABAAAJUQEAAAlSAQAACVMBAAAJVAEAAAlVAQAACVYBAAAJVwEAAAlYAQAACVkBAAANCwd3AAAAAAEAAAAIAAAABApJbmtQb2ludFYxAgAAAAlaAQAACVsBAAAJXAEAAAldAQAACV4BAAAJXwEAAA0CB3kAAAAAAQAAAAgAAAAECklua1BvaW50VjECAAAACWABAAAJYQEAAAliAQAACWMBAAAJZAEAAAllAQAACWYBAAAKB3sAAAAAAQAAAAgAAAAECklua1BvaW50VjECAAAACWcBAAAJaAEAAAlpAQAACWoBAAAJawEAAAlsAQAACW0BAAAJbgEAAAd9AAAAAAEAAAAIAAAABApJbmtQb2ludFYxAgAAAAlvAQAACXABAAAJcQEAAAlyAQAACXMBAAAJdAEAAAl1AQAACgd/AAAAAAEAAAAQAAAABApJbmtQb2ludFYxAgAAAAl2AQAACXcBAAAJeAEAAAl5AQAACXoBAAAJewEAAAl8AQAACX0BAAAJfgEAAA0HB4EAAAAAAQAAAAgAAAAECklua1BvaW50VjECAAAACX8BAAAJgAEAAAmBAQAACYIBAAAJgwEAAAmEAQAACYUBAAAJhgEAAAeDAAAAAAEAAAAQAAAABApJbmtQb2ludFYxAgAAAAmHAQAACYgBAAAJiQEAAAmKAQAACYsBAAAJjAEAAAmNAQAACY4BAAAJjwEAAA0HB4UAAAAAAQAAAEAAAAAECklua1BvaW50VjECAA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NDweHAAAAAAEAAAAEAAAABApJbmtQb2ludFYxAgAAAAnBAQAADQMHiQAAAAABAAAAIAAAAAQKSW5rUG9pbnRWMQIAAAAJwgEAAAnDAQAACcQBAAAJxQEAAAnGAQAACccBAAAJyAEAAAnJAQAACcoBAAAJywEAAAnMAQAACc0BAAAJzgEAAAnPAQAACdABAAAJ0QEAAAnSAQAACdMBAAAJ1AEAAAnVAQAACdYBAAANCweLAAAAAAEAAAAIAAAABApJbmtQb2ludFYxAgAAAAnXAQAACdgBAAAJ2QEAAAnaAQAACdsBAAAJ3AEAAAndAQAACd4BAAAHjQAAAAABAAAAQAAAAAQKSW5rUG9pbnRWMQIAAAAJ3wEAAAngAQAACeEBAAAJ4gEAAAnjAQAACeQBAAAJ5QEAAAnmAQAACecBAAAJ6AEAAAnpAQAACeoBAAAJ6wEAAAnsAQAACe0BAAAJ7gEAAAnvAQAACfABAAAJ8QEAAAnyAQAACfMBAAAJ9AEAAAn1AQAACfYBAAAJ9wEAAAn4AQAACfkBAAAJ+gEAAAn7AQAACfwBAAAJ/QEAAAn+AQAACf8BAAAJAAIAAAkBAgAACQICAAAJAwIAAAkEAgAACQUCAAAJBgIAAAkHAgAADRcHjwAAAAABAAAABAAAAAQKSW5rUG9pbnRWMQIAAAAJCAIAAA0DB5EAAAAAAQAAAEAAAAAECklua1BvaW50VjECAA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NEgeTAAAAAAEAAAAIAAAABApJbmtQb2ludFYxAgAAAAk3AgAACTgCAAAJOQIAAAk6AgAACTsCAAAJPAIAAAk9AgAACgWUAAAACklua1BvaW50VjEEAAAAAVgBWQ5QcmVzc3VyZUZhY3RvcglUaW1lU3RhbXAAAAAABgYLEAIAAABsqsOC4Mq0P0ie1JKsBuI/AAAAPwAAAAAAAAAAAZUAAACUAAAAWEIMBfNFtT9IntSSrAbiPwAAAD+jAQAAAAAAAAGWAAAAlAAAAPjtUk/Gb7c/SJ7UkqwG4j8AAAA/owEAAAAAAAABlwAAAJQAAAC81JPx26W+P0ie1JKsBuI/AAAAP+EBAAAAAAAAAZgAAACUAAAAsCC4MmXjvj9IntSSrAbiPwAAAD91AgAAAAAAAAGZAAAAlAAAAA4kWmFzIME/SJ7UkqwG4j8AAAA/pAIAAAAAAAABmgAAAJQAAAD+lRBDwXzBP0ie1JKsBuI/AAAAP7QCAAAAAAAAAZsAAACUAAAApRvF7M+Hwz9IntSSrAbiPwAAAD8RAwAAAAAAAAGcAAAAlAAAAJ9BV42UpsM/SJ7UkqwG4j8AAAA/IQMAAAAAAAABnQAAAJQAAACZZ+ktWcXDP0ie1JKsBuI/AAAAPzEDAAAAAAAAAZ4AAACUAAAAj7MNb+ICxD9IntSSrAbiPwAAAD8xAwAAAAAAAAGfAAAAlAAAAIrZnw+nIcQ/SJ7UkqwG4j8AAAA/QAMAAAAAAAABoAAAAJQAAACF/zGwa0DEP0ie1JKsBuI/AAAAP0ADAAAAAAAAAaEAAACUAAAAfyXEUDBfxD9IntSSrAbiPwAAAD9QAwAAAAAAAAGiAAAAlAAAAHCXejJ+u8Q/SJ7UkqwG4j8AAAA/XwMAAAAAAAABowAAAJQAAABqvQzTQtrEP0ie1JKsBuI/AAAAP18DAAAAAAAAAaQAAACUAAAAZeOecwf5xD9IntSSrAbiPwAAAD9/AwAAAAAAAAGlAAAAlAAAAFZVVVVVVcU/SJ7UkqwG4j8AAAA/fwMAAAAAAAABpgAAAJQAAABKoXmW3pLFP0ie1JKsBuI/AAAAP70DAAAAAAAAAacAAACUAAAARscLN6OxxT9IntSSrAbiPwAAAD9JBAAAAAAAAAGoAAAAlAAAADoTMHgs78U/SJ7UkqwG4j8AAAA/WQQAAAAAAAABqQAAAJQAAAAQQ8F8UeXGP0ie1JKsBuI/AAAAP2kEAAAAAAAAAaoAAACUAAAA/NoJ/2Ngxz9IntSSrAbiPwAAAD9pBAAAAAAAAAGrAAAAlAAAAOxMwOCxvMc/SJ7UkqwG4j8AAAA/eAQAAAAAAAABrAAAAJQAAADSCpsDiVbIP8J1ceLtFeI/AAAAP3gEAAAAAAAAAa0AAACUAAAAwnxR5dayyD/CdXHi7RXiPwAAAD/WBAAAAAAAAAGuAAAAlAAAALyi44Wb0cg/wnVx4u0V4j8AAAA/5QQAAAAAAAABrwAAAJQAAACsFJpn6S3JP8J1ceLtFeI/AAAAP3IFAAAAAAAAAbAAAACUAAAApjosCK5MyT/CdXHi7RXiPwAAAD9yBQAAAAAAAAGxAAAAlAAAAIz4BiuF5sk/wnVx4u0V4j8AAAA/gQUAAAAAAAABsgAAAJQAAABs3HPuIJ/KP8J1ceLtFeI/AAAAP5EFAAAAAAAAAbMAAACUAAAAOFgpNM/Syz/CdXHi7RXiPwAAAD+wBQAAAAAAAAG0AAAAlAAAADJ+u9ST8cs/wnVx4u0V4j8AAAA/7wUAAAAAAAABtQAAAJQAAAC4GY2tfonkPxiijMH6wt8/AAAAPwAAAAAAAAAAAbYAAACUAAAANqOx1S+R5D8YoozB+sLfPwAAAD8aAwAAAAAAAAG3AAAAlAAAALYs1v3gmOQ/GKKMwfrC3z8AAAA/KQMAAAAAAAABuAAAAJQAAAAs79UWuc7kPxiijMH6wt8/AAAAP2gDAAAAAAAAAbkAAACUAAAAqnj6PmrW5D8YoozB+sLfPwAAAD9oAwAAAAAAAAG6AAAAlAAAACoCH2cb3uQ/GKKMwfrC3z8AAAA/dwMAAAAAAAABuwAAAJQAAACoi0OPzOXkPxiijMH6wt8/AAAAP4cDAAAAAAAAAbwAAACUAAAApp6M3y715D8YoozB+sLfPwAAAD+XAwAAAAAAAAG9AAAAlAAAACQosQfg/OQ/GKKMwfrC3z8AAAA/pgMAAAAAAAABvgAAAJQAAAAiO/pXQgzlPxiijMH6wt8/AAAAP6YDAAAAAAAAAb8AAACUAAAAntdn0FUj5T8YoozB+sLfPwAAAD8EBAAAAAAAAAHAAAAAlAAAABxhjPgGK+U/GKKMwfrC3z8AAAA/gQQAAAAAAAABwQAAAJQAAACa6rAguDLlPxiijMH6wt8/AAAAP4EEAAAAAAAAAcIAAACUAAAAGIcemctJ5T8YoozB+sLfPwAAAD+QBAAAAAAAAAHDAAAAlAAAAA7A+Ynyd+U/GKKMwfrC3z8AAAA/kAQAAAAAAAABxAAAAJQAAAAK5osqt5blPxiijMH6wt8/AAAAP68EAAAAAAAAAcUAAACUAAAAes4d5FPr5T8YoozB+sLfPwAAAD+vBAAAAAAAAAHGAAAAlAAAAPhqi1xnAuY/GKKMwfrC3z8AAAA/rwQAAAAAAAABxwAAAJQAAAB0B/nUehnmPxiijMH6wt8/AAAAP78EAAAAAAAAAcgAAACUAAAAbi2LdT845j8YoozB+sLfPwAAAD8NBQAAAAAAAAHJAAAAlAAAAGR5r7bIdeY/GKKMwfrC3z8AAAA/lQUAAAAAAAABygAAAJQAAABasoqn76PmPxiijMH6wt8/AAAAP6QFAAAAAAAAAcsAAACUAAAA2E74HwO75j8YoozB+sLfPwAAAD+kBQAAAAAAAAHMAAAAlAAAAERdHHpkLuc/AgAAAAAA4D8AAAA/AgYAAAAAAAABzQAAAJQAAABAcGXKxj3nPwIAAAAAAOA/AAAAP+wGAAAAAAAAAc4AAACUAAAAtkWuMwGD5z8CAAAAAADgPwAAAD8LBwAAAAAAAAHPAAAAlAAAADLiG6wUmuc/AgAAAAAA4D8AAAA/CwcAAAAAAAAB0AAAAJQAAAAsCK5M2bjnPwIAAAAAAOA/AAAAPyoHAAAAAAAAAdEAAACUAAAAKBv3nDvI5z8CAAAAAADgPwAAAD95CAAAAAAAAAHSAAAAlAAAAKDd9rUT/uc/GKKMwfrC3z8AAAA/eQgAAAAAAAAB0wAAAJQAAACe8D8Gdg3oPxiijMH6wt8/AAAAP5gIAAAAAAAAAdQAAACUAAAAlikb95w76D8k81IieKTfPwAAAD+YCAAAAAAAAAHVAAAAlAAAAJYpG/ecO+g/LEQZg/WF3z8AAAA/mAgAAAAAAAAB1gAAAJQAAAAUsz8fTkPoPyxEGYP1hd8/AAAAP6cIAAAAAAAAAdcAAACUAAAAvAZEXRx65D/YcxXLxjfjPwAAAD8AAAAAAAAAAAHYAAAAlAAAACQosQfg/OQ/2HMVy8Y34z8AAAA/HQIAAAAAAAAB2QAAAJQAAAAeTkOopBvlP9hzFcvGN+M/AAAAPx0CAAAAAAAAAdoAAACUAAAAHGGM+AYr5T/YcxXLxjfjPwAAAD8tAgAAAAAAAAHbAAAAlAAAABp01UhpOuU/2HMVy8Y34z8AAAA/XAIAAAAAAAAB3AAAAJQAAACWEEPBfFHlP16ceHuFKOM/AAAAP7ICAAAAAAAAAd0AAACUAAAAkiOMEd9g5T9enHh7hSjjPwAAAD/CAgAAAAAAAAHeAAAAlAAAAI5JHrKjf+U/Xpx4e4Uo4z8AAAA/0QIAAAAAAAAB3wAAAJQAAACKXGcCBo/lP16ceHuFKOM/AAAAP9ECAAAAAAAAAeAAAACUAAAAiG+wUmie5T9enHh7hSjjPwAAAD/hAgAAAAAAAAHhAAAAlAAAAIaC+aLKreU/Xpx4e4Uo4z8AAAA/4QIAAAAAAAAB4gAAAJQAAAD4aotcZwLmP16ceHuFKOM/AAAAPx8DAAAAAAAAAeMAAACUAAAA9H3UrMkR5j9enHh7hSjjPwAAAD8fAwAAAAAAAAHkAAAAlAAAAPKQHf0rIeY/Xpx4e4Uo4z8AAAA/PgMAAAAAAAAB5QAAAJQAAABwGkIl3SjmP16ceHuFKOM/AAAAP04DAAAAAAAAAeYAAACUAAAA8KNmTY4w5j9enHh7hSjjPwAAAD9OAwAAAAAAAAHnAAAAlAAAAOy2r53wP+Y/Xpx4e4Uo4z8AAAA/bQMAAAAAAAAB6AAAAJQAAABW2BxItMLmP16ceHuFKOM/AAAAP7sDAAAAAAAAAekAAACUAAAA1mFBcGXK5j9enHh7hSjjPwAAAD+7AwAAAAAAAAHqAAAAlAAAANJ0isDH2eY/Xpx4e4Uo4z8AAAA/2gMAAAAAAAAB6wAAAJQAAABQ/q7oeOHmP16ceHuFKOM/AAAAP+oDAAAAAAAAAewAAACUAAAATCRBiT0A5z9enHh7hSjjPwAAAD95BAAAAAAAAAHtAAAAlAAAAMqtZbHuB+c/Xpx4e4Uo4z8AAAA/qAQAAAAAAAAB7gAAAJQAAADGwK4BURfnP16ceHuFKOM/AAAAP6gEAAAAAAAAAe8AAACUAAAAxtP3UbMm5z9enHh7hSjjPwAAAD+3BAAAAAAAAAHwAAAAlAAAAMLmQKIVNuc/Xpx4e4Uo4z8AAAA/twQAAAAAAAAB8QAAAJQAAADA+Ynyd0XnP16ceHuFKOM/AAAAP8cEAAAAAAAAAfIAAACUAAAALvVk/Hap5z/kxNsrRBnjPwAAAD8FBQAAAAAAAAHzAAAAlAAAAAB8nG14E1c/klDvmvMp6D8AAAA/AAAAAAAAAAAB9AAAAJQAAADAvFdb5DpjP5JQ75rzKeg/AAAAP5wAAAAAAAAAAfUAAACUAAAAYBx6ZC4ndT+SUO+a8ynoPwAAAD+cAAAAAAAAAAH2AAAAlAAAAMDbvnbC/3g/klDvmvMp6D8AAAA/qwAAAAAAAAAB9wAAAJQAAAAQmwOJVth8P5JQ75rzKeg/AAAAP6sAAAAAAAAAAfgAAACUAAAAiOzoXwkxhD8MKIzqNDnoPwAAAD+7AAAAAAAAAAH5AAAAlAAAADhMC2lTHYY/DCiM6jQ56D8AAAA/ygAAAAAAAAAB+gAAAJQAAADgqy1ynQmIPwwojOo0Oeg/AAAAP8oAAAAAAAAAAfsAAACUAAAAHORT62WYlj8C18WJt1foPwAAAD/pAAAAAAAAAAH8AAAAlAAAAMxDdvSvhJg/fK5i2fhm6D8AAAA/6QAAAAAAAAAB/QAAAJQAAADS2OqXSIKiP/iF/yg6dug/AAAAPxgBAAAAAAAAAf4AAACUAAAAvnAzGlv9oj/4hf8oOnboPwAAAD8nAQAAAAAAAAH/AAAAlAAAAJKgxB6A86M/+IX/KDp26D8AAAA/NwEAAAAAAAABAAEAAJQAAABo0FUjpemkP/iF/yg6dug/AAAAPzcBAAAAAAAAAQEBAACUAAAARNpUhwXBtT/4hf8oOnboPwAAAD91AQAAAAAAAAECAQAAlAAAAPjtUk/Gb7c/+IX/KDp26D8AAAA/hQEAAAAAAAABAwEAAJQAAADkpALttq+9P/iF/yg6dug/AAAAP7QBAAAAAAAAAQQBAACUAAAA0DxLb8kqvj/4hf8oOnboPwAAAD+0AQAAAAAAAAEFAQAAlAAAALzUk/Hbpb4/+IX/KDp26D8AAAA/wwEAAAAAAAABBgEAAJQAAAD5u6LjhZvBP3yuYtn4Zug/AAAAPxECAAAAAAAAAQcBAACUAAAA9OE0hEq6wT98rmLZ+GboPwAAAD8RAgAAAAAAAAEIAQAAlAAAAOotWcXT98E/fK5i2fhm6D8AAAA/EQIAAAAAAAABCQEAAJQAAADkU+tlmBbCP3yuYtn4Zug/AAAAPyECAAAAAAAAAQoBAACUAAAA3nl9Bl01wj98rmLZ+GboPwAAAD9vAgAAAAAAAAELAQAAlAAAANqfD6chVMI/fK5i2fhm6D8AAAA/bwIAAAAAAAABDAEAAJQAAADUxaFH5nLCP3yuYtn4Zug/AAAAP34CAAAAAAAAAQ0BAACUAAAAzusz6KqRwj98rmLZ+GboPwAAAD+OAgAAAAAAAAEOAQAAlAAAAMoRxohvsMI/fK5i2fhm6D8AAAA/jgIAAAAAAAABDwEAAJQAAAC/XerJ+O3CP3yuYtn4Zug/AAAAP54CAAAAAAAAARABAACUAAAAuYN8ar0Mwz98rmLZ+GboPwAAAD/YAgAAAAAAAAERAQAAlAAAAIX/MbBrQMQ/iP8oOnZI6D8AAAA/FwMAAAAAAAABEgEAAJQAAAB1ceiRuZzEP4j/KDp2SOg/AAAAPyYDAAAAAAAAARMBAACUAAAAZeOecwf5xD8MKIzqNDnoPwAAAD8mAwAAAAAAAAEUAQAAlAAAAFZVVVVVVcU/DCiM6jQ56D8AAAA/NgMAAAAAAAABFQEAAJQAAABKoXmW3pLFPwwojOo0Oeg/AAAAPzYDAAAAAAAAARYBAACUAAAAQO2d12fQxT8MKIzqNDnoPwAAAD9FAwAAAAAAAAEXAQAAlAAAACqF5ll6S8Y/klDvmvMp6D8AAAA/swMAAAAAAAABGAEAAJQAAADZ6pdIghLbP+Cwlbap/K4/AAAAPwAAAAAAAAAAARkBAACUAAAAv6hya1ms2z/w4sTbK0SpPwAAAD+7AAAAAAAAAAEaAQAAlAAAALXhTVyA2ts/UGv34RZQqD8AAAA/ywAAAAAAAAABGwEAAJQAAACxB+D8RPnbP6DzKegBXKc/AAAAP8sAAAAAAAAAARwBAACUAAAAqy1ynQkY3D9QBI/013OlPwAAAD/LAAAAAAAAAAEdAQAAlAAAAKVTBD7ONtw/sIzB+sJ/pD8AAAA/+gAAAAAAAAABHgEAAJQAAACjZk2OMEbcP7CMwfrCf6Q/AAAAP7ABAAAAAAAAAR8BAACUAAAAn4zfLvVk3D9gnSYHmZeiPwAAAD/AAQAAAAAAAAEgAQAAlAAAAJufKH9XdNw/YJ0mB5mXoj8AAAA/zwEAAAAAAAABIQEAAJQAAACN/pUQQ8HcP8BsfDO0dp8/AAAAPw4CAAAAAAAAASIBAACUAAAAC4IrUzbu2T/cIaHeNefDPwAAAD8AAAAAAAAAAAEjAQAAlAAAAPIsvSWreNo/SExgphu2wj8AAAA/nAAAAAAAAAABJAEAAJQAAADjnnMH+dTaP3SQeSkRPMI/AAAAP5wAAAAAAAAAASUBAACUAAAA4bG8V1vk2j+MMgbrC//BPwAAAD+sAAAAAAAAAAEmAQAAlAAAANvXTvgfA9s/pNSSrAbCwT8AAAA/rAAAAAAAAAABJwEAAJQAAADZ6pdIghLbP7h2H24BhcE/AAAAP7wAAAAAAAAAASgBAACUAAAA1f3gmOQh2z/kujjx9grBPwAAAD8KAQAAAAAAAAEpAQAAlAAAALP0lqzi6ds/KKHeNedTwD8AAAA/SAEAAAAAAAABKgEAAJQAAADjnnMH+dTaP7C0TeX3uMw/AAAAPwAAAAAAAAAAASsBAACUAAAA1f3gmOQh2z/wmvMp6AHMPwAAAD9tAAAAAAAAAAEsAQAAlAAAAM8jczmpQNs/CD2A6+LEyz8AAAA/bQAAAAAAAAABLQEAAJQAAADLSQXabV/bPxzfDK3dh8s/AAAAP30AAAAAAAAAAS4BAACUAAAAxW+XejJ+2z80gZlu2ErLPwAAAD+MAAAAAAAAAAEvAQAAlAAAAL+VKRv3nNs/TCMmMNMNyz8AAAA/jAAAAAAAAAABMAEAAJQAAACz9Jas4unbP3hnP7PIk8o/AAAAP7sAAAAAAAAAATEBAACUAAAAs/SWrOLp2z+MCcx0w1bKPwAAAD8oAQAAAAAAAAEyAQAAlAAAALEH4PxE+ds/jAnMdMNWyj8AAAA/OAEAAAAAAAABMwEAAJQAAADmclKBdtvHP+qv5yqWje8/AAAAPwAAAAAAAAAAATQBAACUAAAA4pjkITv6xz/qr+cqlo3vPwAAAD+sAAAAAAAAAAE1AQAAlAAAALDuB8ckD8k/9gCuixNv7z8AAAA/6gAAAAAAAAABNgEAAJQAAACsFJpn6S3JP/YArosTb+8/AAAAP/oAAAAAAAAAATcBAACUAAAAkNJ0isDHyT/2AK6LE2/vPwAAAD8JAQAAAAAAAAE4AQAAlAAAAIYemctJBco/9gCuixNv7z8AAAA/GQEAAAAAAAABOQEAAJQAAACARCtsDiTKP/YArosTb+8/AAAAP2UBAAAAAAAAAToBAACUAAAAfGq9DNNCyj/2AK6LE2/vPwAAAD9lAQAAAAAAAAE7AQAAlAAAAGzcc+4gn8o/9gCuixNv7z8AAAA/hAEAAAAAAAABPAEAAJQAAABiKJgvqtzKP/YArosTb+8/AAAAP5MBAAAAAAAAAT0BAACUAAAAXE4q0G77yj/2AK6LE2/vPwAAAD+jAQAAAAAAAAE+AQAAlAAAAFh0vHAzGss/9gCuixNv7z8AAAA/owEAAAAAAAABPwEAAJQAAABSmk4R+DjLP/YArosTb+8/AAAAP7MBAAAAAAAAAUABAACUAAAATMDgsbxXyz/2AK6LE2/vPwAAAD/xAQAAAAAAAAFBAQAAlAAAAB4WBFembMw/9gCuixNv7z8AAAA/bgIAAAAAAAABQgEAAJQAAAAYPJb3aovMP/YArosTb+8/AAAAP50CAAAAAAAAAUMBAACUAAAAEmIomC+qzD/2AK6LE2/vPwAAAD/LAgAAAAAAAAFEAQAAlAAAAAyIujj0yMw/9gCuixNv7z8AAAA/2wIAAAAAAAABRQEAAJQAAACq3FoW637QP8q8lAge6e8/AAAAPwAAAAAAAAAAAUYBAACUAAAAohU2BxKt0D/KvJQIHunvPwAAAD98AAAAAAAAAAFHAQAAlAAAAJ07yKfWy9A/yryUCB7p7z8AAAA/fAAAAAAAAAABSAEAAJQAAACXYVpIm+rQP8q8lAge6e8/AAAAP3wAAAAAAAAAAUkBAACUAAAAja1+iSQo0T/KvJQIHunvPwAAAD+MAAAAAAAAAAFKAQAAlAAAAH8M7BoQddE/yryUCB7p7z8AAAA/nAAAAAAAAAABSwEAAJQAAAB4RccLN6PRP8q8lAge6e8/AAAAP5wAAAAAAAAAAUwBAACUAAAAcmtZrPvB0T/KvJQIHunvPwAAAD+rAAAAAAAAAAFNAQAAlAAAAF/wWN6rLdI/yryUCB7p7z8AAAA/uwAAAAAAAAABTgEAAJQAAABQYg/A+YnSP8q8lAge6e8/AAAAP/kAAAAAAAAAAU8BAACUAAAAS4ihYL6o0j/KvJQIHunvPwAAAD8YAQAAAAAAAAFQAQAAlAAAAD3nDvKp9dI/yryUCB7p7z8AAAA/OAEAAAAAAAABUQEAAJQAAAA7+ldCDAXTP8q8lAge6e8/AAAAPzgBAAAAAAAAAVIBAACUAAAAILgyZeOe0z9Q5fe43NnvPwAAAD92AQAAAAAAAAFTAQAAlAAAABrexAWovdM/UOX3uNzZ7z8AAAA/hgEAAAAAAAABVAEAAJQAAAATF6D2zuvTP1Dl97jc2e8/AAAAP5UBAAAAAAAAAVUBAACUAAAAECrpRjH70z9Q5fe43NnvPwAAAD+lAQAAAAAAAAFWAQAAlAAAAA09MpeTCtQ/UOX3uNzZ7z8AAAA/IgIAAAAAAAABVwEAAJQAAAAAnJ8of1fUP1Dl97jc2e8/AAAAPzECAAAAAAAAAVgBAACUAAAA26WejN8u1T/UDVtpm8rvPwAAAD9/AgAAAAAAAAFZAQAAlAAAANi459xBPtU/1A1baZvK7z8AAAA/fwIAAAAAAAABWgEAAJQAAAA/OCZ5yI7eP8jH5c5+ZrE/AAAAPwAAAAAAAAAAAVsBAACUAAAAO0tvySqe3j/wC/9RdOywPwAAAD+sAAAAAAAAAAFcAQAAlAAAAC+q3FoW694/QDnIvJQIrj8AAAA/rAAAAAAAAAABXQEAAJQAAAAXVW4ti3XfP1Br9+EWUKg/AAAAP7sAAAAAAAAAAV4BAACUAAAAD45JHrKj3z8AfFzu7GemPwAAAD/LAAAAAAAAAAFfAQAAlAAAAA2hkm4Us98/UASP9NdzpT8AAAA/CQEAAAAAAAABYAEAAJQAAAAfHJM8ZEffPxwIRyMmMMM/AAAAPwAAAAAAAAAAAWEBAACUAAAAHxyTPGRH3z9ITGCmG7bCPwAAAD99AAAAAAAAAAFiAQAAlAAAABdVbi2Ldd8/dJB5KRE8wj8AAAA/rgAAAAAAAAABYwEAAJQAAAAPjkkesqPfP6TUkqwGwsE/AAAAP74AAAAAAAAAAWQBAACUAAAAA9ptXzvh3z/MGKwv/EfBPwAAAD/NAAAAAAAAAAFlAQAAlAAAAAHttq+d8N8/5Lo48fYKwT8AAAA/3QAAAAAAAAABZgEAAJQAAAAAAAAAAADgP/hcxbLxzcA/AAAAPxsBAAAAAAAAAWcBAACUAAAAR/9KiKFg3j9szqegB3DNPwAAAD8AAAAAAAAAAAFoAQAAlAAAAEUSlNgDcN4/bM6noAdwzT8AAAA/DwAAAAAAAAABaQEAAJQAAABBJd0oZn/eP2zOp6AHcM0/AAAAPy4AAAAAAAAAAWoBAACUAAAAGy/cjMZW3z/c+GZo7T7MPwAAAD9dAAAAAAAAAAFrAQAAlAAAABF7AM5PlN8/3PhmaO0+zD8AAAA/XQAAAAAAAAABbAEAAJQAAAAPjkkesqPfP/Ca8ynoAcw/AAAAP3wAAAAAAAAAAW0BAACUAAAAA9ptXzvh3z8IPYDr4sTLPwAAAD/aAAAAAAAAAAFuAQAAlAAAAAHttq+d8N8/CD2A6+LEyz8AAAA/RwEAAAAAAAABbwEAAJQAAABPxm+XejLePx5kXkoEj9Q/AAAAPwAAAAAAAAAAAXABAACUAAAANYRKulHM3j8+V7FsfDPUPwAAAD9eAAAAAAAAAAFxAQAAlAAAABVot33thN8/bJvK73G50z8AAAA/bQAAAAAAAAABcgEAAJQAAAAD2m1fO+HfP4I9V7FsfNM/AAAAP30AAAAAAAAAAXMBAACUAAAA9EskQYk94D+40jaV3+PSPwAAAD99AAAAAAAAAAF0AQAAlAAAAO6E/zGwa+A/znTDVtqm0j8AAAA/6gAAAAAAAAABdQEAAJQAAADuhP8xsGvgP9jFibdXiNI/AAAAP+oAAAAAAAAAAXYBAACUAAAATXVYEFyZ0j9QBI/013OlPwAAAD8AAAAAAAAAAAF3AQAAlAAAAE11WBBcmdI/EBX0AK6Loz8AAAA/XgAAAAAAAAABeAEAAJQAAAA7+ldCDAXTP0An3l4hyog/AAAAP3gAAAAAAAAAAXkBAACUAAAAO/pXQgwF0z/ASKh3zfmEPwAAAD94AAAAAAAAAAF6AQAAlAAAADv6V0IMBdM/AGpykHkpgT8AAAA/iAAAAAAAAAABewEAAJQAAAA7+ldCDAXTPwAXeVJLsno/AAAAP5gAAAAAAAAAAXwBAACUAAAAO/pXQgwF0z+AWQ2EoxFzPwAAAD+nAAAAAAAAAAF9AQAAlAAAADgNoZJuFNM/gFkNhKMRcz8AAAA/pwAAAAAAAAABfgEAAJQAAAA4DaGSbhTTPwA4Q2v34WY/AAAAP/UAAAAAAAAAAX8BAACUAAAAdVgQXJmy0T94H24BhVG9PwAAAD8AAAAAAAAAAAGAAQAAlAAAAHJrWaz7wdE/qGOHhHrXvD8AAAA/fQAAAAAAAAABgQEAAJQAAABuketMwODRP9inoAdwXbw/AAAAP4wAAAAAAAAAAYIBAACUAAAAVTx9HzVr0j9YdOyQUO+6PwAAAD+MAAAAAAAAAAGDAQAAlAAAAD3nDvKp9dI/2EA4GjGBuT8AAAA/nAAAAAAAAAABhAEAAJQAAAAwRnyDlULTP2ANhKMRE7g/AAAAP6wAAAAAAAAAAYUBAACUAAAAGt7EBai90z/g2c8s8qS2PwAAAD+7AAAAAAAAAAGGAQAAlAAAABYEV6Zs3NM/CB7pr+cqtj8AAAA/CQEAAAAAAAABhwEAAJQAAACCK1M27jnXP+SR/nquYsk/AAAAPwAAAAAAAAAAAYgBAACUAAAAgitTNu451z/8M4s8qSXJPwAAAD9YAAAAAAAAAAGJAQAAlAAAAH8+nIZQSdc/ENYX/qPoyD8AAAA/aAAAAAAAAAABigEAAJQAAAB2d3d3d3fXPyR4pL+eq8g/AAAAP3cAAAAAAAAAAYsBAACUAAAAcp0JGDyW1z88GjGBmW7IPwAAAD93AAAAAAAAAAGMAQAAlAAAAG+wUmiepdc/ULy9QpQxyD8AAAA/dwAAAAAAAAABjQEAAJQAAABiD8D5ifLXP6hE8Eh/Pcc/AAAAP7YAAAAAAAAAAY4BAACUAAAAYg/A+Yny1z/A5nwKegDHPwAAAD/0AAAAAAAAAAGPAQAAlAAAAF8iCUrsAdg/wOZ8CnoAxz8AAAA/BAEAAAAAAAABkAEAAJQAAAC6Ucz+fDjtP9qcT0EP4No/AAAAPwAAAAAAAAAAAZEBAACUAAAAPMin1ssw7T/anE9BD+DaPwAAAD8YAQAAAAAAAAGSAQAAlAAAAD61XoZpIe0/xvrCfxQd2z8AAAA/GAEAAAAAAAABkwEAAJQAAAA+tV6GaSHtP7ap/B6XO9s/AAAAPygBAAAAAAAAAZQBAACUAAAAPrVehmkh7T+sWDa+GVrbPwAAAD84AQAAAAAAAAGVAQAAlAAAAD61XoZpIe0/oAdwXZx42z8AAAA/OAEAAAAAAAABlgEAAJQAAAA+tV6GaSHtP5i2qfwel9s/AAAAP1cBAAAAAAAAAZcBAACUAAAAPrVehmkh7T9scpB5KRHcPwAAAD+lAQAAAAAAAAGYAQAAlAAAAD61XoZpIe0/WNADuC5O3D8AAAA/pQEAAAAAAAABmQEAAJQAAAA+tV6GaSHtPzjdsJW2qdw/AAAAP7QBAAAAAAAAAZoBAACUAAAAvD6Drhop7T8U6l1zPgXdPwAAAD/UAQAAAAAAAAGbAQAAlAAAALw+g64aKe0/CJmXEsEj3T8AAAA/1AEAAAAAAAABnAEAAJQAAAA27jl3kE/tP9ADuC5OvN0/AAAAPwMCAAAAAAAAAZ0BAACUAAAAtHden0FX7T/QA7guTrzdPwAAAD8SAgAAAAAAAAGeAQAAlAAAALR3Xp9BV+0/yLLxzdDa3T8AAAA/IgIAAAAAAAABnwEAAJQAAAAyAYPH8l7tP7xhK21T+d0/AAAAPzECAAAAAAAAAaABAACUAAAAsoqn76Nm7T+wEGUM1hfePwAAAD8xAgAAAAAAAAGhAQAAlAAAADAUzBdVbu0/sBBlDNYX3j8AAAA/QQIAAAAAAAABogEAAJQAAACm1sswLaTtP6i/nqtYNt4/AAAAP3ACAAAAAAAAAaMBAACUAAAAJmDwWN6r7T+ov56rWDbePwAAAD9/AgAAAAAAAAGkAQAAlAAAACJzOalAu+0/qL+eq1g23j8AAAA/nwIAAAAAAAABpQEAAJQAAACg/F3R8cLtP6i/nqtYNt4/AAAAP64CAAAAAAAAAaYBAACUAAAAng+nIVTS7T+ov56rWDbePwAAAD++AgAAAAAAAAGnAQAAlAAAAJRby2LdD+4/yLLxzdDa3T8AAAA/DAMAAAAAAAABqAEAAJQAAAAS5e+KjhfuP9ADuC5OvN0/AAAAPwwDAAAAAAAAAakBAACUAAAAEuXvio4X7j/cVH6Py53dPwAAAD8rAwAAAAAAAAGqAQAAlAAAABLl74qOF+4/9PYKUcZg3T8AAAA/eQMAAAAAAAABqwEAAJQAAAAS5e+KjhfuP/xH0bFDQt0/AAAAP3kDAAAAAAAAAawBAACUAAAAlFvLYt0P7j/8R9GxQ0LdPwAAAD+YAwAAAAAAAAGtAQAAlAAAAJRby2LdD+4/CJmXEsEj3T8AAAA/mAMAAAAAAAABrgEAAJQAAACWSIISewDuPyA7JNS75tw/AAAAP9EDAAAAAAAAAa8BAACUAAAAlkiCEnsA7j8sjOo0OcjcPwAAAD/hAwAAAAAAAAGwAQAAlAAAABi/XerJ+O0/QC539jOL3D8AAAA/HwQAAAAAAAABsQEAAJQAAAAcrBSaZ+ntP0x/PVexbNw/AAAAPz4EAAAAAAAAAbIBAACUAAAAnCLwcbbh7T9Y0AO4Lk7cPwAAAD9OBAAAAAAAAAGzAQAAlAAAAByZy0kF2u0/YCHKGKwv3D8AAAA/XQQAAAAAAAABtAEAAJQAAACeD6chVNLtP2AhyhisL9w/AAAAP20EAAAAAAAAAbUBAACUAAAAInM5qUC77T94w1bapvLbPwAAAD+cBAAAAAAAAAG2AQAAlAAAAKbWyzAtpO0/gBQdOyTU2z8AAAA/ywQAAAAAAAABtwEAAJQAAAAoTacIfJztP4AUHTsk1Ns/AAAAP+oEAAAAAAAAAbgBAACUAAAAKjpeuBmN7T+MZeObobXbPwAAAD8oBQAAAAAAAAG5AQAAlAAAAKywOZBohe0/jGXjm6G12z8AAAA/VwUAAAAAAAABugEAAJQAAACyiqfvo2btP5i2qfwel9s/AAAAP5UFAAAAAAAAAbsBAACUAAAAsoqn76Nm7T+gB3BdnHjbPwAAAD/UBQAAAAAAAAG8AQAAlAAAALR3Xp9BV+0/oAdwXZx42z8AAAA/1AUAAAAAAAABvQEAAJQAAAA27jl3kE/tP6xYNr4ZWts/AAAAPwAIAAAAAAAAAb4BAACUAAAAtmQVT99H7T+sWDa+GVrbPwAAAD8QCAAAAAAAAAG/AQAAlAAAADjb8CYuQO0/tqn8Hpc72z8AAAA/fQgAAAAAAAABwAEAAJQAAAC6Ucz+fDjtP7ap/B6XO9s/AAAAP40IAAAAAAAAAcEBAACUAAAAguDKlI177j/opUTwSH/dPwAAAD8AAAAAAAAAAAHCAQAAlAAAAHJSgXbb1+4/rFg2vhla2z8AAAA/AAAAAAAAAAABwwEAAJQAAAByUoF229fuP6AHcF2ceNs/AAAAP04AAAAAAAAAAcQBAACUAAAAclKBdtvX7j+Ytqn8HpfbPwAAAD9dAAAAAAAAAAHFAQAAlAAAAHJSgXbb1+4/bHKQeSkR3D8AAAA/XQAAAAAAAAABxgEAAJQAAAByUoF229fuP0x/PVexbNw/AAAAP3wAAAAAAAAAAccBAACUAAAAclKBdtvX7j8sjOo0OcjcPwAAAD98AAAAAAAAAAHIAQAAlAAAAPLIXE4q0O4/FOpdcz4F3T8AAAA/nAAAAAAAAAAByQEAAJQAAADyyFxOKtDuPwiZlxLBI90/AAAAP5wAAAAAAAAAAcoBAACUAAAA7u7u7u7u7j8gOyTUu+bcPwAAAD+oAQAAAAAAAAHLAQAAlAAAAGx4Exeg9u4/LIzqNDnI3D8AAAA/uAEAAAAAAAABzAEAAJQAAADsATg/Uf7uPyyM6jQ5yNw/AAAAP8cBAAAAAAAAAc0BAACUAAAAZLHuB8ck7z8sjOo0OcjcPwAAAD9EAgAAAAAAAAHOAQAAlAAAAOQ6EzB4LO8/LIzqNDnI3D8AAAA/RAIAAAAAAAABzwEAAJQAAABixDdYKTTvPyyM6jQ5yNw/AAAAP3MCAAAAAAAAAdABAACUAAAAWv0SSVBi7z+8YSttU/ndPwAAAD8XAwAAAAAAAAHRAQAAlAAAAOBNXIDaO+8/fHuFKGOw3j8AAAA/ZQMAAAAAAAAB0gEAAJQAAADkOhMweCzvP3Aqv8flzt4/AAAAP2UDAAAAAAAAAdMBAACUAAAA5DoTMHgs7z9k2fhmaO3ePwAAAD90AwAAAAAAAAHUAQAAlAAAAGSx7gfHJO8/ZNn4Zmjt3j8AAAA/dAMAAAAAAAAB1QEAAJQAAADmJ8rfFR3vP2TZ+GZo7d4/AAAAP4QDAAAAAAAAAdYBAACUAAAAbmXKxj3n7j9k2fhmaO3ePwAAAD8BBAAAAAAAAAHXAQAAlAAAAHJSgXbb1+4/xvrCfxQd2z8AAAA/AAAAAAAAAAAB2AEAAJQAAABuZcrGPefuP8b6wn8UHds/AAAAP9sAAAAAAAAAAdkBAACUAAAA7u7u7u7u7j/G+sJ/FB3bPwAAAD/qAAAAAAAAAAHaAQAAlAAAAGSx7gfHJO8/xvrCfxQd2z8AAAA/KQEAAAAAAAAB2wEAAJQAAADkOhMweCzvP8b6wn8UHds/AAAAP6sBAAAAAAAAAdwBAACUAAAAWv0SSVBi7z/G+sJ/FB3bPwAAAD/pAQAAAAAAAAHdAQAAlAAAANiGN3EBau8/xvrCfxQd2z8AAAA/6QEAAAAAAAAB3gEAAJQAAADWmYDBY3nvP8b6wn8UHds/AAAAPxgCAAAAAAAAAd8BAACUAAAApOkUgY+z7T+eJgeZlxLhPwAAAD8AAAAAAAAAAAHgAQAAlAAAAKTpFIGPs+0/Gv6j6Ngh4T8AAAA/vAAAAAAAAAAB4QEAAJQAAACk6RSBj7PtPw6t3YdbQOE/AAAAP8wAAAAAAAAAAeIBAACUAAAAJmDwWN6r7T/suYpl45vhPwAAAD/6AAAAAAAAAAHjAQAAlAAAACZg8Fjeq+0/aJEntSSr4T8AAAA/CgEAAAAAAAAB5AEAAJQAAAAmYPBY3qvtP+JoxARmuuE/AAAAPxoBAAAAAAAAAeUBAACUAAAAJmDwWN6r7T/CdXHi7RXiPwAAAD9oAQAAAAAAAAHmAQAAlAAAAKTpFIGPs+0/wnVx4u0V4j8AAAA/aAEAAAAAAAAB5wEAAJQAAACk6RSBj7PtPzxNDjIvJeI/AAAAP2gBAAAAAAAAAegBAACUAAAAInM5qUC77T88TQ4yLyXiPwAAAD93AQAAAAAAAAHpAQAAlAAAAKD8XdHxwu0/tiSrgXA04j8AAAA/lgEAAAAAAAAB6gEAAJQAAAAghoL5osrtP7Ykq4FwNOI/AAAAP5YBAAAAAAAAAesBAACUAAAAng+nIVTS7T+2JKuBcDTiPwAAAD/FAQAAAAAAAAHsAQAAlAAAAByZy0kF2u0/MPxH0bFD4j8AAAA/5AEAAAAAAAAB7QEAAJQAAAAcrBSaZ+ntPzD8R9GxQ+I/AAAAP+QBAAAAAAAAAe4BAACUAAAAmjU5whjx7T8w/EfRsUPiPwAAAD/0AQAAAAAAAAHvAQAAlAAAABi/XerJ+O0/MPxH0bFD4j8AAAA/BAIAAAAAAAAB8AEAAJQAAACUW8ti3Q/uP7Ykq4FwNOI/AAAAP1ICAAAAAAAAAfEBAACUAAAAEuXvio4X7j+2JKuBcDTiPwAAAD9SAgAAAAAAAAHyAQAAlAAAABD4ONvwJu4/PE0OMi8l4j8AAAA/UgIAAAAAAAAB8wEAAJQAAACMlKZTBD7uP8J1ceLtFeI/AAAAP2ECAAAAAAAAAfQBAACUAAAAiqfvo2ZN7j/MxjdDa/fhPwAAAD+NAgAAAAAAAAH1AQAAlAAAAAgxFMwXVe4/zMY3Q2v34T8AAAA/jQIAAAAAAAAB9gEAAJQAAAAIMRTMF1XuP1LvmvMp6OE/AAAAP9sCAAAAAAAAAfcBAACUAAAACDEUzBdV7j/YF/6j6NjhPwAAAD/rAgAAAAAAAAH4AQAAlAAAAAgxFMwXVe4/4mjEBGa64T8AAAA/6wIAAAAAAAAB+QEAAJQAAAAIMRTMF1XuP+y5imXjm+E/AAAAP/sCAAAAAAAAAfoBAACUAAAACDEUzBdV7j9y4u0VoozhPwAAAD8KAwAAAAAAAAH7AQAAlAAAAAgxFMwXVe4/fDO0dh9u4T8AAAA/GgMAAAAAAAAB/AEAAJQAAAAIMRTMF1XuPwJcFyfeXuE/AAAAPxoDAAAAAAAAAf0BAACUAAAACDEUzBdV7j+IhHrXnE/hPwAAAD8aAwAAAAAAAAH+AQAAlAAAAAwey3u1Re4/Gv6j6Ngh4T8AAAA/WAMAAAAAAAAB/wEAAJQAAACMlKZTBD7uPxr+o+jYIeE/AAAAP3cDAAAAAAAAAQACAACUAAAAEPg42/Am7j+eJgeZlxLhPwAAAD+2AwAAAAAAAAEBAgAAlAAAAJJuFLM/H+4/JE9qSVYD4T8AAAA/xQMAAAAAAAABAgIAAJQAAAAS5e+KjhfuPyRPaklWA+E/AAAAP9UDAAAAAAAAAQMCAACUAAAAEuXvio4X7j+qd835FPTgPwAAAD/VAwAAAAAAAAEEAgAAlAAAAJZIghJ7AO4/qnfN+RT04D8AAAA/MwQAAAAAAAABBQIAAJQAAAAYv13qyfjtP6p3zfkU9OA/AAAAP2EEAAAAAAAAAQYCAACUAAAAGL9d6sn47T8uoDCq0+TgPwAAAD+BBAAAAAAAAAEHAgAAlAAAAJo1OcIY8e0/LqAwqtPk4D8AAAA/lgQAAAAAAAABCAIAAJQAAAAAau+8PoPuP4iEetecT+E/AAAAPwAAAAAAAAAAAQkCAACUAAAAZLHuB8ck7z9EQr1rzqfgPwAAAD8AAAAAAAAAAAEKAgAAlAAAAGSx7gfHJO8/wBlauw+34D8AAAA/PgAAAAAAAAABCwIAAJQAAABkse4HxyTvP7TIk1qS1eA/AAAAP10AAAAAAAAAAQwCAACUAAAAZLHuB8ck7z8kT2pJVgPhPwAAAD9dAAAAAAAAAAENAgAAlAAAAGSx7gfHJO8/aJEntSSr4T8AAAA/XQAAAAAAAAABDgIAAJQAAABkse4HxyTvP9gX/qPo2OE/AAAAP20AAAAAAAAAAQ8CAACUAAAAZLHuB8ck7z+q0+Qg81LiPwAAAD/UAAAAAAAAAAEQAgAAlAAAAOYnyt8VHe8/MPxH0bFD4j8AAAA/5AAAAAAAAAABEQIAAJQAAADmJ8rfFR3vP7Ykq4FwNOI/AAAAP+QAAAAAAAAAARICAACUAAAA5ifK3xUd7z88TQ4yLyXiPwAAAD/0AAAAAAAAAAETAgAAlAAAAOYnyt8VHe8/wnVx4u0V4j8AAAA/9AAAAAAAAAABFAIAAJQAAADmJ8rfFR3vP0ie1JKsBuI/AAAAPwMBAAAAAAAAARUCAACUAAAA5ifK3xUd7z/iaMQEZrrhPwAAAD+AAQAAAAAAAAEWAgAAlAAAAOYnyt8VHe8/aJEntSSr4T8AAAA/kAEAAAAAAAABFwIAAJQAAADmJ8rfFR3vP+y5imXjm+E/AAAAP58BAAAAAAAAARgCAACUAAAA5ifK3xUd7z9y4u0VoozhPwAAAD+vAQAAAAAAAAEZAgAAlAAAAGSx7gfHJO8/cuLtFaKM4T8AAAA//QEAAAAAAAABGgIAAJQAAADkOhMweCzvP3Li7RWijOE/AAAAPwwCAAAAAAAAARsCAACUAAAA4E1cgNo77z9y4u0VoozhPwAAAD8cAgAAAAAAAAEcAgAAlAAAAFzqyfjtUu8/cuLtFaKM4T8AAAA/HAIAAAAAAAABHQIAAJQAAABa/RJJUGLvP3Li7RWijOE/AAAAPywCAAAAAAAAAR4CAACUAAAAWBBcmbJx7z9y4u0VoozhPwAAAD8sAgAAAAAAAAEfAgAAlAAAANSsyRHGiO8/cuLtFaKM4T8AAAA/OwIAAAAAAAABIAIAAJQAAADQvxJiKJjvP3Li7RWijOE/AAAAP0sCAAAAAAAAASECAACUAAAASm/JKp6+7z9y4u0VoozhPwAAAD+JAgAAAAAAAAEiAgAAlAAAAEiCEnsAzu8/7LmKZeOb4T8AAAA/mQIAAAAAAAABIwIAAJQAAABElVvLYt3vP2iRJ7Ukq+E/AAAAP6gCAAAAAAAAASQCAACUAAAARJVby2Ld7z/iaMQEZrrhPwAAAD+oAgAAAAAAAAElAgAAlAAAAEKopBvF7O8/4mjEBGa64T8AAAA/uAIAAAAAAAABJgIAAJQAAABCqKQbxezvP1xAYVSnyeE/AAAAP7gCAAAAAAAAAScCAACUAAAAwDHJQ3b07z/MxjdDa/fhPwAAAD/XAgAAAAAAAAEoAgAAlAAAAMAxyUN29O8/SJ7UkqwG4j8AAAA/1wIAAAAAAAABKQIAAJQAAADAMclDdvTvPzxNDjIvJeI/AAAAP+cCAAAAAAAAASoCAACUAAAAwDHJQ3b07z+2JKuBcDTiPwAAAD/nAgAAAAAAAAErAgAAlAAAAMQegPMT5e8/au0+3AIK4z8AAAA/JQMAAAAAAAABLAIAAJQAAABElVvLYt3vP16ceHuFKOM/AAAAPzUDAAAAAAAAAS0CAACUAAAAxgs3o7HV7z9US7IaCEfjPwAAAD9EAwAAAAAAAAEuAgAAlAAAAMYLN6Ox1e8/SPrruYpl4z8AAAA/RAMAAAAAAAABLwIAAJQAAABIghJ7AM7vP0j667mKZeM/AAAAP1QDAAAAAAAAATACAACUAAAAyvjtUk/G7z/C0YgJzHTjPwAAAD9kAwAAAAAAAAExAgAAlAAAAEpvySqevu8/PqklWQ2E4z8AAAA/ZAMAAAAAAAABMgIAAJQAAADYhjdxAWrvPx620jaV3+M/AAAAP7IDAAAAAAAAATMCAACUAAAA4E1cgNo77z+MPKklWQ3kPwAAAD+yAwAAAAAAAAE0AgAAlAAAAGLEN1gpNO8/jDypJVkN5D8AAAA/wQMAAAAAAAABNQIAAJQAAADkOhMweCzvP4w8qSVZDeQ/AAAAP9EDAAAAAAAAATYCAACUAAAA5ifK3xUd7z+MPKklWQ3kPwAAAD8+BAAAAAAAAAE3AgAAlAAAAOQ6EzB4LO8/OvH2ClHG4D8AAAA/AAAAAAAAAAABOAIAAJQAAABixDdYKTTvPzrx9gpRxuA/AAAAP4wAAAAAAAAAATkCAACUAAAA4E1cgNo77z868fYKUcbgPwAAAD+ZAAAAAAAAAAE6AgAAlAAAAF7XgKiLQ+8/OvH2ClHG4D8AAAA/uAAAAAAAAAABOwIAAJQAAADO0luyiqfvP8AZWrsPt+A/AAAAP/cAAAAAAAAAATwCAACUAAAATFyA2juv7z/AGVq7D7fgPwAAAD81AQAAAAAAAAE9AgAAlAAAAMrlpALttu8/wBlauw+34D8AAAA/RQEAAAAAAA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0AAAARAAAABwMAAAAAAQAAABAAAAAECUlua0F0b21WMQIAAAAJBAAAAAkFAAAACQYAAAAJBwAAAAkIAAAACQkAAAAJCgAAAAkLAAAACQwAAAAJDQAAAAkOAAAACQ8AAAAJEAAAAA0DBQQAAAALUGVuU3Ryb2tlVjEEAAAACkF0dHJpYnV0ZXMFVHJhY2UJU3RhcnRUaW1lBFR5cGUEBAAED1BlbkF0dHJpYnV0ZXNWMQIAAAAKSW5rVHJhY2VWMQIAAAAQDEFjdGlvblR5cGVWMQIAAAACAAAACREAAAAJEgAAAMqgAAAAAAAABe3///8MQWN0aW9uVHlwZVYxAQAAAAd2YWx1ZV9fAAgCAAAAAAAAAAEFAAAABAAAAAkUAAAACRUAAABEsgAAAAAAAAHq////7f///wAAAAABBgAAAAQAAAAJFwAAAAkYAAAAj9EAAAAAAAAB5////+3///8AAAAAAQcAAAAEAAAACRoAAAAJGwAAACXaAAAAAAAAAeT////t////AAAAAAEIAAAABAAAAAkdAAAACR4AAAA/EQEAAAAAAAHh////7f///wAAAAABCQAAAAQAAAAJIAAAAAkhAAAA/RcBAAAAAAAB3v///+3///8AAAAAAQoAAAAEAAAACSMAAAAJJAAAAIQ5AQAAAAAAAdv////t////AAAAAAELAAAABAAAAAkmAAAACScAAAAsVgEAAAAAAAHY////7f///wAAAAABDAAAAAQAAAAJKQAAAAkqAAAA954BAAAAAAAB1f///+3///8AAAAAAQ0AAAAEAAAACSwAAAAJLQAAANLiAQAAAAAAAdL////t////AAAAAAEOAAAABAAAAAkvAAAACTAAAAAeCAIAAAAAAAHP////7f///wAAAAABDwAAAAQAAAAJMgAAAAkzAAAAcIECAAAAAAABzP///+3///8AAAAAARAAAAAEAAAACTUAAAAJNgAAANKVAgAAAAAAAcn////t////AAAAAAURAAAAD1BlbkF0dHJpYnV0ZXNWMQoAAAAHX2NvbG9yQQdfY29sb3JSB19jb2xvckcHX2NvbG9yQgpGaXRUb0N1cnZlBkhlaWdodA5JZ25vcmVQcmVzc3VyZQ1Jc0hpZ2hsaWdodGVyBVNoYXBlBVdpZHRoAAAAAAAAAAAEAAICAgIBBgEBDEJydXNoU2hhcGVWMQIAAAAGAgAAAP8AAAAAAAAAAAAACEAAAAXI////DEJydXNoU2hhcGVWMQEAAAAHdmFsdWVfXwAIAgAAAAEAAAAAAAAAAAAIQAUSAAAACklua1RyYWNlVjEDAAAADUxpc3RgMStfaXRlbXMMTGlzdGAxK19zaXplD0xpc3RgMStfdmVyc2lvbgQAABhTaGFyZWQuSW5raW5nLklua1BvaW50W10CAAAACAgCAAAACTkAAABRAAAAUQAAAAEUAAAAEQAAAP8AAAAAAAAAAAAACEAAAAHG////yP///wEAAAAAAAAAAAAIQAEVAAAAEgAAAAk7AAAATQAAAE0AAAABFwAAABEAAAD/AAAAAAAAAAAAAAhAAAABxP///8j///8BAAAAAAAAAAAACEABGAAAABIAAAAJPQAAABcAAAAXAAAAARoAAAARAAAA/wAAAAAAAAAAAAAIQAAAAcL////I////AQAAAAAAAAAAAAhAARsAAAASAAAACT8AAAAhAAAAIQAAAAEdAAAAEQAAAP8AAAAAAAAAAAAACEAAAAHA////yP///wEAAAAAAAAAAAAIQAEeAAAAEgAAAAlBAAAADQAAAA0AAAABIAAAABEAAAD/AAAAAAAAAAAAAAhAAAABvv///8j///8BAAAAAAAAAAAACEABIQAAABIAAAAJQwAAAAwAAAAMAAAAASMAAAARAAAA/wAAAAAAAAAAAAAIQAAAAbz////I////AQAAAAAAAAAAAAhAASQAAAASAAAACUUAAAAVAAAAFQAAAAEmAAAAEQAAAP8AAAAAAAAAAAAACEAAAAG6////yP///wEAAAAAAAAAAAAIQAEnAAAAEgAAAAlHAAAACQAAAAkAAAABKQAAABEAAAD/AAAAAAAAAAAAAAhAAAABuP///8j///8BAAAAAAAAAAAACEABKgAAABIAAAAJSQAAAAcAAAAHAAAAASwAAAARAAAA/wAAAAAAAAAAAAAIQAAAAbb////I////AQAAAAAAAAAAAAhAAS0AAAASAAAACUsAAAAOAAAADgAAAAEvAAAAEQAAAP8AAAAAAAAAAAAACEAAAAG0////yP///wEAAAAAAAAAAAAIQAEwAAAAEgAAAAlNAAAAewAAAHsAAAABMgAAABEAAAD/AAAAAAAAAAAAAAhAAAABsv///8j///8BAAAAAAAAAAAACEABMwAAABIAAAAJTwAAACgAAAAoAAAAATUAAAARAAAA/wAAAAAAAAAAAAAIQAAAAbD////I////AQAAAAAAAAAAAAhAATYAAAASAAAACVEAAAAfAAAAHwAAAAc5AAAAAAEAAACAAAAABApJbmtQb2ludFYxAg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0vBzsAAAAAAQAAAIAAAAAECklua1BvaW50VjECAAAACaMAAAAJpAAAAAmlAAAACaYAAAAJpwAAAAmoAAAACakAAAAJqgAAAAmrAAAACawAAAAJrQAAAAmuAAAACa8AAAAJsAAAAAmxAAAACbIAAAAJswAAAAm0AAAACbUAAAAJtgAAAAm3AAAACbgAAAAJuQAAAAm6AAAACbsAAAAJvAAAAAm9AAAACb4AAAAJvwAAAAnAAAAACcEAAAAJwgAAAAnDAAAACcQAAAAJxQAAAAnGAAAACccAAAAJyAAAAAnJAAAACcoAAAAJywAAAAnMAAAACc0AAAAJzgAAAAnPAAAACdAAAAAJ0QAAAAnSAAAACdMAAAAJ1AAAAAnVAAAACdYAAAAJ1wAAAAnYAAAACdkAAAAJ2gAAAAnbAAAACdwAAAAJ3QAAAAneAAAACd8AAAAJ4AAAAAnhAAAACeIAAAAJ4wAAAAnkAAAACeUAAAAJ5gAAAAnnAAAACegAAAAJ6QAAAAnqAAAACesAAAAJ7AAAAAntAAAACe4AAAAJ7wAAAA0zBz0AAAAAAQAAACAAAAAECklua1BvaW50VjECAAAACfAAAAAJ8QAAAAnyAAAACfMAAAAJ9AAAAAn1AAAACfYAAAAJ9wAAAAn4AAAACfkAAAAJ+gAAAAn7AAAACfwAAAAJ/QAAAAn+AAAACf8AAAAJAAEAAAkBAQAACQIBAAAJAwEAAAkEAQAACQUBAAAJBgEAAA0JBz8AAAAAAQAAAEAAAAAECklua1BvaW50VjECAAAACQcBAAAJCAEAAAkJAQAACQoBAAAJCwEAAAkMAQAACQ0BAAAJDgEAAAkPAQAACRABAAAJEQEAAAkSAQAACRMBAAAJFAEAAAkVAQAACRYBAAAJFwEAAAkYAQAACRkBAAAJGgEAAAkbAQAACRwBAAAJHQEAAAkeAQAACR8BAAAJIAEAAAkhAQAACSIBAAAJIwEAAAkkAQAACSUBAAAJJgEAAAknAQAADR8HQQAAAAABAAAAEAAAAAQKSW5rUG9pbnRWMQIAAAAJKAEAAAkpAQAACSoBAAAJKwEAAAksAQAACS0BAAAJLgEAAAkvAQAACTABAAAJMQEAAAkyAQAACTMBAAAJNAEAAA0DB0MAAAAAAQAAABAAAAAECklua1BvaW50VjECAAAACTUBAAAJNgEAAAk3AQAACTgBAAAJOQEAAAk6AQAACTsBAAAJPAEAAAk9AQAACT4BAAAJPwEAAAlAAQAADQQHRQAAAAABAAAAIAAAAAQKSW5rUG9pbnRWMQIAAAAJQQEAAAlCAQAACUMBAAAJRAEAAAlFAQAACUYBAAAJRwEAAAlIAQAACUkBAAAJSgEAAAlLAQAACUwBAAAJTQEAAAlOAQAACU8BAAAJUAEAAAlRAQAACVIBAAAJUwEAAAlUAQAACVUBAAANCwdHAAAAAAEAAAAQAAAABApJbmtQb2ludFYxAgAAAAlWAQAACVcBAAAJWAEAAAlZAQAACVoBAAAJWwEAAAlcAQAACV0BAAAJXgEAAA0HB0kAAAAAAQAAAAgAAAAECklua1BvaW50VjECAAAACV8BAAAJYAEAAAlhAQAACWIBAAAJYwEAAAlkAQAACWUBAAAKB0sAAAAAAQAAABAAAAAECklua1BvaW50VjECAAAACWYBAAAJZwEAAAloAQAACWkBAAAJagEAAAlrAQAACWwBAAAJbQEAAAluAQAACW8BAAAJcAEAAAlxAQAACXIBAAAJcwEAAA0CB00AAAAAAQAAAIAAAAAECklua1BvaW50VjECAA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nBAQAACcIBAAAJwwEAAAnEAQAACcUBAAAJxgEAAAnHAQAACcgBAAAJyQEAAAnKAQAACcsBAAAJzAEAAAnNAQAACc4BAAAJzwEAAAnQAQAACdEBAAAJ0gEAAAnTAQAACdQBAAAJ1QEAAAnWAQAACdcBAAAJ2AEAAAnZAQAACdoBAAAJ2wEAAAncAQAACd0BAAAJ3gEAAAnfAQAACeABAAAJ4QEAAAniAQAACeMBAAAJ5AEAAAnlAQAACeYBAAAJ5wEAAAnoAQAACekBAAAJ6gEAAAnrAQAACewBAAAJ7QEAAAnuAQAADQUHTwAAAAABAAAAQAAAAAQKSW5rUG9pbnRWMQIAAAAJ7wEAAAnwAQAACfEBAAAJ8gEAAAnzAQAACfQBAAAJ9QEAAAn2AQAACfcBAAAJ+AEAAAn5AQAACfoBAAAJ+wEAAAn8AQAACf0BAAAJ/gEAAAn/AQAACQACAAAJAQIAAAkCAgAACQMCAAAJBAIAAAkFAgAACQYCAAAJBwIAAAkIAgAACQkCAAAJCgIAAAkLAgAACQwCAAAJDQIAAAkOAgAACQ8CAAAJEAIAAAkRAgAACRICAAAJEwIAAAkUAgAACRUCAAAJFgIAAA0YB1EAAAAAAQAAACAAAAAECklua1BvaW50VjECAAAACRcCAAAJGAIAAAkZAgAACRoCAAAJGwIAAAkcAgAACR0CAAAJHgIAAAkfAgAACSACAAAJIQIAAAkiAgAACSMCAAAJJAIAAAklAgAACSYCAAAJJwIAAAkoAgAACSkCAAAJKgIAAAkrAgAACSwCAAAJLQIAAAkuAgAACS8CAAAJMAIAAAkxAgAACTICAAAJMwIAAAk0AgAACTUCAAAKBVIAAAAKSW5rUG9pbnRWMQQAAAABWAFZDlByZXNzdXJlRmFjdG9yCVRpbWVTdGFtcAAAAAAGBgsQAgAAACpb16/TdtE/ALCr8OWGaD8AAAA/AAAAAAAAAAABUwAAAFIAAABkdyvyslLRPwATj0hqcHQ/AAAAP2cBAAAAAAAAAVQAAABSAAAAZHcr8rJS0T+ATciYYZ18PwAAAD9nAQAAAAAAAAFVAAAAUgAAAICFVZOiQNE/gE3ImGGdfD8AAAA/ZwEAAAAAAAABVgAAAFIAAACAhVWTokDRP0DEgHQsZYI/AAAAP3cBAAAAAAAAAVcAAABSAAAAnpN/NJIu0T/AYZ0cqHuGPwAAAD93AQAAAAAAAAFYAAAAUgAAAJ6TfzSSLtE/wP65xCOSij8AAAA/lgEAAAAAAAABWQAAAFIAAACek380ki7RP0Cc1myfqI4/AAAAPyACAAAAAAAAAVoAAABSAAAAuqGp1YEc0T+A64dey2qTPwAAAD8gAgAAAAAAAAFbAAAAUgAAAPS9/Rdh+NA/kDB9/1zioT8AAAA/XwIAAAAAAAABXAAAAFIAAAD0vf0XYfjQP0B/i9Oa7aM/AAAAP24CAAAAAAAAAV0AAABSAAAAEswnuVDm0D9A9aCRd/6mPwAAAD9+AgAAAAAAAAFeAAAAUgAAABLMJ7lQ5tA/kByoexYEqD8AAAA/jgIAAAAAAAABXwAAAFIAAAASzCe5UObQP6CSvTnzFKs/AAAAP60CAAAAAAAAAWAAAABSAAAAEswnuVDm0D8AusQjkhqsPwAAAD/7AgAAAAAAAAFhAAAAUgAAAPS9/Rdh+NA/ADDa4W4rrz8AAAA/aAMAAAAAAAABYgAAAFIAAADYr9N2cQrRPwAw2uFuK68/AAAAP6YDAAAAAAAAAWMAAABSAAAA2K/TdnEK0T9YP/RaVpuwPwAAAD+2AwAAAAAAAAFkAAAAUgAAAICFVZOiQNE/CNP3zyUesT8AAAA/1QMAAAAAAAABZQAAAFIAAADUMFnMBK3RP7ghBqRjKbM/AAAAPxQEAAAAAAAAAWYAAABSAAAAfgbb6DXj0T+4IQakYymzPwAAAD+BBAAAAAAAAAFnAAAAUgAAAGD4sEdG9dE/uCEGpGMpsz8AAAA/vwQAAAAAAAABaAAAAFIAAABE6oamVgfSP7ghBqRjKbM/AAAAP88EAAAAAAAAAWkAAABSAAAACs4yZHcr0j9gtQkZM6yzPwAAAD8dBQAAAAAAAAFqAAAAUgAAAO6/CMOHPdI/YLUJGTOssz8AAAA/LAUAAAAAAAABawAAAFIAAADQsd4hmE/SP2C1CRkzrLM/AAAAP0wFAAAAAAAAAWwAAABSAAAAXnk2ndmX0j9gtQkZM6yzPwAAAD+aBQAAAAAAAAFtAAAAUgAAAEBrDPzpqdI/YLUJGTOssz8AAAA/qQUAAAAAAAABbgAAAFIAAAAkXeJa+rvSPxBJDY4CL7Q/AAAAPxEGAAAAAAAAAW8AAABSAAAABk+4uQrO0j8QSQ2OAi+0PwAAAD8RBgAAAAAAAAFwAAAAUgAAAOpAjhgb4NI/EEkNjgIvtD8AAAA/TwYAAAAAAAABcQAAAFIAAAB4COaTXCjTPxBJDY4CL7Q/AAAAP44GAAAAAAAAAXIAAABSAAAAWvq78mw60z8QSQ2OAi+0PwAAAD+dBgAAAAAAAAFzAAAAUgAAAD7skVF9TNM/EEkNjgIvtD8AAAA/rQYAAAAAAAABdAAAAFIAAAAg3mewjV7TPxBJDY4CL7Q/AAAAP60GAAAAAAAAAXUAAABSAAAABNA9D55w0z8QSQ2OAi+0PwAAAD+8BgAAAAAAAAF2AAAAUgAAAOjBE26ugtM/EEkNjgIvtD8AAAA/vAYAAAAAAAABdwAAAFIAAADKs+nMvpTTPxBJDY4CL7Q/AAAAPzkHAAAAAAAAAXgAAABSAAAA5EKZw0El1D8I0/fPJR6xPwAAAD+HBwAAAAAAAAF5AAAAUgAAAMY0byJSN9Q/WD/0WlabsD8AAAA/hwcAAAAAAAABegAAAFIAAADGNG8iUjfUP7Cr8OWGGLA/AAAAP6YHAAAAAAAAAXsAAABSAAAAxjRvIlI31D8AMNrhbiuvPwAAAD/GBwAAAAAAAAF8AAAAUgAAAMY0byJSN9Q/YOHLDTEgrT8AAAA/BAgAAAAAAAABfQAAAFIAAADGNG8iUjfUPwC6xCOSGqw/AAAAPwQIAAAAAAAAAX4AAABSAAAAxjRvIlI31D+gkr058xSrPwAAAD8UCAAAAAAAAAF/AAAAUgAAAMY0byJSN9Q/UGu2T1QPqj8AAAA/FAgAAAAAAAABgAAAAFIAAADGNG8iUjfUP5AcqHsWBKg/AAAAP0IIAAAAAAAAAYEAAABSAAAA5EKZw0El1D+QHKh7FgSoPwAAAD9CCAAAAAAAAAGCAAAAUgAAAABRw2QxE9Q/QPWgkXf+pj8AAAA/cQgAAAAAAAABgwAAAFIAAAAeX+0FIQHUP5Cmkr0586Q/AAAAP5AIAAAAAAAAAYQAAABSAAAAHl/tBSEB1D9Af4vTmu2jPwAAAD+QCAAAAAAAAAGFAAAAUgAAADptF6cQ79M/MAl2Fb7coD8AAAA/sAgAAAAAAAABhgAAAFIAAABWe0FIAN3TP6DD3VY+rp8/AAAAP78IAAAAAAAAAYcAAABSAAAAVntBSADd0z8Adc+CAKOdPwAAAD+/CAAAAAAAAAGIAAAAUgAAAMqz6cy+lNM/QDqWMgl2lT8AAAA/LAkAAAAAAAABiQAAAFIAAADowRNuroLTP4Drh17LapM/AAAAPywJAAAAAAAAAYoAAABSAAAABNA9D55w0z+A64dey2qTPwAAAD88CQAAAAAAAAGLAAAAUgAAAATQPQ+ecNM/4Jx5io1fkT8AAAA/TAkAAAAAAAABjAAAAFIAAAAg3mewjV7TP+CceYqNX5E/AAAAP0wJAAAAAAAAAY0AAABSAAAAPuyRUX1M0z/gnHmKjV+RPwAAAD9bCQAAAAAAAAGOAAAAUgAAAJQWEDVMFtM/QJzWbJ+ojj8AAAA/qQkAAAAAAAABjwAAAFIAAACwJDrWOwTTP0Cc1myfqI4/AAAAP7kJAAAAAAAAAZAAAABSAAAAzDJkdyvy0j9AnNZsn6iOPwAAAD/ICQAAAAAAAAGRAAAAUgAAAOpAjhgb4NI/QJzWbJ+ojj8AAAA/yAkAAAAAAAABkgAAAFIAAAAkXeJa+rvSP8D+ucQjkoo/AAAAPxYKAAAAAAAAAZMAAABSAAAAQGsM/Omp0j/A/rnEI5KKPwAAAD8WCgAAAAAAAAGUAAAAUgAAAF55Np3Zl9I/wGGdHKh7hj8AAAA/FgoAAAAAAAABlQAAAFIAAAB6h2A+yYXSP8BhnRyoe4Y/AAAAPxYKAAAAAAAAAZYAAABSAAAAlpWK37hz0j/AYZ0cqHuGPwAAAD81CgAAAAAAAAGXAAAAUgAAAJaVit+4c9I/QMSAdCxlgj8AAAA/VAoAAAAAAAABmAAAAFIAAAAKzjJkdyvSP4BNyJhhnXw/AAAAP6IKAAAAAAAAAZkAAABSAAAAJtxcBWcZ0j+ATciYYZ18PwAAAD+yCgAAAAAAAAGaAAAAUgAAAETqhqZWB9I/gE3ImGGdfD8AAAA/wgoAAAAAAAABmwAAAFIAAABE6oamVgfSPwATj0hqcHQ/AAAAP8IKAAAAAAAAAZwAAABSAAAAYPiwR0b10T8AE49IanB0PwAAAD8QCwAAAAAAAAGdAAAAUgAAAH4G2+g149E/ALCr8OWGaD8AAAA/HwsAAAAAAAABngAAAFIAAACaFAWKJdHRPwCwq/Dlhmg/AAAAPy8LAAAAAAAAAZ8AAABSAAAAuCIvKxW/0T8AsKvw5YZoPwAAAD8+CwAAAAAAAAGgAAAAUgAAANQwWcwErdE/ALCr8OWGaD8AAAA/XgsAAAAAAAABoQAAAFIAAADwPoNt9JrRPwCwq/Dlhmg/AAAAP6wLAAAAAAAAAaIAAABSAAAADk2tDuSI0T8AsKvw5YZoPwAAAD+7CwAAAAAAAAGjAAAAUgAAAFZ7QUgA3dM/TPbmzFNs3D8AAAA/AAAAAAAAAAABpAAAAFIAAAB0iWvp78rTP0z25sxTbNw/AAAAPyAAAAAAAAAAAaUAAABSAAAAkJeVit+40z9M9ubMU2zcPwAAAD9FAQAAAAAAAAGmAAAAUgAAAJCXlYrfuNM/ONsnqgeN3D8AAAA/VQEAAAAAAAABpwAAAFIAAACupb8rz6bTPwylqWRvztw/AAAAP5MBAAAAAAAAAagAAABSAAAAyrPpzL6U0z/4iepBI+/cPwAAAD+yAQAAAAAAAAGpAAAAUgAAAOjBE26ugtM/zFNs/Iow3T8AAAA/wgEAAAAAAAABqgAAAFIAAADowRNuroLTP4wCL5Smkt0/AAAAPxACAAAAAAAAAasAAABSAAAABNA9D55w0z8QYLTD3VbePwAAAD99AgAAAAAAAAGsAAAAUgAAAATQPQ+ecNM//ET1oJF33j8AAAA/fQIAAAAAAAABrQAAAFIAAAAE0D0PnnDTP+gpNn5FmN4/AAAAP40CAAAAAAAAAa4AAABSAAAABNA9D55w0z/UDndb+bjePwAAAD+cAgAAAAAAAAGvAAAAUgAAAATQPQ+ecNM/wPO3OK3Z3j8AAAA/rAIAAAAAAAABsAAAAFIAAAAE0D0PnnDTP2iHu618XN8/AAAAP8sCAAAAAAAAAbEAAABSAAAABNA9D55w0z9UbPyKMH3fPwAAAD/LAgAAAAAAAAGyAAAAUgAAAOjBE26ugtM/QFE9aOSd3z8AAAA/6gIAAAAAAAABswAAAFIAAADowRNuroLTPyg2fkWYvt8/AAAAP/oCAAAAAAAAAbQAAABSAAAAyrPpzL6U0z8AAAAAAADgPwAAAD8JAwAAAAAAAAG1AAAAUgAAAHSJa+nvytM/wq7Clxti4D8AAAA/VwMAAAAAAAABtgAAAFIAAABWe0FIAN3TPzghY4Z1cuA/AAAAP1cDAAAAAAAAAbcAAABSAAAAOm0XpxDv0z84IWOGdXLgPwAAAD9nAwAAAAAAAAG4AAAAUgAAADptF6cQ79M/rJMDdc+C4D8AAAA/dwMAAAAAAAABuQAAAFIAAABU/Madk3/UPwzr5EDds+A/AAAAP+QDAAAAAAAAAboAAABSAAAAOO6c/KOR1D8M6+RA3bPgPwAAAD8DBAAAAAAAAAG7AAAAUgAAABrgclu0o9Q/DOvkQN2z4D8AAAA/IgQAAAAAAAABvAAAAFIAAACop8rW9evUPwzr5EDds+A/AAAAP2EEAAAAAAAAAb0AAABSAAAAipmgNQb+1D8M6+RA3bPgPwAAAD+oBAAAAAAAAAG+AAAAUgAAADRvIlI3NNU/DOvkQN2z4D8AAAA/uAQAAAAAAAABvwAAAFIAAAD6Us4PWFjVPwzr5EDds+A/AAAAP8cEAAAAAAAAAcAAAABSAAAAhhomi5mg1T8M6+RA3bPgPwAAAD/XBAAAAAAAAAHBAAAAUgAAAE7+0Ui6xNU/gl2FLzfE4D8AAAA/1wQAAAAAAAABwgAAAFIAAABojYE/PVXWP/jPJR6R1OA/AAAAPyUFAAAAAAAAAcMAAABSAAAASn9Xnk1n1j/4zyUekdTgPwAAAD8lBQAAAAAAAAHEAAAAUgAAABBjA1xui9Y/+M8lHpHU4D8AAAA/RAUAAAAAAAABxQAAAFIAAAD0VNm6fp3WP4JdhS83xOA/AAAAP1QFAAAAAAAAAcYAAABSAAAAujiFeJ/B1j8iBqRjKZPgPwAAAD+SBQAAAAAAAAHHAAAAUgAAAIAcMTbA5dY/wq7Clxti4D8AAAA/sQUAAAAAAAAByAAAAFIAAABkDgeV0PfWP0w8IqnBUeA/AAAAP7EFAAAAAAAAAckAAABSAAAA1Mc0byJS1z8oNn5FmL7fPwAAAD/wBQAAAAAAAAHKAAAAUgAAALa5Cs4yZNc/QFE9aOSd3z8AAAA//wUAAAAAAAABywAAAFIAAAC2uQrOMmTXP3yietDIO98/AAAAPx8GAAAAAAAAAcwAAABSAAAAtrkKzjJk1z+QvTnzFBvfPwAAAD8uBgAAAAAAAAHNAAAAUgAAALa5Cs4yZNc/wPO3OK3Z3j8AAAA/LgYAAAAAAAABzgAAAFIAAAC2uQrOMmTXP9QOd1v5uN4/AAAAPz4GAAAAAAAAAc8AAABSAAAAKvKyUvEb1z88ljIJdhXePwAAAD98BgAAAAAAAAHQAAAAUgAAACryslLxG9c/ULHxK8L03T8AAAA/mwYAAAAAAAAB0QAAAFIAAABIAN3z4AnXP2TMsE4O1N0/AAAAP5sGAAAAAAAAAdIAAABSAAAAZA4HldD31j94529xWrPdPwAAAD/XBgAAAAAAAAHTAAAAUgAAAPRU2bp+ndY/+InqQSPv3D8AAAA/FgcAAAAAAAAB1AAAAFIAAAAQYwNcbovWP/iJ6kEj79w/AAAAPxYHAAAAAAAAAdUAAABSAAAALnEt/V151j/4iepBI+/cPwAAAD8lBwAAAAAAAAHWAAAAUgAAAEp/V55NZ9Y/DKWpZG/O3D8AAAA/JQcAAAAAAAAB1wAAAFIAAABojYE/PVXWPyTAaIe7rdw/AAAAPzUHAAAAAAAAAdgAAABSAAAA9tNTZev61T90LGUS7CrcPwAAAD+SBwAAAAAAAAHZAAAAUgAAADDwp6fK1tU/iEckNTgK3D8AAAA/sgcAAAAAAAAB2gAAAFIAAABqDPzpqbLVP6Bi41eE6ds/AAAAP7IHAAAAAAAAAdsAAABSAAAAwDZ6zXh81T+0faJ60MjbPwAAAD/wBwAAAAAAAAHcAAAAUgAAAN5EpG5oatU/tH2ietDI2z8AAAA/LggAAAAAAAAB3QAAAFIAAAD6Us4PWFjVP7R9onrQyNs/AAAAP10IAAAAAAAAAd4AAABSAAAAGGH4sEdG1T+0faJ60MjbPwAAAD98CAAAAAAAAAHfAAAAUgAAADRvIlI3NNU/tH2ietDI2z8AAAA/nAgAAAAAAAAB4AAAAFIAAABQfUzzJiLVP7R9onrQyNs/AAAAP6sIAAAAAAAAAeEAAABSAAAAqKfK1vXr1D+0faJ60MjbPwAAAD/qCAAAAAAAAAHiAAAAUgAAAMS19Hfl2dQ/tH2ietDI2z8AAAA/+QgAAAAAAAAB4wAAAFIAAADgwx4Z1cfUP7R9onrQyNs/AAAAPwkJAAAAAAAAAeQAAABSAAAA/NFIusS11D+0faJ60MjbPwAAAD8ZCQAAAAAAAAHlAAAAUgAAAPzRSLrEtdQ/yJhhnRyo2z8AAAA/KQkAAAAAAAAB5gAAAFIAAABU/Madk3/UP8iYYZ0cqNs/AAAAP2cJAAAAAAAAAecAAABSAAAAcgrxPoNt1D/ImGGdHKjbPwAAAD+GCQAAAAAAAAHoAAAAUgAAAKomRYFiSdQ/yJhhnRyo2z8AAAA/xQkAAAAAAAAB6QAAAFIAAAAeX+0FIQHUP8iYYZ0cqNs/AAAAPwMKAAAAAAAAAeoAAABSAAAAOm0XpxDv0z/ImGGdHKjbPwAAAD8yCgAAAAAAAAHrAAAAUgAAAFZ7QUgA3dM/yJhhnRyo2z8AAAA/UQoAAAAAAAAB7AAAAFIAAAB0iWvp78rTP8iYYZ0cqNs/AAAAP08MAAAAAAAAAe0AAABSAAAAdIlr6e/K0z+0faJ60MjbPwAAAD9fDAAAAAAAAAHuAAAAUgAAAJCXlYrfuNM/oGLjV4Tp2z8AAAA/7wwAAAAAAAAB7wAAAFIAAADKs+nMvpTTP4hHJDU4Ctw/AAAAPw4NAAAAAAAAAfAAAABSAAAAEswnuVDm0D9YP/RaVpuwPwAAAD8AAAAAAAAAAAHxAAAAUgAAAGb2pZwfsNA/CNP3zyUesT8AAAA/nAAAAAAAAAAB8gAAAFIAAACEBNA9D57QPwjT988lHrE/AAAAP6wAAAAAAAAAAfMAAABSAAAAhATQPQ+e0D+4ZvtE9aCxPwAAAD+sAAAAAAAAAAH0AAAAUgAAAKAS+t7+i9A/uGb7RPWgsT8AAAA/vAAAAAAAAAAB9QAAAFIAAAC+ICSA7nnQP2D6/rnEI7I/AAAAP8sAAAAAAAAAAfYAAABSAAAA2i5OId5n0D8QjgIvlKayPwAAAD/bAAAAAAAAAAH3AAAAUgAAAJ/M4aAS+s4/cOYpNn5FuD8AAAA/GQEAAAAAAAAB+AAAAFIAAADZ6DXj8dXOP3DmKTZ+Rbg/AAAAP7UBAAAAAAAAAfkAAABSAAAA2eg14/HVzj8gei2rTci4PwAAAD+1AQAAAAAAAAH6AAAAUgAAAIc9MqqPac4/IHotq03IuD8AAAA/xQEAAAAAAAAB+wAAAFIAAABtroKzDNnNPyg1OAq8ULo/AAAAP8UBAAAAAAAAAfwAAABSAAAAjTsn/2gkzT8o8EJpKtm7PwAAAD/UAQAAAAAAAAH9AAAAUgAAAOXkH42kS8w/gBdKU8nevD8AAAA/5AEAAAAAAAAB/gAAAFIAAACBqGGymAnKP5yQMcM6OcA/AAAAP/QBAAAAAAAAAf8AAABSAAAAu8S19HflyT+ckDHDOjnAPwAAAD/0AQAAAAAAAAEAAQAAUgAAAPXgCTdXwck/nJAxwzo5wD8AAAA/lAIAAAAAAAABAQEAAFIAAAD14Ak3V8HJP0gkNTgKvMA/AAAAP6MCAAAAAAAAAQIBAABSAAAAK/1deTadyT8g7rbycf3APwAAAD+zAgAAAAAAAAEDAQAAUgAAAGUZsrsVeck/IO628nH9wD8AAAA/wwIAAAAAAAABBAEAAFIAAABlGbK7FXnJP8iBumdBgME/AAAAPxEDAAAAAAAAAQUBAABSAAAAnzUG/vRUyT/IgbpnQYDBPwAAAD8gAwAAAAAAAAEGAQAAUgAAAJ81Bv70VMk/oEs8IqnBwT8AAAA/PwMAAAAAAAABBwEAAFIAAAAg3mewjV7TP7g4rdk+Ud0/AAAAPwAAAAAAAAAAAQgBAABSAAAAPuyRUX1M0z/MU2z8ijDdPwAAAD9OAAAAAAAAAAEJAQAAUgAAAJQWEDVMFtM/4G4rH9cP3T8AAAA/XgAAAAAAAAABCgEAAFIAAACwJDrWOwTTP/iJ6kEj79w/AAAAP14AAAAAAAAAAQsBAABSAAAA6kCOGBvg0j8kwGiHu63cPwAAAD9tAAAAAAAAAAEMAQAAUgAAAEBrDPzpqdI/TPbmzFNs3D8AAAA/fQAAAAAAAAABDQEAAFIAAACaFAWKJdHRP8iYYZ0cqNs/AAAAP7sAAAAAAAAAAQ4BAABSAAAAuCIvKxW/0T/ImGGdHKjbPwAAAD/LAAAAAAAAAAEPAQAAUgAAANQwWcwErdE/3LMgwGiH2z8AAAA/2gAAAAAAAAABEAEAAFIAAADwPoNt9JrRP9yzIMBoh9s/AAAAP9oAAAAAAAAAAREBAABSAAAADk2tDuSI0T/wzt/itGbbPwAAAD/qAAAAAAAAAAESAQAAUgAAAJ6TfzSSLtE/8M7f4rRm2z8AAAA/CQEAAAAAAAABEwEAAFIAAABm9qWcH7DQPwjqngUBRts/AAAAP0gBAAAAAAAAARQBAABSAAAAhATQPQ+e0D8I6p4FAUbbPwAAAD+HAQAAAAAAAAEVAQAAUgAAAKAS+t7+i9A/COqeBQFG2z8AAAA/lgEAAAAAAAABFgEAAFIAAADaLk4h3mfQPxwFXihNJds/AAAAP6YBAAAAAAAAARcBAABSAAAAM5IucS39zT+wwpcbYkDaPwAAAD/0AQAAAAAAAAEYAQAAUgAAAOHmKjjLkM0/xN1WPq4f2j8AAAA/9AEAAAAAAAABGQEAAFIAAAAbA396qmzNP8TdVj6uH9o/AAAAPwMCAAAAAAAAARoBAABSAAAAjTsn/2gkzT/sE9WDRt7ZPwAAAD8DAgAAAAAAAAEbAQAAUgAAAK/Iy0rFb8w/LGUS7Cp82T8AAAA/IwIAAAAAAAABHAEAAFIAAADl5B+NpEvMPyxlEuwqfNk/AAAAPzICAAAAAAAAAR0BAABSAAAA5eQfjaRLzD9AgNEOd1vZPwAAAD8yAgAAAAAAAAEeAQAAUgAAAB8BdM+DJ8w/QIDRDndb2T8AAAA/QgIAAAAAAAABHwEAAFIAAABZHcgRYwPMP1SbkDHDOtk/AAAAP2ECAAAAAAAAASABAABSAAAAkzkcVELfyz9Um5AxwzrZPwAAAD+AAgAAAAAAAAEhAQAAUgAAAM1VcJYhu8s/VJuQMcM62T8AAAA/kAIAAAAAAAABIgEAAFIAAAAHcsTYAJfLP2i2T1QPGtk/AAAAP/0CAAAAAAAAASMBAABSAAAAP44YG+Byyz9otk9UDxrZPwAAAD8cAwAAAAAAAAEkAQAAUgAAALPGwJ+eKss/aLZPVA8a2T8AAAA/agMAAAAAAAABJQEAAFIAAADt4hTifQbLP4TRDndb+dg/AAAAP4kDAAAAAAAAASYBAABSAAAAJ/9oJF3iyj+Y7M2Zp9jYPwAAAD+ZAwAAAAAAAAEnAQAAUgAAAGEbvWY8vso/mOzNmafY2D8AAAA/0gMAAAAAAAABKAEAAFIAAAD6JBfKHA7qP9j4FWH6/tk/AAAAPwAAAAAAAAAAASkBAABSAAAAWtev03Zx6j8EL5Smkr3ZPwAAAD+uAAAAAAAAAAEqAQAAUgAAAD7JhTKHg+o/GEpTyd6c2T8AAAA/vgAAAAAAAAABKwEAAFIAAAAwwvBhj4zqPyxlEuwqfNk/AAAAP74AAAAAAAAAASwBAABSAAAA9qWcH7Cw6j9AgNEOd1vZPwAAAD/NAAAAAAAAAAEtAQAAUgAAANiXcn7Awuo/QIDRDndb2T8AAAA/zQAAAAAAAAABLgEAAFIAAADKkN2tyMvqP0CA0Q53W9k/AAAAP90AAAAAAAAAAS8BAABSAAAAdGZfyvkB6z+E0Q53W/nYPwAAAD8bAQAAAAAAAAEwAQAAUgAAAAIut0U7Sus/wCJM3z+X2D8AAAA/WgEAAAAAAAABMQEAAFIAAAD0JiJ1Q1PrP9Q9CwKMdtg/AAAAP2kBAAAAAAAAATIBAABSAAAA5B+NpEtc6z/oWMok2FXYPwAAAD+IAQAAAAAAAAEzAQAAUgAAANYY+NNTZes/6FjKJNhV2D8AAAA/iAEAAAAAAAABNAEAAFIAAACO9Q7BfJLrPyiqB42889c/AAAAP8cBAAAAAAAAATUBAABSAAAAovqY5k1E6j8UG78iTN/fPwAAAD8AAAAAAAAAAAE2AQAAUgAAAJTzAxZWTeo/KDZ+RZi+3z8AAAA/fQAAAAAAAAABNwEAAFIAAACG7G5FXlbqPyg2fkWYvt8/AAAAP5wAAAAAAAAAATgBAABSAAAAeOXZdGZf6j8oNn5FmL7fPwAAAD+cAAAAAAAAAAE5AQAAUgAAAGreRKRuaOo/QFE9aOSd3z8AAAA/ywAAAAAAAAABOgEAAFIAAADKkN2tyMvqP3yietDIO98/AAAAPxkBAAAAAAAAATsBAABSAAAAroKzDNnd6j+QvTnzFBvfPwAAAD8oAQAAAAAAAAE8AQAAUgAAAJJ0iWvp7+o/qNj4FWH63j8AAAA/OAEAAAAAAAABPQEAAFIAAAA6SguIGibrP+gpNn5FmN4/AAAAP8sBAAAAAAAAAT4BAABSAAAALEN2tyIv6z/oKTZ+RZjePwAAAD/bAQAAAAAAAAE/AQAAUgAAAB484eYqOOs/6Ck2fkWY3j8AAAA/MgMAAAAAAAABQAEAAFIAAAD0JiJ1Q1PrPyh7c+YpNt4/AAAAP/gDAAAAAAAAAUEBAABSAAAAeFmp+I075z++fy7xiKTmPwAAAD8AAAAAAAAAAAFCAQAAUgAAAGlSFCiWROc/vn8u8Yik5j8AAAA/jAAAAAAAAAABQwEAAFIAAABcS39Xnk3nP75/LvGIpOY/AAAAP6sAAAAAAAAAAUQBAABSAAAATkTqhqZW5z++fy7xiKTmPwAAAD+7AAAAAAAAAAFFAQAAUgAAAD89VbauX+c/vn8u8Yik5j8AAAA/ygAAAAAAAAABRgEAAFIAAAAxNsDltmjnP75/LvGIpOY/AAAAP8oAAAAAAAAAAUcBAABSAAAAIi8rFb9x5z++fy7xiKTmPwAAAD/aAAAAAAAAAAFIAQAAUgAAABQolkTHeuc/vn8u8Yik5j8AAAA/6gAAAAAAAAABSQEAAFIAAACh7+2/CMPnP75/LvGIpOY/AAAAP0cBAAAAAAAAAUoBAABSAAAAk+hY7xDM5z++fy7xiKTmPwAAAD9HAQAAAAAAAAFLAQAAUgAAAIThwx4Z1ec/NPLO3+K05j8AAAA/VwEAAAAAAAABTAEAAFIAAABn05l9KefnP6pkb848xeY/AAAAP2YBAAAAAAAAAU0BAABSAAAA14zHV3tB6D+qZG/OPMXmPwAAAD+0AQAAAAAAAAFOAQAAUgAAAMmFMoeDSug/qmRvzjzF5j8AAAA/4wEAAAAAAAABTwEAAFIAAAC3/yIMH/boP6pkb848xeY/AAAAPyICAAAAAAAAAVABAABSAAAAjOpjmjcR6T+qZG/OPMXmPwAAAD8xAgAAAAAAAAFRAQAAUgAAAH7jzsk/Guk/qmRvzjzF5j8AAAA/MQIAAAAAAAABUgEAAFIAAABw3Dn5RyPpP6pkb848xeY/AAAAPxsDAAAAAAAAAVMBAABSAAAAYNWkKFAs6T+qZG/OPMXmPwAAAD8bAwAAAAAAAAFUAQAAUgAAAFLOD1hYNek/qmRvzjzF5j8AAAA/GwMAAAAAAAABVQEAAFIAAAAmuVDmcFDpP6pkb848xeY/AAAAP3kDAAAAAAAAAVYBAABSAAAAbmhqdSBH7D+eeYqNXxHmPwAAAD8AAAAAAAAAAAFXAQAAUgAAAGBh1aQoUOw/nnmKjV8R5j8AAAA/yAEAAAAAAAABWAEAAFIAAACI9xlso9fsP5KOpUyCXeU/AAAAP+cBAAAAAAAAAVkBAABSAAAAaunvyrPp7D8cHAVeKE3lPwAAAD/nAQAAAAAAAAFaAQAAUgAAAFziWvq78uw/pqlkb8485T8AAAA/9wEAAAAAAAABWwEAAFIAAABO28UpxPvsP6apZG/OPOU/AAAAP4MCAAAAAAAAAVwBAABSAAAAMs2biNQN7T9GUoOjwAvlPwAAAD+TAgAAAAAAAAFdAQAAUgAAACTGBrjcFu0/0N/itGb75D8AAAA/kwIAAAAAAAABXgEAAFIAAAD4sEdG9THtP26IAelYyuQ/AAAAP9ECAAAAAAAAAV8BAABSAAAAfPsvwvBh7z9+uSEGpGPpPwAAAD8AAAAAAAAAAAFgAQAAUgAAAF7tBSEBdO8/Mn3/XOIR6T8AAAA/ZwEAAAAAAAABYQEAAFIAAABC39t/EYbvP7wKX26IAek/AAAAP3YBAAAAAAAAAWIBAABSAAAAQt/bfxGG7z9GmL5/LvHoPwAAAD92AQAAAAAAAAFjAQAAUgAAADLYRq8Zj+8/WrN9onrQ6D8AAAA/hgEAAAAAAAABZAEAAFIAAAAy2EavGY/vP+ZA3bMgwOg/AAAAP5UBAAAAAAAAAWUBAABSAAAAlIrfuHPy7z/ucLeVj+vnPwAAAD8QAgAAAAAAAAFmAQAAUgAAAPalnB+wsOo/UFQPGnnn7z8AAAA/AAAAAAAAAAABZwEAAFIAAACSdIlr6e/qP2ZvzjzFxu8/AAAAP14CAAAAAAAAAWgBAABSAAAAgm30mvH46j9mb848xcbvPwAAAD9uAgAAAAAAAAFpAQAAUgAAAIJt9Jrx+Oo/8PwtTmu27z8AAAA/fQIAAAAAAAABagEAAFIAAAB0Zl/K+QHrP/D8LU5rtu8/AAAAP40CAAAAAAAAAWsBAABSAAAA5B+NpEtc6z8EGO1wt5XvPwAAAD/bAgAAAAAAAAFsAQAAUgAAANYY+NNTZes/BBjtcLeV7z8AAAA/2wIAAAAAAAABbQEAAFIAAADIEWMDXG7rPwQY7XC3le8/AAAAP9sCAAAAAAAAAW4BAABSAAAAugrOMmR36z8EGO1wt5XvPwAAAD/6AgAAAAAAAAFvAQAAUgAAAKoDOWJsgOs/BBjtcLeV7z8AAAA/+gIAAAAAAAABcAEAAFIAAACc/KORdInrPwQY7XC3le8/AAAAP/oCAAAAAAAAAXEBAABSAAAAnPyjkXSJ6z+OpUyCXYXvPwAAAD8KAwAAAAAAAAFyAQAAUgAAAMSS6FjvEOw/RGkq2Zsz7z8AAAA/WAMAAAAAAAABcwEAAFIAAAC2i1OI9xnsP0RpKtmbM+8/AAAAP2cDAAAAAAAAAXQBAABSAAAAGOsdgvkklz+A64dey2qTPwAAAD8AAAAAAAAAAAF1AQAAUgAAAOjMvpTzA5Y/gOuHXstqkz8AAAA/bQAAAAAAAAABdgEAAFIAAADozL6U8wOWP0A6ljIJdpU/AAAAP3wAAAAAAAAAAXcBAABSAAAAgJAAuufBkz+g17LahIyZPwAAAD+MAAAAAAAAAAF4AQAAUgAAAICQALrnwZM/YCbBrsKXmz8AAAA/nAAAAAAAAAABeQEAAFIAAAAgVELf23+RP0B/i9Oa7aM/AAAAP9oAAAAAAAAAAXoBAABSAAAAIFRC39t/kT+QppK9OfOkPwAAAD/aAAAAAAAAAAF7AQAAUgAAACBUQt/bf5E/8M2Zp9j4pT8AAAA/+QAAAAAAAAABfAEAAFIAAADoNePx1V6QP0D1oJF3/qY/AAAAP/kAAAAAAAAAAX0BAABSAAAA6DXj8dVekD+QHKh7FgSoPwAAAD8JAQAAAAAAAAF+AQAAUgAAABDzSS6UOYw/CNP3zyUesT8AAAA/ZgEAAAAAAAABfwEAAFIAAAAQ80kulDmMP2D6/rnEI7I/AAAAP2YBAAAAAAAAAYABAABSAAAAEPNJLpQ5jD9gtQkZM6yzPwAAAD+GAQAAAAAAAAGBAQAAUgAAADB6zXh8tYc/aHAUeKE0tT8AAAA/hgEAAAAAAAABggEAAFIAAAAwes14fLWHPxgEGO1wt7U/AAAAP6UBAAAAAAAAAYMBAABSAAAAYAFRw2Qxgz9w5ik2fkW4PwAAAD+lAQAAAAAAAAGEAQAAUgAAAADFkuhY74A/eKE0lezNuT8AAAA/tAEAAAAAAAABhQEAAFIAAABAEakbmlp9P4AXSlPJ3rw/AAAAP+MBAAAAAAAAAYYBAABSAAAAQBGpG5pafT/YPlE9aOS9PwAAAD/jAQAAAAAAAAGHAQAAUgAAAGCYLGaC1ng/cFqzfaJ6wD8AAAA/EgIAAAAAAAABiAEAAFIAAACgH7CwalJ0P0gkNTgKvMA/AAAAPzECAAAAAAAAAYkBAABSAAAAwE1n9qWcbz+owVHghdLEPwAAAD9wAgAAAAAAAAGKAQAAUgAAAMBNZ/alnG8/WFVVVVVVxT8AAAA/fwIAAAAAAAABiwEAAFIAAADATWf2pZxvP6x8XD/0WsY/AAAAP48CAAAAAAAAAYwBAABSAAAAwE1n9qWcbz+ERt75W5zGPwAAAD+eAgAAAAAAAAGNAQAAUgAAAMBbbot2lGY/MNrhbisfxz8AAAA/ngIAAAAAAAABjgEAAFIAAADAW26LdpRmP7A3Z55i48c/AAAAP64CAAAAAAAAAY8BAABSAAAAgNTqQI4YWz84UPcsCDDKPwAAAD/YAgAAAAAAAAGQAQAAUgAAAIDU6kCOGFs/6OP6odeyyj8AAAA/2AIAAAAAAAABkQEAAFIAAACA1OpAjhhbP+xZEGC0w80/AAAAPxYDAAAAAAAAAZIBAABSAAAAgNTqQI4YWz9wt5WP64fOPwAAAD8WAwAAAAAAAAGTAQAAUgAAAIDU6kCOGFs/oKgeNPLOzz8AAAA/FgMAAAAAAAABlAEAAFIAAACA1OpAjhhbPyYekdTgKNA/AAAAPyYDAAAAAAAAAZUBAABSAAAAgNTqQI4YWz9+RZi+fy7RPwAAAD9kAwAAAAAAAAGWAQAAUgAAAMBbbot2lGY/Vg8aeedv0T8AAAA/ZAMAAAAAAAABlwEAAFIAAADAW26LdpRmP0D0WlabkNE/AAAAP3QDAAAAAAAAAZgBAABSAAAAwE1n9qWcbz8q2ZszT7HRPwAAAD90AwAAAAAAAAGZAQAAUgAAAMBNZ/alnG8/AKMd7rby0T8AAAA/gwMAAAAAAAABmgEAAFIAAADATWf2pZxvP+yHXstqE9I/AAAAP4MDAAAAAAAAAZsBAABSAAAAUHKhzOGgkj9ehS83xIDUPwAAAD/xAwAAAAAAAAGcAQAAUgAAAICQALrnwZM/SmpwFHih1D8AAAA/8QMAAAAAAAABnQEAAFIAAAC4rl+n7eKUP0pqcBR4odQ/AAAAPwAEAAAAAAAAAZ4BAABSAAAAuK5fp+3ilD82T7HxK8LUPwAAAD8ABAAAAAAAAAGfAQAAUgAAAOjMvpTzA5Y/Nk+x8SvC1D8AAAA/EAQAAAAAAAABoAEAAFIAAACIJ9xcBWeZPwwZM6yTA9U/AAAAPx8EAAAAAAAAAaEBAABSAAAAuEU7SguImj8MGTOskwPVPwAAAD8vBAAAAAAAAAGiAQAAUgAAAIyM6mOaN6E/3uK0ZvtE1T8AAAA/fQQAAAAAAAABowEAAFIAAACsG5paHcihP97itGb7RNU/AAAAP30EAAAAAAAAAaQBAABSAAAA3Dn5RyPpoj/e4rRm+0TVPwAAAD+NBAAAAAAAAAGlAQAAUgAAAMRBJfS9/ac/ysf1Q69l1T8AAAA/nAQAAAAAAAABpgEAAFIAAAAM7zPYRq+pP7asNiFjhtU/AAAAP6wEAAAAAAAAAacBAABSAAAAlLqhqdWBrD+gkXf+FqfVPwAAAD+7BAAAAAAAAAGoAQAAUgAAAK4Zj6/2grA/oJF3/han1T8AAAA/6AQAAAAAAAABqQEAAFIAAADKqD6meROxP6CRd/4Wp9U/AAAAP/cEAAAAAAAAAaoBAABSAAAAVnCWIbtbsT+gkXf+FqfVPwAAAD8WBQAAAAAAAAGrAQAAUgAAAG7/RRg+7LE/oJF3/han1T8AAAA/JgUAAAAAAAABrAEAAFIAAACiHaUFRA2zP/T9c4lHJNU/AAAAP2QFAAAAAAAAAa0BAABSAAAAoh2lBUQNsz8MGTOskwPVPwAAAD9kBQAAAAAAAAGuAQAAUgAAADLl/ICFVbM/DBkzrJMD1T8AAAA/dAUAAAAAAAABrwEAAFIAAAAy5fyAhVWzPyA08s7f4tQ/AAAAP4QFAAAAAAAAAbABAABSAAAAvqxU/Madsz82T7HxK8LUPwAAAD+EBQAAAAAAAAGxAQAAUgAAAEp0rHcI5rM/XoUvN8SA1D8AAAA/kwUAAAAAAAABsgEAAFIAAADWOwTzSS60P3Sg7lkQYNQ/AAAAP5MFAAAAAAAAAbMBAABSAAAA1jsE80kutD+Iu618XD/UPwAAAD+jBQAAAAAAAAG0AQAAUgAAAGIDXG6LdrQ/svErwvT90z8AAAA/sgUAAAAAAAABtQEAAFIAAAA+eMLNVXC2P0D0WlabkNE/AAAAPwAGAAAAAAAAAbYBAABSAAAAPnjCzVVwtj9WDxp552/RPwAAAD8ABgAAAAAAAAG3AQAAUgAAAFYHcsTYALc/qHsWBBjt0D8AAAA/EAYAAAAAAAABuAEAAFIAAADizsk/Gkm3P9KxlEmwq9A/AAAAPxAGAAAAAAAAAbkBAABSAAAA4s7JPxpJtz/ozFNs/IrQPwAAAD8gBgAAAAAAAAG6AQAAUgAAAOLOyT8aSbc/EgPSsZRJ0D8AAAA/IAYAAAAAAAABuwEAAFIAAABuliG7W5G3Pzo5UPcsCNA/AAAAPy8GAAAAAAAAAbwBAABSAAAAiiXRsd4huD+8rXxcP/TKPwAAAD99BgAAAAAAAAG9AQAAUgAAAIol0bHeIbg/OFD3LAgwyj8AAAA/fQYAAAAAAAABvgEAAFIAAACKJdGx3iG4P+Qo8EJpKsk/AAAAP40GAAAAAAAAAb8BAABSAAAAiiXRsd4huD80lezNmafIPwAAAD+cBgAAAAAAAAHAAQAAUgAAAIol0bHeIbg/MNrhbisfxz8AAAA/rAYAAAAAAAABwQEAAFIAAACKJdGx3iG4P/wtTmu2T8Q/AAAAP8sGAAAAAAAAAcIBAABSAAAAiiXRsd4huD9Qmkr25szDPwAAAD/LBgAAAAAAAAHDAQAAUgAAAIol0bHeIbg/2PlbnNZsvz8AAAA/CgcAAAAAAAABxAEAAFIAAACKJdGx3iG4P4jSVLI3Z74/AAAAPwoHAAAAAAAAAcUBAABSAAAAiiXRsd4huD94oTSV7M25PwAAAD8aBwAAAAAAAAHGAQAAUgAAAP5deTad2bc/cOYpNn5FuD8AAAA/GgcAAAAAAAABxwEAAFIAAAD+XXk2ndm3P3ArH9cPvbY/AAAAPykHAAAAAAAAAcgBAABSAAAAVgdyxNgAtz+gkr058xSrPwAAAD9oBwAAAAAAAAHJAQAAUgAAAMo/GkmXuLY/QPWgkXf+pj8AAAA/aAcAAAAAAAABygEAAFIAAADKPxpJl7i2P0B/i9Oa7aM/AAAAP4cHAAAAAAAAAcsBAABSAAAAPnjCzVVwtj8wCXYVvtygPwAAAD+XBwAAAAAAAAHMAQAAUgAAALKwalIUKLY/oMPdVj6unz8AAAA/lwcAAAAAAAABzQEAAFIAAAAi6RLX0t+1P6DD3VY+rp8/AAAAP9UHAAAAAAAAAc4BAABSAAAAliG7W5GXtT8Adc+CAKOdPwAAAD/lBwAAAAAAAAHPAQAAUgAAAApaY+BPT7U/AHXPggCjnT8AAAA/9AcAAAAAAAAB0AEAAFIAAAB6kgtlDge1PwB1z4IAo50/AAAAPxMIAAAAAAAAAdEBAABSAAAAvqxU/Madsz8AiaQGR4GXPwAAAD9SCAAAAAAAAAHSAQAAUgAAAKIdpQVEDbM/QDqWMgl2lT8AAAA/YQgAAAAAAAAB0wEAAFIAAACKjvUOwXyyP0A6ljIJdpU/AAAAP2EIAAAAAAAAAdQBAABSAAAAio71DsF8sj+A64dey2qTPwAAAD9xCAAAAAAAAAHVAQAAUgAAAG7/RRg+7LE/4Jx5io1fkT8AAAA/gQgAAAAAAAAB1gEAAFIAAABWcJYhu1uxP+CceYqNX5E/AAAAP5AIAAAAAAAAAdcBAABSAAAAyqg+pnkTsT9AnNZsn6iOPwAAAD+QCAAAAAAAAAHYAQAAUgAAAK4Zj6/2grA/wP65xCOSij8AAAA/zwgAAAAAAAAB2QEAAFIAAAAMhg97ZFSvP8BhnRyoe4Y/AAAAP+4IAAAAAAAAAdoBAABSAAAA9PZfhOHDrj/AYZ0cqHuGPwAAAD/9CAAAAAAAAAHbAQAAUgAAANxnsI1eM64/wGGdHKh7hj8AAAA//QgAAAAAAAAB3AEAAFIAAACUuqGp1YGsP0DEgHQsZYI/AAAAPzsJAAAAAAAAAd0BAABSAAAAXJxCvM9gqz9AxIB0LGWCPwAAAD87CQAAAAAAAAHeAQAAUgAAAAzvM9hGr6k/gE3ImGGdfD8AAAA/SwkAAAAAAAAB3wEAAFIAAADEQSX0vf2nPwATj0hqcHQ/AAAAP0sJAAAAAAAAAeABAABSAAAArLJ1/Tptpz8AE49IanB0PwAAAD9bCQAAAAAAAAHhAQAAUgAAAJQjxga43KY/ABOPSGpwdD8AAAA/agkAAAAAAAAB4gEAAFIAAAD0yKg+pnmjPwCwq/Dlhmg/AAAAP7gJAAAAAAAAAeMBAABSAAAAxKpJUaBYoj8AsKvw5YZoPwAAAD+yCgAAAAAAAAHkAQAAUgAAAKwbmlodyKE/ALCr8OWGaD8AAAA/sgoAAAAAAAAB5QEAAFIAAACMjOpjmjehPwCwq/Dlhmg/AAAAP9EKAAAAAAAAAeYBAABSAAAAdP06bRenoD8AsKvw5YZoPwAAAD/hCgAAAAAAAAHnAQAAUgAAAFxui3aUFqA/ALCr8OWGaD8AAAA/JgsAAAAAAAAB6AEAAFIAAACAvrf/IgyfPwCwq/Dlhmg/AAAAPzYLAAAAAAAAAekBAABSAAAAUKBYEh3rnT8AE49IanB0PwAAAD9lCwAAAAAAAAHqAQAAUgAAACCC+SQXypw/gE3ImGGdfD8AAAA/owsAAAAAAAAB6wEAAFIAAADoY5o3EambP4BNyJhhnXw/AAAAP8ILAAAAAAAAAewBAABSAAAAuEU7SguImj/AYZ0cqHuGPwAAAD/SCwAAAAAAAAHtAQAAUgAAAIgn3FwFZ5k/wP65xCOSij8AAAA/4gsAAAAAAAAB7gEAAFIAAABYCX1v/0WYP+CceYqNX5E/AAAAP/ELAAAAAAAAAe8BAABSAAAAlLqhqdWBrD8QSQ2OAi+0PwAAAD8AAAAAAAAAAAHwAQAAUgAAANxnsI1eM64/EEkNjgIvtD8AAAA/ywAAAAAAAAAB8QEAAFIAAAD09l+E4cOuPxBJDY4CL7Q/AAAAP+oAAAAAAAAAAfIBAABSAAAADIYPe2RUrz8QSQ2OAi+0PwAAAD/qAAAAAAAAAAHzAQAAUgAAAK4Zj6/2grA/wNwQA9KxtD8AAAA/+gAAAAAAAAAB9AEAAFIAAACWIbtbkZe1P9ANMSAdS7k/AAAAP2cBAAAAAAAAAfUBAABSAAAAyj8aSZe4tj/QyDt/i9O6PwAAAD93AQAAAAAAAAH2AQAAUgAAAG6WIbtbkbc/eFw/9FpWuz8AAAA/dwEAAAAAAAAB9wEAAFIAAACKJdGx3iG4P9CDRt75W7w/AAAAP4YBAAAAAAAAAfgBAABSAAAACvE+g230uj/Y+Vuc1my/PwAAAD+lAQAAAAAAAAH5AQAAUgAAAJa4lv6uPLs/nJAxwzo5wD8AAAA/tQEAAAAAAAAB+gEAAFIAAAAigO558IS7P5yQMcM6OcA/AAAAP7UBAAAAAAAAAfsBAABSAAAArkdG9THNuz+ckDHDOjnAPwAAAD+1AQAAAAAAAAH8AQAAUgAAAK5HRvUxzbs/cFqzfaJ6wD8AAAA/xAEAAAAAAAAB/QEAAFIAAAA6D55wcxW8P0gkNTgKvMA/AAAAP9QBAAAAAAAAAf4BAABSAAAAytb167RdvD9IJDU4CrzAPwAAAD/kAQAAAAAAAAH/AQAAUgAAANZpuziFeL8/+HJDDEjHwj8AAAA/YAIAAAAAAAABAAIAAFIAAADWabs4hXi/P9A8xcavCMM/AAAAP3ACAAAAAAAAAQECAABSAAAAYjETtMbAvz/QPMXGrwjDPwAAAD+AAgAAAAAAAAECAgAAUgAAAAVEDZPFTMA/UJpK9ubMwz8AAAA/vgIAAAAAAAABAwIAAFIAAADLJ7lQ5nDAP1CaSvbmzMM/AAAAP84CAAAAAAAAAQQCAABSAAAAyye5UOZwwD8oZMywTg7EPwAAAD/dAgAAAAAAAAEFAgAAUgAAAJELZQ4HlcA/KGTMsE4OxD8AAAA//AIAAAAAAAABBgIAAFIAAAAd07yJSN3AP/wtTmu2T8Q/AAAAP0oDAAAAAAAAAQcCAABSAAAAHdO8iUjdwD/U988lHpHEPwAAAD9KAwAAAAAAAAEIAgAAUgAAAOe2aEdpAcE/qMFR4IXSxD8AAAA/WgMAAAAAAAABCQIAAFIAAACtmhQFiiXBP6jBUeCF0sQ/AAAAP1oDAAAAAAAAAQoCAABSAAAAU/Ebd07+wT8A6VjKJNjFPwAAAD+0AwAAAAAAAAELAgAAUgAAABnVxzRvIsI/AOlYyiTYxT8AAAA/4gMAAAAAAAABDAIAAFIAAADfuHPyj0bCP9iy2oSMGcY/AAAAP/IDAAAAAAAAAQ0CAABSAAAApZwfsLBqwj/YstqEjBnGPwAAAD8CBAAAAAAAAAEOAgAAUgAAAKWcH7CwasI/rHxcP/Raxj8AAAA/QAQAAAAAAAABDwIAAFIAAABrgMtt0Y7CP6x8XD/0WsY/AAAAP18EAAAAAAAAARACAABSAAAAvyvPpjP7wj+ERt75W5zGPwAAAD+tBAAAAAAAAAERAgAAUgAAAIUPe2RUH8M/hEbe+Vucxj8AAAA/rQQAAAAAAAABEgIAAFIAAABL8yYidUPDP4RG3vlbnMY/AAAAP9wEAAAAAAAAARMCAABSAAAAEdfS35Vnwz9cEGC0w93GPwAAAD8aBQAAAAAAAAEUAgAAUgAAANe6fp22i8M/MNrhbisfxz8AAAA/KgUAAAAAAAABFQIAAFIAAAChnipb16/DPzDa4W4rH8c/AAAAP4wFAAAAAAAAARYCAABSAAAAZ4LWGPjTwz8w2uFuKx/HPwAAAD+cBQAAAAAAAAEXAgAAUgAAAFZwliG7W7E/QPRaVpuQ0T8AAAA/AAAAAAAAAAABGAIAAFIAAABu/0UYPuyxPyrZmzNPsdE/AAAAP9oAAAAAAAAAARkCAABSAAAA+sadk380sj8WvtwQA9LRPwAAAD/qAAAAAAAAAAEaAgAAUgAAAIqO9Q7BfLI/AKMd7rby0T8AAAA/+QAAAAAAAAABGwIAAFIAAAAWVk2KAsWyP+yHXstqE9I/AAAAP/kAAAAAAAAAARwCAABSAAAAoh2lBUQNsz/WbJ+oHjTSPwAAAD8JAQAAAAAAAAEdAgAAUgAAAL6sVPzGnbM/wlHghdJU0j8AAAA/VwEAAAAAAAABHgIAAFIAAABKdKx3COazP642IWOGddI/AAAAP4YBAAAAAAAAAR8CAABSAAAAClpj4E9PtT+EAKMd7rbSPwAAAD+lAQAAAAAAAAEgAgAAUgAAAFYHcsTYALc/LpSmkr050z8AAAA/1AEAAAAAAAABIQIAAFIAAABuliG7W5G3Pxh5529xWtM/AAAAP9QBAAAAAAAAASICAABSAAAA/l15Np3Ztz8YeedvcVrTPwAAAD/UAQAAAAAAAAEjAgAAUgAAABbtKC0garg/BF4oTSV70z8AAAA/5AEAAAAAAAABJAIAAFIAAAAyfNgjo/q4P/BCaSrZm9M/AAAAP+QBAAAAAAAAASUCAABSAAAASguIGiaLuT/wQmkq2ZvTPwAAAD/0AQAAAAAAAAEmAgAAUgAAAGKaNxGpG7o/2ieqB4280z8AAAA/AwIAAAAAAAABJwIAAFIAAACWuJb+rjy7P7LxK8L0/dM/AAAAPxMCAAAAAAAAASgCAABSAAAArkdG9THNuz+c1myfqB7UPwAAAD8TAgAAAAAAAAEpAgAAUgAAAMrW9eu0Xbw/iLutfFw/1D8AAAA/IgIAAAAAAAABKgIAAFIAAABWnk1n9qW8P3Sg7lkQYNQ/AAAAPyICAAAAAAAAASsCAABSAAAAoktcS39Xvj82T7HxK8LUPwAAAD9RAgAAAAAAAAEsAgAAUgAAAEqiY71DML8/DBkzrJMD1T8AAAA/cAIAAAAAAAABLQIAAFIAAACRC2UOB5XAP7asNiFjhtU/AAAAP84CAAAAAAAAAS4CAABSAAAAkQtlDgeVwD+gkXf+FqfVPwAAAD/OAgAAAAAAAAEvAgAAUgAAAFfvEMwnucA/jHa428rH1T8AAAA/7QIAAAAAAAABMAIAAFIAAAAd07yJSN3AP4x2uNvKx9U/AAAAP/0CAAAAAAAAATECAABSAAAAHdO8iUjdwD94W/m4fujVPwAAAD/9AgAAAAAAAAEyAgAAUgAAAPlHI+kS18I/pEyCXYUv1z8AAAA/agMAAAAAAAABMwIAAFIAAAAR19LflWfDP2j7RPWgkdc/AAAAP6wEAAAAAAAAATQCAABSAAAAoZ4qW9evwz9Q4IXSVLLXPwAAAD/LBAAAAAAAAAE1AgAAUgAAAGeC1hj408M/UOCF0lSy1z8AAAA/KAUAAAAAAA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CIAAAAmAAAABwMAAAAAAQAAAEAAAAAECUlua0F0b21WMQIAAAAJBAAAAAkFAAAACQYAAAAJBwAAAAkIAAAACQkAAAAJCgAAAAkLAAAACQwAAAAJDQAAAAkOAAAACQ8AAAAJEAAAAAkRAAAACRIAAAAJEwAAAAkUAAAACRUAAAAJFgAAAAkXAAAACRgAAAAJGQAAAAkaAAAACRsAAAAJHAAAAAkdAAAACR4AAAAJHwAAAAkgAAAACSEAAAAJIgAAAAkjAAAACSQAAAAJJQAAAA0eBQQAAAALUGVuU3Ryb2tlVjEEAAAACkF0dHJpYnV0ZXMFVHJhY2UJU3RhcnRUaW1lBFR5cGUEBAAED1BlbkF0dHJpYnV0ZXNWMQIAAAAKSW5rVHJhY2VWMQIAAAAQDEFjdGlvblR5cGVWMQIAAAACAAAACSYAAAAJJwAAAF53AAAAAAAABdj///8MQWN0aW9uVHlwZVYxAQAAAAd2YWx1ZV9fAAgCAAAAAAAAAAEFAAAABAAAAAkpAAAACSoAAAAxfQAAAAAAAAHV////2P///wAAAAABBgAAAAQAAAAJLAAAAAktAAAAg4IAAAAAAAAB0v///9j///8AAAAAAQcAAAAEAAAACS8AAAAJMAAAAP+GAAAAAAAAAc/////Y////AAAAAAEIAAAABAAAAAkyAAAACTMAAADB2QAAAAAAAAHM////2P///wAAAAABCQAAAAQAAAAJNQAAAAk2AAAAb+QAAAAAAAAByf///9j///8AAAAAAQoAAAAEAAAACTgAAAAJOQAAALjvAAAAAAAAAcb////Y////AAAAAAELAAAABAAAAAk7AAAACTwAAAA99wAAAAAAAAHD////2P///wAAAAABDAAAAAQAAAAJPgAAAAk/AAAAEYcBAAAAAAABwP///9j///8AAAAAAQ0AAAAEAAAACUEAAAAJQgAAACSNAQAAAAAAAb3////Y////AAAAAAEOAAAABAAAAAlEAAAACUUAAAAI1wEAAAAAAAG6////2P///wAAAAABDwAAAAQAAAAJRwAAAAlIAAAAS94BAAAAAAABt////9j///8AAAAAARAAAAAEAAAACUoAAAAJSwAAAEsWAgAAAAAAAbT////Y////AAAAAAERAAAABAAAAAlNAAAACU4AAABLHgIAAAAAAAGx////2P///wAAAAABEgAAAAQAAAAJUAAAAAlRAAAAMVACAAAAAAABrv///9j///8AAAAAARMAAAAEAAAACVMAAAAJVAAAAIZVAgAAAAAAAav////Y////AAAAAAEUAAAABAAAAAlWAAAACVcAAACLbQIAAAAAAAGo////2P///wAAAAABFQAAAAQAAAAJWQAAAAlaAAAA5rQCAAAAAAABpf///9j///8AAAAAARYAAAAEAAAACVwAAAAJXQAAAIHEAgAAAAAAAaL////Y////AAAAAAEXAAAABAAAAAlfAAAACWAAAABY/QIAAAAAAAGf////2P///wAAAAABGAAAAAQAAAAJYgAAAAljAAAAGTADAAAAAAABnP///9j///8AAAAAARkAAAAEAAAACWUAAAAJZgAAAD40AwAAAAAAAZn////Y////AAAAAAEaAAAABAAAAAloAAAACWkAAACGOAMAAAAAAAGW////2P///wAAAAABGwAAAAQAAAAJawAAAAlsAAAAqFsDAAAAAAABk////9j///8AAAAAARwAAAAEAAAACW4AAAAJbwAAAGZjAwAAAAAAAZD////Y////AAAAAAEdAAAABAAAAAlxAAAACXIAAAClZgMAAAAAAAGN////2P///wAAAAABHgAAAAQAAAAJdAAAAAl1AAAAUG8DAAAAAAABiv///9j///8AAAAAAR8AAAAEAAAACXcAAAAJeAAAANGGAwAAAAAAAYf////Y////AAAAAAEgAAAABAAAAAl6AAAACXsAAAB2qAMAAAAAAAGE////2P///wAAAAABIQAAAAQAAAAJfQAAAAl+AAAAdLkDAAAAAAABgf///9j///8AAAAAASIAAAAEAAAACYAAAAAJgQAAAK7MAwAAAAAAAX7////Y////AAAAAAEjAAAABAAAAAmDAAAACYQAAACA3gMAAAAAAAF7////2P///wAAAAABJAAAAAQAAAAJhgAAAAmHAAAAUwEEAAAAAAABeP///9j///8AAAAAASUAAAAEAAAACYkAAAAJigAAAAEHBAAAAAAAAXX////Y////AAAAAAUmAAAAD1BlbkF0dHJpYnV0ZXNWMQoAAAAHX2NvbG9yQQdfY29sb3JSB19jb2xvckcHX2NvbG9yQgpGaXRUb0N1cnZlBkhlaWdodA5JZ25vcmVQcmVzc3VyZQ1Jc0hpZ2hsaWdodGVyBVNoYXBlBVdpZHRoAAAAAAAAAAAEAAICAgIBBgEBDEJydXNoU2hhcGVWMQIAAAAGAgAAAP8AAAAAAAAAAAAACEAAAAV0////DEJydXNoU2hhcGVWMQEAAAAHdmFsdWVfXwAIAgAAAAEAAAAAAAAAAAAIQAUnAAAACklua1RyYWNlVjEDAAAADUxpc3RgMStfaXRlbXMMTGlzdGAxK19zaXplD0xpc3RgMStfdmVyc2lvbgQAABhTaGFyZWQuSW5raW5nLklua1BvaW50W10CAAAACAgCAAAACY0AAAAYAAAAGAAAAAEpAAAAJgAAAP8AAAAAAAAAAAAACEAAAAFy////dP///wEAAAAAAAAAAAAIQAEqAAAAJwAAAAmPAAAADQAAAA0AAAABLAAAACYAAAD/AAAAAAAAAAAAAAhAAAABcP///3T///8BAAAAAAAAAAAACEABLQAAACcAAAAJkQAAABYAAAAWAAAAAS8AAAAmAAAA/wAAAAAAAAAAAAAIQAAAAW7///90////AQAAAAAAAAAAAAhAATAAAAAnAAAACZMAAAAdAAAAHQAAAAEyAAAAJgAAAP8AAAAAAAAAAAAACEAAAAFs////dP///wEAAAAAAAAAAAAIQAEzAAAAJwAAAAmVAAAANwAAADcAAAABNQAAACYAAAD/AAAAAAAAAAAAAAhAAAABav///3T///8BAAAAAAAAAAAACEABNgAAACcAAAAJlwAAAEIAAABCAAAAATgAAAAmAAAA/wAAAAAAAAAAAAAIQAAAAWj///90////AQAAAAAAAAAAAAhAATkAAAAnAAAACZkAAAAjAAAAIwAAAAE7AAAAJgAAAP8AAAAAAAAAAAAACEAAAAFm////dP///wEAAAAAAAAAAAAIQAE8AAAAJwAAAAmbAAAALAAAACwAAAABPgAAACYAAAD/AAAAAAAAAAAAAAhAAAABZP///3T///8BAAAAAAAAAAAACEABPwAAACcAAAAJnQAAABgAAAAYAAAAAUEAAAAmAAAA/wAAAAAAAAAAAAAIQAAAAWL///90////AQAAAAAAAAAAAAhAAUIAAAAnAAAACZ8AAAAiAAAAIgAAAAFEAAAAJgAAAP8AAAAAAAAAAAAACEAAAAFg////dP///wEAAAAAAAAAAAAIQAFFAAAAJwAAAAmhAAAAHAAAABwAAAABRwAAACYAAAD/AAAAAAAAAAAAAAhAAAABXv///3T///8BAAAAAAAAAAAACEABSAAAACcAAAAJowAAAB8AAAAfAAAAAUoAAAAmAAAA/wAAAAAAAAAAAAAIQAAAAVz///90////AQAAAAAAAAAAAAhAAUsAAAAnAAAACaUAAABPAAAATwAAAAFNAAAAJgAAAP8AAAAAAAAAAAAACEAAAAFa////dP///wEAAAAAAAAAAAAIQAFOAAAAJwAAAAmnAAAAUgAAAFIAAAABUAAAACYAAAD/AAAAAAAAAAAAAAhAAAABWP///3T///8BAAAAAAAAAAAACEABUQAAACcAAAAJqQAAABIAAAASAAAAAVMAAAAmAAAA/wAAAAAAAAAAAAAIQAAAAVb///90////AQAAAAAAAAAAAAhAAVQAAAAnAAAACasAAAAXAAAAFwAAAAFWAAAAJgAAAP8AAAAAAAAAAAAACEAAAAFU////dP///wEAAAAAAAAAAAAIQAFXAAAAJwAAAAmtAAAAaQAAAGkAAAABWQAAACYAAAD/AAAAAAAAAAAAAAhAAAABUv///3T///8BAAAAAAAAAAAACEABWgAAACcAAAAJrwAAAB4AAAAeAAAAAVwAAAAmAAAA/wAAAAAAAAAAAAAIQAAAAVD///90////AQAAAAAAAAAAAAhAAV0AAAAnAAAACbEAAAAfAAAAHwAAAAFfAAAAJgAAAP8AAAAAAAAAAAAACEAAAAFO////dP///wEAAAAAAAAAAAAIQAFgAAAAJwAAAAmzAAAAEQAAABEAAAABYgAAACYAAAD/AAAAAAAAAAAAAAhAAAABTP///3T///8BAAAAAAAAAAAACEABYwAAACcAAAAJtQAAABQAAAAUAAAAAWUAAAAmAAAA/wAAAAAAAAAAAAAIQAAAAUr///90////AQAAAAAAAAAAAAhAAWYAAAAnAAAACbcAAAASAAAAEgAAAAFoAAAAJgAAAP8AAAAAAAAAAAAACEAAAAFI////dP///wEAAAAAAAAAAAAIQAFpAAAAJwAAAAm5AAAAGgAAABoAAAABawAAACYAAAD/AAAAAAAAAAAAAAhAAAABRv///3T///8BAAAAAAAAAAAACEABbAAAACcAAAAJuwAAAC0AAAAtAAAAAW4AAAAmAAAA/wAAAAAAAAAAAAAIQAAAAUT///90////AQAAAAAAAAAAAAhAAW8AAAAnAAAACb0AAAABAAAAAQAAAAFxAAAAJgAAAP8AAAAAAAAAAAAACEAAAAFC////dP///wEAAAAAAAAAAAAIQAFyAAAAJwAAAAm/AAAAOAAAADgAAAABdAAAACYAAAD/AAAAAAAAAAAAAAhAAAABQP///3T///8BAAAAAAAAAAAACEABdQAAACcAAAAJwQAAABAAAAAQAAAAAXcAAAAmAAAA/wAAAAAAAAAAAAAIQAAAAT7///90////AQAAAAAAAAAAAAhAAXgAAAAnAAAACcMAAAABAAAAAQAAAAF6AAAAJgAAAP8AAAAAAAAAAAAACEAAAAE8////dP///wEAAAAAAAAAAAAIQAF7AAAAJwAAAAnFAAAAiwAAAIsAAAABfQAAACYAAAD/AAAAAAAAAAAAAAhAAAABOv///3T///8BAAAAAAAAAAAACEABfgAAACcAAAAJxwAAACYAAAAmAAAAAYAAAAAmAAAA/wAAAAAAAAAAAAAIQAAAATj///90////AQAAAAAAAAAAAAhAAYEAAAAnAAAACckAAAAjAAAAIwAAAAGDAAAAJgAAAP8AAAAAAAAAAAAACEAAAAE2////dP///wEAAAAAAAAAAAAIQAGEAAAAJwAAAAnLAAAAfAAAAHwAAAABhgAAACYAAAD/AAAAAAAAAAAAAAhAAAABNP///3T///8BAAAAAAAAAAAACEABhwAAACcAAAAJzQAAABkAAAAZAAAAAYkAAAAmAAAA/wAAAAAAAAAAAAAIQAAAATL///90////AQAAAAAAAAAAAAhAAYoAAAAnAAAACc8AAAAPAAAADwAAAAeNAAAAAAEAAAAgAAAABApJbmtQb2ludFYxAgAAAAnQAAAACdEAAAAJ0gAAAAnTAAAACdQAAAAJ1QAAAAnWAAAACdcAAAAJ2AAAAAnZAAAACdoAAAAJ2wAAAAncAAAACd0AAAAJ3gAAAAnfAAAACeAAAAAJ4QAAAAniAAAACeMAAAAJ5AAAAAnlAAAACeYAAAAJ5wAAAA0IB48AAAAAAQAAABAAAAAECklua1BvaW50VjECAAAACegAAAAJ6QAAAAnqAAAACesAAAAJ7AAAAAntAAAACe4AAAAJ7wAAAAnwAAAACfEAAAAJ8gAAAAnzAAAACfQAAAANAweRAAAAAAEAAAAgAAAABApJbmtQb2ludFYxAgAAAAn1AAAACfYAAAAJ9wAAAAn4AAAACfkAAAAJ+gAAAAn7AAAACfwAAAAJ/QAAAAn+AAAACf8AAAAJAAEAAAkBAQAACQIBAAAJAwEAAAkEAQAACQUBAAAJBgEAAAkHAQAACQgBAAAJCQEAAAkKAQAADQoHkwAAAAABAAAAIAAAAAQKSW5rUG9pbnRWMQIAAAAJCwEAAAkMAQAACQ0BAAAJDgEAAAkPAQAACRABAAAJEQEAAAkSAQAACRMBAAAJFAEAAAkVAQAACRYBAAAJFwEAAAkYAQAACRkBAAAJGgEAAAkbAQAACRwBAAAJHQEAAAkeAQAACR8BAAAJIAEAAAkhAQAACSIBAAAJIwEAAAkkAQAACSUBAAAJJgEAAAknAQAADQMHlQAAAAABAAAAQAAAAAQKSW5rUG9pbnRWMQIA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0JB5cAAAAAAQAAAIAAAAAECklua1BvaW50VjECAA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DT4HmQAAAAABAAAAQAAAAAQKSW5rUG9pbnRWMQIAAAAJoQEAAAmiAQAACaMBAAAJpAEAAAmlAQAACaYBAAAJpwEAAAmoAQAACakBAAAJqgEAAAmrAQAACawBAAAJrQEAAAmuAQAACa8BAAAJsAEAAAmxAQAACbIBAAAJswEAAAm0AQAACbUBAAAJtgEAAAm3AQAACbgBAAAJuQEAAAm6AQAACbsBAAAJvAEAAAm9AQAACb4BAAAJvwEAAAnAAQAACcEBAAAJwgEAAAnDAQAADR0HmwAAAAABAAAAQAAAAAQKSW5rUG9pbnRWMQIA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DRQHnQAAAAABAAAAIAAAAAQKSW5rUG9pbnRWMQIAAAAJ8AEAAAnxAQAACfIBAAAJ8wEAAAn0AQAACfUBAAAJ9gEAAAn3AQAACfgBAAAJ+QEAAAn6AQAACfsBAAAJ/AEAAAn9AQAACf4BAAAJ/wEAAAkAAgAACQECAAAJAgIAAAkDAgAACQQCAAAJBQIAAAkGAgAACQcCAAANCAefAAAAAAEAAABAAAAABApJbmtQb2ludFYxAgAAAAkIAgAACQkCAAAJCgIAAAkLAgAACQwCAAAJDQIAAAkOAgAACQ8CAAAJEAIAAAkRAgAACRICAAAJEwIAAAkUAgAACRUCAAAJFgIAAAkXAgAACRgCAAAJGQIAAAkaAgAACRsCAAAJHAIAAAkdAgAACR4CAAAJHwIAAAkgAgAACSECAAAJIgIAAAkjAgAACSQCAAAJJQIAAAkmAgAACScCAAAJKAIAAAkpAgAADR4HoQAAAAABAAAAIAAAAAQKSW5rUG9pbnRWMQIAAAAJKgIAAAkrAgAACSwCAAAJLQIAAAkuAgAACS8CAAAJMAIAAAkxAgAACTICAAAJMwIAAAk0AgAACTUCAAAJNgIAAAk3AgAACTgCAAAJOQIAAAk6AgAACTsCAAAJPAIAAAk9AgAACT4CAAAJPwIAAAlAAgAACUECAAAJQgIAAAlDAgAACUQCAAAJRQIAAA0EB6MAAAAAAQAAACAAAAAECklua1BvaW50VjECAAAACUYCAAAJRwIAAAlIAgAACUkCAAAJSgIAAAlLAgAACUwCAAAJTQIAAAlOAgAACU8CAAAJUAIAAAlRAgAACVICAAAJUwIAAAlUAgAACVUCAAAJVgIAAAlXAgAACVgCAAAJWQIAAAlaAgAACVsCAAAJXAIAAAldAgAACV4CAAAJXwIAAAlgAgAACWECAAAJYgIAAAljAgAACWQCAAAKB6UAAAAAAQAAAIAAAAAECklua1BvaW50VjECAA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NMQenAAAAAAEAAACAAAAABApJbmtQb2ludFYxAgAAAAm0AgAACbUCAAAJtgIAAAm3AgAACbgCAAAJuQIAAAm6AgAACbsCAAAJvAIAAAm9AgAACb4CAAAJvwIAAAnAAgAACcECAAAJwgIAAAnDAgAACcQCAAAJxQIAAAnGAgAACccCAAAJyAIAAAnJAgAACcoCAAAJywIAAAnMAgAACc0CAAAJzgIAAAnPAgAACdACAAAJ0QIAAAnSAgAACdMCAAAJ1AIAAAnVAgAACdYCAAAJ1wIAAAnYAgAACdkCAAAJ2gIAAAnbAgAACdwCAAAJ3QIAAAneAgAACd8CAAAJ4AIAAAnhAgAACeICAAAJ4wIAAAnkAgAACeUCAAAJ5gIAAAnnAgAACegCAAAJ6QIAAAnqAgAACesCAAAJ7AIAAAntAgAACe4CAAAJ7wIAAAnwAgAACfECAAAJ8gIAAAnzAgAACfQCAAAJ9QIAAAn2AgAACfcCAAAJ+AIAAAn5AgAACfoCAAAJ+wIAAAn8AgAACf0CAAAJ/gIAAAn/AgAACQADAAAJAQMAAAkCAwAACQMDAAAJBAMAAAkFAwAADS4HqQAAAAABAAAAIAAAAAQKSW5rUG9pbnRWMQIAAAAJBgMAAAkHAwAACQgDAAAJCQMAAAkKAwAACQsDAAAJDAMAAAkNAwAACQ4DAAAJDwMAAAkQAwAACREDAAAJEgMAAAkTAwAACRQDAAAJFQMAAAkWAwAACRcDAAANDgerAAAAAAEAAAAgAAAABApJbmtQb2ludFYxAgAAAAkYAwAACRkDAAAJGgMAAAkbAwAACRwDAAAJHQMAAAkeAwAACR8DAAAJIAMAAAkhAwAACSIDAAAJIwMAAAkkAwAACSUDAAAJJgMAAAknAwAACSgDAAAJKQMAAAkqAwAACSsDAAAJLAMAAAktAwAACS4DAAANCQetAAAAAAEAAACAAAAABApJbmtQb2ludFYxAgA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0XB68AAAAAAQAAACAAAAAECklua1BvaW50VjECAAAACZgDAAAJmQMAAAmaAwAACZsDAAAJnAMAAAmdAwAACZ4DAAAJnwMAAAmgAwAACaEDAAAJogMAAAmjAwAACaQDAAAJpQMAAAmmAwAACacDAAAJqAMAAAmpAwAACaoDAAAJqwMAAAmsAwAACa0DAAAJrgMAAAmvAwAACbADAAAJsQMAAAmyAwAACbMDAAAJtAMAAAm1AwAADQIHsQAAAAABAAAAIAAAAAQKSW5rUG9pbnRWMQIAAAAJtgMAAAm3AwAACbgDAAAJuQMAAAm6AwAACbsDAAAJvAMAAAm9AwAACb4DAAAJvwMAAAnAAwAACcEDAAAJwgMAAAnDAwAACcQDAAAJxQMAAAnGAwAACccDAAAJyAMAAAnJAwAACcoDAAAJywMAAAnMAwAACc0DAAAJzgMAAAnPAwAACdADAAAJ0QMAAAnSAwAACdMDAAAJ1AMAAAoHswAAAAABAAAAIAAAAAQKSW5rUG9pbnRWMQIAAAAJ1QMAAAnWAwAACdcDAAAJ2AMAAAnZAwAACdoDAAAJ2wMAAAncAwAACd0DAAAJ3gMAAAnfAwAACeADAAAJ4QMAAAniAwAACeMDAAAJ5AMAAAnlAwAADQ8HtQAAAAABAAAAIAAAAAQKSW5rUG9pbnRWMQIAAAAJ5gMAAAnnAwAACegDAAAJ6QMAAAnqAwAACesDAAAJ7AMAAAntAwAACe4DAAAJ7wMAAAnwAwAACfEDAAAJ8gMAAAnzAwAACfQDAAAJ9QMAAAn2AwAACfcDAAAJ+AMAAAn5AwAADQwHtwAAAAABAAAAIAAAAAQKSW5rUG9pbnRWMQIAAAAJ+gMAAAn7AwAACfwDAAAJ/QMAAAn+AwAACf8DAAAJAAQAAAkBBAAACQIEAAAJAwQAAAkEBAAACQUEAAAJBgQAAAkHBAAACQgEAAAJCQQAAAkKBAAACQsEAAANDge5AAAAAAEAAAAgAAAABApJbmtQb2ludFYxAgAAAAkMBAAACQ0EAAAJDgQAAAkPBAAACRAEAAAJEQQAAAkSBAAACRMEAAAJFAQAAAkVBAAACRYEAAAJFwQAAAkYBAAACRkEAAAJGgQAAAkbBAAACRwEAAAJHQQAAAkeBAAACR8EAAAJIAQAAAkhBAAACSIEAAAJIwQAAAkkBAAACSUEAAANBge7AAAAAAEAAABAAAAABApJbmtQb2ludFYxAgAAAAkmBAAACScEAAAJKAQAAAkpBAAACSoEAAAJKwQAAAksBAAACS0EAAAJLgQAAAkvBAAACTAEAAAJMQQAAAkyBAAACTMEAAAJNAQAAAk1BAAACTYEAAAJNwQAAAk4BAAACTkEAAAJOgQAAAk7BAAACTwEAAAJPQQAAAk+BAAACT8EAAAJQAQAAAlBBAAACUIEAAAJQwQAAAlEBAAACUUEAAAJRgQAAAlHBAAACUgEAAAJSQQAAAlKBAAACUsEAAAJTAQAAAlNBAAACU4EAAAJTwQAAAlQBAAACVEEAAAJUgQAAA0TB70AAAAAAQAAAAQAAAAECklua1BvaW50VjECAAAACVMEAAANAwe/AAAAAAEAAABAAAAABApJbmtQb2ludFYxAgAAAAlUBAAACVUEAAAJVgQAAAlXBAAACVgEAAAJWQQAAAlaBAAACVsEAAAJXAQAAAldBAAACV4EAAAJXwQAAAlgBAAACWEE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NCAfBAAAAAAEAAAAQAAAABApJbmtQb2ludFYxAgAAAAmMBAAACY0EAAAJjgQAAAmPBAAACZAEAAAJkQQAAAmSBAAACZMEAAAJlAQAAAmVBAAACZYEAAAJlwQAAAmYBAAACZkEAAAJmgQAAAmbBAAAB8MAAAAAAQAAAAQAAAAECklua1BvaW50VjECAAAACZwEAAANAwfFAAAAAAEAAAAAAQAABApJbmtQb2ludFYxAgAAAAmdBAAACZ4EAAAJnwQAAAmgBAAACaEEAAAJogQAAAmjBAAACaQEAAAJpQQAAAmmBAAACacEAAAJqAQAAAmpBAAACaoEAAAJqwQAAAmsBAAACa0EAAAJrgQAAAmvBAAACbAEAAAJsQQAAAmyBAAACbMEAAAJtAQAAAm1BAAACbYEAAAJtwQAAAm4BAAACbkEAAAJugQAAAm7BAAACbwEAAAJvQQAAAm+BAAACb8EAAAJwAQAAAnBBAAACcIEAAAJwwQAAAnEBAAACcUEAAAJxgQAAAnHBAAACcgEAAAJyQQAAAnKBAAACcsEAAAJzAQAAAnNBAAACc4EAAAJzwQAAAnQBAAACdEEAAAJ0gQAAAnTBAAACdQEAAAJ1QQAAAnWBAAACdcEAAAJ2AQAAAnZBAAACdoEAAAJ2wQAAAncBAAACd0EAAAJ3gQAAAnfBAAACeAEAAAJ4QQAAAniBAAACeMEAAAJ5AQAAAnlBAAACeYEAAAJ5wQAAAnoBAAACekEAAAJ6gQAAAnrBAAACewEAAAJ7QQAAAnuBAAACe8EAAAJ8AQAAAnxBAAACfIEAAAJ8wQAAAn0BAAACfUEAAAJ9gQAAAn3BAAACfgEAAAJ+QQAAAn6BAAACfsEAAAJ/AQAAAn9BAAACf4EAAAJ/wQAAAkABQAACQEFAAAJAgUAAAkDBQAACQQFAAAJBQUAAAkGBQAACQcFAAAJCAUAAAkJBQAACQoFAAAJCwUAAAkMBQAACQ0FAAAJDgUAAAkPBQAACRAFAAAJEQUAAAkSBQAACRMFAAAJFAUAAAkVBQAACRYFAAAJFwUAAAkYBQAACRkFAAAJGgUAAAkbBQAACRwFAAAJHQUAAAkeBQAACR8FAAAJIAUAAAkhBQAACSIFAAAJIwUAAAkkBQAACSUFAAAJJgUAAAknBQAADXUHxwAAAAABAAAAQAAAAAQKSW5rUG9pbnRWMQIAAAAJKAUAAAkpBQAACSoFAAAJKwUAAAksBQAACS0FAAAJLgUAAAkvBQAACTAFAAAJMQUAAAkyBQAACTMFAAAJNAUAAAk1BQAACTYFAAAJNwUAAAk4BQAACTkFAAAJOgUAAAk7BQAACTwFAAAJPQUAAAk+BQAACT8FAAAJQAUAAAlBBQAACUIFAAAJQwUAAAlEBQAACUUFAAAJRgUAAAlHBQAACUgFAAAJSQUAAAlKBQAACUsFAAAJTAUAAAlNBQAADRoHyQAAAAABAAAAQAAAAAQKSW5rUG9pbnRWMQIAAAAJTgUAAAlPBQAACVAFAAAJUQUAAAlSBQAACVMFAAAJVAUAAAlVBQAACVYFAAAJVwUAAAlYBQAACVkFAAAJWgUAAAlbBQAACVwFAAAJXQUAAAleBQAACV8FAAAJYAUAAAlhBQAACWIFAAAJYwUAAAlkBQAACWUFAAAJZgUAAAlnBQAACWgFAAAJaQUAAAlqBQAACWsFAAAJbAUAAAltBQAACW4FAAAJbwUAAAlwBQAADR0HywAAAAABAAAAgAAAAAQKSW5rUG9pbnRWMQIAAAAJcQUAAAlyBQAACXMFAAAJdAUAAAl1BQAACXYFAAAJdwUAAAl4BQAACXkFAAAJegUAAAl7BQAACXwFAAAJfQUAAAl+BQAACX8FAAAJgAUAAAmBBQAACYIFAAAJgwUAAAmEBQAACYUFAAAJhgUAAAmHBQAACYgFAAAJiQUAAAmKBQAACYsFAAAJjAUAAAmNBQAACY4FAAAJjwUAAAmQBQAACZEFAAAJkgUAAAmTBQAACZQFAAAJlQUAAAmWBQAACZcFAAAJmAUAAAmZBQAACZoFAAAJmwUAAAmcBQAACZ0FAAAJngUAAAmfBQAACaAFAAAJoQUAAAmiBQAACaMFAAAJpAUAAAmlBQAACaYFAAAJpwUAAAmoBQAACakFAAAJqgUAAAmrBQAACawFAAAJrQUAAAmuBQAACa8FAAAJsAUAAAmxBQAACbIFAAAJswUAAAm0BQAACbUFAAAJtgUAAAm3BQAACbgFAAAJuQUAAAm6BQAACbsFAAAJvAUAAAm9BQAACb4FAAAJvwUAAAnABQAACcEFAAAJwgUAAAnDBQAACcQFAAAJxQUAAAnGBQAACccFAAAJyAUAAAnJBQAACcoFAAAJywUAAAnMBQAACc0FAAAJzgUAAAnPBQAACdAFAAAJ0QUAAAnSBQAACdMFAAAJ1AUAAAnVBQAACdYFAAAJ1wUAAAnYBQAACdkFAAAJ2gUAAAnbBQAACdwFAAAJ3QUAAAneBQAACd8FAAAJ4AUAAAnhBQAACeIFAAAJ4wUAAAnkBQAACeUFAAAJ5gUAAAnnBQAACegFAAAJ6QUAAAnqBQAACesFAAAJ7AUAAA0EB80AAAAAAQAAACAAAAAECklua1BvaW50VjECAAAACe0FAAAJ7gUAAAnvBQAACfAFAAAJ8QUAAAnyBQAACfMFAAAJ9AUAAAn1BQAACfYFAAAJ9wUAAAn4BQAACfkFAAAJ+gUAAAn7BQAACfwFAAAJ/QUAAAn+BQAACf8FAAAJAAYAAAkBBgAACQIGAAAJAwYAAAkEBgAACQUGAAANBwfPAAAAAAEAAAAQAAAABApJbmtQb2ludFYxAgAAAAkGBgAACQcGAAAJCAYAAAkJBgAACQoGAAAJCwYAAAkMBgAACQ0GAAAJDgYAAAkPBgAACRAGAAAJEQYAAAkSBgAACRMGAAAJFAYAAAoF0AAAAApJbmtQb2ludFYxBAAAAAFYAVkOUHJlc3N1cmVGYWN0b3IJVGltZVN0YW1wAAAAAAYGCxACAAAA5CfEWfkJ0T/89jL2vBbOPwAAAD8AAAAAAAAAAAHRAAAA0AAAANTL63ZXGtE//PYy9rwWzj8AAAA/5QAAAAAAAAAB0gAAANAAAADCbxOUtSrRP/z2Mva8Fs4/AAAAP+UAAAAAAAAAAdMAAADQAAAAnrdiznFL0T/89jL2vBbOPwAAAD/1AAAAAAAAAAHUAAAA0AAAAI5biuvPW9E//PYy9rwWzj8AAAA/BQEAAAAAAAAB1QAAANAAAABso9kljHzRP/z2Mva8Fs4/AAAAPwUBAAAAAAAAAdYAAADQAAAA4MIWD33/0T/89jL2vBbOPwAAAD8kAQAAAAAAAAHXAAAA0AAAALiluP68FdM/eIaNs47kzT8AAAA/UwEAAAAAAAAB2AAAANAAAACmSeAbGybTP3iGjbOO5M0/AAAAP1MBAAAAAAAAAdkAAADQAAAAlu0HOXk20z94ho2zjuTNPwAAAD9iAQAAAAAAAAHaAAAA0AAAAISRL1bXRtM/eIaNs47kzT8AAAA/cgEAAAAAAAAB2wAAANAAAAByNVdzNVfTP3iGjbOO5M0/AAAAP3IBAAAAAAAAAdwAAADQAAAAYNl+kJNn0z94ho2zjuTNPwAAAD+BAQAAAAAAAAHdAAAA0AAAAGDZfpCTZ9M/9BXocGCyzT8AAAA/kQEAAAAAAAAB3gAAANAAAAA+Ic7KT4jTP/QV6HBgss0/AAAAP6EBAAAAAAAAAd8AAADQAAAALMX1562Y0z/0FehwYLLNPwAAAD/PAQAAAAAAAAHgAAAA0AAAABxpHQUMqdM/9BXocGCyzT8AAAA/DgIAAAAAAAAB4QAAANAAAAD4sGw/yMnTP/QV6HBgss0/AAAAPx0CAAAAAAAAAeIAAADQAAAA1vi7eYTq0z/0FehwYLLNPwAAAD8tAgAAAAAAAAHjAAAA0AAAALJAC7RAC9Q/9BXocGCyzT8AAAA/PQIAAAAAAAAB5AAAANAAAACi5DLRnhvUP/QV6HBgss0/AAAAPz0CAAAAAAAAAeUAAADQAAAAkIha7vwr1D/0FehwYLLNPwAAAD9MAgAAAAAAAAHmAAAA0AAAAH4sggtbPNQ/9BXocGCyzT8AAAA/TAIAAAAAAAAB5wAAANAAAABcdNFFF13UP/QV6HBgss0/AAAAP1wCAAAAAAAAAegAAADQAAAA2CWMfLG61j94ho2zjuTNPwAAAD8AAAAAAAAAAAHpAAAA0AAAAMjJs5kPy9Y/eIaNs47kzT8AAAA/TgAAAAAAAAAB6gAAANAAAACkEQPUy+vWP3iGjbOO5M0/AAAAP04AAAAAAAAAAesAAADQAAAAkrUq8Sn81j94ho2zjuTNPwAAAD9uAAAAAAAAAAHsAAAA0AAAAIJZUg6IDNc/eIaNs47kzT8AAAA/bgAAAAAAAAAB7QAAANAAAABeoaFIRC3XP3iGjbOO5M0/AAAAP30AAAAAAAAAAe4AAADQAAAAjlB9pq3x1z94ho2zjuTNPwAAAD+cAAAAAAAAAAHvAAAA0AAAADiEQziEQ9g/eIaNs47kzT8AAAA/nAAAAAAAAAAB8AAAANAAAADOWzHnuKXYP3iGjbOO5M0/AAAAP+QAAAAAAAAAAfEAAADQAAAAeI/3eI/32D94ho2zjuTNPwAAAD/0AAAAAAAAAAHyAAAA0AAAAOhJhxcEcNo/eIaNs47kzT8AAAA/EwEAAAAAAAAB8wAAANAAAADEkdZRwJDaP3iGjbOO5M0/AAAAPyMBAAAAAAAAAfQAAADQAAAAotkljHyx2j94ho2zjuTNPwAAAD8yAQAAAAAAAAH1AAAA0AAAALZiznFLcd0/9BXocGCyzT8AAAA/AAAAAAAAAAAB9gAAANAAAACCTkXJZaLdP/QV6HBgss0/AAAAP20AAAAAAAAAAfcAAADQAAAAXpaUAyLD3T/0FehwYLLNPwAAAD99AAAAAAAAAAH4AAAA0AAAAE46vCCA090/eIaNs47kzT8AAAA/fQAAAAAAAAAB+QAAANAAAAAsggtbPPTdP3iGjbOO5M0/AAAAP4wAAAAAAAAAAfoAAADQAAAAGiYzeJoE3j94ho2zjuTNPwAAAD+MAAAAAAAAAAH7AAAA0AAAAAjKWpX4FN4//PYy9rwWzj8AAAA/jAAAAAAAAAAB/AAAANAAAADkEarPtDXeP/z2Mva8Fs4/AAAAP5wAAAAAAAAAAf0AAADQAAAAoKFIRC133j/89jL2vBbOPwAAAD+rAAAAAAAAAAH+AAAA0AAAADh5NvNh2d4//PYy9rwWzj8AAAA/ywAAAAAAAAAB/wAAANAAAAAmHV4QwOneP/z2Mva8Fs4/AAAAP9oAAAAAAAAAAQABAADQAAAAFMGFLR763j/89jL2vBbOPwAAAD/qAAAAAAAAAAEBAQAA0AAAAARlrUp8Ct8//PYy9rwWzj8AAAA/GQEAAAAAAAABAgEAANAAAADyCNVn2hrfP/z2Mva8Fs4/AAAAP1cBAAAAAAAAAQMBAADQAAAA4Kz8hDgr3z/89jL2vBbOPwAAAD92AQAAAAAAAAEEAQAA0AAAANBQJKKWO98//PYy9rwWzj8AAAA/dgEAAAAAAAABBQEAANAAAAC+9Eu/9EvfP/z2Mva8Fs4/AAAAP4YBAAAAAAAAAQYBAADQAAAAmjyb+bBs3z/89jL2vBbOPwAAAD+WAQAAAAAAAAEHAQAA0AAAAIrgwhYPfd8//PYy9rwWzj8AAAA/pQEAAAAAAAABCAEAANAAAAB4hOozbY3fP/z2Mva8Fs4/AAAAP7UBAAAAAAAAAQkBAADQAAAAZigSUcud3z/89jL2vBbOPwAAAD/FAQAAAAAAAAEKAQAA0AAAAFbMOW4prt8//PYy9rwWzj8AAAA/5AEAAAAAAAABCwEAANAAAABMAt/YMJnhP3ClQi4ygM0/AAAAPwAAAAAAAAAAAQwBAADQAAAAO6YG9o6p4T9wpUIuMoDNPwAAAD+NAAAAAAAAAAENAQAA0AAAACAcwiEcwuE/cKVCLjKAzT8AAAA/jQAAAAAAAAABDgEAANAAAAAHkn1NqdrhP3ClQi4ygM0/AAAAP5wAAAAAAAAAAQ8BAADQAAAA7Qc5eTbz4T9wpUIuMoDNPwAAAD+cAAAAAAAAAAEQAQAA0AAAANurYJaUA+I/cKVCLjKAzT8AAAA/rAAAAAAAAAABEQEAANAAAADBIRzCIRziP3ClQi4ygM0/AAAAP6wAAAAAAAAAARIBAADQAAAAp5fX7a404j9wpUIuMoDNPwAAAD+8AAAAAAAAAAETAQAA0AAAAI0Nkxk8TeI/cKVCLjKAzT8AAAA/vAAAAAAAAAABFAEAANAAAABzg05FyWXiP3ClQi4ygM0/AAAAP8sAAAAAAAAAARUBAADQAAAAR50xjrSO4j9wpUIuMoDNPwAAAD/bAAAAAAAAAAEWAQAA0AAAADdBWasSn+I/cKVCLjKAzT8AAAA/2wAAAAAAAAABFwEAANAAAAAl5YDIcK/iP3ClQi4ygM0/AAAAP9sAAAAAAAAAARgBAADQAAAAE4mo5c6/4j9wpUIuMoDNPwAAAD/qAAAAAAAAAAEZAQAA0AAAAPn+YxFc2OI/cKVCLjKAzT8AAAA/+gAAAAAAAAABGgEAANAAAADfdB896fDiP3ClQi4ygM0/AAAAP/oAAAAAAAAAARsBAADQAAAAvbxud6UR4z9wpUIuMoDNPwAAAD8KAQAAAAAAAAEcAQAA0AAAAKIyKqMyKuM/cKVCLjKAzT8AAAA/CgEAAAAAAAABHQEAANAAAACIqOXOv0LjP3ClQi4ygM0/AAAAPxkBAAAAAAAAAR4BAADQAAAAVJRcJtpz4z9wpUIuMoDNPwAAAD8pAQAAAAAAAAEfAQAA0AAAAEM4hEM4hOM/cKVCLjKAzT8AAAA/KQEAAAAAAAABIAEAANAAAAAorj9vxZzjP3ClQi4ygM0/AAAAPykBAAAAAAAAASEBAADQAAAABfaOqYG94z9wpUIuMoDNPwAAAD84AQAAAAAAAAEiAQAA0AAAAOxrStUO1uM/7DSd6wNOzT8AAAA/SAEAAAAAAAABIwEAANAAAADjPd7jPd7jP+w0nesDTs0/AAAAP4ACAAAAAAAAASQBAADQAAAA2g9y8mzm4z/sNJ3rA07NPwAAAD+QAgAAAAAAAAElAQAA0AAAANLhBQGc7uM/7DSd6wNOzT8AAAA/rwIAAAAAAAABJgEAANAAAADJs5kPy/bjP+w0nesDTs0/AAAAP68CAAAAAAAAAScBAADQAAAAwIUtHvr+4z/sNJ3rA07NPwAAAD/tAgAAAAAAAAEoAQAA0AAAAJ9eXre70ug/6CID2H17qT8AAAA/AAAAAAAAAAABKQEAANAAAACE1BnjSOvoP+giA9h9e6k/AAAAP6wAAAAAAAAAASoBAADQAAAAe6at8Xfz6D/oIgPYfXupPwAAAD/LAAAAAAAAAAErAQAA0AAAAHN4QQCn++g/6CID2H17qT8AAAA/+gAAAAAAAAABLAEAANAAAABrStUO1gPpP+giA9h9e6k/AAAAP/oAAAAAAAAAAS0BAADQAAAAWu78KzQU6T/oIgPYfXupPwAAAD8JAQAAAAAAAAEuAQAA0AAAAEiSJEmSJOk/AKcu7e8Mqz8AAAA/GQEAAAAAAAABLwEAANAAAAAuCOB0Hz3pPxBpxPeo1as/AAAAPxkBAAAAAAAAATABAADQAAAAAyLDvQpm6T8w7e8MG2etPwAAAD8pAQAAAAAAAAExAQAA0AAAANc7pgb2juk/UHEbIo34rj8AAAA/SAEAAAAAAAABMgEAANAAAADF380jVJ/pP1BxGyKN+K4/AAAAP0gBAAAAAAAAATMBAADQAAAAxd/NI1Sf6T9gM7EsRsGvPwAAAD9XAQAAAAAAAAE0AQAA0AAAALyxYTKDp+k/YDOxLEbBrz8AAAA/VwEAAAAAAAABNQEAANAAAAC0g/VAsq/pP2AzsSxGwa8/AAAAP4YBAAAAAAAAATYBAADQAAAAq1WJT+G36T9gM7EsRsGvPwAAAD+lAQAAAAAAAAE3AQAA0AAAAJn5sGw/yOk/uHqjm/9EsD8AAAA/pQEAAAAAAAABOAEAANAAAACJndiJndjpP7xb7iBcqbA/AAAAP7UBAAAAAAAAATkBAADQAAAAd0EAp/vo6T/EPDmmuA2xPwAAAD/EAQAAAAAAAAE6AQAA0AAAAGblJ8RZ+ek/zB2EKxVysT8AAAA/xAEAAAAAAAABOwEAANAAAABUiU/htwnqP8wdhCsVcrE/AAAAP9QBAAAAAAAAATwBAADQAAAAS1vj7+YR6j/MHYQrFXKxPwAAAD/jAQAAAAAAAAE9AQAA0AAAADr/Cg1FIuo/1P7OsHHWsT8AAAA/4wEAAAAAAAABPgEAANAAAAAhdcY40jrqP9zfGTbOOrI/AAAAPwMCAAAAAAAAAT8BAADQAAAAGEdaRwFD6j/kwGS7Kp+yPwAAAD8SAgAAAAAAAAFAAQAA0AAAAA8Z7lUwS+o/5MBkuyqfsj8AAAA/IgIAAAAAAAABQQEAANAAAAAPGe5VMEvqP+yhr0CHA7M/AAAAPyICAAAAAAAAAUIBAADQAAAABuuBZF9T6j/soa9AhwOzPwAAAD8iAgAAAAAAAAFDAQAA0AAAAPWOqYG9Y+o/7IL6xeNnsz8AAAA/QQIAAAAAAAABRAEAANAAAADaBGWtSnzqP/RjRUtAzLM/AAAAP0ECAAAAAAAAAUUBAADQAAAA0db4u3mE6j8ARZDQnDC0PwAAAD9BAgAAAAAAAAFGAQAA0AAAALhMtOcGneo/EAcm21X5tD8AAAA/UQIAAAAAAAABRwEAANAAAACvHkj2NaXqPxAHJttV+bQ/AAAAP1ECAAAAAAAAAUgBAADQAAAAp/DbBGWt6j8Y6HBgsl21PwAAAD9gAgAAAAAAAAFJAQAA0AAAAJWUAyLDveo/IMm75Q7CtT8AAAA/cAIAAAAAAAABSgEAANAAAACMZpcw8sXqPyDJu+UOwrU/AAAAP3ACAAAAAAAAAUsBAADQAAAAgzgrPyHO6j8oi1Hwx4q2PwAAAD+PAgAAAAAAAAFMAQAA0AAAAHsKv01Q1uo/KItR8MeKtj8AAAA/jwIAAAAAAAABTQEAANAAAABy3FJcf97qPyiLUfDHirY/AAAAP58CAAAAAAAAAU4BAADQAAAActxSXH/e6j8wbJx1JO+2PwAAAD+uAgAAAAAAAAFPAQAA0AAAAGmu5mqu5uo/MGycdSTvtj8AAAA/3QIAAAAAAAABUAEAANAAAABXUg6IDPfqPzBsnHUk77Y/AAAAP+0CAAAAAAAAAVEBAADQAAAAV1IOiAz36j84Tef6gFO3PwAAAD/tAgAAAAAAAAFSAQAA0AAAAFAkopY7/+o/OE3n+oBTtz8AAAA//AIAAAAAAAABUwEAANAAAABH9jWlagfrPzhN5/qAU7c/AAAAPxsDAAAAAAAAAVQBAADQAAAAR/Y1pWoH6z9ELjKA3be3PwAAAD87AwAAAAAAAAFVAQAA0AAAADaaXcLIF+s/TA99BTocuD8AAAA/SgMAAAAAAAABVgEAANAAAAAtbPHQ9x/rP1zREhDz5Lg/AAAAP0oDAAAAAAAAAVcBAADQAAAAGxAZ7lUw6z9ksl2VT0m5PwAAAD9aAwAAAAAAAAFYAQAA0AAAABLirPyEOOs/ZJOoGqytuT8AAAA/aQMAAAAAAAABWQEAANAAAAABhtQZ40jrP2x0858IEro/AAAAP2kDAAAAAAAAAVoBAADQAAAA+FdoKBJR6z90VT4lZXa6PwAAAD95AwAAAAAAAAFbAQAA0AAAAO8p/DZBWes/fDaJqsHauj8AAAA/owMAAAAAAAABXAEAANAAAADm+49FcGHrP4QX1C8eP7s/AAAAP6MDAAAAAAAAAV0BAADQAAAA380jVJ9p6z+EF9QvHj+7PwAAAD+yAwAAAAAAAAFeAQAA0AAAANaft2LOces/hBfULx4/uz8AAAA/XgQAAAAAAAABXwEAANAAAABzeEEAp/voP5iJZTEK/sg/AAAAPwAAAAAAAAAAAWABAADQAAAAc3hBAKf76D8YGcDu28vIPwAAAD9OAAAAAAAAAAFhAQAA0AAAAGtK1Q7WA+k/GBnA7tvLyD8AAAA/jQAAAAAAAAABYgEAANAAAABa7vwrNBTpPxgZwO7by8g/AAAAP5wAAAAAAAAAAWMBAADQAAAAUcCQOmMc6T8YGcDu28vIPwAAAD+sAAAAAAAAAAFkAQAA0AAAAD9kuFfBLOk/lKgarK2ZyD8AAAA/uwAAAAAAAAABZQEAANAAAAAuCOB0Hz3pP5SoGqytmcg/AAAAP8sAAAAAAAAAAWYBAADQAAAAJdpzg05F6T+UqBqsrZnIPwAAAD/LAAAAAAAAAAFnAQAA0AAAAApQL6/bXek/lKgarK2ZyD8AAAA/2wAAAAAAAAABaAEAANAAAAADIsO9CmbpP5SoGqytmcg/AAAAP9sAAAAAAAAAAWkBAADQAAAA+vNWzDlu6T+UqBqsrZnIPwAAAD/qAAAAAAAAAAFqAQAA0AAAAOiXfumXfuk/EDh1aX9nyD8AAAA/+gAAAAAAAAABawEAANAAAADgaRL4xobpPxA4dWl/Z8g/AAAAPwkBAAAAAAAAAWwBAADQAAAAzg06FSWX6T8QOHVpf2fIPwAAAD8JAQAAAAAAAAFtAQAA0AAAAMXfzSNUn+k/jMfPJlE1yD8AAAA/CQEAAAAAAAABbgEAANAAAACrVYlP4bfpP4zHzyZRNcg/AAAAPxkBAAAAAAAAAW8BAADQAAAAbxOUtSrx6T+E5oSh9NDHPwAAAD84AQAAAAAAAAFwAQAA0AAAAF23u9KIAeo/hOaEofTQxz8AAAA/OAEAAAAAAAABcQEAANAAAABLW+Pv5hHqP4TmhKH00Mc/AAAAP0gBAAAAAAAAAXIBAADQAAAAQy13/hUa6j8Adt9exp7HPwAAAD9XAQAAAAAAAAFzAQAA0AAAADHRnht0Kuo/fAU6HJhsxz8AAAA/VwEAAAAAAAABdAEAANAAAAApozIqozLqP/yUlNlpOsc/AAAAP1cBAAAAAAAAAXUBAADQAAAAGEdaRwFD6j/8lJTZaTrHPwAAAD9nAQAAAAAAAAF2AQAA0AAAAAbrgWRfU+o//JSU2Wk6xz8AAAA/ZwEAAAAAAAABdwEAANAAAAAG64FkX1PqP3gk75Y7CMc/AAAAP2cBAAAAAAAAAXgBAADQAAAA9Y6pgb1j6j94JO+WOwjHPwAAAD+GAQAAAAAAAAF5AQAA0AAAAMmojMqojOo/bkOkEd+jxj8AAAA/pQEAAAAAAAABegEAANAAAADAeiDZ15TqP25DpBHfo8Y/AAAAP6UBAAAAAAAAAXsBAADQAAAAuEy05wad6j9uQ6QR36PGPwAAAD+lAQAAAAAAAAF8AQAA0AAAAKfw2wRlreo/bkOkEd+jxj8AAAA/pQEAAAAAAAABfQEAANAAAACVlAMiw73qP+rS/s6wccY/AAAAP7UBAAAAAAAAAX4BAADQAAAAgzgrPyHO6j9mYlmMgj/GPwAAAD/EAQAAAAAAAAF/AQAA0AAAAHsKv01Q1uo/ZmJZjII/xj8AAAA/xAEAAAAAAAABgAEAANAAAABy3FJcf97qP2ZiWYyCP8Y/AAAAP8QBAAAAAAAAAYEBAADQAAAAaa7maq7m6j9mYlmMgj/GPwAAAD/jAQAAAAAAAAGCAQAA0AAAAGmu5mqu5uo/4vGzSVQNxj8AAAA/8wEAAAAAAAABgwEAANAAAABggHp53e7qP+Lxs0lUDcY/AAAAP/MBAAAAAAAAAYQBAADQAAAAV1IOiAz36j/i8bNJVA3GPwAAAD8DAgAAAAAAAAGFAQAA0AAAAFAkopY7/+o/XoEOBybbxT8AAAA/EgIAAAAAAAABhgEAANAAAABH9jWlagfrP16BDgcm28U/AAAAPxICAAAAAAAAAYcBAADQAAAALWzx0Pcf6z9YoMOByXbFPwAAAD8xAgAAAAAAAAGIAQAA0AAAABsQGe5VMOs/1C8eP5tExT8AAAA/MQIAAAAAAAABiQEAANAAAAAS4qz8hDjrP9QvHj+bRMU/AAAAPzECAAAAAAAAAYoBAADQAAAACrRAC7RA6z/ULx4/m0TFPwAAAD9BAgAAAAAAAAGLAQAA0AAAAAq0QAu0QOs/UL94/GwSxT8AAAA/UQIAAAAAAAABjAEAANAAAAABhtQZ40jrP1C/ePxsEsU/AAAAP1ECAAAAAAAAAY0BAADQAAAA+FdoKBJR6z9I3i13EK7EPwAAAD++AgAAAAAAAAGOAQAA0AAAAO8p/DZBWes/SN4tdxCuxD8AAAA/vgIAAAAAAAABjwEAANAAAADm+49FcGHrP8RtiDTie8Q/AAAAP74CAAAAAAAAAZABAADQAAAA380jVJ9p6z/EbYg04nvEPwAAAD/NAgAAAAAAAAGRAQAA0AAAAN/NI1Sfaes/Qv3i8bNJxD8AAAA/3QIAAAAAAAABkgEAANAAAADWn7diznHrP76MPa+FF8Q/AAAAP90CAAAAAAAAAZMBAADQAAAAxEPffyyC6z86HJhsV+XDPwAAAD/8AgAAAAAAAAGUAQAA0AAAAMRD338sgus/tqvyKSmzwz8AAAA//AIAAAAAAAABlQEAANAAAADEQ99/LILrPzI7Tef6gMM/AAAAPwwDAAAAAAAAAZYBAADQAAAAxEPffyyC6z+uyqekzE7DPwAAAD87AwAAAAAAAAGXAQAA0AAAALwVc45bius/rsqnpMxOwz8AAAA/ZAMAAAAAAAABmAEAANAAAACz5wadipLrPypaAmKeHMM/AAAAP3MDAAAAAAAAAZkBAADQAAAAs+cGnYqS6z+m6VwfcOrCPwAAAD+DAwAAAAAAAAGaAQAA0AAAAKq5mqu5mus/pulcH3Dqwj8AAAA/gwMAAAAAAAABmwEAANAAAAChiy666KLrPyR5t9xBuMI/AAAAP5MDAAAAAAAAAZwBAADQAAAAoYsuuuii6z+gCBKaE4bCPwAAAD+TAwAAAAAAAAGdAQAA0AAAAJhdwsgXq+s/HJhsV+VTwj8AAAA/ogMAAAAAAAABngEAANAAAACQL1bXRrPrP5gnxxS3IcI/AAAAP8EDAAAAAAAAAZ8BAADQAAAAhwHq5XW76z+YJ8cUtyHCPwAAAD/BAwAAAAAAAAGgAQAA0AAAAIcB6uV1u+s/FLch0ojvwT8AAAA/4QMAAAAAAAABoQEAANAAAAAJGFJnjCPtP2STqBqsrbk/AAAAPwAAAAAAAAAAAaIBAADQAAAA/+nldbsr7T9kk6garK25PwAAAD/oAAAAAAAAAAGjAQAA0AAAAPe7eYTqM+0/ZLJdlU9JuT8AAAA/6AAAAAAAAAABpAEAANAAAADlX6GhSETtP1zREhDz5Lg/AAAAP/cAAAAAAAAAAaUBAADQAAAAw6fw2wRl7T9MD30FOhy4PwAAAD8WAQAAAAAAAAGmAQAA0AAAALNLGPlide0/RC4ygN23tz8AAAA/FgEAAAAAAAABpwEAANAAAACpHawHkn3tPzhN5/qAU7c/AAAAPxYBAAAAAAAAAagBAADQAAAAoe8/FsGF7T84Tef6gFO3PwAAAD8mAQAAAAAAAAGpAQAA0AAAAI+TZzMflu0/KItR8MeKtj8AAAA/RQEAAAAAAAABqgEAANAAAACHZftBTp7tPyiLUfDHirY/AAAAP1UBAAAAAAAAAasBAADQAAAAh2X7QU6e7T8oqgZraya2PwAAAD9VAQAAAAAAAAGsAQAA0AAAAHUJI1+sru0/IMm75Q7CtT8AAAA/VQEAAAAAAAABrQEAANAAAABjrUp8Cr/tPxjocGCyXbU/AAAAP3QBAAAAAAAAAa4BAADQAAAAU1FymWjP7T8IJttV+ZS0PwAAAD90AQAAAAAAAAGvAQAA0AAAADnHLcX15+0/AEWQ0JwwtD8AAAA/hAEAAAAAAAABsAEAANAAAAAna1XiU/jtP/RjRUtAzLM/AAAAP4QBAAAAAAAAAbEBAADQAAAAFQ99/7EI7j/sgvrF42ezPwAAAD+TAQAAAAAAAAGyAQAA0AAAAPuEOCs/Ie4/7KGvQIcDsz8AAAA/owEAAAAAAAABswEAANAAAADxVsw5binuP+TAZLsqn7I/AAAAP6MBAAAAAAAAAbQBAADQAAAA6yhgSJ0x7j/kwGS7Kp+yPwAAAD+yAQAAAAAAAAG1AQAA0AAAAOH681bMOe4/5MBkuyqfsj8AAAA/wgEAAAAAAAABtgEAANAAAADZzIdl+0HuP+TAZLsqn7I/AAAAP9IBAAAAAAAAAbcBAADQAAAAz54bdCpK7j/c3xk2zjqyPwAAAD/SAQAAAAAAAAG4AQAA0AAAAM+eG3QqSu4/1P7OsHHWsT8AAAA/4QEAAAAAAAABuQEAANAAAADHcK+CWVLuP9T+zrBx1rE/AAAAP/EBAAAAAAAAAboBAADQAAAAtRTXn7di7j/MHYQrFXKxPwAAAD/xAQAAAAAAAAG7AQAA0AAAAK3maq7mau4/xDw5prgNsT8AAAA/AAIAAAAAAAABvAEAANAAAAB50uEFAZzuP1BxGyKN+K4/AAAAPy8CAAAAAAAAAb0BAADQAAAAcaR1FDCk7j9QcRsijfiuPwAAAD8vAgAAAAAAAAG+AQAA0AAAAGd2CSNfrO4/QK+FF9Qvrj8AAAA/PwIAAAAAAAABvwEAANAAAABVGjFAvbzuP0CvhRfUL64/AAAAPz8CAAAAAAAAAcABAADQAAAAVRoxQL287j8gK1oCYp6sPwAAAD9eAgAAAAAAAAHBAQAA0AAAAE3sxE7sxO4/ICtaAmKerD8AAAA/XgIAAAAAAAABwgEAANAAAABN7MRO7MTuPxBpxPeo1as/AAAAP1cDAAAAAAAAAcMBAADQAAAARb5YXRvN7j/45JjiNkSqPwAAAD92AwAAAAAAAAHEAQAA0AAAAEVaRwFD6uw/VJf2d4aN0z8AAAA/AAAAAAAAAAABxQEAANAAAAA9LNsPcvLsP1SX9neGjdM/AAAAPz4AAAAAAAAAAcYBAADQAAAAM/5uHqH67D9Ul/Z3ho3TPwAAAD9OAAAAAAAAAAHHAQAA0AAAACvQAi3QAu0/VJf2d4aN0z8AAAA/XgAAAAAAAAAByAEAANAAAAAjopY7/wrtP1SX9neGjdM/AAAAP14AAAAAAAAAAckBAADQAAAAEUa+WF0b7T9Ul/Z3ho3TPwAAAD99AAAAAAAAAAHKAQAA0AAAAP/p5XW7K+0/VJf2d4aN0z8AAAA/fQAAAAAAAAABywEAANAAAADvjQ2TGTztP5ZPSZmdptM/AAAAP4wAAAAAAAAAAcwBAADQAAAA0wPJvqZU7T/YB5y6tL/TPwAAAD+MAAAAAAAAAAHNAQAA0AAAALNLGPlide0/GsDu28vY0z8AAAA/nAAAAAAAAAABzgEAANAAAACHZftBTp7tP97o5j8RJNQ/AAAAP5wAAAAAAAAAAc8BAADQAAAAY61KfAq/7T9iWYyCP1bUPwAAAD+sAAAAAAAAAAHQAQAA0AAAADnHLcX15+0/KIKE5oSh1D8AAAA/rAAAAAAAAAAB0QEAANAAAAD7hDgrPyHuP+yqfErK7NQ/AAAAP8sAAAAAAAAAAdIBAADQAAAA4frzVsw57j8wY89r4QXVPwAAAD/LAAAAAAAAAAHTAQAA0AAAAMdwr4JZUu4/chsijfge1T8AAAA/ywAAAAAAAAAB1AEAANAAAAC/QkORiFruP3IbIo34HtU/AAAAPwkBAAAAAAAAAdUBAADQAAAAtRTXn7di7j9yGyKN+B7VPwAAAD8ZAQAAAAAAAAHWAQAA0AAAAK3maq7mau4/chsijfge1T8AAAA/GQEAAAAAAAAB1wEAANAAAACjuP68FXPuP7TTdK4PONU/AAAAPygBAAAAAAAAAdgBAADQAAAAm4qSy0R77j/2i8fPJlHVPwAAAD84AQAAAAAAAAHZAQAA0AAAAJNcJtpzg+4/9ovHzyZR1T8AAAA/OAEAAAAAAAAB2gEAANAAAACBAE730ZPuP/aLx88mUdU/AAAAP0YBAAAAAAAAAdsBAADQAAAAedLhBQGc7j/2i8fPJlHVPwAAAD9WAQAAAAAAAAHcAQAA0AAAAHGkdRQwpO4/9ovHzyZR1T8AAAA/ZQEAAAAAAAAB3QEAANAAAABxpHUUMKTuPzhEGvE9atU/AAAAP3UBAAAAAAAAAd4BAADQAAAAZ3YJI1+s7j84RBrxPWrVPwAAAD91AQAAAAAAAAHfAQAA0AAAAF9InTGOtO4/OEQa8T1q1T8AAAA/dQEAAAAAAAAB4AEAANAAAABVGjFAvbzuPzhEGvE9atU/AAAAP5QBAAAAAAAAAeEBAADQAAAATezETuzE7j84RBrxPWrVPwAAAD+UAQAAAAAAAAHiAQAA0AAAAEW+WF0bze4/OEQa8T1q1T8AAAA/lAEAAAAAAAAB4wEAANAAAAApNBSJqOXuP3r8bBJVg9U/AAAAP6QBAAAAAAAAAeQBAADQAAAAEarPtDX+7j+6tL8zbJzVPwAAAD+zAQAAAAAAAAHlAQAA0AAAAPcfi+DCFu8/urS/M2yc1T8AAAA/swEAAAAAAAAB5gEAANAAAADblUYMUC/vP/xsElWDtdU/AAAAP8MBAAAAAAAAAecBAADQAAAAwQsCON1H7z8+JWV2ms7VPwAAAD/DAQAAAAAAAAHoAQAA0AAAAJ9TUXKZaO8/PiVldprO1T8AAAA/0wEAAAAAAAAB6QEAANAAAACFyQyeJoHvP4Ddt5ex59U/AAAAP9MBAAAAAAAAAeoBAADQAAAAaz/IybOZ7z8ETl3a3xnWPwAAAD/iAQAAAAAAAAHrAQAA0AAAADcrPyHOyu8/yHZVPiVl1j8AAAA/AQIAAAAAAAAB7AEAANAAAAAv/dIv/dLvP8h2VT4lZdY/AAAAPwECAAAAAAAAAe0BAADQAAAAHaH6TFvj7z/IdlU+JWXWPwAAAD8hAgAAAAAAAAHuAQAA0AAAABVzjluK6+8/Ci+oXzx+1j8AAAA/bwIAAAAAAAAB7wEAANAAAAALRSJqufPvPwovqF88ftY/AAAAP28CAAAAAAAAAfABAADQAAAAuUGnouQywT+EP1a0BMTcPwAAAD8AAAAAAAAAAAHxAQAA0AAAAJaJ9tygU8E/hD9WtATE3D8AAAA/ywAAAAAAAAAB8gEAANAAAABRGZVRGZXBP4Q/VrQExNw/AAAAP9sAAAAAAAAAAfMBAADQAAAALmHki9W1wT+EP1a0BMTcPwAAAD/qAAAAAAAAAAH0AQAA0AAAAAupM8aR1sE/hD9WtATE3D8AAAA/6gAAAAAAAAAB9QEAANAAAADp8IIATvfBP4Q/VrQExNw/AAAAP/oAAAAAAAAAAfYBAADQAAAAxjjSOgoYwj+EP1a0BMTcPwAAAD/6AAAAAAAAAAH3AQAA0AAAAKKAIXXGOMI/hD9WtATE3D8AAAA/CgEAAAAAAAAB+AEAANAAAACAyHCvglnCP4Q/VrQExNw/AAAAPxkBAAAAAAAAAfkBAADQAAAAXRDA6T56wj+EP1a0BMTcPwAAAD8ZAQAAAAAAAAH6AQAA0AAAADpYDyT7msI/hD9WtATE3D8AAAA/GQEAAAAAAAAB+wEAANAAAAAXoF5et7vCP4Q/VrQExNw/AAAAPykBAAAAAAAAAfwBAADQAAAA9eetmHPcwj+EP1a0BMTcPwAAAD9IAQAAAAAAAAH9AQAA0AAAANIv/dIv/cI/hD9WtATE3D8AAAA/WAEAAAAAAAAB/gEAANAAAACvd0wN7B3DP4Q/VrQExNw/AAAAP1gBAAAAAAAAAf8BAADQAAAAjb+bR6g+wz+EP1a0BMTcPwAAAD93AQAAAAAAAAEAAgAA0AAAAGkH64FkX8M/hD9WtATE3D8AAAA/dwEAAAAAAAABAQIAANAAAAAll4n23KDDP4Q/VrQExNw/AAAAP3cBAAAAAAAAAQICAADQAAAAAd/YMJnBwz+EP1a0BMTcPwAAAD+GAQAAAAAAAAEDAgAA0AAAAN0mKGtV4sM/hD9WtATE3D8AAAA/hgEAAAAAAAABBAIAANAAAAC9bnelEQPEP4Q/VrQExNw/AAAAP6YBAAAAAAAAAQUCAADQAAAAmbbG380jxD+EP1a0BMTcPwAAAD/kAQAAAAAAAAEGAgAA0AAAAHX+FRqKRMQ/hD9WtATE3D8AAAA/AwIAAAAAAAABBwIAANAAAABTRmVURmXEP4Q/VrQExNw/AAAAPwMCAAAAAAAAAQgCAADQAAAAY2pg75gayD9IaE4YSg/dPwAAAD8AAAAAAAAAAAEJAgAA0AAAAD+yrylVO8g/SGhOGEoP3T8AAAA/VwEAAAAAAAABCgIAANAAAAAd+v5jEVzIP0hoThhKD90/AAAAP2YBAAAAAAAAAQsCAADQAAAA+0FOns18yD9IaE4YSg/dPwAAAD+FAQAAAAAAAAEMAgAA0AAAALXR7BJGvsg/SGhOGEoP3T8AAAA/hQEAAAAAAAABDQIAANAAAABvYYuHvv/IP0hoThhKD90/AAAAP6UBAAAAAAAAAQ4CAADQAAAAS6nawXogyT9IaE4YSg/dPwAAAD+0AQAAAAAAAAEPAgAA0AAAACnxKfw2Qck/SGhOGEoP3T8AAAA/xAEAAAAAAAABEAIAANAAAAAHOXk282HJP0hoThhKD90/AAAAP+MBAAAAAAAAARECAADQAAAA44DIcK+CyT9IaE4YSg/dPwAAAD/jAQAAAAAAAAESAgAA0AAAAMHIF6tro8k/SGhOGEoP3T8AAAA/8wEAAAAAAAABEwIAANAAAACdEGflJ8TJP0hoThhKD90/AAAAP/MBAAAAAAAAARQCAADQAAAA8XfzCNVnyj9IaE4YSg/dPwAAAD8SAgAAAAAAAAEVAgAA0AAAAM2/QkORiMo/SGhOGEoP3T8AAAA/EgIAAAAAAAABFgIAANAAAACrB5J9TanKP0hoThhKD90/AAAAPxICAAAAAAAAARcCAADQAAAAh0/htwnKyj9IaE4YSg/dPwAAAD8hAgAAAAAAAAEYAgAA0AAAAEPffyyCC8s/SGhOGEoP3T8AAAA/QQIAAAAAAAABGQIAANAAAAAfJ89mPizLP0hoThhKD90/AAAAP0ECAAAAAAAAARoCAADQAAAA/W4eofpMyz9IaE4YSg/dPwAAAD9QAgAAAAAAAAEbAgAA0AAAANm2bdu2bcs/SGhOGEoP3T8AAAA/UAIAAAAAAAABHAIAANAAAAC3/rwVc47LP0hoThhKD90/AAAAP2ACAAAAAAAAAR0CAADQAAAAk0YMUC+vyz9IaE4YSg/dPwAAAD9vAgAAAAAAAAEeAgAA0AAAAHOOW4rrz8s/SGhOGEoP3T8AAAA/ngIAAAAAAAABHwIAANAAAABP1qrEp/DLPwaw+/Yy9tw/AAAAP64CAAAAAAAAASACAADQAAAALR76/mMRzD8GsPv2MvbcPwAAAD+uAgAAAAAAAAEhAgAA0AAAABVddNFFF80/xPeo1Rvd3D8AAAA/3AIAAAAAAAABIgIAANAAAADR7BJGvljNP8T3qNUb3dw/AAAAP9wCAAAAAAAAASMCAADQAAAArTRigHp5zT/E96jVG93cPwAAAD/cAgAAAAAAAAEkAgAA0AAAAGfEAPXyus0/xPeo1Rvd3D8AAAA/7AIAAAAAAAABJQIAANAAAABFDFAvr9vNP8T3qNUb3dw/AAAAPwsDAAAAAAAAASYCAADQAAAAIVSfaWv8zT/E96jVG93cPwAAAD86AwAAAAAAAAEnAgAA0AAAAN3jPd7jPc4/xPeo1Rvd3D8AAAA/OgMAAAAAAAABKAIAANAAAACXc9xSXH/OP4Q/VrQExNw/AAAAP0oDAAAAAAAAASkCAADQAAAAc7srjRigzj+EP1a0BMTcPwAAAD9ZAwAAAAAAAAEqAgAA0AAAAHdBAKf76Ok/cBJVg7U1oz8AAAA/AAAAAAAAAAABKwIAANAAAABvE5S1KvHpP2BQv3j8bKI/AAAAPz4AAAAAAAAAASwCAADQAAAAZuUnxFn56T9AzJNjitugPwAAAD9OAAAAAAAAAAEtAgAA0AAAAGblJ8RZ+ek/IAylh74CnT8AAAA/TgAAAAAAAAABLgIAANAAAABdt7vSiAHqP+ADTl3a35k/AAAAP04AAAAAAAAAAS8CAADQAAAAVIlP4bcJ6j/QfyJIaE6YPwAAAD9dAAAAAAAAAAEwAgAA0AAAAFSJT+G3Ceo/kHfLHYQrlT8AAAA/bQAAAAAAAAABMQIAANAAAABLW+Pv5hHqP2BvdPOfCJI/AAAAP20AAAAAAAAAATICAADQAAAAS1vj7+YR6j8gzjqSd8uNPwAAAD98AAAAAAAAAAEzAgAA0AAAAEtb4+/mEeo/wL2MPa+Fhz8AAAA/fAAAAAAAAAABNAIAANAAAABDLXf+FRrqP0Ct3ujmP4E/AAAAP4wAAAAAAAAAATUCAADQAAAAQy13/hUa6j9ASg99BTp8PwAAAD+cAAAAAAAAAAE2AgAA0AAAAEMtd/4VGuo/QK3e6OY/gT8AAAA/OAEAAAAAAAABNwIAANAAAABDLXf+FRrqP4C1NRPLYoQ/AAAAP2cBAAAAAAAAATgCAADQAAAAQy13/hUa6j8AxuNnk6iKPwAAAD9nAQAAAAAAAAE5AgAA0AAAAEMtd/4VGuo/IM46knfLjT8AAAA/ZwEAAAAAAAABOgIAANAAAABDLXf+FRrqPzDrSN4td5A/AAAAP4YBAAAAAAAAATsCAADQAAAAQy13/hUa6j+A858IEpqTPwAAAD9RAgAAAAAAAAE8AgAA0AAAADr/Cg1FIuo/sPv2Mva8lj8AAAA/UQIAAAAAAAABPQIAANAAAAA6/woNRSLqPwCIeXJMcZs/AAAAP1ECAAAAAAAAAT4CAADQAAAAOv8KDUUi6j9AzJNjitugPwAAAD9gAgAAAAAAAAE/AgAA0AAAADr/Cg1FIuo/cBJVg7U1oz8AAAA/cAIAAAAAAAABQAIAANAAAAA6/woNRSLqP9hgbc3Esqg/AAAAP3ACAAAAAAAAAUECAADQAAAAOv8KDUUi6j/oIgPYfXupPwAAAD+AAgAAAAAAAAFCAgAA0AAAADr/Cg1FIuo/AKcu7e8Mqz8AAAA/twIAAAAAAAABQwIAANAAAABDLXf+FRrqP8ie18IL6qc/AAAAP/UCAAAAAAAAAUQCAADQAAAAS1vj7+YR6j+oGqytmVimPwAAAD8FAwAAAAAAAAFFAgAA0AAAAFSJT+G3Ceo/gNTqjW7+oz8AAAA/FAMAAAAAAAABRgIAANAAAAAl2nODTkXpP4KE5oSh9MA/AAAAPwAAAAAAAAAAAUcCAADQAAAAHKwHkn1N6T+ChOaEofTAPwAAAD+7AAAAAAAAAAFIAgAA0AAAABN+m6CsVek/goTmhKH0wD8AAAA/uwAAAAAAAAABSQIAANAAAAAKUC+v213pP4KE5oSh9MA/AAAAP8sAAAAAAAAAAUoCAADQAAAAAyLDvQpm6T+ChOaEofTAPwAAAD/LAAAAAAAAAAFLAgAA0AAAAPrzVsw5buk/goTmhKH0wD8AAAA/2wAAAAAAAAABTAIAANAAAADxxeraaHbpP4KE5oSh9MA/AAAAP+oAAAAAAAAAAU0CAADQAAAA6Jd+6Zd+6T+ChOaEofTAPwAAAD/qAAAAAAAAAAFOAgAA0AAAAOBpEvjGhuk/BvWLx88mwT8AAAA/GQEAAAAAAAABTwIAANAAAADgaRL4xobpP4hlMQr+WME/AAAAPzgBAAAAAAAAAVACAADQAAAA4GkS+MaG6T8M1tZMLIvBPwAAAD9XAQAAAAAAAAFRAgAA0AAAAOBpEvjGhuk/kEZ8j1q9wT8AAAA/dwEAAAAAAAABUgIAANAAAAADIsO9CmbpP6AIEpoThsI/AAAAP5YBAAAAAAAAAVMCAADQAAAAE36boKxV6T8qWgJinhzDPwAAAD+WAQAAAAAAAAFUAgAA0AAAAC4I4HQfPek/MjtN5/qAwz8AAAA/lgEAAAAAAAABVQIAANAAAABrStUO1gPpP8xO07k+4MQ/AAAAP8UBAAAAAAAAAVYCAADQAAAAYhxpHQUM6T/MTtO5PuDEPwAAAD8EAgAAAAAAAAFXAgAA0AAAAFru/Cs0FOk/zE7TuT7gxD8AAAA/BAIAAAAAAAABWAIAANAAAABRwJA6YxzpP8xO07k+4MQ/AAAAP2ECAAAAAAAAAVkCAADQAAAASJIkSZIk6T/MTtO5PuDEPwAAAD+AAgAAAAAAAAFaAgAA0AAAAD9kuFfBLOk/zE7TuT7gxD8AAAA/rwIAAAAAAAABWwIAANAAAAA2Nkxm8DTpP8xO07k+4MQ/AAAAP68CAAAAAAAAAVwCAADQAAAALgjgdB896T/MTtO5PuDEPwAAAD/OAgAAAAAAAAFdAgAA0AAAACXac4NORek/zE7TuT7gxD8AAAA/agMAAAAAAAABXgIAANAAAAAcrAeSfU3pP8xO07k+4MQ/AAAAP3oDAAAAAAAAAV8CAADQAAAAE36boKxV6T/MTtO5PuDEPwAAAD8hBAAAAAAAAAFgAgAA0AAAAApQL6/bXek/zE7TuT7gxD8AAAA/XwQAAAAAAAABYQIAANAAAAADIsO9CmbpP8xO07k+4MQ/AAAAP28EAAAAAAAAAWICAADQAAAA+vNWzDlu6T/MTtO5PuDEPwAAAD9/BAAAAAAAAAFjAgAA0AAAAPHF6tpoduk/zE7TuT7gxD8AAAA/jgQAAAAAAAABZAIAANAAAADxxeraaHbpP0jeLXcQrsQ/AAAAP54EAAAAAAAAAWUCAADQAAAA2NeUqh2s5z/AvYw9r4WHPwAAAD8AAAAAAAAAAAFmAgAA0AAAAOAFAZzuo+c/wL2MPa+Fhz8AAAA/XQAAAAAAAAABZwIAANAAAADgBQGc7qPnPwDG42eTqIo/AAAAP6MAAAAAAAAAAWgCAADQAAAA4AUBnO6j5z8gzjqSd8uNPwAAAD+jAAAAAAAAAAFpAgAA0AAAAOAFAZzuo+c/YG90858Ikj8AAAA/swAAAAAAAAABagIAANAAAADgBQGc7qPnP4DznwgSmpM/AAAAP7MAAAAAAAAAAWsCAADQAAAA4AUBnO6j5z+Qd8sdhCuVPwAAAD/iAAAAAAAAAAFsAgAA0AAAAOAFAZzuo+c/0H8iSGhOmD8AAAA/4gAAAAAAAAABbQIAANAAAADgBQGc7qPnPwCIeXJMcZs/AAAAP/EAAAAAAAAAAW4CAADQAAAA4AUBnO6j5z8gDKWHvgKdPwAAAD/xAAAAAAAAAAFvAgAA0AAAAOAFAZzuo+c/MAr+WNESoD8AAAA/AQEAAAAAAAABcAIAANAAAADgBQGc7qPnP0DMk2OK26A/AAAAPxEBAAAAAAAAAXECAADQAAAA4AUBnO6j5z9QjiluQ6ShPwAAAD8RAQAAAAAAAAFyAgAA0AAAAOAFAZzuo+c/YFC/ePxsoj8AAAA/EQEAAAAAAAABcwIAANAAAADgBQGc7qPnP3ASVYO1NaM/AAAAPyABAAAAAAAAAXQCAADQAAAA4AUBnO6j5z+A1OqNbv6jPwAAAD8gAQAAAAAAAAF1AgAA0AAAANjXlKodrOc/gNTqjW7+oz8AAAA/XwEAAAAAAAABdgIAANAAAADPqSi5TLTnP5hYFqPgj6U/AAAAP24BAAAAAAAAAXcCAADQAAAAvU1Q1qrE5z+oGqytmVimPwAAAD9+AQAAAAAAAAF4AgAA0AAAAK3xd/MI1ec/uNxBuFIhpz8AAAA/fgEAAAAAAAABeQIAANAAAACkwwsCON3nP7jcQbhSIac/AAAAP34BAAAAAAAAAXoCAADQAAAAm5WfEGfl5z/IntfCC+qnPwAAAD+NAQAAAAAAAAF7AgAA0AAAAIo5xy3F9ec/2GBtzcSyqD8AAAA/nQEAAAAAAAABfAIAANAAAAB43e5KIwboP9hgbc3Esqg/AAAAP50BAAAAAAAAAX0CAADQAAAAb6+CWVIO6D/YYG3NxLKoPwAAAD+tAQAAAAAAAAF+AgAA0AAAAGeBFmiBFug/2GBtzcSyqD8AAAA/rQEAAAAAAAABfwIAANAAAABeU6p2sB7oP9hgbc3Esqg/AAAAP8wBAAAAAAAAAYACAADQAAAAVSU+hd8m6D/YYG3NxLKoPwAAAD/bAQAAAAAAAAGBAgAA0AAAAEz30ZMOL+g/6CID2H17qT8AAAA/6wEAAAAAAAABggIAANAAAABFyWWiPTfoP+giA9h9e6k/AAAAP/sBAAAAAAAAAYMCAADQAAAAPJv5sGw/6D/45JjiNkSqPwAAAD/7AQAAAAAAAAGEAgAA0AAAACo/Ic7KT+g/+OSY4jZEqj8AAAA/CgIAAAAAAAABhQIAANAAAAAZ40jrKGDoP/jkmOI2RKo/AAAAPwoCAAAAAAAAAYYCAADQAAAAELXc+Vdo6D/45JjiNkSqPwAAAD8aAgAAAAAAAAGHAgAA0AAAAAeHcAiHcOg/+OSY4jZEqj8AAAA/KQIAAAAAAAABiAIAANAAAAD+WAQXtnjoP/jkmOI2RKo/AAAAP0kCAAAAAAAAAYkCAADQAAAA3KBTUXKZ6D/45JjiNkSqPwAAAD+HAgAAAAAAAAGKAgAA0AAAANNy51+hoeg/+OSY4jZEqj8AAAA/lwIAAAAAAAABiwIAANAAAADCFg99/7HoP/jkmOI2RKo/AAAAP5cCAAAAAAAAAYwCAADQAAAAueiiiy666D/45JjiNkSqPwAAAD+XAgAAAAAAAAGNAgAA0AAAALC6Nppdwug/+OSY4jZEqj8AAAA/pgIAAAAAAAABjgIAANAAAACnjMqojMroP/jkmOI2RKo/AAAAP6YCAAAAAAAAAY8CAADQAAAAn15et7vS6D/45JjiNkSqPwAAAD+2AgAAAAAAAAGQAgAA0AAAAJYw8sXq2ug/+OSY4jZEqj8AAAA/xQIAAAAAAAABkQIAANAAAACWMPLF6troP+giA9h9e6k/AAAAPzMDAAAAAAAAAZICAADQAAAAljDyxera6D/YYG3NxLKoPwAAAD8zAwAAAAAAAAGTAgAA0AAAAI0ChtQZ4+g/yJ7Xwgvqpz8AAAA/QgMAAAAAAAABlAIAANAAAACNAobUGePoP7jcQbhSIac/AAAAP1IDAAAAAAAAAZUCAADQAAAAjQKG1Bnj6D+YWBaj4I+lPwAAAD9SAwAAAAAAAAGWAgAA0AAAAITUGeNI6+g/iJaAmCfHpD8AAAA/YQMAAAAAAAABlwIAANAAAACE1BnjSOvoP0DMk2OK26A/AAAAP3EDAAAAAAAAAZgCAADQAAAAhNQZ40jr6D9AkNCcMJSePwAAAD9xAwAAAAAAAAGZAgAA0AAAAITUGeNI6+g/IAylh74CnT8AAAA/gQMAAAAAAAABmgIAANAAAACE1BnjSOvoPwCIeXJMcZs/AAAAP5ADAAAAAAAAAZsCAADQAAAAhNQZ40jr6D/QfyJIaE6YPwAAAD+QAwAAAAAAAAGcAgAA0AAAAITUGeNI6+g/sPv2Mva8lj8AAAA/kAMAAAAAAAABnQIAANAAAACE1BnjSOvoP5B3yx2EK5U/AAAAP6ADAAAAAAAAAZ4CAADQAAAAhNQZ40jr6D+A858IEpqTPwAAAD/9AwAAAAAAAAGfAgAA0AAAAI0ChtQZ4+g/gPOfCBKakz8AAAA//QMAAAAAAAABoAIAANAAAACWMPLF6troPzDrSN4td5A/AAAAP/0DAAAAAAAAAaECAADQAAAAp4zKqIzK6D8gzjqSd8uNPwAAAD8dBAAAAAAAAAGiAgAA0AAAAKeMyqiMyug/AMbjZ5Ooij8AAAA/HQQAAAAAAAABowIAANAAAACwujaaXcLoP8C9jD2vhYc/AAAAPywEAAAAAAAAAaQCAADQAAAA7fwrNBSJ6D+AtTUTy2KEPwAAAD9bBAAAAAAAAAGlAgAA0AAAAPUqmCXlgOg/QK3e6OY/gT8AAAA/WwQAAAAAAAABpgIAANAAAAD+WAQXtnjoP0Ct3ujmP4E/AAAAP2sEAAAAAAAAAacCAADQAAAAB4dwCIdw6D9Ard7o5j+BPwAAAD9rBAAAAAAAAAGoAgAA0AAAABC13PlXaOg/QK3e6OY/gT8AAAA/egQAAAAAAAABqQIAANAAAAAhEbXc+VfoP0Ct3ujmP4E/AAAAP3oEAAAAAAAAAaoCAADQAAAAKj8hzspP6D9ASg99BTp8PwAAAD96BAAAAAAAAAGrAgAA0AAAADNtjb+bR+g/QEoPfQU6fD8AAAA/igQAAAAAAAABrAIAANAAAABvr4JZUg7oP4BSZqfpXG8/AAAAP7MEAAAAAAAAAa0CAADQAAAAeN3uSiMG6D+AUman6VxvPwAAAD+zBAAAAAAAAAGuAgAA0AAAAIo5xy3F9ec/gFJmp+lcbz8AAAA/wwQAAAAAAAABrwIAANAAAACTZzMflu3nP4BSZqfpXG8/AAAAP8MEAAAAAAAAAbACAADQAAAAm5WfEGfl5z+AUman6VxvPwAAAD/SBAAAAAAAAAGxAgAA0AAAAKTDCwI43ec/ADEK/ljRYj8AAAA/4gQAAAAAAAABsgIAANAAAACt8XfzCNXnPwAxCv5Y0WI/AAAAP+IEAAAAAAAAAbMCAADQAAAAth/k5NnM5z8AMQr+WNFiPwAAAD8wBQAAAAAAAAG0AgAA0AAAAHjd7kojBug/UL94/GwSxT8AAAA/AAAAAAAAAAABtQIAANAAAACBC1s89P3nP9QvHj+bRMU/AAAAPx8AAAAAAAAAAbYCAADQAAAAgQtbPPT95z9YoMOByXbFPwAAAD8vAAAAAAAAAAG3AgAA0AAAAIo5xy3F9ec/3BBpxPeoxT8AAAA/TgAAAAAAAAABuAIAANAAAACKOcctxfXnP16BDgcm28U/AAAAP04AAAAAAAAAAbkCAADQAAAAijnHLcX15z/i8bNJVA3GPwAAAD9OAAAAAAAAAAG6AgAA0AAAAIo5xy3F9ec/6tL+zrBxxj8AAAA/XgAAAAAAAAABuwIAANAAAACKOcctxfXnP25DpBHfo8Y/AAAAP30AAAAAAAAAAbwCAADQAAAAijnHLcX15z/0s0lUDdbGPwAAAD/TAAAAAAAAAAG9AgAA0AAAAIo5xy3F9ec/eCTvljsIxz8AAAA/8gAAAAAAAAABvgIAANAAAACTZzMflu3nP3gk75Y7CMc/AAAAP/IAAAAAAAAAAb8CAADQAAAAk2czH5bt5z/8lJTZaTrHPwAAAD8CAQAAAAAAAAHAAgAA0AAAAJNnMx+W7ec/hOaEofTQxz8AAAA/EgEAAAAAAAABwQIAANAAAACTZzMflu3nPwhXKuQiA8g/AAAAPyEBAAAAAAAAAcICAADQAAAAk2czH5bt5z+Mx88mUTXIPwAAAD8hAQAAAAAAAAHDAgAA0AAAAJNnMx+W7ec/EDh1aX9nyD8AAAA/MQEAAAAAAAABxAIAANAAAACTZzMflu3nP5SoGqytmcg/AAAAP38BAAAAAAAAAcUCAADQAAAAk2czH5bt5z+YiWUxCv7IPwAAAD9/AQAAAAAAAAHGAgAA0AAAAIo5xy3F9ec/HPoKdDgwyT8AAAA/jgEAAAAAAAABxwIAANAAAACBC1s89P3nPxz6CnQ4MMk/AAAAP44BAAAAAAAAAcgCAADQAAAAeN3uSiMG6D+garC2ZmLJPwAAAD+eAQAAAAAAAAHJAgAA0AAAAHjd7kojBug/JNtV+ZSUyT8AAAA/rgEAAAAAAAABygIAANAAAABvr4JZUg7oPyTbVfmUlMk/AAAAP64BAAAAAAAAAcsCAADQAAAAZ4EWaIEW6D8svKB+8fjJPwAAAD/NAQAAAAAAAAHMAgAA0AAAAGeBFmiBFug/tCxGwR8ryj8AAAA/zQEAAAAAAAABzQIAANAAAABeU6p2sB7oP7QsRsEfK8o/AAAAP9wBAAAAAAAAAc4CAADQAAAATPfRkw4v6D+4DZFGfI/KPwAAAD/sAQAAAAAAAAHPAgAA0AAAADyb+bBsP+g/PH42iarByj8AAAA//AEAAAAAAAAB0AIAANAAAAD1Kpgl5YDoP9CwcdaRvMs/AAAAPxsCAAAAAAAAAdECAADQAAAA5M6/QkOR6D/Ukbxb7iDMPwAAAD8bAgAAAAAAAAHSAgAA0AAAANNy51+hoeg/1JG8W+4gzD8AAAA/GwIAAAAAAAAB0wIAANAAAADCFg99/7HoP1gCYp4cU8w/AAAAPzoCAAAAAAAAAdQCAADQAAAAueiiiy666D/ccgfhSoXMPwAAAD86AgAAAAAAAAHVAgAA0AAAALC6Nppdwug/YOOsI3m3zD8AAAA/OgIAAAAAAAAB1gIAANAAAACnjMqojMroP2DjrCN5t8w/AAAAP0oCAAAAAAAAAdcCAADQAAAAljDyxera6D/kU1Jmp+nMPwAAAD9ZAgAAAAAAAAHYAgAA0AAAAJYw8sXq2ug/aMT3qNUbzT8AAAA/WQIAAAAAAAAB2QIAANAAAACNAobUGePoP2jE96jVG80/AAAAP5gCAAAAAAAAAdoCAADQAAAAjQKG1Bnj6D/kU1Jmp+nMPwAAAD/mAgAAAAAAAAHbAgAA0AAAAI0ChtQZ4+g/YOOsI3m3zD8AAAA/5gIAAAAAAAAB3AIAANAAAACE1BnjSOvoP1gCYp4cU8w/AAAAP+YCAAAAAAAAAd0CAADQAAAAhNQZ40jr6D/Ukbxb7iDMPwAAAD/1AgAAAAAAAAHeAgAA0AAAAITUGeNI6+g/UCEXGcDuyz8AAAA/BQMAAAAAAAAB3wIAANAAAAB7pq3xd/PoP0xAzJNjiss/AAAAPwUDAAAAAAAAAeACAADQAAAAe6at8Xfz6D9EX4EOBybLPwAAAD8kAwAAAAAAAAHhAgAA0AAAAHumrfF38+g/wO7by9jzyj8AAAA/NAMAAAAAAAAB4gIAANAAAAB7pq3xd/PoPzx+Nomqwco/AAAAP0MDAAAAAAAAAeMCAADQAAAAe6at8Xfz6D+4DZFGfI/KPwAAAD9TAwAAAAAAAAHkAgAA0AAAAHumrfF38+g/OJ3rA05dyj8AAAA/UwMAAAAAAAAB5QIAANAAAABzeEEAp/voPyy8oH7x+Mk/AAAAP1MDAAAAAAAAAeYCAADQAAAAc3hBAKf76D+oS/s7w8bJPwAAAD9iAwAAAAAAAAHnAgAA0AAAAHN4QQCn++g/JNtV+ZSUyT8AAAA/cgMAAAAAAAAB6AIAANAAAABzeEEAp/voP6BqsLZmYsk/AAAAP3IDAAAAAAAAAekCAADQAAAAc3hBAKf76D8c+gp0ODDJPwAAAD+CAwAAAAAAAAHqAgAA0AAAAHN4QQCn++g/mIllMQr+yD8AAAA/kQMAAAAAAAAB6wIAANAAAABzeEEAp/voPxgZwO7by8g/AAAAP6EDAAAAAAAAAewCAADQAAAAc3hBAKf76D+UqBqsrZnIPwAAAD+hAwAAAAAAAAHtAgAA0AAAAHN4QQCn++g/EDh1aX9nyD8AAAA/wAMAAAAAAAAB7gIAANAAAABzeEEAp/voP4zHzyZRNcg/AAAAP8ADAAAAAAAAAe8CAADQAAAAc3hBAKf76D+E5oSh9NDHPwAAAD/QAwAAAAAAAAHwAgAA0AAAAHumrfF38+g/AHbfXsaexz8AAAA/3wMAAAAAAAAB8QIAANAAAAB7pq3xd/PoP/yUlNlpOsc/AAAAP98DAAAAAAAAAfICAADQAAAAhNQZ40jr6D/8lJTZaTrHPwAAAD/vAwAAAAAAAAHzAgAA0AAAAI0ChtQZ4+g/eCTvljsIxz8AAAA//gMAAAAAAAAB9AIAANAAAACfXl63u9LoP+rS/s6wccY/AAAAPw4EAAAAAAAAAfUCAADQAAAAn15et7vS6D9mYlmMgj/GPwAAAD8OBAAAAAAAAAH2AgAA0AAAALnooosuuug/XoEOBybbxT8AAAA/HgQAAAAAAAAB9wIAANAAAADLRHtu0KnoP9wQacT3qMU/AAAAPz0EAAAAAAAAAfgCAADQAAAA03LnX6Gh6D/cEGnE96jFPwAAAD9sBAAAAAAAAAH5AgAA0AAAANygU1Fymeg/3BBpxPeoxT8AAAA/iwQAAAAAAAAB+gIAANAAAADkzr9CQ5HoP9wQacT3qMU/AAAAP5oEAAAAAAAAAfsCAADQAAAA9SqYJeWA6D/cEGnE96jFPwAAAD+qBAAAAAAAAAH8AgAA0AAAABnjSOsoYOg/3BBpxPeoxT8AAAA/qgQAAAAAAAAB/QIAANAAAAAhEbXc+VfoP9wQacT3qMU/AAAAP+MEAAAAAAAAAf4CAADQAAAAKj8hzspP6D/cEGnE96jFPwAAAD/jBAAAAAAAAAH/AgAA0AAAADNtjb+bR+g/3BBpxPeoxT8AAAA/AwUAAAAAAAABAAMAANAAAABFyWWiPTfoP9wQacT3qMU/AAAAPyIFAAAAAAAAAQEDAADQAAAATPfRkw4v6D/cEGnE96jFPwAAAD8xBQAAAAAAAAECAwAA0AAAAFUlPoXfJug/3BBpxPeoxT8AAAA/MQUAAAAAAAABAwMAANAAAABVJT6F3yboP1igw4HJdsU/AAAAP48FAAAAAAAAAQQDAADQAAAAXlOqdrAe6D9YoMOByXbFPwAAAD+PBQAAAAAAAAEFAwAA0AAAAGeBFmiBFug/WKDDgcl2xT8AAAA/rgUAAAAAAAABBgMAANAAAACigCF1xjjCP33AqUv7O+M/AAAAPwAAAAAAAAAAAQcDAADQAAAAooAhdcY4wj9cZAC7by/jPwAAAD9cAAAAAAAAAAEIAwAA0AAAAIDIcK+CWcI/XGQAu28v4z8AAAA/awAAAAAAAAABCQMAANAAAABdEMDpPnrCP1xkALtvL+M/AAAAP3sAAAAAAAAAAQoDAADQAAAAOlgPJPuawj9cZAC7by/jPwAAAD+aAAAAAAAAAAELAwAA0AAAABegXl63u8I/XGQAu28v4z8AAAA/uQAAAAAAAAABDAMAANAAAAD1562Yc9zCP1xkALtvL+M/AAAAP7kAAAAAAAAAAQ0DAADQAAAA0i/90i/9wj9cZAC7by/jPwAAAD/ZAAAAAAAAAAEOAwAA0AAAAK93TA3sHcM/XGQAu28v4z8AAAA/6AAAAAAAAAABDwMAANAAAACvd0wN7B3DPzsIVyrkIuM/AAAAPwcBAAAAAAAAARADAADQAAAAjb+bR6g+wz87CFcq5CLjPwAAAD8HAQAAAAAAAAERAwAA0AAAAJm2xt/NI8Q/OwhXKuQi4z8AAAA/NgEAAAAAAAABEgMAANAAAABTRmVURmXEPxqsrZlYFuM/AAAAP0YBAAAAAAAAARMDAADQAAAAMY60jgKGxD/5TwQJzQnjPwAAAD9GAQAAAAAAAAEUAwAA0AAAAOsdUwN7x8Q/2PNaeEH94j8AAAA/VQEAAAAAAAABFQMAANAAAADJZaI9N+jEP9jzWnhB/eI/AAAAP1UBAAAAAAAAARYDAADQAAAApa3xd/MIxT/Y81p4Qf3iPwAAAD9VAQAAAAAAAAEXAwAA0AAAAIP1QLKvKcU/2PNaeEH94j8AAAA/dQEAAAAAAAABGAMAANAAAAAd+v5jEVzIP/lPBAnNCeM/AAAAPwAAAAAAAAAAARkDAADQAAAA+0FOns18yD/5TwQJzQnjPwAAAD/aAAAAAAAAAAEaAwAA0AAAANeJndiJncg/+U8ECc0J4z8AAAA/2gAAAAAAAAABGwMAANAAAACRGTxNAt/IP/lPBAnNCeM/AAAAP+oAAAAAAAAAARwDAADQAAAAb2GLh77/yD/5TwQJzQnjPwAAAD/6AAAAAAAAAAEdAwAA0AAAAAc5eTbzYck/+U8ECc0J4z8AAAA/+gAAAAAAAAABHgMAANAAAADjgMhwr4LJP/lPBAnNCeM/AAAAP/oAAAAAAAAAAR8DAADQAAAAwcgXq2ujyT/5TwQJzQnjPwAAAD8pAQAAAAAAAAEgAwAA0AAAAJ0QZ+UnxMk/+U8ECc0J4z8AAAA/OQEAAAAAAAABIQMAANAAAABZoAVaoAXKP/lPBAnNCeM/AAAAP0gBAAAAAAAAASIDAADQAAAA8XfzCNVnyj/Y81p4Qf3iPwAAAD9YAQAAAAAAAAEjAwAA0AAAAGOXMPLF6so/2PNaeEH94j8AAAA/WAEAAAAAAAABJAMAANAAAAC3/rwVc47LP9jzWnhB/eI/AAAAP1gBAAAAAAAAASUDAADQAAAACWZJOSAyzD/Y81p4Qf3iPwAAAD9nAQAAAAAAAAEmAwAA0AAAADkVJZeJ9sw/uJex57Xw4j8AAAA/dwEAAAAAAAABJwMAANAAAACtNGKAennNP7iXsee18OI/AAAAP3cBAAAAAAAAASgDAADQAAAARQxQL6/bzT+4l7HntfDiPwAAAD93AQAAAAAAAAEpAwAA0AAAAN3jPd7jPc4/uJex57Xw4j8AAAA/hwEAAAAAAAABKgMAANAAAACXc9xSXH/OP7iXsee18OI/AAAAP4cBAAAAAAAAASsDAADQAAAAc7srjRigzj+4l7HntfDiPwAAAD/FAQAAAAAAAAEsAwAA0AAAAHO7K40YoM4/lzsIVyrk4j8AAAA/xQEAAAAAAAABLQMAANAAAABRA3vH1MDOP5c7CFcq5OI/AAAAPxMCAAAAAAAAAS4DAADQAAAALUvKAZHhzj+XOwhXKuTiPwAAAD8TAgAAAAAAAAEvAwAA0AAAACcHRIZ7Few/MGycdSTvtj8AAAA/AAAAAAAAAAABMAMAANAAAAAwNbB3TA3sPzBsnHUk77Y/AAAAP7wAAAAAAAAAATEDAADQAAAAOWMcaR0F7D8wbJx1JO+2PwAAAD+8AAAAAAAAAAEyAwAA0AAAAEKRiFru/Os/MGycdSTvtj8AAAA/2wAAAAAAAAABMwMAANAAAABLv/RLv/TrPzBsnHUk77Y/AAAAP+oAAAAAAAAAATQDAADQAAAAU+1gPZDs6z8wbJx1JO+2PwAAAD/6AAAAAAAAAAE1AwAA0AAAAFwbzS5h5Os/MGycdSTvtj8AAAA/CgEAAAAAAAABNgMAANAAAABlSTkgMtzrPzBsnHUk77Y/AAAAP4EBAAAAAAAAATcDAADQAAAAbnelEQPU6z8wbJx1JO+2PwAAAD+RAQAAAAAAAAE4AwAA0AAAAHalEQPUy+s/MGycdSTvtj8AAAA/kQEAAAAAAAABOQMAANAAAAB+0330pMPrPzBsnHUk77Y/AAAAP6ABAAAAAAAAAToDAADQAAAAftN99KTD6z84Tef6gFO3PwAAAD+gAQAAAAAAAAE7AwAA0AAAAIcB6uV1u+s/OE3n+oBTtz8AAAA/7gEAAAAAAAABPAMAANAAAACQL1bXRrPrPzhN5/qAU7c/AAAAP+4BAAAAAAAAAT0DAADQAAAAmF3CyBer6z9ELjKA3be3PwAAAD/+AQAAAAAAAAE+AwAA0AAAAKGLLrroous/TA99BTocuD8AAAA/DgIAAAAAAAABPwMAANAAAACquZqruZrrP0wPfQU6HLg/AAAAPx0CAAAAAAAAAUADAADQAAAAqrmaq7ma6z9U8MeKloC4PwAAAD8tAgAAAAAAAAFBAwAA0AAAALPnBp2Kkus/XNESEPPkuD8AAAA/XAIAAAAAAAABQgMAANAAAACz5wadipLrP2SyXZVPSbk/AAAAP1wCAAAAAAAAAUMDAADQAAAAvBVzjluK6z9kk6garK25PwAAAD9rAgAAAAAAAAFEAwAA0AAAALwVc45bius/kPgetXqjuz8AAAA/FwMAAAAAAAABRQMAANAAAAC8FXOOW4rrP5jZaTrXB7w/AAAAPxcDAAAAAAAAAUYDAADQAAAAvBVzjluK6z+gurS/M2y8PwAAAD8mAwAAAAAAAAFHAwAA0AAAALwVc45bius/oJv/RJDQvD8AAAA/JgMAAAAAAAABSAMAANAAAAC8FXOOW4rrP6h8SsrsNL0/AAAAP2UDAAAAAAAAAUkDAADQAAAAs+cGnYqS6z+ofErK7DS9PwAAAD+RAwAAAAAAAAFKAwAA0AAAALPnBp2Kkus/sF2VT0mZvT8AAAA/oQMAAAAAAAABSwMAANAAAACquZqruZrrP7BdlU9Jmb0/AAAAP8ADAAAAAAAAAUwDAADQAAAAqrmaq7ma6z+4PuDUpf29PwAAAD/AAwAAAAAAAAFNAwAA0AAAAKGLLrroous/wB8rWgJivj8AAAA/wAMAAAAAAAABTgMAANAAAACYXcLIF6vrP8gAdt9exr4/AAAAP9ADAAAAAAAAAU8DAADQAAAAhwHq5XW76z/U4cBkuyq/PwAAAD/vAwAAAAAAAAFQAwAA0AAAAH7TffSkw+s/1MIL6hePvz8AAAA/DgQAAAAAAAABUQMAANAAAAB2pRED1MvrP9yjVm90878/AAAAPx4EAAAAAAAAAVIDAADQAAAAbnelEQPU6z/co1ZvdPO/PwAAAD8tBAAAAAAAAAFTAwAA0AAAAGVJOSAy3Os/3KNWb3Tzvz8AAAA/TQQAAAAAAAABVAMAANAAAABlSTkgMtzrP3LCUHroK8A/AAAAP00EAAAAAAAAAVUDAADQAAAAXBvNLmHk6z9ywlB66CvAPwAAAD9sBAAAAAAAAAFWAwAA0AAAAFPtYD2Q7Os/csJQeugrwD8AAAA/bAQAAAAAAAABVwMAANAAAABT7WA9kOzrP/Yy9rwWXsA/AAAAP4sEAAAAAAAAAVgDAADQAAAAS7/0S7/06z96o5v/RJDAPwAAAD+bBAAAAAAAAAFZAwAA0AAAAEKRiFru/Os/eqOb/0SQwD8AAAA/ugQAAAAAAAABWgMAANAAAAA5YxxpHQXsP3qjm/9EkMA/AAAAP9kEAAAAAAAAAVsDAADQAAAAMDWwd0wN7D96o5v/RJDAPwAAAD/pBAAAAAAAAAFcAwAA0AAAACcHRIZ7Few/eqOb/0SQwD8AAAA/+AQAAAAAAAABXQMAANAAAAAf2deUqh3sP3qjm/9EkMA/AAAAPwgFAAAAAAAAAV4DAADQAAAAFqtro9kl7D96o5v/RJDAPwAAAD8IBQAAAAAAAAFfAwAA0AAAAA19/7EILuw/eqOb/0SQwD8AAAA/JwUAAAAAAAABYAMAANAAAAAFT5PANzbsP3qjm/9EkMA/AAAAP0YFAAAAAAAAAWEDAADQAAAA9PK63ZVG7D/+E0FCc8LAPwAAAD9lBQAAAAAAAAFiAwAA0AAAAOvETuzETuw//hNBQnPCwD8AAAA/ZQUAAAAAAAABYwMAANAAAADiluL681bsP/4TQUJzwsA/AAAAP3UFAAAAAAAAAWQDAADQAAAA2Wh2CSNf7D/+E0FCc8LAPwAAAD+FBQAAAAAAAAFlAwAA0AAAANE6ChhSZ+w//hNBQnPCwD8AAAA/kgUAAAAAAAABZgMAANAAAADIDJ4mgW/sP/4TQUJzwsA/AAAAP6IFAAAAAAAAAWcDAADQAAAAv94xNbB37D/+E0FCc8LAPwAAAD+xBQAAAAAAAAFoAwAA0AAAALawxUPff+w//hNBQnPCwD8AAAA/0QUAAAAAAAABaQMAANAAAACtgllSDojsP/4TQUJzwsA/AAAAP9EFAAAAAAAAAWoDAADQAAAApVTtYD2Q7D/+E0FCc8LAPwAAAD/wBQAAAAAAAAFrAwAA0AAAAJ0mgW9smOw//hNBQnPCwD8AAAA/8AUAAAAAAAABbAMAANAAAACU+BR+m6DsP/4TQUJzwsA/AAAAPy4GAAAAAAAAAW0DAADQAAAAi8qojMqo7D/+E0FCc8LAPwAAAD8+BgAAAAAAAAFuAwAA0AAAAIvKqIzKqOw/eqOb/0SQwD8AAAA/TQYAAAAAAAABbwMAANAAAACDnDyb+bDsP3qjm/9EkMA/AAAAP10GAAAAAAAAAXADAADQAAAAg5w8m/mw7D9ywlB66CvAPwAAAD9tBgAAAAAAAAFxAwAA0AAAAIOcPJv5sOw/3KNWb3Tzvz8AAAA/jAYAAAAAAAABcgMAANAAAACDnDyb+bDsP9TCC+oXj78/AAAAP5sGAAAAAAAAAXMDAADQAAAAg5w8m/mw7D/U4cBkuyq/PwAAAD+rBgAAAAAAAAF0AwAA0AAAAHpu0Kkouew/1OHAZLsqvz8AAAA/qwYAAAAAAAABdQMAANAAAAB6btCpKLnsP8gAdt9exr4/AAAAP7sGAAAAAAAAAXYDAADQAAAAem7QqSi57D/AHytaAmK+PwAAAD/KBgAAAAAAAAF3AwAA0AAAAHpu0Kkouew/qHxKyuw0vT8AAAA/GAcAAAAAAAABeAMAANAAAAB6btCpKLnsP6Cb/0SQ0Lw/AAAAPxgHAAAAAAAAAXkDAADQAAAAem7QqSi57D+gurS/M2y8PwAAAD8oBwAAAAAAAAF6AwAA0AAAAHpu0Kkouew/mNlpOtcHvD8AAAA/RwcAAAAAAAABewMAANAAAAB6btCpKLnsP5D4HrV6o7s/AAAAP0cHAAAAAAAAAXwDAADQAAAAem7QqSi57D+EF9QvHj+7PwAAAD9mBwAAAAAAAAF9AwAA0AAAAHpu0Kkouew/fDaJqsHauj8AAAA/dgcAAAAAAAABfgMAANAAAAB6btCpKLnsP3RVPiVldro/AAAAP4UHAAAAAAAAAX8DAADQAAAAem7QqSi57D9sdPOfCBK6PwAAAD+lBwAAAAAAAAGAAwAA0AAAAIOcPJv5sOw/ZLJdlU9JuT8AAAA/pQcAAAAAAAABgQMAANAAAACLyqiMyqjsP2SyXZVPSbk/AAAAP7QHAAAAAAAAAYIDAADQAAAAi8qojMqo7D9c0RIQ8+S4PwAAAD/EBwAAAAAAAAGDAwAA0AAAAKVU7WA9kOw/RC4ygN23tz8AAAA/0wcAAAAAAAABhAMAANAAAAClVO1gPZDsPzhN5/qAU7c/AAAAP+MHAAAAAAAAAYUDAADQAAAArYJZUg6I7D84Tef6gFO3PwAAAD/zBwAAAAAAAAGGAwAA0AAAALawxUPff+w/MGycdSTvtj8AAAA/AggAAAAAAAABhwMAANAAAAC/3jE1sHfsPzBsnHUk77Y/AAAAPwIIAAAAAAAAAYgDAADQAAAAyAyeJoFv7D8oi1Hwx4q2PwAAAD8SCAAAAAAAAAGJAwAA0AAAANE6ChhSZ+w/KItR8MeKtj8AAAA/IQgAAAAAAAABigMAANAAAADROgoYUmfsPyiqBmtrJrY/AAAAPzEIAAAAAAAAAYsDAADQAAAA2Wh2CSNf7D8oqgZraya2PwAAAD9BCAAAAAAAAAGMAwAA0AAAAOKW4vrzVuw/KKoGa2smtj8AAAA/YAgAAAAAAAABjQMAANAAAADrxE7sxE7sPyiqBmtrJrY/AAAAP28IAAAAAAAAAY4DAADQAAAA68RO7MRO7D8gybvlDsK1PwAAAD9/CAAAAAAAAAGPAwAA0AAAAPTyut2VRuw/IMm75Q7CtT8AAAA/jwgAAAAAAAABkAMAANAAAAD9ICfPZj7sPyDJu+UOwrU/AAAAP70IAAAAAAAAAZEDAADQAAAABU+TwDc27D8gybvlDsK1PwAAAD/8CAAAAAAAAAGSAwAA0AAAAA19/7EILuw/IMm75Q7CtT8AAAA/GwkAAAAAAAABkwMAANAAAAAWq2uj2SXsPyDJu+UOwrU/AAAAPxsJAAAAAAAAAZQDAADQAAAAH9nXlKod7D8gybvlDsK1PwAAAD9KCQAAAAAAAAGVAwAA0AAAACcHRIZ7Few/IMm75Q7CtT8AAAA/iAkAAAAAAAABlgMAANAAAAAwNbB3TA3sPyDJu+UOwrU/AAAAP+EJAAAAAAAAAZcDAADQAAAAOWMcaR0F7D8gybvlDsK1PwAAAD/xCQAAAAAAAAGYAwAA0AAAAD1C9Zm2xs8/PjmmuA2R5j8AAAA/AAAAAAAAAAABmQMAANAAAAAZikTUcufPPz45prgNkeY/AAAAP30AAAAAAAAAAZoDAADQAAAA+uhJhxcE0D8+Oaa4DZHmPwAAAD+sAAAAAAAAAAGbAwAA0AAAAOqMcaR1FNA/PjmmuA2R5j8AAAA/uwAAAAAAAAABnAMAANAAAADYMJnB0yTQPz45prgNkeY/AAAAP9sAAAAAAAAAAZ0DAADQAAAAxtTA3jE10D8+Oaa4DZHmPwAAAD/qAAAAAAAAAAGeAwAA0AAAALZ46PuPRdA/PjmmuA2R5j8AAAA/+gAAAAAAAAABnwMAANAAAACSwDc2TGbQPz45prgNkeY/AAAAP/oAAAAAAAAAAaADAADQAAAAgGRfU6p20D8+Oaa4DZHmPwAAAD8JAQAAAAAAAAGhAwAA0AAAADz0/cciuNA/HN38J4KE5j8AAAA/GQEAAAAAAAABogMAANAAAAAqmCXlgMjQP/yAU5f2d+Y/AAAAPxkBAAAAAAAAAaMDAADQAAAACOB0Hz3p0D/8gFOX9nfmPwAAAD8pAQAAAAAAAAGkAwAA0AAAAOQnxFn5CdE//IBTl/Z35j8AAAA/OAEAAAAAAAABpQMAANAAAACwEzuxEzvRP/yAU5f2d+Y/AAAAPzgBAAAAAAAAAaYDAADQAAAAjluK689b0T/aJKoGa2vmPwAAAD84AQAAAAAAAAGnAwAA0AAAAGyj2SWMfNE/uMgAdt9e5j8AAAA/lAEAAAAAAAABqAMAANAAAABI6yhgSJ3RP7jIAHbfXuY/AAAAP6QBAAAAAAAAAakDAADQAAAANo9Qfaat0T+4yAB2317mPwAAAD+zAQAAAAAAAAGqAwAA0AAAACQzeJoEvtE/uMgAdt9e5j8AAAA/swEAAAAAAAABqwMAANAAAADyHu/xHu/RP7jIAHbfXuY/AAAAPyECAAAAAAAAAawDAADQAAAA4MIWD33/0T+4yAB2317mPwAAAD8hAgAAAAAAAAGtAwAA0AAAAJpStYP1QNI/mGxX5VNS5j8AAAA/IQIAAAAAAAABrgMAANAAAAB4mgS+sWHSP5hsV+VTUuY/AAAAPyECAAAAAAAAAa8DAADQAAAAVOJT+G2C0j+YbFflU1LmPwAAAD9AAgAAAAAAAAGwAwAA0AAAAOy5Qaei5NI/dhCuVMhF5j8AAAA/QAIAAAAAAAABsQMAANAAAAC4pbj+vBXTP1a0BMQ8OeY/AAAAP0ACAAAAAAAAAbIDAADQAAAAhJEvVtdG0z80WFszsSzmPwAAAD9fAgAAAAAAAAGzAwAA0AAAAHI1V3M1V9M/NFhbM7Es5j8AAAA/XwIAAAAAAAABtAMAANAAAABg2X6Qk2fTPzRYWzOxLOY/AAAAP34CAAAAAAAAAbUDAADQAAAAUH2mrfF30z80WFszsSzmPwAAAD+OAgAAAAAAAAG2AwAA0AAAAKYG9o6pgd0/uMgAdt9e5j8AAAA/AAAAAAAAAAABtwMAANAAAACUqh2sB5LdP7jIAHbfXuY/AAAAP20AAAAAAAAAAbgDAADQAAAAgk5FyWWi3T+4yAB2317mPwAAAD+cAAAAAAAAAAG5AwAA0AAAAHDybObDst0/uMgAdt9e5j8AAAA/rAAAAAAAAAABugMAANAAAABOOrwggNPdP7jIAHbfXuY/AAAAP7sAAAAAAAAAAbsDAADQAAAAPN7jPd7j3T+4yAB2317mPwAAAD+7AAAAAAAAAAG8AwAA0AAAAPZtgrJWJd4/uMgAdt9e5j8AAAA/ywAAAAAAAAABvQMAANAAAADkEarPtDXeP7jIAHbfXuY/AAAAP9sAAAAAAAAAAb4DAADQAAAA1LXR7BJG3j+4yAB2317mPwAAAD/bAAAAAAAAAAG/AwAA0AAAALL9ICfPZt4/uMgAdt9e5j8AAAA/+gAAAAAAAAABwAMAANAAAACgoUhELXfeP7jIAHbfXuY/AAAAPxkBAAAAAAAAAcEDAADQAAAAjkVwYYuH3j+4yAB2317mPwAAAD8pAQAAAAAAAAHCAwAA0AAAAGyNv5tHqN4/uMgAdt9e5j8AAAA/KQEAAAAAAAABwwMAANAAAABaMee4pbjeP7jIAHbfXuY/AAAAPzgBAAAAAAAAAcQDAADQAAAAStUO1gPJ3j+4yAB2317mPwAAAD84AQAAAAAAAAHFAwAA0AAAACYdXhDA6d4/uMgAdt9e5j8AAAA/SAEAAAAAAAABxgMAANAAAAAUwYUtHvreP7jIAHbfXuY/AAAAP1cBAAAAAAAAAccDAADQAAAABGWtSnwK3z+4yAB2317mPwAAAD9nAQAAAAAAAAHIAwAA0AAAAPII1WfaGt8/uMgAdt9e5j8AAAA/hgEAAAAAAAAByQMAANAAAADgrPyEOCvfP7jIAHbfXuY/AAAAP7UBAAAAAAAAAcoDAADQAAAA0FAkopY73z+4yAB2317mPwAAAD/UAQAAAAAAAAHLAwAA0AAAAL70S7/0S98/uMgAdt9e5j8AAAA/8wEAAAAAAAABzAMAANAAAACaPJv5sGzfP7jIAHbfXuY/AAAAPyICAAAAAAAAAc0DAADQAAAAiuDCFg993z+4yAB2317mPwAAAD8iAgAAAAAAAAHOAwAA0AAAAGYoElHLnd8/uMgAdt9e5j8AAAA/IgIAAAAAAAABzwMAANAAAABWzDluKa7fP7jIAHbfXuY/AAAAPzICAAAAAAAAAdADAADQAAAAEFzY4qHv3z+4yAB2317mPwAAAD9BAgAAAAAAAAHRAwAA0AAAAPbRkw4vCOA/uMgAdt9e5j8AAAA/QQIAAAAAAAAB0gMAANAAAADuoycdXhDgP7jIAHbfXuY/AAAAP0ECAAAAAAAAAdMDAADQAAAA5XW7K40Y4D+4yAB2317mPwAAAD9RAgAAAAAAAAHUAwAA0AAAAMvrdlcaMeA/uMgAdt9e5j8AAAA/YQIAAAAAAAAB1QMAANAAAAB4mgS+sWHSPyDmyTHFbeg/AAAAPwAAAAAAAAAAAdYDAADQAAAAZj4s2w9y0j8g5skxxW3oPwAAAD8JAQAAAAAAAAHXAwAA0AAAAFTiU/htgtI/IObJMcVt6D8AAAA/GAEAAAAAAAAB2AMAANAAAABChnsVzJLSPyDmyTHFbeg/AAAAP1IBAAAAAAAAAdkDAADQAAAAIM7KT4iz0j/+iSChOWHoPwAAAD9hAQAAAAAAAAHaAwAA0AAAAA5y8mzmw9I//okgoTlh6D8AAAA/cQEAAAAAAAAB2wMAANAAAAD+FRqKRNTSP94tdxCuVOg/AAAAP4ABAAAAAAAAAdwDAADQAAAA7LlBp6Lk0j/eLXcQrlToPwAAAD+QAQAAAAAAAAHdAwAA0AAAANpdacQA9dI/3i13EK5U6D8AAAA/rwEAAAAAAAAB3gMAANAAAADIAZHhXgXTP94tdxCuVOg/AAAAP/0BAAAAAAAAAd8DAADQAAAAuKW4/rwV0z/eLXcQrlToPwAAAD8cAgAAAAAAAAHgAwAA0AAAAKZJ4BsbJtM/3i13EK5U6D8AAAA/HAIAAAAAAAAB4QMAANAAAACW7Qc5eTbTP94tdxCuVOg/AAAAP1sCAAAAAAAAAeIDAADQAAAAhJEvVtdG0z/eLXcQrlToPwAAAD9qAgAAAAAAAAHjAwAA0AAAAHI1V3M1V9M/3i13EK5U6D8AAAA/igIAAAAAAAAB5AMAANAAAABQfaat8XfTP94tdxCuVOg/AAAAP6kCAAAAAAAAAeUDAADQAAAALMX1562Y0z/eLXcQrlToPwAAAD+4AgAAAAAAAAHmAwAA0AAAACqNGKBeXtc/Uman6Vwf0D8AAAA/AAAAAAAAAAAB5wMAANAAAAD2eI/3eI/XP1Jmp+lcH9A/AAAAPx8AAAAAAAAAAegDAADQAAAA5By3FNef1z9SZqfpXB/QPwAAAD8uAAAAAAAAAAHpAwAA0AAAANTA3jE1sNc/Uman6Vwf0D8AAAA/PgAAAAAAAAAB6gMAANAAAADCZAZPk8DXP1Jmp+lcH9A/AAAAPz4AAAAAAAAAAesDAADQAAAAsAgubPHQ1z9SZqfpXB/QPwAAAD9OAAAAAAAAAAHsAwAA0AAAAI5Qfaat8dc/Uman6Vwf0D8AAAA/TgAAAAAAAAAB7QMAANAAAAB89KTDCwLYP1Jmp+lcH9A/AAAAP10AAAAAAAAAAe4DAADQAAAAmkeoPtPW2D9SZqfpXB/QPwAAAD+MAAAAAAAAAAHvAwAA0AAAAIjrz1sx59g/Uman6Vwf0D8AAAA/nAAAAAAAAAAB8AMAANAAAABmMx+W7QfZP1Jmp+lcH9A/AAAAP5wAAAAAAAAAAfEDAADQAAAARHtu0Kko2T9SZqfpXB/QPwAAAD+rAAAAAAAAAAHyAwAA0AAAADIflu0HOdk/Uman6Vwf0D8AAAA/uwAAAAAAAAAB8wMAANAAAAD+Cg1FImrZP1Jmp+lcH9A/AAAAP8oAAAAAAAAAAfQDAADQAAAA3FJcf96K2T9SZqfpXB/QPwAAAD/KAAAAAAAAAAH1AwAA0AAAAKY+09b4u9k/Uman6Vwf0D8AAAA/2gAAAAAAAAAB9gMAANAAAAB0KkouE+3ZP1Jmp+lcH9A/AAAAP9oAAAAAAAAAAfcDAADQAAAAtDX+bh6h2j9SZqfpXB/QPwAAAD8JAQAAAAAAAAH4AwAA0AAAAKLZJYx8sdo/Uman6Vwf0D8AAAA/CQEAAAAAAAAB+QMAANAAAACi2SWMfLHaPxCuVMhFBtA/AAAAPxgBAAAAAAAAAfoDAADQAAAACMpalfgU3j8QmhOG0kPPPwAAAD8AAAAAAAAAAAH7AwAA0AAAAPZtgrJWJd4/EJoThtJDzz8AAAA/EAAAAAAAAAAB/AMAANAAAADkEarPtDXePxCaE4bSQ88/AAAAPx8AAAAAAAAAAf0DAADQAAAA1LXR7BJG3j8QmhOG0kPPPwAAAD8fAAAAAAAAAAH+AwAA0AAAALL9ICfPZt4/EJoThtJDzz8AAAA/PwAAAAAAAAAB/wMAANAAAACgoUhELXfePxCaE4bSQ88/AAAAP04AAAAAAAAAAQAEAADQAAAAjkVwYYuH3j+UCrnIAHbPPwAAAD/bAAAAAAAAAAEBBAAA0AAAACYdXhDA6d4/nOsDTl3azz8AAAA/6gAAAAAAAAABAgQAANAAAADgrPyEOCvfP5zrA05d2s8/AAAAP+oAAAAAAAAAAQMEAADQAAAArJhz3FJc3z8QrlTIRQbQPwAAAD/6AAAAAAAAAAEEBAAA0AAAAERwYYuHvt8/Uman6Vwf0D8AAAA/CQEAAAAAAAABBQQAANAAAAAQXNjioe/fP1Jmp+lcH9A/AAAAPwkBAAAAAAAAAQYEAADQAAAA7qMnHV4Q4D9SZqfpXB/QPwAAAD8ZAQAAAAAAAAEHBAAA0AAAAMvrdlcaMeA/Uman6Vwf0D8AAAA/GQEAAAAAAAABCAQAANAAAAC6j550eEHgP1Jmp+lcH9A/AAAAPykBAAAAAAAAAQkEAADQAAAAoAVaoAVa4D9SZqfpXB/QPwAAAD9IAQAAAAAAAAEKBAAA0AAAAJfX7a40YuA/Uman6Vwf0D8AAAA/SAEAAAAAAAABCwQAANAAAACX1+2uNGLgP5Qe+gp0ONA/AAAAP1cBAAAAAAAAAQwEAADQAAAA9jWlagfr4T8Ye14LL6jPPwAAAD8AAAAAAAAAAAENBAAA0AAAAO0HOXk28+E/GHteCy+ozz8AAAA/TgAAAAAAAAABDgQAANAAAADk2cyHZfvhPxh7XgsvqM8/AAAAP04AAAAAAAAAAQ8EAADQAAAA26tglpQD4j8Ye14LL6jPPwAAAD9tAAAAAAAAAAEQBAAA0AAAANJ99KTDC+I/GHteCy+ozz8AAAA/fQAAAAAAAAABEQQAANAAAADKT4iz8hPiPxh7XgsvqM8/AAAAP4wAAAAAAAAAARIEAADQAAAAwSEcwiEc4j8Ye14LL6jPPwAAAD+MAAAAAAAAAAETBAAA0AAAAJ9pa/zdPOI/GHteCy+ozz8AAAA/nAAAAAAAAAABFAQAANAAAAB8sbo2ml3iPxh7XgsvqM8/AAAAP6wAAAAAAAAAARUEAADQAAAAWfkJcVZ+4j8Ye14LL6jPPwAAAD+sAAAAAAAAAAEWBAAA0AAAAD5vxZzjluI/GHteCy+ozz8AAAA/rAAAAAAAAAABFwQAANAAAADG6tpodgnjPxh7XgsvqM8/AAAAP8sAAAAAAAAAARgEAADQAAAAtI4ChtQZ4z8Ye14LL6jPPwAAAD/aAAAAAAAAAAEZBAAA0AAAAKtglpQDIuM/GHteCy+ozz8AAAA/2gAAAAAAAAABGgQAANAAAACiMiqjMirjPxh7XgsvqM8/AAAAP+oAAAAAAAAAARsEAADQAAAAkdZRwJA64z8Ye14LL6jPPwAAAD/6AAAAAAAAAAEcBAAA0AAAAExm8DQJfOM/GHteCy+ozz8AAAA/GQEAAAAAAAABHQQAANAAAAAx3KtglpTjPxh7XgsvqM8/AAAAPxkBAAAAAAAAAR4EAADQAAAABfaOqYG94z8Ye14LL6jPPwAAAD8ZAQAAAAAAAAEfBAAA0AAAAOxrStUO1uM/GHteCy+ozz8AAAA/KAEAAAAAAAABIAQAANAAAAC3V8EsKQfkPxh7XgsvqM8/AAAAPygBAAAAAAAAASEEAADQAAAAlJ8QZ+Un5D8Ye14LL6jPPwAAAD9IAQAAAAAAAAEiBAAA0AAAAItxpHUUMOQ/GHteCy+ozz8AAAA/hgEAAAAAAAABIwQAANAAAACEQziEQzjkPxh7XgsvqM8/AAAAP7MBAAAAAAAAASQEAADQAAAAcudfoaFI5D8Ye14LL6jPPwAAAD+zAQAAAAAAAAElBAAA0AAAAGm586/QUOQ/GHteCy+ozz8AAAA/wgEAAAAAAAABJgQAANAAAACSy0R7btDpP1mMgj9WtOQ/AAAAPwAAAAAAAAAAAScEAADQAAAAgG9smMzg6T/+WNESEPPkPwAAAD+NAAAAAAAAAAEoBAAA0AAAAIBvbJjM4Ok/QBEkNCcM5T8AAAA/jQAAAAAAAAABKQQAANAAAAB3QQCn++jpP4LJdlU+JeU/AAAAP5wAAAAAAAAAASoEAADQAAAAbxOUtSrx6T+jJSDmyTHlPwAAAD+sAAAAAAAAAAErBAAA0AAAAGblJ8RZ+ek/w4HJdlU+5T8AAAA/vAAAAAAAAAABLAQAANAAAABdt7vSiAHqP8OByXZVPuU/AAAAP8sAAAAAAAAAAS0EAADQAAAAVIlP4bcJ6j/Dgcl2VT7lPwAAAD/qAAAAAAAAAAEuBAAA0AAAAEtb4+/mEeo/5N1yB+FK5T8AAAA/IQEAAAAAAAABLwQAANAAAAA6/woNRSLqP+TdcgfhSuU/AAAAP0EBAAAAAAAAATAEAADQAAAAMdGeG3Qq6j/k3XIH4UrlPwAAAD9QAQAAAAAAAAExBAAA0AAAACmjMiqjMuo/5N1yB+FK5T8AAAA/bwEAAAAAAAABMgQAANAAAAAhdcY40jrqP+TdcgfhSuU/AAAAP28BAAAAAAAAATMEAADQAAAAGEdaRwFD6j/k3XIH4UrlPwAAAD9vAQAAAAAAAAE0BAAA0AAAAA8Z7lUwS+o/5N1yB+FK5T8AAAA/fwEAAAAAAAABNQQAANAAAAAG64FkX1PqP+TdcgfhSuU/AAAAP48BAAAAAAAAATYEAADQAAAA/bwVc45b6j/k3XIH4UrlPwAAAD+PAQAAAAAAAAE3BAAA0AAAAPWOqYG9Y+o/5N1yB+FK5T8AAAA//AEAAAAAAAABOAQAANAAAAD1jqmBvWPqP8OByXZVPuU/AAAAPxsCAAAAAAAAATkEAADQAAAA9Y6pgb1j6j+jJSDmyTHlPwAAAD86AgAAAAAAAAE6BAAA0AAAAPWOqYG9Y+o/gsl2VT4l5T8AAAA/OgIAAAAAAAABOwQAANAAAAD1jqmBvWPqP2FtzcSyGOU/AAAAP0oCAAAAAAAAATwEAADQAAAA9Y6pgb1j6j9AESQ0JwzlPwAAAD9KAgAAAAAAAAE9BAAA0AAAAPWOqYG9Y+o/H7V6o5v/5D8AAAA/SgIAAAAAAAABPgQAANAAAAD1jqmBvWPqP/5Y0RIQ8+Q/AAAAP1kCAAAAAAAAAT8EAADQAAAA9Y6pgb1j6j/d/CeChObkPwAAAD9pAgAAAAAAAAFABAAA0AAAAPWOqYG9Y+o/vKB+8fjZ5D8AAAA/eQIAAAAAAAABQQQAANAAAAD1jqmBvWPqP5tE1WBtzeQ/AAAAP3kCAAAAAAAAAUIEAADQAAAABuuBZF9T6j9ZjII/VrTkPwAAAD+IAgAAAAAAAAFDBAAA0AAAAA8Z7lUwS+o/WYyCP1a05D8AAAA/pwIAAAAAAAABRAQAANAAAAAPGe5VMEvqPzgw2a7Kp+Q/AAAAP6cCAAAAAAAAAUUEAADQAAAAGEdaRwFD6j84MNmuyqfkPwAAAD+3AgAAAAAAAAFGBAAA0AAAACF1xjjSOuo/ODDZrsqn5D8AAAA/twIAAAAAAAABRwQAANAAAAAhdcY40jrqPxfULx4/m+Q/AAAAP8cCAAAAAAAAAUgEAADQAAAAKaMyKqMy6j8X1C8eP5vkPwAAAD/WAgAAAAAAAAFJBAAA0AAAADHRnht0Kuo/F9QvHj+b5D8AAAA/5gIAAAAAAAABSgQAANAAAAA6/woNRSLqPxfULx4/m+Q/AAAAP/UCAAAAAAAAAUsEAADQAAAAQy13/hUa6j8X1C8eP5vkPwAAAD/1AgAAAAAAAAFMBAAA0AAAAEtb4+/mEeo/F9QvHj+b5D8AAAA/JAMAAAAAAAABTQQAANAAAABUiU/htwnqP/Z3ho2zjuQ/AAAAP1ADAAAAAAAAAU4EAADQAAAAXbe70ogB6j/2d4aNs47kPwAAAD9gAwAAAAAAAAFPBAAA0AAAAGblJ8RZ+ek/9neGjbOO5D8AAAA/YAMAAAAAAAABUAQAANAAAAB3QQCn++jpP9Ub3fwnguQ/AAAAP28DAAAAAAAAAVEEAADQAAAAgG9smMzg6T/VG938J4LkPwAAAD9/AwAAAAAAAAFSBAAA0AAAAImd2Imd2Ok/1Rvd/CeC5D8AAAA/ngMAAAAAAAABUwQAANAAAADsYD2Q7GvqP/5Y0RIQ8+Q/AAAAPwAAAAAAAAAAAVQEAADQAAAAp/DbBGWt6j+1vzNsnHXkPwAAAD8AAAAAAAAAAAFVBAAA0AAAAJ7CbxOUteo/tb8zbJx15D8AAAA/HwAAAAAAAAABVgQAANAAAACewm8TlLXqP9Ub3fwnguQ/AAAAPy8AAAAAAAAAAVcEAADQAAAAnsJvE5S16j/2d4aNs47kPwAAAD9zAAAAAAAAAAFYBAAA0AAAAJWUAyLDveo/ODDZrsqn5D8AAAA/cwAAAAAAAAABWQQAANAAAACVlAMiw73qP1mMgj9WtOQ/AAAAP3MAAAAAAAAAAVoEAADQAAAAlZQDIsO96j966CvQ4cDkPwAAAD+CAAAAAAAAAAFbBAAA0AAAAIxmlzDyxeo/H7V6o5v/5D8AAAA/kgAAAAAAAAABXAQAANAAAACMZpcw8sXqP0ARJDQnDOU/AAAAP6EAAAAAAAAAAV0EAADQAAAAjGaXMPLF6j9hbc3EshjlPwAAAD+xAAAAAAAAAAFeBAAA0AAAAIxmlzDyxeo/gsl2VT4l5T8AAAA/0AAAAAAAAAABXwQAANAAAACMZpcw8sXqP2FtzcSyGOU/AAAAP3wBAAAAAAAAAWAEAADQAAAAjGaXMPLF6j8ftXqjm//kPwAAAD+LAQAAAAAAAAFhBAAA0AAAAIM4Kz8hzuo/H7V6o5v/5D8AAAA/iwEAAAAAAAABYgQAANAAAACDOCs/Ic7qP/5Y0RIQ8+Q/AAAAP4sBAAAAAAAAAWMEAADQAAAAgzgrPyHO6j/d/CeChObkPwAAAD+bAQAAAAAAAAFkBAAA0AAAAHsKv01Q1uo/3fwngoTm5D8AAAA/mwEAAAAAAAABZQQAANAAAAB7Cr9NUNbqP7ygfvH42eQ/AAAAP6sBAAAAAAAAAWYEAADQAAAAewq/TVDW6j+bRNVgbc3kPwAAAD+6AQAAAAAAAAFnBAAA0AAAAHLcUlx/3uo/m0TVYG3N5D8AAAA/+QEAAAAAAAABaAQAANAAAABpruZqrubqP5tE1WBtzeQ/AAAAPxgCAAAAAAAAAWkEAADQAAAAYIB6ed3u6j+bRNVgbc3kPwAAAD8nAgAAAAAAAAFqBAAA0AAAAFdSDogM9+o/m0TVYG3N5D8AAAA/VgIAAAAAAAABawQAANAAAABQJKKWO//qP5tE1WBtzeQ/AAAAP2YCAAAAAAAAAWwEAADQAAAAR/Y1pWoH6z+bRNVgbc3kPwAAAD9mAgAAAAAAAAFtBAAA0AAAADaaXcLIF+s/m0TVYG3N5D8AAAA/ZgIAAAAAAAABbgQAANAAAAA2ml3CyBfrP7ygfvH42eQ/AAAAP4MCAAAAAAAAAW8EAADQAAAALWzx0Pcf6z+8oH7x+NnkPwAAAD+TAgAAAAAAAAFwBAAA0AAAACQ+hd8mKOs/vKB+8fjZ5D8AAAA/sgIAAAAAAAABcQQAANAAAAAbEBnuVTDrP7ygfvH42eQ/AAAAP8ICAAAAAAAAAXIEAADQAAAAEuKs/IQ46z/d/CeChObkPwAAAD/RAgAAAAAAAAFzBAAA0AAAAAq0QAu0QOs//ljREhDz5D8AAAA/4QIAAAAAAAABdAQAANAAAAABhtQZ40jrPx+1eqOb/+Q/AAAAP+ECAAAAAAAAAXUEAADQAAAA+FdoKBJR6z9AESQ0JwzlPwAAAD/xAgAAAAAAAAF2BAAA0AAAAPhXaCgSUes/YW3NxLIY5T8AAAA/AAMAAAAAAAABdwQAANAAAAD4V2goElHrP4LJdlU+JeU/AAAAPx8DAAAAAAAAAXgEAADQAAAA+FdoKBJR6z+jJSDmyTHlPwAAAD8fAwAAAAAAAAF5BAAA0AAAAO8p/DZBWes/w4HJdlU+5T8AAAA/LwMAAAAAAAABegQAANAAAADvKfw2QVnrP+TdcgfhSuU/AAAAPy8DAAAAAAAAAXsEAADQAAAA7yn8NkFZ6z8FOhyYbFflPwAAAD8/AwAAAAAAAAF8BAAA0AAAAO8p/DZBWes/R/JuuYNw5T8AAAA/XgMAAAAAAAABfQQAANAAAADvKfw2QVnrP2hOGEoPfeU/AAAAP20DAAAAAAAAAX4EAADQAAAA7yn8NkFZ6z+JqsHamonlPwAAAD99AwAAAAAAAAF/BAAA0AAAAO8p/DZBWes/qgZrayaW5T8AAAA/nAMAAAAAAAABgAQAANAAAADvKfw2QVnrP8tiFPyxouU/AAAAP6wDAAAAAAAAAYEEAADQAAAA+FdoKBJR6z/LYhT8saLlPwAAAD+sAwAAAAAAAAGCBAAA0AAAABsQGe5VMOs/7L69jD2v5T8AAAA/CQQAAAAAAAABgwQAANAAAAAkPoXfJijrPw4bZx3Ju+U/AAAAPwkEAAAAAAAAAYQEAADQAAAAJD6F3yYo6z8udxCuVMjlPwAAAD8ZBAAAAAAAAAGFBAAA0AAAAC1s8dD3H+s/LncQrlTI5T8AAAA/GQQAAAAAAAABhgQAANAAAAA2ml3CyBfrPy53EK5UyOU/AAAAPzgEAAAAAAAAAYcEAADQAAAAPsjJs5kP6z9Q07k+4NTlPwAAAD9IBAAAAAAAAAGIBAAA0AAAAEf2NaVqB+s/UNO5PuDU5T8AAAA/VwQAAAAAAAABiQQAANAAAABQJKKWO//qP1DTuT7g1OU/AAAAP3cEAAAAAAAAAYoEAADQAAAAV1IOiAz36j9Q07k+4NTlPwAAAD+iBAAAAAAAAAGLBAAA0AAAAGCAennd7uo/UNO5PuDU5T8AAAA/sgQAAAAAAAABjAQAANAAAACewm8TlLXqP1KrN7r5T+Q/AAAAPwAAAAAAAAAAAY0EAADQAAAAlZQDIsO96j9Sqze6+U/kPwAAAD9OAAAAAAAAAAGOBAAA0AAAAIxmlzDyxeo/Uqs3uvlP5D8AAAA/XgAAAAAAAAABjwQAANAAAAB7Cr9NUNbqP1KrN7r5T+Q/AAAAP40AAAAAAAAAAZAEAADQAAAActxSXH/e6j9Sqze6+U/kPwAAAD+cAAAAAAAAAAGRBAAA0AAAAGmu5mqu5uo/Uqs3uvlP5D8AAAA/nAAAAAAAAAABkgQAANAAAABXUg6IDPfqP1KrN7r5T+Q/AAAAP6wAAAAAAAAAAZMEAADQAAAAR/Y1pWoH6z9Sqze6+U/kPwAAAD+sAAAAAAAAAAGUBAAA0AAAACQ+hd8mKOs/Uqs3uvlP5D8AAAA/vAAAAAAAAAABlQQAANAAAAD4V2goElHrP1KrN7r5T+Q/AAAAP9sAAAAAAAAAAZYEAADQAAAA7yn8NkFZ6z9Sqze6+U/kPwAAAD/bAAAAAAAAAAGXBAAA0AAAAOb7j0VwYes/Uqs3uvlP5D8AAAA/2wAAAAAAAAABmAQAANAAAADfzSNUn2nrP1KrN7r5T+Q/AAAAP+oAAAAAAAAAAZkEAADQAAAA1p+3Ys5x6z9Sqze6+U/kPwAAAD/6AAAAAAAAAAGaBAAA0AAAAM1xS3H9ees/Uqs3uvlP5D8AAAA/GQEAAAAAAAABmwQAANAAAADEQ99/LILrP1KrN7r5T+Q/AAAAP0gBAAAAAAAAAZwEAADQAAAAuEy05wad6j+JqsHamonlPwAAAD8AAAAAAAAAAAGdBAAA0AAAAGmu5mqu5uo/v3j8bBJV4z8AAAA/AAAAAAAAAAABngQAANAAAABy3FJcf97qP794/GwSVeM/AAAAPyAAAAAAAAAAAZ8EAADQAAAAewq/TVDW6j+/ePxsElXjPwAAAD8vAAAAAAAAAAGgBAAA0AAAAIM4Kz8hzuo/v3j8bBJV4z8AAAA/PwAAAAAAAAABoQQAANAAAACewm8TlLXqP794/GwSVeM/AAAAP04AAAAAAAAAAaIEAADQAAAA0db4u3mE6j+/ePxsElXjPwAAAD+sAAAAAAAAAAGjBAAA0AAAAOMy0Z4bdOo/4NSl/Z1h4z8AAAA/rAAAAAAAAAABpAQAANAAAADsYD2Q7GvqP+DUpf2dYeM/AAAAP7wAAAAAAAAAAaUEAADQAAAA/bwVc45b6j8BMU+OKW7jPwAAAD+8AAAAAAAAAAGmBAAA0AAAADHRnht0Kuo/ZEVLQMyT4z8AAAA/ywAAAAAAAAABpwQAANAAAACrVYlP4bfpPwgSmhOG0uM/AAAAP+oAAAAAAAAAAagEAADQAAAAvLFhMoOn6T8pbkOkEd/jPwAAAD/6AAAAAAAAAAGpBAAA0AAAAMXfzSNUn+k/SsrsNJ3r4z8AAAA/+gAAAAAAAAABqgQAANAAAADXO6YG9o7pP0rK7DSd6+M/AAAAPwoBAAAAAAAAAasEAADQAAAA1zumBvaO6T9rJpbFKPjjPwAAAD8ZAQAAAAAAAAGsBAAA0AAAAOiXfumXfuk/ayaWxSj44z8AAAA/GQEAAAAAAAABrQQAANAAAADxxeraaHbpP4yCP1a0BOQ/AAAAPykBAAAAAAAAAa4EAADQAAAA+vNWzDlu6T+Mgj9WtATkPwAAAD84AQAAAAAAAAGvBAAA0AAAAApQL6/bXek/rd7o5j8R5D8AAAA/OAEAAAAAAAABsAQAANAAAAATfpugrFXpP846knfLHeQ/AAAAP1gBAAAAAAAAAbEEAADQAAAALgjgdB896T/vljsIVyrkPwAAAD9YAQAAAAAAAAGyBAAA0AAAAC4I4HQfPek/EPPkmOI25D8AAAA/WAEAAAAAAAABswQAANAAAAA/ZLhXwSzpPxDz5JjiNuQ/AAAAP2cBAAAAAAAAAbQEAADQAAAAP2S4V8Es6T8xT44pbkPkPwAAAD93AQAAAAAAAAG1BAAA0AAAAFHAkDpjHOk/Uqs3uvlP5D8AAAA/dwEAAAAAAAABtgQAANAAAABRwJA6YxzpP3MH4UqFXOQ/AAAAP3cBAAAAAAAAAbcEAADQAAAAUcCQOmMc6T+UY4rbEGnkPwAAAD+WAQAAAAAAAAG4BAAA0AAAAFHAkDpjHOk/1Rvd/CeC5D8AAAA/pgEAAAAAAAABuQQAANAAAABRwJA6YxzpPxfULx4/m+Q/AAAAP7UBAAAAAAAAAboEAADQAAAASJIkSZIk6T84MNmuyqfkPwAAAD/FAQAAAAAAAAG7BAAA0AAAAEiSJEmSJOk/WYyCP1a05D8AAAA/xQEAAAAAAAABvAQAANAAAAA/ZLhXwSzpP3roK9DhwOQ/AAAAP8UBAAAAAAAAAb0EAADQAAAAP2S4V8Es6T+bRNVgbc3kPwAAAD/UAQAAAAAAAAG+BAAA0AAAADY2TGbwNOk/m0TVYG3N5D8AAAA/5AEAAAAAAAABvwQAANAAAAA2Nkxm8DTpP938J4KE5uQ/AAAAP/QBAAAAAAAAAcAEAADQAAAANjZMZvA06T8ftXqjm//kPwAAAD/0AQAAAAAAAAHBBAAA0AAAAC4I4HQfPek/QBEkNCcM5T8AAAA/AwIAAAAAAAABwgQAANAAAAAl2nODTkXpP2FtzcSyGOU/AAAAPxECAAAAAAAAAcMEAADQAAAAJdpzg05F6T/k3XIH4UrlPwAAAD8wAgAAAAAAAAHEBAAA0AAAABysB5J9Tek/5N1yB+FK5T8AAAA/MAIAAAAAAAABxQQAANAAAAATfpugrFXpPyaWxSj4Y+U/AAAAP0ACAAAAAAAAAcYEAADQAAAAClAvr9td6T9H8m65g3DlPwAAAD9AAgAAAAAAAAHHBAAA0AAAAAMiw70KZuk/R/JuuYNw5T8AAAA/UAIAAAAAAAAByAQAANAAAAD681bMOW7pP0fybrmDcOU/AAAAP28CAAAAAAAAAckEAADQAAAA8cXq2mh26T9H8m65g3DlPwAAAD9+AgAAAAAAAAHKBAAA0AAAAOBpEvjGhuk/aE4YSg995T8AAAA/fgIAAAAAAAABywQAANAAAADF380jVJ/pP4mqwdqaieU/AAAAP60CAAAAAAAAAcwEAADQAAAAvLFhMoOn6T+JqsHamonlPwAAAD+tAgAAAAAAAAHNBAAA0AAAAKInHV4QwOk/y2IU/LGi5T8AAAA/rQIAAAAAAAABzgQAANAAAACAb2yYzODpPw4bZx3Ju+U/AAAAP8wCAAAAAAAAAc8EAADQAAAAd0EAp/vo6T8OG2cdybvlPwAAAD/MAgAAAAAAAAHQBAAA0AAAAF23u9KIAeo/UNO5PuDU5T8AAAA/3AIAAAAAAAAB0QQAANAAAABLW+Pv5hHqP3AvY89r4eU/AAAAP+wCAAAAAAAAAdIEAADQAAAAOv8KDUUi6j9wL2PPa+HlPwAAAD/sAgAAAAAAAAHTBAAA0AAAADHRnht0Kuo/cC9jz2vh5T8AAAA/7AIAAAAAAAAB1AQAANAAAAAYR1pHAUPqP5KLDGD37eU/AAAAP/sCAAAAAAAAAdUEAADQAAAABuuBZF9T6j+y57XwgvrlPwAAAD8LAwAAAAAAAAHWBAAA0AAAAP28FXOOW+o/sue18IL65T8AAAA/CwMAAAAAAAAB1wQAANAAAAD1jqmBvWPqP7LntfCC+uU/AAAAPxoDAAAAAAAAAdgEAADQAAAA7GA9kOxr6j/SQ1+BDgfmPwAAAD8aAwAAAAAAAAHZBAAA0AAAANHW+Lt5hOo/0kNfgQ4H5j8AAAA/OgMAAAAAAAAB2gQAANAAAADAeiDZ15TqP9JDX4EOB+Y/AAAAPzoDAAAAAAAAAdsEAADQAAAAuEy05wad6j/SQ1+BDgfmPwAAAD9JAwAAAAAAAAHcBAAA0AAAAKfw2wRlreo/8p8IEpoT5j8AAAA/WQMAAAAAAAAB3QQAANAAAACVlAMiw73qP/KfCBKaE+Y/AAAAP1kDAAAAAAAAAd4EAADQAAAAjGaXMPLF6j/ynwgSmhPmPwAAAD9oAwAAAAAAAAHfBAAA0AAAAHLcUlx/3uo/FPyxoiUg5j8AAAA/eAMAAAAAAAAB4AQAANAAAABpruZqrubqPxT8saIlIOY/AAAAP4gDAAAAAAAAAeEEAADQAAAAYIB6ed3u6j8U/LGiJSDmPwAAAD+IAwAAAAAAAAHiBAAA0AAAAFdSDogM9+o/FPyxoiUg5j8AAAA/lwMAAAAAAAAB4wQAANAAAABH9jWlagfrPxT8saIlIOY/AAAAP5cDAAAAAAAAAeQEAADQAAAANppdwsgX6z8U/LGiJSDmPwAAAD+nAwAAAAAAAAHlBAAA0AAAACQ+hd8mKOs/FPyxoiUg5j8AAAA/tgMAAAAAAAAB5gQAANAAAAAbEBnuVTDrPxT8saIlIOY/AAAAP7YDAAAAAAAAAecEAADQAAAAEuKs/IQ46z8U/LGiJSDmPwAAAD/GAwAAAAAAAAHoBAAA0AAAAAq0QAu0QOs/FPyxoiUg5j8AAAA/xgMAAAAAAAAB6QQAANAAAAABhtQZ40jrPxT8saIlIOY/AAAAP9YDAAAAAAAAAeoEAADQAAAA+FdoKBJR6z8U/LGiJSDmPwAAAD/WAwAAAAAAAAHrBAAA0AAAAOb7j0VwYes/FPyxoiUg5j8AAAA/5QMAAAAAAAAB7AQAANAAAADWn7diznHrPxT8saIlIOY/AAAAP+UDAAAAAAAAAe0EAADQAAAAzXFLcf156z8U/LGiJSDmPwAAAD/1AwAAAAAAAAHuBAAA0AAAALwVc45bius/FPyxoiUg5j8AAAA/BAQAAAAAAAAB7wQAANAAAACHAerldbvrPxT8saIlIOY/AAAAPyQEAAAAAAAAAfAEAADQAAAAdqURA9TL6z8U/LGiJSDmPwAAAD8kBAAAAAAAAAHxBAAA0AAAAG53pRED1Os/FPyxoiUg5j8AAAA/MwQAAAAAAAAB8gQAANAAAABlSTkgMtzrPxT8saIlIOY/AAAAPzMEAAAAAAAAAfMEAADQAAAAU+1gPZDs6z8U/LGiJSDmPwAAAD9DBAAAAAAAAAH0BAAA0AAAAFPtYD2Q7Os/8p8IEpoT5j8AAAA/QwQAAAAAAAAB9QQAANAAAAA5YxxpHQXsP/KfCBKaE+Y/AAAAP2MEAAAAAAAAAfYEAADQAAAAMDWwd0wN7D/SQ1+BDgfmPwAAAD9jBAAAAAAAAAH3BAAA0AAAAB/Z15SqHew/sue18IL65T8AAAA/YwQAAAAAAAAB+AQAANAAAAAf2deUqh3sP5KLDGD37eU/AAAAP3IEAAAAAAAAAfkEAADQAAAABU+TwDc27D8OG2cdybvlPwAAAD+RBAAAAAAAAAH6BAAA0AAAAAVPk8A3Nuw/y2IU/LGi5T8AAAA/oQQAAAAAAAAB+wQAANAAAAAFT5PANzbsP4mqwdqaieU/AAAAP7EEAAAAAAAAAfwEAADQAAAA/SAnz2Y+7D9H8m65g3DlPwAAAD+xBAAAAAAAAAH9BAAA0AAAAP0gJ89mPuw/w4HJdlU+5T8AAAA/0AQAAAAAAAAB/gQAANAAAAD9ICfPZj7sP6MlIObJMeU/AAAAP9AEAAAAAAAAAf8EAADQAAAA/SAnz2Y+7D+CyXZVPiXlPwAAAD/fBAAAAAAAAAEABQAA0AAAAP0gJ89mPuw//ljREhDz5D8AAAA/3wQAAAAAAAABAQUAANAAAAD9ICfPZj7sP7ygfvH42eQ/AAAAP/8EAAAAAAAAAQIFAADQAAAABU+TwDc27D9ZjII/VrTkPwAAAD//BAAAAAAAAAEDBQAA0AAAAA19/7EILuw/F9QvHj+b5D8AAAA//wQAAAAAAAABBAUAANAAAAANff+xCC7sP9Ub3fwnguQ/AAAAPw4FAAAAAAAAAQUFAADQAAAAFqtro9kl7D+1vzNsnHXkPwAAAD8OBQAAAAAAAAEGBQAA0AAAAB/Z15SqHew/lGOK2xBp5D8AAAA/HgUAAAAAAAABBwUAANAAAAAf2deUqh3sP1KrN7r5T+Q/AAAAPy0FAAAAAAAAAQgFAADQAAAAJwdEhnsV7D8Q8+SY4jbkPwAAAD8tBQAAAAAAAAEJBQAA0AAAADA1sHdMDew/EPPkmOI25D8AAAA/PQUAAAAAAAABCgUAANAAAAAwNbB3TA3sP++WOwhXKuQ/AAAAP00FAAAAAAAAAQsFAADQAAAAQpGIWu786z/OOpJ3yx3kPwAAAD9NBQAAAAAAAAEMBQAA0AAAAFPtYD2Q7Os/jII/VrQE5D8AAAA/bAUAAAAAAAABDQUAANAAAABcG80uYeTrP2smlsUo+OM/AAAAP2wFAAAAAAAAAQ4FAADQAAAAdqURA9TL6z9Kyuw0nevjPwAAAD97BQAAAAAAAAEPBQAA0AAAAH7TffSkw+s/KW5DpBHf4z8AAAA/iwUAAAAAAAABEAUAANAAAACHAerldbvrPyluQ6QR3+M/AAAAP4sFAAAAAAAAAREFAADQAAAAoYsuuuii6z/ntfCC+sXjPwAAAD+bBQAAAAAAAAESBQAA0AAAAKq5mqu5mus/xllH8m654z8AAAA/qgUAAAAAAAABEwUAANAAAACz5wadipLrP6b9nWHjrOM/AAAAP6oFAAAAAAAAARQFAADQAAAAvBVzjluK6z+m/Z1h46zjPwAAAD+6BQAAAAAAAAEVBQAA0AAAAMRD338sgus/haH00Feg4z8AAAA/ugUAAAAAAAABFgUAANAAAADNcUtx/XnrP4Wh9NBXoOM/AAAAP7oFAAAAAAAAARcFAADQAAAAzXFLcf156z9kRUtAzJPjPwAAAD/JBQAAAAAAAAEYBQAA0AAAANaft2LOces/Q+mhr0CH4z8AAAA/2QUAAAAAAAABGQUAANAAAADfzSNUn2nrP0Ppoa9Ah+M/AAAAP9kFAAAAAAAAARoFAADQAAAA5vuPRXBh6z9D6aGvQIfjPwAAAD/ZBQAAAAAAAAEbBQAA0AAAAO8p/DZBWes/Io34HrV64z8AAAA/+AUAAAAAAAABHAUAANAAAAD4V2goElHrPyKN+B61euM/AAAAPxcGAAAAAAAAAR0FAADQAAAAAYbUGeNI6z8ijfgetXrjPwAAAD8XBgAAAAAAAAEeBQAA0AAAAAGG1BnjSOs/ATFPjilu4z8AAAA/FwYAAAAAAAABHwUAANAAAAAKtEALtEDrPwExT44pbuM/AAAAP0EGAAAAAAAAASAFAADQAAAAEuKs/IQ46z8BMU+OKW7jPwAAAD9QBgAAAAAAAAEhBQAA0AAAABsQGe5VMOs/ATFPjilu4z8AAAA/jwYAAAAAAAABIgUAANAAAAAkPoXfJijrPwExT44pbuM/AAAAP48GAAAAAAAAASMFAADQAAAALWzx0Pcf6z8BMU+OKW7jPwAAAD+uBgAAAAAAAAEkBQAA0AAAADaaXcLIF+s/ATFPjilu4z8AAAA/vQYAAAAAAAABJQUAANAAAAA+yMmzmQ/rPwExT44pbuM/AAAAP90GAAAAAAAAASYFAADQAAAAR/Y1pWoH6z/g1KX9nWHjPwAAAD/dBgAAAAAAAAEnBQAA0AAAAFAkopY7/+o/4NSl/Z1h4z8AAAA//AYAAAAAAAABKAUAANAAAABuKa4/b8W8P2zhBfWLx+8/AAAAPwAAAAAAAAAAASkFAADQAAAAKLlMtOcGvT9s4QX1i8fvPwAAAD/qAAAAAAAAAAEqBQAA0AAAAOJI6yhgSL0/bOEF9YvH7z8AAAA/+gAAAAAAAAABKwUAANAAAACe2Imd2Im9P2zhBfWLx+8/AAAAP/oAAAAAAAAAASwFAADQAAAAVmgoElHLvT9MhVxkALvvPwAAAD8ZAQAAAAAAAAEtBQAA0AAAABD4xobJDL4/TIVcZAC77z8AAAA/GQEAAAAAAAABLgUAANAAAADMh2X7QU6+P0yFXGQAu+8/AAAAP3cBAAAAAAAAAS8FAADQAAAAhhcEcLqPvj9MhVxkALvvPwAAAD+jAQAAAAAAAAEwBQAA0AAAAECnouQy0b4/Kimz03Su7z8AAAA/swEAAAAAAAABMQUAANAAAAD6NkFZqxK/Pyops9N0ru8/AAAAP9IBAAAAAAAAATIFAADQAAAAtsbfzSNUvz8qKbPTdK7vPwAAAD8RAgAAAAAAAAEzBQAA0AAAAHBWfkKclb8/Kimz03Su7z8AAAA/IAIAAAAAAAABNAUAANAAAAAo5hy3FNe/Pyops9N0ru8/AAAAPyACAAAAAAAAATUFAADQAAAA8rrdlUYMwD8qKbPTdK7vPwAAAD8wAgAAAAAAAAE2BQAA0AAAAM8CLdACLcA/Kimz03Su7z8AAAA/PwIAAAAAAAABNwUAANAAAACsSnwKv03APyops9N0ru8/AAAAP08CAAAAAAAAATgFAADQAAAArEp8Cr9NwD8KzQlD6aHvPwAAAD9fAgAAAAAAAAE5BQAA0AAAAIqSy0R7bsA/Cs0JQ+mh7z8AAAA/bgIAAAAAAAABOgUAANAAAABn2hp/N4/APwrNCUPpoe8/AAAAP50CAAAAAAAAATsFAADQAAAARCJqufOvwD8KzQlD6aHvPwAAAD+dAgAAAAAAAAE8BQAA0AAAACJqufOv0MA/Cs0JQ+mh7z8AAAA/nQIAAAAAAAABPQUAANAAAADb+VdoKBLBPwrNCUPpoe8/AAAAP60CAAAAAAAAAT4FAADQAAAAuUGnouQywT8KzQlD6aHvPwAAAD+8AgAAAAAAAAE/BQAA0AAAAJaJ9tygU8E/Cs0JQ+mh7z8AAAA/vAIAAAAAAAABQAUAANAAAABz0UUXXXTBPwrNCUPpoe8/AAAAP8wCAAAAAAAAAUEFAADQAAAAURmVURmVwT8KzQlD6aHvPwAAAD/rAgAAAAAAAAFCBQAA0AAAAC5h5IvVtcE/Cs0JQ+mh7z8AAAA/+wIAAAAAAAABQwUAANAAAAALqTPGkdbBPwrNCUPpoe8/AAAAPwoDAAAAAAAAAUQFAADQAAAAOlgPJPuawj8KzQlD6aHvPwAAAD85AwAAAAAAAAFFBQAA0AAAABegXl63u8I/Cs0JQ+mh7z8AAAA/OQMAAAAAAAABRgUAANAAAAD1562Yc9zCPwrNCUPpoe8/AAAAP0kDAAAAAAAAAUcFAADQAAAA0i/90i/9wj8KzQlD6aHvPwAAAD9JAwAAAAAAAAFIBQAA0AAAAK93TA3sHcM/Cs0JQ+mh7z8AAAA/aAMAAAAAAAABSQUAANAAAACNv5tHqD7DPwrNCUPpoe8/AAAAP4cDAAAAAAAAAUoFAADQAAAAaQfrgWRfwz8KzQlD6aHvPwAAAD+zAwAAAAAAAAFLBQAA0AAAAEdPOrwggMM/6HBgsl2V7z8AAAA/bgQAAAAAAAABTAUAANAAAAAll4n23KDDP+hwYLJdle8/AAAAP34EAAAAAAAAAU0FAADQAAAAAd/YMJnBwz/ocGCyXZXvPwAAAD+OBAAAAAAAAAFOBQAA0AAAAGNqYO+YGsg/zvUBpy7t7z8AAAA/AAAAAAAAAAABTwUAANAAAAA/sq8pVTvIP871Aacu7e8/AAAAP8sAAAAAAAAAAVAFAADQAAAAHfr+YxFcyD/O9QGnLu3vPwAAAD/LAAAAAAAAAAFRBQAA0AAAAPtBTp7NfMg/rplYFqPg7z8AAAA/6gAAAAAAAAABUgUAANAAAADXiZ3YiZ3IP66ZWBaj4O8/AAAAPxkBAAAAAAAAAVMFAADQAAAAtdHsEka+yD+umVgWo+DvPwAAAD8pAQAAAAAAAAFUBQAA0AAAAJEZPE0C38g/rplYFqPg7z8AAAA/KQEAAAAAAAABVQUAANAAAABvYYuHvv/IP66ZWBaj4O8/AAAAP0gBAAAAAAAAAVYFAADQAAAAKfEp/DZByT+umVgWo+DvPwAAAD9YAQAAAAAAAAFXBQAA0AAAAAc5eTbzYck/rplYFqPg7z8AAAA/WAEAAAAAAAABWAUAANAAAADjgMhwr4LJP66ZWBaj4O8/AAAAP2cBAAAAAAAAAVkFAADQAAAAnRBn5SfEyT+umVgWo+DvPwAAAD9nAQAAAAAAAAFaBQAA0AAAAFmgBVqgBco/rplYFqPg7z8AAAA/dwEAAAAAAAABWwUAANAAAAA16FSUXCbKP66ZWBaj4O8/AAAAP3cBAAAAAAAAAVwFAADQAAAA8XfzCNVnyj+umVgWo+DvPwAAAD+GAQAAAAAAAAFdBQAA0AAAAKsHkn1Nqco/rplYFqPg7z8AAAA/hgEAAAAAAAABXgUAANAAAACHT+G3CcrKP66ZWBaj4O8/AAAAP5YBAAAAAAAAAV8FAADQAAAAQ99/LIILyz+umVgWo+DvPwAAAD+mAQAAAAAAAAFgBQAA0AAAAB8nz2Y+LMs/rplYFqPg7z8AAAA/pgEAAAAAAAABYQUAANAAAAD9bh6h+kzLP66ZWBaj4O8/AAAAP7UBAAAAAAAAAWIFAADQAAAA2bZt27Ztyz+umVgWo+DvPwAAAD/FAQAAAAAAAAFjBQAA0AAAALf+vBVzjss/rplYFqPg7z8AAAA/1AEAAAAAAAABZAUAANAAAACTRgxQL6/LP66ZWBaj4O8/AAAAP9QBAAAAAAAAAWUFAADQAAAAc45biuvPyz+umVgWo+DvPwAAAD/UAQAAAAAAAAFmBQAA0AAAAE/WqsSn8Ms/rplYFqPg7z8AAAA/5AEAAAAAAAABZwUAANAAAAAJZkk5IDLMP66ZWBaj4O8/AAAAP/QBAAAAAAAAAWgFAADQAAAA5a2Yc9xSzD+umVgWo+DvPwAAAD9CAgAAAAAAAAFpBQAA0AAAAKE9N+hUlMw/rplYFqPg7z8AAAA/QgIAAAAAAAABagUAANAAAAB/hYYiEbXMP66ZWBaj4O8/AAAAP1ECAAAAAAAAAWsFAADQAAAAORUll4n2zD+umVgWo+DvPwAAAD9hAgAAAAAAAAFsBQAA0AAAANHsEka+WM0/rplYFqPg7z8AAAA/YQIAAAAAAAABbQUAANAAAACLfLG6NprNP66ZWBaj4O8/AAAAP3ACAAAAAAAAAW4FAADQAAAAIVSfaWv8zT+umVgWo+DvPwAAAD9wAgAAAAAAAAFvBQAA0AAAALsrjRigXs4/rplYFqPg7z8AAAA/gAIAAAAAAAABcAUAANAAAACXc9xSXH/OP66ZWBaj4O8/AAAAP4ACAAAAAAAAAXEFAADQAAAA4u/mEarP1D+Os47k3XLnPwAAAD8AAAAAAAAAAAFyBQAA0AAAAOLv5hGqz9Q/blflU1Jm5z8AAAA/2gAAAAAAAAABcwUAANAAAAD0S7/0S7/UP25X5VNSZuc/AAAAPxkBAAAAAAAAAXQFAADQAAAABqiX1+2u1D9M+zvDxlnnPwAAAD9HAQAAAAAAAAF1BQAA0AAAAAaol9ftrtQ/Kp+SMjtN5z8AAAA/ZwEAAAAAAAABdgUAANAAAAAWBHC6j57UPyqfkjI7Tec/AAAAP4YBAAAAAAAAAXcFAADQAAAAFgRwuo+e1D8KQ+mhr0DnPwAAAD/EAQAAAAAAAAF4BQAA0AAAAChgSJ0xjtQ/CkPpoa9A5z8AAAA/xAEAAAAAAAABeQUAANAAAAA4vCCA033UPwpD6aGvQOc/AAAAP9QBAAAAAAAAAXoFAADQAAAAShj5YnVt1D8KQ+mhr0DnPwAAAD/jAQAAAAAAAAF7BQAA0AAAAFx00UUXXdQ/6OY/ESQ05z8AAAA/8wEAAAAAAAABfAUAANAAAABu0KkouUzUP+jmPxEkNOc/AAAAPwMCAAAAAAAAAX0FAADQAAAAfiyCC1s81D/IipaAmCfnPwAAAD8SAgAAAAAAAAF+BQAA0AAAAJCIWu78K9Q/pi7t7wwb5z8AAAA/EgIAAAAAAAABfwUAANAAAACQiFru/CvUP4bSQ1+BDuc/AAAAPzECAAAAAAAAAYAFAADQAAAAskALtEAL1D9kdprO9QHnPwAAAD8xAgAAAAAAAAGBBQAA0AAAAMSc45bi+tM/RBrxPWr15j8AAAA/QQIAAAAAAAABggUAANAAAADW+Lt5hOrTP0Qa8T1q9eY/AAAAP1ECAAAAAAAAAYMFAADQAAAA6FSUXCba0z9EGvE9avXmPwAAAD9gAgAAAAAAAAGEBQAA0AAAAOhUlFwm2tM/Ir5Hrd7o5j8AAAA/cAIAAAAAAAABhQUAANAAAAD4sGw/yMnTPyK+R63e6OY/AAAAP38CAAAAAAAAAYYFAADQAAAACg1FImq50z8ivket3ujmPwAAAD+uAgAAAAAAAAGHBQAA0AAAAAoNRSJqudM/AmKeHFPc5j8AAAA/7QIAAAAAAAABiAUAANAAAAAcaR0FDKnTPwJinhxT3OY/AAAAPyYDAAAAAAAAAYkFAADQAAAAHGkdBQyp0z/gBfWLx8/mPwAAAD9FAwAAAAAAAAGKBQAA0AAAACzF9eetmNM/4AX1i8fP5j8AAAA/ZAMAAAAAAAABiwUAANAAAAA+Ic7KT4jTP8CpS/s7w+Y/AAAAP3QDAAAAAAAAAYwFAADQAAAAPiHOyk+I0z+gTaJqsLbmPwAAAD+DAwAAAAAAAAGNBQAA0AAAAFB9pq3xd9M/oE2iarC25j8AAAA/gwMAAAAAAAABjgUAANAAAABg2X6Qk2fTP4Dx+NkkquY/AAAAP5MDAAAAAAAAAY8FAADQAAAAcjVXczVX0z+A8fjZJKrmPwAAAD+TAwAAAAAAAAGQBQAA0AAAAHI1V3M1V9M/XpVPSZmd5j8AAAA/sgMAAAAAAAABkQUAANAAAACEkS9W10bTP16VT0mZneY/AAAAP7IDAAAAAAAAAZIFAADQAAAAhJEvVtdG0z8+Oaa4DZHmPwAAAD/RAwAAAAAAAAGTBQAA0AAAAJbtBzl5NtM/PjmmuA2R5j8AAAA/HwQAAAAAAAABlAUAANAAAACmSeAbGybTPz45prgNkeY/AAAAP04EAAAAAAAAAZUFAADQAAAApkngGxsm0z8c3fwngoTmPwAAAD99BAAAAAAAAAGWBQAA0AAAALiluP68FdM/HN38J4KE5j8AAAA/fQQAAAAAAAABlwUAANAAAADIAZHhXgXTPxzd/CeChOY/AAAAP5wEAAAAAAAAAZgFAADQAAAA2l1pxAD10j8c3fwngoTmPwAAAD+sBAAAAAAAAAGZBQAA0AAAAOy5Qaei5NI/HN38J4KE5j8AAAA/uwQAAAAAAAABmgUAANAAAAD+FRqKRNTSPxzd/CeChOY/AAAAP8sEAAAAAAAAAZsFAADQAAAAIM7KT4iz0j8c3fwngoTmPwAAAD+sBgAAAAAAAAGcBQAA0AAAAGY+LNsPctI/HN38J4KE5j8AAAA/rAYAAAAAAAABnQUAANAAAACI9tygU1HSPz45prgNkeY/AAAAP6wGAAAAAAAAAZ4FAADQAAAAmlK1g/VA0j9elU9JmZ3mPwAAAD+8BgAAAAAAAAGfBQAA0AAAALwKZkk5INI/XpVPSZmd5j8AAAA/ywYAAAAAAAABoAUAANAAAADOZj4s2w/SP16VT0mZneY/AAAAP8sGAAAAAAAAAaEFAADQAAAA4MIWD33/0T9elU9JmZ3mPwAAAD/bBgAAAAAAAAGiBQAA0AAAAODCFg99/9E/gPH42SSq5j8AAAA/2wYAAAAAAAABowUAANAAAADyHu/xHu/RP6BNomqwtuY/AAAAP/8HAAAAAAAAAaQFAADQAAAAAnvH1MDe0T/AqUv7O8PmPwAAAD//BwAAAAAAAAGlBQAA0AAAACQzeJoEvtE/4AX1i8fP5j8AAAA//wcAAAAAAAABpgUAANAAAAAkM3iaBL7RPwJinhxT3OY/AAAAPw8IAAAAAAAAAacFAADQAAAANo9Qfaat0T8ivket3ujmPwAAAD8eCAAAAAAAAAGoBQAA0AAAADaPUH2mrdE/RBrxPWr15j8AAAA/XQgAAAAAAAABqQUAANAAAAA2j1B9pq3RP2R2ms71Aec/AAAAP2wIAAAAAAAAAaoFAADQAAAANo9Qfaat0T+G0kNfgQ7nPwAAAD98CAAAAAAAAAGrBQAA0AAAADaPUH2mrdE/pi7t7wwb5z8AAAA/qwgAAAAAAAABrAUAANAAAAA2j1B9pq3RP8iKloCYJ+c/AAAAP+kIAAAAAAAAAa0FAADQAAAANo9Qfaat0T/o5j8RJDTnPwAAAD/5CAAAAAAAAAGuBQAA0AAAADaPUH2mrdE/CkPpoa9A5z8AAAA/+QgAAAAAAAABrwUAANAAAAA2j1B9pq3RPyqfkjI7Tec/AAAAP2YJAAAAAAAAAbAFAADQAAAANo9Qfaat0T9M+zvDxlnnPwAAAD+FCQAAAAAAAAGxBQAA0AAAADaPUH2mrdE/blflU1Jm5z8AAAA/0wkAAAAAAAABsgUAANAAAAAkM3iaBL7RP25X5VNSZuc/AAAAP+IJAAAAAAAAAbMFAADQAAAAJDN4mgS+0T+Os47k3XLnPwAAAD/yCQAAAAAAAAG0BQAA0AAAABTXn7diztE/jrOO5N1y5z8AAAA/AgoAAAAAAAABtQUAANAAAAACe8fUwN7RP85r4QX1i+c/AAAAPyEKAAAAAAAAAbYFAADQAAAA8h7v8R7v0T/Oa+EF9YvnPwAAAD9ACgAAAAAAAAG3BQAA0AAAAPIe7/Ee79E/8MeKloCY5z8AAAA/bwoAAAAAAAABuAUAANAAAADgwhYPff/RP/DHipaAmOc/AAAAP28KAAAAAAAAAbkFAADQAAAAzmY+LNsP0j8QJDQnDKXnPwAAAD+OCgAAAAAAAAG6BQAA0AAAALwKZkk5INI/ECQ0Jwyl5z8AAAA/ngoAAAAAAAABuwUAANAAAAC8CmZJOSDSPzKA3beXsec/AAAAP54KAAAAAAAAAbwFAADQAAAAqq6NZpcw0j8ygN23l7HnPwAAAD+tCgAAAAAAAAG9BQAA0AAAAJpStYP1QNI/UtyGSCO+5z8AAAA/zAoAAAAAAAABvgUAANAAAACaUrWD9UDSP3Q4MNmuyuc/AAAAP8wKAAAAAAAAAb8FAADQAAAAiPbcoFNR0j90ODDZrsrnPwAAAD/MCgAAAAAAAAHABQAA0AAAAHiaBL6xYdI/dDgw2a7K5z8AAAA/3AoAAAAAAAABwQUAANAAAAB4mgS+sWHSP5SU2Wk61+c/AAAAP+wKAAAAAAAAAcIFAADQAAAAZj4s2w9y0j+UlNlpOtfnPwAAAD/7CgAAAAAAAAHDBQAA0AAAAFTiU/htgtI/lJTZaTrX5z8AAAA/GgsAAAAAAAABxAUAANAAAABChnsVzJLSP5SU2Wk61+c/AAAAPzoLAAAAAAAAAcUFAADQAAAAMCqjMiqj0j+UlNlpOtfnPwAAAD9ZCwAAAAAAAAHGBQAA0AAAADAqozIqo9I/tvCC+sXj5z8AAAA/aAsAAAAAAAABxwUAANAAAAAgzspPiLPSP7bwgvrF4+c/AAAAP3gLAAAAAAAAAcgFAADQAAAADnLybObD0j+28IL6xePnPwAAAD94CwAAAAAAAAHJBQAA0AAAAP4VGopE1NI/tvCC+sXj5z8AAAA/lwsAAAAAAAABygUAANAAAADsuUGnouTSP7bwgvrF4+c/AAAAP8YLAAAAAAAAAcsFAADQAAAA2l1pxAD10j+28IL6xePnPwAAAD/0CwAAAAAAAAHMBQAA0AAAAMgBkeFeBdM/tvCC+sXj5z8AAAA/IwwAAAAAAAABzQUAANAAAADIAZHhXgXTP9ZMLItR8Oc/AAAAP0IMAAAAAAAAAc4FAADQAAAAuKW4/rwV0z/WTCyLUfDnPwAAAD9CDAAAAAAAAAHPBQAA0AAAAKZJ4BsbJtM/1kwsi1Hw5z8AAAA/UgwAAAAAAAAB0AUAANAAAACmSeAbGybTP/io1Rvd/Oc/AAAAP2IMAAAAAAAAAdEFAADQAAAAlu0HOXk20z/4qNUb3fznPwAAAD9iDAAAAAAAAAHSBQAA0AAAAISRL1bXRtM/+KjVG9385z8AAAA/cQwAAAAAAAAB0wUAANAAAACEkS9W10bTPxgFf6xoCeg/AAAAP3EMAAAAAAAAAdQFAADQAAAAcjVXczVX0z8YBX+saAnoPwAAAD88DQAAAAAAAAHVBQAA0AAAAGDZfpCTZ9M/GAV/rGgJ6D8AAAA/Zg0AAAAAAAAB1gUAANAAAABQfaat8XfTPxgFf6xoCeg/AAAAP2YNAAAAAAAAAdcFAADQAAAAPiHOyk+I0z8YBX+saAnoPwAAAD92DQAAAAAAAAHYBQAA0AAAACzF9eetmNM/GAV/rGgJ6D8AAAA/hQ0AAAAAAAAB2QUAANAAAAAcaR0FDKnTPxgFf6xoCeg/AAAAP5UNAAAAAAAAAdoFAADQAAAACg1FImq50z8YBX+saAnoPwAAAD8SDgAAAAAAAAHbBQAA0AAAAPiwbD/IydM/GAV/rGgJ6D8AAAA/IQ4AAAAAAAAB3AUAANAAAADoVJRcJtrTPxgFf6xoCeg/AAAAPzEOAAAAAAAAAd0FAADQAAAA1vi7eYTq0z8YBX+saAnoPwAAAD8xDgAAAAAAAAHeBQAA0AAAAMSc45bi+tM/GAV/rGgJ6D8AAAA/QQ4AAAAAAAAB3wUAANAAAACi5DLRnhvUPxgFf6xoCeg/AAAAP80OAAAAAAAAAeAFAADQAAAAouQy0Z4b1D/4qNUb3fznPwAAAD/NDgAAAAAAAAHhBQAA0AAAAH4sggtbPNQ/+KjVG9385z8AAAA/3Q4AAAAAAAAB4gUAANAAAABcdNFFF13UP5SU2Wk61+c/AAAAP+wOAAAAAAAAAeMFAADQAAAAShj5YnVt1D+UlNlpOtfnPwAAAD/sDgAAAAAAAAHkBQAA0AAAAEoY+WJ1bdQ/dDgw2a7K5z8AAAA//A4AAAAAAAAB5QUAANAAAABKGPlidW3UP1Lchkgjvuc/AAAAPxsPAAAAAAAAAeYFAADQAAAAShj5YnVt1D8ygN23l7HnPwAAAD8rDwAAAAAAAAHnBQAA0AAAADi8IIDTfdQ/MoDdt5ex5z8AAAA/WQ8AAAAAAAAB6AUAANAAAAA4vCCA033UPxAkNCcMpec/AAAAP3kPAAAAAAAAAekFAADQAAAAOLwggNN91D/wx4qWgJjnPwAAAD95DwAAAAAAAAHqBQAA0AAAADi8IIDTfdQ/zmvhBfWL5z8AAAA/uA8AAAAAAAAB6wUAANAAAAA4vCCA033UP7APOHVpf+c/AAAAP2MQAAAAAAAAAewFAADQAAAAShj5YnVt1D+wDzh1aX/nPwAAAD/BEAAAAAAAAAHtBQAA0AAAAADmdbsrjVg/hCsVcpEB7D8AAAA/AAAAAAAAAAAB7gUAANAAAACA4V4Fs6RsP4QrFXKRAew/AAAAP04AAAAAAAAAAe8FAADQAAAAcGyYzOBpcj+EKxVykQHsPwAAAD9OAAAAAAAAAAHwBQAA0AAAACBogRZogXY/hCsVcpEB7D8AAAA/XgAAAAAAAAAB8QUAANAAAADAY2pg75h6P4QrFXKRAew/AAAAP20AAAAAAAAAAfIFAADQAAAAcF9Tqnawfj+EKxVykQHsPwAAAD9tAAAAAAAAAAHzBQAA0AAAAFirEp/Cb4M/hCsVcpEB7D8AAAA/jQAAAAAAAAAB9AUAANAAAAAwKQdEhnuFP4QrFXKRAew/AAAAP40AAAAAAAAAAfUFAADQAAAAAKf76EmHhz+EKxVykQHsPwAAAD+cAAAAAAAAAAH2BQAA0AAAANgk8I0Nk4k/hCsVcpEB7D8AAAA/nAAAAAAAAAAB9wUAANAAAABQns18WLaPP4QrFXKRAew/AAAAP6wAAAAAAAAAAfgFAADQAAAAFA7hEA7hkD+EKxVykQHsPwAAAD+sAAAAAAAAAAH5BQAA0AAAAOSL1bXR7JI/hCsVcpEB7D8AAAA/uwAAAAAAAAAB+gUAANAAAAB0xjjSOgqYP4QrFXKRAew/AAAAP7sAAAAAAAAAAfsFAADQAAAASEQtd/4Vmj+EKxVykQHsPwAAAD/LAAAAAAAAAAH8BQAA0AAAACDCIRzCIZw/hCsVcpEB7D8AAAA/ywAAAAAAAAAB/QUAANAAAAC03PlXaCiiP4QrFXKRAew/AAAAP/kAAAAAAAAAAf4FAADQAAAAoBt0Kkouoz+EKxVykQHsPwAAAD/5AAAAAAAAAAH/BQAA0AAAAKAbdCpKLqM/ZM9r4QX16z8AAAA/CAEAAAAAAAABAAYAANAAAACIWu78KzSkP2TPa+EF9es/AAAAPygBAAAAAAAAAQEGAADQAAAA/Hkr5hy3pD9kz2vhBfXrPwAAAD92AQAAAAAAAAECBgAA0AAAAHSZaM8NOqU/ZM9r4QX16z8AAAA/hQEAAAAAAAABAwYAANAAAADkuKW4/rylP2TPa+EF9es/AAAAP6QBAAAAAAAAAQQGAADQAAAAXNjioe8/pj9kz2vhBfXrPwAAAD+kAQAAAAAAAAEFBgAA0AAAAND3H4vgwqY/ZM9r4QX16z8AAAA/xAEAAAAAAAABBgYAANAAAABHnTGOtI7iP0JzwlB66Os/AAAAPwAAAAAAAAAAAQcGAADQAAAAPm/FnOOW4j9Cc8JQeujrPwAAAD99AAAAAAAAAAEIBgAA0AAAADdBWasSn+I/QnPCUHro6z8AAAA/jAAAAAAAAAABCQYAANAAAAAl5YDIcK/iP0JzwlB66Os/AAAAP4wAAAAAAAAAAQoGAADQAAAAHLcU15+34j9Cc8JQeujrPwAAAD+cAAAAAAAAAAELBgAA0AAAABOJqOXOv+I/QnPCUHro6z8AAAA/nAAAAAAAAAABDAYAANAAAAACLdACLdDiP0JzwlB66Os/AAAAP6sAAAAAAAAAAQ0GAADQAAAA8ND3H4vg4j9Cc8JQeujrPwAAAD+rAAAAAAAAAAEOBgAA0AAAAOeiiy666OI/QnPCUHro6z8AAAA/uwAAAAAAAAABDwYAANAAAADfdB896fDiP0JzwlB66Os/AAAAP8sAAAAAAAAAARAGAADQAAAAzRhHWkcB4z9Cc8JQeujrPwAAAD/LAAAAAAAAAAERBgAA0AAAAMbq2mh2CeM/QnPCUHro6z8AAAA/GQEAAAAAAAABEgYAANAAAAC9vG53pRHjP0JzwlB66Os/AAAAPxkBAAAAAAAAARMGAADQAAAAtI4ChtQZ4z9Cc8JQeujrPwAAAD8oAQAAAAAAAAEUBgAA0AAAAKtglpQDIuM/QnPCUHro6z8AAAA/RwEAAAAAAA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24300</TotalTime>
  <Words>302</Words>
  <Application>Microsoft Macintosh PowerPoint</Application>
  <PresentationFormat>On-screen Show (4:3)</PresentationFormat>
  <Paragraphs>72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ＭＳ Ｐゴシック</vt:lpstr>
      <vt:lpstr>Wingdings</vt:lpstr>
      <vt:lpstr>Arial</vt:lpstr>
      <vt:lpstr>Office Theme</vt:lpstr>
      <vt:lpstr>GeoSpatial data analysis</vt:lpstr>
      <vt:lpstr>Outline</vt:lpstr>
      <vt:lpstr>Association rules vs co-location</vt:lpstr>
      <vt:lpstr>Association rule mining</vt:lpstr>
      <vt:lpstr>Spatial association rule mining</vt:lpstr>
      <vt:lpstr>Spatial Colocation</vt:lpstr>
      <vt:lpstr>Clustering vs Hot spots</vt:lpstr>
      <vt:lpstr>Hot spots finding with DBScan</vt:lpstr>
      <vt:lpstr>Summary</vt:lpstr>
      <vt:lpstr>Thank You.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556</cp:revision>
  <dcterms:created xsi:type="dcterms:W3CDTF">2014-02-08T14:13:03Z</dcterms:created>
  <dcterms:modified xsi:type="dcterms:W3CDTF">2019-10-22T06:31:49Z</dcterms:modified>
</cp:coreProperties>
</file>