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sldIdLst>
    <p:sldId id="256" r:id="rId2"/>
    <p:sldId id="269" r:id="rId3"/>
    <p:sldId id="272" r:id="rId4"/>
    <p:sldId id="262" r:id="rId5"/>
    <p:sldId id="271" r:id="rId6"/>
    <p:sldId id="275" r:id="rId7"/>
    <p:sldId id="257" r:id="rId8"/>
    <p:sldId id="264" r:id="rId9"/>
    <p:sldId id="260" r:id="rId10"/>
    <p:sldId id="266" r:id="rId11"/>
    <p:sldId id="261" r:id="rId12"/>
    <p:sldId id="274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vhenii Liubchyk" initials="YL" lastIdx="2" clrIdx="0">
    <p:extLst>
      <p:ext uri="{19B8F6BF-5375-455C-9EA6-DF929625EA0E}">
        <p15:presenceInfo xmlns:p15="http://schemas.microsoft.com/office/powerpoint/2012/main" userId="S::slubchyk@campus.technion.ac.il::a8867521-1cfc-42cd-8e97-3cf46f6c11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3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3" y="3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6856-86AE-44A7-BC82-0B4ABBB74123}" type="datetimeFigureOut">
              <a:rPr lang="LID4096" smtClean="0"/>
              <a:t>03/01/2020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7AB6187-D57D-4007-BFF2-2F94E0DF81A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33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6856-86AE-44A7-BC82-0B4ABBB74123}" type="datetimeFigureOut">
              <a:rPr lang="LID4096" smtClean="0"/>
              <a:t>03/01/2020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6187-D57D-4007-BFF2-2F94E0DF81A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8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6856-86AE-44A7-BC82-0B4ABBB74123}" type="datetimeFigureOut">
              <a:rPr lang="LID4096" smtClean="0"/>
              <a:t>03/01/2020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6187-D57D-4007-BFF2-2F94E0DF81A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91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6856-86AE-44A7-BC82-0B4ABBB74123}" type="datetimeFigureOut">
              <a:rPr lang="LID4096" smtClean="0"/>
              <a:t>03/01/2020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6187-D57D-4007-BFF2-2F94E0DF81A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96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6856-86AE-44A7-BC82-0B4ABBB74123}" type="datetimeFigureOut">
              <a:rPr lang="LID4096" smtClean="0"/>
              <a:t>03/01/2020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6187-D57D-4007-BFF2-2F94E0DF81A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01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6856-86AE-44A7-BC82-0B4ABBB74123}" type="datetimeFigureOut">
              <a:rPr lang="LID4096" smtClean="0"/>
              <a:t>03/01/2020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6187-D57D-4007-BFF2-2F94E0DF81A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88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6856-86AE-44A7-BC82-0B4ABBB74123}" type="datetimeFigureOut">
              <a:rPr lang="LID4096" smtClean="0"/>
              <a:t>03/01/2020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6187-D57D-4007-BFF2-2F94E0DF81A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80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6856-86AE-44A7-BC82-0B4ABBB74123}" type="datetimeFigureOut">
              <a:rPr lang="LID4096" smtClean="0"/>
              <a:t>03/01/2020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6187-D57D-4007-BFF2-2F94E0DF81A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78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6856-86AE-44A7-BC82-0B4ABBB74123}" type="datetimeFigureOut">
              <a:rPr lang="LID4096" smtClean="0"/>
              <a:t>03/01/2020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6187-D57D-4007-BFF2-2F94E0DF81A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725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6856-86AE-44A7-BC82-0B4ABBB74123}" type="datetimeFigureOut">
              <a:rPr lang="LID4096" smtClean="0"/>
              <a:t>03/01/2020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6187-D57D-4007-BFF2-2F94E0DF81A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43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3DA6856-86AE-44A7-BC82-0B4ABBB74123}" type="datetimeFigureOut">
              <a:rPr lang="LID4096" smtClean="0"/>
              <a:t>03/01/2020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6187-D57D-4007-BFF2-2F94E0DF81A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9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A6856-86AE-44A7-BC82-0B4ABBB74123}" type="datetimeFigureOut">
              <a:rPr lang="LID4096" smtClean="0"/>
              <a:t>03/01/2020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7AB6187-D57D-4007-BFF2-2F94E0DF81A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6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lhmzVL5bm8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SIPNhOiMoE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DA0DA-8AFB-4FE9-BFE5-C761EEBDF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5600" b="1" dirty="0">
                <a:solidFill>
                  <a:srgbClr val="454545"/>
                </a:solidFill>
              </a:rPr>
              <a:t>Internet of thing</a:t>
            </a:r>
            <a:br>
              <a:rPr lang="en-US" sz="5600" b="1" dirty="0">
                <a:solidFill>
                  <a:srgbClr val="454545"/>
                </a:solidFill>
              </a:rPr>
            </a:br>
            <a:r>
              <a:rPr lang="he-IL" sz="5600" b="1" dirty="0">
                <a:solidFill>
                  <a:srgbClr val="454545"/>
                </a:solidFill>
              </a:rPr>
              <a:t>האינטרנט של הדברים</a:t>
            </a:r>
            <a:endParaRPr lang="LID4096" sz="5600" b="1" dirty="0">
              <a:solidFill>
                <a:srgbClr val="45454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0CFFB-57E1-4294-9C33-030767B54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he-IL">
                <a:solidFill>
                  <a:schemeClr val="accent1"/>
                </a:solidFill>
              </a:rPr>
              <a:t>יבגני לובצ'יק</a:t>
            </a:r>
            <a:endParaRPr lang="LID4096">
              <a:solidFill>
                <a:schemeClr val="accent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317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9791A7C-ED3A-4EB9-A16F-7C43AA3F0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4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7A22BC86-5A51-48E0-A8D1-BB578C7809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60612"/>
          </a:xfrm>
        </p:spPr>
      </p:pic>
    </p:spTree>
    <p:extLst>
      <p:ext uri="{BB962C8B-B14F-4D97-AF65-F5344CB8AC3E}">
        <p14:creationId xmlns:p14="http://schemas.microsoft.com/office/powerpoint/2010/main" val="3875980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road, truck, building, yellow&#10;&#10;Description automatically generated">
            <a:extLst>
              <a:ext uri="{FF2B5EF4-FFF2-40B4-BE49-F238E27FC236}">
                <a16:creationId xmlns:a16="http://schemas.microsoft.com/office/drawing/2014/main" id="{4123D2F7-986F-4915-AA97-83A30481D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95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576C7-748A-4452-8859-94C1A96E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33" y="960241"/>
            <a:ext cx="6849699" cy="420387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r"/>
            <a:r>
              <a:rPr lang="en-US" sz="5400"/>
              <a:t>תודה רבה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931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C02D8-B791-6C42-A758-7C38B4868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851" y="804519"/>
            <a:ext cx="2773003" cy="1049235"/>
          </a:xfrm>
        </p:spPr>
        <p:txBody>
          <a:bodyPr>
            <a:normAutofit/>
          </a:bodyPr>
          <a:lstStyle/>
          <a:p>
            <a:pPr algn="r" rtl="1"/>
            <a:r>
              <a:rPr lang="he-IL" sz="6000" dirty="0"/>
              <a:t>מכשירים</a:t>
            </a:r>
            <a:endParaRPr lang="ru-UA" sz="60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EB6A7D90-B2F3-E940-8715-D1CB9C3A93C8}"/>
              </a:ext>
            </a:extLst>
          </p:cNvPr>
          <p:cNvSpPr txBox="1">
            <a:spLocks/>
          </p:cNvSpPr>
          <p:nvPr/>
        </p:nvSpPr>
        <p:spPr>
          <a:xfrm>
            <a:off x="1304365" y="868552"/>
            <a:ext cx="2385168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6000" dirty="0"/>
              <a:t>חיישנים</a:t>
            </a:r>
            <a:endParaRPr lang="ru-UA" sz="6000" dirty="0"/>
          </a:p>
        </p:txBody>
      </p:sp>
      <p:pic>
        <p:nvPicPr>
          <p:cNvPr id="13" name="Picture 12" descr="A picture containing indoor, table, computer, desk&#10;&#10;Description automatically generated">
            <a:extLst>
              <a:ext uri="{FF2B5EF4-FFF2-40B4-BE49-F238E27FC236}">
                <a16:creationId xmlns:a16="http://schemas.microsoft.com/office/drawing/2014/main" id="{F1B9F82E-DF5D-46AF-8330-4ED227C97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616" y="2155091"/>
            <a:ext cx="6357355" cy="2970240"/>
          </a:xfrm>
          <a:prstGeom prst="rect">
            <a:avLst/>
          </a:prstGeom>
        </p:spPr>
      </p:pic>
      <p:pic>
        <p:nvPicPr>
          <p:cNvPr id="8" name="Picture 7" descr="A picture containing table, items&#10;&#10;Description automatically generated">
            <a:extLst>
              <a:ext uri="{FF2B5EF4-FFF2-40B4-BE49-F238E27FC236}">
                <a16:creationId xmlns:a16="http://schemas.microsoft.com/office/drawing/2014/main" id="{6695ADE7-D173-4083-992C-7628278B5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81" y="1912923"/>
            <a:ext cx="4057019" cy="321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3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C02D8-B791-6C42-A758-7C38B486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6000" dirty="0"/>
              <a:t>לתקשר</a:t>
            </a:r>
            <a:endParaRPr lang="ru-UA" sz="6000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B61278E-E383-5643-91BC-9565D678B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894" y="2120579"/>
            <a:ext cx="2966959" cy="2966959"/>
          </a:xfr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EB6A7D90-B2F3-E940-8715-D1CB9C3A93C8}"/>
              </a:ext>
            </a:extLst>
          </p:cNvPr>
          <p:cNvSpPr txBox="1">
            <a:spLocks/>
          </p:cNvSpPr>
          <p:nvPr/>
        </p:nvSpPr>
        <p:spPr>
          <a:xfrm>
            <a:off x="1304365" y="868552"/>
            <a:ext cx="2385168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6000" dirty="0"/>
              <a:t>להתאחד</a:t>
            </a:r>
            <a:endParaRPr lang="ru-UA" sz="6000" dirty="0"/>
          </a:p>
        </p:txBody>
      </p:sp>
    </p:spTree>
    <p:extLst>
      <p:ext uri="{BB962C8B-B14F-4D97-AF65-F5344CB8AC3E}">
        <p14:creationId xmlns:p14="http://schemas.microsoft.com/office/powerpoint/2010/main" val="427403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3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3" name="Picture 35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4" name="Straight Connector 37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4174D6-891F-4D1F-996D-B08D963D2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2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" name="Online Media 1" title="Internet of Things (IoT) | What is IoT | How it Works | IoT Explained | Edureka">
            <a:hlinkClick r:id="" action="ppaction://media"/>
            <a:extLst>
              <a:ext uri="{FF2B5EF4-FFF2-40B4-BE49-F238E27FC236}">
                <a16:creationId xmlns:a16="http://schemas.microsoft.com/office/drawing/2014/main" id="{47BA8E4E-5E6A-47EA-A508-7D80BF82F31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5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How It Works: Internet of Things">
            <a:hlinkClick r:id="" action="ppaction://media"/>
            <a:extLst>
              <a:ext uri="{FF2B5EF4-FFF2-40B4-BE49-F238E27FC236}">
                <a16:creationId xmlns:a16="http://schemas.microsoft.com/office/drawing/2014/main" id="{42A1724D-36C2-4409-A9FE-5929E2D3004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16" y="0"/>
            <a:ext cx="12191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erson wearing a suit and tie smiling and looking at the camera&#10;&#10;Description automatically generated">
            <a:extLst>
              <a:ext uri="{FF2B5EF4-FFF2-40B4-BE49-F238E27FC236}">
                <a16:creationId xmlns:a16="http://schemas.microsoft.com/office/drawing/2014/main" id="{98FD09D1-4453-4233-B1B3-C8767D7A3F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60613" cy="6860613"/>
          </a:xfrm>
        </p:spPr>
      </p:pic>
      <p:pic>
        <p:nvPicPr>
          <p:cNvPr id="10" name="Content Placeholder 9" descr="A red stop sign sitting on the side of a building&#10;&#10;Description automatically generated">
            <a:extLst>
              <a:ext uri="{FF2B5EF4-FFF2-40B4-BE49-F238E27FC236}">
                <a16:creationId xmlns:a16="http://schemas.microsoft.com/office/drawing/2014/main" id="{8AFA75D6-3068-4B78-8F1E-A540F29AD7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613" y="3760"/>
            <a:ext cx="5331387" cy="6854240"/>
          </a:xfrm>
        </p:spPr>
      </p:pic>
    </p:spTree>
    <p:extLst>
      <p:ext uri="{BB962C8B-B14F-4D97-AF65-F5344CB8AC3E}">
        <p14:creationId xmlns:p14="http://schemas.microsoft.com/office/powerpoint/2010/main" val="112431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58E951F-D0D9-CC4D-A423-0BD1EF595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" y="62701"/>
            <a:ext cx="12144973" cy="67561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9992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, room&#10;&#10;Description automatically generated">
            <a:extLst>
              <a:ext uri="{FF2B5EF4-FFF2-40B4-BE49-F238E27FC236}">
                <a16:creationId xmlns:a16="http://schemas.microsoft.com/office/drawing/2014/main" id="{555C0765-88F7-4B13-8318-62FCF5A81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550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</Words>
  <Application>Microsoft Office PowerPoint</Application>
  <PresentationFormat>Widescreen</PresentationFormat>
  <Paragraphs>7</Paragraphs>
  <Slides>13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Internet of thing האינטרנט של הדברים</vt:lpstr>
      <vt:lpstr>מכשירים</vt:lpstr>
      <vt:lpstr>לתקשר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תודה רבה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 האינטרנט של הדברים</dc:title>
  <dc:creator>Yevhenii Liubchyk</dc:creator>
  <cp:lastModifiedBy>Yevhenii Liubchyk</cp:lastModifiedBy>
  <cp:revision>3</cp:revision>
  <dcterms:created xsi:type="dcterms:W3CDTF">2020-03-01T08:09:52Z</dcterms:created>
  <dcterms:modified xsi:type="dcterms:W3CDTF">2020-03-01T08:35:17Z</dcterms:modified>
</cp:coreProperties>
</file>