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96548-9F7C-4D7F-B4CC-194CF81336F1}"/>
              </a:ext>
            </a:extLst>
          </p:cNvPr>
          <p:cNvSpPr/>
          <p:nvPr/>
        </p:nvSpPr>
        <p:spPr>
          <a:xfrm>
            <a:off x="5671455" y="110203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A8C32-4187-4B01-9EFC-C97EBE0054A9}"/>
              </a:ext>
            </a:extLst>
          </p:cNvPr>
          <p:cNvSpPr/>
          <p:nvPr/>
        </p:nvSpPr>
        <p:spPr>
          <a:xfrm>
            <a:off x="3196039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3BD96-CF60-4AB7-BF97-942B81EDCAFC}"/>
              </a:ext>
            </a:extLst>
          </p:cNvPr>
          <p:cNvSpPr/>
          <p:nvPr/>
        </p:nvSpPr>
        <p:spPr>
          <a:xfrm>
            <a:off x="8146872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4454-F5A0-41D5-ACCA-FCF42ABA2772}"/>
              </a:ext>
            </a:extLst>
          </p:cNvPr>
          <p:cNvSpPr/>
          <p:nvPr/>
        </p:nvSpPr>
        <p:spPr>
          <a:xfrm>
            <a:off x="1153884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344F4-0B91-4472-9EFC-2B269E5C8698}"/>
              </a:ext>
            </a:extLst>
          </p:cNvPr>
          <p:cNvSpPr/>
          <p:nvPr/>
        </p:nvSpPr>
        <p:spPr>
          <a:xfrm>
            <a:off x="5333997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D309-F297-408B-8607-78D395843ED3}"/>
              </a:ext>
            </a:extLst>
          </p:cNvPr>
          <p:cNvSpPr/>
          <p:nvPr/>
        </p:nvSpPr>
        <p:spPr>
          <a:xfrm>
            <a:off x="1153884" y="478575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93BE-226B-43EA-8DFB-26756063A936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4134389" y="1461061"/>
            <a:ext cx="1537066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EA6FF-6B6E-4407-8A6A-D3CABBF81D5D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092234" y="2558141"/>
            <a:ext cx="1103805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4B63B-EAD1-4CBC-A2B0-D4429A00352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092234" y="4116977"/>
            <a:ext cx="0" cy="6687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48261C-5D2A-4358-BE87-E396705240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072739" y="2558141"/>
            <a:ext cx="1199608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0C052-CD02-491D-99E3-76477DF72D3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548155" y="1461061"/>
            <a:ext cx="1537067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E6279-33C1-46B9-8830-31070684CA84}"/>
              </a:ext>
            </a:extLst>
          </p:cNvPr>
          <p:cNvSpPr txBox="1"/>
          <p:nvPr/>
        </p:nvSpPr>
        <p:spPr>
          <a:xfrm>
            <a:off x="322217" y="452846"/>
            <a:ext cx="260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POS</a:t>
            </a:r>
          </a:p>
        </p:txBody>
      </p:sp>
    </p:spTree>
    <p:extLst>
      <p:ext uri="{BB962C8B-B14F-4D97-AF65-F5344CB8AC3E}">
        <p14:creationId xmlns:p14="http://schemas.microsoft.com/office/powerpoint/2010/main" val="375225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1FF200-C023-4143-B65E-B8CD4A4D0305}"/>
              </a:ext>
            </a:extLst>
          </p:cNvPr>
          <p:cNvSpPr/>
          <p:nvPr/>
        </p:nvSpPr>
        <p:spPr>
          <a:xfrm>
            <a:off x="1301931" y="1409116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AppModule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867C-F341-47DF-8935-6AA701DD5866}"/>
              </a:ext>
            </a:extLst>
          </p:cNvPr>
          <p:cNvSpPr txBox="1"/>
          <p:nvPr/>
        </p:nvSpPr>
        <p:spPr>
          <a:xfrm>
            <a:off x="4167051" y="395443"/>
            <a:ext cx="361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Hierarchical Injector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3608-48C8-4465-85FB-F6D11DC97F57}"/>
              </a:ext>
            </a:extLst>
          </p:cNvPr>
          <p:cNvSpPr txBox="1"/>
          <p:nvPr/>
        </p:nvSpPr>
        <p:spPr>
          <a:xfrm>
            <a:off x="5212076" y="137699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application wide</a:t>
            </a:r>
            <a:r>
              <a:rPr lang="my-MM" dirty="0"/>
              <a:t> အနေနဲ့ ရရှိပါမယ်။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5C322-6539-4445-A848-BB74D39906F9}"/>
              </a:ext>
            </a:extLst>
          </p:cNvPr>
          <p:cNvSpPr/>
          <p:nvPr/>
        </p:nvSpPr>
        <p:spPr>
          <a:xfrm>
            <a:off x="1301931" y="315083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8AFA-FEE6-4457-AD8C-A708412B5A1A}"/>
              </a:ext>
            </a:extLst>
          </p:cNvPr>
          <p:cNvSpPr txBox="1"/>
          <p:nvPr/>
        </p:nvSpPr>
        <p:spPr>
          <a:xfrm>
            <a:off x="5212076" y="313912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Component </a:t>
            </a:r>
            <a:r>
              <a:rPr lang="my-MM" dirty="0"/>
              <a:t>အားလုံးအတွက် ရရှိပါမယ်။ ဒါပေမဲ့ တခြား </a:t>
            </a:r>
            <a:r>
              <a:rPr lang="en-US" dirty="0"/>
              <a:t>service </a:t>
            </a:r>
            <a:r>
              <a:rPr lang="my-MM" dirty="0"/>
              <a:t>တွေအတွက်တော့မရပါ။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389E4-7428-4B1E-B4B6-4D07700A2F90}"/>
              </a:ext>
            </a:extLst>
          </p:cNvPr>
          <p:cNvSpPr/>
          <p:nvPr/>
        </p:nvSpPr>
        <p:spPr>
          <a:xfrm>
            <a:off x="1301931" y="473579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Other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464A4-FDFC-478E-8522-E2933D43851E}"/>
              </a:ext>
            </a:extLst>
          </p:cNvPr>
          <p:cNvSpPr txBox="1"/>
          <p:nvPr/>
        </p:nvSpPr>
        <p:spPr>
          <a:xfrm>
            <a:off x="5212076" y="472408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</a:t>
            </a:r>
            <a:r>
              <a:rPr lang="en-US" dirty="0"/>
              <a:t> </a:t>
            </a:r>
            <a:r>
              <a:rPr lang="my-MM" dirty="0"/>
              <a:t>ကြေငြာလိုက်တဲ့ </a:t>
            </a:r>
            <a:r>
              <a:rPr lang="en-US" dirty="0"/>
              <a:t>component </a:t>
            </a:r>
            <a:r>
              <a:rPr lang="my-MM" dirty="0"/>
              <a:t>နဲ့ သူ့ရဲ့ </a:t>
            </a:r>
            <a:r>
              <a:rPr lang="en-US" dirty="0"/>
              <a:t>child component </a:t>
            </a:r>
            <a:r>
              <a:rPr lang="my-MM" dirty="0"/>
              <a:t>တွေ အကုန်ရရှိပါမယ်။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D6A648-2CD1-40F1-B44C-08F512F71C15}"/>
              </a:ext>
            </a:extLst>
          </p:cNvPr>
          <p:cNvSpPr/>
          <p:nvPr/>
        </p:nvSpPr>
        <p:spPr>
          <a:xfrm>
            <a:off x="836023" y="68175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41144-4A24-4500-BA85-23104EE141B6}"/>
              </a:ext>
            </a:extLst>
          </p:cNvPr>
          <p:cNvSpPr/>
          <p:nvPr/>
        </p:nvSpPr>
        <p:spPr>
          <a:xfrm>
            <a:off x="836023" y="2557242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ServersComponent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4EB003-21E8-4596-AF1C-ABF1419529BD}"/>
              </a:ext>
            </a:extLst>
          </p:cNvPr>
          <p:cNvSpPr/>
          <p:nvPr/>
        </p:nvSpPr>
        <p:spPr>
          <a:xfrm>
            <a:off x="836023" y="427290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ServerComponent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4E881-3C9B-4B1D-9AF2-7F1EB90E5BAF}"/>
              </a:ext>
            </a:extLst>
          </p:cNvPr>
          <p:cNvSpPr txBox="1"/>
          <p:nvPr/>
        </p:nvSpPr>
        <p:spPr>
          <a:xfrm>
            <a:off x="836023" y="5809309"/>
            <a:ext cx="9457509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တိုင်းမှာ </a:t>
            </a:r>
            <a:r>
              <a:rPr lang="en-US" dirty="0"/>
              <a:t>service instance </a:t>
            </a:r>
            <a:r>
              <a:rPr lang="my-MM" dirty="0"/>
              <a:t>တောင်းယူထားတာကြောင့် </a:t>
            </a:r>
            <a:r>
              <a:rPr lang="en-US" dirty="0"/>
              <a:t>service instance </a:t>
            </a:r>
            <a:r>
              <a:rPr lang="my-MM" dirty="0"/>
              <a:t>မတူတော့ပါ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70A3E4-F030-4FE1-87B7-763552B33803}"/>
              </a:ext>
            </a:extLst>
          </p:cNvPr>
          <p:cNvSpPr/>
          <p:nvPr/>
        </p:nvSpPr>
        <p:spPr>
          <a:xfrm>
            <a:off x="2609306" y="376481"/>
            <a:ext cx="1245326" cy="7057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DA11E-161D-431B-9DFD-A85A00DC2B0E}"/>
              </a:ext>
            </a:extLst>
          </p:cNvPr>
          <p:cNvSpPr txBox="1"/>
          <p:nvPr/>
        </p:nvSpPr>
        <p:spPr>
          <a:xfrm>
            <a:off x="2688772" y="575485"/>
            <a:ext cx="113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 instance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5C3D3B-3869-44ED-A22D-21D88B21669A}"/>
              </a:ext>
            </a:extLst>
          </p:cNvPr>
          <p:cNvGrpSpPr/>
          <p:nvPr/>
        </p:nvGrpSpPr>
        <p:grpSpPr>
          <a:xfrm>
            <a:off x="2616926" y="2253147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8BF4C0-2A9D-4979-B549-6FFFD88181E2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3AC03-4BFA-45D9-8B95-103F0F504BDA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0AA13-B8E3-4224-B264-DDBBA7B508F4}"/>
              </a:ext>
            </a:extLst>
          </p:cNvPr>
          <p:cNvGrpSpPr/>
          <p:nvPr/>
        </p:nvGrpSpPr>
        <p:grpSpPr>
          <a:xfrm>
            <a:off x="2688772" y="3920016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EF627E-9168-4275-AE84-E07590CC7999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7D4C87-7DFD-4A8B-9092-97AB6D31B798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5681B7-A3C9-4FE9-8802-751948A55EFD}"/>
              </a:ext>
            </a:extLst>
          </p:cNvPr>
          <p:cNvSpPr txBox="1"/>
          <p:nvPr/>
        </p:nvSpPr>
        <p:spPr>
          <a:xfrm>
            <a:off x="4550230" y="729373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</a:t>
            </a:r>
            <a:r>
              <a:rPr lang="my-MM" dirty="0"/>
              <a:t>လုပ်ပေးဖို့တောင်းတဲ့အတွက် </a:t>
            </a:r>
            <a:r>
              <a:rPr lang="en-US" dirty="0"/>
              <a:t>service instance </a:t>
            </a:r>
            <a:r>
              <a:rPr lang="my-MM" dirty="0"/>
              <a:t>အသစ်တစ်ခုကိုရတယ်။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0185AC-7FAF-431E-AC4F-903A2AB2077E}"/>
              </a:ext>
            </a:extLst>
          </p:cNvPr>
          <p:cNvSpPr txBox="1"/>
          <p:nvPr/>
        </p:nvSpPr>
        <p:spPr>
          <a:xfrm>
            <a:off x="4550230" y="2606039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ဒီမှာထပ်ပြီး </a:t>
            </a:r>
            <a:r>
              <a:rPr lang="en-US" dirty="0"/>
              <a:t>provide </a:t>
            </a:r>
            <a:r>
              <a:rPr lang="my-MM" dirty="0"/>
              <a:t>လုပ်ပေးခိုင်းတဲ့အတွက် </a:t>
            </a:r>
            <a:r>
              <a:rPr lang="en-US" dirty="0"/>
              <a:t>new instance </a:t>
            </a:r>
            <a:r>
              <a:rPr lang="my-MM" dirty="0"/>
              <a:t>ထပ်ရပါတယ်။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AAE4A-C8CC-478D-95C2-2BB21AD48BF7}"/>
              </a:ext>
            </a:extLst>
          </p:cNvPr>
          <p:cNvSpPr txBox="1"/>
          <p:nvPr/>
        </p:nvSpPr>
        <p:spPr>
          <a:xfrm>
            <a:off x="4550230" y="4507747"/>
            <a:ext cx="5743302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ဒီမှာလည်း အတူတူပါပဲ </a:t>
            </a:r>
            <a:r>
              <a:rPr lang="en-US" dirty="0"/>
              <a:t>new instance </a:t>
            </a:r>
            <a:r>
              <a:rPr lang="my-MM" dirty="0"/>
              <a:t>ထပ်ရပြန်ပါတယ်။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97871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626</Words>
  <Application>Microsoft Office PowerPoint</Application>
  <PresentationFormat>Widescreen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41</cp:revision>
  <dcterms:created xsi:type="dcterms:W3CDTF">2021-04-25T03:33:02Z</dcterms:created>
  <dcterms:modified xsi:type="dcterms:W3CDTF">2021-05-13T10:12:04Z</dcterms:modified>
</cp:coreProperties>
</file>