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96548-9F7C-4D7F-B4CC-194CF81336F1}"/>
              </a:ext>
            </a:extLst>
          </p:cNvPr>
          <p:cNvSpPr/>
          <p:nvPr/>
        </p:nvSpPr>
        <p:spPr>
          <a:xfrm>
            <a:off x="5671455" y="110203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A8C32-4187-4B01-9EFC-C97EBE0054A9}"/>
              </a:ext>
            </a:extLst>
          </p:cNvPr>
          <p:cNvSpPr/>
          <p:nvPr/>
        </p:nvSpPr>
        <p:spPr>
          <a:xfrm>
            <a:off x="3196039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3BD96-CF60-4AB7-BF97-942B81EDCAFC}"/>
              </a:ext>
            </a:extLst>
          </p:cNvPr>
          <p:cNvSpPr/>
          <p:nvPr/>
        </p:nvSpPr>
        <p:spPr>
          <a:xfrm>
            <a:off x="8146872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4454-F5A0-41D5-ACCA-FCF42ABA2772}"/>
              </a:ext>
            </a:extLst>
          </p:cNvPr>
          <p:cNvSpPr/>
          <p:nvPr/>
        </p:nvSpPr>
        <p:spPr>
          <a:xfrm>
            <a:off x="1153884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344F4-0B91-4472-9EFC-2B269E5C8698}"/>
              </a:ext>
            </a:extLst>
          </p:cNvPr>
          <p:cNvSpPr/>
          <p:nvPr/>
        </p:nvSpPr>
        <p:spPr>
          <a:xfrm>
            <a:off x="5333997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D309-F297-408B-8607-78D395843ED3}"/>
              </a:ext>
            </a:extLst>
          </p:cNvPr>
          <p:cNvSpPr/>
          <p:nvPr/>
        </p:nvSpPr>
        <p:spPr>
          <a:xfrm>
            <a:off x="1153884" y="478575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93BE-226B-43EA-8DFB-26756063A936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4134389" y="1461061"/>
            <a:ext cx="1537066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EA6FF-6B6E-4407-8A6A-D3CABBF81D5D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092234" y="2558141"/>
            <a:ext cx="1103805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4B63B-EAD1-4CBC-A2B0-D4429A00352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092234" y="4116977"/>
            <a:ext cx="0" cy="6687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48261C-5D2A-4358-BE87-E396705240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072739" y="2558141"/>
            <a:ext cx="1199608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0C052-CD02-491D-99E3-76477DF72D3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548155" y="1461061"/>
            <a:ext cx="1537067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E6279-33C1-46B9-8830-31070684CA84}"/>
              </a:ext>
            </a:extLst>
          </p:cNvPr>
          <p:cNvSpPr txBox="1"/>
          <p:nvPr/>
        </p:nvSpPr>
        <p:spPr>
          <a:xfrm>
            <a:off x="322217" y="452846"/>
            <a:ext cx="260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POS</a:t>
            </a:r>
          </a:p>
        </p:txBody>
      </p:sp>
    </p:spTree>
    <p:extLst>
      <p:ext uri="{BB962C8B-B14F-4D97-AF65-F5344CB8AC3E}">
        <p14:creationId xmlns:p14="http://schemas.microsoft.com/office/powerpoint/2010/main" val="37522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372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24</cp:revision>
  <dcterms:created xsi:type="dcterms:W3CDTF">2021-04-25T03:33:02Z</dcterms:created>
  <dcterms:modified xsi:type="dcterms:W3CDTF">2021-05-10T04:55:12Z</dcterms:modified>
</cp:coreProperties>
</file>