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635D-1C67-4E6B-81EB-F091605E4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8736A-6101-4EBC-8A0E-B97A2FA42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83683-A3BA-43F7-8831-C736B0E5C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F9-7F5B-4235-8EC3-75D5AB177DA5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39795-9E46-4DC3-B32C-ADCB19546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91A61-0E91-4BDA-8059-00439D3B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D2B7-2FB9-4CAD-ACBF-9B0ADD49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09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8A6F2-DFF4-457E-AFB5-3B1AD6FAA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9E7C23-9558-4B15-988E-1AD2B3900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835E6-FAD4-49E4-A8D0-119608F47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F9-7F5B-4235-8EC3-75D5AB177DA5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B70AB-C8DB-4937-A131-C1A76872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2C806-6E83-48D3-985A-20896C706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D2B7-2FB9-4CAD-ACBF-9B0ADD49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4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412AE8-7FEF-4E31-8FB5-3F17B0DD4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B812AD-F567-406B-8BBB-FBB1CBE9D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14776-1BC3-4214-B02B-2A34DB9BC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F9-7F5B-4235-8EC3-75D5AB177DA5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4C310-99E5-4E4E-954F-6567A561E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14D10-505E-4C4C-8F6C-3E5A648EC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D2B7-2FB9-4CAD-ACBF-9B0ADD49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91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15F5F-CC3E-4C07-832A-0B4E19234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B7246-A049-4BF7-BBBE-B0976A38F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062AB-06D9-4A3B-9781-23A453874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F9-7F5B-4235-8EC3-75D5AB177DA5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5DDC7-9DEC-4E5E-B2F8-1BC3FA59E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EA9EA-937E-4528-B808-82612047F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D2B7-2FB9-4CAD-ACBF-9B0ADD49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31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5736A-F58C-46FF-B27D-8E2ABEA40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A1260-DA3A-4BEC-BBB4-904100A31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AB722-D5D9-47F9-AE90-30C296603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F9-7F5B-4235-8EC3-75D5AB177DA5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061CF-DFFC-45F7-ADA8-B167385A1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1F535-58EE-4147-B1CD-825A79908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D2B7-2FB9-4CAD-ACBF-9B0ADD49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8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A06D-842A-4F29-83C5-92FBC04FE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4108B-FE63-4699-8D17-51434C763F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19DC86-A44B-4F04-B409-0D2BA7C40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22BB6-B273-49B5-AD64-C514FD4D4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F9-7F5B-4235-8EC3-75D5AB177DA5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3286D-1C3C-4E5D-B2D5-C386C7EFB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5A796-1542-4B2E-A431-09DF7C220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D2B7-2FB9-4CAD-ACBF-9B0ADD49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00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0E7AE-97FB-4404-834F-FEF3163CD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925AA-7E43-451C-961E-4D9E518EE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0162F-808C-4A6B-8958-91A19326D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59AA92-0110-497B-994E-6D920EEF1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4A5A92-23E9-44A3-8050-2147A3D9E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8C61E4-764E-4455-BA7F-6150D1F4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F9-7F5B-4235-8EC3-75D5AB177DA5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B2866-69D5-48CF-80D0-B9E9D213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CE0F39-F1D9-49B1-AABE-BA1467877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D2B7-2FB9-4CAD-ACBF-9B0ADD49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3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824BD-6F9D-41EE-86BC-BF37A2C5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655341-BFC3-4C1F-8BE2-2A9D72F17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F9-7F5B-4235-8EC3-75D5AB177DA5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F12B50-7DF1-486A-8EE6-5985AF187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474E56-8CBC-497A-BE33-16A473C9F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D2B7-2FB9-4CAD-ACBF-9B0ADD49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4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37F87E-040C-4159-AA5C-874ECA8A1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F9-7F5B-4235-8EC3-75D5AB177DA5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780291-43CD-445A-8046-BEA1FC598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F9FB3-3D46-4561-A7F8-8CA884492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D2B7-2FB9-4CAD-ACBF-9B0ADD49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8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7A456-97C4-41AE-AC97-EE5B433B4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B1E44-50EC-4FC7-B06E-D807593EE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BCD71-BE0D-4D74-B40E-0BB0682A9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86B9E-BABF-4849-BAB9-0DADCD7C2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F9-7F5B-4235-8EC3-75D5AB177DA5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DB6AD-7F90-4961-B027-6C923C99C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42DDC-6C31-44BA-8F81-BB128A600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D2B7-2FB9-4CAD-ACBF-9B0ADD49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1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5C9FC-D876-49AB-91A9-672B644A0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13C6E7-E737-4893-B1D1-794F5E347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6A92BE-B1E5-4720-BCCB-F2CEA1226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1A140-5F8F-4CAC-A927-488B0BEE8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F9-7F5B-4235-8EC3-75D5AB177DA5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B8315-95E3-431D-8C42-18EB8C34B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4CDB2-654E-49CB-A0F3-331D71B8D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D2B7-2FB9-4CAD-ACBF-9B0ADD49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4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80B51C-5E7A-4D43-9A63-81DE0E22E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DF075-BB4C-416E-8DC9-AFFAD31A2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F199C-0565-47EC-AF79-A3C4AF859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DCEF9-7F5B-4235-8EC3-75D5AB177DA5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1657F-1E60-4738-BB12-CCAA3611C4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8F4FD-4F80-402A-9EB4-C8EEAC0AE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DD2B7-2FB9-4CAD-ACBF-9B0ADD49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56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3C11BB-36C5-48BE-A0AB-0946FDE7F278}"/>
              </a:ext>
            </a:extLst>
          </p:cNvPr>
          <p:cNvSpPr txBox="1"/>
          <p:nvPr/>
        </p:nvSpPr>
        <p:spPr>
          <a:xfrm>
            <a:off x="1898469" y="749219"/>
            <a:ext cx="1776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CSS Selector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5B8546-A338-424E-AF10-D0915C7F9E26}"/>
              </a:ext>
            </a:extLst>
          </p:cNvPr>
          <p:cNvSpPr txBox="1"/>
          <p:nvPr/>
        </p:nvSpPr>
        <p:spPr>
          <a:xfrm>
            <a:off x="7585166" y="749219"/>
            <a:ext cx="2281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Angular Selector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A0BAD3-5BE5-4B20-9621-B3472F416646}"/>
              </a:ext>
            </a:extLst>
          </p:cNvPr>
          <p:cNvSpPr/>
          <p:nvPr/>
        </p:nvSpPr>
        <p:spPr>
          <a:xfrm>
            <a:off x="622663" y="1397445"/>
            <a:ext cx="4781006" cy="47113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DC79DC-1E46-4C01-8BE7-DBA5C82659CF}"/>
              </a:ext>
            </a:extLst>
          </p:cNvPr>
          <p:cNvSpPr txBox="1"/>
          <p:nvPr/>
        </p:nvSpPr>
        <p:spPr>
          <a:xfrm>
            <a:off x="1075508" y="1837570"/>
            <a:ext cx="2699657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latin typeface="JetBrains Mono" panose="020B0509020102050004" pitchFamily="49" charset="0"/>
              </a:rPr>
              <a:t>HTML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&lt;h1&gt;Hello&lt;/h1&gt;</a:t>
            </a:r>
          </a:p>
          <a:p>
            <a:pPr>
              <a:lnSpc>
                <a:spcPct val="150000"/>
              </a:lnSpc>
            </a:pPr>
            <a:endParaRPr lang="en-US" dirty="0">
              <a:latin typeface="JetBrains Mono" panose="020B050902010205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u="sng" dirty="0">
                <a:latin typeface="JetBrains Mono" panose="020B0509020102050004" pitchFamily="49" charset="0"/>
              </a:rPr>
              <a:t>CSS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  <a:latin typeface="JetBrains Mono" panose="020B0509020102050004" pitchFamily="49" charset="0"/>
              </a:rPr>
              <a:t>h1</a:t>
            </a:r>
            <a:r>
              <a:rPr lang="en-US" dirty="0">
                <a:latin typeface="JetBrains Mono" panose="020B05090201020500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   color: red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}</a:t>
            </a:r>
          </a:p>
          <a:p>
            <a:endParaRPr lang="en-US" dirty="0">
              <a:latin typeface="JetBrains Mono" panose="020B05090201020500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660F9-731D-4A88-94DD-A36AE1DA1E2D}"/>
              </a:ext>
            </a:extLst>
          </p:cNvPr>
          <p:cNvSpPr/>
          <p:nvPr/>
        </p:nvSpPr>
        <p:spPr>
          <a:xfrm>
            <a:off x="6335486" y="1397445"/>
            <a:ext cx="4781006" cy="47113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184C2C-8581-4B1F-8E05-1F57E05C93EA}"/>
              </a:ext>
            </a:extLst>
          </p:cNvPr>
          <p:cNvSpPr txBox="1"/>
          <p:nvPr/>
        </p:nvSpPr>
        <p:spPr>
          <a:xfrm>
            <a:off x="6823166" y="1837570"/>
            <a:ext cx="4293326" cy="337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latin typeface="JetBrains Mono" panose="020B0509020102050004" pitchFamily="49" charset="0"/>
              </a:rPr>
              <a:t>HTML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&lt;app-servers&gt;&lt;/app-servers&gt;</a:t>
            </a:r>
          </a:p>
          <a:p>
            <a:pPr>
              <a:lnSpc>
                <a:spcPct val="150000"/>
              </a:lnSpc>
            </a:pPr>
            <a:endParaRPr lang="en-US" dirty="0">
              <a:latin typeface="JetBrains Mono" panose="020B050902010205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u="sng" dirty="0">
                <a:latin typeface="JetBrains Mono" panose="020B0509020102050004" pitchFamily="49" charset="0"/>
              </a:rPr>
              <a:t>Component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@Component(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selector: ‘</a:t>
            </a:r>
            <a:r>
              <a:rPr lang="en-US" dirty="0">
                <a:solidFill>
                  <a:srgbClr val="FF0000"/>
                </a:solidFill>
                <a:latin typeface="JetBrains Mono" panose="020B0509020102050004" pitchFamily="49" charset="0"/>
              </a:rPr>
              <a:t>app-servers</a:t>
            </a:r>
            <a:r>
              <a:rPr lang="en-US" dirty="0">
                <a:latin typeface="JetBrains Mono" panose="020B0509020102050004" pitchFamily="49" charset="0"/>
              </a:rPr>
              <a:t>’,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...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01536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BB6E0C-2F0B-4667-A463-A78E8075B37C}"/>
              </a:ext>
            </a:extLst>
          </p:cNvPr>
          <p:cNvSpPr txBox="1"/>
          <p:nvPr/>
        </p:nvSpPr>
        <p:spPr>
          <a:xfrm>
            <a:off x="7327655" y="975917"/>
            <a:ext cx="16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MyComponent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DAC571-F7ED-4D9D-89BA-8DFEDEA01B19}"/>
              </a:ext>
            </a:extLst>
          </p:cNvPr>
          <p:cNvSpPr txBox="1"/>
          <p:nvPr/>
        </p:nvSpPr>
        <p:spPr>
          <a:xfrm>
            <a:off x="552450" y="1846191"/>
            <a:ext cx="4001966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Template </a:t>
            </a:r>
            <a:r>
              <a:rPr lang="my-MM" dirty="0"/>
              <a:t>တည်ဆောက်လိုက်တယ်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9337C-9D2A-44F3-AC2F-B6CFB0D5B5CF}"/>
              </a:ext>
            </a:extLst>
          </p:cNvPr>
          <p:cNvSpPr txBox="1"/>
          <p:nvPr/>
        </p:nvSpPr>
        <p:spPr>
          <a:xfrm>
            <a:off x="543658" y="465992"/>
            <a:ext cx="4705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7: </a:t>
            </a:r>
            <a:r>
              <a:rPr lang="en-US" b="1" dirty="0" err="1"/>
              <a:t>ngAfterViewInit</a:t>
            </a:r>
            <a:r>
              <a:rPr lang="en-US" b="1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29AF74-EB76-4585-A9E8-1ECAAD1E6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622" y="118696"/>
            <a:ext cx="8827477" cy="662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372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BB6E0C-2F0B-4667-A463-A78E8075B37C}"/>
              </a:ext>
            </a:extLst>
          </p:cNvPr>
          <p:cNvSpPr txBox="1"/>
          <p:nvPr/>
        </p:nvSpPr>
        <p:spPr>
          <a:xfrm>
            <a:off x="7327655" y="975917"/>
            <a:ext cx="16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MyComponent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9337C-9D2A-44F3-AC2F-B6CFB0D5B5CF}"/>
              </a:ext>
            </a:extLst>
          </p:cNvPr>
          <p:cNvSpPr txBox="1"/>
          <p:nvPr/>
        </p:nvSpPr>
        <p:spPr>
          <a:xfrm>
            <a:off x="552450" y="465992"/>
            <a:ext cx="4705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8: </a:t>
            </a:r>
            <a:r>
              <a:rPr lang="en-US" b="1" dirty="0" err="1"/>
              <a:t>ngAfterViewChecked</a:t>
            </a:r>
            <a:r>
              <a:rPr lang="en-US" b="1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29AF74-EB76-4585-A9E8-1ECAAD1E6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622" y="118696"/>
            <a:ext cx="8827477" cy="66206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640075-CE33-47E0-8463-81B9347760D3}"/>
              </a:ext>
            </a:extLst>
          </p:cNvPr>
          <p:cNvSpPr txBox="1"/>
          <p:nvPr/>
        </p:nvSpPr>
        <p:spPr>
          <a:xfrm>
            <a:off x="561242" y="1846191"/>
            <a:ext cx="4001966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change detection run </a:t>
            </a:r>
            <a:r>
              <a:rPr lang="my-MM" dirty="0"/>
              <a:t>ရင် </a:t>
            </a:r>
            <a:r>
              <a:rPr lang="en-US" dirty="0"/>
              <a:t>template </a:t>
            </a:r>
            <a:r>
              <a:rPr lang="my-MM" dirty="0"/>
              <a:t>ကို ထပ်စစ်တယ်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52E788-39FD-48EB-A2A8-1BDF8A72C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00466">
            <a:off x="4786851" y="1023690"/>
            <a:ext cx="1472168" cy="12009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DBE352-6A94-466A-BA16-53F2163245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6565">
            <a:off x="6027160" y="851481"/>
            <a:ext cx="528773" cy="55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02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BB6E0C-2F0B-4667-A463-A78E8075B37C}"/>
              </a:ext>
            </a:extLst>
          </p:cNvPr>
          <p:cNvSpPr txBox="1"/>
          <p:nvPr/>
        </p:nvSpPr>
        <p:spPr>
          <a:xfrm>
            <a:off x="7327655" y="975917"/>
            <a:ext cx="16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MyComponent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9337C-9D2A-44F3-AC2F-B6CFB0D5B5CF}"/>
              </a:ext>
            </a:extLst>
          </p:cNvPr>
          <p:cNvSpPr txBox="1"/>
          <p:nvPr/>
        </p:nvSpPr>
        <p:spPr>
          <a:xfrm>
            <a:off x="552450" y="465992"/>
            <a:ext cx="4705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9:ngOnDestroy()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640075-CE33-47E0-8463-81B9347760D3}"/>
              </a:ext>
            </a:extLst>
          </p:cNvPr>
          <p:cNvSpPr txBox="1"/>
          <p:nvPr/>
        </p:nvSpPr>
        <p:spPr>
          <a:xfrm>
            <a:off x="552450" y="1846191"/>
            <a:ext cx="4001966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Component </a:t>
            </a:r>
            <a:r>
              <a:rPr lang="my-MM" dirty="0"/>
              <a:t>ဖျက်သိမ်းလိုက်တယ်။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77E5BCC-445B-47A9-96EC-0A2F986853E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6EAE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688" y="1539091"/>
            <a:ext cx="3904844" cy="40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42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3C11BB-36C5-48BE-A0AB-0946FDE7F278}"/>
              </a:ext>
            </a:extLst>
          </p:cNvPr>
          <p:cNvSpPr txBox="1"/>
          <p:nvPr/>
        </p:nvSpPr>
        <p:spPr>
          <a:xfrm>
            <a:off x="1898469" y="749219"/>
            <a:ext cx="1776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CSS Selector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5B8546-A338-424E-AF10-D0915C7F9E26}"/>
              </a:ext>
            </a:extLst>
          </p:cNvPr>
          <p:cNvSpPr txBox="1"/>
          <p:nvPr/>
        </p:nvSpPr>
        <p:spPr>
          <a:xfrm>
            <a:off x="7585166" y="749219"/>
            <a:ext cx="2281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Angular Selector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A0BAD3-5BE5-4B20-9621-B3472F416646}"/>
              </a:ext>
            </a:extLst>
          </p:cNvPr>
          <p:cNvSpPr/>
          <p:nvPr/>
        </p:nvSpPr>
        <p:spPr>
          <a:xfrm>
            <a:off x="622663" y="1397445"/>
            <a:ext cx="4781006" cy="47113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DC79DC-1E46-4C01-8BE7-DBA5C82659CF}"/>
              </a:ext>
            </a:extLst>
          </p:cNvPr>
          <p:cNvSpPr txBox="1"/>
          <p:nvPr/>
        </p:nvSpPr>
        <p:spPr>
          <a:xfrm>
            <a:off x="1075508" y="1837570"/>
            <a:ext cx="4097383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latin typeface="JetBrains Mono" panose="020B0509020102050004" pitchFamily="49" charset="0"/>
              </a:rPr>
              <a:t>HTML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&lt;h1 name=“hello”&gt;Hello&lt;/h1&gt;</a:t>
            </a:r>
          </a:p>
          <a:p>
            <a:pPr>
              <a:lnSpc>
                <a:spcPct val="150000"/>
              </a:lnSpc>
            </a:pPr>
            <a:endParaRPr lang="en-US" dirty="0">
              <a:latin typeface="JetBrains Mono" panose="020B050902010205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u="sng" dirty="0">
                <a:latin typeface="JetBrains Mono" panose="020B0509020102050004" pitchFamily="49" charset="0"/>
              </a:rPr>
              <a:t>CSS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  <a:latin typeface="JetBrains Mono" panose="020B0509020102050004" pitchFamily="49" charset="0"/>
              </a:rPr>
              <a:t>[name=“hello”] </a:t>
            </a:r>
            <a:r>
              <a:rPr lang="en-US" dirty="0">
                <a:latin typeface="JetBrains Mono" panose="020B05090201020500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   color: red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}</a:t>
            </a:r>
          </a:p>
          <a:p>
            <a:endParaRPr lang="en-US" dirty="0">
              <a:latin typeface="JetBrains Mono" panose="020B05090201020500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660F9-731D-4A88-94DD-A36AE1DA1E2D}"/>
              </a:ext>
            </a:extLst>
          </p:cNvPr>
          <p:cNvSpPr/>
          <p:nvPr/>
        </p:nvSpPr>
        <p:spPr>
          <a:xfrm>
            <a:off x="6335486" y="1397445"/>
            <a:ext cx="4781006" cy="47113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184C2C-8581-4B1F-8E05-1F57E05C93EA}"/>
              </a:ext>
            </a:extLst>
          </p:cNvPr>
          <p:cNvSpPr txBox="1"/>
          <p:nvPr/>
        </p:nvSpPr>
        <p:spPr>
          <a:xfrm>
            <a:off x="6823166" y="1837570"/>
            <a:ext cx="4088674" cy="337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latin typeface="JetBrains Mono" panose="020B0509020102050004" pitchFamily="49" charset="0"/>
              </a:rPr>
              <a:t>HTML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&lt;div app-servers&gt;&lt;/div&gt;</a:t>
            </a:r>
          </a:p>
          <a:p>
            <a:pPr>
              <a:lnSpc>
                <a:spcPct val="150000"/>
              </a:lnSpc>
            </a:pPr>
            <a:endParaRPr lang="en-US" dirty="0">
              <a:latin typeface="JetBrains Mono" panose="020B050902010205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u="sng" dirty="0">
                <a:latin typeface="JetBrains Mono" panose="020B0509020102050004" pitchFamily="49" charset="0"/>
              </a:rPr>
              <a:t>Component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@Component(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selector: ‘</a:t>
            </a:r>
            <a:r>
              <a:rPr lang="en-US" dirty="0">
                <a:solidFill>
                  <a:srgbClr val="FF0000"/>
                </a:solidFill>
                <a:latin typeface="JetBrains Mono" panose="020B0509020102050004" pitchFamily="49" charset="0"/>
              </a:rPr>
              <a:t>[app-servers]</a:t>
            </a:r>
            <a:r>
              <a:rPr lang="en-US" dirty="0">
                <a:latin typeface="JetBrains Mono" panose="020B0509020102050004" pitchFamily="49" charset="0"/>
              </a:rPr>
              <a:t>’,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...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9526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3C11BB-36C5-48BE-A0AB-0946FDE7F278}"/>
              </a:ext>
            </a:extLst>
          </p:cNvPr>
          <p:cNvSpPr txBox="1"/>
          <p:nvPr/>
        </p:nvSpPr>
        <p:spPr>
          <a:xfrm>
            <a:off x="1898469" y="749219"/>
            <a:ext cx="1776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CSS Selector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5B8546-A338-424E-AF10-D0915C7F9E26}"/>
              </a:ext>
            </a:extLst>
          </p:cNvPr>
          <p:cNvSpPr txBox="1"/>
          <p:nvPr/>
        </p:nvSpPr>
        <p:spPr>
          <a:xfrm>
            <a:off x="7585166" y="749219"/>
            <a:ext cx="2281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Angular Selector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A0BAD3-5BE5-4B20-9621-B3472F416646}"/>
              </a:ext>
            </a:extLst>
          </p:cNvPr>
          <p:cNvSpPr/>
          <p:nvPr/>
        </p:nvSpPr>
        <p:spPr>
          <a:xfrm>
            <a:off x="622663" y="1397445"/>
            <a:ext cx="4781006" cy="47113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DC79DC-1E46-4C01-8BE7-DBA5C82659CF}"/>
              </a:ext>
            </a:extLst>
          </p:cNvPr>
          <p:cNvSpPr txBox="1"/>
          <p:nvPr/>
        </p:nvSpPr>
        <p:spPr>
          <a:xfrm>
            <a:off x="964474" y="1837570"/>
            <a:ext cx="4097383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latin typeface="JetBrains Mono" panose="020B0509020102050004" pitchFamily="49" charset="0"/>
              </a:rPr>
              <a:t>HTML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&lt;h1 class=“hello”&gt;Hello&lt;/h1&gt;</a:t>
            </a:r>
          </a:p>
          <a:p>
            <a:pPr>
              <a:lnSpc>
                <a:spcPct val="150000"/>
              </a:lnSpc>
            </a:pPr>
            <a:endParaRPr lang="en-US" dirty="0">
              <a:latin typeface="JetBrains Mono" panose="020B050902010205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u="sng" dirty="0">
                <a:latin typeface="JetBrains Mono" panose="020B0509020102050004" pitchFamily="49" charset="0"/>
              </a:rPr>
              <a:t>CSS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  <a:latin typeface="JetBrains Mono" panose="020B0509020102050004" pitchFamily="49" charset="0"/>
              </a:rPr>
              <a:t>.hello </a:t>
            </a:r>
            <a:r>
              <a:rPr lang="en-US" dirty="0">
                <a:latin typeface="JetBrains Mono" panose="020B05090201020500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   color: red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}</a:t>
            </a:r>
          </a:p>
          <a:p>
            <a:endParaRPr lang="en-US" dirty="0">
              <a:latin typeface="JetBrains Mono" panose="020B05090201020500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660F9-731D-4A88-94DD-A36AE1DA1E2D}"/>
              </a:ext>
            </a:extLst>
          </p:cNvPr>
          <p:cNvSpPr/>
          <p:nvPr/>
        </p:nvSpPr>
        <p:spPr>
          <a:xfrm>
            <a:off x="6335486" y="1397445"/>
            <a:ext cx="4781006" cy="47113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184C2C-8581-4B1F-8E05-1F57E05C93EA}"/>
              </a:ext>
            </a:extLst>
          </p:cNvPr>
          <p:cNvSpPr txBox="1"/>
          <p:nvPr/>
        </p:nvSpPr>
        <p:spPr>
          <a:xfrm>
            <a:off x="6644637" y="1837570"/>
            <a:ext cx="4471855" cy="337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latin typeface="JetBrains Mono" panose="020B0509020102050004" pitchFamily="49" charset="0"/>
              </a:rPr>
              <a:t>HTML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&lt;div class=“app-servers”&gt;&lt;/div&gt;</a:t>
            </a:r>
          </a:p>
          <a:p>
            <a:pPr>
              <a:lnSpc>
                <a:spcPct val="150000"/>
              </a:lnSpc>
            </a:pPr>
            <a:endParaRPr lang="en-US" dirty="0">
              <a:latin typeface="JetBrains Mono" panose="020B050902010205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u="sng" dirty="0">
                <a:latin typeface="JetBrains Mono" panose="020B0509020102050004" pitchFamily="49" charset="0"/>
              </a:rPr>
              <a:t>Component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@Component(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selector: ‘</a:t>
            </a:r>
            <a:r>
              <a:rPr lang="en-US" dirty="0">
                <a:solidFill>
                  <a:srgbClr val="FF0000"/>
                </a:solidFill>
                <a:latin typeface="JetBrains Mono" panose="020B0509020102050004" pitchFamily="49" charset="0"/>
              </a:rPr>
              <a:t>.app-servers</a:t>
            </a:r>
            <a:r>
              <a:rPr lang="en-US" dirty="0">
                <a:latin typeface="JetBrains Mono" panose="020B0509020102050004" pitchFamily="49" charset="0"/>
              </a:rPr>
              <a:t>’,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...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773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BB6E0C-2F0B-4667-A463-A78E8075B37C}"/>
              </a:ext>
            </a:extLst>
          </p:cNvPr>
          <p:cNvSpPr txBox="1"/>
          <p:nvPr/>
        </p:nvSpPr>
        <p:spPr>
          <a:xfrm>
            <a:off x="7327655" y="975917"/>
            <a:ext cx="16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MyComponent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DAC571-F7ED-4D9D-89BA-8DFEDEA01B19}"/>
              </a:ext>
            </a:extLst>
          </p:cNvPr>
          <p:cNvSpPr txBox="1"/>
          <p:nvPr/>
        </p:nvSpPr>
        <p:spPr>
          <a:xfrm>
            <a:off x="517280" y="1846191"/>
            <a:ext cx="3613639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Component </a:t>
            </a:r>
            <a:r>
              <a:rPr lang="my-MM" dirty="0"/>
              <a:t>စတည်ဆောက်တဲ့အခါ </a:t>
            </a:r>
            <a:r>
              <a:rPr lang="en-US" dirty="0"/>
              <a:t>constructor </a:t>
            </a:r>
            <a:r>
              <a:rPr lang="my-MM" dirty="0"/>
              <a:t>ကိုအရင် </a:t>
            </a:r>
            <a:r>
              <a:rPr lang="en-US" dirty="0"/>
              <a:t>run </a:t>
            </a:r>
            <a:r>
              <a:rPr lang="my-MM" dirty="0"/>
              <a:t>တယ်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9337C-9D2A-44F3-AC2F-B6CFB0D5B5CF}"/>
              </a:ext>
            </a:extLst>
          </p:cNvPr>
          <p:cNvSpPr txBox="1"/>
          <p:nvPr/>
        </p:nvSpPr>
        <p:spPr>
          <a:xfrm>
            <a:off x="517280" y="465992"/>
            <a:ext cx="490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1: constructor()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25A4710-4839-4CDA-AC98-E40CD448A1D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6EAE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795" y="1427940"/>
            <a:ext cx="5722318" cy="4269477"/>
          </a:xfrm>
          <a:prstGeom prst="rect">
            <a:avLst/>
          </a:prstGeom>
        </p:spPr>
      </p:pic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B624A36C-9E2B-4C7F-B6F3-665C751F11A3}"/>
              </a:ext>
            </a:extLst>
          </p:cNvPr>
          <p:cNvSpPr/>
          <p:nvPr/>
        </p:nvSpPr>
        <p:spPr>
          <a:xfrm>
            <a:off x="1888880" y="4365478"/>
            <a:ext cx="2620108" cy="1331939"/>
          </a:xfrm>
          <a:prstGeom prst="cloudCallout">
            <a:avLst>
              <a:gd name="adj1" fmla="val 86886"/>
              <a:gd name="adj2" fmla="val -63581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is Constructor </a:t>
            </a:r>
          </a:p>
        </p:txBody>
      </p:sp>
    </p:spTree>
    <p:extLst>
      <p:ext uri="{BB962C8B-B14F-4D97-AF65-F5344CB8AC3E}">
        <p14:creationId xmlns:p14="http://schemas.microsoft.com/office/powerpoint/2010/main" val="607005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C043D957-9BAF-40DB-BB7F-CE825825912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6EAE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795" y="1427940"/>
            <a:ext cx="5722318" cy="42694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BB6E0C-2F0B-4667-A463-A78E8075B37C}"/>
              </a:ext>
            </a:extLst>
          </p:cNvPr>
          <p:cNvSpPr txBox="1"/>
          <p:nvPr/>
        </p:nvSpPr>
        <p:spPr>
          <a:xfrm>
            <a:off x="7327655" y="975917"/>
            <a:ext cx="16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MyComponent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DAC571-F7ED-4D9D-89BA-8DFEDEA01B19}"/>
              </a:ext>
            </a:extLst>
          </p:cNvPr>
          <p:cNvSpPr txBox="1"/>
          <p:nvPr/>
        </p:nvSpPr>
        <p:spPr>
          <a:xfrm>
            <a:off x="543662" y="1846191"/>
            <a:ext cx="3613639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my-MM" dirty="0"/>
              <a:t>လက်ခံရရှိတဲ့ </a:t>
            </a:r>
            <a:r>
              <a:rPr lang="en-US" dirty="0"/>
              <a:t>state </a:t>
            </a:r>
            <a:r>
              <a:rPr lang="my-MM" dirty="0"/>
              <a:t>တွေကို ထည့်လိုက်တယ်။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9337C-9D2A-44F3-AC2F-B6CFB0D5B5CF}"/>
              </a:ext>
            </a:extLst>
          </p:cNvPr>
          <p:cNvSpPr txBox="1"/>
          <p:nvPr/>
        </p:nvSpPr>
        <p:spPr>
          <a:xfrm>
            <a:off x="539261" y="501047"/>
            <a:ext cx="46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2: </a:t>
            </a:r>
            <a:r>
              <a:rPr lang="en-US" b="1" dirty="0" err="1"/>
              <a:t>ngOnChanges</a:t>
            </a:r>
            <a:r>
              <a:rPr lang="en-US" b="1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124317-60E2-4C27-8B9E-FD07CE33D127}"/>
              </a:ext>
            </a:extLst>
          </p:cNvPr>
          <p:cNvSpPr txBox="1"/>
          <p:nvPr/>
        </p:nvSpPr>
        <p:spPr>
          <a:xfrm>
            <a:off x="2521926" y="4651352"/>
            <a:ext cx="2162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= state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4E61E1F-DB6A-4D8C-AEC1-F05525A02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7" y="4234320"/>
            <a:ext cx="2136531" cy="13572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3238458-FE53-4DDA-8F3D-315E7AAC5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024" y="1987034"/>
            <a:ext cx="1705708" cy="108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721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966F47A2-3B47-41B7-AEA9-B9A776AEAD3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6EAE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795" y="1427940"/>
            <a:ext cx="5722318" cy="42694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BB6E0C-2F0B-4667-A463-A78E8075B37C}"/>
              </a:ext>
            </a:extLst>
          </p:cNvPr>
          <p:cNvSpPr txBox="1"/>
          <p:nvPr/>
        </p:nvSpPr>
        <p:spPr>
          <a:xfrm>
            <a:off x="7327655" y="975917"/>
            <a:ext cx="16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MyComponent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DAC571-F7ED-4D9D-89BA-8DFEDEA01B19}"/>
              </a:ext>
            </a:extLst>
          </p:cNvPr>
          <p:cNvSpPr txBox="1"/>
          <p:nvPr/>
        </p:nvSpPr>
        <p:spPr>
          <a:xfrm>
            <a:off x="534866" y="1846191"/>
            <a:ext cx="4001966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Component </a:t>
            </a:r>
            <a:r>
              <a:rPr lang="my-MM" dirty="0"/>
              <a:t>ဆောက်ဖို့လိုတဲ့ </a:t>
            </a:r>
            <a:r>
              <a:rPr lang="en-US" dirty="0"/>
              <a:t>resource </a:t>
            </a:r>
            <a:r>
              <a:rPr lang="my-MM" dirty="0"/>
              <a:t>တွေ ထည့်လိုက်တယ်။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9337C-9D2A-44F3-AC2F-B6CFB0D5B5CF}"/>
              </a:ext>
            </a:extLst>
          </p:cNvPr>
          <p:cNvSpPr txBox="1"/>
          <p:nvPr/>
        </p:nvSpPr>
        <p:spPr>
          <a:xfrm>
            <a:off x="534866" y="465992"/>
            <a:ext cx="4705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3: </a:t>
            </a:r>
            <a:r>
              <a:rPr lang="en-US" b="1" dirty="0" err="1"/>
              <a:t>ngOnInit</a:t>
            </a:r>
            <a:r>
              <a:rPr lang="en-US" b="1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124317-60E2-4C27-8B9E-FD07CE33D127}"/>
              </a:ext>
            </a:extLst>
          </p:cNvPr>
          <p:cNvSpPr txBox="1"/>
          <p:nvPr/>
        </p:nvSpPr>
        <p:spPr>
          <a:xfrm>
            <a:off x="1784838" y="4677729"/>
            <a:ext cx="2162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 resource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2023AA9-5C7D-472B-A6E7-7C65DB52D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27" y="4312854"/>
            <a:ext cx="1026811" cy="119141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D83F89-0B23-47E3-91B5-BA3F0DF0A4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024" y="1987034"/>
            <a:ext cx="1705708" cy="108359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44A87C8-DBA3-4E68-93B4-E6C9315A3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300" y="3024292"/>
            <a:ext cx="799677" cy="92786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3A5C052-EE2C-4BA8-BCBB-532958378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190" y="3035331"/>
            <a:ext cx="799677" cy="92786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5AD8B2B-C4BC-4354-8820-4A39284335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262" y="3024292"/>
            <a:ext cx="799677" cy="92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78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F64098E5-2171-45CA-9DB2-42CE5545A9A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6EAE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795" y="1427940"/>
            <a:ext cx="5722318" cy="42694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BB6E0C-2F0B-4667-A463-A78E8075B37C}"/>
              </a:ext>
            </a:extLst>
          </p:cNvPr>
          <p:cNvSpPr txBox="1"/>
          <p:nvPr/>
        </p:nvSpPr>
        <p:spPr>
          <a:xfrm>
            <a:off x="7327655" y="975917"/>
            <a:ext cx="16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MyComponent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DAC571-F7ED-4D9D-89BA-8DFEDEA01B19}"/>
              </a:ext>
            </a:extLst>
          </p:cNvPr>
          <p:cNvSpPr txBox="1"/>
          <p:nvPr/>
        </p:nvSpPr>
        <p:spPr>
          <a:xfrm>
            <a:off x="526068" y="1846191"/>
            <a:ext cx="4001966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my-MM" dirty="0"/>
              <a:t>ပြောင်းလဲတာတွေစောင့်ကြည့်ဖို့ </a:t>
            </a:r>
            <a:r>
              <a:rPr lang="en-US" dirty="0"/>
              <a:t>change detection </a:t>
            </a:r>
            <a:r>
              <a:rPr lang="my-MM" dirty="0"/>
              <a:t>စတင်လိုက်တယ်။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9337C-9D2A-44F3-AC2F-B6CFB0D5B5CF}"/>
              </a:ext>
            </a:extLst>
          </p:cNvPr>
          <p:cNvSpPr txBox="1"/>
          <p:nvPr/>
        </p:nvSpPr>
        <p:spPr>
          <a:xfrm>
            <a:off x="526066" y="465992"/>
            <a:ext cx="4705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4: </a:t>
            </a:r>
            <a:r>
              <a:rPr lang="en-US" b="1" dirty="0" err="1"/>
              <a:t>ngDoCheck</a:t>
            </a:r>
            <a:r>
              <a:rPr lang="en-US" b="1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124317-60E2-4C27-8B9E-FD07CE33D127}"/>
              </a:ext>
            </a:extLst>
          </p:cNvPr>
          <p:cNvSpPr txBox="1"/>
          <p:nvPr/>
        </p:nvSpPr>
        <p:spPr>
          <a:xfrm>
            <a:off x="1784837" y="4677729"/>
            <a:ext cx="2952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= change detection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B75B0E0-CECB-428E-B2BF-515666B9D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00466">
            <a:off x="4786851" y="1023690"/>
            <a:ext cx="1472168" cy="120090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688263C-92F6-493E-94EF-0782AAC8CF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00466">
            <a:off x="428895" y="4077273"/>
            <a:ext cx="1472168" cy="120090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99530DA-1204-46C3-8350-27684A98C0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024" y="1987034"/>
            <a:ext cx="1705708" cy="108359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349E6CA-A6E2-4CAC-A96F-CD0F6E80BF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300" y="3024292"/>
            <a:ext cx="799677" cy="9278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9D2B848-C56E-41AB-9D44-860788A38B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190" y="3035331"/>
            <a:ext cx="799677" cy="9278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32CEE02-B082-4EF6-A2B3-E6D4965A8F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262" y="3024292"/>
            <a:ext cx="799677" cy="92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951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B36A5264-6E5A-4CC3-A1E0-8930ADB610B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6EAE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795" y="1427940"/>
            <a:ext cx="5722318" cy="42694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BB6E0C-2F0B-4667-A463-A78E8075B37C}"/>
              </a:ext>
            </a:extLst>
          </p:cNvPr>
          <p:cNvSpPr txBox="1"/>
          <p:nvPr/>
        </p:nvSpPr>
        <p:spPr>
          <a:xfrm>
            <a:off x="7327655" y="975917"/>
            <a:ext cx="16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MyComponent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DAC571-F7ED-4D9D-89BA-8DFEDEA01B19}"/>
              </a:ext>
            </a:extLst>
          </p:cNvPr>
          <p:cNvSpPr txBox="1"/>
          <p:nvPr/>
        </p:nvSpPr>
        <p:spPr>
          <a:xfrm>
            <a:off x="552450" y="1846191"/>
            <a:ext cx="4001966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ng-content </a:t>
            </a:r>
            <a:r>
              <a:rPr lang="my-MM" dirty="0"/>
              <a:t>ကရလာတဲ့ </a:t>
            </a:r>
            <a:r>
              <a:rPr lang="en-US" dirty="0"/>
              <a:t>contents </a:t>
            </a:r>
            <a:r>
              <a:rPr lang="my-MM" dirty="0"/>
              <a:t>တွေ ထည့်လိုက်တယ်။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9337C-9D2A-44F3-AC2F-B6CFB0D5B5CF}"/>
              </a:ext>
            </a:extLst>
          </p:cNvPr>
          <p:cNvSpPr txBox="1"/>
          <p:nvPr/>
        </p:nvSpPr>
        <p:spPr>
          <a:xfrm>
            <a:off x="552450" y="465992"/>
            <a:ext cx="4705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5: </a:t>
            </a:r>
            <a:r>
              <a:rPr lang="en-US" b="1" dirty="0" err="1"/>
              <a:t>ngAfterContentInit</a:t>
            </a:r>
            <a:r>
              <a:rPr lang="en-US" b="1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124317-60E2-4C27-8B9E-FD07CE33D127}"/>
              </a:ext>
            </a:extLst>
          </p:cNvPr>
          <p:cNvSpPr txBox="1"/>
          <p:nvPr/>
        </p:nvSpPr>
        <p:spPr>
          <a:xfrm>
            <a:off x="1784837" y="4677729"/>
            <a:ext cx="2952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= content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B75B0E0-CECB-428E-B2BF-515666B9D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00466">
            <a:off x="4786851" y="1023690"/>
            <a:ext cx="1472168" cy="120090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359D833-42C2-4EB0-A253-909586B1C4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08" y="4497157"/>
            <a:ext cx="812342" cy="108591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B653A16-59B5-4A84-99F8-7A44FC4E7D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024" y="1987034"/>
            <a:ext cx="1705708" cy="108359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5A562D5-749F-4FD3-A6B8-5AFFA6C007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300" y="3024292"/>
            <a:ext cx="799677" cy="92786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E367D61-BDE5-437B-93D9-4753D5B6C5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190" y="3035331"/>
            <a:ext cx="799677" cy="92786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126563D-56E7-45B3-8B02-B83DDB98BB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262" y="3024292"/>
            <a:ext cx="799677" cy="92786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886DC5C-98E1-4238-8A2A-92E9D65FA0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262" y="4279896"/>
            <a:ext cx="812342" cy="108591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C911891-D216-4E41-A5BF-4EE4541A58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266" y="4279896"/>
            <a:ext cx="812342" cy="108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69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C021B77-D1FB-4AB7-AF88-0E7443CB5D3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6EAE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795" y="1427940"/>
            <a:ext cx="5722318" cy="42694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BB6E0C-2F0B-4667-A463-A78E8075B37C}"/>
              </a:ext>
            </a:extLst>
          </p:cNvPr>
          <p:cNvSpPr txBox="1"/>
          <p:nvPr/>
        </p:nvSpPr>
        <p:spPr>
          <a:xfrm>
            <a:off x="7327655" y="975917"/>
            <a:ext cx="16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MyComponent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DAC571-F7ED-4D9D-89BA-8DFEDEA01B19}"/>
              </a:ext>
            </a:extLst>
          </p:cNvPr>
          <p:cNvSpPr txBox="1"/>
          <p:nvPr/>
        </p:nvSpPr>
        <p:spPr>
          <a:xfrm>
            <a:off x="552450" y="1846191"/>
            <a:ext cx="4001966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change detection run </a:t>
            </a:r>
            <a:r>
              <a:rPr lang="my-MM" dirty="0"/>
              <a:t>ရင်</a:t>
            </a:r>
            <a:r>
              <a:rPr lang="en-US" dirty="0"/>
              <a:t> content </a:t>
            </a:r>
            <a:r>
              <a:rPr lang="my-MM" dirty="0"/>
              <a:t>ကိုပါထပ်စစ်တယ်။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9337C-9D2A-44F3-AC2F-B6CFB0D5B5CF}"/>
              </a:ext>
            </a:extLst>
          </p:cNvPr>
          <p:cNvSpPr txBox="1"/>
          <p:nvPr/>
        </p:nvSpPr>
        <p:spPr>
          <a:xfrm>
            <a:off x="543658" y="465992"/>
            <a:ext cx="4705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6: </a:t>
            </a:r>
            <a:r>
              <a:rPr lang="en-US" b="1" dirty="0" err="1"/>
              <a:t>ngAfterContentChecked</a:t>
            </a:r>
            <a:r>
              <a:rPr lang="en-US" b="1" dirty="0"/>
              <a:t>()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B75B0E0-CECB-428E-B2BF-515666B9D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00466">
            <a:off x="4786851" y="1023690"/>
            <a:ext cx="1472168" cy="120090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B653A16-59B5-4A84-99F8-7A44FC4E7D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024" y="1987034"/>
            <a:ext cx="1705708" cy="108359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5A562D5-749F-4FD3-A6B8-5AFFA6C007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300" y="3024292"/>
            <a:ext cx="799677" cy="92786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E367D61-BDE5-437B-93D9-4753D5B6C5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190" y="3035331"/>
            <a:ext cx="799677" cy="92786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126563D-56E7-45B3-8B02-B83DDB98BB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262" y="3024292"/>
            <a:ext cx="799677" cy="92786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886DC5C-98E1-4238-8A2A-92E9D65FA0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262" y="4279896"/>
            <a:ext cx="812342" cy="108591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C911891-D216-4E41-A5BF-4EE4541A58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266" y="4279896"/>
            <a:ext cx="812342" cy="10859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A0823A-A62E-4C4F-84D9-D613305292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6565">
            <a:off x="6027160" y="851481"/>
            <a:ext cx="528773" cy="5581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2EF5ECE-06D0-4C01-9656-11C3DAA005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138" y="4084021"/>
            <a:ext cx="528773" cy="5581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5E52CC7-397A-4C14-B8CF-430E2FC304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784" y="4068742"/>
            <a:ext cx="528773" cy="55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175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364</Words>
  <Application>Microsoft Office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JetBrains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 min ko</dc:creator>
  <cp:lastModifiedBy>ye min ko</cp:lastModifiedBy>
  <cp:revision>19</cp:revision>
  <dcterms:created xsi:type="dcterms:W3CDTF">2021-04-25T03:33:02Z</dcterms:created>
  <dcterms:modified xsi:type="dcterms:W3CDTF">2021-05-04T14:09:55Z</dcterms:modified>
</cp:coreProperties>
</file>