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6600FF"/>
    <a:srgbClr val="F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35D-1C67-4E6B-81EB-F091605E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736A-6101-4EBC-8A0E-B97A2FA4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3683-A3BA-43F7-8831-C736B0E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9795-9E46-4DC3-B32C-ADCB195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A61-0E91-4BDA-8059-00439D3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6F2-DFF4-457E-AFB5-3B1AD6F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7C23-9558-4B15-988E-1AD2B39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5E6-FAD4-49E4-A8D0-119608F4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70AB-C8DB-4937-A131-C1A7687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806-6E83-48D3-985A-20896C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2AE8-7FEF-4E31-8FB5-3F17B0DD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12AD-F567-406B-8BBB-FBB1CBE9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4776-1BC3-4214-B02B-2A34DB9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310-99E5-4E4E-954F-6567A56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D10-505E-4C4C-8F6C-3E5A648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5F5F-CC3E-4C07-832A-0B4E192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246-A049-4BF7-BBBE-B0976A3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AB-06D9-4A3B-9781-23A4538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DDC7-9DEC-4E5E-B2F8-1BC3FA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A9EA-937E-4528-B808-826120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736A-F58C-46FF-B27D-8E2ABEA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260-DA3A-4BEC-BBB4-904100A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722-D5D9-47F9-AE90-30C2966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1CF-DFFC-45F7-ADA8-B167385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535-58EE-4147-B1CD-825A799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06D-842A-4F29-83C5-92FBC04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08B-FE63-4699-8D17-51434C7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C86-A44B-4F04-B409-0D2BA7C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BB6-B273-49B5-AD64-C514FD4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86D-1C3C-4E5D-B2D5-C386C7E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A796-1542-4B2E-A431-09DF7C2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7AE-97FB-4404-834F-FEF3163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25AA-7E43-451C-961E-4D9E518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162F-808C-4A6B-8958-91A19326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AA92-0110-497B-994E-6D920EEF1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5A92-23E9-44A3-8050-2147A3D9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61E4-764E-4455-BA7F-6150D1F4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2866-69D5-48CF-80D0-B9E9D21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0F39-F1D9-49B1-AABE-BA14678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4BD-6F9D-41EE-86BC-BF37A2C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5341-BFC3-4C1F-8BE2-2A9D72F1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2B50-7DF1-486A-8EE6-5985AF1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4E56-8CBC-497A-BE33-16A473C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F87E-040C-4159-AA5C-874ECA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0291-43CD-445A-8046-BEA1FC5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FB3-3D46-4561-A7F8-8CA8844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A456-97C4-41AE-AC97-EE5B433B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E44-50EC-4FC7-B06E-D807593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CD71-BE0D-4D74-B40E-0BB0682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6B9E-BABF-4849-BAB9-0DADCD7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B6AD-7F90-4961-B027-6C923C9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42DDC-6C31-44BA-8F81-BB128A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9FC-D876-49AB-91A9-672B644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6E7-E737-4893-B1D1-794F5E3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92BE-B1E5-4720-BCCB-F2CEA122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140-5F8F-4CAC-A927-488B0BE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8315-95E3-431D-8C42-18EB8C3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CDB2-654E-49CB-A0F3-331D71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B51C-5E7A-4D43-9A63-81DE0E2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F075-BB4C-416E-8DC9-AFFAD31A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99C-0565-47EC-AF79-A3C4AF85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F9-7F5B-4235-8EC3-75D5AB177DA5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7F-1E60-4738-BB12-CCAA3611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4FD-4F80-402A-9EB4-C8EEAC0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269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h1</a:t>
            </a:r>
            <a:r>
              <a:rPr lang="en-US" dirty="0">
                <a:latin typeface="JetBrains Mono" panose="020B050902010205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2933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&lt;app-servers&gt;&lt;/app-servers&gt;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5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Template </a:t>
            </a:r>
            <a:r>
              <a:rPr lang="my-MM" dirty="0"/>
              <a:t>တည်ဆောက်လိုက်တယ်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7: </a:t>
            </a:r>
            <a:r>
              <a:rPr lang="en-US" b="1" dirty="0" err="1"/>
              <a:t>ngAfterViewInit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 </a:t>
            </a:r>
            <a:r>
              <a:rPr lang="en-US" b="1" dirty="0" err="1"/>
              <a:t>ngAfterViewChecked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61242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 </a:t>
            </a:r>
            <a:r>
              <a:rPr lang="en-US" dirty="0"/>
              <a:t>template </a:t>
            </a:r>
            <a:r>
              <a:rPr lang="my-MM" dirty="0"/>
              <a:t>ကို ထပ်စစ်တယ်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2E788-39FD-48EB-A2A8-1BDF8A72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BE352-6A94-466A-BA16-53F21632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9:ngOnDestroy()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ဖျက်သိမ်းလိုက်တယ်။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E5BCC-445B-47A9-96EC-0A2F986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8" y="1539091"/>
            <a:ext cx="3904844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96548-9F7C-4D7F-B4CC-194CF81336F1}"/>
              </a:ext>
            </a:extLst>
          </p:cNvPr>
          <p:cNvSpPr/>
          <p:nvPr/>
        </p:nvSpPr>
        <p:spPr>
          <a:xfrm>
            <a:off x="5671455" y="110203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A8C32-4187-4B01-9EFC-C97EBE0054A9}"/>
              </a:ext>
            </a:extLst>
          </p:cNvPr>
          <p:cNvSpPr/>
          <p:nvPr/>
        </p:nvSpPr>
        <p:spPr>
          <a:xfrm>
            <a:off x="3196039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3BD96-CF60-4AB7-BF97-942B81EDCAFC}"/>
              </a:ext>
            </a:extLst>
          </p:cNvPr>
          <p:cNvSpPr/>
          <p:nvPr/>
        </p:nvSpPr>
        <p:spPr>
          <a:xfrm>
            <a:off x="8146872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4454-F5A0-41D5-ACCA-FCF42ABA2772}"/>
              </a:ext>
            </a:extLst>
          </p:cNvPr>
          <p:cNvSpPr/>
          <p:nvPr/>
        </p:nvSpPr>
        <p:spPr>
          <a:xfrm>
            <a:off x="1153884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344F4-0B91-4472-9EFC-2B269E5C8698}"/>
              </a:ext>
            </a:extLst>
          </p:cNvPr>
          <p:cNvSpPr/>
          <p:nvPr/>
        </p:nvSpPr>
        <p:spPr>
          <a:xfrm>
            <a:off x="5333997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D309-F297-408B-8607-78D395843ED3}"/>
              </a:ext>
            </a:extLst>
          </p:cNvPr>
          <p:cNvSpPr/>
          <p:nvPr/>
        </p:nvSpPr>
        <p:spPr>
          <a:xfrm>
            <a:off x="1153884" y="478575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393BE-226B-43EA-8DFB-26756063A936}"/>
              </a:ext>
            </a:extLst>
          </p:cNvPr>
          <p:cNvCxnSpPr>
            <a:stCxn id="3" idx="0"/>
            <a:endCxn id="2" idx="1"/>
          </p:cNvCxnSpPr>
          <p:nvPr/>
        </p:nvCxnSpPr>
        <p:spPr>
          <a:xfrm flipV="1">
            <a:off x="4134389" y="1461061"/>
            <a:ext cx="1537066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EA6FF-6B6E-4407-8A6A-D3CABBF81D5D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092234" y="2558141"/>
            <a:ext cx="1103805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44B63B-EAD1-4CBC-A2B0-D4429A00352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092234" y="4116977"/>
            <a:ext cx="0" cy="6687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48261C-5D2A-4358-BE87-E396705240A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5072739" y="2558141"/>
            <a:ext cx="1199608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0C052-CD02-491D-99E3-76477DF72D3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548155" y="1461061"/>
            <a:ext cx="1537067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DE6279-33C1-46B9-8830-31070684CA84}"/>
              </a:ext>
            </a:extLst>
          </p:cNvPr>
          <p:cNvSpPr txBox="1"/>
          <p:nvPr/>
        </p:nvSpPr>
        <p:spPr>
          <a:xfrm>
            <a:off x="322217" y="452846"/>
            <a:ext cx="260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 POS</a:t>
            </a:r>
          </a:p>
        </p:txBody>
      </p:sp>
    </p:spTree>
    <p:extLst>
      <p:ext uri="{BB962C8B-B14F-4D97-AF65-F5344CB8AC3E}">
        <p14:creationId xmlns:p14="http://schemas.microsoft.com/office/powerpoint/2010/main" val="375225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1FF200-C023-4143-B65E-B8CD4A4D0305}"/>
              </a:ext>
            </a:extLst>
          </p:cNvPr>
          <p:cNvSpPr/>
          <p:nvPr/>
        </p:nvSpPr>
        <p:spPr>
          <a:xfrm>
            <a:off x="1301931" y="1409116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AppModule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1867C-F341-47DF-8935-6AA701DD5866}"/>
              </a:ext>
            </a:extLst>
          </p:cNvPr>
          <p:cNvSpPr txBox="1"/>
          <p:nvPr/>
        </p:nvSpPr>
        <p:spPr>
          <a:xfrm>
            <a:off x="4167051" y="395443"/>
            <a:ext cx="361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Hierarchical Injector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3608-48C8-4465-85FB-F6D11DC97F57}"/>
              </a:ext>
            </a:extLst>
          </p:cNvPr>
          <p:cNvSpPr txBox="1"/>
          <p:nvPr/>
        </p:nvSpPr>
        <p:spPr>
          <a:xfrm>
            <a:off x="5212076" y="137699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application wide</a:t>
            </a:r>
            <a:r>
              <a:rPr lang="my-MM" dirty="0"/>
              <a:t> အနေနဲ့ ရရှိပါမယ်။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5C322-6539-4445-A848-BB74D39906F9}"/>
              </a:ext>
            </a:extLst>
          </p:cNvPr>
          <p:cNvSpPr/>
          <p:nvPr/>
        </p:nvSpPr>
        <p:spPr>
          <a:xfrm>
            <a:off x="1301931" y="315083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8AFA-FEE6-4457-AD8C-A708412B5A1A}"/>
              </a:ext>
            </a:extLst>
          </p:cNvPr>
          <p:cNvSpPr txBox="1"/>
          <p:nvPr/>
        </p:nvSpPr>
        <p:spPr>
          <a:xfrm>
            <a:off x="5212076" y="313912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Component </a:t>
            </a:r>
            <a:r>
              <a:rPr lang="my-MM" dirty="0"/>
              <a:t>အားလုံးအတွက် ရရှိပါမယ်။ ဒါပေမဲ့ တခြား </a:t>
            </a:r>
            <a:r>
              <a:rPr lang="en-US" dirty="0"/>
              <a:t>service </a:t>
            </a:r>
            <a:r>
              <a:rPr lang="my-MM" dirty="0"/>
              <a:t>တွေအတွက်တော့မရပါ။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389E4-7428-4B1E-B4B6-4D07700A2F90}"/>
              </a:ext>
            </a:extLst>
          </p:cNvPr>
          <p:cNvSpPr/>
          <p:nvPr/>
        </p:nvSpPr>
        <p:spPr>
          <a:xfrm>
            <a:off x="1301931" y="473579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Other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464A4-FDFC-478E-8522-E2933D43851E}"/>
              </a:ext>
            </a:extLst>
          </p:cNvPr>
          <p:cNvSpPr txBox="1"/>
          <p:nvPr/>
        </p:nvSpPr>
        <p:spPr>
          <a:xfrm>
            <a:off x="5212076" y="472408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</a:t>
            </a:r>
            <a:r>
              <a:rPr lang="en-US" dirty="0"/>
              <a:t> </a:t>
            </a:r>
            <a:r>
              <a:rPr lang="my-MM" dirty="0"/>
              <a:t>ကြေငြာလိုက်တဲ့ </a:t>
            </a:r>
            <a:r>
              <a:rPr lang="en-US" dirty="0"/>
              <a:t>component </a:t>
            </a:r>
            <a:r>
              <a:rPr lang="my-MM" dirty="0"/>
              <a:t>နဲ့ သူ့ရဲ့ </a:t>
            </a:r>
            <a:r>
              <a:rPr lang="en-US" dirty="0"/>
              <a:t>child component </a:t>
            </a:r>
            <a:r>
              <a:rPr lang="my-MM" dirty="0"/>
              <a:t>တွေ အကုန်ရရှိပါမယ်။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D6A648-2CD1-40F1-B44C-08F512F71C15}"/>
              </a:ext>
            </a:extLst>
          </p:cNvPr>
          <p:cNvSpPr/>
          <p:nvPr/>
        </p:nvSpPr>
        <p:spPr>
          <a:xfrm>
            <a:off x="836023" y="68175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41144-4A24-4500-BA85-23104EE141B6}"/>
              </a:ext>
            </a:extLst>
          </p:cNvPr>
          <p:cNvSpPr/>
          <p:nvPr/>
        </p:nvSpPr>
        <p:spPr>
          <a:xfrm>
            <a:off x="836023" y="2557242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4EB003-21E8-4596-AF1C-ABF1419529BD}"/>
              </a:ext>
            </a:extLst>
          </p:cNvPr>
          <p:cNvSpPr/>
          <p:nvPr/>
        </p:nvSpPr>
        <p:spPr>
          <a:xfrm>
            <a:off x="836023" y="427290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4E881-3C9B-4B1D-9AF2-7F1EB90E5BAF}"/>
              </a:ext>
            </a:extLst>
          </p:cNvPr>
          <p:cNvSpPr txBox="1"/>
          <p:nvPr/>
        </p:nvSpPr>
        <p:spPr>
          <a:xfrm>
            <a:off x="836023" y="5809309"/>
            <a:ext cx="9457509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တိုင်းမှာ </a:t>
            </a:r>
            <a:r>
              <a:rPr lang="en-US" dirty="0"/>
              <a:t>service instance </a:t>
            </a:r>
            <a:r>
              <a:rPr lang="my-MM" dirty="0"/>
              <a:t>တောင်းယူထားတာကြောင့် </a:t>
            </a:r>
            <a:r>
              <a:rPr lang="en-US" dirty="0"/>
              <a:t>service instance </a:t>
            </a:r>
            <a:r>
              <a:rPr lang="my-MM" dirty="0"/>
              <a:t>မတူတော့ပါ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70A3E4-F030-4FE1-87B7-763552B33803}"/>
              </a:ext>
            </a:extLst>
          </p:cNvPr>
          <p:cNvSpPr/>
          <p:nvPr/>
        </p:nvSpPr>
        <p:spPr>
          <a:xfrm>
            <a:off x="2609306" y="376481"/>
            <a:ext cx="1245326" cy="7057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DA11E-161D-431B-9DFD-A85A00DC2B0E}"/>
              </a:ext>
            </a:extLst>
          </p:cNvPr>
          <p:cNvSpPr txBox="1"/>
          <p:nvPr/>
        </p:nvSpPr>
        <p:spPr>
          <a:xfrm>
            <a:off x="2688772" y="575485"/>
            <a:ext cx="113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 instance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5C3D3B-3869-44ED-A22D-21D88B21669A}"/>
              </a:ext>
            </a:extLst>
          </p:cNvPr>
          <p:cNvGrpSpPr/>
          <p:nvPr/>
        </p:nvGrpSpPr>
        <p:grpSpPr>
          <a:xfrm>
            <a:off x="2616926" y="2253147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8BF4C0-2A9D-4979-B549-6FFFD88181E2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B3AC03-4BFA-45D9-8B95-103F0F504BDA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B0AA13-B8E3-4224-B264-DDBBA7B508F4}"/>
              </a:ext>
            </a:extLst>
          </p:cNvPr>
          <p:cNvGrpSpPr/>
          <p:nvPr/>
        </p:nvGrpSpPr>
        <p:grpSpPr>
          <a:xfrm>
            <a:off x="2688772" y="3920016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EF627E-9168-4275-AE84-E07590CC7999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7D4C87-7DFD-4A8B-9092-97AB6D31B798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5681B7-A3C9-4FE9-8802-751948A55EFD}"/>
              </a:ext>
            </a:extLst>
          </p:cNvPr>
          <p:cNvSpPr txBox="1"/>
          <p:nvPr/>
        </p:nvSpPr>
        <p:spPr>
          <a:xfrm>
            <a:off x="4550230" y="729373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</a:t>
            </a:r>
            <a:r>
              <a:rPr lang="my-MM" dirty="0"/>
              <a:t>လုပ်ပေးဖို့တောင်းတဲ့အတွက် </a:t>
            </a:r>
            <a:r>
              <a:rPr lang="en-US" dirty="0"/>
              <a:t>service instance </a:t>
            </a:r>
            <a:r>
              <a:rPr lang="my-MM" dirty="0"/>
              <a:t>အသစ်တစ်ခုကိုရတယ်။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0185AC-7FAF-431E-AC4F-903A2AB2077E}"/>
              </a:ext>
            </a:extLst>
          </p:cNvPr>
          <p:cNvSpPr txBox="1"/>
          <p:nvPr/>
        </p:nvSpPr>
        <p:spPr>
          <a:xfrm>
            <a:off x="4550230" y="2606039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ဒီမှာထပ်ပြီး </a:t>
            </a:r>
            <a:r>
              <a:rPr lang="en-US" dirty="0"/>
              <a:t>provide </a:t>
            </a:r>
            <a:r>
              <a:rPr lang="my-MM" dirty="0"/>
              <a:t>လုပ်ပေးခိုင်းတဲ့အတွက် </a:t>
            </a:r>
            <a:r>
              <a:rPr lang="en-US" dirty="0"/>
              <a:t>new instance </a:t>
            </a:r>
            <a:r>
              <a:rPr lang="my-MM" dirty="0"/>
              <a:t>ထပ်ရပါတယ်။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AAE4A-C8CC-478D-95C2-2BB21AD48BF7}"/>
              </a:ext>
            </a:extLst>
          </p:cNvPr>
          <p:cNvSpPr txBox="1"/>
          <p:nvPr/>
        </p:nvSpPr>
        <p:spPr>
          <a:xfrm>
            <a:off x="4550230" y="4507747"/>
            <a:ext cx="5743302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ဒီမှာလည်း အတူတူပါပဲ </a:t>
            </a:r>
            <a:r>
              <a:rPr lang="en-US" dirty="0"/>
              <a:t>new instance </a:t>
            </a:r>
            <a:r>
              <a:rPr lang="my-MM" dirty="0"/>
              <a:t>ထပ်ရပြန်ပါတယ်။</a:t>
            </a:r>
          </a:p>
        </p:txBody>
      </p:sp>
    </p:spTree>
    <p:extLst>
      <p:ext uri="{BB962C8B-B14F-4D97-AF65-F5344CB8AC3E}">
        <p14:creationId xmlns:p14="http://schemas.microsoft.com/office/powerpoint/2010/main" val="9787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D0E5E-3062-4E07-90E8-DD763AE05A0D}"/>
              </a:ext>
            </a:extLst>
          </p:cNvPr>
          <p:cNvSpPr/>
          <p:nvPr/>
        </p:nvSpPr>
        <p:spPr>
          <a:xfrm>
            <a:off x="1088778" y="61106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C75F3-6D6C-4000-82A4-0A012FA2DEB6}"/>
              </a:ext>
            </a:extLst>
          </p:cNvPr>
          <p:cNvSpPr/>
          <p:nvPr/>
        </p:nvSpPr>
        <p:spPr>
          <a:xfrm>
            <a:off x="4522176" y="61106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3A7CA-CC2B-43DC-9321-5C86693DD0BB}"/>
              </a:ext>
            </a:extLst>
          </p:cNvPr>
          <p:cNvSpPr/>
          <p:nvPr/>
        </p:nvSpPr>
        <p:spPr>
          <a:xfrm>
            <a:off x="4847492" y="225083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67D88-59B3-48BC-94A6-2A40D926306D}"/>
              </a:ext>
            </a:extLst>
          </p:cNvPr>
          <p:cNvSpPr/>
          <p:nvPr/>
        </p:nvSpPr>
        <p:spPr>
          <a:xfrm>
            <a:off x="4847492" y="3780685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ServerEditComponent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80D2F-3629-4800-98D4-4A15A25AF8BD}"/>
              </a:ext>
            </a:extLst>
          </p:cNvPr>
          <p:cNvSpPr/>
          <p:nvPr/>
        </p:nvSpPr>
        <p:spPr>
          <a:xfrm>
            <a:off x="4847492" y="5310534"/>
            <a:ext cx="2453055" cy="975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5803E-BB2E-45A4-BE3A-67AE3F643A30}"/>
              </a:ext>
            </a:extLst>
          </p:cNvPr>
          <p:cNvSpPr/>
          <p:nvPr/>
        </p:nvSpPr>
        <p:spPr>
          <a:xfrm>
            <a:off x="7955574" y="61106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C923-3888-4ABE-8ECA-4A42C7748D3F}"/>
              </a:ext>
            </a:extLst>
          </p:cNvPr>
          <p:cNvSpPr/>
          <p:nvPr/>
        </p:nvSpPr>
        <p:spPr>
          <a:xfrm>
            <a:off x="8405446" y="225083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0A5A6-A81C-466E-B825-8655F51DA5A2}"/>
              </a:ext>
            </a:extLst>
          </p:cNvPr>
          <p:cNvSpPr/>
          <p:nvPr/>
        </p:nvSpPr>
        <p:spPr>
          <a:xfrm>
            <a:off x="8405445" y="3780685"/>
            <a:ext cx="2453055" cy="975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F5B7D52-D5C9-4598-B31A-8B99D827DB87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4182205" y="2073521"/>
            <a:ext cx="1151797" cy="1787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A9DA59-52F8-48C0-AAB5-E3D7EB84907E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965698" y="3386864"/>
            <a:ext cx="1584810" cy="17877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18DC1E-E1FB-45CD-B026-B1F835373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65698" y="4944194"/>
            <a:ext cx="1584810" cy="17877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FE965C-6119-4887-8F16-327485B5E64C}"/>
              </a:ext>
            </a:extLst>
          </p:cNvPr>
          <p:cNvCxnSpPr/>
          <p:nvPr/>
        </p:nvCxnSpPr>
        <p:spPr>
          <a:xfrm rot="16200000" flipH="1">
            <a:off x="7740159" y="2073521"/>
            <a:ext cx="1151797" cy="1787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84EAF4-B443-48EF-A9E9-17CF56DA4B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3652" y="3386864"/>
            <a:ext cx="1584810" cy="17877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8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3" y="992775"/>
            <a:ext cx="163721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“Hello”;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290355" y="1306284"/>
            <a:ext cx="2124890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B1DD74-AAE6-462B-BFB2-08707B282ED2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62392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02BE0-5DCC-47C1-8F63-2410CA17FDB6}"/>
              </a:ext>
            </a:extLst>
          </p:cNvPr>
          <p:cNvSpPr/>
          <p:nvPr/>
        </p:nvSpPr>
        <p:spPr>
          <a:xfrm>
            <a:off x="4422746" y="4805846"/>
            <a:ext cx="1262743" cy="65314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268D84-9EF7-490D-907D-00663D125906}"/>
              </a:ext>
            </a:extLst>
          </p:cNvPr>
          <p:cNvSpPr/>
          <p:nvPr/>
        </p:nvSpPr>
        <p:spPr>
          <a:xfrm>
            <a:off x="653143" y="992775"/>
            <a:ext cx="163721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“Hello”;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561B90-C7ED-4C4B-BCEE-C0A2751FDB2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290355" y="1306284"/>
            <a:ext cx="2124890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BF08DA-AAB3-479A-BA56-5647D70FFD63}"/>
              </a:ext>
            </a:extLst>
          </p:cNvPr>
          <p:cNvSpPr/>
          <p:nvPr/>
        </p:nvSpPr>
        <p:spPr>
          <a:xfrm>
            <a:off x="653143" y="1833152"/>
            <a:ext cx="1089780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2D3D54B-FD56-423D-B501-4705C9BC1C4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742923" y="2146661"/>
            <a:ext cx="2679823" cy="29857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DAAF74-7441-47AF-B253-583B1C19067B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171807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556FF2-9F73-48F6-ADA3-03F6BC7DC7C8}"/>
              </a:ext>
            </a:extLst>
          </p:cNvPr>
          <p:cNvSpPr/>
          <p:nvPr/>
        </p:nvSpPr>
        <p:spPr>
          <a:xfrm>
            <a:off x="653143" y="992775"/>
            <a:ext cx="163721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“Hello”;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Hello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955B8C-1033-4115-9F5B-DBC8231EA135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90355" y="1306284"/>
            <a:ext cx="2124890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B0CB91-4688-42EB-85F2-667D08088C69}"/>
              </a:ext>
            </a:extLst>
          </p:cNvPr>
          <p:cNvSpPr/>
          <p:nvPr/>
        </p:nvSpPr>
        <p:spPr>
          <a:xfrm>
            <a:off x="653143" y="1833152"/>
            <a:ext cx="1089780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521CEEB-6AD7-41EA-AE57-B52FECFFAF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42923" y="2146661"/>
            <a:ext cx="2671114" cy="298575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02BE0-5DCC-47C1-8F63-2410CA17FDB6}"/>
              </a:ext>
            </a:extLst>
          </p:cNvPr>
          <p:cNvSpPr/>
          <p:nvPr/>
        </p:nvSpPr>
        <p:spPr>
          <a:xfrm>
            <a:off x="4414037" y="4805846"/>
            <a:ext cx="1262743" cy="65314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1A93FD-DDA2-4312-8627-510C92006873}"/>
              </a:ext>
            </a:extLst>
          </p:cNvPr>
          <p:cNvSpPr/>
          <p:nvPr/>
        </p:nvSpPr>
        <p:spPr>
          <a:xfrm>
            <a:off x="645643" y="2673529"/>
            <a:ext cx="1097280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 = “Hi”;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5500F-3BC4-4385-9B39-5694EB11C58D}"/>
              </a:ext>
            </a:extLst>
          </p:cNvPr>
          <p:cNvSpPr/>
          <p:nvPr/>
        </p:nvSpPr>
        <p:spPr>
          <a:xfrm>
            <a:off x="4415245" y="3889269"/>
            <a:ext cx="1262743" cy="65314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7DF2006-3BA2-4C17-9A83-4C35A6320311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742923" y="2987038"/>
            <a:ext cx="2672322" cy="1228803"/>
          </a:xfrm>
          <a:prstGeom prst="bentConnector3">
            <a:avLst>
              <a:gd name="adj1" fmla="val 1089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3966389-09EC-4016-B108-412437CF0CDB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144346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name=“hello”&gt;Hello&lt;/h1&gt;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[name=“hello”]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088674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app-servers&gt;&lt;/div&gt;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[app-servers]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2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556FF2-9F73-48F6-ADA3-03F6BC7DC7C8}"/>
              </a:ext>
            </a:extLst>
          </p:cNvPr>
          <p:cNvSpPr/>
          <p:nvPr/>
        </p:nvSpPr>
        <p:spPr>
          <a:xfrm>
            <a:off x="653143" y="992775"/>
            <a:ext cx="163721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“Hello”;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5955B8C-1033-4115-9F5B-DBC8231EA1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90355" y="1306284"/>
            <a:ext cx="2124890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B0CB91-4688-42EB-85F2-667D08088C69}"/>
              </a:ext>
            </a:extLst>
          </p:cNvPr>
          <p:cNvSpPr/>
          <p:nvPr/>
        </p:nvSpPr>
        <p:spPr>
          <a:xfrm>
            <a:off x="653143" y="1833152"/>
            <a:ext cx="1089780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521CEEB-6AD7-41EA-AE57-B52FECFFAF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42923" y="2146661"/>
            <a:ext cx="2671114" cy="298575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502BE0-5DCC-47C1-8F63-2410CA17FDB6}"/>
              </a:ext>
            </a:extLst>
          </p:cNvPr>
          <p:cNvSpPr/>
          <p:nvPr/>
        </p:nvSpPr>
        <p:spPr>
          <a:xfrm>
            <a:off x="4414037" y="4805846"/>
            <a:ext cx="1262743" cy="653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Hello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1A93FD-DDA2-4312-8627-510C92006873}"/>
              </a:ext>
            </a:extLst>
          </p:cNvPr>
          <p:cNvSpPr/>
          <p:nvPr/>
        </p:nvSpPr>
        <p:spPr>
          <a:xfrm>
            <a:off x="645643" y="2673529"/>
            <a:ext cx="1097280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 = “Hi”;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25500F-3BC4-4385-9B39-5694EB11C58D}"/>
              </a:ext>
            </a:extLst>
          </p:cNvPr>
          <p:cNvSpPr/>
          <p:nvPr/>
        </p:nvSpPr>
        <p:spPr>
          <a:xfrm>
            <a:off x="4415245" y="3889269"/>
            <a:ext cx="1262743" cy="65314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7DF2006-3BA2-4C17-9A83-4C35A6320311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1742923" y="2987038"/>
            <a:ext cx="2672322" cy="1228803"/>
          </a:xfrm>
          <a:prstGeom prst="bentConnector3">
            <a:avLst>
              <a:gd name="adj1" fmla="val 10894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3CD37E2-17DE-4F8A-9D0D-941C21843D62}"/>
              </a:ext>
            </a:extLst>
          </p:cNvPr>
          <p:cNvSpPr/>
          <p:nvPr/>
        </p:nvSpPr>
        <p:spPr>
          <a:xfrm>
            <a:off x="638143" y="3513906"/>
            <a:ext cx="1269034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 = “Hola”;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CA494B-3F3F-473F-ADE8-844E9239966F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Hello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57DDE6-32E7-4210-9BFA-FDD78E3B1755}"/>
              </a:ext>
            </a:extLst>
          </p:cNvPr>
          <p:cNvSpPr/>
          <p:nvPr/>
        </p:nvSpPr>
        <p:spPr>
          <a:xfrm>
            <a:off x="4422746" y="2987038"/>
            <a:ext cx="1262743" cy="653143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Hola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2F1C37-4669-4C62-8CA1-5DA076F8280D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1907177" y="3313610"/>
            <a:ext cx="2515569" cy="513805"/>
          </a:xfrm>
          <a:prstGeom prst="bentConnector3">
            <a:avLst>
              <a:gd name="adj1" fmla="val 5173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8241F2-FFC9-400B-8261-AF6BFD5DC00B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238934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2" y="992775"/>
            <a:ext cx="2638698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{ name: “Mg Mg”};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291840" y="1306284"/>
            <a:ext cx="1123405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name: “Mg Mg”}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CD0787-8D4A-4B3A-BC97-A7EFCB4F640C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79776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2" y="992775"/>
            <a:ext cx="2638698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{ name: “Mg Mg”};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291840" y="1306284"/>
            <a:ext cx="1123405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name: “Mg Mg”}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F2105C-681E-4ADB-A860-E9632C87876F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783834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2" y="992775"/>
            <a:ext cx="2638698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{ name: “Mg Mg”};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291840" y="1306284"/>
            <a:ext cx="1123405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name: “Su Su”}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6D48E2-B415-4B7A-8393-8B8688FFF497}"/>
              </a:ext>
            </a:extLst>
          </p:cNvPr>
          <p:cNvSpPr/>
          <p:nvPr/>
        </p:nvSpPr>
        <p:spPr>
          <a:xfrm>
            <a:off x="653142" y="2838994"/>
            <a:ext cx="2020389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a.name = “ Su Su”;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69655EDC-4EA0-4892-8BC3-091836AEBCF7}"/>
              </a:ext>
            </a:extLst>
          </p:cNvPr>
          <p:cNvSpPr/>
          <p:nvPr/>
        </p:nvSpPr>
        <p:spPr>
          <a:xfrm rot="20028663" flipH="1">
            <a:off x="7927945" y="1423006"/>
            <a:ext cx="673303" cy="70491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FD464D-B0EC-4CCC-84BF-F719C32B689F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94561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2" y="992775"/>
            <a:ext cx="2638698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{ name: “Mg Mg”};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291840" y="1306284"/>
            <a:ext cx="1123405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name: “Su Su”}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6D48E2-B415-4B7A-8393-8B8688FFF497}"/>
              </a:ext>
            </a:extLst>
          </p:cNvPr>
          <p:cNvSpPr/>
          <p:nvPr/>
        </p:nvSpPr>
        <p:spPr>
          <a:xfrm>
            <a:off x="653142" y="2838994"/>
            <a:ext cx="2020389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a.name = “ Su Su”;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728E8C7-C828-41C7-A940-13FDF8067585}"/>
              </a:ext>
            </a:extLst>
          </p:cNvPr>
          <p:cNvSpPr/>
          <p:nvPr/>
        </p:nvSpPr>
        <p:spPr>
          <a:xfrm>
            <a:off x="653141" y="3779521"/>
            <a:ext cx="2229396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 = { name: “Htoo”};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EC0661-C45C-4F3E-A241-F77B10567DDA}"/>
              </a:ext>
            </a:extLst>
          </p:cNvPr>
          <p:cNvSpPr/>
          <p:nvPr/>
        </p:nvSpPr>
        <p:spPr>
          <a:xfrm>
            <a:off x="4422746" y="3779521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&lt;#0002&gt;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1D73B-55D8-4AE4-AC67-7C4E2828A2E7}"/>
              </a:ext>
            </a:extLst>
          </p:cNvPr>
          <p:cNvSpPr/>
          <p:nvPr/>
        </p:nvSpPr>
        <p:spPr>
          <a:xfrm>
            <a:off x="9239235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name: “Htoo”}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F73EF-D7B6-4FDE-A5F6-4E41232764C4}"/>
              </a:ext>
            </a:extLst>
          </p:cNvPr>
          <p:cNvSpPr txBox="1"/>
          <p:nvPr/>
        </p:nvSpPr>
        <p:spPr>
          <a:xfrm>
            <a:off x="9274628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932781-15F0-4814-A0E4-EE740F8D3251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2882537" y="4093030"/>
            <a:ext cx="1540209" cy="130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9411398-A998-413D-BA75-5DD172AE2E67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685489" y="3518263"/>
            <a:ext cx="4720695" cy="58783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1634D87-D97E-44EF-839D-CA24C61B07B0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092182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1" y="714913"/>
            <a:ext cx="3151264" cy="101550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{ name: “Mg Mg”, </a:t>
            </a:r>
          </a:p>
          <a:p>
            <a:r>
              <a:rPr lang="en-US" dirty="0"/>
              <a:t>              hobbies: [“Sports”]</a:t>
            </a:r>
          </a:p>
          <a:p>
            <a:r>
              <a:rPr lang="en-US" dirty="0"/>
              <a:t>            };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804405" y="1222665"/>
            <a:ext cx="610840" cy="48951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 name: “Mg Mg”, </a:t>
            </a:r>
          </a:p>
          <a:p>
            <a:r>
              <a:rPr lang="en-US" dirty="0"/>
              <a:t>  hobbies: &lt;#0002&gt;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1D73B-55D8-4AE4-AC67-7C4E2828A2E7}"/>
              </a:ext>
            </a:extLst>
          </p:cNvPr>
          <p:cNvSpPr/>
          <p:nvPr/>
        </p:nvSpPr>
        <p:spPr>
          <a:xfrm>
            <a:off x="9239235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[“Sports”]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F73EF-D7B6-4FDE-A5F6-4E41232764C4}"/>
              </a:ext>
            </a:extLst>
          </p:cNvPr>
          <p:cNvSpPr txBox="1"/>
          <p:nvPr/>
        </p:nvSpPr>
        <p:spPr>
          <a:xfrm>
            <a:off x="9274628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E382FE-B2D6-4F62-A071-649D78B4611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403771" y="2342605"/>
            <a:ext cx="83546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D639A2B-8AE6-4F30-B69D-D870E8DB7318}"/>
              </a:ext>
            </a:extLst>
          </p:cNvPr>
          <p:cNvCxnSpPr>
            <a:cxnSpLocks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7205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A54F72-68B1-4536-AE0A-7EB0F9E55D1C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01384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1" y="714913"/>
            <a:ext cx="3151264" cy="101550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{ name: “Mg Mg”, </a:t>
            </a:r>
          </a:p>
          <a:p>
            <a:r>
              <a:rPr lang="en-US" dirty="0"/>
              <a:t>              hobbies: [“Sports”]</a:t>
            </a:r>
          </a:p>
          <a:p>
            <a:r>
              <a:rPr lang="en-US" dirty="0"/>
              <a:t>            };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3804405" y="1222665"/>
            <a:ext cx="610840" cy="48951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 name: “Mg Mg”, </a:t>
            </a:r>
          </a:p>
          <a:p>
            <a:r>
              <a:rPr lang="en-US" dirty="0"/>
              <a:t>  hobbies: &lt;#0003&gt;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7205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CE1D73B-55D8-4AE4-AC67-7C4E2828A2E7}"/>
              </a:ext>
            </a:extLst>
          </p:cNvPr>
          <p:cNvSpPr/>
          <p:nvPr/>
        </p:nvSpPr>
        <p:spPr>
          <a:xfrm>
            <a:off x="9239235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[“Sports”]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F73EF-D7B6-4FDE-A5F6-4E41232764C4}"/>
              </a:ext>
            </a:extLst>
          </p:cNvPr>
          <p:cNvSpPr txBox="1"/>
          <p:nvPr/>
        </p:nvSpPr>
        <p:spPr>
          <a:xfrm>
            <a:off x="9274628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E382FE-B2D6-4F62-A071-649D78B4611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2963" y="2490651"/>
            <a:ext cx="166671" cy="15239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00D8C-1A60-4E02-A3A5-06614854A9F1}"/>
              </a:ext>
            </a:extLst>
          </p:cNvPr>
          <p:cNvSpPr/>
          <p:nvPr/>
        </p:nvSpPr>
        <p:spPr>
          <a:xfrm>
            <a:off x="653141" y="2957448"/>
            <a:ext cx="2540454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a.hobbies = [“Cooking”];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38D47-9481-460C-8A8A-3E0FC42FC446}"/>
              </a:ext>
            </a:extLst>
          </p:cNvPr>
          <p:cNvSpPr/>
          <p:nvPr/>
        </p:nvSpPr>
        <p:spPr>
          <a:xfrm>
            <a:off x="6626014" y="4014649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[“Cooking”]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B9668-E365-4137-93BC-9E54132E3E1A}"/>
              </a:ext>
            </a:extLst>
          </p:cNvPr>
          <p:cNvSpPr txBox="1"/>
          <p:nvPr/>
        </p:nvSpPr>
        <p:spPr>
          <a:xfrm>
            <a:off x="6646884" y="360177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#0003</a:t>
            </a:r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D14A0F3-97B2-493F-9A16-28AF051E7345}"/>
              </a:ext>
            </a:extLst>
          </p:cNvPr>
          <p:cNvSpPr/>
          <p:nvPr/>
        </p:nvSpPr>
        <p:spPr>
          <a:xfrm rot="20028663" flipH="1">
            <a:off x="8271329" y="1545620"/>
            <a:ext cx="673303" cy="70491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3A191B-0255-47F0-B355-74C93F74FB8E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936668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221270-4010-418A-8A81-024F229385A1}"/>
              </a:ext>
            </a:extLst>
          </p:cNvPr>
          <p:cNvSpPr/>
          <p:nvPr/>
        </p:nvSpPr>
        <p:spPr>
          <a:xfrm>
            <a:off x="653142" y="992775"/>
            <a:ext cx="1706881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[1, 2, 3];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0B2DE7F-DC14-48B7-8B7E-9905CF74060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2360023" y="1306284"/>
            <a:ext cx="2055222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11448E-DD39-4623-BAC4-006E2E6A720C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553639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CC8EAD-7889-4411-BC3E-B74ABC7052C2}"/>
              </a:ext>
            </a:extLst>
          </p:cNvPr>
          <p:cNvSpPr/>
          <p:nvPr/>
        </p:nvSpPr>
        <p:spPr>
          <a:xfrm>
            <a:off x="653142" y="992775"/>
            <a:ext cx="1706881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[1, 2, 3];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A8FBEC9-C550-4B09-B608-A094426710D8}"/>
              </a:ext>
            </a:extLst>
          </p:cNvPr>
          <p:cNvCxnSpPr>
            <a:cxnSpLocks/>
          </p:cNvCxnSpPr>
          <p:nvPr/>
        </p:nvCxnSpPr>
        <p:spPr>
          <a:xfrm>
            <a:off x="2360023" y="1306284"/>
            <a:ext cx="2055222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2C3537-8025-4BBD-9B36-1D54DB51654C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43414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3, 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CC8EAD-7889-4411-BC3E-B74ABC7052C2}"/>
              </a:ext>
            </a:extLst>
          </p:cNvPr>
          <p:cNvSpPr/>
          <p:nvPr/>
        </p:nvSpPr>
        <p:spPr>
          <a:xfrm>
            <a:off x="653142" y="992775"/>
            <a:ext cx="1706881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[1, 2, 3];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A8FBEC9-C550-4B09-B608-A094426710D8}"/>
              </a:ext>
            </a:extLst>
          </p:cNvPr>
          <p:cNvCxnSpPr>
            <a:cxnSpLocks/>
          </p:cNvCxnSpPr>
          <p:nvPr/>
        </p:nvCxnSpPr>
        <p:spPr>
          <a:xfrm>
            <a:off x="2360023" y="1306284"/>
            <a:ext cx="2055222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CE914C-1B81-4246-9366-1B7E7406E5D8}"/>
              </a:ext>
            </a:extLst>
          </p:cNvPr>
          <p:cNvSpPr/>
          <p:nvPr/>
        </p:nvSpPr>
        <p:spPr>
          <a:xfrm>
            <a:off x="653142" y="2873829"/>
            <a:ext cx="121049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a.push(4);</a:t>
            </a:r>
          </a:p>
        </p:txBody>
      </p: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FCC56721-5CA3-49D6-8764-ECADF2345532}"/>
              </a:ext>
            </a:extLst>
          </p:cNvPr>
          <p:cNvSpPr/>
          <p:nvPr/>
        </p:nvSpPr>
        <p:spPr>
          <a:xfrm rot="20028663" flipH="1">
            <a:off x="7906454" y="1418677"/>
            <a:ext cx="673303" cy="70491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8D194D-337F-442F-9AE7-F72E793573D9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3109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964474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class=“hello”&gt;Hello&lt;/h1&gt;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.hello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644637" y="1837570"/>
            <a:ext cx="4471855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class=“app-servers”&gt;&lt;/div&gt;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73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&lt;#0001&gt;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3, 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CC8EAD-7889-4411-BC3E-B74ABC7052C2}"/>
              </a:ext>
            </a:extLst>
          </p:cNvPr>
          <p:cNvSpPr/>
          <p:nvPr/>
        </p:nvSpPr>
        <p:spPr>
          <a:xfrm>
            <a:off x="653142" y="992775"/>
            <a:ext cx="1706881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[1, 2, 3];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A8FBEC9-C550-4B09-B608-A094426710D8}"/>
              </a:ext>
            </a:extLst>
          </p:cNvPr>
          <p:cNvCxnSpPr>
            <a:cxnSpLocks/>
          </p:cNvCxnSpPr>
          <p:nvPr/>
        </p:nvCxnSpPr>
        <p:spPr>
          <a:xfrm>
            <a:off x="2360023" y="1306284"/>
            <a:ext cx="2055222" cy="481148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CE914C-1B81-4246-9366-1B7E7406E5D8}"/>
              </a:ext>
            </a:extLst>
          </p:cNvPr>
          <p:cNvSpPr/>
          <p:nvPr/>
        </p:nvSpPr>
        <p:spPr>
          <a:xfrm>
            <a:off x="653142" y="2873829"/>
            <a:ext cx="121049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a.push(4);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2A148-F24A-426C-AB83-4E27D9D4ACFF}"/>
              </a:ext>
            </a:extLst>
          </p:cNvPr>
          <p:cNvSpPr/>
          <p:nvPr/>
        </p:nvSpPr>
        <p:spPr>
          <a:xfrm>
            <a:off x="653699" y="3860961"/>
            <a:ext cx="1210492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 = [100];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59377-14A2-4F6B-AC19-46EE23EF80E0}"/>
              </a:ext>
            </a:extLst>
          </p:cNvPr>
          <p:cNvSpPr/>
          <p:nvPr/>
        </p:nvSpPr>
        <p:spPr>
          <a:xfrm>
            <a:off x="4415244" y="385225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&lt;#0002&gt;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559B7-3AEE-4AD6-9D6E-FD3DFBF3BFF0}"/>
              </a:ext>
            </a:extLst>
          </p:cNvPr>
          <p:cNvSpPr/>
          <p:nvPr/>
        </p:nvSpPr>
        <p:spPr>
          <a:xfrm>
            <a:off x="9239235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[100]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9DDFC-687C-4259-B309-682ABD009D77}"/>
              </a:ext>
            </a:extLst>
          </p:cNvPr>
          <p:cNvSpPr txBox="1"/>
          <p:nvPr/>
        </p:nvSpPr>
        <p:spPr>
          <a:xfrm>
            <a:off x="9274628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C9ADE8-A186-422E-B85F-D7E7A25ECDA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864191" y="4174470"/>
            <a:ext cx="2551053" cy="43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17B6B2A-67BD-430B-8132-BA3C7F99C281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5677987" y="3518263"/>
            <a:ext cx="4728197" cy="660566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07510A-F17F-44B1-83BE-63EA90ECAFCD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693185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&lt;#0002&gt;]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CC8EAD-7889-4411-BC3E-B74ABC7052C2}"/>
              </a:ext>
            </a:extLst>
          </p:cNvPr>
          <p:cNvSpPr/>
          <p:nvPr/>
        </p:nvSpPr>
        <p:spPr>
          <a:xfrm>
            <a:off x="653141" y="992775"/>
            <a:ext cx="3265715" cy="79248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[1, 2, {name: “Mg Mg”} ];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559B7-3AEE-4AD6-9D6E-FD3DFBF3BFF0}"/>
              </a:ext>
            </a:extLst>
          </p:cNvPr>
          <p:cNvSpPr/>
          <p:nvPr/>
        </p:nvSpPr>
        <p:spPr>
          <a:xfrm>
            <a:off x="9239235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“Mg Mg”}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9DDFC-687C-4259-B309-682ABD009D77}"/>
              </a:ext>
            </a:extLst>
          </p:cNvPr>
          <p:cNvSpPr txBox="1"/>
          <p:nvPr/>
        </p:nvSpPr>
        <p:spPr>
          <a:xfrm>
            <a:off x="9274628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#0002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262147-5765-40C4-B250-25B2AB69682F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3918856" y="1389016"/>
            <a:ext cx="496389" cy="4728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C37475-4BD3-4683-BCB8-874C5CE2430B}"/>
              </a:ext>
            </a:extLst>
          </p:cNvPr>
          <p:cNvCxnSpPr>
            <a:cxnSpLocks/>
          </p:cNvCxnSpPr>
          <p:nvPr/>
        </p:nvCxnSpPr>
        <p:spPr>
          <a:xfrm>
            <a:off x="8473440" y="2360021"/>
            <a:ext cx="108801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C3C3F5-556D-44E9-9F49-688373FDABB2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05482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56448-155D-4ADA-BA7A-10E2D235E437}"/>
              </a:ext>
            </a:extLst>
          </p:cNvPr>
          <p:cNvSpPr/>
          <p:nvPr/>
        </p:nvSpPr>
        <p:spPr>
          <a:xfrm>
            <a:off x="4415246" y="609599"/>
            <a:ext cx="1262743" cy="58347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E6E-6EF9-4643-97E2-423EE6A3FBB0}"/>
              </a:ext>
            </a:extLst>
          </p:cNvPr>
          <p:cNvSpPr/>
          <p:nvPr/>
        </p:nvSpPr>
        <p:spPr>
          <a:xfrm>
            <a:off x="6296298" y="609600"/>
            <a:ext cx="5538651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9802-490F-4B94-BC0B-A71359CA872B}"/>
              </a:ext>
            </a:extLst>
          </p:cNvPr>
          <p:cNvSpPr txBox="1"/>
          <p:nvPr/>
        </p:nvSpPr>
        <p:spPr>
          <a:xfrm>
            <a:off x="4708030" y="228994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46A6-1DFB-4750-889D-B15F875B69E9}"/>
              </a:ext>
            </a:extLst>
          </p:cNvPr>
          <p:cNvSpPr txBox="1"/>
          <p:nvPr/>
        </p:nvSpPr>
        <p:spPr>
          <a:xfrm>
            <a:off x="8727229" y="22899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D9AA2E-4074-4D34-8B48-C31E71DBBDE8}"/>
              </a:ext>
            </a:extLst>
          </p:cNvPr>
          <p:cNvSpPr/>
          <p:nvPr/>
        </p:nvSpPr>
        <p:spPr>
          <a:xfrm>
            <a:off x="4415245" y="5791197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FA7270-5AAE-467A-99BD-8A2A453169AE}"/>
              </a:ext>
            </a:extLst>
          </p:cNvPr>
          <p:cNvSpPr/>
          <p:nvPr/>
        </p:nvSpPr>
        <p:spPr>
          <a:xfrm>
            <a:off x="6618514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&lt;#0003&gt;]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DD8B2-B99F-47F9-9F2F-0F9A76FACBFE}"/>
              </a:ext>
            </a:extLst>
          </p:cNvPr>
          <p:cNvSpPr txBox="1"/>
          <p:nvPr/>
        </p:nvSpPr>
        <p:spPr>
          <a:xfrm>
            <a:off x="6618514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#0001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DB06FE-B45F-441D-B6F9-40D45E9FA682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5677988" y="2342605"/>
            <a:ext cx="940526" cy="3775164"/>
          </a:xfrm>
          <a:prstGeom prst="bentConnector3">
            <a:avLst>
              <a:gd name="adj1" fmla="val 3703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FD00B4B-FE7D-47EC-8BAC-4E5AACA58F32}"/>
              </a:ext>
            </a:extLst>
          </p:cNvPr>
          <p:cNvSpPr/>
          <p:nvPr/>
        </p:nvSpPr>
        <p:spPr>
          <a:xfrm>
            <a:off x="653142" y="1933302"/>
            <a:ext cx="1123405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b = a;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94638-3DFF-4F09-AA9F-E5EBCD933FDE}"/>
              </a:ext>
            </a:extLst>
          </p:cNvPr>
          <p:cNvSpPr/>
          <p:nvPr/>
        </p:nvSpPr>
        <p:spPr>
          <a:xfrm>
            <a:off x="4422746" y="4794958"/>
            <a:ext cx="1262743" cy="653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&lt;#0001&gt;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B331F8-69F6-42B4-BA08-114B35E56FC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776547" y="2246811"/>
            <a:ext cx="2646199" cy="287471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8CD169A-2461-4299-8DB9-49C219299DD2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685489" y="2342605"/>
            <a:ext cx="933025" cy="2778925"/>
          </a:xfrm>
          <a:prstGeom prst="bentConnector3">
            <a:avLst>
              <a:gd name="adj1" fmla="val 1733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CC8EAD-7889-4411-BC3E-B74ABC7052C2}"/>
              </a:ext>
            </a:extLst>
          </p:cNvPr>
          <p:cNvSpPr/>
          <p:nvPr/>
        </p:nvSpPr>
        <p:spPr>
          <a:xfrm>
            <a:off x="653141" y="992775"/>
            <a:ext cx="3265715" cy="792482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let a = [1, 2, {name: “Mg Mg”} ];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559B7-3AEE-4AD6-9D6E-FD3DFBF3BFF0}"/>
              </a:ext>
            </a:extLst>
          </p:cNvPr>
          <p:cNvSpPr/>
          <p:nvPr/>
        </p:nvSpPr>
        <p:spPr>
          <a:xfrm>
            <a:off x="9239235" y="1166946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“Mg Mg”}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29DDFC-687C-4259-B309-682ABD009D77}"/>
              </a:ext>
            </a:extLst>
          </p:cNvPr>
          <p:cNvSpPr txBox="1"/>
          <p:nvPr/>
        </p:nvSpPr>
        <p:spPr>
          <a:xfrm>
            <a:off x="9274628" y="797614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#0002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0262147-5765-40C4-B250-25B2AB69682F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3918856" y="1389016"/>
            <a:ext cx="496389" cy="4728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C37475-4BD3-4683-BCB8-874C5CE2430B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792963" y="2560321"/>
            <a:ext cx="245048" cy="147213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6845DE-491D-4A4A-95DC-607ED9C493DA}"/>
              </a:ext>
            </a:extLst>
          </p:cNvPr>
          <p:cNvSpPr/>
          <p:nvPr/>
        </p:nvSpPr>
        <p:spPr>
          <a:xfrm>
            <a:off x="653141" y="2744930"/>
            <a:ext cx="1759133" cy="62701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a[2] = {age: 12};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C163E9-6750-4F6C-9E21-8CEBA7F1643D}"/>
              </a:ext>
            </a:extLst>
          </p:cNvPr>
          <p:cNvSpPr/>
          <p:nvPr/>
        </p:nvSpPr>
        <p:spPr>
          <a:xfrm>
            <a:off x="6626014" y="4032454"/>
            <a:ext cx="2333898" cy="2351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{age: 12}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5294E-CDAA-4E84-A318-424000630062}"/>
              </a:ext>
            </a:extLst>
          </p:cNvPr>
          <p:cNvSpPr txBox="1"/>
          <p:nvPr/>
        </p:nvSpPr>
        <p:spPr>
          <a:xfrm>
            <a:off x="6661407" y="366312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#0003</a:t>
            </a:r>
          </a:p>
        </p:txBody>
      </p:sp>
      <p:sp>
        <p:nvSpPr>
          <p:cNvPr id="30" name="Lightning Bolt 29">
            <a:extLst>
              <a:ext uri="{FF2B5EF4-FFF2-40B4-BE49-F238E27FC236}">
                <a16:creationId xmlns:a16="http://schemas.microsoft.com/office/drawing/2014/main" id="{CE464FD0-5414-49E4-A6D4-ACA1C9546B29}"/>
              </a:ext>
            </a:extLst>
          </p:cNvPr>
          <p:cNvSpPr/>
          <p:nvPr/>
        </p:nvSpPr>
        <p:spPr>
          <a:xfrm rot="20028663" flipH="1">
            <a:off x="7831384" y="1403380"/>
            <a:ext cx="673303" cy="70491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CF59C-E2A3-4C27-81C6-B6A172404AFF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491447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0A4F22-3D7F-4667-84F9-FB08531A4644}"/>
              </a:ext>
            </a:extLst>
          </p:cNvPr>
          <p:cNvSpPr/>
          <p:nvPr/>
        </p:nvSpPr>
        <p:spPr>
          <a:xfrm>
            <a:off x="1685108" y="424932"/>
            <a:ext cx="8821783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F893-284C-400C-A6B4-6EADE8636796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Shadow Copy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752D0C-51D3-496C-8B3E-4114CB144BBE}"/>
              </a:ext>
            </a:extLst>
          </p:cNvPr>
          <p:cNvSpPr/>
          <p:nvPr/>
        </p:nvSpPr>
        <p:spPr>
          <a:xfrm>
            <a:off x="3740328" y="1364338"/>
            <a:ext cx="1489166" cy="1187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49DCE2-867A-4373-89D8-9F5F0DEC066B}"/>
              </a:ext>
            </a:extLst>
          </p:cNvPr>
          <p:cNvSpPr/>
          <p:nvPr/>
        </p:nvSpPr>
        <p:spPr>
          <a:xfrm>
            <a:off x="6960325" y="1144245"/>
            <a:ext cx="1489166" cy="1187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77420C-70A2-4723-8BA5-CC7423BDF4A9}"/>
              </a:ext>
            </a:extLst>
          </p:cNvPr>
          <p:cNvSpPr/>
          <p:nvPr/>
        </p:nvSpPr>
        <p:spPr>
          <a:xfrm>
            <a:off x="6960325" y="2751754"/>
            <a:ext cx="1489166" cy="1187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E788F-60C3-4BAB-A1D2-825FBEFE6DA0}"/>
              </a:ext>
            </a:extLst>
          </p:cNvPr>
          <p:cNvSpPr/>
          <p:nvPr/>
        </p:nvSpPr>
        <p:spPr>
          <a:xfrm>
            <a:off x="3740329" y="4228417"/>
            <a:ext cx="1489166" cy="11876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318D7-5B7A-4E47-AA2B-D1BD2604CA2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229494" y="1738056"/>
            <a:ext cx="1730831" cy="22009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F6883E-AAAD-4B38-B9F9-ED23D8C6E071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5229494" y="1958149"/>
            <a:ext cx="1948914" cy="9675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6AADE0-F9A0-4BD5-A158-59BB6B88B92F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5011412" y="2157943"/>
            <a:ext cx="2166996" cy="22443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15A232-B9E0-47C5-8735-FD021F328ADA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5011412" y="3765452"/>
            <a:ext cx="2166996" cy="63688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A3806E-F29D-411D-85C5-BF18ECD6AB41}"/>
              </a:ext>
            </a:extLst>
          </p:cNvPr>
          <p:cNvSpPr txBox="1"/>
          <p:nvPr/>
        </p:nvSpPr>
        <p:spPr>
          <a:xfrm>
            <a:off x="3835534" y="959579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Obj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D4007C-0DD7-4496-8AE5-05BC4E53FA9D}"/>
              </a:ext>
            </a:extLst>
          </p:cNvPr>
          <p:cNvSpPr txBox="1"/>
          <p:nvPr/>
        </p:nvSpPr>
        <p:spPr>
          <a:xfrm>
            <a:off x="3934118" y="37862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 Obj</a:t>
            </a:r>
          </a:p>
        </p:txBody>
      </p:sp>
    </p:spTree>
    <p:extLst>
      <p:ext uri="{BB962C8B-B14F-4D97-AF65-F5344CB8AC3E}">
        <p14:creationId xmlns:p14="http://schemas.microsoft.com/office/powerpoint/2010/main" val="3784292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00A4F22-3D7F-4667-84F9-FB08531A4644}"/>
              </a:ext>
            </a:extLst>
          </p:cNvPr>
          <p:cNvSpPr/>
          <p:nvPr/>
        </p:nvSpPr>
        <p:spPr>
          <a:xfrm>
            <a:off x="1685108" y="424932"/>
            <a:ext cx="8821783" cy="583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F893-284C-400C-A6B4-6EADE8636796}"/>
              </a:ext>
            </a:extLst>
          </p:cNvPr>
          <p:cNvSpPr txBox="1"/>
          <p:nvPr/>
        </p:nvSpPr>
        <p:spPr>
          <a:xfrm>
            <a:off x="174171" y="6259674"/>
            <a:ext cx="16372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Deep Copy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752D0C-51D3-496C-8B3E-4114CB144BBE}"/>
              </a:ext>
            </a:extLst>
          </p:cNvPr>
          <p:cNvSpPr/>
          <p:nvPr/>
        </p:nvSpPr>
        <p:spPr>
          <a:xfrm>
            <a:off x="3740328" y="1364338"/>
            <a:ext cx="1489166" cy="1187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49DCE2-867A-4373-89D8-9F5F0DEC066B}"/>
              </a:ext>
            </a:extLst>
          </p:cNvPr>
          <p:cNvSpPr/>
          <p:nvPr/>
        </p:nvSpPr>
        <p:spPr>
          <a:xfrm>
            <a:off x="6960325" y="581566"/>
            <a:ext cx="1489166" cy="1187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77420C-70A2-4723-8BA5-CC7423BDF4A9}"/>
              </a:ext>
            </a:extLst>
          </p:cNvPr>
          <p:cNvSpPr/>
          <p:nvPr/>
        </p:nvSpPr>
        <p:spPr>
          <a:xfrm>
            <a:off x="6982096" y="1925821"/>
            <a:ext cx="1489166" cy="11876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E788F-60C3-4BAB-A1D2-825FBEFE6DA0}"/>
              </a:ext>
            </a:extLst>
          </p:cNvPr>
          <p:cNvSpPr/>
          <p:nvPr/>
        </p:nvSpPr>
        <p:spPr>
          <a:xfrm>
            <a:off x="3740329" y="4228417"/>
            <a:ext cx="1489166" cy="11876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318D7-5B7A-4E47-AA2B-D1BD2604CA2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229494" y="1175377"/>
            <a:ext cx="1730831" cy="7827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F6883E-AAAD-4B38-B9F9-ED23D8C6E071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229494" y="1958149"/>
            <a:ext cx="1752602" cy="5614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6AADE0-F9A0-4BD5-A158-59BB6B88B92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229494" y="4171415"/>
            <a:ext cx="1752602" cy="61589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15A232-B9E0-47C5-8735-FD021F328AD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5229495" y="4822228"/>
            <a:ext cx="1730830" cy="7012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A3806E-F29D-411D-85C5-BF18ECD6AB41}"/>
              </a:ext>
            </a:extLst>
          </p:cNvPr>
          <p:cNvSpPr txBox="1"/>
          <p:nvPr/>
        </p:nvSpPr>
        <p:spPr>
          <a:xfrm>
            <a:off x="3835534" y="959579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Obj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D4007C-0DD7-4496-8AE5-05BC4E53FA9D}"/>
              </a:ext>
            </a:extLst>
          </p:cNvPr>
          <p:cNvSpPr txBox="1"/>
          <p:nvPr/>
        </p:nvSpPr>
        <p:spPr>
          <a:xfrm>
            <a:off x="3934118" y="378621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 Obj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AB43B0-90BB-4BF9-9541-2FC7AD8AE7EC}"/>
              </a:ext>
            </a:extLst>
          </p:cNvPr>
          <p:cNvSpPr/>
          <p:nvPr/>
        </p:nvSpPr>
        <p:spPr>
          <a:xfrm>
            <a:off x="6982096" y="3577604"/>
            <a:ext cx="1489166" cy="11876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1366ED-1D8D-4096-AA2E-A9D89D9F3443}"/>
              </a:ext>
            </a:extLst>
          </p:cNvPr>
          <p:cNvSpPr/>
          <p:nvPr/>
        </p:nvSpPr>
        <p:spPr>
          <a:xfrm>
            <a:off x="6960325" y="4929682"/>
            <a:ext cx="1489166" cy="118762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58385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F9D257-CF53-4E27-A617-B4A9402BC64A}"/>
              </a:ext>
            </a:extLst>
          </p:cNvPr>
          <p:cNvSpPr/>
          <p:nvPr/>
        </p:nvSpPr>
        <p:spPr>
          <a:xfrm>
            <a:off x="3449515" y="492369"/>
            <a:ext cx="5096608" cy="1178169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Observable</a:t>
            </a:r>
          </a:p>
          <a:p>
            <a:pPr algn="ctr"/>
            <a:r>
              <a:rPr lang="en-US" sz="1600" dirty="0"/>
              <a:t>User Events, Http Requests, Triggered in Code…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FBBCD-C7A2-43B5-B055-718AB180B3AF}"/>
              </a:ext>
            </a:extLst>
          </p:cNvPr>
          <p:cNvSpPr/>
          <p:nvPr/>
        </p:nvSpPr>
        <p:spPr>
          <a:xfrm>
            <a:off x="531934" y="4167553"/>
            <a:ext cx="10794024" cy="2198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69044-71DE-4BBC-BD4A-8D9DFE293981}"/>
              </a:ext>
            </a:extLst>
          </p:cNvPr>
          <p:cNvSpPr txBox="1"/>
          <p:nvPr/>
        </p:nvSpPr>
        <p:spPr>
          <a:xfrm>
            <a:off x="5361719" y="5785334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0A7606-AD5A-45D6-A7F5-2A249E0279A1}"/>
              </a:ext>
            </a:extLst>
          </p:cNvPr>
          <p:cNvSpPr/>
          <p:nvPr/>
        </p:nvSpPr>
        <p:spPr>
          <a:xfrm>
            <a:off x="1685897" y="4475284"/>
            <a:ext cx="2259623" cy="1002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Handle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C9A42F-03EE-43A9-AADB-8B56B729F2FE}"/>
              </a:ext>
            </a:extLst>
          </p:cNvPr>
          <p:cNvSpPr/>
          <p:nvPr/>
        </p:nvSpPr>
        <p:spPr>
          <a:xfrm>
            <a:off x="4770530" y="4475282"/>
            <a:ext cx="2259623" cy="1002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Handle Error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D581F4-225E-4CD4-A140-7BC3FA96F40A}"/>
              </a:ext>
            </a:extLst>
          </p:cNvPr>
          <p:cNvSpPr/>
          <p:nvPr/>
        </p:nvSpPr>
        <p:spPr>
          <a:xfrm>
            <a:off x="7855164" y="4475282"/>
            <a:ext cx="2259623" cy="1002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Handle Completion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DAE09F-212B-4535-A845-CF894C330D47}"/>
              </a:ext>
            </a:extLst>
          </p:cNvPr>
          <p:cNvSpPr/>
          <p:nvPr/>
        </p:nvSpPr>
        <p:spPr>
          <a:xfrm>
            <a:off x="531935" y="2593730"/>
            <a:ext cx="10794024" cy="51874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93EA80E-AFAC-4204-AB62-4B7DCAE88347}"/>
              </a:ext>
            </a:extLst>
          </p:cNvPr>
          <p:cNvSpPr/>
          <p:nvPr/>
        </p:nvSpPr>
        <p:spPr>
          <a:xfrm>
            <a:off x="1303432" y="2453054"/>
            <a:ext cx="764930" cy="76493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8726877-CA74-4743-B82A-F756DA210C0B}"/>
              </a:ext>
            </a:extLst>
          </p:cNvPr>
          <p:cNvSpPr/>
          <p:nvPr/>
        </p:nvSpPr>
        <p:spPr>
          <a:xfrm>
            <a:off x="2905798" y="2483828"/>
            <a:ext cx="764930" cy="76493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6E51C58-77C8-4D8F-93E3-E99681902A49}"/>
              </a:ext>
            </a:extLst>
          </p:cNvPr>
          <p:cNvSpPr/>
          <p:nvPr/>
        </p:nvSpPr>
        <p:spPr>
          <a:xfrm>
            <a:off x="4508164" y="2488219"/>
            <a:ext cx="764930" cy="76493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69F9580-A326-4390-8FA8-89F739D4AD53}"/>
              </a:ext>
            </a:extLst>
          </p:cNvPr>
          <p:cNvSpPr/>
          <p:nvPr/>
        </p:nvSpPr>
        <p:spPr>
          <a:xfrm>
            <a:off x="6110530" y="2483828"/>
            <a:ext cx="764930" cy="76493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B3BC41A-1949-4132-9ABC-089E434DD65D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rot="5400000">
            <a:off x="3450600" y="-94165"/>
            <a:ext cx="782516" cy="4311922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89B9B9B-669E-495B-9772-72E3DCC403FC}"/>
              </a:ext>
            </a:extLst>
          </p:cNvPr>
          <p:cNvCxnSpPr>
            <a:stCxn id="14" idx="4"/>
            <a:endCxn id="8" idx="0"/>
          </p:cNvCxnSpPr>
          <p:nvPr/>
        </p:nvCxnSpPr>
        <p:spPr>
          <a:xfrm rot="16200000" flipH="1">
            <a:off x="1622153" y="3281728"/>
            <a:ext cx="1257300" cy="1129812"/>
          </a:xfrm>
          <a:prstGeom prst="bentConnector3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882DEFA-F94E-4205-9BAD-556DDF69CB40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5400000">
            <a:off x="4236396" y="722405"/>
            <a:ext cx="813290" cy="27095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037DB4-6F11-4F02-9EA9-C593C711B4A5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 rot="5400000">
            <a:off x="2438723" y="3625744"/>
            <a:ext cx="1226526" cy="4725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17280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စတည်ဆောက်တဲ့အခါ </a:t>
            </a:r>
            <a:r>
              <a:rPr lang="en-US" dirty="0"/>
              <a:t>constructor </a:t>
            </a:r>
            <a:r>
              <a:rPr lang="my-MM" dirty="0"/>
              <a:t>ကိုအရင် </a:t>
            </a:r>
            <a:r>
              <a:rPr lang="en-US" dirty="0"/>
              <a:t>run </a:t>
            </a:r>
            <a:r>
              <a:rPr lang="my-MM" dirty="0"/>
              <a:t>တယ်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17280" y="465992"/>
            <a:ext cx="49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constructor()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A4710-4839-4CDA-AC98-E40CD44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624A36C-9E2B-4C7F-B6F3-665C751F11A3}"/>
              </a:ext>
            </a:extLst>
          </p:cNvPr>
          <p:cNvSpPr/>
          <p:nvPr/>
        </p:nvSpPr>
        <p:spPr>
          <a:xfrm>
            <a:off x="1888880" y="4365478"/>
            <a:ext cx="2620108" cy="1331939"/>
          </a:xfrm>
          <a:prstGeom prst="cloudCallout">
            <a:avLst>
              <a:gd name="adj1" fmla="val 86886"/>
              <a:gd name="adj2" fmla="val -63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Constructor </a:t>
            </a:r>
          </a:p>
        </p:txBody>
      </p:sp>
    </p:spTree>
    <p:extLst>
      <p:ext uri="{BB962C8B-B14F-4D97-AF65-F5344CB8AC3E}">
        <p14:creationId xmlns:p14="http://schemas.microsoft.com/office/powerpoint/2010/main" val="6070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43D957-9BAF-40DB-BB7F-CE825825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43662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လက်ခံရရှိတဲ့ </a:t>
            </a:r>
            <a:r>
              <a:rPr lang="en-US" dirty="0"/>
              <a:t>state </a:t>
            </a:r>
            <a:r>
              <a:rPr lang="my-MM" dirty="0"/>
              <a:t>တွေကို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9261" y="501047"/>
            <a:ext cx="46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b="1" dirty="0" err="1"/>
              <a:t>ngOnChanges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2521926" y="4651352"/>
            <a:ext cx="216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61E1F-DB6A-4D8C-AEC1-F05525A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" y="4234320"/>
            <a:ext cx="2136531" cy="1357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38458-FE53-4DDA-8F3D-315E7AAC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66F47A2-3B47-41B7-AEA9-B9A776AE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34866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ဆောက်ဖို့လိုတဲ့ </a:t>
            </a:r>
            <a:r>
              <a:rPr lang="en-US" dirty="0"/>
              <a:t>resource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48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8" y="4677729"/>
            <a:ext cx="21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resource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3AA9-5C7D-472B-A6E7-7C65DB52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7" y="4312854"/>
            <a:ext cx="1026811" cy="1191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D83F89-0B23-47E3-91B5-BA3F0DF0A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4A87C8-DBA3-4E68-93B4-E6C9315A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5C052-EE2C-4BA8-BCBB-53295837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AD8B2B-C4BC-4354-8820-4A392843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098E5-2171-45CA-9DB2-42CE554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26068" y="1846191"/>
            <a:ext cx="40019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ပြောင်းလဲတာတွေစောင့်ကြည့်ဖို့ </a:t>
            </a:r>
            <a:r>
              <a:rPr lang="en-US" dirty="0"/>
              <a:t>change detection </a:t>
            </a:r>
            <a:r>
              <a:rPr lang="my-MM" dirty="0"/>
              <a:t>စတင်လိုက်တယ်။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260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US" b="1" dirty="0" err="1"/>
              <a:t>ngDoCheck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change detection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88263C-92F6-493E-94EF-0782AAC8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28895" y="4077273"/>
            <a:ext cx="1472168" cy="1200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9530DA-1204-46C3-8350-27684A9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49E6CA-A6E2-4CAC-A96F-CD0F6E80B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2B848-C56E-41AB-9D44-860788A3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CEE02-B082-4EF6-A2B3-E6D4965A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36A5264-6E5A-4CC3-A1E0-8930ADB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ng-content </a:t>
            </a:r>
            <a:r>
              <a:rPr lang="my-MM" dirty="0"/>
              <a:t>ကရလာတဲ့ </a:t>
            </a:r>
            <a:r>
              <a:rPr lang="en-US" dirty="0"/>
              <a:t>contents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</a:t>
            </a:r>
            <a:r>
              <a:rPr lang="en-US" b="1" dirty="0" err="1"/>
              <a:t>ngAfterContentInit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content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9D833-42C2-4EB0-A253-909586B1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" y="4497157"/>
            <a:ext cx="812342" cy="10859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021B77-D1FB-4AB7-AF88-0E7443CB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</a:t>
            </a:r>
            <a:r>
              <a:rPr lang="en-US" dirty="0"/>
              <a:t> content </a:t>
            </a:r>
            <a:r>
              <a:rPr lang="my-MM" dirty="0"/>
              <a:t>ကိုပါထပ်စစ်တယ်။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6: </a:t>
            </a:r>
            <a:r>
              <a:rPr lang="en-US" b="1" dirty="0" err="1"/>
              <a:t>ngAfterContentChecked</a:t>
            </a:r>
            <a:r>
              <a:rPr lang="en-US" b="1" dirty="0"/>
              <a:t>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823A-A62E-4C4F-84D9-D61330529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5ECE-06D0-4C01-9656-11C3DAA00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8" y="4084021"/>
            <a:ext cx="528773" cy="55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52CC7-397A-4C14-B8CF-430E2FC30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4" y="4068742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1306</Words>
  <Application>Microsoft Office PowerPoint</Application>
  <PresentationFormat>Widescreen</PresentationFormat>
  <Paragraphs>310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min ko</dc:creator>
  <cp:lastModifiedBy>ye min ko</cp:lastModifiedBy>
  <cp:revision>200</cp:revision>
  <dcterms:created xsi:type="dcterms:W3CDTF">2021-04-25T03:33:02Z</dcterms:created>
  <dcterms:modified xsi:type="dcterms:W3CDTF">2021-09-01T04:30:35Z</dcterms:modified>
</cp:coreProperties>
</file>