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F6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635D-1C67-4E6B-81EB-F091605E4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8736A-6101-4EBC-8A0E-B97A2FA42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83683-A3BA-43F7-8831-C736B0E5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9795-9E46-4DC3-B32C-ADCB1954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91A61-0E91-4BDA-8059-00439D3B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60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A6F2-DFF4-457E-AFB5-3B1AD6FA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E7C23-9558-4B15-988E-1AD2B3900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35E6-FAD4-49E4-A8D0-119608F4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B70AB-C8DB-4937-A131-C1A76872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C806-6E83-48D3-985A-20896C70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12AE8-7FEF-4E31-8FB5-3F17B0DD4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B812AD-F567-406B-8BBB-FBB1CBE9D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14776-1BC3-4214-B02B-2A34DB9B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4C310-99E5-4E4E-954F-6567A561E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14D10-505E-4C4C-8F6C-3E5A648E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91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5F5F-CC3E-4C07-832A-0B4E1923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B7246-A049-4BF7-BBBE-B0976A38F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062AB-06D9-4A3B-9781-23A45387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5DDC7-9DEC-4E5E-B2F8-1BC3FA59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EA9EA-937E-4528-B808-82612047F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3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736A-F58C-46FF-B27D-8E2ABEA4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A1260-DA3A-4BEC-BBB4-904100A31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B722-D5D9-47F9-AE90-30C29660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061CF-DFFC-45F7-ADA8-B167385A1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F535-58EE-4147-B1CD-825A7990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A06D-842A-4F29-83C5-92FBC04F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4108B-FE63-4699-8D17-51434C763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9DC86-A44B-4F04-B409-0D2BA7C40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22BB6-B273-49B5-AD64-C514FD4D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3286D-1C3C-4E5D-B2D5-C386C7EFB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A796-1542-4B2E-A431-09DF7C22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00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E7AE-97FB-4404-834F-FEF3163C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25AA-7E43-451C-961E-4D9E518EE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0162F-808C-4A6B-8958-91A19326D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9AA92-0110-497B-994E-6D920EEF1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A5A92-23E9-44A3-8050-2147A3D9E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C61E4-764E-4455-BA7F-6150D1F4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B2866-69D5-48CF-80D0-B9E9D2136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E0F39-F1D9-49B1-AABE-BA1467877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824BD-6F9D-41EE-86BC-BF37A2C5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55341-BFC3-4C1F-8BE2-2A9D72F1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12B50-7DF1-486A-8EE6-5985AF18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74E56-8CBC-497A-BE33-16A473C9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4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37F87E-040C-4159-AA5C-874ECA8A1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80291-43CD-445A-8046-BEA1FC59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F9FB3-3D46-4561-A7F8-8CA88449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A456-97C4-41AE-AC97-EE5B433B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1E44-50EC-4FC7-B06E-D807593E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BCD71-BE0D-4D74-B40E-0BB0682A9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86B9E-BABF-4849-BAB9-0DADCD7C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DB6AD-7F90-4961-B027-6C923C99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42DDC-6C31-44BA-8F81-BB128A60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1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C9FC-D876-49AB-91A9-672B644A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13C6E7-E737-4893-B1D1-794F5E347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A92BE-B1E5-4720-BCCB-F2CEA1226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1A140-5F8F-4CAC-A927-488B0BEE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DCEF9-7F5B-4235-8EC3-75D5AB177D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B8315-95E3-431D-8C42-18EB8C34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4CDB2-654E-49CB-A0F3-331D71B8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4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0B51C-5E7A-4D43-9A63-81DE0E22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F075-BB4C-416E-8DC9-AFFAD31A2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199C-0565-47EC-AF79-A3C4AF859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DCEF9-7F5B-4235-8EC3-75D5AB177DA5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1657F-1E60-4738-BB12-CCAA3611C4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8F4FD-4F80-402A-9EB4-C8EEAC0AE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DD2B7-2FB9-4CAD-ACBF-9B0ADD493D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C11BB-36C5-48BE-A0AB-0946FDE7F278}"/>
              </a:ext>
            </a:extLst>
          </p:cNvPr>
          <p:cNvSpPr txBox="1"/>
          <p:nvPr/>
        </p:nvSpPr>
        <p:spPr>
          <a:xfrm>
            <a:off x="1898469" y="749219"/>
            <a:ext cx="177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8546-A338-424E-AF10-D0915C7F9E26}"/>
              </a:ext>
            </a:extLst>
          </p:cNvPr>
          <p:cNvSpPr txBox="1"/>
          <p:nvPr/>
        </p:nvSpPr>
        <p:spPr>
          <a:xfrm>
            <a:off x="7585166" y="749219"/>
            <a:ext cx="228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Angular Selector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0BAD3-5BE5-4B20-9621-B3472F416646}"/>
              </a:ext>
            </a:extLst>
          </p:cNvPr>
          <p:cNvSpPr/>
          <p:nvPr/>
        </p:nvSpPr>
        <p:spPr>
          <a:xfrm>
            <a:off x="622663" y="1397445"/>
            <a:ext cx="4781006" cy="471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79DC-1E46-4C01-8BE7-DBA5C82659CF}"/>
              </a:ext>
            </a:extLst>
          </p:cNvPr>
          <p:cNvSpPr txBox="1"/>
          <p:nvPr/>
        </p:nvSpPr>
        <p:spPr>
          <a:xfrm>
            <a:off x="1075508" y="1837570"/>
            <a:ext cx="269965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&lt;h1&gt;Hello&lt;/h1&gt;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h1</a:t>
            </a:r>
            <a:r>
              <a:rPr lang="en-US" dirty="0">
                <a:latin typeface="JetBrains Mono" panose="020B05090201020500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   color: red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}</a:t>
            </a:r>
          </a:p>
          <a:p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660F9-731D-4A88-94DD-A36AE1DA1E2D}"/>
              </a:ext>
            </a:extLst>
          </p:cNvPr>
          <p:cNvSpPr/>
          <p:nvPr/>
        </p:nvSpPr>
        <p:spPr>
          <a:xfrm>
            <a:off x="6335486" y="1397445"/>
            <a:ext cx="4781006" cy="4711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4C2C-8581-4B1F-8E05-1F57E05C93EA}"/>
              </a:ext>
            </a:extLst>
          </p:cNvPr>
          <p:cNvSpPr txBox="1"/>
          <p:nvPr/>
        </p:nvSpPr>
        <p:spPr>
          <a:xfrm>
            <a:off x="6823166" y="1837570"/>
            <a:ext cx="4293326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&lt;app-servers&gt;&lt;/app-servers&gt;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@Component(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selector: ‘</a:t>
            </a: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app-servers</a:t>
            </a:r>
            <a:r>
              <a:rPr lang="en-US" dirty="0">
                <a:latin typeface="JetBrains Mono" panose="020B0509020102050004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0153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52450" y="1846191"/>
            <a:ext cx="400196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Template </a:t>
            </a:r>
            <a:r>
              <a:rPr lang="my-MM" dirty="0"/>
              <a:t>တည်ဆောက်လိုက်တယ်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43658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7: </a:t>
            </a:r>
            <a:r>
              <a:rPr lang="en-US" b="1" dirty="0" err="1"/>
              <a:t>ngAfterViewInit</a:t>
            </a:r>
            <a:r>
              <a:rPr lang="en-US" b="1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9AF74-EB76-4585-A9E8-1ECAAD1E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22" y="118696"/>
            <a:ext cx="8827477" cy="662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72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52450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8: </a:t>
            </a:r>
            <a:r>
              <a:rPr lang="en-US" b="1" dirty="0" err="1"/>
              <a:t>ngAfterViewChecked</a:t>
            </a:r>
            <a:r>
              <a:rPr lang="en-US" b="1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9AF74-EB76-4585-A9E8-1ECAAD1E6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622" y="118696"/>
            <a:ext cx="8827477" cy="6620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640075-CE33-47E0-8463-81B9347760D3}"/>
              </a:ext>
            </a:extLst>
          </p:cNvPr>
          <p:cNvSpPr txBox="1"/>
          <p:nvPr/>
        </p:nvSpPr>
        <p:spPr>
          <a:xfrm>
            <a:off x="561242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change detection run </a:t>
            </a:r>
            <a:r>
              <a:rPr lang="my-MM" dirty="0"/>
              <a:t>ရင် </a:t>
            </a:r>
            <a:r>
              <a:rPr lang="en-US" dirty="0"/>
              <a:t>template </a:t>
            </a:r>
            <a:r>
              <a:rPr lang="my-MM" dirty="0"/>
              <a:t>ကို ထပ်စစ်တယ်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52E788-39FD-48EB-A2A8-1BDF8A72C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DBE352-6A94-466A-BA16-53F216324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6565">
            <a:off x="6027160" y="851481"/>
            <a:ext cx="528773" cy="5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0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52450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9:ngOnDestroy()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640075-CE33-47E0-8463-81B9347760D3}"/>
              </a:ext>
            </a:extLst>
          </p:cNvPr>
          <p:cNvSpPr txBox="1"/>
          <p:nvPr/>
        </p:nvSpPr>
        <p:spPr>
          <a:xfrm>
            <a:off x="552450" y="1846191"/>
            <a:ext cx="400196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ဖျက်သိမ်းလိုက်တယ်။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77E5BCC-445B-47A9-96EC-0A2F986853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88" y="1539091"/>
            <a:ext cx="3904844" cy="40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42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296548-9F7C-4D7F-B4CC-194CF81336F1}"/>
              </a:ext>
            </a:extLst>
          </p:cNvPr>
          <p:cNvSpPr/>
          <p:nvPr/>
        </p:nvSpPr>
        <p:spPr>
          <a:xfrm>
            <a:off x="5671455" y="1102030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6A8C32-4187-4B01-9EFC-C97EBE0054A9}"/>
              </a:ext>
            </a:extLst>
          </p:cNvPr>
          <p:cNvSpPr/>
          <p:nvPr/>
        </p:nvSpPr>
        <p:spPr>
          <a:xfrm>
            <a:off x="3196039" y="2199110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33BD96-CF60-4AB7-BF97-942B81EDCAFC}"/>
              </a:ext>
            </a:extLst>
          </p:cNvPr>
          <p:cNvSpPr/>
          <p:nvPr/>
        </p:nvSpPr>
        <p:spPr>
          <a:xfrm>
            <a:off x="8146872" y="2199110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D74454-F5A0-41D5-ACCA-FCF42ABA2772}"/>
              </a:ext>
            </a:extLst>
          </p:cNvPr>
          <p:cNvSpPr/>
          <p:nvPr/>
        </p:nvSpPr>
        <p:spPr>
          <a:xfrm>
            <a:off x="1153884" y="3398915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A344F4-0B91-4472-9EFC-2B269E5C8698}"/>
              </a:ext>
            </a:extLst>
          </p:cNvPr>
          <p:cNvSpPr/>
          <p:nvPr/>
        </p:nvSpPr>
        <p:spPr>
          <a:xfrm>
            <a:off x="5333997" y="3398915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69D309-F297-408B-8607-78D395843ED3}"/>
              </a:ext>
            </a:extLst>
          </p:cNvPr>
          <p:cNvSpPr/>
          <p:nvPr/>
        </p:nvSpPr>
        <p:spPr>
          <a:xfrm>
            <a:off x="1153884" y="4785755"/>
            <a:ext cx="1876700" cy="718062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2393BE-226B-43EA-8DFB-26756063A936}"/>
              </a:ext>
            </a:extLst>
          </p:cNvPr>
          <p:cNvCxnSpPr>
            <a:stCxn id="3" idx="0"/>
            <a:endCxn id="2" idx="1"/>
          </p:cNvCxnSpPr>
          <p:nvPr/>
        </p:nvCxnSpPr>
        <p:spPr>
          <a:xfrm flipV="1">
            <a:off x="4134389" y="1461061"/>
            <a:ext cx="1537066" cy="73804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2EA6FF-6B6E-4407-8A6A-D3CABBF81D5D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>
          <a:xfrm flipV="1">
            <a:off x="2092234" y="2558141"/>
            <a:ext cx="1103805" cy="84077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44B63B-EAD1-4CBC-A2B0-D4429A00352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2092234" y="4116977"/>
            <a:ext cx="0" cy="668778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48261C-5D2A-4358-BE87-E396705240A6}"/>
              </a:ext>
            </a:extLst>
          </p:cNvPr>
          <p:cNvCxnSpPr>
            <a:cxnSpLocks/>
            <a:stCxn id="3" idx="3"/>
            <a:endCxn id="6" idx="0"/>
          </p:cNvCxnSpPr>
          <p:nvPr/>
        </p:nvCxnSpPr>
        <p:spPr>
          <a:xfrm>
            <a:off x="5072739" y="2558141"/>
            <a:ext cx="1199608" cy="840774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10C052-CD02-491D-99E3-76477DF72D38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7548155" y="1461061"/>
            <a:ext cx="1537067" cy="738049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DE6279-33C1-46B9-8830-31070684CA84}"/>
              </a:ext>
            </a:extLst>
          </p:cNvPr>
          <p:cNvSpPr txBox="1"/>
          <p:nvPr/>
        </p:nvSpPr>
        <p:spPr>
          <a:xfrm>
            <a:off x="322217" y="452846"/>
            <a:ext cx="260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Mini POS</a:t>
            </a:r>
          </a:p>
        </p:txBody>
      </p:sp>
    </p:spTree>
    <p:extLst>
      <p:ext uri="{BB962C8B-B14F-4D97-AF65-F5344CB8AC3E}">
        <p14:creationId xmlns:p14="http://schemas.microsoft.com/office/powerpoint/2010/main" val="3752257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1FF200-C023-4143-B65E-B8CD4A4D0305}"/>
              </a:ext>
            </a:extLst>
          </p:cNvPr>
          <p:cNvSpPr/>
          <p:nvPr/>
        </p:nvSpPr>
        <p:spPr>
          <a:xfrm>
            <a:off x="1301931" y="1409116"/>
            <a:ext cx="2865120" cy="8708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AppModule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1867C-F341-47DF-8935-6AA701DD5866}"/>
              </a:ext>
            </a:extLst>
          </p:cNvPr>
          <p:cNvSpPr txBox="1"/>
          <p:nvPr/>
        </p:nvSpPr>
        <p:spPr>
          <a:xfrm>
            <a:off x="4167051" y="395443"/>
            <a:ext cx="3614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Hierarchical Injector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43608-48C8-4465-85FB-F6D11DC97F57}"/>
              </a:ext>
            </a:extLst>
          </p:cNvPr>
          <p:cNvSpPr txBox="1"/>
          <p:nvPr/>
        </p:nvSpPr>
        <p:spPr>
          <a:xfrm>
            <a:off x="5212076" y="1376994"/>
            <a:ext cx="5551715" cy="8887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တူညီတဲ့ </a:t>
            </a:r>
            <a:r>
              <a:rPr lang="en-US" dirty="0"/>
              <a:t>service instance </a:t>
            </a:r>
            <a:r>
              <a:rPr lang="my-MM" dirty="0"/>
              <a:t>ကို </a:t>
            </a:r>
            <a:r>
              <a:rPr lang="en-US" dirty="0"/>
              <a:t>application wide</a:t>
            </a:r>
            <a:r>
              <a:rPr lang="my-MM" dirty="0"/>
              <a:t> အနေနဲ့ ရရှိပါမယ်။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45C322-6539-4445-A848-BB74D39906F9}"/>
              </a:ext>
            </a:extLst>
          </p:cNvPr>
          <p:cNvSpPr/>
          <p:nvPr/>
        </p:nvSpPr>
        <p:spPr>
          <a:xfrm>
            <a:off x="1301931" y="3150830"/>
            <a:ext cx="2865120" cy="8708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38AFA-FEE6-4457-AD8C-A708412B5A1A}"/>
              </a:ext>
            </a:extLst>
          </p:cNvPr>
          <p:cNvSpPr txBox="1"/>
          <p:nvPr/>
        </p:nvSpPr>
        <p:spPr>
          <a:xfrm>
            <a:off x="5212076" y="3139124"/>
            <a:ext cx="5551715" cy="8887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တူညီတဲ့ </a:t>
            </a:r>
            <a:r>
              <a:rPr lang="en-US" dirty="0"/>
              <a:t>service instance </a:t>
            </a:r>
            <a:r>
              <a:rPr lang="my-MM" dirty="0"/>
              <a:t>ကို </a:t>
            </a:r>
            <a:r>
              <a:rPr lang="en-US" dirty="0"/>
              <a:t>Component </a:t>
            </a:r>
            <a:r>
              <a:rPr lang="my-MM" dirty="0"/>
              <a:t>အားလုံးအတွက် ရရှိပါမယ်။ ဒါပေမဲ့ တခြား </a:t>
            </a:r>
            <a:r>
              <a:rPr lang="en-US" dirty="0"/>
              <a:t>service </a:t>
            </a:r>
            <a:r>
              <a:rPr lang="my-MM" dirty="0"/>
              <a:t>တွေအတွက်တော့မရပါ။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389E4-7428-4B1E-B4B6-4D07700A2F90}"/>
              </a:ext>
            </a:extLst>
          </p:cNvPr>
          <p:cNvSpPr/>
          <p:nvPr/>
        </p:nvSpPr>
        <p:spPr>
          <a:xfrm>
            <a:off x="1301931" y="4735790"/>
            <a:ext cx="2865120" cy="87085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 Other Component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464A4-FDFC-478E-8522-E2933D43851E}"/>
              </a:ext>
            </a:extLst>
          </p:cNvPr>
          <p:cNvSpPr txBox="1"/>
          <p:nvPr/>
        </p:nvSpPr>
        <p:spPr>
          <a:xfrm>
            <a:off x="5212076" y="4724084"/>
            <a:ext cx="5551715" cy="8887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တူညီတဲ့ </a:t>
            </a:r>
            <a:r>
              <a:rPr lang="en-US" dirty="0"/>
              <a:t>service instance </a:t>
            </a:r>
            <a:r>
              <a:rPr lang="my-MM" dirty="0"/>
              <a:t>ကို</a:t>
            </a:r>
            <a:r>
              <a:rPr lang="en-US" dirty="0"/>
              <a:t> </a:t>
            </a:r>
            <a:r>
              <a:rPr lang="my-MM" dirty="0"/>
              <a:t>ကြေငြာလိုက်တဲ့ </a:t>
            </a:r>
            <a:r>
              <a:rPr lang="en-US" dirty="0"/>
              <a:t>component </a:t>
            </a:r>
            <a:r>
              <a:rPr lang="my-MM" dirty="0"/>
              <a:t>နဲ့ သူ့ရဲ့ </a:t>
            </a:r>
            <a:r>
              <a:rPr lang="en-US" dirty="0"/>
              <a:t>child component </a:t>
            </a:r>
            <a:r>
              <a:rPr lang="my-MM" dirty="0"/>
              <a:t>တွေ အကုန်ရရှိပါမယ်။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253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D6A648-2CD1-40F1-B44C-08F512F71C15}"/>
              </a:ext>
            </a:extLst>
          </p:cNvPr>
          <p:cNvSpPr/>
          <p:nvPr/>
        </p:nvSpPr>
        <p:spPr>
          <a:xfrm>
            <a:off x="836023" y="681759"/>
            <a:ext cx="231648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AppComponent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541144-4A24-4500-BA85-23104EE141B6}"/>
              </a:ext>
            </a:extLst>
          </p:cNvPr>
          <p:cNvSpPr/>
          <p:nvPr/>
        </p:nvSpPr>
        <p:spPr>
          <a:xfrm>
            <a:off x="836023" y="2557242"/>
            <a:ext cx="231648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ServersComponent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F4EB003-21E8-4596-AF1C-ABF1419529BD}"/>
              </a:ext>
            </a:extLst>
          </p:cNvPr>
          <p:cNvSpPr/>
          <p:nvPr/>
        </p:nvSpPr>
        <p:spPr>
          <a:xfrm>
            <a:off x="836023" y="4272909"/>
            <a:ext cx="2316480" cy="9144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ServerComponent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E4E881-3C9B-4B1D-9AF2-7F1EB90E5BAF}"/>
              </a:ext>
            </a:extLst>
          </p:cNvPr>
          <p:cNvSpPr txBox="1"/>
          <p:nvPr/>
        </p:nvSpPr>
        <p:spPr>
          <a:xfrm>
            <a:off x="836023" y="5809309"/>
            <a:ext cx="9457509" cy="4732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တိုင်းမှာ </a:t>
            </a:r>
            <a:r>
              <a:rPr lang="en-US" dirty="0"/>
              <a:t>service instance </a:t>
            </a:r>
            <a:r>
              <a:rPr lang="my-MM" dirty="0"/>
              <a:t>တောင်းယူထားတာကြောင့် </a:t>
            </a:r>
            <a:r>
              <a:rPr lang="en-US" dirty="0"/>
              <a:t>service instance </a:t>
            </a:r>
            <a:r>
              <a:rPr lang="my-MM" dirty="0"/>
              <a:t>မတူတော့ပါ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70A3E4-F030-4FE1-87B7-763552B33803}"/>
              </a:ext>
            </a:extLst>
          </p:cNvPr>
          <p:cNvSpPr/>
          <p:nvPr/>
        </p:nvSpPr>
        <p:spPr>
          <a:xfrm>
            <a:off x="2609306" y="376481"/>
            <a:ext cx="1245326" cy="70578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my-MM" dirty="0"/>
              <a:t>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7DA11E-161D-431B-9DFD-A85A00DC2B0E}"/>
              </a:ext>
            </a:extLst>
          </p:cNvPr>
          <p:cNvSpPr txBox="1"/>
          <p:nvPr/>
        </p:nvSpPr>
        <p:spPr>
          <a:xfrm>
            <a:off x="2688772" y="575485"/>
            <a:ext cx="1138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new instance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5C3D3B-3869-44ED-A22D-21D88B21669A}"/>
              </a:ext>
            </a:extLst>
          </p:cNvPr>
          <p:cNvGrpSpPr/>
          <p:nvPr/>
        </p:nvGrpSpPr>
        <p:grpSpPr>
          <a:xfrm>
            <a:off x="2616926" y="2253147"/>
            <a:ext cx="1245326" cy="705786"/>
            <a:chOff x="2808515" y="571805"/>
            <a:chExt cx="1245326" cy="705786"/>
          </a:xfrm>
          <a:solidFill>
            <a:schemeClr val="accent6">
              <a:lumMod val="75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68BF4C0-2A9D-4979-B549-6FFFD88181E2}"/>
                </a:ext>
              </a:extLst>
            </p:cNvPr>
            <p:cNvSpPr/>
            <p:nvPr/>
          </p:nvSpPr>
          <p:spPr>
            <a:xfrm>
              <a:off x="2808515" y="571805"/>
              <a:ext cx="1245326" cy="7057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y-MM" dirty="0"/>
                <a:t> 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B3AC03-4BFA-45D9-8B95-103F0F504BDA}"/>
                </a:ext>
              </a:extLst>
            </p:cNvPr>
            <p:cNvSpPr txBox="1"/>
            <p:nvPr/>
          </p:nvSpPr>
          <p:spPr>
            <a:xfrm>
              <a:off x="2887981" y="770809"/>
              <a:ext cx="1138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new instance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B0AA13-B8E3-4224-B264-DDBBA7B508F4}"/>
              </a:ext>
            </a:extLst>
          </p:cNvPr>
          <p:cNvGrpSpPr/>
          <p:nvPr/>
        </p:nvGrpSpPr>
        <p:grpSpPr>
          <a:xfrm>
            <a:off x="2688772" y="3920016"/>
            <a:ext cx="1245326" cy="705786"/>
            <a:chOff x="2808515" y="571805"/>
            <a:chExt cx="1245326" cy="705786"/>
          </a:xfrm>
          <a:solidFill>
            <a:schemeClr val="accent6">
              <a:lumMod val="75000"/>
            </a:schemeClr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CEF627E-9168-4275-AE84-E07590CC7999}"/>
                </a:ext>
              </a:extLst>
            </p:cNvPr>
            <p:cNvSpPr/>
            <p:nvPr/>
          </p:nvSpPr>
          <p:spPr>
            <a:xfrm>
              <a:off x="2808515" y="571805"/>
              <a:ext cx="1245326" cy="7057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my-MM" dirty="0"/>
                <a:t> </a:t>
              </a:r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7D4C87-7DFD-4A8B-9092-97AB6D31B798}"/>
                </a:ext>
              </a:extLst>
            </p:cNvPr>
            <p:cNvSpPr txBox="1"/>
            <p:nvPr/>
          </p:nvSpPr>
          <p:spPr>
            <a:xfrm>
              <a:off x="2887981" y="770809"/>
              <a:ext cx="11386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new instance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B5681B7-A3C9-4FE9-8802-751948A55EFD}"/>
              </a:ext>
            </a:extLst>
          </p:cNvPr>
          <p:cNvSpPr txBox="1"/>
          <p:nvPr/>
        </p:nvSpPr>
        <p:spPr>
          <a:xfrm>
            <a:off x="4550230" y="729373"/>
            <a:ext cx="574330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Provide </a:t>
            </a:r>
            <a:r>
              <a:rPr lang="my-MM" dirty="0"/>
              <a:t>လုပ်ပေးဖို့တောင်းတဲ့အတွက် </a:t>
            </a:r>
            <a:r>
              <a:rPr lang="en-US" dirty="0"/>
              <a:t>service instance </a:t>
            </a:r>
            <a:r>
              <a:rPr lang="my-MM" dirty="0"/>
              <a:t>အသစ်တစ်ခုကိုရတယ်။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0185AC-7FAF-431E-AC4F-903A2AB2077E}"/>
              </a:ext>
            </a:extLst>
          </p:cNvPr>
          <p:cNvSpPr txBox="1"/>
          <p:nvPr/>
        </p:nvSpPr>
        <p:spPr>
          <a:xfrm>
            <a:off x="4550230" y="2606039"/>
            <a:ext cx="574330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ဒီမှာထပ်ပြီး </a:t>
            </a:r>
            <a:r>
              <a:rPr lang="en-US" dirty="0"/>
              <a:t>provide </a:t>
            </a:r>
            <a:r>
              <a:rPr lang="my-MM" dirty="0"/>
              <a:t>လုပ်ပေးခိုင်းတဲ့အတွက် </a:t>
            </a:r>
            <a:r>
              <a:rPr lang="en-US" dirty="0"/>
              <a:t>new instance </a:t>
            </a:r>
            <a:r>
              <a:rPr lang="my-MM" dirty="0"/>
              <a:t>ထပ်ရပါတယ်။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CAAE4A-C8CC-478D-95C2-2BB21AD48BF7}"/>
              </a:ext>
            </a:extLst>
          </p:cNvPr>
          <p:cNvSpPr txBox="1"/>
          <p:nvPr/>
        </p:nvSpPr>
        <p:spPr>
          <a:xfrm>
            <a:off x="4550230" y="4507747"/>
            <a:ext cx="5743302" cy="4732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ဒီမှာလည်း အတူတူပါပဲ </a:t>
            </a:r>
            <a:r>
              <a:rPr lang="en-US" dirty="0"/>
              <a:t>new instance </a:t>
            </a:r>
            <a:r>
              <a:rPr lang="my-MM" dirty="0"/>
              <a:t>ထပ်ရပြန်ပါတယ်။</a:t>
            </a:r>
          </a:p>
        </p:txBody>
      </p:sp>
    </p:spTree>
    <p:extLst>
      <p:ext uri="{BB962C8B-B14F-4D97-AF65-F5344CB8AC3E}">
        <p14:creationId xmlns:p14="http://schemas.microsoft.com/office/powerpoint/2010/main" val="978717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FD0E5E-3062-4E07-90E8-DD763AE05A0D}"/>
              </a:ext>
            </a:extLst>
          </p:cNvPr>
          <p:cNvSpPr/>
          <p:nvPr/>
        </p:nvSpPr>
        <p:spPr>
          <a:xfrm>
            <a:off x="1088778" y="611066"/>
            <a:ext cx="2453055" cy="9759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HomeComponent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0C75F3-6D6C-4000-82A4-0A012FA2DEB6}"/>
              </a:ext>
            </a:extLst>
          </p:cNvPr>
          <p:cNvSpPr/>
          <p:nvPr/>
        </p:nvSpPr>
        <p:spPr>
          <a:xfrm>
            <a:off x="4522176" y="611066"/>
            <a:ext cx="2453055" cy="9759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ServersComponent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53A7CA-CC2B-43DC-9321-5C86693DD0BB}"/>
              </a:ext>
            </a:extLst>
          </p:cNvPr>
          <p:cNvSpPr/>
          <p:nvPr/>
        </p:nvSpPr>
        <p:spPr>
          <a:xfrm>
            <a:off x="4847492" y="2250836"/>
            <a:ext cx="2453055" cy="9759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67D88-59B3-48BC-94A6-2A40D926306D}"/>
              </a:ext>
            </a:extLst>
          </p:cNvPr>
          <p:cNvSpPr/>
          <p:nvPr/>
        </p:nvSpPr>
        <p:spPr>
          <a:xfrm>
            <a:off x="4847492" y="3780685"/>
            <a:ext cx="2453055" cy="9759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ServerEditComponent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780D2F-3629-4800-98D4-4A15A25AF8BD}"/>
              </a:ext>
            </a:extLst>
          </p:cNvPr>
          <p:cNvSpPr/>
          <p:nvPr/>
        </p:nvSpPr>
        <p:spPr>
          <a:xfrm>
            <a:off x="4847492" y="5310534"/>
            <a:ext cx="2453055" cy="9759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ServerService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A5803E-BB2E-45A4-BE3A-67AE3F643A30}"/>
              </a:ext>
            </a:extLst>
          </p:cNvPr>
          <p:cNvSpPr/>
          <p:nvPr/>
        </p:nvSpPr>
        <p:spPr>
          <a:xfrm>
            <a:off x="7955574" y="611066"/>
            <a:ext cx="2453055" cy="9759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UsersComponent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BCC923-3888-4ABE-8ECA-4A42C7748D3F}"/>
              </a:ext>
            </a:extLst>
          </p:cNvPr>
          <p:cNvSpPr/>
          <p:nvPr/>
        </p:nvSpPr>
        <p:spPr>
          <a:xfrm>
            <a:off x="8405446" y="2250836"/>
            <a:ext cx="2453055" cy="97594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UserComponent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90A5A6-A81C-466E-B825-8655F51DA5A2}"/>
              </a:ext>
            </a:extLst>
          </p:cNvPr>
          <p:cNvSpPr/>
          <p:nvPr/>
        </p:nvSpPr>
        <p:spPr>
          <a:xfrm>
            <a:off x="8405445" y="3780685"/>
            <a:ext cx="2453055" cy="97594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UserService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F5B7D52-D5C9-4598-B31A-8B99D827DB87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4182205" y="2073521"/>
            <a:ext cx="1151797" cy="17877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1A9DA59-52F8-48C0-AAB5-E3D7EB84907E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3965698" y="3386864"/>
            <a:ext cx="1584810" cy="178778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918DC1E-E1FB-45CD-B026-B1F8353734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65698" y="4944194"/>
            <a:ext cx="1584810" cy="178778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FE965C-6119-4887-8F16-327485B5E64C}"/>
              </a:ext>
            </a:extLst>
          </p:cNvPr>
          <p:cNvCxnSpPr/>
          <p:nvPr/>
        </p:nvCxnSpPr>
        <p:spPr>
          <a:xfrm rot="16200000" flipH="1">
            <a:off x="7740159" y="2073521"/>
            <a:ext cx="1151797" cy="178777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A84EAF4-B443-48EF-A9E9-17CF56DA4B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23652" y="3386864"/>
            <a:ext cx="1584810" cy="178778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88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C11BB-36C5-48BE-A0AB-0946FDE7F278}"/>
              </a:ext>
            </a:extLst>
          </p:cNvPr>
          <p:cNvSpPr txBox="1"/>
          <p:nvPr/>
        </p:nvSpPr>
        <p:spPr>
          <a:xfrm>
            <a:off x="1898469" y="749219"/>
            <a:ext cx="177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8546-A338-424E-AF10-D0915C7F9E26}"/>
              </a:ext>
            </a:extLst>
          </p:cNvPr>
          <p:cNvSpPr txBox="1"/>
          <p:nvPr/>
        </p:nvSpPr>
        <p:spPr>
          <a:xfrm>
            <a:off x="7585166" y="749219"/>
            <a:ext cx="228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Angular Selector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0BAD3-5BE5-4B20-9621-B3472F416646}"/>
              </a:ext>
            </a:extLst>
          </p:cNvPr>
          <p:cNvSpPr/>
          <p:nvPr/>
        </p:nvSpPr>
        <p:spPr>
          <a:xfrm>
            <a:off x="622663" y="1397445"/>
            <a:ext cx="4781006" cy="471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79DC-1E46-4C01-8BE7-DBA5C82659CF}"/>
              </a:ext>
            </a:extLst>
          </p:cNvPr>
          <p:cNvSpPr txBox="1"/>
          <p:nvPr/>
        </p:nvSpPr>
        <p:spPr>
          <a:xfrm>
            <a:off x="1075508" y="1837570"/>
            <a:ext cx="409738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&lt;h1 name=“hello”&gt;Hello&lt;/h1&gt;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[name=“hello”] </a:t>
            </a:r>
            <a:r>
              <a:rPr lang="en-US" dirty="0">
                <a:latin typeface="JetBrains Mono" panose="020B05090201020500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   color: red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}</a:t>
            </a:r>
          </a:p>
          <a:p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660F9-731D-4A88-94DD-A36AE1DA1E2D}"/>
              </a:ext>
            </a:extLst>
          </p:cNvPr>
          <p:cNvSpPr/>
          <p:nvPr/>
        </p:nvSpPr>
        <p:spPr>
          <a:xfrm>
            <a:off x="6335486" y="1397445"/>
            <a:ext cx="4781006" cy="4711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4C2C-8581-4B1F-8E05-1F57E05C93EA}"/>
              </a:ext>
            </a:extLst>
          </p:cNvPr>
          <p:cNvSpPr txBox="1"/>
          <p:nvPr/>
        </p:nvSpPr>
        <p:spPr>
          <a:xfrm>
            <a:off x="6823166" y="1837570"/>
            <a:ext cx="4088674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&lt;div app-servers&gt;&lt;/div&gt;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@Component(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selector: ‘</a:t>
            </a: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[app-servers]</a:t>
            </a:r>
            <a:r>
              <a:rPr lang="en-US" dirty="0">
                <a:latin typeface="JetBrains Mono" panose="020B0509020102050004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952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3C11BB-36C5-48BE-A0AB-0946FDE7F278}"/>
              </a:ext>
            </a:extLst>
          </p:cNvPr>
          <p:cNvSpPr txBox="1"/>
          <p:nvPr/>
        </p:nvSpPr>
        <p:spPr>
          <a:xfrm>
            <a:off x="1898469" y="749219"/>
            <a:ext cx="177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CSS Selector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5B8546-A338-424E-AF10-D0915C7F9E26}"/>
              </a:ext>
            </a:extLst>
          </p:cNvPr>
          <p:cNvSpPr txBox="1"/>
          <p:nvPr/>
        </p:nvSpPr>
        <p:spPr>
          <a:xfrm>
            <a:off x="7585166" y="749219"/>
            <a:ext cx="228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Angular Selector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A0BAD3-5BE5-4B20-9621-B3472F416646}"/>
              </a:ext>
            </a:extLst>
          </p:cNvPr>
          <p:cNvSpPr/>
          <p:nvPr/>
        </p:nvSpPr>
        <p:spPr>
          <a:xfrm>
            <a:off x="622663" y="1397445"/>
            <a:ext cx="4781006" cy="47113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79DC-1E46-4C01-8BE7-DBA5C82659CF}"/>
              </a:ext>
            </a:extLst>
          </p:cNvPr>
          <p:cNvSpPr txBox="1"/>
          <p:nvPr/>
        </p:nvSpPr>
        <p:spPr>
          <a:xfrm>
            <a:off x="964474" y="1837570"/>
            <a:ext cx="4097383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&lt;h1 class=“hello”&gt;Hello&lt;/h1&gt;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CSS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.hello </a:t>
            </a:r>
            <a:r>
              <a:rPr lang="en-US" dirty="0">
                <a:latin typeface="JetBrains Mono" panose="020B0509020102050004" pitchFamily="49" charset="0"/>
              </a:rPr>
              <a:t>{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   color: red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}</a:t>
            </a:r>
          </a:p>
          <a:p>
            <a:endParaRPr lang="en-US" dirty="0">
              <a:latin typeface="JetBrains Mono" panose="020B05090201020500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9660F9-731D-4A88-94DD-A36AE1DA1E2D}"/>
              </a:ext>
            </a:extLst>
          </p:cNvPr>
          <p:cNvSpPr/>
          <p:nvPr/>
        </p:nvSpPr>
        <p:spPr>
          <a:xfrm>
            <a:off x="6335486" y="1397445"/>
            <a:ext cx="4781006" cy="47113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84C2C-8581-4B1F-8E05-1F57E05C93EA}"/>
              </a:ext>
            </a:extLst>
          </p:cNvPr>
          <p:cNvSpPr txBox="1"/>
          <p:nvPr/>
        </p:nvSpPr>
        <p:spPr>
          <a:xfrm>
            <a:off x="6644637" y="1837570"/>
            <a:ext cx="4471855" cy="3372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&lt;div class=“app-servers”&gt;&lt;/div&gt;</a:t>
            </a:r>
          </a:p>
          <a:p>
            <a:pPr>
              <a:lnSpc>
                <a:spcPct val="150000"/>
              </a:lnSpc>
            </a:pPr>
            <a:endParaRPr lang="en-US" dirty="0">
              <a:latin typeface="JetBrains Mono" panose="020B050902010205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latin typeface="JetBrains Mono" panose="020B0509020102050004" pitchFamily="49" charset="0"/>
              </a:rPr>
              <a:t>Component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@Component(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selector: ‘</a:t>
            </a:r>
            <a:r>
              <a:rPr lang="en-US" dirty="0">
                <a:solidFill>
                  <a:srgbClr val="FF0000"/>
                </a:solidFill>
                <a:latin typeface="JetBrains Mono" panose="020B0509020102050004" pitchFamily="49" charset="0"/>
              </a:rPr>
              <a:t>.app-servers</a:t>
            </a:r>
            <a:r>
              <a:rPr lang="en-US" dirty="0">
                <a:latin typeface="JetBrains Mono" panose="020B0509020102050004" pitchFamily="49" charset="0"/>
              </a:rPr>
              <a:t>’,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...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JetBrains Mono" panose="020B050902010205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77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17280" y="1846191"/>
            <a:ext cx="361363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စတည်ဆောက်တဲ့အခါ </a:t>
            </a:r>
            <a:r>
              <a:rPr lang="en-US" dirty="0"/>
              <a:t>constructor </a:t>
            </a:r>
            <a:r>
              <a:rPr lang="my-MM" dirty="0"/>
              <a:t>ကိုအရင် </a:t>
            </a:r>
            <a:r>
              <a:rPr lang="en-US" dirty="0"/>
              <a:t>run </a:t>
            </a:r>
            <a:r>
              <a:rPr lang="my-MM" dirty="0"/>
              <a:t>တယ်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17280" y="465992"/>
            <a:ext cx="490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1: constructor()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25A4710-4839-4CDA-AC98-E40CD448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7" name="Thought Bubble: Cloud 6">
            <a:extLst>
              <a:ext uri="{FF2B5EF4-FFF2-40B4-BE49-F238E27FC236}">
                <a16:creationId xmlns:a16="http://schemas.microsoft.com/office/drawing/2014/main" id="{B624A36C-9E2B-4C7F-B6F3-665C751F11A3}"/>
              </a:ext>
            </a:extLst>
          </p:cNvPr>
          <p:cNvSpPr/>
          <p:nvPr/>
        </p:nvSpPr>
        <p:spPr>
          <a:xfrm>
            <a:off x="1888880" y="4365478"/>
            <a:ext cx="2620108" cy="1331939"/>
          </a:xfrm>
          <a:prstGeom prst="cloudCallout">
            <a:avLst>
              <a:gd name="adj1" fmla="val 86886"/>
              <a:gd name="adj2" fmla="val -63581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Constructor </a:t>
            </a:r>
          </a:p>
        </p:txBody>
      </p:sp>
    </p:spTree>
    <p:extLst>
      <p:ext uri="{BB962C8B-B14F-4D97-AF65-F5344CB8AC3E}">
        <p14:creationId xmlns:p14="http://schemas.microsoft.com/office/powerpoint/2010/main" val="60700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043D957-9BAF-40DB-BB7F-CE825825912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43662" y="1846191"/>
            <a:ext cx="3613639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လက်ခံရရှိတဲ့ </a:t>
            </a:r>
            <a:r>
              <a:rPr lang="en-US" dirty="0"/>
              <a:t>state </a:t>
            </a:r>
            <a:r>
              <a:rPr lang="my-MM" dirty="0"/>
              <a:t>တွေကို ထည့်လိုက်တယ်။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39261" y="501047"/>
            <a:ext cx="4624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2: </a:t>
            </a:r>
            <a:r>
              <a:rPr lang="en-US" b="1" dirty="0" err="1"/>
              <a:t>ngOnChanges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2521926" y="4651352"/>
            <a:ext cx="2162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state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4E61E1F-DB6A-4D8C-AEC1-F05525A029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7" y="4234320"/>
            <a:ext cx="2136531" cy="135728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238458-FE53-4DDA-8F3D-315E7AAC5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2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966F47A2-3B47-41B7-AEA9-B9A776AEAD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34866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Component </a:t>
            </a:r>
            <a:r>
              <a:rPr lang="my-MM" dirty="0"/>
              <a:t>ဆောက်ဖို့လိုတဲ့ </a:t>
            </a:r>
            <a:r>
              <a:rPr lang="en-US" dirty="0"/>
              <a:t>resource </a:t>
            </a:r>
            <a:r>
              <a:rPr lang="my-MM" dirty="0"/>
              <a:t>တွေ ထည့်လိုက်တယ်။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34866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3: </a:t>
            </a:r>
            <a:r>
              <a:rPr lang="en-US" b="1" dirty="0" err="1"/>
              <a:t>ngOnInit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1784838" y="4677729"/>
            <a:ext cx="2162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= resource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2023AA9-5C7D-472B-A6E7-7C65DB52D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27" y="4312854"/>
            <a:ext cx="1026811" cy="119141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6D83F89-0B23-47E3-91B5-BA3F0DF0A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4A87C8-DBA3-4E68-93B4-E6C9315A3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A5C052-EE2C-4BA8-BCBB-532958378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5AD8B2B-C4BC-4354-8820-4A3928433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7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64098E5-2171-45CA-9DB2-42CE5545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26068" y="1846191"/>
            <a:ext cx="400196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my-MM" dirty="0"/>
              <a:t>ပြောင်းလဲတာတွေစောင့်ကြည့်ဖို့ </a:t>
            </a:r>
            <a:r>
              <a:rPr lang="en-US" dirty="0"/>
              <a:t>change detection </a:t>
            </a:r>
            <a:r>
              <a:rPr lang="my-MM" dirty="0"/>
              <a:t>စတင်လိုက်တယ်။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26066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4: </a:t>
            </a:r>
            <a:r>
              <a:rPr lang="en-US" b="1" dirty="0" err="1"/>
              <a:t>ngDoCheck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1784837" y="4677729"/>
            <a:ext cx="29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change detection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5B0E0-CECB-428E-B2BF-515666B9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88263C-92F6-493E-94EF-0782AAC8C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28895" y="4077273"/>
            <a:ext cx="1472168" cy="120090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9530DA-1204-46C3-8350-27684A98C0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349E6CA-A6E2-4CAC-A96F-CD0F6E80B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9D2B848-C56E-41AB-9D44-860788A38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2CEE02-B082-4EF6-A2B3-E6D4965A8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5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B36A5264-6E5A-4CC3-A1E0-8930ADB6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52450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ng-content </a:t>
            </a:r>
            <a:r>
              <a:rPr lang="my-MM" dirty="0"/>
              <a:t>ကရလာတဲ့ </a:t>
            </a:r>
            <a:r>
              <a:rPr lang="en-US" dirty="0"/>
              <a:t>contents </a:t>
            </a:r>
            <a:r>
              <a:rPr lang="my-MM" dirty="0"/>
              <a:t>တွေ ထည့်လိုက်တယ်။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52450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5: </a:t>
            </a:r>
            <a:r>
              <a:rPr lang="en-US" b="1" dirty="0" err="1"/>
              <a:t>ngAfterContentInit</a:t>
            </a:r>
            <a:r>
              <a:rPr lang="en-US" b="1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24317-60E2-4C27-8B9E-FD07CE33D127}"/>
              </a:ext>
            </a:extLst>
          </p:cNvPr>
          <p:cNvSpPr txBox="1"/>
          <p:nvPr/>
        </p:nvSpPr>
        <p:spPr>
          <a:xfrm>
            <a:off x="1784837" y="4677729"/>
            <a:ext cx="2952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content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5B0E0-CECB-428E-B2BF-515666B9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59D833-42C2-4EB0-A253-909586B1C4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08" y="4497157"/>
            <a:ext cx="812342" cy="10859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653A16-59B5-4A84-99F8-7A44FC4E7D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A562D5-749F-4FD3-A6B8-5AFFA6C00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E367D61-BDE5-437B-93D9-4753D5B6C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126563D-56E7-45B3-8B02-B83DDB98BB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86DC5C-98E1-4238-8A2A-92E9D65FA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2" y="4279896"/>
            <a:ext cx="812342" cy="10859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911891-D216-4E41-A5BF-4EE4541A5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66" y="4279896"/>
            <a:ext cx="812342" cy="108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69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C021B77-D1FB-4AB7-AF88-0E7443CB5D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6EAE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95" y="1427940"/>
            <a:ext cx="5722318" cy="42694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B6E0C-2F0B-4667-A463-A78E8075B37C}"/>
              </a:ext>
            </a:extLst>
          </p:cNvPr>
          <p:cNvSpPr txBox="1"/>
          <p:nvPr/>
        </p:nvSpPr>
        <p:spPr>
          <a:xfrm>
            <a:off x="7327655" y="975917"/>
            <a:ext cx="16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MyComponent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DAC571-F7ED-4D9D-89BA-8DFEDEA01B19}"/>
              </a:ext>
            </a:extLst>
          </p:cNvPr>
          <p:cNvSpPr txBox="1"/>
          <p:nvPr/>
        </p:nvSpPr>
        <p:spPr>
          <a:xfrm>
            <a:off x="552450" y="1846191"/>
            <a:ext cx="4001966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change detection run </a:t>
            </a:r>
            <a:r>
              <a:rPr lang="my-MM" dirty="0"/>
              <a:t>ရင်</a:t>
            </a:r>
            <a:r>
              <a:rPr lang="en-US" dirty="0"/>
              <a:t> content </a:t>
            </a:r>
            <a:r>
              <a:rPr lang="my-MM" dirty="0"/>
              <a:t>ကိုပါထပ်စစ်တယ်။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9337C-9D2A-44F3-AC2F-B6CFB0D5B5CF}"/>
              </a:ext>
            </a:extLst>
          </p:cNvPr>
          <p:cNvSpPr txBox="1"/>
          <p:nvPr/>
        </p:nvSpPr>
        <p:spPr>
          <a:xfrm>
            <a:off x="543658" y="465992"/>
            <a:ext cx="4705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6: </a:t>
            </a:r>
            <a:r>
              <a:rPr lang="en-US" b="1" dirty="0" err="1"/>
              <a:t>ngAfterContentChecked</a:t>
            </a:r>
            <a:r>
              <a:rPr lang="en-US" b="1" dirty="0"/>
              <a:t>()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75B0E0-CECB-428E-B2BF-515666B9D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00466">
            <a:off x="4786851" y="1023690"/>
            <a:ext cx="1472168" cy="120090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B653A16-59B5-4A84-99F8-7A44FC4E7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0024" y="1987034"/>
            <a:ext cx="1705708" cy="108359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5A562D5-749F-4FD3-A6B8-5AFFA6C00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300" y="3024292"/>
            <a:ext cx="799677" cy="9278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E367D61-BDE5-437B-93D9-4753D5B6C5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90" y="3035331"/>
            <a:ext cx="799677" cy="92786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126563D-56E7-45B3-8B02-B83DDB98B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262" y="3024292"/>
            <a:ext cx="799677" cy="92786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886DC5C-98E1-4238-8A2A-92E9D65FA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262" y="4279896"/>
            <a:ext cx="812342" cy="108591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C911891-D216-4E41-A5BF-4EE4541A5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266" y="4279896"/>
            <a:ext cx="812342" cy="10859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A0823A-A62E-4C4F-84D9-D613305292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6565">
            <a:off x="6027160" y="851481"/>
            <a:ext cx="528773" cy="5581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EF5ECE-06D0-4C01-9656-11C3DAA005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138" y="4084021"/>
            <a:ext cx="528773" cy="558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E52CC7-397A-4C14-B8CF-430E2FC304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784" y="4068742"/>
            <a:ext cx="528773" cy="5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7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634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 min ko</dc:creator>
  <cp:lastModifiedBy>ye min ko</cp:lastModifiedBy>
  <cp:revision>43</cp:revision>
  <dcterms:created xsi:type="dcterms:W3CDTF">2021-04-25T03:33:02Z</dcterms:created>
  <dcterms:modified xsi:type="dcterms:W3CDTF">2021-06-01T10:18:55Z</dcterms:modified>
</cp:coreProperties>
</file>