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bmp" ContentType="image/bmp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09" r:id="rId4"/>
    <p:sldId id="258" r:id="rId5"/>
    <p:sldId id="296" r:id="rId6"/>
    <p:sldId id="301" r:id="rId7"/>
    <p:sldId id="297" r:id="rId8"/>
    <p:sldId id="298" r:id="rId9"/>
    <p:sldId id="323" r:id="rId10"/>
    <p:sldId id="299" r:id="rId11"/>
    <p:sldId id="302" r:id="rId12"/>
    <p:sldId id="324" r:id="rId13"/>
  </p:sldIdLst>
  <p:sldSz cx="12192000" cy="6858000"/>
  <p:notesSz cx="6858000" cy="9144000"/>
  <p:custDataLst>
    <p:tags r:id="rId1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B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9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216152"/>
            <a:ext cx="5181600" cy="496519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216152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216152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</p:txBody>
      </p:sp>
      <p:pic>
        <p:nvPicPr>
          <p:cNvPr id="5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718185" indent="-260985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219200" indent="-30480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737360" indent="-36576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194560" indent="-36576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GIF"/><Relationship Id="rId10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213836"/>
            <a:ext cx="10515600" cy="496312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5" descr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3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01179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9" Type="http://schemas.openxmlformats.org/officeDocument/2006/relationships/slideLayout" Target="../slideLayouts/slideLayout2.xml"/><Relationship Id="rId78" Type="http://schemas.openxmlformats.org/officeDocument/2006/relationships/image" Target="../media/image39.png"/><Relationship Id="rId77" Type="http://schemas.openxmlformats.org/officeDocument/2006/relationships/tags" Target="../tags/tag223.xml"/><Relationship Id="rId76" Type="http://schemas.openxmlformats.org/officeDocument/2006/relationships/image" Target="../media/image38.png"/><Relationship Id="rId75" Type="http://schemas.openxmlformats.org/officeDocument/2006/relationships/tags" Target="../tags/tag222.xml"/><Relationship Id="rId74" Type="http://schemas.openxmlformats.org/officeDocument/2006/relationships/tags" Target="../tags/tag221.xml"/><Relationship Id="rId73" Type="http://schemas.openxmlformats.org/officeDocument/2006/relationships/image" Target="../media/image37.png"/><Relationship Id="rId72" Type="http://schemas.openxmlformats.org/officeDocument/2006/relationships/tags" Target="../tags/tag220.xml"/><Relationship Id="rId71" Type="http://schemas.openxmlformats.org/officeDocument/2006/relationships/image" Target="../media/image36.png"/><Relationship Id="rId70" Type="http://schemas.openxmlformats.org/officeDocument/2006/relationships/tags" Target="../tags/tag219.xml"/><Relationship Id="rId7" Type="http://schemas.openxmlformats.org/officeDocument/2006/relationships/tags" Target="../tags/tag170.xml"/><Relationship Id="rId69" Type="http://schemas.openxmlformats.org/officeDocument/2006/relationships/tags" Target="../tags/tag218.xml"/><Relationship Id="rId68" Type="http://schemas.openxmlformats.org/officeDocument/2006/relationships/tags" Target="../tags/tag217.xml"/><Relationship Id="rId67" Type="http://schemas.openxmlformats.org/officeDocument/2006/relationships/tags" Target="../tags/tag216.xml"/><Relationship Id="rId66" Type="http://schemas.openxmlformats.org/officeDocument/2006/relationships/tags" Target="../tags/tag215.xml"/><Relationship Id="rId65" Type="http://schemas.openxmlformats.org/officeDocument/2006/relationships/tags" Target="../tags/tag214.xml"/><Relationship Id="rId64" Type="http://schemas.openxmlformats.org/officeDocument/2006/relationships/tags" Target="../tags/tag213.xml"/><Relationship Id="rId63" Type="http://schemas.openxmlformats.org/officeDocument/2006/relationships/tags" Target="../tags/tag212.xml"/><Relationship Id="rId62" Type="http://schemas.openxmlformats.org/officeDocument/2006/relationships/tags" Target="../tags/tag211.xml"/><Relationship Id="rId61" Type="http://schemas.openxmlformats.org/officeDocument/2006/relationships/tags" Target="../tags/tag210.xml"/><Relationship Id="rId60" Type="http://schemas.openxmlformats.org/officeDocument/2006/relationships/image" Target="../media/image35.png"/><Relationship Id="rId6" Type="http://schemas.openxmlformats.org/officeDocument/2006/relationships/tags" Target="../tags/tag169.xml"/><Relationship Id="rId59" Type="http://schemas.openxmlformats.org/officeDocument/2006/relationships/tags" Target="../tags/tag209.xml"/><Relationship Id="rId58" Type="http://schemas.openxmlformats.org/officeDocument/2006/relationships/image" Target="../media/image34.png"/><Relationship Id="rId57" Type="http://schemas.openxmlformats.org/officeDocument/2006/relationships/tags" Target="../tags/tag208.xml"/><Relationship Id="rId56" Type="http://schemas.openxmlformats.org/officeDocument/2006/relationships/tags" Target="../tags/tag207.xml"/><Relationship Id="rId55" Type="http://schemas.openxmlformats.org/officeDocument/2006/relationships/image" Target="../media/image33.png"/><Relationship Id="rId54" Type="http://schemas.openxmlformats.org/officeDocument/2006/relationships/tags" Target="../tags/tag206.xml"/><Relationship Id="rId53" Type="http://schemas.openxmlformats.org/officeDocument/2006/relationships/tags" Target="../tags/tag205.xml"/><Relationship Id="rId52" Type="http://schemas.openxmlformats.org/officeDocument/2006/relationships/tags" Target="../tags/tag204.xml"/><Relationship Id="rId51" Type="http://schemas.openxmlformats.org/officeDocument/2006/relationships/image" Target="../media/image32.png"/><Relationship Id="rId50" Type="http://schemas.openxmlformats.org/officeDocument/2006/relationships/tags" Target="../tags/tag203.xml"/><Relationship Id="rId5" Type="http://schemas.openxmlformats.org/officeDocument/2006/relationships/tags" Target="../tags/tag168.xml"/><Relationship Id="rId49" Type="http://schemas.openxmlformats.org/officeDocument/2006/relationships/tags" Target="../tags/tag202.xml"/><Relationship Id="rId48" Type="http://schemas.openxmlformats.org/officeDocument/2006/relationships/image" Target="../media/image31.png"/><Relationship Id="rId47" Type="http://schemas.openxmlformats.org/officeDocument/2006/relationships/tags" Target="../tags/tag201.xml"/><Relationship Id="rId46" Type="http://schemas.openxmlformats.org/officeDocument/2006/relationships/tags" Target="../tags/tag200.xml"/><Relationship Id="rId45" Type="http://schemas.openxmlformats.org/officeDocument/2006/relationships/tags" Target="../tags/tag199.xml"/><Relationship Id="rId44" Type="http://schemas.openxmlformats.org/officeDocument/2006/relationships/tags" Target="../tags/tag198.xml"/><Relationship Id="rId43" Type="http://schemas.openxmlformats.org/officeDocument/2006/relationships/image" Target="../media/image30.png"/><Relationship Id="rId42" Type="http://schemas.openxmlformats.org/officeDocument/2006/relationships/tags" Target="../tags/tag197.xml"/><Relationship Id="rId41" Type="http://schemas.openxmlformats.org/officeDocument/2006/relationships/image" Target="../media/image29.png"/><Relationship Id="rId40" Type="http://schemas.openxmlformats.org/officeDocument/2006/relationships/tags" Target="../tags/tag196.xml"/><Relationship Id="rId4" Type="http://schemas.openxmlformats.org/officeDocument/2006/relationships/tags" Target="../tags/tag167.xml"/><Relationship Id="rId39" Type="http://schemas.openxmlformats.org/officeDocument/2006/relationships/tags" Target="../tags/tag195.xml"/><Relationship Id="rId38" Type="http://schemas.openxmlformats.org/officeDocument/2006/relationships/tags" Target="../tags/tag194.xml"/><Relationship Id="rId37" Type="http://schemas.openxmlformats.org/officeDocument/2006/relationships/tags" Target="../tags/tag193.xml"/><Relationship Id="rId36" Type="http://schemas.openxmlformats.org/officeDocument/2006/relationships/tags" Target="../tags/tag192.xml"/><Relationship Id="rId35" Type="http://schemas.openxmlformats.org/officeDocument/2006/relationships/image" Target="../media/image28.png"/><Relationship Id="rId34" Type="http://schemas.openxmlformats.org/officeDocument/2006/relationships/tags" Target="../tags/tag191.xml"/><Relationship Id="rId33" Type="http://schemas.openxmlformats.org/officeDocument/2006/relationships/tags" Target="../tags/tag190.xml"/><Relationship Id="rId32" Type="http://schemas.openxmlformats.org/officeDocument/2006/relationships/image" Target="../media/image27.png"/><Relationship Id="rId31" Type="http://schemas.openxmlformats.org/officeDocument/2006/relationships/tags" Target="../tags/tag189.xml"/><Relationship Id="rId30" Type="http://schemas.openxmlformats.org/officeDocument/2006/relationships/tags" Target="../tags/tag188.xml"/><Relationship Id="rId3" Type="http://schemas.openxmlformats.org/officeDocument/2006/relationships/tags" Target="../tags/tag166.xml"/><Relationship Id="rId29" Type="http://schemas.openxmlformats.org/officeDocument/2006/relationships/image" Target="../media/image26.png"/><Relationship Id="rId28" Type="http://schemas.openxmlformats.org/officeDocument/2006/relationships/tags" Target="../tags/tag187.xml"/><Relationship Id="rId27" Type="http://schemas.openxmlformats.org/officeDocument/2006/relationships/image" Target="../media/image25.png"/><Relationship Id="rId26" Type="http://schemas.openxmlformats.org/officeDocument/2006/relationships/tags" Target="../tags/tag186.xml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image" Target="../media/image24.png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image" Target="../media/image23.png"/><Relationship Id="rId2" Type="http://schemas.openxmlformats.org/officeDocument/2006/relationships/tags" Target="../tags/tag165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image" Target="../media/image22.png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tags" Target="../tags/tag2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9" Type="http://schemas.openxmlformats.org/officeDocument/2006/relationships/vmlDrawing" Target="../drawings/vmlDrawing1.vml"/><Relationship Id="rId88" Type="http://schemas.openxmlformats.org/officeDocument/2006/relationships/slideLayout" Target="../slideLayouts/slideLayout2.xml"/><Relationship Id="rId87" Type="http://schemas.openxmlformats.org/officeDocument/2006/relationships/tags" Target="../tags/tag85.xml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tags" Target="../tags/tag82.xml"/><Relationship Id="rId83" Type="http://schemas.openxmlformats.org/officeDocument/2006/relationships/tags" Target="../tags/tag81.xml"/><Relationship Id="rId82" Type="http://schemas.openxmlformats.org/officeDocument/2006/relationships/tags" Target="../tags/tag80.xml"/><Relationship Id="rId81" Type="http://schemas.openxmlformats.org/officeDocument/2006/relationships/tags" Target="../tags/tag79.xml"/><Relationship Id="rId80" Type="http://schemas.openxmlformats.org/officeDocument/2006/relationships/tags" Target="../tags/tag78.xml"/><Relationship Id="rId8" Type="http://schemas.openxmlformats.org/officeDocument/2006/relationships/tags" Target="../tags/tag6.xml"/><Relationship Id="rId79" Type="http://schemas.openxmlformats.org/officeDocument/2006/relationships/tags" Target="../tags/tag77.xml"/><Relationship Id="rId78" Type="http://schemas.openxmlformats.org/officeDocument/2006/relationships/tags" Target="../tags/tag76.xml"/><Relationship Id="rId77" Type="http://schemas.openxmlformats.org/officeDocument/2006/relationships/tags" Target="../tags/tag75.xml"/><Relationship Id="rId76" Type="http://schemas.openxmlformats.org/officeDocument/2006/relationships/tags" Target="../tags/tag74.xml"/><Relationship Id="rId75" Type="http://schemas.openxmlformats.org/officeDocument/2006/relationships/tags" Target="../tags/tag73.xml"/><Relationship Id="rId74" Type="http://schemas.openxmlformats.org/officeDocument/2006/relationships/tags" Target="../tags/tag72.xml"/><Relationship Id="rId73" Type="http://schemas.openxmlformats.org/officeDocument/2006/relationships/tags" Target="../tags/tag71.xml"/><Relationship Id="rId72" Type="http://schemas.openxmlformats.org/officeDocument/2006/relationships/tags" Target="../tags/tag70.xml"/><Relationship Id="rId71" Type="http://schemas.openxmlformats.org/officeDocument/2006/relationships/tags" Target="../tags/tag69.xml"/><Relationship Id="rId70" Type="http://schemas.openxmlformats.org/officeDocument/2006/relationships/tags" Target="../tags/tag68.xml"/><Relationship Id="rId7" Type="http://schemas.openxmlformats.org/officeDocument/2006/relationships/tags" Target="../tags/tag5.xml"/><Relationship Id="rId69" Type="http://schemas.openxmlformats.org/officeDocument/2006/relationships/tags" Target="../tags/tag67.xml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4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3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2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1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4.wmf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image" Target="../media/image8.wmf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1" Type="http://schemas.openxmlformats.org/officeDocument/2006/relationships/vmlDrawing" Target="../drawings/vmlDrawing6.vml"/><Relationship Id="rId60" Type="http://schemas.openxmlformats.org/officeDocument/2006/relationships/slideLayout" Target="../slideLayouts/slideLayout2.xml"/><Relationship Id="rId6" Type="http://schemas.openxmlformats.org/officeDocument/2006/relationships/tags" Target="../tags/tag114.xml"/><Relationship Id="rId59" Type="http://schemas.openxmlformats.org/officeDocument/2006/relationships/tags" Target="../tags/tag155.xml"/><Relationship Id="rId58" Type="http://schemas.openxmlformats.org/officeDocument/2006/relationships/image" Target="../media/image20.png"/><Relationship Id="rId57" Type="http://schemas.openxmlformats.org/officeDocument/2006/relationships/tags" Target="../tags/tag154.xml"/><Relationship Id="rId56" Type="http://schemas.openxmlformats.org/officeDocument/2006/relationships/image" Target="../media/image19.png"/><Relationship Id="rId55" Type="http://schemas.openxmlformats.org/officeDocument/2006/relationships/tags" Target="../tags/tag153.xml"/><Relationship Id="rId54" Type="http://schemas.openxmlformats.org/officeDocument/2006/relationships/image" Target="../media/image18.png"/><Relationship Id="rId53" Type="http://schemas.openxmlformats.org/officeDocument/2006/relationships/tags" Target="../tags/tag152.xml"/><Relationship Id="rId52" Type="http://schemas.openxmlformats.org/officeDocument/2006/relationships/image" Target="../media/image17.png"/><Relationship Id="rId51" Type="http://schemas.openxmlformats.org/officeDocument/2006/relationships/tags" Target="../tags/tag151.xml"/><Relationship Id="rId50" Type="http://schemas.openxmlformats.org/officeDocument/2006/relationships/image" Target="../media/image16.png"/><Relationship Id="rId5" Type="http://schemas.openxmlformats.org/officeDocument/2006/relationships/tags" Target="../tags/tag113.xml"/><Relationship Id="rId49" Type="http://schemas.openxmlformats.org/officeDocument/2006/relationships/tags" Target="../tags/tag150.xml"/><Relationship Id="rId48" Type="http://schemas.openxmlformats.org/officeDocument/2006/relationships/image" Target="../media/image15.png"/><Relationship Id="rId47" Type="http://schemas.openxmlformats.org/officeDocument/2006/relationships/tags" Target="../tags/tag149.xml"/><Relationship Id="rId46" Type="http://schemas.openxmlformats.org/officeDocument/2006/relationships/image" Target="../media/image14.png"/><Relationship Id="rId45" Type="http://schemas.openxmlformats.org/officeDocument/2006/relationships/tags" Target="../tags/tag148.xml"/><Relationship Id="rId44" Type="http://schemas.openxmlformats.org/officeDocument/2006/relationships/image" Target="../media/image13.png"/><Relationship Id="rId43" Type="http://schemas.openxmlformats.org/officeDocument/2006/relationships/tags" Target="../tags/tag147.xml"/><Relationship Id="rId42" Type="http://schemas.openxmlformats.org/officeDocument/2006/relationships/tags" Target="../tags/tag146.xml"/><Relationship Id="rId41" Type="http://schemas.openxmlformats.org/officeDocument/2006/relationships/tags" Target="../tags/tag145.xml"/><Relationship Id="rId40" Type="http://schemas.openxmlformats.org/officeDocument/2006/relationships/tags" Target="../tags/tag144.xml"/><Relationship Id="rId4" Type="http://schemas.openxmlformats.org/officeDocument/2006/relationships/tags" Target="../tags/tag112.xml"/><Relationship Id="rId39" Type="http://schemas.openxmlformats.org/officeDocument/2006/relationships/tags" Target="../tags/tag143.xml"/><Relationship Id="rId38" Type="http://schemas.openxmlformats.org/officeDocument/2006/relationships/tags" Target="../tags/tag142.xml"/><Relationship Id="rId37" Type="http://schemas.openxmlformats.org/officeDocument/2006/relationships/tags" Target="../tags/tag141.xml"/><Relationship Id="rId36" Type="http://schemas.openxmlformats.org/officeDocument/2006/relationships/image" Target="../media/image12.png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11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image" Target="../media/image11.png"/><Relationship Id="rId25" Type="http://schemas.openxmlformats.org/officeDocument/2006/relationships/tags" Target="../tags/tag131.xml"/><Relationship Id="rId24" Type="http://schemas.openxmlformats.org/officeDocument/2006/relationships/tags" Target="../tags/tag130.xml"/><Relationship Id="rId23" Type="http://schemas.openxmlformats.org/officeDocument/2006/relationships/image" Target="../media/image10.png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image" Target="../media/image8.wmf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image" Target="../media/image9.png"/><Relationship Id="rId10" Type="http://schemas.openxmlformats.org/officeDocument/2006/relationships/tags" Target="../tags/tag118.xml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7.bin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3.xml"/><Relationship Id="rId1" Type="http://schemas.openxmlformats.org/officeDocument/2006/relationships/tags" Target="../tags/tag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4"/>
          <p:cNvSpPr txBox="1"/>
          <p:nvPr/>
        </p:nvSpPr>
        <p:spPr>
          <a:xfrm>
            <a:off x="4065500" y="1678117"/>
            <a:ext cx="4060825" cy="8299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 sz="4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/>
              <a:t>习题解答</a:t>
            </a:r>
            <a:r>
              <a:rPr lang="en-US" altLang="zh-CN"/>
              <a:t>HW2</a:t>
            </a:r>
            <a:endParaRPr lang="en-US" altLang="zh-CN"/>
          </a:p>
        </p:txBody>
      </p:sp>
      <p:sp>
        <p:nvSpPr>
          <p:cNvPr id="101" name="文本框 13"/>
          <p:cNvSpPr txBox="1"/>
          <p:nvPr/>
        </p:nvSpPr>
        <p:spPr>
          <a:xfrm>
            <a:off x="5186274" y="2687675"/>
            <a:ext cx="1819275" cy="15684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 b="1">
                <a:latin typeface="Gill Sans MT" panose="020B0502020104020203"/>
                <a:ea typeface="Gill Sans MT" panose="020B0502020104020203"/>
                <a:cs typeface="Gill Sans MT" panose="020B0502020104020203"/>
                <a:sym typeface="Gill Sans MT" panose="020B0502020104020203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</a:rPr>
              <a:t>贺嘉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Fall 202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225" y="4348886"/>
            <a:ext cx="5447373" cy="165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3.19</a:t>
            </a:r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 (Cont)</a:t>
            </a:r>
            <a:endParaRPr lang="zh-CN" altLang="en-US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36240" y="1198245"/>
            <a:ext cx="6631940" cy="5615305"/>
            <a:chOff x="7625" y="663"/>
            <a:chExt cx="11255" cy="9529"/>
          </a:xfrm>
        </p:grpSpPr>
        <p:grpSp>
          <p:nvGrpSpPr>
            <p:cNvPr id="8" name="group 24"/>
            <p:cNvGrpSpPr/>
            <p:nvPr/>
          </p:nvGrpSpPr>
          <p:grpSpPr>
            <a:xfrm rot="21600000">
              <a:off x="11079" y="2836"/>
              <a:ext cx="1338" cy="1338"/>
              <a:chOff x="0" y="0"/>
              <a:chExt cx="849820" cy="849943"/>
            </a:xfrm>
          </p:grpSpPr>
          <p:sp>
            <p:nvSpPr>
              <p:cNvPr id="12" name="path"/>
              <p:cNvSpPr/>
              <p:nvPr>
                <p:custDataLst>
                  <p:tags r:id="rId1"/>
                </p:custDataLst>
              </p:nvPr>
            </p:nvSpPr>
            <p:spPr>
              <a:xfrm>
                <a:off x="0" y="0"/>
                <a:ext cx="849820" cy="849943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3" name="textbox 192"/>
              <p:cNvSpPr/>
              <p:nvPr>
                <p:custDataLst>
                  <p:tags r:id="rId2"/>
                </p:custDataLst>
              </p:nvPr>
            </p:nvSpPr>
            <p:spPr>
              <a:xfrm>
                <a:off x="-12700" y="-12700"/>
                <a:ext cx="875664" cy="927735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6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7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000"/>
                  </a:lnSpc>
                </a:pPr>
                <a:endParaRPr lang="en-US" altLang="en-US" sz="100" dirty="0"/>
              </a:p>
              <a:p>
                <a:pPr marL="377190" algn="l" rtl="0" eaLnBrk="0">
                  <a:lnSpc>
                    <a:spcPct val="80000"/>
                  </a:lnSpc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I2</a:t>
                </a:r>
                <a:endParaRPr lang="en-US" altLang="en-US" sz="1700" dirty="0"/>
              </a:p>
            </p:txBody>
          </p:sp>
        </p:grpSp>
        <p:grpSp>
          <p:nvGrpSpPr>
            <p:cNvPr id="14" name="group 26"/>
            <p:cNvGrpSpPr/>
            <p:nvPr/>
          </p:nvGrpSpPr>
          <p:grpSpPr>
            <a:xfrm rot="21600000">
              <a:off x="11079" y="663"/>
              <a:ext cx="1338" cy="1338"/>
              <a:chOff x="0" y="0"/>
              <a:chExt cx="849820" cy="849943"/>
            </a:xfrm>
          </p:grpSpPr>
          <p:sp>
            <p:nvSpPr>
              <p:cNvPr id="15" name="path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849820" cy="849943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6" name="textbox 196"/>
              <p:cNvSpPr/>
              <p:nvPr>
                <p:custDataLst>
                  <p:tags r:id="rId4"/>
                </p:custDataLst>
              </p:nvPr>
            </p:nvSpPr>
            <p:spPr>
              <a:xfrm>
                <a:off x="-12700" y="-12700"/>
                <a:ext cx="875664" cy="927735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5000"/>
                  </a:lnSpc>
                </a:pPr>
                <a:endParaRPr lang="en-US" altLang="en-US" sz="1000" dirty="0"/>
              </a:p>
              <a:p>
                <a:pPr marL="377190" algn="l" rtl="0" eaLnBrk="0">
                  <a:lnSpc>
                    <a:spcPct val="81000"/>
                  </a:lnSpc>
                  <a:spcBef>
                    <a:spcPts val="5"/>
                  </a:spcBef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I1</a:t>
                </a:r>
                <a:endParaRPr lang="en-US" altLang="en-US" sz="1700" dirty="0"/>
              </a:p>
            </p:txBody>
          </p:sp>
        </p:grpSp>
        <p:grpSp>
          <p:nvGrpSpPr>
            <p:cNvPr id="17" name="group 28"/>
            <p:cNvGrpSpPr/>
            <p:nvPr/>
          </p:nvGrpSpPr>
          <p:grpSpPr>
            <a:xfrm rot="21600000">
              <a:off x="11079" y="4901"/>
              <a:ext cx="1338" cy="1338"/>
              <a:chOff x="0" y="0"/>
              <a:chExt cx="849820" cy="849944"/>
            </a:xfrm>
          </p:grpSpPr>
          <p:sp>
            <p:nvSpPr>
              <p:cNvPr id="18" name="path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0"/>
                <a:ext cx="849820" cy="849944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9" name="textbox 200"/>
              <p:cNvSpPr/>
              <p:nvPr>
                <p:custDataLst>
                  <p:tags r:id="rId6"/>
                </p:custDataLst>
              </p:nvPr>
            </p:nvSpPr>
            <p:spPr>
              <a:xfrm>
                <a:off x="-12700" y="-12700"/>
                <a:ext cx="875664" cy="927735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7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8000"/>
                  </a:lnSpc>
                </a:pPr>
                <a:endParaRPr lang="en-US" altLang="en-US" sz="1000" dirty="0"/>
              </a:p>
              <a:p>
                <a:pPr marL="377190" algn="l" rtl="0" eaLnBrk="0">
                  <a:lnSpc>
                    <a:spcPct val="80000"/>
                  </a:lnSpc>
                  <a:spcBef>
                    <a:spcPts val="5"/>
                  </a:spcBef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I4</a:t>
                </a:r>
                <a:endParaRPr lang="en-US" altLang="en-US" sz="1700" dirty="0"/>
              </a:p>
            </p:txBody>
          </p:sp>
        </p:grpSp>
        <p:grpSp>
          <p:nvGrpSpPr>
            <p:cNvPr id="20" name="group 30"/>
            <p:cNvGrpSpPr/>
            <p:nvPr/>
          </p:nvGrpSpPr>
          <p:grpSpPr>
            <a:xfrm rot="21600000">
              <a:off x="11079" y="8854"/>
              <a:ext cx="1338" cy="1338"/>
              <a:chOff x="0" y="0"/>
              <a:chExt cx="849820" cy="849944"/>
            </a:xfrm>
          </p:grpSpPr>
          <p:sp>
            <p:nvSpPr>
              <p:cNvPr id="21" name="path"/>
              <p:cNvSpPr/>
              <p:nvPr>
                <p:custDataLst>
                  <p:tags r:id="rId7"/>
                </p:custDataLst>
              </p:nvPr>
            </p:nvSpPr>
            <p:spPr>
              <a:xfrm>
                <a:off x="0" y="0"/>
                <a:ext cx="849820" cy="849944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22" name="textbox 204"/>
              <p:cNvSpPr/>
              <p:nvPr>
                <p:custDataLst>
                  <p:tags r:id="rId8"/>
                </p:custDataLst>
              </p:nvPr>
            </p:nvSpPr>
            <p:spPr>
              <a:xfrm>
                <a:off x="-12700" y="-12700"/>
                <a:ext cx="875664" cy="925194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8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8000"/>
                  </a:lnSpc>
                </a:pPr>
                <a:endParaRPr lang="en-US" altLang="en-US" sz="1000" dirty="0"/>
              </a:p>
              <a:p>
                <a:pPr marL="377190" algn="l" rtl="0" eaLnBrk="0">
                  <a:lnSpc>
                    <a:spcPct val="80000"/>
                  </a:lnSpc>
                  <a:spcBef>
                    <a:spcPts val="5"/>
                  </a:spcBef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I3</a:t>
                </a:r>
                <a:endParaRPr lang="en-US" altLang="en-US" sz="1700" dirty="0"/>
              </a:p>
            </p:txBody>
          </p:sp>
        </p:grpSp>
        <p:sp>
          <p:nvSpPr>
            <p:cNvPr id="23" name="path"/>
            <p:cNvSpPr/>
            <p:nvPr>
              <p:custDataLst>
                <p:tags r:id="rId9"/>
              </p:custDataLst>
            </p:nvPr>
          </p:nvSpPr>
          <p:spPr>
            <a:xfrm>
              <a:off x="14177" y="2836"/>
              <a:ext cx="1338" cy="1338"/>
            </a:xfrm>
            <a:custGeom>
              <a:avLst/>
              <a:gdLst/>
              <a:ahLst/>
              <a:cxnLst/>
              <a:rect l="0" t="0" r="0" b="0"/>
              <a:pathLst>
                <a:path w="1338" h="1338">
                  <a:moveTo>
                    <a:pt x="1327" y="669"/>
                  </a:moveTo>
                  <a:cubicBezTo>
                    <a:pt x="1327" y="1033"/>
                    <a:pt x="1032" y="1328"/>
                    <a:pt x="669" y="1328"/>
                  </a:cubicBezTo>
                  <a:cubicBezTo>
                    <a:pt x="305" y="1328"/>
                    <a:pt x="10" y="1033"/>
                    <a:pt x="10" y="669"/>
                  </a:cubicBezTo>
                  <a:cubicBezTo>
                    <a:pt x="10" y="305"/>
                    <a:pt x="305" y="10"/>
                    <a:pt x="669" y="10"/>
                  </a:cubicBezTo>
                  <a:cubicBezTo>
                    <a:pt x="1032" y="10"/>
                    <a:pt x="1327" y="305"/>
                    <a:pt x="1327" y="669"/>
                  </a:cubicBezTo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5" name="path"/>
            <p:cNvSpPr/>
            <p:nvPr>
              <p:custDataLst>
                <p:tags r:id="rId10"/>
              </p:custDataLst>
            </p:nvPr>
          </p:nvSpPr>
          <p:spPr>
            <a:xfrm>
              <a:off x="13749" y="6148"/>
              <a:ext cx="1338" cy="1338"/>
            </a:xfrm>
            <a:custGeom>
              <a:avLst/>
              <a:gdLst/>
              <a:ahLst/>
              <a:cxnLst/>
              <a:rect l="0" t="0" r="0" b="0"/>
              <a:pathLst>
                <a:path w="1338" h="1338">
                  <a:moveTo>
                    <a:pt x="1327" y="669"/>
                  </a:moveTo>
                  <a:cubicBezTo>
                    <a:pt x="1327" y="1033"/>
                    <a:pt x="1032" y="1328"/>
                    <a:pt x="669" y="1328"/>
                  </a:cubicBezTo>
                  <a:cubicBezTo>
                    <a:pt x="305" y="1328"/>
                    <a:pt x="10" y="1033"/>
                    <a:pt x="10" y="669"/>
                  </a:cubicBezTo>
                  <a:cubicBezTo>
                    <a:pt x="10" y="305"/>
                    <a:pt x="305" y="10"/>
                    <a:pt x="669" y="10"/>
                  </a:cubicBezTo>
                  <a:cubicBezTo>
                    <a:pt x="1032" y="10"/>
                    <a:pt x="1327" y="305"/>
                    <a:pt x="1327" y="669"/>
                  </a:cubicBezTo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grpSp>
          <p:nvGrpSpPr>
            <p:cNvPr id="27" name="group 32"/>
            <p:cNvGrpSpPr/>
            <p:nvPr/>
          </p:nvGrpSpPr>
          <p:grpSpPr>
            <a:xfrm rot="21600000">
              <a:off x="11079" y="6824"/>
              <a:ext cx="1338" cy="1338"/>
              <a:chOff x="0" y="0"/>
              <a:chExt cx="849820" cy="849943"/>
            </a:xfrm>
          </p:grpSpPr>
          <p:sp>
            <p:nvSpPr>
              <p:cNvPr id="29" name="path"/>
              <p:cNvSpPr/>
              <p:nvPr>
                <p:custDataLst>
                  <p:tags r:id="rId11"/>
                </p:custDataLst>
              </p:nvPr>
            </p:nvSpPr>
            <p:spPr>
              <a:xfrm>
                <a:off x="0" y="0"/>
                <a:ext cx="849820" cy="849943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31" name="textbox 212"/>
              <p:cNvSpPr/>
              <p:nvPr>
                <p:custDataLst>
                  <p:tags r:id="rId12"/>
                </p:custDataLst>
              </p:nvPr>
            </p:nvSpPr>
            <p:spPr>
              <a:xfrm>
                <a:off x="-12700" y="-12700"/>
                <a:ext cx="875664" cy="925194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6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7000"/>
                  </a:lnSpc>
                </a:pPr>
                <a:endParaRPr lang="en-US" altLang="en-US" sz="1000" dirty="0"/>
              </a:p>
              <a:p>
                <a:pPr marL="377190" algn="l" rtl="0" eaLnBrk="0">
                  <a:lnSpc>
                    <a:spcPct val="81000"/>
                  </a:lnSpc>
                  <a:spcBef>
                    <a:spcPts val="0"/>
                  </a:spcBef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I5</a:t>
                </a:r>
                <a:endParaRPr lang="en-US" altLang="en-US" sz="1700" dirty="0"/>
              </a:p>
            </p:txBody>
          </p:sp>
        </p:grpSp>
        <p:grpSp>
          <p:nvGrpSpPr>
            <p:cNvPr id="33" name="group 34"/>
            <p:cNvGrpSpPr/>
            <p:nvPr/>
          </p:nvGrpSpPr>
          <p:grpSpPr>
            <a:xfrm rot="21600000">
              <a:off x="14177" y="663"/>
              <a:ext cx="1338" cy="1338"/>
              <a:chOff x="0" y="0"/>
              <a:chExt cx="849821" cy="849943"/>
            </a:xfrm>
          </p:grpSpPr>
          <p:sp>
            <p:nvSpPr>
              <p:cNvPr id="35" name="path"/>
              <p:cNvSpPr/>
              <p:nvPr>
                <p:custDataLst>
                  <p:tags r:id="rId13"/>
                </p:custDataLst>
              </p:nvPr>
            </p:nvSpPr>
            <p:spPr>
              <a:xfrm>
                <a:off x="0" y="0"/>
                <a:ext cx="849821" cy="849943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37" name="textbox 2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-12700" y="-12700"/>
                <a:ext cx="875664" cy="925194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7000"/>
                  </a:lnSpc>
                </a:pPr>
                <a:endParaRPr lang="en-US" altLang="en-US" sz="100" dirty="0"/>
              </a:p>
              <a:p>
                <a:pPr marL="379730" algn="l" rtl="0" eaLnBrk="0">
                  <a:lnSpc>
                    <a:spcPct val="81000"/>
                  </a:lnSpc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I6</a:t>
                </a:r>
                <a:endParaRPr lang="en-US" altLang="en-US" sz="1700" dirty="0"/>
              </a:p>
            </p:txBody>
          </p:sp>
        </p:grpSp>
        <p:pic>
          <p:nvPicPr>
            <p:cNvPr id="39" name="picture 21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 rot="21600000">
              <a:off x="12200" y="7276"/>
              <a:ext cx="1766" cy="1790"/>
            </a:xfrm>
            <a:prstGeom prst="rect">
              <a:avLst/>
            </a:prstGeom>
          </p:spPr>
        </p:pic>
        <p:grpSp>
          <p:nvGrpSpPr>
            <p:cNvPr id="41" name="group 36"/>
            <p:cNvGrpSpPr/>
            <p:nvPr/>
          </p:nvGrpSpPr>
          <p:grpSpPr>
            <a:xfrm rot="21600000">
              <a:off x="17542" y="4901"/>
              <a:ext cx="1338" cy="1338"/>
              <a:chOff x="0" y="0"/>
              <a:chExt cx="849820" cy="849944"/>
            </a:xfrm>
          </p:grpSpPr>
          <p:sp>
            <p:nvSpPr>
              <p:cNvPr id="43" name="path"/>
              <p:cNvSpPr/>
              <p:nvPr>
                <p:custDataLst>
                  <p:tags r:id="rId17"/>
                </p:custDataLst>
              </p:nvPr>
            </p:nvSpPr>
            <p:spPr>
              <a:xfrm>
                <a:off x="0" y="0"/>
                <a:ext cx="849820" cy="849944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45" name="textbox 222"/>
              <p:cNvSpPr/>
              <p:nvPr>
                <p:custDataLst>
                  <p:tags r:id="rId18"/>
                </p:custDataLst>
              </p:nvPr>
            </p:nvSpPr>
            <p:spPr>
              <a:xfrm>
                <a:off x="-12700" y="-12700"/>
                <a:ext cx="875664" cy="92456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7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7000"/>
                  </a:lnSpc>
                </a:pPr>
                <a:endParaRPr lang="en-US" altLang="en-US" sz="1000" dirty="0"/>
              </a:p>
              <a:p>
                <a:pPr marL="381635" algn="l" rtl="0" eaLnBrk="0">
                  <a:lnSpc>
                    <a:spcPct val="80000"/>
                  </a:lnSpc>
                  <a:spcBef>
                    <a:spcPts val="5"/>
                  </a:spcBef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I9</a:t>
                </a:r>
                <a:endParaRPr lang="en-US" altLang="en-US" sz="1700" dirty="0"/>
              </a:p>
            </p:txBody>
          </p:sp>
        </p:grpSp>
        <p:grpSp>
          <p:nvGrpSpPr>
            <p:cNvPr id="47" name="group 38"/>
            <p:cNvGrpSpPr/>
            <p:nvPr/>
          </p:nvGrpSpPr>
          <p:grpSpPr>
            <a:xfrm rot="21600000">
              <a:off x="15245" y="1838"/>
              <a:ext cx="2567" cy="3227"/>
              <a:chOff x="0" y="0"/>
              <a:chExt cx="1629734" cy="2049099"/>
            </a:xfrm>
          </p:grpSpPr>
          <p:pic>
            <p:nvPicPr>
              <p:cNvPr id="49" name="picture 224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 rot="21600000">
                <a:off x="0" y="0"/>
                <a:ext cx="1629734" cy="2049099"/>
              </a:xfrm>
              <a:prstGeom prst="rect">
                <a:avLst/>
              </a:prstGeom>
            </p:spPr>
          </p:pic>
          <p:sp>
            <p:nvSpPr>
              <p:cNvPr id="51" name="textbox 2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-12700" y="-12700"/>
                <a:ext cx="1655445" cy="2126614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0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000"/>
                  </a:lnSpc>
                </a:pPr>
                <a:endParaRPr lang="en-US" altLang="en-US" sz="100" dirty="0"/>
              </a:p>
              <a:p>
                <a:pPr marL="900430" algn="l" rtl="0" eaLnBrk="0">
                  <a:lnSpc>
                    <a:spcPct val="79000"/>
                  </a:lnSpc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T</a:t>
                </a:r>
                <a:endParaRPr lang="en-US" altLang="en-US" sz="1700" dirty="0"/>
              </a:p>
            </p:txBody>
          </p:sp>
        </p:grpSp>
        <p:pic>
          <p:nvPicPr>
            <p:cNvPr id="53" name="picture 228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 rot="21600000">
              <a:off x="14045" y="3416"/>
              <a:ext cx="142" cy="178"/>
            </a:xfrm>
            <a:prstGeom prst="rect">
              <a:avLst/>
            </a:prstGeom>
          </p:spPr>
        </p:pic>
        <p:sp>
          <p:nvSpPr>
            <p:cNvPr id="55" name="path"/>
            <p:cNvSpPr/>
            <p:nvPr>
              <p:custDataLst>
                <p:tags r:id="rId24"/>
              </p:custDataLst>
            </p:nvPr>
          </p:nvSpPr>
          <p:spPr>
            <a:xfrm>
              <a:off x="12378" y="1860"/>
              <a:ext cx="3594" cy="7523"/>
            </a:xfrm>
            <a:custGeom>
              <a:avLst/>
              <a:gdLst/>
              <a:ahLst/>
              <a:cxnLst/>
              <a:rect l="0" t="0" r="0" b="0"/>
              <a:pathLst>
                <a:path w="3594" h="7522">
                  <a:moveTo>
                    <a:pt x="2847" y="10"/>
                  </a:moveTo>
                  <a:cubicBezTo>
                    <a:pt x="4312" y="2398"/>
                    <a:pt x="3563" y="5521"/>
                    <a:pt x="1176" y="6986"/>
                  </a:cubicBezTo>
                  <a:cubicBezTo>
                    <a:pt x="811" y="7210"/>
                    <a:pt x="419" y="7386"/>
                    <a:pt x="10" y="7512"/>
                  </a:cubicBezTo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7" name="path"/>
            <p:cNvSpPr/>
            <p:nvPr>
              <p:custDataLst>
                <p:tags r:id="rId25"/>
              </p:custDataLst>
            </p:nvPr>
          </p:nvSpPr>
          <p:spPr>
            <a:xfrm>
              <a:off x="12407" y="3495"/>
              <a:ext cx="1780" cy="21"/>
            </a:xfrm>
            <a:custGeom>
              <a:avLst/>
              <a:gdLst/>
              <a:ahLst/>
              <a:cxnLst/>
              <a:rect l="0" t="0" r="0" b="0"/>
              <a:pathLst>
                <a:path w="1780" h="20">
                  <a:moveTo>
                    <a:pt x="0" y="10"/>
                  </a:moveTo>
                  <a:lnTo>
                    <a:pt x="1780" y="10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pic>
          <p:nvPicPr>
            <p:cNvPr id="58" name="picture 234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 rot="21600000">
              <a:off x="11876" y="1677"/>
              <a:ext cx="2425" cy="3268"/>
            </a:xfrm>
            <a:prstGeom prst="rect">
              <a:avLst/>
            </a:prstGeom>
          </p:spPr>
        </p:pic>
        <p:grpSp>
          <p:nvGrpSpPr>
            <p:cNvPr id="59" name="group 40"/>
            <p:cNvGrpSpPr/>
            <p:nvPr/>
          </p:nvGrpSpPr>
          <p:grpSpPr>
            <a:xfrm rot="21600000">
              <a:off x="12028" y="1911"/>
              <a:ext cx="2532" cy="5005"/>
              <a:chOff x="0" y="0"/>
              <a:chExt cx="1607782" cy="3177960"/>
            </a:xfrm>
          </p:grpSpPr>
          <p:pic>
            <p:nvPicPr>
              <p:cNvPr id="60" name="picture 236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29"/>
              <a:stretch>
                <a:fillRect/>
              </a:stretch>
            </p:blipFill>
            <p:spPr>
              <a:xfrm rot="21600000">
                <a:off x="0" y="0"/>
                <a:ext cx="1607782" cy="3177960"/>
              </a:xfrm>
              <a:prstGeom prst="rect">
                <a:avLst/>
              </a:prstGeom>
            </p:spPr>
          </p:pic>
          <p:sp>
            <p:nvSpPr>
              <p:cNvPr id="61" name="textbox 238"/>
              <p:cNvSpPr/>
              <p:nvPr>
                <p:custDataLst>
                  <p:tags r:id="rId30"/>
                </p:custDataLst>
              </p:nvPr>
            </p:nvSpPr>
            <p:spPr>
              <a:xfrm>
                <a:off x="-12700" y="-12700"/>
                <a:ext cx="1633220" cy="325247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9000"/>
                  </a:lnSpc>
                </a:pPr>
                <a:endParaRPr lang="en-US" altLang="en-US" sz="100" dirty="0"/>
              </a:p>
              <a:p>
                <a:pPr marL="627380" algn="l" rtl="0" eaLnBrk="0">
                  <a:lnSpc>
                    <a:spcPct val="98000"/>
                  </a:lnSpc>
                </a:pPr>
                <a:r>
                  <a:rPr sz="1700" kern="0" spc="3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b</a:t>
                </a:r>
                <a:endParaRPr lang="en-US" altLang="en-US" sz="1700" dirty="0"/>
              </a:p>
            </p:txBody>
          </p:sp>
        </p:grpSp>
        <p:pic>
          <p:nvPicPr>
            <p:cNvPr id="62" name="picture 240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 rot="21600000">
              <a:off x="12301" y="6153"/>
              <a:ext cx="5634" cy="2147"/>
            </a:xfrm>
            <a:prstGeom prst="rect">
              <a:avLst/>
            </a:prstGeom>
          </p:spPr>
        </p:pic>
        <p:grpSp>
          <p:nvGrpSpPr>
            <p:cNvPr id="63" name="group 42"/>
            <p:cNvGrpSpPr/>
            <p:nvPr/>
          </p:nvGrpSpPr>
          <p:grpSpPr>
            <a:xfrm rot="21600000">
              <a:off x="12338" y="1343"/>
              <a:ext cx="3635" cy="7640"/>
              <a:chOff x="-25702" y="-328127"/>
              <a:chExt cx="2308225" cy="4851400"/>
            </a:xfrm>
          </p:grpSpPr>
          <p:sp>
            <p:nvSpPr>
              <p:cNvPr id="64" name="textbox 242"/>
              <p:cNvSpPr/>
              <p:nvPr>
                <p:custDataLst>
                  <p:tags r:id="rId33"/>
                </p:custDataLst>
              </p:nvPr>
            </p:nvSpPr>
            <p:spPr>
              <a:xfrm>
                <a:off x="-25702" y="-328127"/>
                <a:ext cx="2308225" cy="485140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3000"/>
                  </a:lnSpc>
                </a:pPr>
                <a:endParaRPr lang="en-US" altLang="en-US" sz="1000" dirty="0"/>
              </a:p>
              <a:p>
                <a:pPr marL="2002155" algn="l" rtl="0" eaLnBrk="0">
                  <a:lnSpc>
                    <a:spcPct val="98000"/>
                  </a:lnSpc>
                  <a:spcBef>
                    <a:spcPts val="5"/>
                  </a:spcBef>
                </a:pPr>
                <a:r>
                  <a:rPr sz="1700" kern="0" spc="3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b</a:t>
                </a:r>
                <a:endParaRPr lang="en-US" altLang="en-US" sz="1700" dirty="0"/>
              </a:p>
            </p:txBody>
          </p:sp>
        </p:grpSp>
        <p:pic>
          <p:nvPicPr>
            <p:cNvPr id="65" name="picture 244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/>
            <a:stretch>
              <a:fillRect/>
            </a:stretch>
          </p:blipFill>
          <p:spPr>
            <a:xfrm rot="21600000">
              <a:off x="14433" y="4148"/>
              <a:ext cx="339" cy="2026"/>
            </a:xfrm>
            <a:prstGeom prst="rect">
              <a:avLst/>
            </a:prstGeom>
          </p:spPr>
        </p:pic>
        <p:grpSp>
          <p:nvGrpSpPr>
            <p:cNvPr id="66" name="group 44"/>
            <p:cNvGrpSpPr/>
            <p:nvPr/>
          </p:nvGrpSpPr>
          <p:grpSpPr>
            <a:xfrm rot="21600000">
              <a:off x="12200" y="1343"/>
              <a:ext cx="3635" cy="7743"/>
              <a:chOff x="-113294" y="-328128"/>
              <a:chExt cx="2308225" cy="4916804"/>
            </a:xfrm>
          </p:grpSpPr>
          <p:sp>
            <p:nvSpPr>
              <p:cNvPr id="67" name="textbox 246"/>
              <p:cNvSpPr/>
              <p:nvPr>
                <p:custDataLst>
                  <p:tags r:id="rId36"/>
                </p:custDataLst>
              </p:nvPr>
            </p:nvSpPr>
            <p:spPr>
              <a:xfrm>
                <a:off x="-113294" y="-328128"/>
                <a:ext cx="2308225" cy="4916804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1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2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6000"/>
                  </a:lnSpc>
                </a:pPr>
                <a:endParaRPr lang="en-US" altLang="en-US" sz="100" dirty="0"/>
              </a:p>
              <a:p>
                <a:pPr marL="1270000" algn="l" rtl="0" eaLnBrk="0">
                  <a:lnSpc>
                    <a:spcPts val="2520"/>
                  </a:lnSpc>
                </a:pPr>
                <a:r>
                  <a:rPr sz="1700" kern="0" spc="-1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*</a:t>
                </a:r>
                <a:endParaRPr lang="en-US" altLang="en-US" sz="1700" dirty="0"/>
              </a:p>
            </p:txBody>
          </p:sp>
        </p:grpSp>
        <p:grpSp>
          <p:nvGrpSpPr>
            <p:cNvPr id="68" name="group 46"/>
            <p:cNvGrpSpPr/>
            <p:nvPr/>
          </p:nvGrpSpPr>
          <p:grpSpPr>
            <a:xfrm rot="21600000">
              <a:off x="12378" y="1860"/>
              <a:ext cx="3594" cy="7523"/>
              <a:chOff x="0" y="0"/>
              <a:chExt cx="2282200" cy="4776854"/>
            </a:xfrm>
          </p:grpSpPr>
          <p:sp>
            <p:nvSpPr>
              <p:cNvPr id="69" name="textbox 248"/>
              <p:cNvSpPr/>
              <p:nvPr>
                <p:custDataLst>
                  <p:tags r:id="rId37"/>
                </p:custDataLst>
              </p:nvPr>
            </p:nvSpPr>
            <p:spPr>
              <a:xfrm>
                <a:off x="-12700" y="-12700"/>
                <a:ext cx="2308225" cy="4854575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05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5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5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5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06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7000"/>
                  </a:lnSpc>
                </a:pPr>
                <a:endParaRPr lang="en-US" altLang="en-US" sz="100" dirty="0"/>
              </a:p>
              <a:p>
                <a:pPr marL="534035" algn="l" rtl="0" eaLnBrk="0">
                  <a:lnSpc>
                    <a:spcPct val="79000"/>
                  </a:lnSpc>
                </a:pPr>
                <a:r>
                  <a:rPr sz="1700" kern="0" spc="1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F</a:t>
                </a:r>
                <a:endParaRPr lang="en-US" altLang="en-US" sz="1700" dirty="0"/>
              </a:p>
            </p:txBody>
          </p:sp>
        </p:grpSp>
        <p:grpSp>
          <p:nvGrpSpPr>
            <p:cNvPr id="70" name="group 48"/>
            <p:cNvGrpSpPr/>
            <p:nvPr/>
          </p:nvGrpSpPr>
          <p:grpSpPr>
            <a:xfrm rot="21600000">
              <a:off x="7625" y="4563"/>
              <a:ext cx="1338" cy="1338"/>
              <a:chOff x="0" y="0"/>
              <a:chExt cx="849816" cy="849943"/>
            </a:xfrm>
          </p:grpSpPr>
          <p:sp>
            <p:nvSpPr>
              <p:cNvPr id="71" name="path"/>
              <p:cNvSpPr/>
              <p:nvPr>
                <p:custDataLst>
                  <p:tags r:id="rId38"/>
                </p:custDataLst>
              </p:nvPr>
            </p:nvSpPr>
            <p:spPr>
              <a:xfrm>
                <a:off x="0" y="0"/>
                <a:ext cx="849816" cy="849943"/>
              </a:xfrm>
              <a:custGeom>
                <a:avLst/>
                <a:gdLst/>
                <a:ahLst/>
                <a:cxnLst/>
                <a:rect l="0" t="0" r="0" b="0"/>
                <a:pathLst>
                  <a:path w="1338" h="1338">
                    <a:moveTo>
                      <a:pt x="1327" y="669"/>
                    </a:moveTo>
                    <a:cubicBezTo>
                      <a:pt x="1327" y="1033"/>
                      <a:pt x="1032" y="1328"/>
                      <a:pt x="669" y="1328"/>
                    </a:cubicBezTo>
                    <a:cubicBezTo>
                      <a:pt x="305" y="1328"/>
                      <a:pt x="10" y="1033"/>
                      <a:pt x="10" y="669"/>
                    </a:cubicBezTo>
                    <a:cubicBezTo>
                      <a:pt x="10" y="305"/>
                      <a:pt x="305" y="10"/>
                      <a:pt x="669" y="10"/>
                    </a:cubicBezTo>
                    <a:cubicBezTo>
                      <a:pt x="1032" y="10"/>
                      <a:pt x="1327" y="305"/>
                      <a:pt x="1327" y="669"/>
                    </a:cubicBezTo>
                  </a:path>
                </a:pathLst>
              </a:custGeom>
              <a:noFill/>
              <a:ln w="13191" cap="flat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72" name="textbox 252"/>
              <p:cNvSpPr/>
              <p:nvPr>
                <p:custDataLst>
                  <p:tags r:id="rId39"/>
                </p:custDataLst>
              </p:nvPr>
            </p:nvSpPr>
            <p:spPr>
              <a:xfrm>
                <a:off x="-12700" y="-12700"/>
                <a:ext cx="875664" cy="92456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5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5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7000"/>
                  </a:lnSpc>
                </a:pPr>
                <a:endParaRPr lang="en-US" altLang="en-US" sz="100" dirty="0"/>
              </a:p>
              <a:p>
                <a:pPr marL="372745" algn="l" rtl="0" eaLnBrk="0">
                  <a:lnSpc>
                    <a:spcPct val="98000"/>
                  </a:lnSpc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Io</a:t>
                </a:r>
                <a:endParaRPr lang="en-US" altLang="en-US" sz="1700" dirty="0"/>
              </a:p>
            </p:txBody>
          </p:sp>
        </p:grpSp>
        <p:pic>
          <p:nvPicPr>
            <p:cNvPr id="73" name="picture 25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/>
            <a:stretch>
              <a:fillRect/>
            </a:stretch>
          </p:blipFill>
          <p:spPr>
            <a:xfrm rot="21600000">
              <a:off x="8696" y="5735"/>
              <a:ext cx="2649" cy="3286"/>
            </a:xfrm>
            <a:prstGeom prst="rect">
              <a:avLst/>
            </a:prstGeom>
          </p:spPr>
        </p:pic>
        <p:grpSp>
          <p:nvGrpSpPr>
            <p:cNvPr id="74" name="group 50"/>
            <p:cNvGrpSpPr/>
            <p:nvPr/>
          </p:nvGrpSpPr>
          <p:grpSpPr>
            <a:xfrm rot="21600000">
              <a:off x="8834" y="5583"/>
              <a:ext cx="2372" cy="1560"/>
              <a:chOff x="0" y="0"/>
              <a:chExt cx="1506511" cy="990910"/>
            </a:xfrm>
          </p:grpSpPr>
          <p:pic>
            <p:nvPicPr>
              <p:cNvPr id="75" name="picture 256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3"/>
              <a:stretch>
                <a:fillRect/>
              </a:stretch>
            </p:blipFill>
            <p:spPr>
              <a:xfrm rot="21600000">
                <a:off x="0" y="0"/>
                <a:ext cx="1506511" cy="990910"/>
              </a:xfrm>
              <a:prstGeom prst="rect">
                <a:avLst/>
              </a:prstGeom>
            </p:spPr>
          </p:pic>
          <p:sp>
            <p:nvSpPr>
              <p:cNvPr id="76" name="textbox 258"/>
              <p:cNvSpPr/>
              <p:nvPr>
                <p:custDataLst>
                  <p:tags r:id="rId44"/>
                </p:custDataLst>
              </p:nvPr>
            </p:nvSpPr>
            <p:spPr>
              <a:xfrm>
                <a:off x="-12700" y="-12700"/>
                <a:ext cx="1532255" cy="106553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70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8000"/>
                  </a:lnSpc>
                </a:pPr>
                <a:endParaRPr lang="en-US" altLang="en-US" sz="100" dirty="0"/>
              </a:p>
              <a:p>
                <a:pPr marL="821690" algn="l" rtl="0" eaLnBrk="0">
                  <a:lnSpc>
                    <a:spcPct val="98000"/>
                  </a:lnSpc>
                </a:pPr>
                <a:r>
                  <a:rPr sz="1700" kern="0" spc="3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b</a:t>
                </a:r>
                <a:endParaRPr lang="en-US" altLang="en-US" sz="1700" dirty="0"/>
              </a:p>
            </p:txBody>
          </p:sp>
        </p:grpSp>
        <p:sp>
          <p:nvSpPr>
            <p:cNvPr id="77" name="textbox 260"/>
            <p:cNvSpPr/>
            <p:nvPr>
              <p:custDataLst>
                <p:tags r:id="rId45"/>
              </p:custDataLst>
            </p:nvPr>
          </p:nvSpPr>
          <p:spPr>
            <a:xfrm>
              <a:off x="8676" y="5715"/>
              <a:ext cx="2689" cy="3408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0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marL="924560" algn="l" rtl="0" eaLnBrk="0">
                <a:lnSpc>
                  <a:spcPct val="79000"/>
                </a:lnSpc>
                <a:spcBef>
                  <a:spcPts val="5"/>
                </a:spcBef>
              </a:pPr>
              <a:r>
                <a:rPr sz="1700" kern="0" spc="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F</a:t>
              </a:r>
              <a:endParaRPr lang="en-US" altLang="en-US" sz="1700" dirty="0"/>
            </a:p>
          </p:txBody>
        </p:sp>
        <p:sp>
          <p:nvSpPr>
            <p:cNvPr id="78" name="textbox 262"/>
            <p:cNvSpPr/>
            <p:nvPr>
              <p:custDataLst>
                <p:tags r:id="rId46"/>
              </p:custDataLst>
            </p:nvPr>
          </p:nvSpPr>
          <p:spPr>
            <a:xfrm>
              <a:off x="11968" y="1176"/>
              <a:ext cx="2465" cy="3387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3000"/>
                </a:lnSpc>
              </a:pPr>
              <a:endParaRPr lang="en-US" altLang="en-US" sz="1000" dirty="0"/>
            </a:p>
            <a:p>
              <a:pPr marL="472440" algn="l" rtl="0" eaLnBrk="0">
                <a:lnSpc>
                  <a:spcPct val="99000"/>
                </a:lnSpc>
                <a:spcBef>
                  <a:spcPts val="5"/>
                </a:spcBef>
              </a:pPr>
              <a:r>
                <a:rPr sz="17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a</a:t>
              </a:r>
              <a:endParaRPr lang="en-US" altLang="en-US" sz="1700" dirty="0"/>
            </a:p>
          </p:txBody>
        </p:sp>
        <p:grpSp>
          <p:nvGrpSpPr>
            <p:cNvPr id="79" name="group 52"/>
            <p:cNvGrpSpPr/>
            <p:nvPr/>
          </p:nvGrpSpPr>
          <p:grpSpPr>
            <a:xfrm rot="21600000">
              <a:off x="8720" y="1815"/>
              <a:ext cx="2601" cy="2934"/>
              <a:chOff x="0" y="0"/>
              <a:chExt cx="1651772" cy="1863186"/>
            </a:xfrm>
          </p:grpSpPr>
          <p:pic>
            <p:nvPicPr>
              <p:cNvPr id="80" name="picture 264"/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48"/>
              <a:stretch>
                <a:fillRect/>
              </a:stretch>
            </p:blipFill>
            <p:spPr>
              <a:xfrm rot="21600000">
                <a:off x="0" y="0"/>
                <a:ext cx="1651772" cy="1863186"/>
              </a:xfrm>
              <a:prstGeom prst="rect">
                <a:avLst/>
              </a:prstGeom>
            </p:spPr>
          </p:pic>
          <p:sp>
            <p:nvSpPr>
              <p:cNvPr id="81" name="textbox 266"/>
              <p:cNvSpPr/>
              <p:nvPr>
                <p:custDataLst>
                  <p:tags r:id="rId49"/>
                </p:custDataLst>
              </p:nvPr>
            </p:nvSpPr>
            <p:spPr>
              <a:xfrm>
                <a:off x="-12700" y="-12700"/>
                <a:ext cx="1677670" cy="194056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114000"/>
                  </a:lnSpc>
                </a:pPr>
                <a:endParaRPr lang="en-US" altLang="en-US" sz="1000" dirty="0"/>
              </a:p>
              <a:p>
                <a:pPr marL="639445" algn="l" rtl="0" eaLnBrk="0">
                  <a:lnSpc>
                    <a:spcPct val="79000"/>
                  </a:lnSpc>
                  <a:spcBef>
                    <a:spcPts val="0"/>
                  </a:spcBef>
                </a:pPr>
                <a:r>
                  <a:rPr sz="1700" kern="0" spc="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E</a:t>
                </a:r>
                <a:endParaRPr lang="en-US" altLang="en-US" sz="1700" dirty="0"/>
              </a:p>
            </p:txBody>
          </p:sp>
        </p:grpSp>
        <p:grpSp>
          <p:nvGrpSpPr>
            <p:cNvPr id="82" name="group 54"/>
            <p:cNvGrpSpPr/>
            <p:nvPr/>
          </p:nvGrpSpPr>
          <p:grpSpPr>
            <a:xfrm rot="21600000">
              <a:off x="15397" y="3839"/>
              <a:ext cx="2263" cy="1397"/>
              <a:chOff x="0" y="0"/>
              <a:chExt cx="1436970" cy="887163"/>
            </a:xfrm>
          </p:grpSpPr>
          <p:pic>
            <p:nvPicPr>
              <p:cNvPr id="83" name="picture 270"/>
              <p:cNvPicPr>
                <a:picLocks noChangeAspect="1"/>
              </p:cNvPicPr>
              <p:nvPr>
                <p:custDataLst>
                  <p:tags r:id="rId50"/>
                </p:custDataLst>
              </p:nvPr>
            </p:nvPicPr>
            <p:blipFill>
              <a:blip r:embed="rId51"/>
              <a:stretch>
                <a:fillRect/>
              </a:stretch>
            </p:blipFill>
            <p:spPr>
              <a:xfrm rot="21600000">
                <a:off x="0" y="0"/>
                <a:ext cx="1436970" cy="887163"/>
              </a:xfrm>
              <a:prstGeom prst="rect">
                <a:avLst/>
              </a:prstGeom>
            </p:spPr>
          </p:pic>
          <p:sp>
            <p:nvSpPr>
              <p:cNvPr id="84" name="textbox 272"/>
              <p:cNvSpPr/>
              <p:nvPr>
                <p:custDataLst>
                  <p:tags r:id="rId52"/>
                </p:custDataLst>
              </p:nvPr>
            </p:nvSpPr>
            <p:spPr>
              <a:xfrm>
                <a:off x="-12700" y="-12700"/>
                <a:ext cx="1462405" cy="964564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33000"/>
                  </a:lnSpc>
                </a:pPr>
                <a:endParaRPr lang="en-US" altLang="en-US" sz="1000" dirty="0"/>
              </a:p>
              <a:p>
                <a:pPr algn="l" rtl="0" eaLnBrk="0">
                  <a:lnSpc>
                    <a:spcPct val="7000"/>
                  </a:lnSpc>
                </a:pPr>
                <a:endParaRPr lang="en-US" altLang="en-US" sz="100" dirty="0"/>
              </a:p>
              <a:p>
                <a:pPr marL="789940" algn="l" rtl="0" eaLnBrk="0">
                  <a:lnSpc>
                    <a:spcPct val="79000"/>
                  </a:lnSpc>
                </a:pPr>
                <a:r>
                  <a:rPr sz="1700" kern="0" spc="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F</a:t>
                </a:r>
                <a:endParaRPr lang="en-US" altLang="en-US" sz="1700" dirty="0"/>
              </a:p>
            </p:txBody>
          </p:sp>
        </p:grpSp>
        <p:sp>
          <p:nvSpPr>
            <p:cNvPr id="85" name="textbox 274"/>
            <p:cNvSpPr/>
            <p:nvPr>
              <p:custDataLst>
                <p:tags r:id="rId53"/>
              </p:custDataLst>
            </p:nvPr>
          </p:nvSpPr>
          <p:spPr>
            <a:xfrm>
              <a:off x="11876" y="7143"/>
              <a:ext cx="1806" cy="2010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647700" algn="l" rtl="0" eaLnBrk="0">
                <a:lnSpc>
                  <a:spcPts val="2520"/>
                </a:lnSpc>
                <a:spcBef>
                  <a:spcPts val="5"/>
                </a:spcBef>
              </a:pPr>
              <a:r>
                <a:rPr sz="1700" kern="0" spc="-1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*</a:t>
              </a:r>
              <a:endParaRPr lang="en-US" altLang="en-US" sz="1700" dirty="0"/>
            </a:p>
          </p:txBody>
        </p:sp>
        <p:grpSp>
          <p:nvGrpSpPr>
            <p:cNvPr id="86" name="group 56"/>
            <p:cNvGrpSpPr/>
            <p:nvPr/>
          </p:nvGrpSpPr>
          <p:grpSpPr>
            <a:xfrm rot="21600000">
              <a:off x="8873" y="3784"/>
              <a:ext cx="2296" cy="1164"/>
              <a:chOff x="0" y="0"/>
              <a:chExt cx="1458235" cy="739319"/>
            </a:xfrm>
          </p:grpSpPr>
          <p:pic>
            <p:nvPicPr>
              <p:cNvPr id="87" name="picture 276"/>
              <p:cNvPicPr>
                <a:picLocks noChangeAspect="1"/>
              </p:cNvPicPr>
              <p:nvPr>
                <p:custDataLst>
                  <p:tags r:id="rId54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 rot="21600000">
                <a:off x="0" y="0"/>
                <a:ext cx="1458235" cy="739319"/>
              </a:xfrm>
              <a:prstGeom prst="rect">
                <a:avLst/>
              </a:prstGeom>
            </p:spPr>
          </p:pic>
          <p:sp>
            <p:nvSpPr>
              <p:cNvPr id="88" name="textbox 278"/>
              <p:cNvSpPr/>
              <p:nvPr>
                <p:custDataLst>
                  <p:tags r:id="rId56"/>
                </p:custDataLst>
              </p:nvPr>
            </p:nvSpPr>
            <p:spPr>
              <a:xfrm>
                <a:off x="-12700" y="-12700"/>
                <a:ext cx="1483994" cy="816610"/>
              </a:xfrm>
              <a:prstGeom prst="rect">
                <a:avLst/>
              </a:prstGeom>
            </p:spPr>
            <p:txBody>
              <a:bodyPr vert="horz" wrap="square" lIns="0" tIns="0" rIns="0" bIns="0"/>
              <a:p>
                <a:pPr algn="l" rtl="0" eaLnBrk="0">
                  <a:lnSpc>
                    <a:spcPct val="103000"/>
                  </a:lnSpc>
                </a:pPr>
                <a:endParaRPr lang="en-US" altLang="en-US" sz="800" dirty="0"/>
              </a:p>
              <a:p>
                <a:pPr marL="556260" algn="l" rtl="0" eaLnBrk="0">
                  <a:lnSpc>
                    <a:spcPct val="79000"/>
                  </a:lnSpc>
                  <a:spcBef>
                    <a:spcPts val="5"/>
                  </a:spcBef>
                </a:pPr>
                <a:r>
                  <a:rPr sz="1700" kern="0" spc="-2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</a:rPr>
                  <a:t>T</a:t>
                </a:r>
                <a:endParaRPr lang="en-US" altLang="en-US" sz="1700" dirty="0"/>
              </a:p>
            </p:txBody>
          </p:sp>
        </p:grpSp>
        <p:pic>
          <p:nvPicPr>
            <p:cNvPr id="89" name="picture 280"/>
            <p:cNvPicPr>
              <a:picLocks noChangeAspect="1"/>
            </p:cNvPicPr>
            <p:nvPr>
              <p:custDataLst>
                <p:tags r:id="rId57"/>
              </p:custDataLst>
            </p:nvPr>
          </p:nvPicPr>
          <p:blipFill>
            <a:blip r:embed="rId58"/>
            <a:stretch>
              <a:fillRect/>
            </a:stretch>
          </p:blipFill>
          <p:spPr>
            <a:xfrm rot="21600000">
              <a:off x="8939" y="5286"/>
              <a:ext cx="2164" cy="295"/>
            </a:xfrm>
            <a:prstGeom prst="rect">
              <a:avLst/>
            </a:prstGeom>
          </p:spPr>
        </p:pic>
        <p:pic>
          <p:nvPicPr>
            <p:cNvPr id="90" name="picture 282"/>
            <p:cNvPicPr>
              <a:picLocks noChangeAspect="1"/>
            </p:cNvPicPr>
            <p:nvPr>
              <p:custDataLst>
                <p:tags r:id="rId59"/>
              </p:custDataLst>
            </p:nvPr>
          </p:nvPicPr>
          <p:blipFill>
            <a:blip r:embed="rId60"/>
            <a:stretch>
              <a:fillRect/>
            </a:stretch>
          </p:blipFill>
          <p:spPr>
            <a:xfrm rot="21600000">
              <a:off x="10646" y="3922"/>
              <a:ext cx="614" cy="3155"/>
            </a:xfrm>
            <a:prstGeom prst="rect">
              <a:avLst/>
            </a:prstGeom>
          </p:spPr>
        </p:pic>
        <p:sp>
          <p:nvSpPr>
            <p:cNvPr id="91" name="textbox 284"/>
            <p:cNvSpPr/>
            <p:nvPr>
              <p:custDataLst>
                <p:tags r:id="rId61"/>
              </p:custDataLst>
            </p:nvPr>
          </p:nvSpPr>
          <p:spPr>
            <a:xfrm>
              <a:off x="14157" y="2816"/>
              <a:ext cx="1379" cy="1456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marL="379730" algn="l" rtl="0" eaLnBrk="0">
                <a:lnSpc>
                  <a:spcPct val="80000"/>
                </a:lnSpc>
                <a:spcBef>
                  <a:spcPts val="0"/>
                </a:spcBef>
              </a:pPr>
              <a:r>
                <a:rPr sz="17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I7</a:t>
              </a:r>
              <a:endParaRPr lang="en-US" altLang="en-US" sz="1700" dirty="0"/>
            </a:p>
          </p:txBody>
        </p:sp>
        <p:sp>
          <p:nvSpPr>
            <p:cNvPr id="92" name="textbox 286"/>
            <p:cNvSpPr/>
            <p:nvPr>
              <p:custDataLst>
                <p:tags r:id="rId62"/>
              </p:custDataLst>
            </p:nvPr>
          </p:nvSpPr>
          <p:spPr>
            <a:xfrm>
              <a:off x="13729" y="6128"/>
              <a:ext cx="1379" cy="1457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377190" algn="l" rtl="0" eaLnBrk="0">
                <a:lnSpc>
                  <a:spcPct val="80000"/>
                </a:lnSpc>
              </a:pPr>
              <a:r>
                <a:rPr sz="17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I8</a:t>
              </a:r>
              <a:endParaRPr lang="en-US" altLang="en-US" sz="1700" dirty="0"/>
            </a:p>
          </p:txBody>
        </p:sp>
        <p:sp>
          <p:nvSpPr>
            <p:cNvPr id="93" name="textbox 288"/>
            <p:cNvSpPr/>
            <p:nvPr>
              <p:custDataLst>
                <p:tags r:id="rId63"/>
              </p:custDataLst>
            </p:nvPr>
          </p:nvSpPr>
          <p:spPr>
            <a:xfrm>
              <a:off x="14899" y="5144"/>
              <a:ext cx="1098" cy="1532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90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99000"/>
                </a:lnSpc>
              </a:pPr>
              <a:r>
                <a:rPr sz="17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a</a:t>
              </a:r>
              <a:endParaRPr lang="en-US" altLang="en-US" sz="1700" dirty="0"/>
            </a:p>
            <a:p>
              <a:pPr algn="l" rtl="0" eaLnBrk="0">
                <a:lnSpc>
                  <a:spcPct val="13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400" dirty="0"/>
            </a:p>
            <a:p>
              <a:pPr algn="r" rtl="0" eaLnBrk="0">
                <a:lnSpc>
                  <a:spcPct val="79000"/>
                </a:lnSpc>
                <a:spcBef>
                  <a:spcPts val="5"/>
                </a:spcBef>
              </a:pPr>
              <a:r>
                <a:rPr sz="1700" kern="0" spc="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F</a:t>
              </a:r>
              <a:endParaRPr lang="en-US" altLang="en-US" sz="1700" dirty="0"/>
            </a:p>
          </p:txBody>
        </p:sp>
        <p:sp>
          <p:nvSpPr>
            <p:cNvPr id="94" name="path"/>
            <p:cNvSpPr/>
            <p:nvPr>
              <p:custDataLst>
                <p:tags r:id="rId64"/>
              </p:custDataLst>
            </p:nvPr>
          </p:nvSpPr>
          <p:spPr>
            <a:xfrm>
              <a:off x="12407" y="5560"/>
              <a:ext cx="5145" cy="21"/>
            </a:xfrm>
            <a:custGeom>
              <a:avLst/>
              <a:gdLst/>
              <a:ahLst/>
              <a:cxnLst/>
              <a:rect l="0" t="0" r="0" b="0"/>
              <a:pathLst>
                <a:path w="5145" h="20">
                  <a:moveTo>
                    <a:pt x="5145" y="10"/>
                  </a:moveTo>
                  <a:lnTo>
                    <a:pt x="0" y="10"/>
                  </a:lnTo>
                  <a:lnTo>
                    <a:pt x="5145" y="10"/>
                  </a:lnTo>
                  <a:close/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95" name="textbox 292"/>
            <p:cNvSpPr/>
            <p:nvPr>
              <p:custDataLst>
                <p:tags r:id="rId65"/>
              </p:custDataLst>
            </p:nvPr>
          </p:nvSpPr>
          <p:spPr>
            <a:xfrm>
              <a:off x="13180" y="1439"/>
              <a:ext cx="235" cy="469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ts val="2145"/>
                </a:lnSpc>
              </a:pPr>
              <a:r>
                <a:rPr sz="1700" kern="0" spc="-1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+</a:t>
              </a:r>
              <a:endParaRPr lang="en-US" altLang="en-US" sz="1700" dirty="0"/>
            </a:p>
          </p:txBody>
        </p:sp>
        <p:sp>
          <p:nvSpPr>
            <p:cNvPr id="96" name="textbox 294"/>
            <p:cNvSpPr/>
            <p:nvPr>
              <p:custDataLst>
                <p:tags r:id="rId66"/>
              </p:custDataLst>
            </p:nvPr>
          </p:nvSpPr>
          <p:spPr>
            <a:xfrm>
              <a:off x="10882" y="5901"/>
              <a:ext cx="221" cy="444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99000"/>
                </a:lnSpc>
              </a:pPr>
              <a:r>
                <a:rPr sz="1700" kern="0" spc="4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b</a:t>
              </a:r>
              <a:endParaRPr lang="en-US" altLang="en-US" sz="1700" dirty="0"/>
            </a:p>
          </p:txBody>
        </p:sp>
        <p:sp>
          <p:nvSpPr>
            <p:cNvPr id="97" name="textbox 296"/>
            <p:cNvSpPr/>
            <p:nvPr>
              <p:custDataLst>
                <p:tags r:id="rId67"/>
              </p:custDataLst>
            </p:nvPr>
          </p:nvSpPr>
          <p:spPr>
            <a:xfrm>
              <a:off x="11491" y="4381"/>
              <a:ext cx="186" cy="443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76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99000"/>
                </a:lnSpc>
              </a:pPr>
              <a:r>
                <a:rPr sz="17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a</a:t>
              </a:r>
              <a:endParaRPr lang="en-US" altLang="en-US" sz="1700" dirty="0"/>
            </a:p>
          </p:txBody>
        </p:sp>
        <p:sp>
          <p:nvSpPr>
            <p:cNvPr id="98" name="textbox 298"/>
            <p:cNvSpPr/>
            <p:nvPr>
              <p:custDataLst>
                <p:tags r:id="rId68"/>
              </p:custDataLst>
            </p:nvPr>
          </p:nvSpPr>
          <p:spPr>
            <a:xfrm>
              <a:off x="9960" y="4969"/>
              <a:ext cx="186" cy="443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76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99000"/>
                </a:lnSpc>
              </a:pPr>
              <a:r>
                <a:rPr sz="17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a</a:t>
              </a:r>
              <a:endParaRPr lang="en-US" altLang="en-US" sz="1700" dirty="0"/>
            </a:p>
          </p:txBody>
        </p:sp>
        <p:sp>
          <p:nvSpPr>
            <p:cNvPr id="99" name="path"/>
            <p:cNvSpPr/>
            <p:nvPr>
              <p:custDataLst>
                <p:tags r:id="rId69"/>
              </p:custDataLst>
            </p:nvPr>
          </p:nvSpPr>
          <p:spPr>
            <a:xfrm>
              <a:off x="12407" y="1322"/>
              <a:ext cx="1780" cy="21"/>
            </a:xfrm>
            <a:custGeom>
              <a:avLst/>
              <a:gdLst/>
              <a:ahLst/>
              <a:cxnLst/>
              <a:rect l="0" t="0" r="0" b="0"/>
              <a:pathLst>
                <a:path w="1780" h="20">
                  <a:moveTo>
                    <a:pt x="0" y="10"/>
                  </a:moveTo>
                  <a:lnTo>
                    <a:pt x="1780" y="10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pic>
          <p:nvPicPr>
            <p:cNvPr id="100" name="picture 302"/>
            <p:cNvPicPr>
              <a:picLocks noChangeAspect="1"/>
            </p:cNvPicPr>
            <p:nvPr>
              <p:custDataLst>
                <p:tags r:id="rId70"/>
              </p:custDataLst>
            </p:nvPr>
          </p:nvPicPr>
          <p:blipFill>
            <a:blip r:embed="rId71"/>
            <a:stretch>
              <a:fillRect/>
            </a:stretch>
          </p:blipFill>
          <p:spPr>
            <a:xfrm rot="21600000">
              <a:off x="12388" y="9245"/>
              <a:ext cx="162" cy="170"/>
            </a:xfrm>
            <a:prstGeom prst="rect">
              <a:avLst/>
            </a:prstGeom>
          </p:spPr>
        </p:pic>
        <p:pic>
          <p:nvPicPr>
            <p:cNvPr id="101" name="picture 304"/>
            <p:cNvPicPr>
              <a:picLocks noChangeAspect="1"/>
            </p:cNvPicPr>
            <p:nvPr>
              <p:custDataLst>
                <p:tags r:id="rId72"/>
              </p:custDataLst>
            </p:nvPr>
          </p:nvPicPr>
          <p:blipFill>
            <a:blip r:embed="rId73"/>
            <a:stretch>
              <a:fillRect/>
            </a:stretch>
          </p:blipFill>
          <p:spPr>
            <a:xfrm rot="21600000">
              <a:off x="12407" y="5481"/>
              <a:ext cx="142" cy="178"/>
            </a:xfrm>
            <a:prstGeom prst="rect">
              <a:avLst/>
            </a:prstGeom>
          </p:spPr>
        </p:pic>
        <p:sp>
          <p:nvSpPr>
            <p:cNvPr id="102" name="path"/>
            <p:cNvSpPr/>
            <p:nvPr>
              <p:custDataLst>
                <p:tags r:id="rId74"/>
              </p:custDataLst>
            </p:nvPr>
          </p:nvSpPr>
          <p:spPr>
            <a:xfrm>
              <a:off x="11737" y="4164"/>
              <a:ext cx="21" cy="748"/>
            </a:xfrm>
            <a:custGeom>
              <a:avLst/>
              <a:gdLst/>
              <a:ahLst/>
              <a:cxnLst/>
              <a:rect l="0" t="0" r="0" b="0"/>
              <a:pathLst>
                <a:path w="20" h="747">
                  <a:moveTo>
                    <a:pt x="10" y="0"/>
                  </a:moveTo>
                  <a:lnTo>
                    <a:pt x="10" y="747"/>
                  </a:lnTo>
                  <a:lnTo>
                    <a:pt x="10" y="0"/>
                  </a:lnTo>
                  <a:close/>
                </a:path>
              </a:pathLst>
            </a:custGeom>
            <a:noFill/>
            <a:ln w="13191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pic>
          <p:nvPicPr>
            <p:cNvPr id="103" name="picture 308"/>
            <p:cNvPicPr>
              <a:picLocks noChangeAspect="1"/>
            </p:cNvPicPr>
            <p:nvPr>
              <p:custDataLst>
                <p:tags r:id="rId75"/>
              </p:custDataLst>
            </p:nvPr>
          </p:nvPicPr>
          <p:blipFill>
            <a:blip r:embed="rId76"/>
            <a:stretch>
              <a:fillRect/>
            </a:stretch>
          </p:blipFill>
          <p:spPr>
            <a:xfrm rot="21600000">
              <a:off x="11659" y="4769"/>
              <a:ext cx="178" cy="142"/>
            </a:xfrm>
            <a:prstGeom prst="rect">
              <a:avLst/>
            </a:prstGeom>
          </p:spPr>
        </p:pic>
        <p:pic>
          <p:nvPicPr>
            <p:cNvPr id="104" name="picture 310"/>
            <p:cNvPicPr>
              <a:picLocks noChangeAspect="1"/>
            </p:cNvPicPr>
            <p:nvPr>
              <p:custDataLst>
                <p:tags r:id="rId77"/>
              </p:custDataLst>
            </p:nvPr>
          </p:nvPicPr>
          <p:blipFill>
            <a:blip r:embed="rId78"/>
            <a:stretch>
              <a:fillRect/>
            </a:stretch>
          </p:blipFill>
          <p:spPr>
            <a:xfrm rot="21600000">
              <a:off x="14045" y="1243"/>
              <a:ext cx="142" cy="17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3.19</a:t>
            </a:r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 (Cont)</a:t>
            </a:r>
            <a:endParaRPr lang="zh-CN" altLang="en-US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aphicFrame>
        <p:nvGraphicFramePr>
          <p:cNvPr id="312" name="table 3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15306" y="1566418"/>
          <a:ext cx="7327900" cy="4462779"/>
        </p:xfrm>
        <a:graphic>
          <a:graphicData uri="http://schemas.openxmlformats.org/drawingml/2006/table">
            <a:tbl>
              <a:tblPr/>
              <a:tblGrid>
                <a:gridCol w="81915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9150"/>
              </a:tblGrid>
              <a:tr h="377190">
                <a:tc rowSpan="2"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05410" algn="l" rtl="0" eaLnBrk="0">
                        <a:lnSpc>
                          <a:spcPct val="73000"/>
                        </a:lnSpc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State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5">
                  <a:txBody>
                    <a:bodyPr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600" dirty="0"/>
                    </a:p>
                    <a:p>
                      <a:pPr marL="1744980" algn="l" rtl="0" eaLnBrk="0">
                        <a:lnSpc>
                          <a:spcPts val="2175"/>
                        </a:lnSpc>
                        <a:spcBef>
                          <a:spcPts val="5"/>
                        </a:spcBef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action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1007110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goto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70840">
                <a:tc v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99695" algn="l" rtl="0" eaLnBrk="0">
                        <a:lnSpc>
                          <a:spcPts val="2175"/>
                        </a:lnSpc>
                      </a:pPr>
                      <a:r>
                        <a:rPr lang="en-US" altLang="en-US" sz="1800" dirty="0"/>
                        <a:t>+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0985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1800" dirty="0"/>
                        <a:t>*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102235" algn="l" rtl="0" eaLnBrk="0">
                        <a:lnSpc>
                          <a:spcPts val="2175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109220" algn="l" rtl="0" eaLnBrk="0">
                        <a:lnSpc>
                          <a:spcPts val="2175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102870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$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1176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9398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1176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F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6045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1176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541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414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1747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0965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102870" algn="l" rtl="0" eaLnBrk="0">
                        <a:lnSpc>
                          <a:spcPts val="217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acc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1112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r2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r2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350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85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096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s8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370839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350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85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9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414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096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s8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r3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731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8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1176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lang="en-US"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37719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731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9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r1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s5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922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r1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10350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336" name="path"/>
          <p:cNvSpPr/>
          <p:nvPr>
            <p:custDataLst>
              <p:tags r:id="rId2"/>
            </p:custDataLst>
          </p:nvPr>
        </p:nvSpPr>
        <p:spPr>
          <a:xfrm>
            <a:off x="5269991" y="2670047"/>
            <a:ext cx="38100" cy="408940"/>
          </a:xfrm>
          <a:custGeom>
            <a:avLst/>
            <a:gdLst/>
            <a:ahLst/>
            <a:cxnLst/>
            <a:rect l="0" t="0" r="0" b="0"/>
            <a:pathLst>
              <a:path w="60" h="644">
                <a:moveTo>
                  <a:pt x="30" y="0"/>
                </a:moveTo>
                <a:lnTo>
                  <a:pt x="30" y="644"/>
                </a:lnTo>
              </a:path>
            </a:pathLst>
          </a:custGeom>
          <a:noFill/>
          <a:ln w="38100" cap="flat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472440" y="4766310"/>
            <a:ext cx="3719830" cy="209105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分值：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  <a:sym typeface="Times New Roman" panose="02020603050405020304"/>
              </a:rPr>
              <a:t>状态编号可以不同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扣分点：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无项目集扣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漏状态扣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FIRST/FOLLOW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错扣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表错扣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5100" y="1371600"/>
            <a:ext cx="4202430" cy="3324860"/>
            <a:chOff x="260" y="3180"/>
            <a:chExt cx="6618" cy="5236"/>
          </a:xfrm>
        </p:grpSpPr>
        <p:sp>
          <p:nvSpPr>
            <p:cNvPr id="38" name="path"/>
            <p:cNvSpPr/>
            <p:nvPr>
              <p:custDataLst>
                <p:tags r:id="rId4"/>
              </p:custDataLst>
            </p:nvPr>
          </p:nvSpPr>
          <p:spPr>
            <a:xfrm>
              <a:off x="3343" y="3642"/>
              <a:ext cx="475" cy="333"/>
            </a:xfrm>
            <a:custGeom>
              <a:avLst/>
              <a:gdLst/>
              <a:ahLst/>
              <a:cxnLst/>
              <a:rect l="0" t="0" r="0" b="0"/>
              <a:pathLst>
                <a:path w="474" h="333">
                  <a:moveTo>
                    <a:pt x="368" y="0"/>
                  </a:moveTo>
                  <a:cubicBezTo>
                    <a:pt x="402" y="8"/>
                    <a:pt x="428" y="28"/>
                    <a:pt x="447" y="58"/>
                  </a:cubicBezTo>
                  <a:cubicBezTo>
                    <a:pt x="465" y="88"/>
                    <a:pt x="474" y="124"/>
                    <a:pt x="474" y="166"/>
                  </a:cubicBezTo>
                  <a:cubicBezTo>
                    <a:pt x="474" y="209"/>
                    <a:pt x="465" y="245"/>
                    <a:pt x="447" y="275"/>
                  </a:cubicBezTo>
                  <a:cubicBezTo>
                    <a:pt x="429" y="304"/>
                    <a:pt x="402" y="324"/>
                    <a:pt x="368" y="333"/>
                  </a:cubicBezTo>
                  <a:lnTo>
                    <a:pt x="364" y="320"/>
                  </a:lnTo>
                  <a:cubicBezTo>
                    <a:pt x="391" y="310"/>
                    <a:pt x="411" y="292"/>
                    <a:pt x="424" y="266"/>
                  </a:cubicBezTo>
                  <a:cubicBezTo>
                    <a:pt x="437" y="239"/>
                    <a:pt x="444" y="205"/>
                    <a:pt x="444" y="164"/>
                  </a:cubicBezTo>
                  <a:cubicBezTo>
                    <a:pt x="444" y="125"/>
                    <a:pt x="437" y="92"/>
                    <a:pt x="424" y="66"/>
                  </a:cubicBezTo>
                  <a:cubicBezTo>
                    <a:pt x="411" y="40"/>
                    <a:pt x="391" y="22"/>
                    <a:pt x="363" y="13"/>
                  </a:cubicBezTo>
                  <a:lnTo>
                    <a:pt x="368" y="0"/>
                  </a:lnTo>
                  <a:close/>
                  <a:moveTo>
                    <a:pt x="106" y="0"/>
                  </a:moveTo>
                  <a:lnTo>
                    <a:pt x="110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6" y="92"/>
                    <a:pt x="30" y="125"/>
                    <a:pt x="30" y="164"/>
                  </a:cubicBezTo>
                  <a:cubicBezTo>
                    <a:pt x="30" y="205"/>
                    <a:pt x="36" y="239"/>
                    <a:pt x="50" y="266"/>
                  </a:cubicBezTo>
                  <a:cubicBezTo>
                    <a:pt x="63" y="292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1" y="324"/>
                    <a:pt x="45" y="304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1" y="8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40" name="path"/>
            <p:cNvSpPr/>
            <p:nvPr>
              <p:custDataLst>
                <p:tags r:id="rId5"/>
              </p:custDataLst>
            </p:nvPr>
          </p:nvSpPr>
          <p:spPr>
            <a:xfrm>
              <a:off x="2525" y="5382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8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4"/>
                    <a:pt x="362" y="324"/>
                    <a:pt x="327" y="333"/>
                  </a:cubicBezTo>
                  <a:lnTo>
                    <a:pt x="323" y="319"/>
                  </a:lnTo>
                  <a:cubicBezTo>
                    <a:pt x="350" y="310"/>
                    <a:pt x="370" y="292"/>
                    <a:pt x="383" y="266"/>
                  </a:cubicBezTo>
                  <a:cubicBezTo>
                    <a:pt x="397" y="239"/>
                    <a:pt x="403" y="205"/>
                    <a:pt x="403" y="164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4"/>
                  </a:cubicBezTo>
                  <a:cubicBezTo>
                    <a:pt x="30" y="205"/>
                    <a:pt x="37" y="239"/>
                    <a:pt x="50" y="266"/>
                  </a:cubicBezTo>
                  <a:cubicBezTo>
                    <a:pt x="63" y="292"/>
                    <a:pt x="83" y="310"/>
                    <a:pt x="110" y="319"/>
                  </a:cubicBezTo>
                  <a:lnTo>
                    <a:pt x="106" y="333"/>
                  </a:lnTo>
                  <a:cubicBezTo>
                    <a:pt x="72" y="324"/>
                    <a:pt x="45" y="304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8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42" name="path"/>
            <p:cNvSpPr/>
            <p:nvPr>
              <p:custDataLst>
                <p:tags r:id="rId6"/>
              </p:custDataLst>
            </p:nvPr>
          </p:nvSpPr>
          <p:spPr>
            <a:xfrm>
              <a:off x="2525" y="5814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8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5"/>
                    <a:pt x="362" y="324"/>
                    <a:pt x="327" y="333"/>
                  </a:cubicBezTo>
                  <a:lnTo>
                    <a:pt x="323" y="320"/>
                  </a:lnTo>
                  <a:cubicBezTo>
                    <a:pt x="350" y="310"/>
                    <a:pt x="370" y="292"/>
                    <a:pt x="383" y="266"/>
                  </a:cubicBezTo>
                  <a:cubicBezTo>
                    <a:pt x="397" y="239"/>
                    <a:pt x="403" y="206"/>
                    <a:pt x="403" y="165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6"/>
                    <a:pt x="37" y="239"/>
                    <a:pt x="50" y="266"/>
                  </a:cubicBezTo>
                  <a:cubicBezTo>
                    <a:pt x="63" y="292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8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44" name="path"/>
            <p:cNvSpPr/>
            <p:nvPr>
              <p:custDataLst>
                <p:tags r:id="rId7"/>
              </p:custDataLst>
            </p:nvPr>
          </p:nvSpPr>
          <p:spPr>
            <a:xfrm>
              <a:off x="2880" y="4506"/>
              <a:ext cx="470" cy="333"/>
            </a:xfrm>
            <a:custGeom>
              <a:avLst/>
              <a:gdLst/>
              <a:ahLst/>
              <a:cxnLst/>
              <a:rect l="0" t="0" r="0" b="0"/>
              <a:pathLst>
                <a:path w="470" h="333">
                  <a:moveTo>
                    <a:pt x="363" y="0"/>
                  </a:moveTo>
                  <a:cubicBezTo>
                    <a:pt x="397" y="8"/>
                    <a:pt x="424" y="28"/>
                    <a:pt x="442" y="58"/>
                  </a:cubicBezTo>
                  <a:cubicBezTo>
                    <a:pt x="460" y="88"/>
                    <a:pt x="470" y="124"/>
                    <a:pt x="470" y="166"/>
                  </a:cubicBezTo>
                  <a:cubicBezTo>
                    <a:pt x="470" y="209"/>
                    <a:pt x="461" y="245"/>
                    <a:pt x="442" y="275"/>
                  </a:cubicBezTo>
                  <a:cubicBezTo>
                    <a:pt x="424" y="305"/>
                    <a:pt x="397" y="324"/>
                    <a:pt x="363" y="333"/>
                  </a:cubicBezTo>
                  <a:lnTo>
                    <a:pt x="359" y="320"/>
                  </a:lnTo>
                  <a:cubicBezTo>
                    <a:pt x="386" y="310"/>
                    <a:pt x="406" y="292"/>
                    <a:pt x="419" y="266"/>
                  </a:cubicBezTo>
                  <a:cubicBezTo>
                    <a:pt x="433" y="239"/>
                    <a:pt x="439" y="206"/>
                    <a:pt x="439" y="165"/>
                  </a:cubicBezTo>
                  <a:cubicBezTo>
                    <a:pt x="439" y="125"/>
                    <a:pt x="433" y="92"/>
                    <a:pt x="420" y="66"/>
                  </a:cubicBezTo>
                  <a:cubicBezTo>
                    <a:pt x="406" y="40"/>
                    <a:pt x="386" y="22"/>
                    <a:pt x="358" y="13"/>
                  </a:cubicBezTo>
                  <a:lnTo>
                    <a:pt x="363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6"/>
                    <a:pt x="37" y="239"/>
                    <a:pt x="50" y="266"/>
                  </a:cubicBezTo>
                  <a:cubicBezTo>
                    <a:pt x="63" y="292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8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46" name="path"/>
            <p:cNvSpPr/>
            <p:nvPr>
              <p:custDataLst>
                <p:tags r:id="rId8"/>
              </p:custDataLst>
            </p:nvPr>
          </p:nvSpPr>
          <p:spPr>
            <a:xfrm>
              <a:off x="2525" y="6246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9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5"/>
                    <a:pt x="362" y="324"/>
                    <a:pt x="327" y="333"/>
                  </a:cubicBezTo>
                  <a:lnTo>
                    <a:pt x="323" y="320"/>
                  </a:lnTo>
                  <a:cubicBezTo>
                    <a:pt x="350" y="310"/>
                    <a:pt x="370" y="293"/>
                    <a:pt x="383" y="266"/>
                  </a:cubicBezTo>
                  <a:cubicBezTo>
                    <a:pt x="397" y="239"/>
                    <a:pt x="403" y="206"/>
                    <a:pt x="403" y="165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6"/>
                    <a:pt x="37" y="239"/>
                    <a:pt x="50" y="266"/>
                  </a:cubicBezTo>
                  <a:cubicBezTo>
                    <a:pt x="63" y="293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9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48" name="path"/>
            <p:cNvSpPr/>
            <p:nvPr>
              <p:custDataLst>
                <p:tags r:id="rId9"/>
              </p:custDataLst>
            </p:nvPr>
          </p:nvSpPr>
          <p:spPr>
            <a:xfrm>
              <a:off x="2525" y="6678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8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5"/>
                    <a:pt x="362" y="324"/>
                    <a:pt x="327" y="333"/>
                  </a:cubicBezTo>
                  <a:lnTo>
                    <a:pt x="323" y="320"/>
                  </a:lnTo>
                  <a:cubicBezTo>
                    <a:pt x="350" y="310"/>
                    <a:pt x="370" y="293"/>
                    <a:pt x="383" y="266"/>
                  </a:cubicBezTo>
                  <a:cubicBezTo>
                    <a:pt x="397" y="239"/>
                    <a:pt x="403" y="206"/>
                    <a:pt x="403" y="165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6"/>
                    <a:pt x="37" y="239"/>
                    <a:pt x="50" y="266"/>
                  </a:cubicBezTo>
                  <a:cubicBezTo>
                    <a:pt x="63" y="293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8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0" name="path"/>
            <p:cNvSpPr/>
            <p:nvPr>
              <p:custDataLst>
                <p:tags r:id="rId10"/>
              </p:custDataLst>
            </p:nvPr>
          </p:nvSpPr>
          <p:spPr>
            <a:xfrm>
              <a:off x="2525" y="7542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9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5"/>
                    <a:pt x="362" y="324"/>
                    <a:pt x="327" y="333"/>
                  </a:cubicBezTo>
                  <a:lnTo>
                    <a:pt x="323" y="320"/>
                  </a:lnTo>
                  <a:cubicBezTo>
                    <a:pt x="350" y="310"/>
                    <a:pt x="370" y="293"/>
                    <a:pt x="383" y="266"/>
                  </a:cubicBezTo>
                  <a:cubicBezTo>
                    <a:pt x="397" y="239"/>
                    <a:pt x="403" y="206"/>
                    <a:pt x="403" y="165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6"/>
                    <a:pt x="37" y="239"/>
                    <a:pt x="50" y="266"/>
                  </a:cubicBezTo>
                  <a:cubicBezTo>
                    <a:pt x="63" y="293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9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2" name="path"/>
            <p:cNvSpPr/>
            <p:nvPr>
              <p:custDataLst>
                <p:tags r:id="rId11"/>
              </p:custDataLst>
            </p:nvPr>
          </p:nvSpPr>
          <p:spPr>
            <a:xfrm>
              <a:off x="2525" y="7110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8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5"/>
                    <a:pt x="362" y="324"/>
                    <a:pt x="327" y="333"/>
                  </a:cubicBezTo>
                  <a:lnTo>
                    <a:pt x="323" y="320"/>
                  </a:lnTo>
                  <a:cubicBezTo>
                    <a:pt x="350" y="310"/>
                    <a:pt x="370" y="292"/>
                    <a:pt x="383" y="266"/>
                  </a:cubicBezTo>
                  <a:cubicBezTo>
                    <a:pt x="397" y="239"/>
                    <a:pt x="403" y="205"/>
                    <a:pt x="403" y="165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5"/>
                    <a:pt x="37" y="239"/>
                    <a:pt x="50" y="266"/>
                  </a:cubicBezTo>
                  <a:cubicBezTo>
                    <a:pt x="63" y="292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8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4" name="path"/>
            <p:cNvSpPr/>
            <p:nvPr>
              <p:custDataLst>
                <p:tags r:id="rId12"/>
              </p:custDataLst>
            </p:nvPr>
          </p:nvSpPr>
          <p:spPr>
            <a:xfrm>
              <a:off x="2525" y="7962"/>
              <a:ext cx="434" cy="333"/>
            </a:xfrm>
            <a:custGeom>
              <a:avLst/>
              <a:gdLst/>
              <a:ahLst/>
              <a:cxnLst/>
              <a:rect l="0" t="0" r="0" b="0"/>
              <a:pathLst>
                <a:path w="433" h="333">
                  <a:moveTo>
                    <a:pt x="327" y="0"/>
                  </a:moveTo>
                  <a:cubicBezTo>
                    <a:pt x="362" y="9"/>
                    <a:pt x="388" y="28"/>
                    <a:pt x="406" y="58"/>
                  </a:cubicBezTo>
                  <a:cubicBezTo>
                    <a:pt x="424" y="88"/>
                    <a:pt x="433" y="124"/>
                    <a:pt x="433" y="166"/>
                  </a:cubicBezTo>
                  <a:cubicBezTo>
                    <a:pt x="433" y="209"/>
                    <a:pt x="425" y="245"/>
                    <a:pt x="406" y="275"/>
                  </a:cubicBezTo>
                  <a:cubicBezTo>
                    <a:pt x="388" y="305"/>
                    <a:pt x="362" y="324"/>
                    <a:pt x="327" y="333"/>
                  </a:cubicBezTo>
                  <a:lnTo>
                    <a:pt x="323" y="320"/>
                  </a:lnTo>
                  <a:cubicBezTo>
                    <a:pt x="350" y="310"/>
                    <a:pt x="370" y="293"/>
                    <a:pt x="383" y="266"/>
                  </a:cubicBezTo>
                  <a:cubicBezTo>
                    <a:pt x="397" y="239"/>
                    <a:pt x="403" y="206"/>
                    <a:pt x="403" y="165"/>
                  </a:cubicBezTo>
                  <a:cubicBezTo>
                    <a:pt x="403" y="125"/>
                    <a:pt x="397" y="92"/>
                    <a:pt x="383" y="66"/>
                  </a:cubicBezTo>
                  <a:cubicBezTo>
                    <a:pt x="370" y="40"/>
                    <a:pt x="350" y="22"/>
                    <a:pt x="322" y="13"/>
                  </a:cubicBezTo>
                  <a:lnTo>
                    <a:pt x="327" y="0"/>
                  </a:lnTo>
                  <a:close/>
                  <a:moveTo>
                    <a:pt x="106" y="0"/>
                  </a:moveTo>
                  <a:lnTo>
                    <a:pt x="111" y="13"/>
                  </a:lnTo>
                  <a:cubicBezTo>
                    <a:pt x="83" y="22"/>
                    <a:pt x="63" y="40"/>
                    <a:pt x="50" y="66"/>
                  </a:cubicBezTo>
                  <a:cubicBezTo>
                    <a:pt x="37" y="92"/>
                    <a:pt x="30" y="125"/>
                    <a:pt x="30" y="165"/>
                  </a:cubicBezTo>
                  <a:cubicBezTo>
                    <a:pt x="30" y="206"/>
                    <a:pt x="37" y="239"/>
                    <a:pt x="50" y="266"/>
                  </a:cubicBezTo>
                  <a:cubicBezTo>
                    <a:pt x="63" y="293"/>
                    <a:pt x="83" y="310"/>
                    <a:pt x="110" y="320"/>
                  </a:cubicBezTo>
                  <a:lnTo>
                    <a:pt x="106" y="333"/>
                  </a:lnTo>
                  <a:cubicBezTo>
                    <a:pt x="72" y="324"/>
                    <a:pt x="45" y="305"/>
                    <a:pt x="27" y="275"/>
                  </a:cubicBezTo>
                  <a:cubicBezTo>
                    <a:pt x="8" y="245"/>
                    <a:pt x="0" y="209"/>
                    <a:pt x="0" y="166"/>
                  </a:cubicBezTo>
                  <a:cubicBezTo>
                    <a:pt x="0" y="124"/>
                    <a:pt x="8" y="88"/>
                    <a:pt x="27" y="58"/>
                  </a:cubicBezTo>
                  <a:cubicBezTo>
                    <a:pt x="45" y="28"/>
                    <a:pt x="72" y="9"/>
                    <a:pt x="106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6" name="textbox 332"/>
            <p:cNvSpPr/>
            <p:nvPr>
              <p:custDataLst>
                <p:tags r:id="rId13"/>
              </p:custDataLst>
            </p:nvPr>
          </p:nvSpPr>
          <p:spPr>
            <a:xfrm>
              <a:off x="260" y="3180"/>
              <a:ext cx="6618" cy="5237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78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85000"/>
                </a:lnSpc>
              </a:pP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FIRST(E)</a:t>
              </a:r>
              <a:r>
                <a:rPr sz="1800" kern="0" spc="2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800" kern="0" spc="2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FIRST(T)</a:t>
              </a:r>
              <a:r>
                <a:rPr sz="1800" kern="0" spc="2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800" kern="0" spc="2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FIRST(F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)</a:t>
              </a:r>
              <a:r>
                <a:rPr sz="1800" kern="0" spc="2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800" kern="0" spc="19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{a, b}</a:t>
              </a:r>
              <a:endParaRPr lang="en-US" altLang="en-US" sz="1800" dirty="0"/>
            </a:p>
            <a:p>
              <a:pPr marL="1075055" algn="l" rtl="0" eaLnBrk="0">
                <a:lnSpc>
                  <a:spcPct val="85000"/>
                </a:lnSpc>
                <a:spcBef>
                  <a:spcPts val="325"/>
                </a:spcBef>
              </a:pP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FOLLOW  E</a:t>
              </a:r>
              <a:r>
                <a:rPr sz="1800" kern="0" spc="1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800" kern="0" spc="2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{+, $}</a:t>
              </a:r>
              <a:endParaRPr lang="en-US" altLang="en-US" sz="1800" dirty="0"/>
            </a:p>
            <a:p>
              <a:pPr marL="779145" indent="83185" algn="l" rtl="0" eaLnBrk="0">
                <a:lnSpc>
                  <a:spcPct val="92000"/>
                </a:lnSpc>
                <a:spcBef>
                  <a:spcPts val="34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FOLLOW(T)</a:t>
              </a:r>
              <a:r>
                <a:rPr sz="1800" kern="0" spc="2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800" kern="0" spc="19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{+, a, b, $}</a:t>
              </a:r>
              <a:r>
                <a:rPr sz="1800" kern="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               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FOLLOW  F</a:t>
              </a:r>
              <a:r>
                <a:rPr sz="1800" kern="0" spc="8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800" kern="0" spc="18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{+, a, b,</a:t>
              </a:r>
              <a:r>
                <a:rPr sz="1800" kern="0" spc="-28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∗, $}</a:t>
              </a:r>
              <a:endParaRPr lang="en-US" altLang="en-US" sz="1800" dirty="0"/>
            </a:p>
            <a:p>
              <a:pPr algn="l" rtl="0" eaLnBrk="0">
                <a:lnSpc>
                  <a:spcPct val="167000"/>
                </a:lnSpc>
              </a:pPr>
              <a:endParaRPr lang="en-US" altLang="en-US" sz="1000" dirty="0"/>
            </a:p>
            <a:p>
              <a:pPr marL="1532255" algn="l" rtl="0" eaLnBrk="0">
                <a:lnSpc>
                  <a:spcPct val="100000"/>
                </a:lnSpc>
                <a:spcBef>
                  <a:spcPts val="550"/>
                </a:spcBef>
              </a:pPr>
              <a:r>
                <a:rPr sz="1800" kern="0" spc="-5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1  E</a:t>
              </a:r>
              <a:r>
                <a:rPr sz="1800" kern="0" spc="3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5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5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E</a:t>
              </a:r>
              <a:r>
                <a:rPr sz="1800" kern="0" spc="2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5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+</a:t>
              </a:r>
              <a:r>
                <a:rPr sz="1800" kern="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5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T</a:t>
              </a:r>
              <a:endParaRPr lang="en-US" altLang="en-US" sz="1800" dirty="0"/>
            </a:p>
            <a:p>
              <a:pPr marL="1527175" algn="l" rtl="0" eaLnBrk="0">
                <a:lnSpc>
                  <a:spcPct val="83000"/>
                </a:lnSpc>
                <a:spcBef>
                  <a:spcPts val="5"/>
                </a:spcBef>
              </a:pPr>
              <a:r>
                <a:rPr sz="1800" kern="0" spc="-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2  E</a:t>
              </a:r>
              <a:r>
                <a:rPr sz="1800" kern="0" spc="31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T</a:t>
              </a:r>
              <a:endParaRPr lang="en-US" altLang="en-US" sz="1800" dirty="0"/>
            </a:p>
            <a:p>
              <a:pPr marL="1528445" algn="l" rtl="0" eaLnBrk="0">
                <a:lnSpc>
                  <a:spcPct val="100000"/>
                </a:lnSpc>
              </a:pPr>
              <a:r>
                <a:rPr sz="1800" kern="0" spc="-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3  T</a:t>
              </a:r>
              <a:r>
                <a:rPr sz="1800" kern="0" spc="3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TF</a:t>
              </a:r>
              <a:endParaRPr lang="en-US" altLang="en-US" sz="1800" dirty="0"/>
            </a:p>
            <a:p>
              <a:pPr marL="1521460" algn="l" rtl="0" eaLnBrk="0">
                <a:lnSpc>
                  <a:spcPct val="100000"/>
                </a:lnSpc>
                <a:spcBef>
                  <a:spcPts val="0"/>
                </a:spcBef>
              </a:pP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4  T</a:t>
              </a:r>
              <a:r>
                <a:rPr sz="1800" kern="0" spc="2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</a:t>
              </a:r>
              <a:endParaRPr lang="en-US" altLang="en-US" sz="1800" dirty="0"/>
            </a:p>
            <a:p>
              <a:pPr marL="1529080" algn="l" rtl="0" eaLnBrk="0">
                <a:lnSpc>
                  <a:spcPct val="100000"/>
                </a:lnSpc>
                <a:spcBef>
                  <a:spcPts val="0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5  F</a:t>
              </a:r>
              <a:r>
                <a:rPr sz="1800" kern="0" spc="3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4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F</a:t>
              </a:r>
              <a:r>
                <a:rPr sz="1800" kern="0" spc="2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∗</a:t>
              </a:r>
              <a:endParaRPr lang="en-US" altLang="en-US" sz="1800" dirty="0"/>
            </a:p>
            <a:p>
              <a:pPr marL="1527175" algn="l" rtl="0" eaLnBrk="0">
                <a:lnSpc>
                  <a:spcPct val="100000"/>
                </a:lnSpc>
              </a:pP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6  F</a:t>
              </a:r>
              <a:r>
                <a:rPr sz="1800" kern="0" spc="3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9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a</a:t>
              </a:r>
              <a:endParaRPr lang="en-US" altLang="en-US" sz="1800" dirty="0"/>
            </a:p>
            <a:p>
              <a:pPr marL="1529080" algn="l" rtl="0" eaLnBrk="0">
                <a:lnSpc>
                  <a:spcPts val="2515"/>
                </a:lnSpc>
              </a:pP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7  F</a:t>
              </a:r>
              <a:r>
                <a:rPr sz="1800" kern="0" spc="28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→</a:t>
              </a:r>
              <a:r>
                <a:rPr sz="1800" kern="0" spc="18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800" kern="0" spc="-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b</a:t>
              </a:r>
              <a:endParaRPr lang="en-US" altLang="en-US" sz="1800"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说明</a:t>
            </a:r>
            <a:endParaRPr lang="zh-CN" altLang="en-US" b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每道题目的解答有多页，在第一页给出给分细则</a:t>
            </a:r>
            <a:endParaRPr lang="en-US" altLang="zh-CN"/>
          </a:p>
          <a:p>
            <a:r>
              <a:rPr lang="zh-CN" altLang="en-US"/>
              <a:t>单次作业满分</a:t>
            </a:r>
            <a:r>
              <a:rPr lang="en-US" altLang="zh-CN"/>
              <a:t>10</a:t>
            </a:r>
            <a:r>
              <a:rPr lang="zh-CN" altLang="en-US"/>
              <a:t>分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999" y="2323876"/>
          <a:ext cx="81280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题目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effectLst/>
                          <a:latin typeface="Roboto" panose="02000000000000000000" pitchFamily="2" charset="0"/>
                        </a:rPr>
                        <a:t>3.1a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effectLst/>
                          <a:latin typeface="Roboto" panose="02000000000000000000" pitchFamily="2" charset="0"/>
                        </a:rPr>
                        <a:t>3.2a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effectLst/>
                          <a:latin typeface="Roboto" panose="02000000000000000000" pitchFamily="2" charset="0"/>
                        </a:rPr>
                        <a:t>3.10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effectLst/>
                          <a:latin typeface="Roboto" panose="02000000000000000000" pitchFamily="2" charset="0"/>
                        </a:rPr>
                        <a:t>3.11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effectLst/>
                          <a:latin typeface="Roboto" panose="02000000000000000000" pitchFamily="2" charset="0"/>
                        </a:rPr>
                        <a:t>3.17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effectLst/>
                          <a:latin typeface="Roboto" panose="02000000000000000000" pitchFamily="2" charset="0"/>
                        </a:rPr>
                        <a:t>3.19a</a:t>
                      </a:r>
                      <a:endParaRPr lang="zh-CN" altLang="en-US" sz="18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满分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>
                          <a:latin typeface="Roboto" panose="02000000000000000000" pitchFamily="2" charset="0"/>
                        </a:rPr>
                        <a:t>1’</a:t>
                      </a:r>
                      <a:endParaRPr lang="en-US" altLang="zh-CN" sz="180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Roboto" panose="02000000000000000000" pitchFamily="2" charset="0"/>
                        </a:rPr>
                        <a:t>1’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Roboto" panose="02000000000000000000" pitchFamily="2" charset="0"/>
                        </a:rPr>
                        <a:t>2’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Roboto" panose="02000000000000000000" pitchFamily="2" charset="0"/>
                        </a:rPr>
                        <a:t>2’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Roboto" panose="02000000000000000000" pitchFamily="2" charset="0"/>
                        </a:rPr>
                        <a:t>2’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Roboto" panose="02000000000000000000" pitchFamily="2" charset="0"/>
                        </a:rPr>
                        <a:t>2’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/>
          <p:cNvSpPr txBox="1"/>
          <p:nvPr/>
        </p:nvSpPr>
        <p:spPr>
          <a:xfrm>
            <a:off x="1285553" y="1077313"/>
            <a:ext cx="1051560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 考虑下图文法，建立句子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(a,(a,a))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(a,((a,a),(a,a)))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的分析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 a</a:t>
            </a:r>
            <a:endParaRPr lang="zh-CN" altLang="en-US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8850" y="5231765"/>
            <a:ext cx="5113020" cy="88709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分值：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扣分点：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画错一个扣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8090" y="1536700"/>
          <a:ext cx="120078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74065" imgH="431800" progId="Equation.KSEE3">
                  <p:embed/>
                </p:oleObj>
              </mc:Choice>
              <mc:Fallback>
                <p:oleObj name="" r:id="rId1" imgW="7740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8090" y="1536700"/>
                        <a:ext cx="120078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14015" y="1661795"/>
            <a:ext cx="477520" cy="3714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3765" y="14757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162425" y="203327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5178425" y="203327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4239260" y="25552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4723765" y="203327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723765" y="254000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62550" y="25552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239260" y="307784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239260" y="354012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5624195" y="30473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5162550" y="30473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4700905" y="30473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4780915" y="353949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5162550" y="356933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5605780" y="353949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4780915" y="403161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4780915" y="45237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5601335" y="403161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0" name="直接连接符 29"/>
          <p:cNvCxnSpPr>
            <a:stCxn id="12" idx="0"/>
            <a:endCxn id="11" idx="2"/>
          </p:cNvCxnSpPr>
          <p:nvPr/>
        </p:nvCxnSpPr>
        <p:spPr>
          <a:xfrm flipV="1">
            <a:off x="4276725" y="1871345"/>
            <a:ext cx="561340" cy="1619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/>
          <p:cNvCxnSpPr>
            <a:stCxn id="15" idx="0"/>
            <a:endCxn id="11" idx="2"/>
          </p:cNvCxnSpPr>
          <p:nvPr/>
        </p:nvCxnSpPr>
        <p:spPr>
          <a:xfrm flipV="1">
            <a:off x="4838065" y="1871345"/>
            <a:ext cx="0" cy="1619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/>
          <p:cNvCxnSpPr>
            <a:stCxn id="13" idx="0"/>
            <a:endCxn id="11" idx="2"/>
          </p:cNvCxnSpPr>
          <p:nvPr/>
        </p:nvCxnSpPr>
        <p:spPr>
          <a:xfrm flipH="1" flipV="1">
            <a:off x="4838065" y="1871345"/>
            <a:ext cx="454660" cy="1619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/>
          <p:cNvCxnSpPr>
            <a:stCxn id="14" idx="0"/>
            <a:endCxn id="15" idx="2"/>
          </p:cNvCxnSpPr>
          <p:nvPr/>
        </p:nvCxnSpPr>
        <p:spPr>
          <a:xfrm flipV="1">
            <a:off x="4353560" y="2428875"/>
            <a:ext cx="484505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>
            <a:stCxn id="16" idx="0"/>
            <a:endCxn id="15" idx="2"/>
          </p:cNvCxnSpPr>
          <p:nvPr/>
        </p:nvCxnSpPr>
        <p:spPr>
          <a:xfrm flipV="1">
            <a:off x="4838065" y="2428875"/>
            <a:ext cx="0" cy="1111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/>
          <p:cNvCxnSpPr>
            <a:stCxn id="17" idx="0"/>
            <a:endCxn id="15" idx="2"/>
          </p:cNvCxnSpPr>
          <p:nvPr/>
        </p:nvCxnSpPr>
        <p:spPr>
          <a:xfrm flipH="1" flipV="1">
            <a:off x="4838065" y="2428875"/>
            <a:ext cx="438785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连接符 35"/>
          <p:cNvCxnSpPr>
            <a:stCxn id="14" idx="2"/>
            <a:endCxn id="18" idx="0"/>
          </p:cNvCxnSpPr>
          <p:nvPr/>
        </p:nvCxnSpPr>
        <p:spPr>
          <a:xfrm>
            <a:off x="4353560" y="2950845"/>
            <a:ext cx="0" cy="127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连接符 36"/>
          <p:cNvCxnSpPr>
            <a:stCxn id="18" idx="2"/>
          </p:cNvCxnSpPr>
          <p:nvPr/>
        </p:nvCxnSpPr>
        <p:spPr>
          <a:xfrm flipH="1">
            <a:off x="4351020" y="3473450"/>
            <a:ext cx="2540" cy="20193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/>
          <p:cNvCxnSpPr>
            <a:stCxn id="23" idx="0"/>
            <a:endCxn id="17" idx="2"/>
          </p:cNvCxnSpPr>
          <p:nvPr/>
        </p:nvCxnSpPr>
        <p:spPr>
          <a:xfrm flipV="1">
            <a:off x="4815205" y="2950845"/>
            <a:ext cx="461645" cy="965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2" idx="0"/>
            <a:endCxn id="17" idx="2"/>
          </p:cNvCxnSpPr>
          <p:nvPr/>
        </p:nvCxnSpPr>
        <p:spPr>
          <a:xfrm flipV="1">
            <a:off x="5276850" y="2950845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连接符 39"/>
          <p:cNvCxnSpPr>
            <a:stCxn id="21" idx="0"/>
            <a:endCxn id="17" idx="2"/>
          </p:cNvCxnSpPr>
          <p:nvPr/>
        </p:nvCxnSpPr>
        <p:spPr>
          <a:xfrm flipH="1" flipV="1">
            <a:off x="5276850" y="2950845"/>
            <a:ext cx="4616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连接符 41"/>
          <p:cNvCxnSpPr>
            <a:stCxn id="24" idx="0"/>
            <a:endCxn id="22" idx="2"/>
          </p:cNvCxnSpPr>
          <p:nvPr/>
        </p:nvCxnSpPr>
        <p:spPr>
          <a:xfrm flipV="1">
            <a:off x="4895215" y="3442970"/>
            <a:ext cx="38163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>
            <a:stCxn id="22" idx="2"/>
            <a:endCxn id="25" idx="0"/>
          </p:cNvCxnSpPr>
          <p:nvPr/>
        </p:nvCxnSpPr>
        <p:spPr>
          <a:xfrm>
            <a:off x="5276850" y="3442970"/>
            <a:ext cx="0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接连接符 43"/>
          <p:cNvCxnSpPr>
            <a:stCxn id="22" idx="2"/>
            <a:endCxn id="26" idx="0"/>
          </p:cNvCxnSpPr>
          <p:nvPr/>
        </p:nvCxnSpPr>
        <p:spPr>
          <a:xfrm>
            <a:off x="5276850" y="3442970"/>
            <a:ext cx="44323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连接符 44"/>
          <p:cNvCxnSpPr>
            <a:stCxn id="24" idx="2"/>
            <a:endCxn id="27" idx="0"/>
          </p:cNvCxnSpPr>
          <p:nvPr/>
        </p:nvCxnSpPr>
        <p:spPr>
          <a:xfrm>
            <a:off x="4895215" y="3935095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连接符 45"/>
          <p:cNvCxnSpPr>
            <a:stCxn id="26" idx="2"/>
            <a:endCxn id="29" idx="0"/>
          </p:cNvCxnSpPr>
          <p:nvPr/>
        </p:nvCxnSpPr>
        <p:spPr>
          <a:xfrm flipH="1">
            <a:off x="5715635" y="3935095"/>
            <a:ext cx="44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/>
          <p:cNvCxnSpPr>
            <a:stCxn id="27" idx="2"/>
            <a:endCxn id="28" idx="0"/>
          </p:cNvCxnSpPr>
          <p:nvPr/>
        </p:nvCxnSpPr>
        <p:spPr>
          <a:xfrm>
            <a:off x="4895215" y="4427220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文本框 47"/>
          <p:cNvSpPr txBox="1"/>
          <p:nvPr>
            <p:custDataLst>
              <p:tags r:id="rId20"/>
            </p:custDataLst>
          </p:nvPr>
        </p:nvSpPr>
        <p:spPr>
          <a:xfrm>
            <a:off x="7127240" y="1661795"/>
            <a:ext cx="477520" cy="3714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" name="文本框 48"/>
          <p:cNvSpPr txBox="1"/>
          <p:nvPr>
            <p:custDataLst>
              <p:tags r:id="rId21"/>
            </p:custDataLst>
          </p:nvPr>
        </p:nvSpPr>
        <p:spPr>
          <a:xfrm>
            <a:off x="8733790" y="14757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" name="文本框 49"/>
          <p:cNvSpPr txBox="1"/>
          <p:nvPr>
            <p:custDataLst>
              <p:tags r:id="rId22"/>
            </p:custDataLst>
          </p:nvPr>
        </p:nvSpPr>
        <p:spPr>
          <a:xfrm>
            <a:off x="8172450" y="203327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" name="文本框 50"/>
          <p:cNvSpPr txBox="1"/>
          <p:nvPr>
            <p:custDataLst>
              <p:tags r:id="rId23"/>
            </p:custDataLst>
          </p:nvPr>
        </p:nvSpPr>
        <p:spPr>
          <a:xfrm>
            <a:off x="9188450" y="203327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2" name="文本框 51"/>
          <p:cNvSpPr txBox="1"/>
          <p:nvPr>
            <p:custDataLst>
              <p:tags r:id="rId24"/>
            </p:custDataLst>
          </p:nvPr>
        </p:nvSpPr>
        <p:spPr>
          <a:xfrm>
            <a:off x="8249285" y="25552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" name="文本框 52"/>
          <p:cNvSpPr txBox="1"/>
          <p:nvPr>
            <p:custDataLst>
              <p:tags r:id="rId25"/>
            </p:custDataLst>
          </p:nvPr>
        </p:nvSpPr>
        <p:spPr>
          <a:xfrm>
            <a:off x="8733790" y="203327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" name="文本框 53"/>
          <p:cNvSpPr txBox="1"/>
          <p:nvPr>
            <p:custDataLst>
              <p:tags r:id="rId26"/>
            </p:custDataLst>
          </p:nvPr>
        </p:nvSpPr>
        <p:spPr>
          <a:xfrm>
            <a:off x="8733790" y="254000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文本框 54"/>
          <p:cNvSpPr txBox="1"/>
          <p:nvPr>
            <p:custDataLst>
              <p:tags r:id="rId27"/>
            </p:custDataLst>
          </p:nvPr>
        </p:nvSpPr>
        <p:spPr>
          <a:xfrm>
            <a:off x="9172575" y="25552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" name="文本框 55"/>
          <p:cNvSpPr txBox="1"/>
          <p:nvPr>
            <p:custDataLst>
              <p:tags r:id="rId28"/>
            </p:custDataLst>
          </p:nvPr>
        </p:nvSpPr>
        <p:spPr>
          <a:xfrm>
            <a:off x="8249285" y="307784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" name="文本框 56"/>
          <p:cNvSpPr txBox="1"/>
          <p:nvPr>
            <p:custDataLst>
              <p:tags r:id="rId29"/>
            </p:custDataLst>
          </p:nvPr>
        </p:nvSpPr>
        <p:spPr>
          <a:xfrm>
            <a:off x="8249285" y="354012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8" name="文本框 57"/>
          <p:cNvSpPr txBox="1"/>
          <p:nvPr>
            <p:custDataLst>
              <p:tags r:id="rId30"/>
            </p:custDataLst>
          </p:nvPr>
        </p:nvSpPr>
        <p:spPr>
          <a:xfrm>
            <a:off x="9634220" y="30473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9" name="文本框 58"/>
          <p:cNvSpPr txBox="1"/>
          <p:nvPr>
            <p:custDataLst>
              <p:tags r:id="rId31"/>
            </p:custDataLst>
          </p:nvPr>
        </p:nvSpPr>
        <p:spPr>
          <a:xfrm>
            <a:off x="9172575" y="30473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0" name="文本框 59"/>
          <p:cNvSpPr txBox="1"/>
          <p:nvPr>
            <p:custDataLst>
              <p:tags r:id="rId32"/>
            </p:custDataLst>
          </p:nvPr>
        </p:nvSpPr>
        <p:spPr>
          <a:xfrm>
            <a:off x="8710930" y="30473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文本框 60"/>
          <p:cNvSpPr txBox="1"/>
          <p:nvPr>
            <p:custDataLst>
              <p:tags r:id="rId33"/>
            </p:custDataLst>
          </p:nvPr>
        </p:nvSpPr>
        <p:spPr>
          <a:xfrm>
            <a:off x="8790940" y="353949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文本框 61"/>
          <p:cNvSpPr txBox="1"/>
          <p:nvPr>
            <p:custDataLst>
              <p:tags r:id="rId34"/>
            </p:custDataLst>
          </p:nvPr>
        </p:nvSpPr>
        <p:spPr>
          <a:xfrm>
            <a:off x="9172575" y="356933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3" name="文本框 62"/>
          <p:cNvSpPr txBox="1"/>
          <p:nvPr>
            <p:custDataLst>
              <p:tags r:id="rId35"/>
            </p:custDataLst>
          </p:nvPr>
        </p:nvSpPr>
        <p:spPr>
          <a:xfrm>
            <a:off x="10130790" y="353949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7" name="直接连接符 66"/>
          <p:cNvCxnSpPr>
            <a:stCxn id="50" idx="0"/>
            <a:endCxn id="49" idx="2"/>
          </p:cNvCxnSpPr>
          <p:nvPr>
            <p:custDataLst>
              <p:tags r:id="rId36"/>
            </p:custDataLst>
          </p:nvPr>
        </p:nvCxnSpPr>
        <p:spPr>
          <a:xfrm flipV="1">
            <a:off x="8286750" y="1871345"/>
            <a:ext cx="561340" cy="1619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接连接符 67"/>
          <p:cNvCxnSpPr>
            <a:stCxn id="53" idx="0"/>
            <a:endCxn id="49" idx="2"/>
          </p:cNvCxnSpPr>
          <p:nvPr>
            <p:custDataLst>
              <p:tags r:id="rId37"/>
            </p:custDataLst>
          </p:nvPr>
        </p:nvCxnSpPr>
        <p:spPr>
          <a:xfrm flipV="1">
            <a:off x="8848090" y="1871345"/>
            <a:ext cx="0" cy="1619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直接连接符 68"/>
          <p:cNvCxnSpPr>
            <a:stCxn id="51" idx="0"/>
            <a:endCxn id="49" idx="2"/>
          </p:cNvCxnSpPr>
          <p:nvPr>
            <p:custDataLst>
              <p:tags r:id="rId38"/>
            </p:custDataLst>
          </p:nvPr>
        </p:nvCxnSpPr>
        <p:spPr>
          <a:xfrm flipH="1" flipV="1">
            <a:off x="8848090" y="1871345"/>
            <a:ext cx="454660" cy="1619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连接符 69"/>
          <p:cNvCxnSpPr>
            <a:stCxn id="52" idx="0"/>
            <a:endCxn id="53" idx="2"/>
          </p:cNvCxnSpPr>
          <p:nvPr>
            <p:custDataLst>
              <p:tags r:id="rId39"/>
            </p:custDataLst>
          </p:nvPr>
        </p:nvCxnSpPr>
        <p:spPr>
          <a:xfrm flipV="1">
            <a:off x="8363585" y="2428875"/>
            <a:ext cx="484505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接连接符 70"/>
          <p:cNvCxnSpPr>
            <a:stCxn id="54" idx="0"/>
            <a:endCxn id="53" idx="2"/>
          </p:cNvCxnSpPr>
          <p:nvPr>
            <p:custDataLst>
              <p:tags r:id="rId40"/>
            </p:custDataLst>
          </p:nvPr>
        </p:nvCxnSpPr>
        <p:spPr>
          <a:xfrm flipV="1">
            <a:off x="8848090" y="2428875"/>
            <a:ext cx="0" cy="1111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连接符 71"/>
          <p:cNvCxnSpPr>
            <a:stCxn id="55" idx="0"/>
            <a:endCxn id="53" idx="2"/>
          </p:cNvCxnSpPr>
          <p:nvPr>
            <p:custDataLst>
              <p:tags r:id="rId41"/>
            </p:custDataLst>
          </p:nvPr>
        </p:nvCxnSpPr>
        <p:spPr>
          <a:xfrm flipH="1" flipV="1">
            <a:off x="8848090" y="2428875"/>
            <a:ext cx="438785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连接符 72"/>
          <p:cNvCxnSpPr>
            <a:stCxn id="52" idx="2"/>
            <a:endCxn id="56" idx="0"/>
          </p:cNvCxnSpPr>
          <p:nvPr>
            <p:custDataLst>
              <p:tags r:id="rId42"/>
            </p:custDataLst>
          </p:nvPr>
        </p:nvCxnSpPr>
        <p:spPr>
          <a:xfrm>
            <a:off x="8363585" y="2950845"/>
            <a:ext cx="0" cy="127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直接连接符 73"/>
          <p:cNvCxnSpPr>
            <a:stCxn id="56" idx="2"/>
          </p:cNvCxnSpPr>
          <p:nvPr>
            <p:custDataLst>
              <p:tags r:id="rId43"/>
            </p:custDataLst>
          </p:nvPr>
        </p:nvCxnSpPr>
        <p:spPr>
          <a:xfrm flipH="1">
            <a:off x="8361045" y="3473450"/>
            <a:ext cx="2540" cy="20193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直接连接符 74"/>
          <p:cNvCxnSpPr>
            <a:stCxn id="60" idx="0"/>
            <a:endCxn id="55" idx="2"/>
          </p:cNvCxnSpPr>
          <p:nvPr>
            <p:custDataLst>
              <p:tags r:id="rId44"/>
            </p:custDataLst>
          </p:nvPr>
        </p:nvCxnSpPr>
        <p:spPr>
          <a:xfrm flipV="1">
            <a:off x="8825230" y="2950845"/>
            <a:ext cx="461645" cy="965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9" idx="0"/>
            <a:endCxn id="55" idx="2"/>
          </p:cNvCxnSpPr>
          <p:nvPr>
            <p:custDataLst>
              <p:tags r:id="rId45"/>
            </p:custDataLst>
          </p:nvPr>
        </p:nvCxnSpPr>
        <p:spPr>
          <a:xfrm flipV="1">
            <a:off x="9286875" y="2950845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直接连接符 76"/>
          <p:cNvCxnSpPr>
            <a:stCxn id="58" idx="0"/>
            <a:endCxn id="55" idx="2"/>
          </p:cNvCxnSpPr>
          <p:nvPr>
            <p:custDataLst>
              <p:tags r:id="rId46"/>
            </p:custDataLst>
          </p:nvPr>
        </p:nvCxnSpPr>
        <p:spPr>
          <a:xfrm flipH="1" flipV="1">
            <a:off x="9286875" y="2950845"/>
            <a:ext cx="4616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直接连接符 77"/>
          <p:cNvCxnSpPr>
            <a:stCxn id="61" idx="0"/>
            <a:endCxn id="59" idx="2"/>
          </p:cNvCxnSpPr>
          <p:nvPr>
            <p:custDataLst>
              <p:tags r:id="rId47"/>
            </p:custDataLst>
          </p:nvPr>
        </p:nvCxnSpPr>
        <p:spPr>
          <a:xfrm flipV="1">
            <a:off x="8905240" y="3442970"/>
            <a:ext cx="38163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接连接符 78"/>
          <p:cNvCxnSpPr>
            <a:stCxn id="59" idx="2"/>
            <a:endCxn id="62" idx="0"/>
          </p:cNvCxnSpPr>
          <p:nvPr>
            <p:custDataLst>
              <p:tags r:id="rId48"/>
            </p:custDataLst>
          </p:nvPr>
        </p:nvCxnSpPr>
        <p:spPr>
          <a:xfrm>
            <a:off x="9286875" y="3442970"/>
            <a:ext cx="0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直接连接符 79"/>
          <p:cNvCxnSpPr>
            <a:stCxn id="59" idx="2"/>
            <a:endCxn id="63" idx="0"/>
          </p:cNvCxnSpPr>
          <p:nvPr>
            <p:custDataLst>
              <p:tags r:id="rId49"/>
            </p:custDataLst>
          </p:nvPr>
        </p:nvCxnSpPr>
        <p:spPr>
          <a:xfrm>
            <a:off x="9286875" y="3442970"/>
            <a:ext cx="95821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文本框 83"/>
          <p:cNvSpPr txBox="1"/>
          <p:nvPr>
            <p:custDataLst>
              <p:tags r:id="rId50"/>
            </p:custDataLst>
          </p:nvPr>
        </p:nvSpPr>
        <p:spPr>
          <a:xfrm>
            <a:off x="8386445" y="398589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文本框 84"/>
          <p:cNvSpPr txBox="1"/>
          <p:nvPr>
            <p:custDataLst>
              <p:tags r:id="rId51"/>
            </p:custDataLst>
          </p:nvPr>
        </p:nvSpPr>
        <p:spPr>
          <a:xfrm>
            <a:off x="8790940" y="400113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文本框 85"/>
          <p:cNvSpPr txBox="1"/>
          <p:nvPr>
            <p:custDataLst>
              <p:tags r:id="rId52"/>
            </p:custDataLst>
          </p:nvPr>
        </p:nvSpPr>
        <p:spPr>
          <a:xfrm>
            <a:off x="9252585" y="449326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文本框 86"/>
          <p:cNvSpPr txBox="1"/>
          <p:nvPr>
            <p:custDataLst>
              <p:tags r:id="rId53"/>
            </p:custDataLst>
          </p:nvPr>
        </p:nvSpPr>
        <p:spPr>
          <a:xfrm>
            <a:off x="8790940" y="449326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文本框 87"/>
          <p:cNvSpPr txBox="1"/>
          <p:nvPr>
            <p:custDataLst>
              <p:tags r:id="rId54"/>
            </p:custDataLst>
          </p:nvPr>
        </p:nvSpPr>
        <p:spPr>
          <a:xfrm>
            <a:off x="8329295" y="449326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文本框 88"/>
          <p:cNvSpPr txBox="1"/>
          <p:nvPr>
            <p:custDataLst>
              <p:tags r:id="rId55"/>
            </p:custDataLst>
          </p:nvPr>
        </p:nvSpPr>
        <p:spPr>
          <a:xfrm>
            <a:off x="8409305" y="498538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文本框 89"/>
          <p:cNvSpPr txBox="1"/>
          <p:nvPr>
            <p:custDataLst>
              <p:tags r:id="rId56"/>
            </p:custDataLst>
          </p:nvPr>
        </p:nvSpPr>
        <p:spPr>
          <a:xfrm>
            <a:off x="8790940" y="501523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1" name="文本框 90"/>
          <p:cNvSpPr txBox="1"/>
          <p:nvPr>
            <p:custDataLst>
              <p:tags r:id="rId57"/>
            </p:custDataLst>
          </p:nvPr>
        </p:nvSpPr>
        <p:spPr>
          <a:xfrm>
            <a:off x="9234170" y="498538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文本框 91"/>
          <p:cNvSpPr txBox="1"/>
          <p:nvPr>
            <p:custDataLst>
              <p:tags r:id="rId58"/>
            </p:custDataLst>
          </p:nvPr>
        </p:nvSpPr>
        <p:spPr>
          <a:xfrm>
            <a:off x="8409305" y="547751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92"/>
          <p:cNvSpPr txBox="1"/>
          <p:nvPr>
            <p:custDataLst>
              <p:tags r:id="rId59"/>
            </p:custDataLst>
          </p:nvPr>
        </p:nvSpPr>
        <p:spPr>
          <a:xfrm>
            <a:off x="8409305" y="596963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93"/>
          <p:cNvSpPr txBox="1"/>
          <p:nvPr>
            <p:custDataLst>
              <p:tags r:id="rId60"/>
            </p:custDataLst>
          </p:nvPr>
        </p:nvSpPr>
        <p:spPr>
          <a:xfrm>
            <a:off x="9229725" y="547751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95" name="直接连接符 94"/>
          <p:cNvCxnSpPr>
            <a:stCxn id="88" idx="0"/>
          </p:cNvCxnSpPr>
          <p:nvPr>
            <p:custDataLst>
              <p:tags r:id="rId61"/>
            </p:custDataLst>
          </p:nvPr>
        </p:nvCxnSpPr>
        <p:spPr>
          <a:xfrm flipV="1">
            <a:off x="8443595" y="4396740"/>
            <a:ext cx="461645" cy="965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7" idx="0"/>
          </p:cNvCxnSpPr>
          <p:nvPr>
            <p:custDataLst>
              <p:tags r:id="rId62"/>
            </p:custDataLst>
          </p:nvPr>
        </p:nvCxnSpPr>
        <p:spPr>
          <a:xfrm flipV="1">
            <a:off x="8905240" y="4396740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直接连接符 96"/>
          <p:cNvCxnSpPr>
            <a:stCxn id="86" idx="0"/>
          </p:cNvCxnSpPr>
          <p:nvPr>
            <p:custDataLst>
              <p:tags r:id="rId63"/>
            </p:custDataLst>
          </p:nvPr>
        </p:nvCxnSpPr>
        <p:spPr>
          <a:xfrm flipH="1" flipV="1">
            <a:off x="8905240" y="4396740"/>
            <a:ext cx="4616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接连接符 97"/>
          <p:cNvCxnSpPr>
            <a:stCxn id="89" idx="0"/>
            <a:endCxn id="87" idx="2"/>
          </p:cNvCxnSpPr>
          <p:nvPr>
            <p:custDataLst>
              <p:tags r:id="rId64"/>
            </p:custDataLst>
          </p:nvPr>
        </p:nvCxnSpPr>
        <p:spPr>
          <a:xfrm flipV="1">
            <a:off x="8523605" y="4888865"/>
            <a:ext cx="38163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直接连接符 98"/>
          <p:cNvCxnSpPr>
            <a:stCxn id="87" idx="2"/>
            <a:endCxn id="90" idx="0"/>
          </p:cNvCxnSpPr>
          <p:nvPr>
            <p:custDataLst>
              <p:tags r:id="rId65"/>
            </p:custDataLst>
          </p:nvPr>
        </p:nvCxnSpPr>
        <p:spPr>
          <a:xfrm>
            <a:off x="8905240" y="4888865"/>
            <a:ext cx="0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接连接符 99"/>
          <p:cNvCxnSpPr>
            <a:stCxn id="87" idx="2"/>
            <a:endCxn id="91" idx="0"/>
          </p:cNvCxnSpPr>
          <p:nvPr>
            <p:custDataLst>
              <p:tags r:id="rId66"/>
            </p:custDataLst>
          </p:nvPr>
        </p:nvCxnSpPr>
        <p:spPr>
          <a:xfrm>
            <a:off x="8905240" y="4888865"/>
            <a:ext cx="44323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直接连接符 100"/>
          <p:cNvCxnSpPr>
            <a:stCxn id="89" idx="2"/>
            <a:endCxn id="92" idx="0"/>
          </p:cNvCxnSpPr>
          <p:nvPr>
            <p:custDataLst>
              <p:tags r:id="rId67"/>
            </p:custDataLst>
          </p:nvPr>
        </p:nvCxnSpPr>
        <p:spPr>
          <a:xfrm>
            <a:off x="8523605" y="5380990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/>
          <p:cNvCxnSpPr>
            <a:stCxn id="91" idx="2"/>
            <a:endCxn id="94" idx="0"/>
          </p:cNvCxnSpPr>
          <p:nvPr>
            <p:custDataLst>
              <p:tags r:id="rId68"/>
            </p:custDataLst>
          </p:nvPr>
        </p:nvCxnSpPr>
        <p:spPr>
          <a:xfrm flipH="1">
            <a:off x="9344025" y="5380990"/>
            <a:ext cx="44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直接连接符 102"/>
          <p:cNvCxnSpPr>
            <a:stCxn id="92" idx="2"/>
            <a:endCxn id="93" idx="0"/>
          </p:cNvCxnSpPr>
          <p:nvPr>
            <p:custDataLst>
              <p:tags r:id="rId69"/>
            </p:custDataLst>
          </p:nvPr>
        </p:nvCxnSpPr>
        <p:spPr>
          <a:xfrm>
            <a:off x="8523605" y="5873115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文本框 103"/>
          <p:cNvSpPr txBox="1"/>
          <p:nvPr>
            <p:custDataLst>
              <p:tags r:id="rId70"/>
            </p:custDataLst>
          </p:nvPr>
        </p:nvSpPr>
        <p:spPr>
          <a:xfrm>
            <a:off x="10592435" y="403161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文本框 104"/>
          <p:cNvSpPr txBox="1"/>
          <p:nvPr>
            <p:custDataLst>
              <p:tags r:id="rId71"/>
            </p:custDataLst>
          </p:nvPr>
        </p:nvSpPr>
        <p:spPr>
          <a:xfrm>
            <a:off x="10130790" y="403161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文本框 105"/>
          <p:cNvSpPr txBox="1"/>
          <p:nvPr>
            <p:custDataLst>
              <p:tags r:id="rId72"/>
            </p:custDataLst>
          </p:nvPr>
        </p:nvSpPr>
        <p:spPr>
          <a:xfrm>
            <a:off x="9669145" y="403161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" name="文本框 106"/>
          <p:cNvSpPr txBox="1"/>
          <p:nvPr>
            <p:custDataLst>
              <p:tags r:id="rId73"/>
            </p:custDataLst>
          </p:nvPr>
        </p:nvSpPr>
        <p:spPr>
          <a:xfrm>
            <a:off x="9749155" y="45237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" name="文本框 107"/>
          <p:cNvSpPr txBox="1"/>
          <p:nvPr>
            <p:custDataLst>
              <p:tags r:id="rId74"/>
            </p:custDataLst>
          </p:nvPr>
        </p:nvSpPr>
        <p:spPr>
          <a:xfrm>
            <a:off x="10130790" y="455358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文本框 108"/>
          <p:cNvSpPr txBox="1"/>
          <p:nvPr>
            <p:custDataLst>
              <p:tags r:id="rId75"/>
            </p:custDataLst>
          </p:nvPr>
        </p:nvSpPr>
        <p:spPr>
          <a:xfrm>
            <a:off x="10574020" y="452374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文本框 109"/>
          <p:cNvSpPr txBox="1"/>
          <p:nvPr>
            <p:custDataLst>
              <p:tags r:id="rId76"/>
            </p:custDataLst>
          </p:nvPr>
        </p:nvSpPr>
        <p:spPr>
          <a:xfrm>
            <a:off x="9749155" y="50158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文本框 110"/>
          <p:cNvSpPr txBox="1"/>
          <p:nvPr>
            <p:custDataLst>
              <p:tags r:id="rId77"/>
            </p:custDataLst>
          </p:nvPr>
        </p:nvSpPr>
        <p:spPr>
          <a:xfrm>
            <a:off x="9749155" y="5507990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文本框 111"/>
          <p:cNvSpPr txBox="1"/>
          <p:nvPr>
            <p:custDataLst>
              <p:tags r:id="rId78"/>
            </p:custDataLst>
          </p:nvPr>
        </p:nvSpPr>
        <p:spPr>
          <a:xfrm>
            <a:off x="10569575" y="5015865"/>
            <a:ext cx="227965" cy="395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3" name="直接连接符 112"/>
          <p:cNvCxnSpPr>
            <a:stCxn id="106" idx="0"/>
          </p:cNvCxnSpPr>
          <p:nvPr>
            <p:custDataLst>
              <p:tags r:id="rId79"/>
            </p:custDataLst>
          </p:nvPr>
        </p:nvCxnSpPr>
        <p:spPr>
          <a:xfrm flipV="1">
            <a:off x="9783445" y="3935095"/>
            <a:ext cx="461645" cy="965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5" idx="0"/>
          </p:cNvCxnSpPr>
          <p:nvPr>
            <p:custDataLst>
              <p:tags r:id="rId80"/>
            </p:custDataLst>
          </p:nvPr>
        </p:nvCxnSpPr>
        <p:spPr>
          <a:xfrm flipV="1">
            <a:off x="10245090" y="3935095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直接连接符 114"/>
          <p:cNvCxnSpPr>
            <a:stCxn id="104" idx="0"/>
          </p:cNvCxnSpPr>
          <p:nvPr>
            <p:custDataLst>
              <p:tags r:id="rId81"/>
            </p:custDataLst>
          </p:nvPr>
        </p:nvCxnSpPr>
        <p:spPr>
          <a:xfrm flipH="1" flipV="1">
            <a:off x="10245090" y="3935095"/>
            <a:ext cx="4616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连接符 115"/>
          <p:cNvCxnSpPr>
            <a:stCxn id="107" idx="0"/>
            <a:endCxn id="105" idx="2"/>
          </p:cNvCxnSpPr>
          <p:nvPr>
            <p:custDataLst>
              <p:tags r:id="rId82"/>
            </p:custDataLst>
          </p:nvPr>
        </p:nvCxnSpPr>
        <p:spPr>
          <a:xfrm flipV="1">
            <a:off x="9863455" y="4427220"/>
            <a:ext cx="38163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直接连接符 116"/>
          <p:cNvCxnSpPr>
            <a:stCxn id="105" idx="2"/>
            <a:endCxn id="108" idx="0"/>
          </p:cNvCxnSpPr>
          <p:nvPr>
            <p:custDataLst>
              <p:tags r:id="rId83"/>
            </p:custDataLst>
          </p:nvPr>
        </p:nvCxnSpPr>
        <p:spPr>
          <a:xfrm>
            <a:off x="10245090" y="4427220"/>
            <a:ext cx="0" cy="12636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连接符 117"/>
          <p:cNvCxnSpPr>
            <a:stCxn id="105" idx="2"/>
            <a:endCxn id="109" idx="0"/>
          </p:cNvCxnSpPr>
          <p:nvPr>
            <p:custDataLst>
              <p:tags r:id="rId84"/>
            </p:custDataLst>
          </p:nvPr>
        </p:nvCxnSpPr>
        <p:spPr>
          <a:xfrm>
            <a:off x="10245090" y="4427220"/>
            <a:ext cx="44323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直接连接符 118"/>
          <p:cNvCxnSpPr>
            <a:stCxn id="107" idx="2"/>
            <a:endCxn id="110" idx="0"/>
          </p:cNvCxnSpPr>
          <p:nvPr>
            <p:custDataLst>
              <p:tags r:id="rId85"/>
            </p:custDataLst>
          </p:nvPr>
        </p:nvCxnSpPr>
        <p:spPr>
          <a:xfrm>
            <a:off x="9863455" y="4919345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直接连接符 119"/>
          <p:cNvCxnSpPr>
            <a:stCxn id="109" idx="2"/>
            <a:endCxn id="112" idx="0"/>
          </p:cNvCxnSpPr>
          <p:nvPr>
            <p:custDataLst>
              <p:tags r:id="rId86"/>
            </p:custDataLst>
          </p:nvPr>
        </p:nvCxnSpPr>
        <p:spPr>
          <a:xfrm flipH="1">
            <a:off x="10683875" y="4919345"/>
            <a:ext cx="4445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直接连接符 120"/>
          <p:cNvCxnSpPr>
            <a:stCxn id="110" idx="2"/>
            <a:endCxn id="111" idx="0"/>
          </p:cNvCxnSpPr>
          <p:nvPr>
            <p:custDataLst>
              <p:tags r:id="rId87"/>
            </p:custDataLst>
          </p:nvPr>
        </p:nvCxnSpPr>
        <p:spPr>
          <a:xfrm>
            <a:off x="9863455" y="5411470"/>
            <a:ext cx="0" cy="965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直接连接符 121"/>
          <p:cNvCxnSpPr>
            <a:stCxn id="61" idx="2"/>
            <a:endCxn id="85" idx="0"/>
          </p:cNvCxnSpPr>
          <p:nvPr/>
        </p:nvCxnSpPr>
        <p:spPr>
          <a:xfrm>
            <a:off x="8905240" y="3935095"/>
            <a:ext cx="0" cy="660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3.2</a:t>
            </a:r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endParaRPr lang="en-US" altLang="zh-CN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1285553" y="1077313"/>
            <a:ext cx="937006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考虑下图文法，为句子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abab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构造两个不同的最左推导，以此说明文法是二义性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2401" y="4703519"/>
            <a:ext cx="7704884" cy="119761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分值：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说明：按文法推</a:t>
            </a:r>
            <a:r>
              <a:rPr lang="zh-CN" altLang="en-US">
                <a:solidFill>
                  <a:srgbClr val="FF0000"/>
                </a:solidFill>
              </a:rPr>
              <a:t>出来合理即可</a:t>
            </a:r>
            <a:endParaRPr lang="zh-CN" altLang="en-US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无过程扣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ε可以省略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1565275"/>
          <a:ext cx="207581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19200" imgH="203200" progId="Equation.KSEE3">
                  <p:embed/>
                </p:oleObj>
              </mc:Choice>
              <mc:Fallback>
                <p:oleObj name="" r:id="rId1" imgW="1219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240" y="1565275"/>
                        <a:ext cx="207581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0915" y="2092325"/>
            <a:ext cx="9477375" cy="1394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195580" algn="l" rtl="0" eaLnBrk="0">
              <a:lnSpc>
                <a:spcPts val="3280"/>
              </a:lnSpc>
              <a:spcBef>
                <a:spcPts val="755"/>
              </a:spcBef>
            </a:pP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7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aSbS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500" spc="-7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bS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aSbS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aba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abab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</a:t>
            </a:r>
            <a:endParaRPr lang="en-US" altLang="en-US" sz="2500" dirty="0"/>
          </a:p>
          <a:p>
            <a:pPr marL="195580" algn="l" rtl="0" eaLnBrk="0">
              <a:lnSpc>
                <a:spcPts val="3280"/>
              </a:lnSpc>
              <a:spcBef>
                <a:spcPts val="540"/>
              </a:spcBef>
            </a:pP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aSbS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bSaS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aSbS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aba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bS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⇒</a:t>
            </a:r>
            <a:r>
              <a:rPr sz="250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50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abab</a:t>
            </a:r>
            <a:r>
              <a:rPr sz="2500" spc="-8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</a:t>
            </a:r>
            <a:endParaRPr kumimoji="0" lang="zh-CN" altLang="en-US" sz="2500" b="0" i="0" u="none" strike="noStrike" cap="none" spc="-80" normalizeH="0" baseline="0" dirty="0">
              <a:ln>
                <a:noFill/>
              </a:ln>
              <a:solidFill>
                <a:srgbClr val="FF0000">
                  <a:alpha val="100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3.10</a:t>
            </a:r>
            <a:endParaRPr lang="zh-CN" altLang="en-US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1285553" y="1077313"/>
            <a:ext cx="937006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构造下列文法的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LL(1)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1603375"/>
          <a:ext cx="1129665" cy="121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25500" imgH="889000" progId="Equation.KSEE3">
                  <p:embed/>
                </p:oleObj>
              </mc:Choice>
              <mc:Fallback>
                <p:oleObj name="" r:id="rId1" imgW="825500" imgH="889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240" y="1603375"/>
                        <a:ext cx="1129665" cy="121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3925" y="2967990"/>
            <a:ext cx="4694555" cy="2053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257175" algn="l" rtl="0" eaLnBrk="0">
              <a:lnSpc>
                <a:spcPct val="130000"/>
              </a:lnSpc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集合：</a:t>
            </a:r>
            <a:endParaRPr spc="7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(D) = FIRST</a:t>
            </a:r>
            <a:r>
              <a:rPr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(T) 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{int,</a:t>
            </a:r>
            <a:r>
              <a:rPr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real}</a:t>
            </a:r>
            <a:endParaRPr spc="12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(L) =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id}</a:t>
            </a:r>
            <a:endParaRPr spc="1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(R) 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b="1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ε}</a:t>
            </a:r>
            <a:endParaRPr lang="en-US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kumimoji="0" lang="en-US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1181735"/>
            <a:ext cx="6096000" cy="361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57175" algn="l" rtl="0" eaLnBrk="0">
              <a:lnSpc>
                <a:spcPct val="98000"/>
              </a:lnSpc>
              <a:spcBef>
                <a:spcPts val="5"/>
              </a:spcBef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</a:t>
            </a:r>
            <a:r>
              <a:rPr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分析表：</a:t>
            </a:r>
            <a:endParaRPr kumimoji="0" lang="zh-CN" altLang="en-US" b="0" i="0" u="none" strike="noStrike" cap="none" spc="10" normalizeH="0" baseline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370955" y="1628775"/>
          <a:ext cx="5128895" cy="2886710"/>
        </p:xfrm>
        <a:graphic>
          <a:graphicData uri="http://schemas.openxmlformats.org/drawingml/2006/table">
            <a:tbl>
              <a:tblPr/>
              <a:tblGrid>
                <a:gridCol w="897255"/>
                <a:gridCol w="860425"/>
                <a:gridCol w="883285"/>
                <a:gridCol w="864870"/>
                <a:gridCol w="934720"/>
                <a:gridCol w="688340"/>
              </a:tblGrid>
              <a:tr h="302895">
                <a:tc rowSpan="2"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85090" algn="l" rtl="0" eaLnBrk="0">
                        <a:lnSpc>
                          <a:spcPts val="1100"/>
                        </a:lnSpc>
                        <a:spcBef>
                          <a:spcPts val="0"/>
                        </a:spcBef>
                      </a:pPr>
                      <a:r>
                        <a:rPr sz="1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非终结符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p>
                      <a:pPr algn="l" rtl="0" eaLnBrk="0">
                        <a:lnSpc>
                          <a:spcPct val="72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310005" algn="l" rtl="0" eaLnBrk="0">
                        <a:lnSpc>
                          <a:spcPts val="1100"/>
                        </a:lnSpc>
                      </a:pPr>
                      <a:r>
                        <a:rPr sz="14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输入符号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 vMerge="1"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42570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1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9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22250" algn="l" rtl="0" eaLnBrk="0">
                        <a:lnSpc>
                          <a:spcPct val="84000"/>
                        </a:lnSpc>
                      </a:pPr>
                      <a:r>
                        <a:rPr sz="14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real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9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69240" algn="l" rtl="0" eaLnBrk="0">
                        <a:lnSpc>
                          <a:spcPct val="84000"/>
                        </a:lnSpc>
                      </a:pPr>
                      <a:r>
                        <a:rPr sz="14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id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34645" algn="l" rtl="0" eaLnBrk="0">
                        <a:lnSpc>
                          <a:spcPts val="405"/>
                        </a:lnSpc>
                        <a:spcBef>
                          <a:spcPts val="5"/>
                        </a:spcBef>
                      </a:pPr>
                      <a:r>
                        <a:rPr sz="14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,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58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27965" algn="l" rtl="0" eaLnBrk="0">
                        <a:lnSpc>
                          <a:spcPct val="88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$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095"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81940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1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D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88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80645" algn="l" rtl="0" eaLnBrk="0">
                        <a:lnSpc>
                          <a:spcPct val="100000"/>
                        </a:lnSpc>
                      </a:pPr>
                      <a:r>
                        <a:rPr sz="14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D</a:t>
                      </a:r>
                      <a:r>
                        <a:rPr sz="1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TL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88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88900" algn="l" rtl="0" eaLnBrk="0">
                        <a:lnSpc>
                          <a:spcPct val="100000"/>
                        </a:lnSpc>
                      </a:pPr>
                      <a:r>
                        <a:rPr sz="14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D</a:t>
                      </a:r>
                      <a:r>
                        <a:rPr sz="1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TL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15">
                <a:tc>
                  <a:txBody>
                    <a:bodyPr/>
                    <a:p>
                      <a:pPr algn="l" rtl="0" eaLnBrk="0">
                        <a:lnSpc>
                          <a:spcPct val="157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88290" algn="l" rtl="0" eaLnBrk="0">
                        <a:lnSpc>
                          <a:spcPct val="82000"/>
                        </a:lnSpc>
                      </a:pPr>
                      <a:r>
                        <a:rPr sz="14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7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98425" algn="l" rtl="0" eaLnBrk="0">
                        <a:lnSpc>
                          <a:spcPct val="99000"/>
                        </a:lnSpc>
                      </a:pPr>
                      <a:r>
                        <a:rPr sz="14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</a:t>
                      </a:r>
                      <a:r>
                        <a:rPr sz="1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7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78740" algn="l" rtl="0" eaLnBrk="0">
                        <a:lnSpc>
                          <a:spcPct val="99000"/>
                        </a:lnSpc>
                      </a:pPr>
                      <a:r>
                        <a:rPr sz="14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</a:t>
                      </a:r>
                      <a:r>
                        <a:rPr sz="1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real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35"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92735" algn="l" rtl="0" eaLnBrk="0">
                        <a:lnSpc>
                          <a:spcPct val="83000"/>
                        </a:lnSpc>
                      </a:pPr>
                      <a:r>
                        <a:rPr sz="1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L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7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80645" algn="l" rtl="0" eaLnBrk="0">
                        <a:lnSpc>
                          <a:spcPct val="99000"/>
                        </a:lnSpc>
                      </a:pPr>
                      <a:r>
                        <a:rPr sz="14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L</a:t>
                      </a:r>
                      <a:r>
                        <a:rPr sz="14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idR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1185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55"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87655" algn="l" rtl="0" eaLnBrk="0">
                        <a:lnSpc>
                          <a:spcPct val="85000"/>
                        </a:lnSpc>
                      </a:pPr>
                      <a:r>
                        <a:rPr sz="14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R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0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81280" algn="l" rtl="0" eaLnBrk="0">
                        <a:lnSpc>
                          <a:spcPct val="98000"/>
                        </a:lnSpc>
                      </a:pPr>
                      <a:r>
                        <a:rPr sz="1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R</a:t>
                      </a:r>
                      <a:r>
                        <a:rPr sz="1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b="1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,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idR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93000"/>
                        </a:lnSpc>
                      </a:pP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81280" algn="l" rtl="0" eaLnBrk="0">
                        <a:lnSpc>
                          <a:spcPts val="1095"/>
                        </a:lnSpc>
                      </a:pPr>
                      <a:r>
                        <a:rPr sz="14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R</a:t>
                      </a:r>
                      <a:r>
                        <a:rPr sz="1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 </a:t>
                      </a:r>
                      <a:r>
                        <a:rPr sz="14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→</a:t>
                      </a:r>
                      <a:r>
                        <a:rPr sz="14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</a:rPr>
                        <a:t> </a:t>
                      </a:r>
                      <a:r>
                        <a:rPr sz="14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ε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4688840"/>
            <a:ext cx="7000240" cy="1177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257175" algn="l" rtl="0" eaLnBrk="0">
              <a:lnSpc>
                <a:spcPct val="130000"/>
              </a:lnSpc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集合：</a:t>
            </a:r>
            <a:endParaRPr spc="1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lang="en-US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(D) = FOLLOW</a:t>
            </a:r>
            <a:r>
              <a:rPr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(L) =</a:t>
            </a:r>
            <a:r>
              <a:rPr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OW</a:t>
            </a:r>
            <a:r>
              <a:rPr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(R)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{$}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endParaRPr lang="en-US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(T) 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{id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kumimoji="0" lang="en-US" altLang="en-US" sz="1800" b="0" i="0" u="none" strike="noStrike" cap="none" spc="110" normalizeH="0" baseline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486910" y="5551170"/>
            <a:ext cx="7639050" cy="123761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分值：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扣分点：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未写FIRST集合和FOLLOW集合扣1分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LL(1)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分析表写错扣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zh-CN" altLang="en-US" spc="-7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3.11</a:t>
            </a:r>
            <a:endParaRPr lang="en-US" altLang="zh-CN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1285553" y="1081186"/>
            <a:ext cx="937006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构造下列文法的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LL(1)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分析表</a:t>
            </a:r>
            <a:endParaRPr lang="en-US" altLang="zh-CN" sz="16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1584325"/>
          <a:ext cx="1786255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91565" imgH="660400" progId="Equation.KSEE3">
                  <p:embed/>
                </p:oleObj>
              </mc:Choice>
              <mc:Fallback>
                <p:oleObj name="" r:id="rId1" imgW="1091565" imgH="660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240" y="1584325"/>
                        <a:ext cx="1786255" cy="108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486910" y="5551170"/>
            <a:ext cx="7639050" cy="123761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分值：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扣分点：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未写FIRST集合和FOLLOW集合扣1分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LL(1)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分析表写错扣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zh-CN" altLang="en-US" spc="-7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02" name="table 10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165850" y="1819275"/>
          <a:ext cx="5194300" cy="1866265"/>
        </p:xfrm>
        <a:graphic>
          <a:graphicData uri="http://schemas.openxmlformats.org/drawingml/2006/table">
            <a:tbl>
              <a:tblPr>
                <a:solidFill>
                  <a:srgbClr val="EAEFF7"/>
                </a:solidFill>
              </a:tblPr>
              <a:tblGrid>
                <a:gridCol w="1301750"/>
                <a:gridCol w="1295400"/>
                <a:gridCol w="1295400"/>
                <a:gridCol w="1301750"/>
              </a:tblGrid>
              <a:tr h="377190">
                <a:tc rowSpan="2"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300" dirty="0"/>
                    </a:p>
                    <a:p>
                      <a:pPr marL="114300" algn="l" rtl="0" eaLnBrk="0">
                        <a:lnSpc>
                          <a:spcPts val="2170"/>
                        </a:lnSpc>
                        <a:spcBef>
                          <a:spcPts val="0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非终结符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300" dirty="0"/>
                    </a:p>
                    <a:p>
                      <a:pPr marL="1493520" algn="l" rtl="0" eaLnBrk="0">
                        <a:lnSpc>
                          <a:spcPts val="217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输入符号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205">
                <a:tc vMerge="1"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591820" algn="l" rtl="0" eaLnBrk="0">
                        <a:lnSpc>
                          <a:spcPct val="99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592455" algn="l" rtl="0" eaLnBrk="0">
                        <a:lnSpc>
                          <a:spcPct val="99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500" dirty="0"/>
                    </a:p>
                    <a:p>
                      <a:pPr marL="601345" algn="l" rtl="0" eaLnBrk="0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$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marL="592455" algn="l" rtl="0" eaLnBrk="0">
                        <a:lnSpc>
                          <a:spcPct val="76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225425" algn="l" rtl="0" eaLnBrk="0">
                        <a:lnSpc>
                          <a:spcPct val="66000"/>
                        </a:lnSpc>
                      </a:pPr>
                      <a:r>
                        <a:rPr sz="18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8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8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aBS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229870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17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7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7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bAS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369570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</a:pPr>
                      <a:r>
                        <a:rPr sz="17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17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7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ε</a:t>
                      </a:r>
                      <a:endParaRPr lang="en-US" altLang="en-US" sz="17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69570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</a:pP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0" dirty="0"/>
                    </a:p>
                    <a:p>
                      <a:pPr marL="578485" algn="l" rtl="0" eaLnBrk="0">
                        <a:lnSpc>
                          <a:spcPct val="76000"/>
                        </a:lnSpc>
                        <a:spcBef>
                          <a:spcPts val="5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600" dirty="0"/>
                    </a:p>
                    <a:p>
                      <a:pPr marL="34607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17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17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7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600" dirty="0"/>
                    </a:p>
                    <a:p>
                      <a:pPr marL="205105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17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17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7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bAA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marL="581660" algn="l" rtl="0" eaLnBrk="0">
                        <a:lnSpc>
                          <a:spcPct val="76000"/>
                        </a:lnSpc>
                        <a:spcBef>
                          <a:spcPts val="5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200025" algn="l" rtl="0" eaLnBrk="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8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sz="18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8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aBB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/>
                    </a:p>
                    <a:p>
                      <a:pPr marL="351155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7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sz="17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S Gothic" panose="020B0609070205080204" charset="-128"/>
                          <a:sym typeface="+mn-ea"/>
                        </a:rPr>
                        <a:t>→</a:t>
                      </a:r>
                      <a:r>
                        <a:rPr sz="17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81050" y="2967990"/>
            <a:ext cx="4580890" cy="1254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257175" algn="l" rtl="0" eaLnBrk="0">
              <a:lnSpc>
                <a:spcPct val="130000"/>
              </a:lnSpc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集合：</a:t>
            </a:r>
            <a:endParaRPr spc="7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={</a:t>
            </a:r>
            <a:r>
              <a:rPr lang="en-US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a,b,</a:t>
            </a:r>
            <a:r>
              <a:rPr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ε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spc="12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=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</a:t>
            </a:r>
            <a:r>
              <a:rPr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a,b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spc="1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kumimoji="0" lang="en-US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38200" y="4222115"/>
            <a:ext cx="7076440" cy="15011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257175" algn="l" rtl="0" eaLnBrk="0">
              <a:lnSpc>
                <a:spcPct val="130000"/>
              </a:lnSpc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集合：</a:t>
            </a:r>
            <a:endParaRPr spc="1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lang="en-US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{$}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endParaRPr lang="en-US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a,b,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spc="1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57175" algn="l" rtl="0" eaLnBrk="0">
              <a:lnSpc>
                <a:spcPct val="130000"/>
              </a:lnSpc>
            </a:pPr>
            <a:r>
              <a:rPr kumimoji="0" lang="en-US" altLang="en-US" sz="1800" b="0" i="0" u="none" strike="noStrike" cap="none" spc="110" normalizeH="0" baseline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FOLLOW</a:t>
            </a:r>
            <a:r>
              <a:rPr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=</a:t>
            </a:r>
            <a:r>
              <a:rPr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a,b,</a:t>
            </a:r>
            <a:r>
              <a:rPr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kumimoji="0" lang="en-US" altLang="en-US" sz="1800" b="0" i="0" u="none" strike="noStrike" cap="none" spc="110" normalizeH="0" baseline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3.17</a:t>
            </a:r>
            <a:endParaRPr lang="zh-CN" altLang="en-US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1285553" y="1077313"/>
            <a:ext cx="937006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 给出接受下图文法活前缀的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DFA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1455420"/>
          <a:ext cx="160210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774065" imgH="431800" progId="Equation.KSEE3">
                  <p:embed/>
                </p:oleObj>
              </mc:Choice>
              <mc:Fallback>
                <p:oleObj name="" r:id="rId1" imgW="774065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240" y="1455420"/>
                        <a:ext cx="1602105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th"/>
          <p:cNvSpPr/>
          <p:nvPr>
            <p:custDataLst>
              <p:tags r:id="rId3"/>
            </p:custDataLst>
          </p:nvPr>
        </p:nvSpPr>
        <p:spPr>
          <a:xfrm>
            <a:off x="11237594" y="5091303"/>
            <a:ext cx="540893" cy="211708"/>
          </a:xfrm>
          <a:custGeom>
            <a:avLst/>
            <a:gdLst/>
            <a:ahLst/>
            <a:cxnLst/>
            <a:rect l="0" t="0" r="0" b="0"/>
            <a:pathLst>
              <a:path w="851" h="333">
                <a:moveTo>
                  <a:pt x="745" y="0"/>
                </a:moveTo>
                <a:cubicBezTo>
                  <a:pt x="779" y="8"/>
                  <a:pt x="805" y="28"/>
                  <a:pt x="824" y="58"/>
                </a:cubicBezTo>
                <a:cubicBezTo>
                  <a:pt x="842" y="88"/>
                  <a:pt x="851" y="124"/>
                  <a:pt x="851" y="166"/>
                </a:cubicBezTo>
                <a:cubicBezTo>
                  <a:pt x="851" y="209"/>
                  <a:pt x="842" y="245"/>
                  <a:pt x="824" y="275"/>
                </a:cubicBezTo>
                <a:cubicBezTo>
                  <a:pt x="805" y="305"/>
                  <a:pt x="779" y="324"/>
                  <a:pt x="745" y="333"/>
                </a:cubicBezTo>
                <a:lnTo>
                  <a:pt x="741" y="320"/>
                </a:lnTo>
                <a:cubicBezTo>
                  <a:pt x="768" y="311"/>
                  <a:pt x="788" y="293"/>
                  <a:pt x="801" y="266"/>
                </a:cubicBezTo>
                <a:cubicBezTo>
                  <a:pt x="814" y="240"/>
                  <a:pt x="821" y="206"/>
                  <a:pt x="821" y="165"/>
                </a:cubicBezTo>
                <a:cubicBezTo>
                  <a:pt x="821" y="125"/>
                  <a:pt x="814" y="92"/>
                  <a:pt x="801" y="66"/>
                </a:cubicBezTo>
                <a:cubicBezTo>
                  <a:pt x="788" y="40"/>
                  <a:pt x="768" y="22"/>
                  <a:pt x="740" y="13"/>
                </a:cubicBezTo>
                <a:lnTo>
                  <a:pt x="745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1"/>
                  <a:pt x="110" y="320"/>
                </a:cubicBezTo>
                <a:lnTo>
                  <a:pt x="106" y="333"/>
                </a:lnTo>
                <a:cubicBezTo>
                  <a:pt x="72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8" name="path"/>
          <p:cNvSpPr/>
          <p:nvPr>
            <p:custDataLst>
              <p:tags r:id="rId4"/>
            </p:custDataLst>
          </p:nvPr>
        </p:nvSpPr>
        <p:spPr>
          <a:xfrm>
            <a:off x="11237594" y="3719703"/>
            <a:ext cx="542417" cy="211709"/>
          </a:xfrm>
          <a:custGeom>
            <a:avLst/>
            <a:gdLst/>
            <a:ahLst/>
            <a:cxnLst/>
            <a:rect l="0" t="0" r="0" b="0"/>
            <a:pathLst>
              <a:path w="854" h="333">
                <a:moveTo>
                  <a:pt x="747" y="0"/>
                </a:moveTo>
                <a:cubicBezTo>
                  <a:pt x="782" y="8"/>
                  <a:pt x="808" y="28"/>
                  <a:pt x="826" y="58"/>
                </a:cubicBezTo>
                <a:cubicBezTo>
                  <a:pt x="845" y="88"/>
                  <a:pt x="854" y="124"/>
                  <a:pt x="854" y="166"/>
                </a:cubicBezTo>
                <a:cubicBezTo>
                  <a:pt x="854" y="209"/>
                  <a:pt x="845" y="245"/>
                  <a:pt x="826" y="275"/>
                </a:cubicBezTo>
                <a:cubicBezTo>
                  <a:pt x="808" y="305"/>
                  <a:pt x="782" y="324"/>
                  <a:pt x="747" y="333"/>
                </a:cubicBezTo>
                <a:lnTo>
                  <a:pt x="743" y="320"/>
                </a:lnTo>
                <a:cubicBezTo>
                  <a:pt x="770" y="310"/>
                  <a:pt x="790" y="293"/>
                  <a:pt x="804" y="266"/>
                </a:cubicBezTo>
                <a:cubicBezTo>
                  <a:pt x="817" y="240"/>
                  <a:pt x="823" y="206"/>
                  <a:pt x="823" y="165"/>
                </a:cubicBezTo>
                <a:cubicBezTo>
                  <a:pt x="823" y="125"/>
                  <a:pt x="817" y="92"/>
                  <a:pt x="804" y="66"/>
                </a:cubicBezTo>
                <a:cubicBezTo>
                  <a:pt x="791" y="40"/>
                  <a:pt x="770" y="22"/>
                  <a:pt x="743" y="13"/>
                </a:cubicBezTo>
                <a:lnTo>
                  <a:pt x="747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0"/>
                  <a:pt x="110" y="320"/>
                </a:cubicBezTo>
                <a:lnTo>
                  <a:pt x="106" y="333"/>
                </a:lnTo>
                <a:cubicBezTo>
                  <a:pt x="72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7" name="path"/>
          <p:cNvSpPr/>
          <p:nvPr>
            <p:custDataLst>
              <p:tags r:id="rId5"/>
            </p:custDataLst>
          </p:nvPr>
        </p:nvSpPr>
        <p:spPr>
          <a:xfrm>
            <a:off x="11233023" y="2622423"/>
            <a:ext cx="539368" cy="211708"/>
          </a:xfrm>
          <a:custGeom>
            <a:avLst/>
            <a:gdLst/>
            <a:ahLst/>
            <a:cxnLst/>
            <a:rect l="0" t="0" r="0" b="0"/>
            <a:pathLst>
              <a:path w="849" h="333">
                <a:moveTo>
                  <a:pt x="742" y="0"/>
                </a:moveTo>
                <a:cubicBezTo>
                  <a:pt x="777" y="8"/>
                  <a:pt x="803" y="28"/>
                  <a:pt x="821" y="58"/>
                </a:cubicBezTo>
                <a:cubicBezTo>
                  <a:pt x="840" y="88"/>
                  <a:pt x="849" y="124"/>
                  <a:pt x="849" y="166"/>
                </a:cubicBezTo>
                <a:cubicBezTo>
                  <a:pt x="849" y="209"/>
                  <a:pt x="840" y="245"/>
                  <a:pt x="821" y="275"/>
                </a:cubicBezTo>
                <a:cubicBezTo>
                  <a:pt x="803" y="304"/>
                  <a:pt x="777" y="324"/>
                  <a:pt x="742" y="333"/>
                </a:cubicBezTo>
                <a:lnTo>
                  <a:pt x="738" y="320"/>
                </a:lnTo>
                <a:cubicBezTo>
                  <a:pt x="765" y="310"/>
                  <a:pt x="785" y="293"/>
                  <a:pt x="799" y="266"/>
                </a:cubicBezTo>
                <a:cubicBezTo>
                  <a:pt x="812" y="240"/>
                  <a:pt x="818" y="206"/>
                  <a:pt x="818" y="164"/>
                </a:cubicBezTo>
                <a:cubicBezTo>
                  <a:pt x="818" y="125"/>
                  <a:pt x="812" y="92"/>
                  <a:pt x="799" y="66"/>
                </a:cubicBezTo>
                <a:cubicBezTo>
                  <a:pt x="786" y="40"/>
                  <a:pt x="765" y="22"/>
                  <a:pt x="738" y="13"/>
                </a:cubicBezTo>
                <a:lnTo>
                  <a:pt x="742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6" y="92"/>
                  <a:pt x="30" y="125"/>
                  <a:pt x="30" y="164"/>
                </a:cubicBezTo>
                <a:cubicBezTo>
                  <a:pt x="30" y="206"/>
                  <a:pt x="36" y="240"/>
                  <a:pt x="50" y="266"/>
                </a:cubicBezTo>
                <a:cubicBezTo>
                  <a:pt x="63" y="293"/>
                  <a:pt x="83" y="310"/>
                  <a:pt x="110" y="320"/>
                </a:cubicBezTo>
                <a:lnTo>
                  <a:pt x="106" y="333"/>
                </a:lnTo>
                <a:cubicBezTo>
                  <a:pt x="71" y="324"/>
                  <a:pt x="45" y="304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2" name="path"/>
          <p:cNvSpPr/>
          <p:nvPr>
            <p:custDataLst>
              <p:tags r:id="rId6"/>
            </p:custDataLst>
          </p:nvPr>
        </p:nvSpPr>
        <p:spPr>
          <a:xfrm>
            <a:off x="11237594" y="3994023"/>
            <a:ext cx="540893" cy="211708"/>
          </a:xfrm>
          <a:custGeom>
            <a:avLst/>
            <a:gdLst/>
            <a:ahLst/>
            <a:cxnLst/>
            <a:rect l="0" t="0" r="0" b="0"/>
            <a:pathLst>
              <a:path w="851" h="333">
                <a:moveTo>
                  <a:pt x="745" y="0"/>
                </a:moveTo>
                <a:cubicBezTo>
                  <a:pt x="779" y="8"/>
                  <a:pt x="805" y="28"/>
                  <a:pt x="824" y="58"/>
                </a:cubicBezTo>
                <a:cubicBezTo>
                  <a:pt x="842" y="88"/>
                  <a:pt x="851" y="124"/>
                  <a:pt x="851" y="166"/>
                </a:cubicBezTo>
                <a:cubicBezTo>
                  <a:pt x="851" y="209"/>
                  <a:pt x="842" y="245"/>
                  <a:pt x="824" y="275"/>
                </a:cubicBezTo>
                <a:cubicBezTo>
                  <a:pt x="805" y="305"/>
                  <a:pt x="779" y="324"/>
                  <a:pt x="745" y="333"/>
                </a:cubicBezTo>
                <a:lnTo>
                  <a:pt x="741" y="320"/>
                </a:lnTo>
                <a:cubicBezTo>
                  <a:pt x="768" y="311"/>
                  <a:pt x="788" y="293"/>
                  <a:pt x="801" y="266"/>
                </a:cubicBezTo>
                <a:cubicBezTo>
                  <a:pt x="814" y="240"/>
                  <a:pt x="821" y="206"/>
                  <a:pt x="821" y="165"/>
                </a:cubicBezTo>
                <a:cubicBezTo>
                  <a:pt x="821" y="125"/>
                  <a:pt x="814" y="92"/>
                  <a:pt x="801" y="66"/>
                </a:cubicBezTo>
                <a:cubicBezTo>
                  <a:pt x="788" y="40"/>
                  <a:pt x="768" y="22"/>
                  <a:pt x="740" y="13"/>
                </a:cubicBezTo>
                <a:lnTo>
                  <a:pt x="745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1"/>
                  <a:pt x="110" y="320"/>
                </a:cubicBezTo>
                <a:lnTo>
                  <a:pt x="106" y="333"/>
                </a:lnTo>
                <a:cubicBezTo>
                  <a:pt x="72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4" name="path"/>
          <p:cNvSpPr/>
          <p:nvPr>
            <p:custDataLst>
              <p:tags r:id="rId7"/>
            </p:custDataLst>
          </p:nvPr>
        </p:nvSpPr>
        <p:spPr>
          <a:xfrm>
            <a:off x="11237594" y="3171062"/>
            <a:ext cx="550036" cy="211709"/>
          </a:xfrm>
          <a:custGeom>
            <a:avLst/>
            <a:gdLst/>
            <a:ahLst/>
            <a:cxnLst/>
            <a:rect l="0" t="0" r="0" b="0"/>
            <a:pathLst>
              <a:path w="866" h="333">
                <a:moveTo>
                  <a:pt x="759" y="0"/>
                </a:moveTo>
                <a:cubicBezTo>
                  <a:pt x="794" y="9"/>
                  <a:pt x="820" y="28"/>
                  <a:pt x="838" y="58"/>
                </a:cubicBezTo>
                <a:cubicBezTo>
                  <a:pt x="857" y="88"/>
                  <a:pt x="866" y="124"/>
                  <a:pt x="866" y="166"/>
                </a:cubicBezTo>
                <a:cubicBezTo>
                  <a:pt x="866" y="209"/>
                  <a:pt x="857" y="245"/>
                  <a:pt x="838" y="275"/>
                </a:cubicBezTo>
                <a:cubicBezTo>
                  <a:pt x="820" y="305"/>
                  <a:pt x="794" y="324"/>
                  <a:pt x="759" y="333"/>
                </a:cubicBezTo>
                <a:lnTo>
                  <a:pt x="755" y="320"/>
                </a:lnTo>
                <a:cubicBezTo>
                  <a:pt x="782" y="310"/>
                  <a:pt x="802" y="293"/>
                  <a:pt x="815" y="266"/>
                </a:cubicBezTo>
                <a:cubicBezTo>
                  <a:pt x="829" y="240"/>
                  <a:pt x="835" y="206"/>
                  <a:pt x="835" y="165"/>
                </a:cubicBezTo>
                <a:cubicBezTo>
                  <a:pt x="835" y="125"/>
                  <a:pt x="829" y="92"/>
                  <a:pt x="815" y="66"/>
                </a:cubicBezTo>
                <a:cubicBezTo>
                  <a:pt x="803" y="40"/>
                  <a:pt x="782" y="22"/>
                  <a:pt x="755" y="13"/>
                </a:cubicBezTo>
                <a:lnTo>
                  <a:pt x="759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0"/>
                  <a:pt x="110" y="320"/>
                </a:cubicBezTo>
                <a:lnTo>
                  <a:pt x="106" y="333"/>
                </a:lnTo>
                <a:cubicBezTo>
                  <a:pt x="72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9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6" name="path"/>
          <p:cNvSpPr/>
          <p:nvPr>
            <p:custDataLst>
              <p:tags r:id="rId8"/>
            </p:custDataLst>
          </p:nvPr>
        </p:nvSpPr>
        <p:spPr>
          <a:xfrm>
            <a:off x="11237594" y="4816982"/>
            <a:ext cx="501269" cy="211709"/>
          </a:xfrm>
          <a:custGeom>
            <a:avLst/>
            <a:gdLst/>
            <a:ahLst/>
            <a:cxnLst/>
            <a:rect l="0" t="0" r="0" b="0"/>
            <a:pathLst>
              <a:path w="789" h="333">
                <a:moveTo>
                  <a:pt x="683" y="0"/>
                </a:moveTo>
                <a:cubicBezTo>
                  <a:pt x="717" y="9"/>
                  <a:pt x="743" y="28"/>
                  <a:pt x="761" y="58"/>
                </a:cubicBezTo>
                <a:cubicBezTo>
                  <a:pt x="780" y="88"/>
                  <a:pt x="789" y="124"/>
                  <a:pt x="789" y="166"/>
                </a:cubicBezTo>
                <a:cubicBezTo>
                  <a:pt x="789" y="209"/>
                  <a:pt x="780" y="245"/>
                  <a:pt x="762" y="275"/>
                </a:cubicBezTo>
                <a:cubicBezTo>
                  <a:pt x="743" y="305"/>
                  <a:pt x="717" y="324"/>
                  <a:pt x="683" y="333"/>
                </a:cubicBezTo>
                <a:lnTo>
                  <a:pt x="678" y="320"/>
                </a:lnTo>
                <a:cubicBezTo>
                  <a:pt x="705" y="311"/>
                  <a:pt x="725" y="293"/>
                  <a:pt x="739" y="266"/>
                </a:cubicBezTo>
                <a:cubicBezTo>
                  <a:pt x="752" y="240"/>
                  <a:pt x="759" y="206"/>
                  <a:pt x="759" y="165"/>
                </a:cubicBezTo>
                <a:cubicBezTo>
                  <a:pt x="759" y="125"/>
                  <a:pt x="752" y="92"/>
                  <a:pt x="739" y="66"/>
                </a:cubicBezTo>
                <a:cubicBezTo>
                  <a:pt x="726" y="40"/>
                  <a:pt x="705" y="22"/>
                  <a:pt x="678" y="13"/>
                </a:cubicBezTo>
                <a:lnTo>
                  <a:pt x="683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1"/>
                  <a:pt x="110" y="320"/>
                </a:cubicBezTo>
                <a:lnTo>
                  <a:pt x="106" y="333"/>
                </a:lnTo>
                <a:cubicBezTo>
                  <a:pt x="72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9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8" name="textbox 18"/>
          <p:cNvSpPr/>
          <p:nvPr>
            <p:custDataLst>
              <p:tags r:id="rId9"/>
            </p:custDataLst>
          </p:nvPr>
        </p:nvSpPr>
        <p:spPr>
          <a:xfrm>
            <a:off x="10253777" y="2624302"/>
            <a:ext cx="1567180" cy="324802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6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1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(I</a:t>
            </a: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()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2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3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2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a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(I</a:t>
            </a: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()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4</a:t>
            </a:r>
            <a:r>
              <a:rPr sz="1300" kern="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5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  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3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3</a:t>
            </a:r>
            <a:r>
              <a:rPr sz="1300" kern="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(I</a:t>
            </a:r>
            <a:r>
              <a:rPr sz="13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a)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20" baseline="-5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6</a:t>
            </a:r>
            <a:r>
              <a:rPr sz="1300" kern="0" spc="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(I</a:t>
            </a: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4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))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2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7</a:t>
            </a:r>
            <a:r>
              <a:rPr sz="1300" kern="0" spc="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2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4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8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7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1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(I</a:t>
            </a: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7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()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2000" kern="0" spc="30" baseline="-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3</a:t>
            </a:r>
            <a:r>
              <a:rPr sz="1300" kern="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=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goto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(I</a:t>
            </a:r>
            <a:r>
              <a:rPr sz="13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7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 a)</a:t>
            </a:r>
            <a:endParaRPr lang="en-US" altLang="en-US" sz="1800" dirty="0"/>
          </a:p>
        </p:txBody>
      </p:sp>
      <p:sp>
        <p:nvSpPr>
          <p:cNvPr id="20" name="path"/>
          <p:cNvSpPr/>
          <p:nvPr>
            <p:custDataLst>
              <p:tags r:id="rId10"/>
            </p:custDataLst>
          </p:nvPr>
        </p:nvSpPr>
        <p:spPr>
          <a:xfrm>
            <a:off x="4914391" y="3709289"/>
            <a:ext cx="275590" cy="211835"/>
          </a:xfrm>
          <a:custGeom>
            <a:avLst/>
            <a:gdLst/>
            <a:ahLst/>
            <a:cxnLst/>
            <a:rect l="0" t="0" r="0" b="0"/>
            <a:pathLst>
              <a:path w="434" h="333">
                <a:moveTo>
                  <a:pt x="327" y="0"/>
                </a:moveTo>
                <a:cubicBezTo>
                  <a:pt x="362" y="8"/>
                  <a:pt x="388" y="28"/>
                  <a:pt x="406" y="58"/>
                </a:cubicBezTo>
                <a:cubicBezTo>
                  <a:pt x="424" y="88"/>
                  <a:pt x="434" y="124"/>
                  <a:pt x="434" y="166"/>
                </a:cubicBezTo>
                <a:cubicBezTo>
                  <a:pt x="434" y="209"/>
                  <a:pt x="424" y="245"/>
                  <a:pt x="406" y="275"/>
                </a:cubicBezTo>
                <a:cubicBezTo>
                  <a:pt x="388" y="304"/>
                  <a:pt x="362" y="324"/>
                  <a:pt x="327" y="333"/>
                </a:cubicBezTo>
                <a:lnTo>
                  <a:pt x="323" y="320"/>
                </a:lnTo>
                <a:cubicBezTo>
                  <a:pt x="350" y="310"/>
                  <a:pt x="370" y="293"/>
                  <a:pt x="383" y="266"/>
                </a:cubicBezTo>
                <a:cubicBezTo>
                  <a:pt x="397" y="240"/>
                  <a:pt x="403" y="206"/>
                  <a:pt x="403" y="165"/>
                </a:cubicBezTo>
                <a:cubicBezTo>
                  <a:pt x="403" y="125"/>
                  <a:pt x="397" y="92"/>
                  <a:pt x="384" y="66"/>
                </a:cubicBezTo>
                <a:cubicBezTo>
                  <a:pt x="370" y="40"/>
                  <a:pt x="350" y="22"/>
                  <a:pt x="323" y="13"/>
                </a:cubicBezTo>
                <a:lnTo>
                  <a:pt x="327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0"/>
                  <a:pt x="110" y="320"/>
                </a:cubicBezTo>
                <a:lnTo>
                  <a:pt x="106" y="333"/>
                </a:lnTo>
                <a:cubicBezTo>
                  <a:pt x="72" y="324"/>
                  <a:pt x="45" y="304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2" name="path"/>
          <p:cNvSpPr/>
          <p:nvPr>
            <p:custDataLst>
              <p:tags r:id="rId11"/>
            </p:custDataLst>
          </p:nvPr>
        </p:nvSpPr>
        <p:spPr>
          <a:xfrm>
            <a:off x="4891532" y="2886329"/>
            <a:ext cx="362458" cy="211835"/>
          </a:xfrm>
          <a:custGeom>
            <a:avLst/>
            <a:gdLst/>
            <a:ahLst/>
            <a:cxnLst/>
            <a:rect l="0" t="0" r="0" b="0"/>
            <a:pathLst>
              <a:path w="570" h="333">
                <a:moveTo>
                  <a:pt x="464" y="0"/>
                </a:moveTo>
                <a:cubicBezTo>
                  <a:pt x="498" y="8"/>
                  <a:pt x="525" y="28"/>
                  <a:pt x="543" y="58"/>
                </a:cubicBezTo>
                <a:cubicBezTo>
                  <a:pt x="561" y="88"/>
                  <a:pt x="570" y="124"/>
                  <a:pt x="570" y="166"/>
                </a:cubicBezTo>
                <a:cubicBezTo>
                  <a:pt x="570" y="209"/>
                  <a:pt x="561" y="245"/>
                  <a:pt x="543" y="275"/>
                </a:cubicBezTo>
                <a:cubicBezTo>
                  <a:pt x="525" y="305"/>
                  <a:pt x="498" y="324"/>
                  <a:pt x="464" y="333"/>
                </a:cubicBezTo>
                <a:lnTo>
                  <a:pt x="460" y="320"/>
                </a:lnTo>
                <a:cubicBezTo>
                  <a:pt x="487" y="310"/>
                  <a:pt x="507" y="293"/>
                  <a:pt x="520" y="266"/>
                </a:cubicBezTo>
                <a:cubicBezTo>
                  <a:pt x="533" y="240"/>
                  <a:pt x="540" y="206"/>
                  <a:pt x="540" y="165"/>
                </a:cubicBezTo>
                <a:cubicBezTo>
                  <a:pt x="540" y="125"/>
                  <a:pt x="533" y="92"/>
                  <a:pt x="520" y="66"/>
                </a:cubicBezTo>
                <a:cubicBezTo>
                  <a:pt x="507" y="40"/>
                  <a:pt x="487" y="22"/>
                  <a:pt x="459" y="13"/>
                </a:cubicBezTo>
                <a:lnTo>
                  <a:pt x="464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7" y="92"/>
                  <a:pt x="30" y="125"/>
                  <a:pt x="30" y="165"/>
                </a:cubicBezTo>
                <a:cubicBezTo>
                  <a:pt x="30" y="206"/>
                  <a:pt x="37" y="240"/>
                  <a:pt x="50" y="266"/>
                </a:cubicBezTo>
                <a:cubicBezTo>
                  <a:pt x="63" y="293"/>
                  <a:pt x="83" y="310"/>
                  <a:pt x="110" y="320"/>
                </a:cubicBezTo>
                <a:lnTo>
                  <a:pt x="106" y="333"/>
                </a:lnTo>
                <a:cubicBezTo>
                  <a:pt x="72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4" name="textbox 24"/>
          <p:cNvSpPr/>
          <p:nvPr>
            <p:custDataLst>
              <p:tags r:id="rId12"/>
            </p:custDataLst>
          </p:nvPr>
        </p:nvSpPr>
        <p:spPr>
          <a:xfrm>
            <a:off x="4417136" y="2592400"/>
            <a:ext cx="826769" cy="167195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7145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7145" indent="-4445" algn="l" rtl="0" eaLnBrk="0">
              <a:lnSpc>
                <a:spcPct val="100000"/>
              </a:lnSpc>
              <a:spcBef>
                <a:spcPts val="5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2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L,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endParaRPr lang="en-US" altLang="en-US" sz="1800" dirty="0"/>
          </a:p>
          <a:p>
            <a:pPr marL="12700" algn="l" rtl="0" eaLnBrk="0">
              <a:lnSpc>
                <a:spcPct val="99000"/>
              </a:lnSpc>
              <a:spcBef>
                <a:spcPts val="40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a</a:t>
            </a:r>
            <a:endParaRPr lang="en-US" altLang="en-US" sz="1800" dirty="0"/>
          </a:p>
        </p:txBody>
      </p:sp>
      <p:sp>
        <p:nvSpPr>
          <p:cNvPr id="26" name="textbox 26"/>
          <p:cNvSpPr/>
          <p:nvPr>
            <p:custDataLst>
              <p:tags r:id="rId13"/>
            </p:custDataLst>
          </p:nvPr>
        </p:nvSpPr>
        <p:spPr>
          <a:xfrm>
            <a:off x="4197019" y="4804502"/>
            <a:ext cx="885189" cy="113093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2766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7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2700" algn="l" rtl="0" eaLnBrk="0">
              <a:lnSpc>
                <a:spcPct val="92000"/>
              </a:lnSpc>
              <a:spcBef>
                <a:spcPts val="0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L, . S</a:t>
            </a:r>
            <a:endParaRPr lang="en-US" altLang="en-US" sz="1800" dirty="0"/>
          </a:p>
          <a:p>
            <a:pPr marL="52070" algn="l" rtl="0" eaLnBrk="0">
              <a:lnSpc>
                <a:spcPct val="85000"/>
              </a:lnSpc>
              <a:spcBef>
                <a:spcPts val="170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(L)</a:t>
            </a:r>
            <a:endParaRPr lang="en-US" altLang="en-US" sz="1800" dirty="0"/>
          </a:p>
          <a:p>
            <a:pPr marL="143510" algn="l" rtl="0" eaLnBrk="0">
              <a:lnSpc>
                <a:spcPts val="2215"/>
              </a:lnSpc>
              <a:spcBef>
                <a:spcPts val="325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a</a:t>
            </a:r>
            <a:endParaRPr lang="en-US" altLang="en-US" sz="1800" dirty="0"/>
          </a:p>
        </p:txBody>
      </p:sp>
      <p:sp>
        <p:nvSpPr>
          <p:cNvPr id="28" name="path"/>
          <p:cNvSpPr/>
          <p:nvPr>
            <p:custDataLst>
              <p:tags r:id="rId14"/>
            </p:custDataLst>
          </p:nvPr>
        </p:nvSpPr>
        <p:spPr>
          <a:xfrm>
            <a:off x="1663992" y="3160649"/>
            <a:ext cx="275678" cy="211835"/>
          </a:xfrm>
          <a:custGeom>
            <a:avLst/>
            <a:gdLst/>
            <a:ahLst/>
            <a:cxnLst/>
            <a:rect l="0" t="0" r="0" b="0"/>
            <a:pathLst>
              <a:path w="434" h="333">
                <a:moveTo>
                  <a:pt x="327" y="0"/>
                </a:moveTo>
                <a:cubicBezTo>
                  <a:pt x="361" y="8"/>
                  <a:pt x="388" y="28"/>
                  <a:pt x="406" y="58"/>
                </a:cubicBezTo>
                <a:cubicBezTo>
                  <a:pt x="424" y="88"/>
                  <a:pt x="434" y="124"/>
                  <a:pt x="434" y="166"/>
                </a:cubicBezTo>
                <a:cubicBezTo>
                  <a:pt x="434" y="209"/>
                  <a:pt x="424" y="245"/>
                  <a:pt x="406" y="275"/>
                </a:cubicBezTo>
                <a:cubicBezTo>
                  <a:pt x="388" y="305"/>
                  <a:pt x="362" y="324"/>
                  <a:pt x="327" y="333"/>
                </a:cubicBezTo>
                <a:lnTo>
                  <a:pt x="323" y="320"/>
                </a:lnTo>
                <a:cubicBezTo>
                  <a:pt x="350" y="310"/>
                  <a:pt x="370" y="293"/>
                  <a:pt x="383" y="266"/>
                </a:cubicBezTo>
                <a:cubicBezTo>
                  <a:pt x="397" y="240"/>
                  <a:pt x="403" y="206"/>
                  <a:pt x="403" y="165"/>
                </a:cubicBezTo>
                <a:cubicBezTo>
                  <a:pt x="403" y="125"/>
                  <a:pt x="397" y="92"/>
                  <a:pt x="383" y="66"/>
                </a:cubicBezTo>
                <a:cubicBezTo>
                  <a:pt x="370" y="40"/>
                  <a:pt x="350" y="22"/>
                  <a:pt x="322" y="13"/>
                </a:cubicBezTo>
                <a:lnTo>
                  <a:pt x="327" y="0"/>
                </a:lnTo>
                <a:close/>
                <a:moveTo>
                  <a:pt x="106" y="0"/>
                </a:moveTo>
                <a:lnTo>
                  <a:pt x="111" y="13"/>
                </a:lnTo>
                <a:cubicBezTo>
                  <a:pt x="83" y="22"/>
                  <a:pt x="63" y="40"/>
                  <a:pt x="50" y="66"/>
                </a:cubicBezTo>
                <a:cubicBezTo>
                  <a:pt x="36" y="92"/>
                  <a:pt x="30" y="125"/>
                  <a:pt x="30" y="165"/>
                </a:cubicBezTo>
                <a:cubicBezTo>
                  <a:pt x="30" y="206"/>
                  <a:pt x="36" y="240"/>
                  <a:pt x="50" y="266"/>
                </a:cubicBezTo>
                <a:cubicBezTo>
                  <a:pt x="63" y="293"/>
                  <a:pt x="83" y="310"/>
                  <a:pt x="110" y="320"/>
                </a:cubicBezTo>
                <a:lnTo>
                  <a:pt x="106" y="333"/>
                </a:lnTo>
                <a:cubicBezTo>
                  <a:pt x="71" y="324"/>
                  <a:pt x="45" y="305"/>
                  <a:pt x="27" y="275"/>
                </a:cubicBezTo>
                <a:cubicBezTo>
                  <a:pt x="9" y="245"/>
                  <a:pt x="0" y="209"/>
                  <a:pt x="0" y="166"/>
                </a:cubicBezTo>
                <a:cubicBezTo>
                  <a:pt x="0" y="124"/>
                  <a:pt x="9" y="88"/>
                  <a:pt x="27" y="58"/>
                </a:cubicBezTo>
                <a:cubicBezTo>
                  <a:pt x="45" y="28"/>
                  <a:pt x="72" y="8"/>
                  <a:pt x="106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30" name="textbox 30"/>
          <p:cNvSpPr/>
          <p:nvPr>
            <p:custDataLst>
              <p:tags r:id="rId15"/>
            </p:custDataLst>
          </p:nvPr>
        </p:nvSpPr>
        <p:spPr>
          <a:xfrm>
            <a:off x="1166495" y="2592400"/>
            <a:ext cx="706755" cy="112331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145" algn="l" rtl="0" eaLnBrk="0">
              <a:lnSpc>
                <a:spcPct val="8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</a:t>
            </a: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2700" algn="l" rtl="0" eaLnBrk="0">
              <a:lnSpc>
                <a:spcPct val="105000"/>
              </a:lnSpc>
              <a:spcBef>
                <a:spcPts val="20"/>
              </a:spcBef>
            </a:pPr>
            <a:r>
              <a:rPr sz="2700" kern="0" spc="30" baseline="8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2000" kern="0" spc="30" baseline="10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r>
              <a:rPr sz="1300" kern="0" spc="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2700" kern="0" spc="30" baseline="-4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700" kern="0" spc="-2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700" kern="0" spc="30" baseline="-4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7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700" kern="0" spc="30" baseline="-4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700" kern="0"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a</a:t>
            </a:r>
            <a:endParaRPr lang="en-US" altLang="en-US" sz="1800" dirty="0"/>
          </a:p>
        </p:txBody>
      </p:sp>
      <p:sp>
        <p:nvSpPr>
          <p:cNvPr id="32" name="textbox 32"/>
          <p:cNvSpPr/>
          <p:nvPr>
            <p:custDataLst>
              <p:tags r:id="rId16"/>
            </p:custDataLst>
          </p:nvPr>
        </p:nvSpPr>
        <p:spPr>
          <a:xfrm>
            <a:off x="7506258" y="2595194"/>
            <a:ext cx="885189" cy="82740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32766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4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2700" indent="5715" algn="l" rtl="0" eaLnBrk="0">
              <a:lnSpc>
                <a:spcPct val="96000"/>
              </a:lnSpc>
              <a:spcBef>
                <a:spcPts val="5"/>
              </a:spcBef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(L.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)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L.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,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endParaRPr lang="en-US" altLang="en-US" sz="1800" dirty="0"/>
          </a:p>
        </p:txBody>
      </p:sp>
      <p:sp>
        <p:nvSpPr>
          <p:cNvPr id="34" name="textbox 34"/>
          <p:cNvSpPr/>
          <p:nvPr>
            <p:custDataLst>
              <p:tags r:id="rId17"/>
            </p:custDataLst>
          </p:nvPr>
        </p:nvSpPr>
        <p:spPr>
          <a:xfrm>
            <a:off x="5802426" y="4804502"/>
            <a:ext cx="850900" cy="55308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7975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8</a:t>
            </a: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algn="r" rtl="0" eaLnBrk="0">
              <a:lnSpc>
                <a:spcPct val="92000"/>
              </a:lnSpc>
              <a:spcBef>
                <a:spcPts val="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2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L,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S.</a:t>
            </a:r>
            <a:endParaRPr lang="en-US" altLang="en-US" sz="1800" dirty="0"/>
          </a:p>
        </p:txBody>
      </p:sp>
      <p:sp>
        <p:nvSpPr>
          <p:cNvPr id="36" name="textbox 36"/>
          <p:cNvSpPr/>
          <p:nvPr>
            <p:custDataLst>
              <p:tags r:id="rId18"/>
            </p:custDataLst>
          </p:nvPr>
        </p:nvSpPr>
        <p:spPr>
          <a:xfrm>
            <a:off x="2737180" y="4804502"/>
            <a:ext cx="833119" cy="53340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226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6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algn="r" rtl="0" eaLnBrk="0">
              <a:lnSpc>
                <a:spcPct val="84000"/>
              </a:lnSpc>
              <a:spcBef>
                <a:spcPts val="2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2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(L).</a:t>
            </a:r>
            <a:endParaRPr lang="en-US" altLang="en-US" sz="1800" dirty="0"/>
          </a:p>
        </p:txBody>
      </p:sp>
      <p:sp>
        <p:nvSpPr>
          <p:cNvPr id="40" name="textbox 40"/>
          <p:cNvSpPr/>
          <p:nvPr>
            <p:custDataLst>
              <p:tags r:id="rId19"/>
            </p:custDataLst>
          </p:nvPr>
        </p:nvSpPr>
        <p:spPr>
          <a:xfrm>
            <a:off x="2756992" y="2592400"/>
            <a:ext cx="767715" cy="58039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145" algn="l" rtl="0" eaLnBrk="0">
              <a:lnSpc>
                <a:spcPct val="87000"/>
              </a:lnSpc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1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algn="r" rtl="0" eaLnBrk="0">
              <a:lnSpc>
                <a:spcPts val="2495"/>
              </a:lnSpc>
            </a:pPr>
            <a:r>
              <a:rPr sz="2700" kern="0" spc="70" baseline="14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2000" kern="0" spc="70" baseline="19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r>
              <a:rPr sz="1300" kern="0" spc="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2700" kern="0" spc="7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700" kern="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2700" kern="0" spc="7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S.</a:t>
            </a:r>
            <a:endParaRPr lang="en-US" altLang="en-US" sz="2700" baseline="2000" dirty="0"/>
          </a:p>
        </p:txBody>
      </p:sp>
      <p:sp>
        <p:nvSpPr>
          <p:cNvPr id="44" name="textbox 44"/>
          <p:cNvSpPr/>
          <p:nvPr>
            <p:custDataLst>
              <p:tags r:id="rId20"/>
            </p:custDataLst>
          </p:nvPr>
        </p:nvSpPr>
        <p:spPr>
          <a:xfrm>
            <a:off x="6138369" y="2602814"/>
            <a:ext cx="699134" cy="57404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7145" algn="l" rtl="0" eaLnBrk="0">
              <a:lnSpc>
                <a:spcPct val="9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3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algn="r" rtl="0" eaLnBrk="0">
              <a:lnSpc>
                <a:spcPts val="2220"/>
              </a:lnSpc>
            </a:pP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a.</a:t>
            </a:r>
            <a:endParaRPr lang="en-US" altLang="en-US" sz="1800" dirty="0"/>
          </a:p>
        </p:txBody>
      </p:sp>
      <p:sp>
        <p:nvSpPr>
          <p:cNvPr id="46" name="textbox 46"/>
          <p:cNvSpPr/>
          <p:nvPr>
            <p:custDataLst>
              <p:tags r:id="rId21"/>
            </p:custDataLst>
          </p:nvPr>
        </p:nvSpPr>
        <p:spPr>
          <a:xfrm>
            <a:off x="1254810" y="4804502"/>
            <a:ext cx="636269" cy="58229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12700" indent="188595" algn="l" rtl="0" eaLnBrk="0">
              <a:lnSpc>
                <a:spcPct val="104000"/>
              </a:lnSpc>
            </a:pP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5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L</a:t>
            </a:r>
            <a:r>
              <a:rPr sz="1800" kern="0" spc="2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S.</a:t>
            </a:r>
            <a:endParaRPr lang="en-US" altLang="en-US" sz="18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3.17</a:t>
            </a:r>
            <a:r>
              <a:rPr lang="zh-CN" altLang="en-US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cont</a:t>
            </a:r>
            <a:r>
              <a:rPr lang="zh-CN" altLang="en-US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</a:t>
            </a:r>
            <a:endParaRPr lang="zh-CN" altLang="en-US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1285553" y="1077313"/>
            <a:ext cx="937006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 给出接受下图文法活前缀的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DFA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1455420"/>
          <a:ext cx="160210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774065" imgH="431800" progId="Equation.KSEE3">
                  <p:embed/>
                </p:oleObj>
              </mc:Choice>
              <mc:Fallback>
                <p:oleObj name="" r:id="rId1" imgW="774065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240" y="1455420"/>
                        <a:ext cx="1602105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path"/>
          <p:cNvSpPr/>
          <p:nvPr>
            <p:custDataLst>
              <p:tags r:id="rId3"/>
            </p:custDataLst>
          </p:nvPr>
        </p:nvSpPr>
        <p:spPr>
          <a:xfrm>
            <a:off x="6875274" y="5324538"/>
            <a:ext cx="732137" cy="731913"/>
          </a:xfrm>
          <a:custGeom>
            <a:avLst/>
            <a:gdLst/>
            <a:ahLst/>
            <a:cxnLst/>
            <a:rect l="0" t="0" r="0" b="0"/>
            <a:pathLst>
              <a:path w="1152" h="1152">
                <a:moveTo>
                  <a:pt x="1141" y="576"/>
                </a:moveTo>
                <a:cubicBezTo>
                  <a:pt x="1141" y="888"/>
                  <a:pt x="888" y="1141"/>
                  <a:pt x="576" y="1141"/>
                </a:cubicBezTo>
                <a:cubicBezTo>
                  <a:pt x="264" y="1141"/>
                  <a:pt x="10" y="888"/>
                  <a:pt x="10" y="576"/>
                </a:cubicBezTo>
                <a:cubicBezTo>
                  <a:pt x="10" y="264"/>
                  <a:pt x="264" y="10"/>
                  <a:pt x="576" y="10"/>
                </a:cubicBezTo>
                <a:cubicBezTo>
                  <a:pt x="888" y="10"/>
                  <a:pt x="1141" y="264"/>
                  <a:pt x="1141" y="576"/>
                </a:cubicBezTo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6875274" y="3206577"/>
            <a:ext cx="732137" cy="731913"/>
            <a:chOff x="0" y="0"/>
            <a:chExt cx="732137" cy="731913"/>
          </a:xfrm>
        </p:grpSpPr>
        <p:sp>
          <p:nvSpPr>
            <p:cNvPr id="50" name="path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732137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2" name="textbox 52"/>
            <p:cNvSpPr/>
            <p:nvPr>
              <p:custDataLst>
                <p:tags r:id="rId5"/>
              </p:custDataLst>
            </p:nvPr>
          </p:nvSpPr>
          <p:spPr>
            <a:xfrm>
              <a:off x="-12700" y="-12700"/>
              <a:ext cx="757555" cy="812800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92000"/>
                </a:lnSpc>
              </a:pPr>
              <a:endParaRPr lang="en-US" altLang="en-US" sz="1000" dirty="0"/>
            </a:p>
            <a:p>
              <a:pPr marL="312420" algn="l" rtl="0" eaLnBrk="0">
                <a:lnSpc>
                  <a:spcPct val="80000"/>
                </a:lnSpc>
                <a:spcBef>
                  <a:spcPts val="0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I2</a:t>
              </a:r>
              <a:endParaRPr lang="en-US" altLang="en-US" sz="18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9041762" y="3206577"/>
            <a:ext cx="732135" cy="731913"/>
            <a:chOff x="0" y="0"/>
            <a:chExt cx="732135" cy="731913"/>
          </a:xfrm>
        </p:grpSpPr>
        <p:sp>
          <p:nvSpPr>
            <p:cNvPr id="54" name="path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732135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56" name="textbox 56"/>
            <p:cNvSpPr/>
            <p:nvPr>
              <p:custDataLst>
                <p:tags r:id="rId7"/>
              </p:custDataLst>
            </p:nvPr>
          </p:nvSpPr>
          <p:spPr>
            <a:xfrm>
              <a:off x="-12700" y="-12700"/>
              <a:ext cx="757555" cy="812800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92000"/>
                </a:lnSpc>
              </a:pPr>
              <a:endParaRPr lang="en-US" altLang="en-US" sz="1000" dirty="0"/>
            </a:p>
            <a:p>
              <a:pPr marL="314960" algn="l" rtl="0" eaLnBrk="0">
                <a:lnSpc>
                  <a:spcPct val="80000"/>
                </a:lnSpc>
                <a:spcBef>
                  <a:spcPts val="0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I4</a:t>
              </a:r>
              <a:endParaRPr lang="en-US" altLang="en-US" sz="1800" dirty="0"/>
            </a:p>
          </p:txBody>
        </p:sp>
      </p:grpSp>
      <p:grpSp>
        <p:nvGrpSpPr>
          <p:cNvPr id="9" name="group 6"/>
          <p:cNvGrpSpPr/>
          <p:nvPr/>
        </p:nvGrpSpPr>
        <p:grpSpPr>
          <a:xfrm rot="21600000">
            <a:off x="9041762" y="5324538"/>
            <a:ext cx="732135" cy="731913"/>
            <a:chOff x="0" y="0"/>
            <a:chExt cx="732135" cy="731913"/>
          </a:xfrm>
        </p:grpSpPr>
        <p:sp>
          <p:nvSpPr>
            <p:cNvPr id="58" name="path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732135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60" name="textbox 60"/>
            <p:cNvSpPr/>
            <p:nvPr>
              <p:custDataLst>
                <p:tags r:id="rId9"/>
              </p:custDataLst>
            </p:nvPr>
          </p:nvSpPr>
          <p:spPr>
            <a:xfrm>
              <a:off x="-12700" y="-12700"/>
              <a:ext cx="757555" cy="80962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94000"/>
                </a:lnSpc>
              </a:pPr>
              <a:endParaRPr lang="en-US" altLang="en-US" sz="1000" dirty="0"/>
            </a:p>
            <a:p>
              <a:pPr marL="314960" algn="l" rtl="0" eaLnBrk="0">
                <a:lnSpc>
                  <a:spcPct val="80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I7</a:t>
              </a:r>
              <a:endParaRPr lang="en-US" altLang="en-US" sz="1800" dirty="0"/>
            </a:p>
          </p:txBody>
        </p:sp>
      </p:grpSp>
      <p:grpSp>
        <p:nvGrpSpPr>
          <p:cNvPr id="11" name="group 8"/>
          <p:cNvGrpSpPr/>
          <p:nvPr/>
        </p:nvGrpSpPr>
        <p:grpSpPr>
          <a:xfrm rot="21600000">
            <a:off x="7491107" y="3816537"/>
            <a:ext cx="1666957" cy="1629952"/>
            <a:chOff x="0" y="0"/>
            <a:chExt cx="1666957" cy="1629952"/>
          </a:xfrm>
        </p:grpSpPr>
        <p:pic>
          <p:nvPicPr>
            <p:cNvPr id="62" name="picture 6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 rot="21600000">
              <a:off x="0" y="0"/>
              <a:ext cx="1666957" cy="1629952"/>
            </a:xfrm>
            <a:prstGeom prst="rect">
              <a:avLst/>
            </a:prstGeom>
          </p:spPr>
        </p:pic>
        <p:sp>
          <p:nvSpPr>
            <p:cNvPr id="64" name="textbox 64"/>
            <p:cNvSpPr/>
            <p:nvPr>
              <p:custDataLst>
                <p:tags r:id="rId12"/>
              </p:custDataLst>
            </p:nvPr>
          </p:nvSpPr>
          <p:spPr>
            <a:xfrm>
              <a:off x="-12700" y="-12700"/>
              <a:ext cx="1692910" cy="166179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marL="923925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(</a:t>
              </a:r>
              <a:endParaRPr lang="en-US" altLang="en-US" sz="1800" dirty="0"/>
            </a:p>
          </p:txBody>
        </p:sp>
      </p:grpSp>
      <p:sp>
        <p:nvSpPr>
          <p:cNvPr id="66" name="textbox 66"/>
          <p:cNvSpPr/>
          <p:nvPr>
            <p:custDataLst>
              <p:tags r:id="rId13"/>
            </p:custDataLst>
          </p:nvPr>
        </p:nvSpPr>
        <p:spPr>
          <a:xfrm>
            <a:off x="7069587" y="2484240"/>
            <a:ext cx="1338580" cy="322326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45415" algn="l" rtl="0" eaLnBrk="0">
              <a:lnSpc>
                <a:spcPct val="82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endParaRPr lang="en-US" altLang="en-US" sz="18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r" rtl="0" eaLnBrk="0">
              <a:lnSpc>
                <a:spcPct val="79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</a:t>
            </a:r>
            <a:endParaRPr lang="en-US" altLang="en-US" sz="1800" dirty="0"/>
          </a:p>
          <a:p>
            <a:pPr algn="l" rtl="0" eaLnBrk="0">
              <a:lnSpc>
                <a:spcPct val="130000"/>
              </a:lnSpc>
            </a:pPr>
            <a:endParaRPr lang="en-US" altLang="en-US" sz="1000" dirty="0"/>
          </a:p>
          <a:p>
            <a:pPr algn="l" rtl="0" eaLnBrk="0">
              <a:lnSpc>
                <a:spcPct val="130000"/>
              </a:lnSpc>
            </a:pPr>
            <a:endParaRPr lang="en-US" altLang="en-US" sz="1000" dirty="0"/>
          </a:p>
          <a:p>
            <a:pPr algn="l" rtl="0" eaLnBrk="0">
              <a:lnSpc>
                <a:spcPct val="13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endParaRPr lang="en-US" altLang="en-US" sz="18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1211580" algn="l" rtl="0" eaLnBrk="0">
              <a:lnSpc>
                <a:spcPct val="99000"/>
              </a:lnSpc>
              <a:spcBef>
                <a:spcPts val="5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endParaRPr lang="en-US" altLang="en-US" sz="1800" dirty="0"/>
          </a:p>
        </p:txBody>
      </p:sp>
      <p:grpSp>
        <p:nvGrpSpPr>
          <p:cNvPr id="13" name="group 10"/>
          <p:cNvGrpSpPr/>
          <p:nvPr/>
        </p:nvGrpSpPr>
        <p:grpSpPr>
          <a:xfrm rot="21600000">
            <a:off x="4684849" y="3206577"/>
            <a:ext cx="732136" cy="731913"/>
            <a:chOff x="0" y="0"/>
            <a:chExt cx="732136" cy="731913"/>
          </a:xfrm>
        </p:grpSpPr>
        <p:sp>
          <p:nvSpPr>
            <p:cNvPr id="68" name="path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732136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70" name="textbox 70"/>
            <p:cNvSpPr/>
            <p:nvPr>
              <p:custDataLst>
                <p:tags r:id="rId15"/>
              </p:custDataLst>
            </p:nvPr>
          </p:nvSpPr>
          <p:spPr>
            <a:xfrm>
              <a:off x="-12700" y="-12700"/>
              <a:ext cx="757555" cy="80962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88000"/>
                </a:lnSpc>
              </a:pPr>
              <a:endParaRPr lang="en-US" altLang="en-US" sz="1000" dirty="0"/>
            </a:p>
            <a:p>
              <a:pPr marL="30988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Io</a:t>
              </a:r>
              <a:endParaRPr lang="en-US" altLang="en-US" sz="1800" dirty="0"/>
            </a:p>
          </p:txBody>
        </p:sp>
      </p:grpSp>
      <p:sp>
        <p:nvSpPr>
          <p:cNvPr id="72" name="path"/>
          <p:cNvSpPr/>
          <p:nvPr>
            <p:custDataLst>
              <p:tags r:id="rId16"/>
            </p:custDataLst>
          </p:nvPr>
        </p:nvSpPr>
        <p:spPr>
          <a:xfrm>
            <a:off x="5302078" y="3815141"/>
            <a:ext cx="1688103" cy="1632844"/>
          </a:xfrm>
          <a:custGeom>
            <a:avLst/>
            <a:gdLst/>
            <a:ahLst/>
            <a:cxnLst/>
            <a:rect l="0" t="0" r="0" b="0"/>
            <a:pathLst>
              <a:path w="2658" h="2571">
                <a:moveTo>
                  <a:pt x="10" y="10"/>
                </a:moveTo>
                <a:lnTo>
                  <a:pt x="2647" y="2560"/>
                </a:lnTo>
                <a:lnTo>
                  <a:pt x="10" y="1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74" name="textbox 74"/>
          <p:cNvSpPr/>
          <p:nvPr>
            <p:custDataLst>
              <p:tags r:id="rId17"/>
            </p:custDataLst>
          </p:nvPr>
        </p:nvSpPr>
        <p:spPr>
          <a:xfrm>
            <a:off x="9566910" y="3279140"/>
            <a:ext cx="949325" cy="72453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108075" algn="l" rtl="0" eaLnBrk="0">
              <a:lnSpc>
                <a:spcPct val="82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500"/>
              </a:lnSpc>
              <a:spcBef>
                <a:spcPts val="130"/>
              </a:spcBef>
            </a:pPr>
            <a:r>
              <a:rPr sz="400" kern="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endParaRPr lang="en-US" altLang="en-US" sz="4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algn="r" rtl="0" eaLnBrk="0">
              <a:lnSpc>
                <a:spcPct val="80000"/>
              </a:lnSpc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endParaRPr lang="en-US" altLang="en-US" sz="1800" dirty="0"/>
          </a:p>
        </p:txBody>
      </p:sp>
      <p:grpSp>
        <p:nvGrpSpPr>
          <p:cNvPr id="15" name="group 12"/>
          <p:cNvGrpSpPr/>
          <p:nvPr/>
        </p:nvGrpSpPr>
        <p:grpSpPr>
          <a:xfrm rot="21600000">
            <a:off x="6803457" y="1232205"/>
            <a:ext cx="732137" cy="731913"/>
            <a:chOff x="0" y="0"/>
            <a:chExt cx="732137" cy="731913"/>
          </a:xfrm>
        </p:grpSpPr>
        <p:sp>
          <p:nvSpPr>
            <p:cNvPr id="76" name="path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732137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78" name="textbox 78"/>
            <p:cNvSpPr/>
            <p:nvPr>
              <p:custDataLst>
                <p:tags r:id="rId19"/>
              </p:custDataLst>
            </p:nvPr>
          </p:nvSpPr>
          <p:spPr>
            <a:xfrm>
              <a:off x="-12700" y="-12700"/>
              <a:ext cx="757555" cy="812800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90000"/>
                </a:lnSpc>
              </a:pPr>
              <a:endParaRPr lang="en-US" altLang="en-US" sz="1000" dirty="0"/>
            </a:p>
            <a:p>
              <a:pPr marL="312420" algn="l" rtl="0" eaLnBrk="0">
                <a:lnSpc>
                  <a:spcPct val="80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I1</a:t>
              </a:r>
              <a:endParaRPr lang="en-US" altLang="en-US" sz="1800" dirty="0"/>
            </a:p>
          </p:txBody>
        </p:sp>
      </p:grpSp>
      <p:grpSp>
        <p:nvGrpSpPr>
          <p:cNvPr id="17" name="group 14"/>
          <p:cNvGrpSpPr/>
          <p:nvPr/>
        </p:nvGrpSpPr>
        <p:grpSpPr>
          <a:xfrm rot="21600000">
            <a:off x="9041762" y="1232205"/>
            <a:ext cx="732135" cy="731913"/>
            <a:chOff x="0" y="0"/>
            <a:chExt cx="732135" cy="731913"/>
          </a:xfrm>
        </p:grpSpPr>
        <p:sp>
          <p:nvSpPr>
            <p:cNvPr id="80" name="path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732135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82" name="textbox 82"/>
            <p:cNvSpPr/>
            <p:nvPr>
              <p:custDataLst>
                <p:tags r:id="rId21"/>
              </p:custDataLst>
            </p:nvPr>
          </p:nvSpPr>
          <p:spPr>
            <a:xfrm>
              <a:off x="-12700" y="-12700"/>
              <a:ext cx="757555" cy="80962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8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314960" algn="l" rtl="0" eaLnBrk="0">
                <a:lnSpc>
                  <a:spcPct val="80000"/>
                </a:lnSpc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I5</a:t>
              </a:r>
              <a:endParaRPr lang="en-US" altLang="en-US" sz="1800" dirty="0"/>
            </a:p>
          </p:txBody>
        </p:sp>
      </p:grpSp>
      <p:grpSp>
        <p:nvGrpSpPr>
          <p:cNvPr id="19" name="group 16"/>
          <p:cNvGrpSpPr/>
          <p:nvPr/>
        </p:nvGrpSpPr>
        <p:grpSpPr>
          <a:xfrm rot="21600000">
            <a:off x="7499685" y="1833093"/>
            <a:ext cx="1649801" cy="1504609"/>
            <a:chOff x="0" y="0"/>
            <a:chExt cx="1649801" cy="1504609"/>
          </a:xfrm>
        </p:grpSpPr>
        <p:pic>
          <p:nvPicPr>
            <p:cNvPr id="84" name="picture 84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 rot="21600000">
              <a:off x="0" y="0"/>
              <a:ext cx="1649801" cy="1504609"/>
            </a:xfrm>
            <a:prstGeom prst="rect">
              <a:avLst/>
            </a:prstGeom>
          </p:spPr>
        </p:pic>
        <p:sp>
          <p:nvSpPr>
            <p:cNvPr id="86" name="textbox 86"/>
            <p:cNvSpPr/>
            <p:nvPr>
              <p:custDataLst>
                <p:tags r:id="rId24"/>
              </p:custDataLst>
            </p:nvPr>
          </p:nvSpPr>
          <p:spPr>
            <a:xfrm>
              <a:off x="-12700" y="-12700"/>
              <a:ext cx="1675764" cy="158178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marL="920750" algn="l" rtl="0" eaLnBrk="0">
                <a:lnSpc>
                  <a:spcPct val="80000"/>
                </a:lnSpc>
                <a:spcBef>
                  <a:spcPts val="5"/>
                </a:spcBef>
              </a:pP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S</a:t>
              </a:r>
              <a:endParaRPr lang="en-US" altLang="en-US" sz="1800" dirty="0"/>
            </a:p>
          </p:txBody>
        </p:sp>
      </p:grpSp>
      <p:grpSp>
        <p:nvGrpSpPr>
          <p:cNvPr id="21" name="group 18"/>
          <p:cNvGrpSpPr/>
          <p:nvPr/>
        </p:nvGrpSpPr>
        <p:grpSpPr>
          <a:xfrm rot="21600000">
            <a:off x="5306567" y="1835984"/>
            <a:ext cx="1607309" cy="1498826"/>
            <a:chOff x="0" y="0"/>
            <a:chExt cx="1607309" cy="1498826"/>
          </a:xfrm>
        </p:grpSpPr>
        <p:pic>
          <p:nvPicPr>
            <p:cNvPr id="88" name="picture 88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 rot="21600000">
              <a:off x="0" y="0"/>
              <a:ext cx="1607309" cy="1498826"/>
            </a:xfrm>
            <a:prstGeom prst="rect">
              <a:avLst/>
            </a:prstGeom>
          </p:spPr>
        </p:pic>
        <p:sp>
          <p:nvSpPr>
            <p:cNvPr id="90" name="textbox 90"/>
            <p:cNvSpPr/>
            <p:nvPr>
              <p:custDataLst>
                <p:tags r:id="rId27"/>
              </p:custDataLst>
            </p:nvPr>
          </p:nvSpPr>
          <p:spPr>
            <a:xfrm>
              <a:off x="-12700" y="-12700"/>
              <a:ext cx="1633220" cy="1576069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marL="896620" algn="l" rtl="0" eaLnBrk="0">
                <a:lnSpc>
                  <a:spcPct val="80000"/>
                </a:lnSpc>
                <a:spcBef>
                  <a:spcPts val="5"/>
                </a:spcBef>
              </a:pP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S</a:t>
              </a:r>
              <a:endParaRPr lang="en-US" altLang="en-US" sz="1800" dirty="0"/>
            </a:p>
          </p:txBody>
        </p:sp>
      </p:grpSp>
      <p:sp>
        <p:nvSpPr>
          <p:cNvPr id="94" name="textbox 94"/>
          <p:cNvSpPr/>
          <p:nvPr>
            <p:custDataLst>
              <p:tags r:id="rId28"/>
            </p:custDataLst>
          </p:nvPr>
        </p:nvSpPr>
        <p:spPr>
          <a:xfrm>
            <a:off x="6860081" y="5311838"/>
            <a:ext cx="760094" cy="80962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marL="314960" algn="l" rtl="0" eaLnBrk="0">
              <a:lnSpc>
                <a:spcPct val="80000"/>
              </a:lnSpc>
              <a:spcBef>
                <a:spcPts val="5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I3</a:t>
            </a:r>
            <a:endParaRPr lang="en-US" altLang="en-US" sz="1800" dirty="0"/>
          </a:p>
        </p:txBody>
      </p:sp>
      <p:grpSp>
        <p:nvGrpSpPr>
          <p:cNvPr id="23" name="group 20"/>
          <p:cNvGrpSpPr/>
          <p:nvPr/>
        </p:nvGrpSpPr>
        <p:grpSpPr>
          <a:xfrm rot="21600000">
            <a:off x="11088552" y="3206577"/>
            <a:ext cx="732136" cy="731913"/>
            <a:chOff x="0" y="0"/>
            <a:chExt cx="732136" cy="731913"/>
          </a:xfrm>
        </p:grpSpPr>
        <p:sp>
          <p:nvSpPr>
            <p:cNvPr id="96" name="path"/>
            <p:cNvSpPr/>
            <p:nvPr>
              <p:custDataLst>
                <p:tags r:id="rId29"/>
              </p:custDataLst>
            </p:nvPr>
          </p:nvSpPr>
          <p:spPr>
            <a:xfrm>
              <a:off x="0" y="0"/>
              <a:ext cx="732136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98" name="textbox 98"/>
            <p:cNvSpPr/>
            <p:nvPr>
              <p:custDataLst>
                <p:tags r:id="rId30"/>
              </p:custDataLst>
            </p:nvPr>
          </p:nvSpPr>
          <p:spPr>
            <a:xfrm>
              <a:off x="-12700" y="-12700"/>
              <a:ext cx="757555" cy="80962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91000"/>
                </a:lnSpc>
              </a:pPr>
              <a:endParaRPr lang="en-US" altLang="en-US" sz="1000" dirty="0"/>
            </a:p>
            <a:p>
              <a:pPr marL="317500" algn="l" rtl="0" eaLnBrk="0">
                <a:lnSpc>
                  <a:spcPct val="80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I6</a:t>
              </a:r>
              <a:endParaRPr lang="en-US" altLang="en-US" sz="1800" dirty="0"/>
            </a:p>
          </p:txBody>
        </p:sp>
      </p:grpSp>
      <p:grpSp>
        <p:nvGrpSpPr>
          <p:cNvPr id="25" name="group 22"/>
          <p:cNvGrpSpPr/>
          <p:nvPr/>
        </p:nvGrpSpPr>
        <p:grpSpPr>
          <a:xfrm rot="21600000">
            <a:off x="11088552" y="5324538"/>
            <a:ext cx="732136" cy="731913"/>
            <a:chOff x="0" y="0"/>
            <a:chExt cx="732136" cy="731913"/>
          </a:xfrm>
        </p:grpSpPr>
        <p:sp>
          <p:nvSpPr>
            <p:cNvPr id="100" name="path"/>
            <p:cNvSpPr/>
            <p:nvPr>
              <p:custDataLst>
                <p:tags r:id="rId31"/>
              </p:custDataLst>
            </p:nvPr>
          </p:nvSpPr>
          <p:spPr>
            <a:xfrm>
              <a:off x="0" y="0"/>
              <a:ext cx="732136" cy="731913"/>
            </a:xfrm>
            <a:custGeom>
              <a:avLst/>
              <a:gdLst/>
              <a:ahLst/>
              <a:cxnLst/>
              <a:rect l="0" t="0" r="0" b="0"/>
              <a:pathLst>
                <a:path w="1152" h="1152">
                  <a:moveTo>
                    <a:pt x="1141" y="576"/>
                  </a:moveTo>
                  <a:cubicBezTo>
                    <a:pt x="1141" y="888"/>
                    <a:pt x="888" y="1141"/>
                    <a:pt x="576" y="1141"/>
                  </a:cubicBezTo>
                  <a:cubicBezTo>
                    <a:pt x="264" y="1141"/>
                    <a:pt x="10" y="888"/>
                    <a:pt x="10" y="576"/>
                  </a:cubicBezTo>
                  <a:cubicBezTo>
                    <a:pt x="10" y="264"/>
                    <a:pt x="264" y="10"/>
                    <a:pt x="576" y="10"/>
                  </a:cubicBezTo>
                  <a:cubicBezTo>
                    <a:pt x="888" y="10"/>
                    <a:pt x="1141" y="264"/>
                    <a:pt x="1141" y="576"/>
                  </a:cubicBezTo>
                </a:path>
              </a:pathLst>
            </a:custGeom>
            <a:noFill/>
            <a:ln w="1396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102" name="textbox 102"/>
            <p:cNvSpPr/>
            <p:nvPr>
              <p:custDataLst>
                <p:tags r:id="rId32"/>
              </p:custDataLst>
            </p:nvPr>
          </p:nvSpPr>
          <p:spPr>
            <a:xfrm>
              <a:off x="-12700" y="-12700"/>
              <a:ext cx="757555" cy="809625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94000"/>
                </a:lnSpc>
              </a:pPr>
              <a:endParaRPr lang="en-US" altLang="en-US" sz="1000" dirty="0"/>
            </a:p>
            <a:p>
              <a:pPr marL="317500" algn="l" rtl="0" eaLnBrk="0">
                <a:lnSpc>
                  <a:spcPct val="80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I8</a:t>
              </a:r>
              <a:endParaRPr lang="en-US" altLang="en-US" sz="1800" dirty="0"/>
            </a:p>
          </p:txBody>
        </p:sp>
      </p:grpSp>
      <p:sp>
        <p:nvSpPr>
          <p:cNvPr id="104" name="path"/>
          <p:cNvSpPr/>
          <p:nvPr>
            <p:custDataLst>
              <p:tags r:id="rId33"/>
            </p:custDataLst>
          </p:nvPr>
        </p:nvSpPr>
        <p:spPr>
          <a:xfrm>
            <a:off x="6965041" y="2757894"/>
            <a:ext cx="552603" cy="501032"/>
          </a:xfrm>
          <a:custGeom>
            <a:avLst/>
            <a:gdLst/>
            <a:ahLst/>
            <a:cxnLst/>
            <a:rect l="0" t="0" r="0" b="0"/>
            <a:pathLst>
              <a:path w="870" h="789">
                <a:moveTo>
                  <a:pt x="185" y="778"/>
                </a:moveTo>
                <a:cubicBezTo>
                  <a:pt x="-3" y="640"/>
                  <a:pt x="-45" y="375"/>
                  <a:pt x="92" y="185"/>
                </a:cubicBezTo>
                <a:cubicBezTo>
                  <a:pt x="229" y="-3"/>
                  <a:pt x="494" y="-45"/>
                  <a:pt x="684" y="91"/>
                </a:cubicBezTo>
                <a:cubicBezTo>
                  <a:pt x="873" y="229"/>
                  <a:pt x="915" y="494"/>
                  <a:pt x="778" y="684"/>
                </a:cubicBezTo>
                <a:cubicBezTo>
                  <a:pt x="752" y="720"/>
                  <a:pt x="720" y="751"/>
                  <a:pt x="684" y="778"/>
                </a:cubicBezTo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06" name="textbox 106"/>
          <p:cNvSpPr/>
          <p:nvPr>
            <p:custDataLst>
              <p:tags r:id="rId34"/>
            </p:custDataLst>
          </p:nvPr>
        </p:nvSpPr>
        <p:spPr>
          <a:xfrm>
            <a:off x="5968390" y="3644930"/>
            <a:ext cx="228600" cy="135381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algn="r" rtl="0" eaLnBrk="0">
              <a:lnSpc>
                <a:spcPct val="82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endParaRPr lang="en-US" altLang="en-US" sz="18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12700" algn="l" rtl="0" eaLnBrk="0">
              <a:lnSpc>
                <a:spcPct val="99000"/>
              </a:lnSpc>
              <a:spcBef>
                <a:spcPts val="5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endParaRPr lang="en-US" altLang="en-US" sz="1800" dirty="0"/>
          </a:p>
        </p:txBody>
      </p:sp>
      <p:pic>
        <p:nvPicPr>
          <p:cNvPr id="108" name="picture 10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 rot="21600000">
            <a:off x="5410003" y="3512704"/>
            <a:ext cx="1472253" cy="119658"/>
          </a:xfrm>
          <a:prstGeom prst="rect">
            <a:avLst/>
          </a:prstGeom>
        </p:spPr>
      </p:pic>
      <p:sp>
        <p:nvSpPr>
          <p:cNvPr id="110" name="path"/>
          <p:cNvSpPr/>
          <p:nvPr>
            <p:custDataLst>
              <p:tags r:id="rId37"/>
            </p:custDataLst>
          </p:nvPr>
        </p:nvSpPr>
        <p:spPr>
          <a:xfrm>
            <a:off x="7600429" y="5683515"/>
            <a:ext cx="1448313" cy="13960"/>
          </a:xfrm>
          <a:custGeom>
            <a:avLst/>
            <a:gdLst/>
            <a:ahLst/>
            <a:cxnLst/>
            <a:rect l="0" t="0" r="0" b="0"/>
            <a:pathLst>
              <a:path w="2280" h="21">
                <a:moveTo>
                  <a:pt x="2280" y="10"/>
                </a:moveTo>
                <a:lnTo>
                  <a:pt x="0" y="10"/>
                </a:lnTo>
                <a:lnTo>
                  <a:pt x="2280" y="1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12" name="path"/>
          <p:cNvSpPr/>
          <p:nvPr>
            <p:custDataLst>
              <p:tags r:id="rId38"/>
            </p:custDataLst>
          </p:nvPr>
        </p:nvSpPr>
        <p:spPr>
          <a:xfrm>
            <a:off x="7600429" y="3565553"/>
            <a:ext cx="1448313" cy="13960"/>
          </a:xfrm>
          <a:custGeom>
            <a:avLst/>
            <a:gdLst/>
            <a:ahLst/>
            <a:cxnLst/>
            <a:rect l="0" t="0" r="0" b="0"/>
            <a:pathLst>
              <a:path w="2280" h="21">
                <a:moveTo>
                  <a:pt x="0" y="10"/>
                </a:moveTo>
                <a:lnTo>
                  <a:pt x="2280" y="10"/>
                </a:lnTo>
                <a:lnTo>
                  <a:pt x="0" y="1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14" name="path"/>
          <p:cNvSpPr/>
          <p:nvPr>
            <p:custDataLst>
              <p:tags r:id="rId39"/>
            </p:custDataLst>
          </p:nvPr>
        </p:nvSpPr>
        <p:spPr>
          <a:xfrm>
            <a:off x="7234360" y="3931510"/>
            <a:ext cx="13965" cy="1400008"/>
          </a:xfrm>
          <a:custGeom>
            <a:avLst/>
            <a:gdLst/>
            <a:ahLst/>
            <a:cxnLst/>
            <a:rect l="0" t="0" r="0" b="0"/>
            <a:pathLst>
              <a:path w="21" h="2204">
                <a:moveTo>
                  <a:pt x="10" y="0"/>
                </a:moveTo>
                <a:lnTo>
                  <a:pt x="10" y="2204"/>
                </a:lnTo>
                <a:lnTo>
                  <a:pt x="10" y="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16" name="path"/>
          <p:cNvSpPr/>
          <p:nvPr>
            <p:custDataLst>
              <p:tags r:id="rId40"/>
            </p:custDataLst>
          </p:nvPr>
        </p:nvSpPr>
        <p:spPr>
          <a:xfrm>
            <a:off x="9400847" y="3931510"/>
            <a:ext cx="13964" cy="1400008"/>
          </a:xfrm>
          <a:custGeom>
            <a:avLst/>
            <a:gdLst/>
            <a:ahLst/>
            <a:cxnLst/>
            <a:rect l="0" t="0" r="0" b="0"/>
            <a:pathLst>
              <a:path w="21" h="2204">
                <a:moveTo>
                  <a:pt x="10" y="0"/>
                </a:moveTo>
                <a:lnTo>
                  <a:pt x="10" y="2204"/>
                </a:lnTo>
                <a:lnTo>
                  <a:pt x="10" y="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18" name="path"/>
          <p:cNvSpPr/>
          <p:nvPr>
            <p:custDataLst>
              <p:tags r:id="rId41"/>
            </p:custDataLst>
          </p:nvPr>
        </p:nvSpPr>
        <p:spPr>
          <a:xfrm>
            <a:off x="9766916" y="5683515"/>
            <a:ext cx="1328618" cy="13960"/>
          </a:xfrm>
          <a:custGeom>
            <a:avLst/>
            <a:gdLst/>
            <a:ahLst/>
            <a:cxnLst/>
            <a:rect l="0" t="0" r="0" b="0"/>
            <a:pathLst>
              <a:path w="2092" h="21">
                <a:moveTo>
                  <a:pt x="0" y="10"/>
                </a:moveTo>
                <a:lnTo>
                  <a:pt x="2092" y="10"/>
                </a:lnTo>
                <a:lnTo>
                  <a:pt x="0" y="1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20" name="path"/>
          <p:cNvSpPr/>
          <p:nvPr>
            <p:custDataLst>
              <p:tags r:id="rId42"/>
            </p:custDataLst>
          </p:nvPr>
        </p:nvSpPr>
        <p:spPr>
          <a:xfrm>
            <a:off x="9766916" y="3565553"/>
            <a:ext cx="1328618" cy="13960"/>
          </a:xfrm>
          <a:custGeom>
            <a:avLst/>
            <a:gdLst/>
            <a:ahLst/>
            <a:cxnLst/>
            <a:rect l="0" t="0" r="0" b="0"/>
            <a:pathLst>
              <a:path w="2092" h="21">
                <a:moveTo>
                  <a:pt x="0" y="10"/>
                </a:moveTo>
                <a:lnTo>
                  <a:pt x="2092" y="10"/>
                </a:lnTo>
                <a:lnTo>
                  <a:pt x="0" y="10"/>
                </a:lnTo>
                <a:close/>
              </a:path>
            </a:pathLst>
          </a:custGeom>
          <a:noFill/>
          <a:ln w="13962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22" name="picture 122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 rot="21600000">
            <a:off x="6872781" y="5331418"/>
            <a:ext cx="110418" cy="109587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 rot="21600000">
            <a:off x="7399640" y="3139368"/>
            <a:ext cx="104733" cy="112579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 rot="21600000">
            <a:off x="10999778" y="5630665"/>
            <a:ext cx="95756" cy="119658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 rot="21600000">
            <a:off x="10999778" y="3512704"/>
            <a:ext cx="95756" cy="119658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 rot="21600000">
            <a:off x="7181495" y="5235791"/>
            <a:ext cx="119695" cy="95727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4"/>
          <a:stretch>
            <a:fillRect/>
          </a:stretch>
        </p:blipFill>
        <p:spPr>
          <a:xfrm rot="21600000">
            <a:off x="9347982" y="5235791"/>
            <a:ext cx="119695" cy="95727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 rot="21600000">
            <a:off x="7600429" y="5630665"/>
            <a:ext cx="95756" cy="119658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58"/>
          <a:stretch>
            <a:fillRect/>
          </a:stretch>
        </p:blipFill>
        <p:spPr>
          <a:xfrm rot="21600000">
            <a:off x="8952987" y="3512704"/>
            <a:ext cx="95756" cy="119658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59"/>
            </p:custDataLst>
          </p:nvPr>
        </p:nvSpPr>
        <p:spPr>
          <a:xfrm>
            <a:off x="615351" y="3299322"/>
            <a:ext cx="3473603" cy="175196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分值：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状态编号可以不同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扣分点：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solidFill>
                  <a:srgbClr val="FF0000"/>
                </a:solidFill>
              </a:rPr>
              <a:t>漏一个状态扣</a:t>
            </a:r>
            <a:r>
              <a:rPr lang="en-US" altLang="zh-CN">
                <a:solidFill>
                  <a:srgbClr val="FF0000"/>
                </a:solidFill>
              </a:rPr>
              <a:t>0.5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en-US" altLang="zh-CN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solidFill>
                  <a:srgbClr val="FF0000"/>
                </a:solidFill>
              </a:rPr>
              <a:t>无项目集扣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en-US" altLang="zh-CN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80880" y="4395470"/>
            <a:ext cx="47625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3.19 </a:t>
            </a:r>
            <a:r>
              <a:rPr lang="en-US" altLang="zh-CN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endParaRPr lang="en-US" altLang="zh-CN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85553" y="1077313"/>
            <a:ext cx="9370060" cy="3778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spcBef>
                <a:spcPts val="1040"/>
              </a:spcBef>
            </a:pP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题目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考虑下面的文法，为其构造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SLR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" name="textbox 172"/>
          <p:cNvSpPr/>
          <p:nvPr>
            <p:custDataLst>
              <p:tags r:id="rId1"/>
            </p:custDataLst>
          </p:nvPr>
        </p:nvSpPr>
        <p:spPr>
          <a:xfrm>
            <a:off x="979093" y="2768803"/>
            <a:ext cx="1073150" cy="341249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422275" algn="l" rtl="0" eaLnBrk="0">
              <a:lnSpc>
                <a:spcPct val="8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</a:t>
            </a:r>
            <a:r>
              <a:rPr sz="13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86055" algn="l" rtl="0" eaLnBrk="0">
              <a:lnSpc>
                <a:spcPts val="2445"/>
              </a:lnSpc>
            </a:pPr>
            <a:r>
              <a:rPr sz="2700" kern="0" spc="20" baseline="1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2000" kern="0" spc="20" baseline="18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r>
              <a:rPr sz="1300" kern="0" spc="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2700" kern="0" spc="2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700" kern="0" spc="-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700" kern="0" spc="2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700" kern="0" spc="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700" kern="0" spc="2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endParaRPr lang="en-US" altLang="en-US" sz="2700" baseline="2000" dirty="0"/>
          </a:p>
          <a:p>
            <a:pPr marL="12700" algn="l" rtl="0" eaLnBrk="0">
              <a:lnSpc>
                <a:spcPct val="100000"/>
              </a:lnSpc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800" kern="0" spc="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E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+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endParaRPr lang="en-US" altLang="en-US" sz="1800" dirty="0"/>
          </a:p>
          <a:p>
            <a:pPr marL="224155" algn="l" rtl="0" eaLnBrk="0">
              <a:lnSpc>
                <a:spcPct val="100000"/>
              </a:lnSpc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800" kern="0" spc="3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T</a:t>
            </a:r>
            <a:endParaRPr lang="en-US" altLang="en-US" sz="1800" dirty="0"/>
          </a:p>
          <a:p>
            <a:pPr marL="160020" algn="l" rtl="0" eaLnBrk="0">
              <a:lnSpc>
                <a:spcPct val="99000"/>
              </a:lnSpc>
              <a:spcBef>
                <a:spcPts val="20"/>
              </a:spcBef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TF</a:t>
            </a:r>
            <a:endParaRPr lang="en-US" altLang="en-US" sz="1800" dirty="0"/>
          </a:p>
          <a:p>
            <a:pPr marL="227330" algn="l" rtl="0" eaLnBrk="0">
              <a:lnSpc>
                <a:spcPct val="100000"/>
              </a:lnSpc>
              <a:spcBef>
                <a:spcPts val="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F</a:t>
            </a:r>
            <a:endParaRPr lang="en-US" altLang="en-US" sz="1800" dirty="0"/>
          </a:p>
          <a:p>
            <a:pPr marL="14224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F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∗</a:t>
            </a:r>
            <a:endParaRPr lang="en-US" altLang="en-US" sz="1800" dirty="0"/>
          </a:p>
          <a:p>
            <a:pPr marL="230505" algn="l" rtl="0" eaLnBrk="0">
              <a:lnSpc>
                <a:spcPct val="100000"/>
              </a:lnSpc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3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a</a:t>
            </a:r>
            <a:endParaRPr lang="en-US" altLang="en-US" sz="1800" dirty="0"/>
          </a:p>
          <a:p>
            <a:pPr marL="233680" algn="l" rtl="0" eaLnBrk="0">
              <a:lnSpc>
                <a:spcPts val="2215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3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b</a:t>
            </a:r>
            <a:endParaRPr lang="en-US" altLang="en-US" sz="1800" dirty="0"/>
          </a:p>
          <a:p>
            <a:pPr algn="l" rtl="0" eaLnBrk="0">
              <a:lnSpc>
                <a:spcPct val="187000"/>
              </a:lnSpc>
            </a:pPr>
            <a:endParaRPr lang="en-US" altLang="en-US" sz="1000" dirty="0"/>
          </a:p>
          <a:p>
            <a:pPr marL="422275" algn="l" rtl="0" eaLnBrk="0">
              <a:lnSpc>
                <a:spcPct val="83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5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219710" algn="l" rtl="0" eaLnBrk="0">
              <a:lnSpc>
                <a:spcPts val="2580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b.</a:t>
            </a:r>
            <a:endParaRPr lang="en-US" altLang="en-US" sz="1800" dirty="0"/>
          </a:p>
        </p:txBody>
      </p:sp>
      <p:sp>
        <p:nvSpPr>
          <p:cNvPr id="174" name="textbox 174"/>
          <p:cNvSpPr/>
          <p:nvPr>
            <p:custDataLst>
              <p:tags r:id="rId2"/>
            </p:custDataLst>
          </p:nvPr>
        </p:nvSpPr>
        <p:spPr>
          <a:xfrm>
            <a:off x="2549711" y="4847285"/>
            <a:ext cx="1035050" cy="19538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40259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6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2700" algn="l" rtl="0" eaLnBrk="0">
              <a:lnSpc>
                <a:spcPct val="100000"/>
              </a:lnSpc>
              <a:spcBef>
                <a:spcPts val="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800" kern="0" spc="3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E+. T</a:t>
            </a:r>
            <a:endParaRPr lang="en-US" altLang="en-US" sz="1800" dirty="0"/>
          </a:p>
          <a:p>
            <a:pPr marL="140335" algn="l" rtl="0" eaLnBrk="0">
              <a:lnSpc>
                <a:spcPct val="100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TF</a:t>
            </a:r>
            <a:endParaRPr lang="en-US" altLang="en-US" sz="1800" dirty="0"/>
          </a:p>
          <a:p>
            <a:pPr marL="208915" algn="l" rtl="0" eaLnBrk="0">
              <a:lnSpc>
                <a:spcPct val="100000"/>
              </a:lnSpc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F</a:t>
            </a:r>
            <a:endParaRPr lang="en-US" altLang="en-US" sz="1800" dirty="0"/>
          </a:p>
          <a:p>
            <a:pPr marL="12192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F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∗</a:t>
            </a:r>
            <a:endParaRPr lang="en-US" altLang="en-US" sz="1800" dirty="0"/>
          </a:p>
          <a:p>
            <a:pPr marL="212090" algn="l" rtl="0" eaLnBrk="0">
              <a:lnSpc>
                <a:spcPct val="99000"/>
              </a:lnSpc>
              <a:spcBef>
                <a:spcPts val="2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a</a:t>
            </a:r>
            <a:endParaRPr lang="en-US" altLang="en-US" sz="1800" dirty="0"/>
          </a:p>
          <a:p>
            <a:pPr marL="213995" algn="l" rtl="0" eaLnBrk="0">
              <a:lnSpc>
                <a:spcPts val="2220"/>
              </a:lnSpc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b</a:t>
            </a:r>
            <a:endParaRPr lang="en-US" altLang="en-US" sz="1800" dirty="0"/>
          </a:p>
        </p:txBody>
      </p:sp>
      <p:sp>
        <p:nvSpPr>
          <p:cNvPr id="176" name="textbox 176"/>
          <p:cNvSpPr/>
          <p:nvPr>
            <p:custDataLst>
              <p:tags r:id="rId3"/>
            </p:custDataLst>
          </p:nvPr>
        </p:nvSpPr>
        <p:spPr>
          <a:xfrm>
            <a:off x="4447057" y="2646883"/>
            <a:ext cx="845185" cy="167957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307975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2700" indent="85090" algn="l" rtl="0" eaLnBrk="0">
              <a:lnSpc>
                <a:spcPct val="100000"/>
              </a:lnSpc>
              <a:spcBef>
                <a:spcPts val="6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800" kern="0" spc="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T.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T. F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F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∗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a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b</a:t>
            </a:r>
            <a:endParaRPr lang="en-US" altLang="en-US" sz="1800" dirty="0"/>
          </a:p>
        </p:txBody>
      </p:sp>
      <p:sp>
        <p:nvSpPr>
          <p:cNvPr id="178" name="textbox 178"/>
          <p:cNvSpPr/>
          <p:nvPr>
            <p:custDataLst>
              <p:tags r:id="rId4"/>
            </p:custDataLst>
          </p:nvPr>
        </p:nvSpPr>
        <p:spPr>
          <a:xfrm>
            <a:off x="2549321" y="2850083"/>
            <a:ext cx="1036319" cy="85153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405765" algn="l" rtl="0" eaLnBrk="0">
              <a:lnSpc>
                <a:spcPct val="87000"/>
              </a:lnSpc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1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54305" algn="l" rtl="0" eaLnBrk="0">
              <a:lnSpc>
                <a:spcPts val="2445"/>
              </a:lnSpc>
            </a:pPr>
            <a:r>
              <a:rPr sz="2700" kern="0" spc="50" baseline="13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2000" kern="0" spc="50" baseline="18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r>
              <a:rPr sz="1300" kern="0" spc="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2700" kern="0" spc="5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700" kern="0" spc="1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700" kern="0" spc="5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700" kern="0" spc="-2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700" kern="0" spc="50" baseline="20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endParaRPr lang="en-US" altLang="en-US" sz="2700" baseline="2000" dirty="0"/>
          </a:p>
          <a:p>
            <a:pPr marL="12700" algn="l" rtl="0" eaLnBrk="0">
              <a:lnSpc>
                <a:spcPts val="218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800" kern="0" spc="3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E</a:t>
            </a:r>
            <a:r>
              <a:rPr sz="1800" kern="0" spc="-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 +T</a:t>
            </a:r>
            <a:endParaRPr lang="en-US" altLang="en-US" sz="1800" dirty="0"/>
          </a:p>
        </p:txBody>
      </p:sp>
      <p:sp>
        <p:nvSpPr>
          <p:cNvPr id="182" name="textbox 182"/>
          <p:cNvSpPr/>
          <p:nvPr>
            <p:custDataLst>
              <p:tags r:id="rId5"/>
            </p:custDataLst>
          </p:nvPr>
        </p:nvSpPr>
        <p:spPr>
          <a:xfrm>
            <a:off x="4423689" y="4852492"/>
            <a:ext cx="810259" cy="85788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28829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7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20320" indent="-7620" algn="l" rtl="0" eaLnBrk="0">
              <a:lnSpc>
                <a:spcPct val="101000"/>
              </a:lnSpc>
              <a:spcBef>
                <a:spcPts val="30"/>
              </a:spcBef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TF</a:t>
            </a:r>
            <a:r>
              <a:rPr sz="1800" kern="0" spc="-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-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-2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∗</a:t>
            </a:r>
            <a:endParaRPr lang="en-US" altLang="en-US" sz="1800" dirty="0"/>
          </a:p>
        </p:txBody>
      </p:sp>
      <p:sp>
        <p:nvSpPr>
          <p:cNvPr id="184" name="textbox 184"/>
          <p:cNvSpPr/>
          <p:nvPr>
            <p:custDataLst>
              <p:tags r:id="rId6"/>
            </p:custDataLst>
          </p:nvPr>
        </p:nvSpPr>
        <p:spPr>
          <a:xfrm>
            <a:off x="6182030" y="2640533"/>
            <a:ext cx="794384" cy="85788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27940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3</a:t>
            </a: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marL="12700" indent="60325" algn="l" rtl="0" eaLnBrk="0">
              <a:lnSpc>
                <a:spcPct val="101000"/>
              </a:lnSpc>
              <a:spcBef>
                <a:spcPts val="30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-2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-2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∗</a:t>
            </a:r>
            <a:endParaRPr lang="en-US" altLang="en-US" sz="1800" dirty="0"/>
          </a:p>
        </p:txBody>
      </p:sp>
      <p:sp>
        <p:nvSpPr>
          <p:cNvPr id="186" name="textbox 186"/>
          <p:cNvSpPr/>
          <p:nvPr>
            <p:custDataLst>
              <p:tags r:id="rId7"/>
            </p:custDataLst>
          </p:nvPr>
        </p:nvSpPr>
        <p:spPr>
          <a:xfrm>
            <a:off x="6059102" y="4847285"/>
            <a:ext cx="845185" cy="58356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304800" algn="l" rtl="0" eaLnBrk="0">
              <a:lnSpc>
                <a:spcPct val="100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I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8</a:t>
            </a:r>
            <a:r>
              <a:rPr sz="1300" kern="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:</a:t>
            </a:r>
            <a:endParaRPr lang="en-US" altLang="en-US" sz="1800" dirty="0"/>
          </a:p>
          <a:p>
            <a:pPr algn="r" rtl="0" eaLnBrk="0">
              <a:lnSpc>
                <a:spcPts val="2235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2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F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∗</a:t>
            </a:r>
            <a:r>
              <a:rPr sz="1800" kern="0" spc="-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.</a:t>
            </a:r>
            <a:endParaRPr lang="en-US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7156450" y="2698750"/>
            <a:ext cx="6096000" cy="650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010920" algn="l" rtl="0" eaLnBrk="0">
              <a:lnSpc>
                <a:spcPct val="83000"/>
              </a:lnSpc>
            </a:pPr>
            <a:r>
              <a:rPr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I</a:t>
            </a:r>
            <a:r>
              <a:rPr sz="1300"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4</a:t>
            </a:r>
            <a:r>
              <a:rPr sz="1300" spc="-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pc="-2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:</a:t>
            </a:r>
            <a:endParaRPr lang="en-US" altLang="en-US" sz="1800" dirty="0"/>
          </a:p>
          <a:p>
            <a:pPr marL="806450" algn="l" rtl="0" eaLnBrk="0">
              <a:lnSpc>
                <a:spcPts val="2580"/>
              </a:lnSpc>
            </a:pPr>
            <a:r>
              <a:rPr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F</a:t>
            </a:r>
            <a:r>
              <a:rPr spc="27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→</a:t>
            </a:r>
            <a:r>
              <a:rPr spc="2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pc="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a.</a:t>
            </a:r>
            <a:endParaRPr kumimoji="0" lang="zh-CN" altLang="en-US" sz="1800" b="0" i="0" u="none" strike="noStrike" cap="none" spc="30" normalizeH="0" baseline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FillTx/>
              <a:latin typeface="Cambria Math" panose="02040503050406030204"/>
              <a:ea typeface="Cambria Math" panose="02040503050406030204"/>
              <a:cs typeface="Cambria Math" panose="02040503050406030204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1623060"/>
          <a:ext cx="1384300" cy="10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8" imgW="862965" imgH="660400" progId="Equation.KSEE3">
                  <p:embed/>
                </p:oleObj>
              </mc:Choice>
              <mc:Fallback>
                <p:oleObj name="" r:id="rId8" imgW="862965" imgH="660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5240" y="1623060"/>
                        <a:ext cx="1384300" cy="105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6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7156755" y="1832610"/>
          <a:ext cx="4613275" cy="4867275"/>
        </p:xfrm>
        <a:graphic>
          <a:graphicData uri="http://schemas.openxmlformats.org/drawingml/2006/table">
            <a:tbl>
              <a:tblPr/>
              <a:tblGrid>
                <a:gridCol w="2880360"/>
                <a:gridCol w="1732914"/>
              </a:tblGrid>
              <a:tr h="4859020">
                <a:tc>
                  <a:txBody>
                    <a:bodyPr/>
                    <a:p>
                      <a:pPr algn="l" rtl="0" eaLnBrk="0">
                        <a:lnSpc>
                          <a:spcPct val="19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marL="1199515" algn="l" rtl="0" eaLnBrk="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endParaRPr sz="18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  <a:p>
                      <a:pPr marL="1199515" algn="l" rtl="0" eaLnBrk="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13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9</a:t>
                      </a:r>
                      <a:r>
                        <a:rPr sz="13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:</a:t>
                      </a:r>
                      <a:endParaRPr lang="en-US" altLang="en-US" sz="1800" dirty="0"/>
                    </a:p>
                    <a:p>
                      <a:pPr marL="77597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E</a:t>
                      </a:r>
                      <a:r>
                        <a:rPr sz="18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→</a:t>
                      </a:r>
                      <a:r>
                        <a:rPr sz="18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E</a:t>
                      </a:r>
                      <a:r>
                        <a:rPr sz="18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+</a:t>
                      </a:r>
                      <a:r>
                        <a:rPr sz="18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T.</a:t>
                      </a:r>
                      <a:endParaRPr lang="en-US" altLang="en-US" sz="1800" dirty="0"/>
                    </a:p>
                    <a:p>
                      <a:pPr marL="90106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T</a:t>
                      </a:r>
                      <a:r>
                        <a:rPr sz="1800" kern="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→</a:t>
                      </a:r>
                      <a:r>
                        <a:rPr sz="18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T. F</a:t>
                      </a:r>
                      <a:endParaRPr lang="en-US" altLang="en-US" sz="1800" dirty="0"/>
                    </a:p>
                    <a:p>
                      <a:pPr marL="917575" algn="l" rtl="0" eaLnBrk="0">
                        <a:lnSpc>
                          <a:spcPct val="100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F</a:t>
                      </a:r>
                      <a:r>
                        <a:rPr sz="18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→</a:t>
                      </a:r>
                      <a:r>
                        <a:rPr sz="18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. F</a:t>
                      </a:r>
                      <a:r>
                        <a:rPr sz="18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∗</a:t>
                      </a:r>
                      <a:endParaRPr lang="en-US" altLang="en-US" sz="1800" dirty="0"/>
                    </a:p>
                    <a:p>
                      <a:pPr marL="1006475" algn="l" rtl="0" eaLnBrk="0">
                        <a:lnSpc>
                          <a:spcPct val="100000"/>
                        </a:lnSpc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F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→</a:t>
                      </a:r>
                      <a:r>
                        <a:rPr sz="18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. a</a:t>
                      </a:r>
                      <a:endParaRPr lang="en-US" altLang="en-US" sz="1800" dirty="0"/>
                    </a:p>
                    <a:p>
                      <a:pPr marL="1009015" algn="l" rtl="0" eaLnBrk="0">
                        <a:lnSpc>
                          <a:spcPts val="2575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F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→</a:t>
                      </a:r>
                      <a:r>
                        <a:rPr sz="18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. b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200" dirty="0"/>
                    </a:p>
                    <a:p>
                      <a:pPr marL="18161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1</a:t>
                      </a:r>
                      <a:r>
                        <a:rPr sz="13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0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E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3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0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T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3</a:t>
                      </a:r>
                      <a:r>
                        <a:rPr sz="13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0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F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4</a:t>
                      </a:r>
                      <a:r>
                        <a:rPr sz="13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0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a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5</a:t>
                      </a:r>
                      <a:r>
                        <a:rPr sz="13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0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b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6</a:t>
                      </a:r>
                      <a:r>
                        <a:rPr sz="13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1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+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7</a:t>
                      </a:r>
                      <a:r>
                        <a:rPr sz="13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F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4</a:t>
                      </a:r>
                      <a:r>
                        <a:rPr sz="13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a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5</a:t>
                      </a:r>
                      <a:r>
                        <a:rPr sz="13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2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b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8</a:t>
                      </a:r>
                      <a:r>
                        <a:rPr sz="13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3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</a:t>
                      </a:r>
                      <a:r>
                        <a:rPr sz="18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∗ 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9</a:t>
                      </a:r>
                      <a:r>
                        <a:rPr sz="13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6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T 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3</a:t>
                      </a:r>
                      <a:r>
                        <a:rPr sz="13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6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F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4</a:t>
                      </a:r>
                      <a:r>
                        <a:rPr sz="13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6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a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5</a:t>
                      </a:r>
                      <a:r>
                        <a:rPr sz="13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6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b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8</a:t>
                      </a:r>
                      <a:r>
                        <a:rPr sz="13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7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</a:t>
                      </a:r>
                      <a:r>
                        <a:rPr sz="18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∗ 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7</a:t>
                      </a:r>
                      <a:r>
                        <a:rPr sz="13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9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F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4</a:t>
                      </a:r>
                      <a:r>
                        <a:rPr sz="13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20" baseline="-3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9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a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I</a:t>
                      </a:r>
                      <a:r>
                        <a:rPr sz="2000" kern="0" spc="10" baseline="-5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5</a:t>
                      </a:r>
                      <a:r>
                        <a:rPr sz="13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=</a:t>
                      </a:r>
                      <a:r>
                        <a:rPr sz="1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goto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(I</a:t>
                      </a:r>
                      <a:r>
                        <a:rPr sz="13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9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, b)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COMMONDATA" val="eyJoZGlkIjoiOTY5NGQ3NjZiNzkxODBiNWFjN2Y0ODk1YmNkNDBjMjkifQ==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自定义 1">
      <a:majorFont>
        <a:latin typeface="Times New Roman"/>
        <a:ea typeface="黑体"/>
        <a:cs typeface="Helvetica"/>
      </a:majorFont>
      <a:minorFont>
        <a:latin typeface="Times New Roman"/>
        <a:ea typeface="宋体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2870</Words>
  <Application>WPS 演示</Application>
  <PresentationFormat>宽屏</PresentationFormat>
  <Paragraphs>806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Gill Sans MT</vt:lpstr>
      <vt:lpstr>Arial</vt:lpstr>
      <vt:lpstr>微软雅黑</vt:lpstr>
      <vt:lpstr>Calibri</vt:lpstr>
      <vt:lpstr>Roboto</vt:lpstr>
      <vt:lpstr>Times New Roman</vt:lpstr>
      <vt:lpstr>Cambria Math</vt:lpstr>
      <vt:lpstr>MS Gothic</vt:lpstr>
      <vt:lpstr>等线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说明</vt:lpstr>
      <vt:lpstr>3.1 a</vt:lpstr>
      <vt:lpstr>3.2a</vt:lpstr>
      <vt:lpstr>3.10</vt:lpstr>
      <vt:lpstr>3.11</vt:lpstr>
      <vt:lpstr>3.17</vt:lpstr>
      <vt:lpstr>3.17（cont）</vt:lpstr>
      <vt:lpstr>3.19 a</vt:lpstr>
      <vt:lpstr>3.19a (Cont)</vt:lpstr>
      <vt:lpstr>3.19a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嘉</cp:lastModifiedBy>
  <cp:revision>98</cp:revision>
  <dcterms:created xsi:type="dcterms:W3CDTF">2023-10-07T04:57:00Z</dcterms:created>
  <dcterms:modified xsi:type="dcterms:W3CDTF">2023-10-08T08:11:23Z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C47D7A7E79BC48329B41D39E0B52DA12_12</vt:lpwstr>
  </property>
  <property fmtid="{D5CDD505-2E9C-101B-9397-08002B2CF9AE}" pid="3" name="KSOProductBuildVer">
    <vt:lpwstr>2052-12.1.0.15712</vt:lpwstr>
  </property>
</Properties>
</file>