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3"/>
  </p:notesMasterIdLst>
  <p:sldIdLst>
    <p:sldId id="269" r:id="rId2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8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27" autoAdjust="0"/>
    <p:restoredTop sz="91422" autoAdjust="0"/>
  </p:normalViewPr>
  <p:slideViewPr>
    <p:cSldViewPr>
      <p:cViewPr varScale="1">
        <p:scale>
          <a:sx n="141" d="100"/>
          <a:sy n="141" d="100"/>
        </p:scale>
        <p:origin x="396" y="63"/>
      </p:cViewPr>
      <p:guideLst>
        <p:guide orient="horz" pos="2868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33766-0B5A-4C04-BC93-88F056D60284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43939-B7CB-425C-AAE4-F867837DB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36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这个地方的结果老师可以直接在黑板板书，可以增强学生的兴趣</a:t>
            </a:r>
            <a:endParaRPr lang="en-US" altLang="zh-CN" dirty="0"/>
          </a:p>
          <a:p>
            <a:r>
              <a:rPr lang="en-US" altLang="zh-CN" dirty="0" err="1"/>
              <a:t>Yxy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Work</a:t>
            </a:r>
            <a:r>
              <a:rPr lang="zh-CN" altLang="en-US" dirty="0"/>
              <a:t>的主码应该是（</a:t>
            </a:r>
            <a:r>
              <a:rPr lang="en-US" altLang="zh-CN" dirty="0" err="1"/>
              <a:t>Tno</a:t>
            </a:r>
            <a:r>
              <a:rPr lang="zh-CN" altLang="en-US" dirty="0"/>
              <a:t>，</a:t>
            </a:r>
            <a:r>
              <a:rPr lang="en-US" altLang="zh-CN" dirty="0" err="1"/>
              <a:t>Dno</a:t>
            </a:r>
            <a:r>
              <a:rPr lang="zh-CN" altLang="en-US" dirty="0"/>
              <a:t>），如果考虑一位教师可能在两个系别任职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标蓝的部分不写也对，但如果连接的两个表中有其他相同名称的属性，那么就必须写出来，</a:t>
            </a:r>
            <a:endParaRPr lang="en-US" altLang="zh-CN" dirty="0"/>
          </a:p>
          <a:p>
            <a:r>
              <a:rPr lang="zh-CN" altLang="en-US" dirty="0"/>
              <a:t>例如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具有重复属性</a:t>
            </a:r>
            <a:r>
              <a:rPr lang="en-US" altLang="zh-CN" dirty="0"/>
              <a:t>CITY</a:t>
            </a:r>
            <a:r>
              <a:rPr lang="zh-CN" altLang="en-US" dirty="0"/>
              <a:t>，那么</a:t>
            </a:r>
            <a:r>
              <a:rPr lang="en-US" altLang="zh-CN" dirty="0"/>
              <a:t>S</a:t>
            </a:r>
            <a:r>
              <a:rPr lang="zh-CN" altLang="en-US" dirty="0"/>
              <a:t>连接</a:t>
            </a:r>
            <a:r>
              <a:rPr lang="en-US" altLang="zh-CN" dirty="0"/>
              <a:t>SPJ</a:t>
            </a:r>
            <a:r>
              <a:rPr lang="zh-CN" altLang="en-US" dirty="0"/>
              <a:t>再连接</a:t>
            </a:r>
            <a:r>
              <a:rPr lang="en-US" altLang="zh-CN" dirty="0"/>
              <a:t>J</a:t>
            </a:r>
            <a:r>
              <a:rPr lang="zh-CN" altLang="en-US" dirty="0"/>
              <a:t>就可能出现歧义</a:t>
            </a:r>
            <a:endParaRPr lang="en-US" altLang="zh-CN" dirty="0"/>
          </a:p>
          <a:p>
            <a:r>
              <a:rPr lang="zh-CN" altLang="en-US" dirty="0"/>
              <a:t>总之写了一定没问题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43939-B7CB-425C-AAE4-F867837DBA3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697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CFBFB-EBFF-45E3-A076-E642B864F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47E5DC-E1FE-4670-A81B-5C93F7CB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5602E6-F05F-4F39-9CD4-3EDBAD424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C8FC2-4891-46FB-876A-4A35B00F2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64"/>
              </a:lnSpc>
            </a:pPr>
            <a:r>
              <a:rPr lang="en-US"/>
              <a:t>An</a:t>
            </a:r>
            <a:r>
              <a:rPr lang="en-US" spc="-35"/>
              <a:t> </a:t>
            </a:r>
            <a:r>
              <a:rPr lang="en-US"/>
              <a:t>Introduction</a:t>
            </a:r>
            <a:r>
              <a:rPr lang="en-US" spc="-45"/>
              <a:t> </a:t>
            </a:r>
            <a:r>
              <a:rPr lang="en-US"/>
              <a:t>to</a:t>
            </a:r>
            <a:r>
              <a:rPr lang="en-US" spc="-65"/>
              <a:t> </a:t>
            </a:r>
            <a:r>
              <a:rPr lang="en-US"/>
              <a:t>Database</a:t>
            </a:r>
            <a:r>
              <a:rPr lang="en-US" spc="-75"/>
              <a:t> </a:t>
            </a:r>
            <a:r>
              <a:rPr lang="en-US" spc="-10"/>
              <a:t>System</a:t>
            </a:r>
            <a:endParaRPr lang="en-US" spc="-1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3C8E1C-4772-4B13-B207-2DAF27D1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85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624FB-5589-4E4F-AD23-08EB0984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39BB4F-2028-4676-ABA9-D82781CAF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C38DCB-DBE8-450C-936F-A76EA7A24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E9286C-389B-4B79-852E-3C7122203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64"/>
              </a:lnSpc>
            </a:pPr>
            <a:r>
              <a:rPr lang="en-US"/>
              <a:t>An</a:t>
            </a:r>
            <a:r>
              <a:rPr lang="en-US" spc="-35"/>
              <a:t> </a:t>
            </a:r>
            <a:r>
              <a:rPr lang="en-US"/>
              <a:t>Introduction</a:t>
            </a:r>
            <a:r>
              <a:rPr lang="en-US" spc="-45"/>
              <a:t> </a:t>
            </a:r>
            <a:r>
              <a:rPr lang="en-US"/>
              <a:t>to</a:t>
            </a:r>
            <a:r>
              <a:rPr lang="en-US" spc="-65"/>
              <a:t> </a:t>
            </a:r>
            <a:r>
              <a:rPr lang="en-US"/>
              <a:t>Database</a:t>
            </a:r>
            <a:r>
              <a:rPr lang="en-US" spc="-75"/>
              <a:t> </a:t>
            </a:r>
            <a:r>
              <a:rPr lang="en-US" spc="-10"/>
              <a:t>System</a:t>
            </a:r>
            <a:endParaRPr lang="en-US" spc="-1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86A6AA-0809-4E75-97E1-7DEC86CC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98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776938-B4E3-4AC1-8A6E-E7A9D4138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A93D27-4EFC-49B1-A629-A6CA6893F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D05C33-43A8-438D-8355-5DBD971C3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380E3E-F8CE-492F-8DBE-906438CEA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64"/>
              </a:lnSpc>
            </a:pPr>
            <a:r>
              <a:rPr lang="en-US"/>
              <a:t>An</a:t>
            </a:r>
            <a:r>
              <a:rPr lang="en-US" spc="-35"/>
              <a:t> </a:t>
            </a:r>
            <a:r>
              <a:rPr lang="en-US"/>
              <a:t>Introduction</a:t>
            </a:r>
            <a:r>
              <a:rPr lang="en-US" spc="-45"/>
              <a:t> </a:t>
            </a:r>
            <a:r>
              <a:rPr lang="en-US"/>
              <a:t>to</a:t>
            </a:r>
            <a:r>
              <a:rPr lang="en-US" spc="-65"/>
              <a:t> </a:t>
            </a:r>
            <a:r>
              <a:rPr lang="en-US"/>
              <a:t>Database</a:t>
            </a:r>
            <a:r>
              <a:rPr lang="en-US" spc="-75"/>
              <a:t> </a:t>
            </a:r>
            <a:r>
              <a:rPr lang="en-US" spc="-10"/>
              <a:t>System</a:t>
            </a:r>
            <a:endParaRPr lang="en-US" spc="-1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2422C6-5ED5-46F7-A38B-82939B54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74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D1407-02AA-4A6B-BB49-85EEABBE1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41894-472A-4AC7-A345-B140D8EA8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2E9C9D-CA4D-45C4-947E-CD29C951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BD8236-B2DE-40E2-B707-742F98D4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64"/>
              </a:lnSpc>
            </a:pPr>
            <a:r>
              <a:rPr lang="en-US"/>
              <a:t>An</a:t>
            </a:r>
            <a:r>
              <a:rPr lang="en-US" spc="-35"/>
              <a:t> </a:t>
            </a:r>
            <a:r>
              <a:rPr lang="en-US"/>
              <a:t>Introduction</a:t>
            </a:r>
            <a:r>
              <a:rPr lang="en-US" spc="-45"/>
              <a:t> </a:t>
            </a:r>
            <a:r>
              <a:rPr lang="en-US"/>
              <a:t>to</a:t>
            </a:r>
            <a:r>
              <a:rPr lang="en-US" spc="-65"/>
              <a:t> </a:t>
            </a:r>
            <a:r>
              <a:rPr lang="en-US"/>
              <a:t>Database</a:t>
            </a:r>
            <a:r>
              <a:rPr lang="en-US" spc="-75"/>
              <a:t> </a:t>
            </a:r>
            <a:r>
              <a:rPr lang="en-US" spc="-10"/>
              <a:t>System</a:t>
            </a:r>
            <a:endParaRPr lang="en-US" spc="-1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A3E39-DD6C-4660-99CF-954A3337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03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FD014-4BAD-46BC-9DF2-27F2ACB1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F559BF-A877-4C77-8701-D44684C82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73D320-CF90-480D-9EF3-6A6DB159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30B9E3-A074-436A-8C62-2B2E6C8B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64"/>
              </a:lnSpc>
            </a:pPr>
            <a:r>
              <a:rPr lang="en-US"/>
              <a:t>An</a:t>
            </a:r>
            <a:r>
              <a:rPr lang="en-US" spc="-35"/>
              <a:t> </a:t>
            </a:r>
            <a:r>
              <a:rPr lang="en-US"/>
              <a:t>Introduction</a:t>
            </a:r>
            <a:r>
              <a:rPr lang="en-US" spc="-45"/>
              <a:t> </a:t>
            </a:r>
            <a:r>
              <a:rPr lang="en-US"/>
              <a:t>to</a:t>
            </a:r>
            <a:r>
              <a:rPr lang="en-US" spc="-65"/>
              <a:t> </a:t>
            </a:r>
            <a:r>
              <a:rPr lang="en-US"/>
              <a:t>Database</a:t>
            </a:r>
            <a:r>
              <a:rPr lang="en-US" spc="-75"/>
              <a:t> </a:t>
            </a:r>
            <a:r>
              <a:rPr lang="en-US" spc="-10"/>
              <a:t>System</a:t>
            </a:r>
            <a:endParaRPr lang="en-US" spc="-1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CA9557-2019-4255-9626-FB9B857B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71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00AC1-603B-43C7-987E-0D64851A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0F008F-C445-45DA-964B-BF2E4129E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44C891-3DE9-49B2-949E-2EEAFD2FD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9E37F6-83CF-48F2-A71E-EA795B339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B1D95F-4007-4668-9D58-CFF62376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64"/>
              </a:lnSpc>
            </a:pPr>
            <a:r>
              <a:rPr lang="en-US"/>
              <a:t>An</a:t>
            </a:r>
            <a:r>
              <a:rPr lang="en-US" spc="-35"/>
              <a:t> </a:t>
            </a:r>
            <a:r>
              <a:rPr lang="en-US"/>
              <a:t>Introduction</a:t>
            </a:r>
            <a:r>
              <a:rPr lang="en-US" spc="-45"/>
              <a:t> </a:t>
            </a:r>
            <a:r>
              <a:rPr lang="en-US"/>
              <a:t>to</a:t>
            </a:r>
            <a:r>
              <a:rPr lang="en-US" spc="-65"/>
              <a:t> </a:t>
            </a:r>
            <a:r>
              <a:rPr lang="en-US"/>
              <a:t>Database</a:t>
            </a:r>
            <a:r>
              <a:rPr lang="en-US" spc="-75"/>
              <a:t> </a:t>
            </a:r>
            <a:r>
              <a:rPr lang="en-US" spc="-10"/>
              <a:t>System</a:t>
            </a:r>
            <a:endParaRPr lang="en-US" spc="-1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84E6AA-F1A8-48FF-8FE3-432897D1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63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56374-E9CD-40F5-8CE8-0D2059552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7D0CC6-BED4-4518-92F5-A5629260E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A9F449-333A-4C98-B38D-7C407B15D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1FDC89-1C23-4FA5-9D59-E0E025386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C11CD9-135E-40E2-969E-21314070E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381EE7-855B-465B-8F09-24AB05BB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AA3A50-7D5F-40B6-BA08-C490C408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64"/>
              </a:lnSpc>
            </a:pPr>
            <a:r>
              <a:rPr lang="en-US"/>
              <a:t>An</a:t>
            </a:r>
            <a:r>
              <a:rPr lang="en-US" spc="-35"/>
              <a:t> </a:t>
            </a:r>
            <a:r>
              <a:rPr lang="en-US"/>
              <a:t>Introduction</a:t>
            </a:r>
            <a:r>
              <a:rPr lang="en-US" spc="-45"/>
              <a:t> </a:t>
            </a:r>
            <a:r>
              <a:rPr lang="en-US"/>
              <a:t>to</a:t>
            </a:r>
            <a:r>
              <a:rPr lang="en-US" spc="-65"/>
              <a:t> </a:t>
            </a:r>
            <a:r>
              <a:rPr lang="en-US"/>
              <a:t>Database</a:t>
            </a:r>
            <a:r>
              <a:rPr lang="en-US" spc="-75"/>
              <a:t> </a:t>
            </a:r>
            <a:r>
              <a:rPr lang="en-US" spc="-10"/>
              <a:t>System</a:t>
            </a:r>
            <a:endParaRPr lang="en-US" spc="-1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D53436-4545-4C46-BD7C-966D104A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93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D3FE5-63D3-4C86-8DEC-D300ACAA0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0FB95-9804-47A6-92D1-6688DA8F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B6CD1B-74EC-478A-AAA1-7EDFDE3F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64"/>
              </a:lnSpc>
            </a:pPr>
            <a:r>
              <a:rPr lang="en-US"/>
              <a:t>An</a:t>
            </a:r>
            <a:r>
              <a:rPr lang="en-US" spc="-35"/>
              <a:t> </a:t>
            </a:r>
            <a:r>
              <a:rPr lang="en-US"/>
              <a:t>Introduction</a:t>
            </a:r>
            <a:r>
              <a:rPr lang="en-US" spc="-45"/>
              <a:t> </a:t>
            </a:r>
            <a:r>
              <a:rPr lang="en-US"/>
              <a:t>to</a:t>
            </a:r>
            <a:r>
              <a:rPr lang="en-US" spc="-65"/>
              <a:t> </a:t>
            </a:r>
            <a:r>
              <a:rPr lang="en-US"/>
              <a:t>Database</a:t>
            </a:r>
            <a:r>
              <a:rPr lang="en-US" spc="-75"/>
              <a:t> </a:t>
            </a:r>
            <a:r>
              <a:rPr lang="en-US" spc="-10"/>
              <a:t>System</a:t>
            </a:r>
            <a:endParaRPr lang="en-US" spc="-1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B62C0D-F6EB-40D2-803F-5A58AB61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76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70D939-1F44-48C8-AB99-63FBF75FC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6BFBA1-22A5-4405-958D-48E163D0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64"/>
              </a:lnSpc>
            </a:pPr>
            <a:r>
              <a:rPr lang="en-US"/>
              <a:t>An</a:t>
            </a:r>
            <a:r>
              <a:rPr lang="en-US" spc="-35"/>
              <a:t> </a:t>
            </a:r>
            <a:r>
              <a:rPr lang="en-US"/>
              <a:t>Introduction</a:t>
            </a:r>
            <a:r>
              <a:rPr lang="en-US" spc="-45"/>
              <a:t> </a:t>
            </a:r>
            <a:r>
              <a:rPr lang="en-US"/>
              <a:t>to</a:t>
            </a:r>
            <a:r>
              <a:rPr lang="en-US" spc="-65"/>
              <a:t> </a:t>
            </a:r>
            <a:r>
              <a:rPr lang="en-US"/>
              <a:t>Database</a:t>
            </a:r>
            <a:r>
              <a:rPr lang="en-US" spc="-75"/>
              <a:t> </a:t>
            </a:r>
            <a:r>
              <a:rPr lang="en-US" spc="-10"/>
              <a:t>System</a:t>
            </a:r>
            <a:endParaRPr lang="en-US" spc="-1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6B002B-1861-4BA4-9F87-8944D01DA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98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8F672-0CBA-4B0C-8118-B5925270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F1435E-D983-43FA-966E-6B57491A8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6FD5B5-A9E8-4BAE-A8E2-07DE03A79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BDC182-5F5A-4048-9365-00E4243DF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059F8E-A500-412A-819A-C53C177C1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64"/>
              </a:lnSpc>
            </a:pPr>
            <a:r>
              <a:rPr lang="en-US"/>
              <a:t>An</a:t>
            </a:r>
            <a:r>
              <a:rPr lang="en-US" spc="-35"/>
              <a:t> </a:t>
            </a:r>
            <a:r>
              <a:rPr lang="en-US"/>
              <a:t>Introduction</a:t>
            </a:r>
            <a:r>
              <a:rPr lang="en-US" spc="-45"/>
              <a:t> </a:t>
            </a:r>
            <a:r>
              <a:rPr lang="en-US"/>
              <a:t>to</a:t>
            </a:r>
            <a:r>
              <a:rPr lang="en-US" spc="-65"/>
              <a:t> </a:t>
            </a:r>
            <a:r>
              <a:rPr lang="en-US"/>
              <a:t>Database</a:t>
            </a:r>
            <a:r>
              <a:rPr lang="en-US" spc="-75"/>
              <a:t> </a:t>
            </a:r>
            <a:r>
              <a:rPr lang="en-US" spc="-10"/>
              <a:t>System</a:t>
            </a:r>
            <a:endParaRPr lang="en-US" spc="-1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9B8C99-B2C7-4A38-804C-D6E28F32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11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4B5A5-E1DB-4588-BE00-F722093DF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96C89D-B022-46A9-BB31-ADF2A490B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C1BC05-C2A9-4BBF-9DC4-FBF7CDE00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23863F-FE8E-4A1A-B5E5-B7AF7F01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C1C912-857E-4E32-9094-C5736428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64"/>
              </a:lnSpc>
            </a:pPr>
            <a:r>
              <a:rPr lang="en-US"/>
              <a:t>An</a:t>
            </a:r>
            <a:r>
              <a:rPr lang="en-US" spc="-35"/>
              <a:t> </a:t>
            </a:r>
            <a:r>
              <a:rPr lang="en-US"/>
              <a:t>Introduction</a:t>
            </a:r>
            <a:r>
              <a:rPr lang="en-US" spc="-45"/>
              <a:t> </a:t>
            </a:r>
            <a:r>
              <a:rPr lang="en-US"/>
              <a:t>to</a:t>
            </a:r>
            <a:r>
              <a:rPr lang="en-US" spc="-65"/>
              <a:t> </a:t>
            </a:r>
            <a:r>
              <a:rPr lang="en-US"/>
              <a:t>Database</a:t>
            </a:r>
            <a:r>
              <a:rPr lang="en-US" spc="-75"/>
              <a:t> </a:t>
            </a:r>
            <a:r>
              <a:rPr lang="en-US" spc="-10"/>
              <a:t>System</a:t>
            </a:r>
            <a:endParaRPr lang="en-US" spc="-1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7632B2-26E8-48A9-818A-D626FEBE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36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D99EFE-D8D8-43FD-B287-F1A8D531F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14D290-14DB-46A3-8C50-1C0086840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453816-46EB-4626-8A1D-11E35AA77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C6B6D-DEE3-4AE6-BF12-8F7FBD28F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864"/>
              </a:lnSpc>
            </a:pPr>
            <a:r>
              <a:rPr lang="en-US"/>
              <a:t>An</a:t>
            </a:r>
            <a:r>
              <a:rPr lang="en-US" spc="-35"/>
              <a:t> </a:t>
            </a:r>
            <a:r>
              <a:rPr lang="en-US"/>
              <a:t>Introduction</a:t>
            </a:r>
            <a:r>
              <a:rPr lang="en-US" spc="-45"/>
              <a:t> </a:t>
            </a:r>
            <a:r>
              <a:rPr lang="en-US"/>
              <a:t>to</a:t>
            </a:r>
            <a:r>
              <a:rPr lang="en-US" spc="-65"/>
              <a:t> </a:t>
            </a:r>
            <a:r>
              <a:rPr lang="en-US"/>
              <a:t>Database</a:t>
            </a:r>
            <a:r>
              <a:rPr lang="en-US" spc="-75"/>
              <a:t> </a:t>
            </a:r>
            <a:r>
              <a:rPr lang="en-US" spc="-10"/>
              <a:t>System</a:t>
            </a:r>
            <a:endParaRPr lang="en-US" spc="-1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BFD835-A388-48C5-B9D9-D33CBB1E8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82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AF704FC7-F17C-A588-72CD-AC286875AEC0}"/>
              </a:ext>
            </a:extLst>
          </p:cNvPr>
          <p:cNvSpPr txBox="1">
            <a:spLocks/>
          </p:cNvSpPr>
          <p:nvPr/>
        </p:nvSpPr>
        <p:spPr>
          <a:xfrm>
            <a:off x="88770" y="1911350"/>
            <a:ext cx="6616830" cy="31750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A91C728-DBD6-1259-11AA-883C29A280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628650"/>
                <a:ext cx="7886700" cy="38862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zh-CN" altLang="en-US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假设有一个数据库包含以下关系模式：</a:t>
                </a:r>
                <a:endPara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altLang="zh-CN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Teacher(</a:t>
                </a:r>
                <a:r>
                  <a:rPr lang="en-US" altLang="zh-CN" sz="1200" u="sng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Tno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, Tname, Tage, Tsex) /* </a:t>
                </a:r>
                <a:r>
                  <a:rPr lang="zh-CN" altLang="en-US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主码下面加了下划线*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/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altLang="zh-CN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Department(</a:t>
                </a:r>
                <a:r>
                  <a:rPr lang="en-US" altLang="zh-CN" sz="1200" u="sng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Dno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, Dname, Tdno)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altLang="zh-CN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Work(</a:t>
                </a:r>
                <a:r>
                  <a:rPr lang="en-US" altLang="zh-CN" sz="1200" u="sng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Tno, Dno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, Year, Salary)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zh-CN" altLang="en-US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教师表 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Teacher </a:t>
                </a:r>
                <a:r>
                  <a:rPr lang="zh-CN" altLang="en-US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由教师代码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(Tno)</a:t>
                </a:r>
                <a:r>
                  <a:rPr lang="zh-CN" altLang="en-US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、教师名字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 Tname)</a:t>
                </a:r>
                <a:r>
                  <a:rPr lang="zh-CN" altLang="en-US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、教师年龄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 Tage )</a:t>
                </a:r>
                <a:r>
                  <a:rPr lang="zh-CN" altLang="en-US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、教师性别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(Tsex)</a:t>
                </a:r>
                <a:r>
                  <a:rPr lang="zh-CN" altLang="en-US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组成。</a:t>
                </a:r>
                <a:endPara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zh-CN" altLang="en-US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系表 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Department </a:t>
                </a:r>
                <a:r>
                  <a:rPr lang="zh-CN" altLang="en-US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由系代码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(Dno)</a:t>
                </a:r>
                <a:r>
                  <a:rPr lang="zh-CN" altLang="en-US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、系名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(Dname)</a:t>
                </a:r>
                <a:r>
                  <a:rPr lang="zh-CN" altLang="en-US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、系主任代码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(Tdno)</a:t>
                </a:r>
                <a:r>
                  <a:rPr lang="zh-CN" altLang="en-US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组成。</a:t>
                </a:r>
                <a:endPara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zh-CN" altLang="en-US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工作表由教师代码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(Tno)</a:t>
                </a:r>
                <a:r>
                  <a:rPr lang="zh-CN" altLang="en-US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、系代码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(Dno)</a:t>
                </a:r>
                <a:r>
                  <a:rPr lang="zh-CN" altLang="en-US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、人职年份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(Year)</a:t>
                </a:r>
                <a:r>
                  <a:rPr lang="zh-CN" altLang="en-US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、工资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(Salary)</a:t>
                </a:r>
                <a:r>
                  <a:rPr lang="zh-CN" altLang="en-US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组成。</a:t>
                </a:r>
                <a:endPara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zh-CN" altLang="en-US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使用关系代数表示每个查询：</a:t>
                </a:r>
                <a:endPara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342900" indent="-342900">
                  <a:lnSpc>
                    <a:spcPct val="120000"/>
                  </a:lnSpc>
                  <a:spcBef>
                    <a:spcPts val="600"/>
                  </a:spcBef>
                  <a:buFont typeface="+mj-ea"/>
                  <a:buAutoNum type="circleNumDbPlain"/>
                </a:pPr>
                <a:r>
                  <a:rPr lang="zh-CN" altLang="en-US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列出工资超过 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5000</a:t>
                </a:r>
                <a:r>
                  <a:rPr lang="zh-CN" altLang="en-US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的教师的年龄；</a:t>
                </a:r>
                <a:endPara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342900" indent="-342900">
                  <a:lnSpc>
                    <a:spcPct val="120000"/>
                  </a:lnSpc>
                  <a:spcBef>
                    <a:spcPts val="600"/>
                  </a:spcBef>
                  <a:buFont typeface="+mj-ea"/>
                  <a:buAutoNum type="circleNumDbPlain"/>
                </a:pPr>
                <a:r>
                  <a:rPr lang="zh-CN" altLang="en-US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查找</a:t>
                </a:r>
                <a:r>
                  <a:rPr lang="zh-CN" altLang="en-US" sz="1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不在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`</a:t>
                </a:r>
                <a:r>
                  <a:rPr lang="zh-CN" altLang="en-US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计算机系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`</a:t>
                </a:r>
                <a:r>
                  <a:rPr lang="zh-CN" altLang="en-US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（系名）工作的教师代码；</a:t>
                </a:r>
                <a:endPara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342900" indent="-342900">
                  <a:lnSpc>
                    <a:spcPct val="120000"/>
                  </a:lnSpc>
                  <a:spcBef>
                    <a:spcPts val="600"/>
                  </a:spcBef>
                  <a:buFont typeface="+mj-ea"/>
                  <a:buAutoNum type="circleNumDbPlain"/>
                </a:pPr>
                <a:r>
                  <a:rPr lang="zh-CN" altLang="en-US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系主任 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𝑇</m:t>
                    </m:r>
                    <m:r>
                      <m:rPr>
                        <m:sty m:val="p"/>
                      </m:rPr>
                      <a:rPr lang="en-US" altLang="zh-CN" sz="12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d</m:t>
                    </m:r>
                    <m:r>
                      <a:rPr lang="en-US" altLang="zh-CN" sz="12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𝑛𝑜</m:t>
                    </m:r>
                    <m:r>
                      <a:rPr lang="en-US" altLang="zh-CN" sz="12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12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𝑇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</m:oMath>
                </a14:m>
                <a:r>
                  <a:rPr lang="zh-CN" altLang="en-US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管辖范围内的所有教师姓名；</a:t>
                </a:r>
                <a:endPara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A91C728-DBD6-1259-11AA-883C29A280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628650"/>
                <a:ext cx="7886700" cy="3886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A35C41F9-AB2E-4F5B-A8EA-E5C2C389A60A}"/>
              </a:ext>
            </a:extLst>
          </p:cNvPr>
          <p:cNvSpPr txBox="1"/>
          <p:nvPr/>
        </p:nvSpPr>
        <p:spPr>
          <a:xfrm>
            <a:off x="0" y="52685"/>
            <a:ext cx="1676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-35" dirty="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279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1953</TotalTime>
  <Words>272</Words>
  <Application>Microsoft Office PowerPoint</Application>
  <PresentationFormat>全屏显示(16:9)</PresentationFormat>
  <Paragraphs>21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黑体</vt:lpstr>
      <vt:lpstr>Arial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hp</dc:creator>
  <cp:lastModifiedBy>丁 家和</cp:lastModifiedBy>
  <cp:revision>114</cp:revision>
  <dcterms:created xsi:type="dcterms:W3CDTF">2023-03-18T08:09:39Z</dcterms:created>
  <dcterms:modified xsi:type="dcterms:W3CDTF">2024-03-14T01:19:03Z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2023-03-18T00:00:00Z</vt:filetime>
  </property>
</Properties>
</file>