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1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D80FC-8B42-4481-922D-3002A4DF98EA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443A-49C9-457D-90AB-B1C9C9091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4BCE-A167-42A4-A702-0FD79CA1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FA5A4-C5A2-4685-BF2B-09BDFD88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6496B-E58F-4422-850F-7481B5F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7EA0C-32E4-4AFA-9108-D36F2D7A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E02AB-C8D0-44A2-A283-0D7F1B0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A3F5D-3F15-4D11-B9E0-69889B9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7C5A6-0410-4D75-B801-5A5C3C98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7D5C-763B-4D99-B8D2-AF172A7A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58D1C-283C-4A8C-85A1-D1531CC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DE75-C369-45ED-AEA1-7C403D8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B34A0-B518-4A6D-9603-0A4EF11CC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0DE90-4E2C-454B-B986-92754AF7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9C030-4357-4F1D-9140-47B12A3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FFB-AA90-4A8D-A010-F4DA39B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D289F-1FAB-4F6C-9457-50368BE3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6125-371F-4B3E-8791-C644BF6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674E-6E60-43E9-8B4E-77793F3A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D3D0E-CB09-45F1-8AD9-2B34F4C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216FA-AE8C-479C-85A0-688872A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51C5-AB01-4606-9D97-D23B4FB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4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355B-333F-4E5F-A0D3-473C9F6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C900E-398F-4613-BE40-A29C0A35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B153-D3C1-473F-9B11-F8BAD989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0CD79-F1AD-408E-96CF-410915B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008E7-23DF-47D3-98E6-05FA3E46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790B-7DF9-4529-80F3-649C8516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B032D-103A-40AA-83DA-29250A83E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22EC6-7FA8-438B-9CE7-7FE29826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18276-3256-4913-9D0B-C62223D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69459-2DC5-4F1A-896E-4F3E575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9F904-1B54-4CA8-846D-F8F98A1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6246-10A0-4B04-A3C9-7F1D88A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B5771-DC1A-40B9-A604-3D23ED4D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9C08-9C0D-4DAC-8C45-0A2B6449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8C83E-6A65-4913-B072-AFDB444E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F06BB-9F2F-4A71-8953-8C6D5ECCD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A76B9-D95B-46BB-A7EF-F30DF763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08B91-C3B0-4AAB-9412-C7DC80A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9B8F1-6DD4-4C60-9D2C-8A0FD1B4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12C4-4CEE-4358-A92F-BFEB9F2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7C2B4-528B-4A26-8A73-E7B9463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2A303-9F3E-458A-8AC4-9EED656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32DE7-4D88-4C58-822A-1638A34A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52A12-D55C-451D-9161-FA0D4916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6A8C9-8CF7-4C91-AE7A-00B0593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C2506-B5B7-4C75-82A1-96C12A8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EE03-5202-4CD9-B4BD-03849E7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E99F4-DF66-4B34-A6EF-93C5146F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9C8BE-7C0D-4E95-91E0-2BA09382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29681-3759-480B-A68B-864DC5FE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46445-ABE9-4A9F-A8F7-ECBCC50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EF51A-E375-4DE8-A3C5-BC12BD12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DE0A-BC16-42E3-8C1C-EDB83E5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3ED07-0890-4AE8-A1D7-087980579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1AFD4-FA6A-4BC9-9E6E-31075E15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6B9B8-5B31-4644-B6C5-2009FCD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6F1F-B1D3-4D83-BE74-A43D278F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9F496-C8DB-4E56-8031-0A3F99B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7FE38-F0D6-4571-B3EB-7A36209B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80E3B-62DB-4606-AB22-B65C8C43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96751-0B7A-4347-A80B-B24B9545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C32E-7A9D-4630-8A0D-794F02982E2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22557-9D1B-4A42-87AE-4B6F2383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5E78-A12D-4219-A66F-C744DFB3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113-33F1-47DB-AC27-26F300A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E953EF-EEC3-4684-80C7-3F035EDA2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660907" cy="4667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设有一个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数据库，包括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及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个关系模式（表）：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S(SNO,SNAME,STATUS,CITY)	P(PNO,PNAME,COLOR,WEIGHT)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J(JNO,JNAME,JCITY)		SPJ(SNO,PNO,JNO,QTY)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供应商表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）、供应商姓名（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）、供应商状态（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零件表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）、颜色（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）、重量（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供应情况表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）、供应数量（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）组成， 表示某供应商供应某种零件给某工程项目的数量为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。今有若干数据。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完成如下查询（写出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命令）：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查询所有零件的名称、颜色和重量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把全部红色零件的颜色改为蓝色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从供应情况关系（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）和供应商关系（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）中删除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找出没有使用天津产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(S.CITY=`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`)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的零件的工程号码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A3EDE-2482-4687-AEDD-F190378E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54" y="189842"/>
            <a:ext cx="8758187" cy="479053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50F3AC-DE1F-4784-9AD7-D8E99C953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847486"/>
              </p:ext>
            </p:extLst>
          </p:nvPr>
        </p:nvGraphicFramePr>
        <p:xfrm>
          <a:off x="7893750" y="488760"/>
          <a:ext cx="1473250" cy="16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72926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412699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</a:tblGrid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三建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一汽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弹簧厂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造船厂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机车厂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唐山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常州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J7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半导体厂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C6CA0A7-B2ED-4ECC-AB24-D54B5AFFE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69410"/>
              </p:ext>
            </p:extLst>
          </p:nvPr>
        </p:nvGraphicFramePr>
        <p:xfrm>
          <a:off x="3031354" y="521413"/>
          <a:ext cx="2195555" cy="130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3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41763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733773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412946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STATUS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盛锡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087441798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丰泰盛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58648436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为民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8905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324</Words>
  <Application>Microsoft Office PowerPoint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习题2.3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2023-04-01T05:59:41Z</dcterms:created>
  <dcterms:modified xsi:type="dcterms:W3CDTF">2024-03-27T10:06:15Z</dcterms:modified>
</cp:coreProperties>
</file>