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CC47B-FCA0-4119-8F82-6912F4574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E270AD-79CE-4F20-824E-A55C4B04D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3EC22-5683-4373-B872-768B19B9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AE5F5-8A3C-4561-B7DC-FCFB8FE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A6EBF-A7B4-431C-9B85-7A3C11D2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1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21C67-A1DA-4EBD-AAA4-2F101607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226145-75D6-4974-A0A3-49B32364E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2CDCA-D555-43DE-BA9B-1D8E66AD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6B400-F24F-4A73-86FB-0F36A28C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F4ECD-5BA3-4532-AF78-F314F401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86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F8FD20-9FB9-47F2-BF5A-5F4C8F6D6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55A26-1CD5-4C99-AFAD-6250781D6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02920-CC07-4064-8C8B-5E221139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70DCA-C6B3-44DA-A57D-EB1C5905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67F5D-6254-487D-A953-9ECC9FB7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2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0009A-0222-4C0E-9C28-DAEC7DAD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904CC-4ABC-43F2-8320-04CC79CF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D6DE0-2555-45D5-9A76-2B650331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0B408-AA8A-435F-8B0A-AD6D2EBB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F50EB-43BE-4651-956A-FD70B9B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3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58B22-7DC0-4E02-83E5-D254B948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1135E-213A-4EC2-9A1E-18523A7C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9586B-AB3B-44E5-8323-BABBFB08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04CD2-A8E8-4A7E-8024-93B31B3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ED57E-3FBE-4136-8B08-ABBBFDD4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4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C80C-42CF-4BBF-87E4-F106F249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0231F-A994-4A66-8075-683C7596A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25D71-64D6-4C8C-AA81-E558DBB27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DEEE9-0D04-4B09-B295-57FA8E4C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0AB220-0CD7-435D-B456-0D7C1DFA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B3805-9AC0-4309-895F-555954D2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8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245F6-BA5E-4692-83C5-35118E0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79615-B32D-48D1-A52D-43BAB357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2C3D89-256F-4AC6-BE47-E8D83116E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0EE97-AF69-4C6D-8E52-341EF0DBA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B10A3E-B1B7-43F7-98C8-38F7E7378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84E197-60AC-4985-B4EE-98662F22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CE29D-9BE7-4E8D-A84B-5006A557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8D074F-6BBD-45AF-9C97-1087D3EF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B390A-3014-4363-9554-DD1F7A9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05B60F-D8D9-498B-B982-BA31899A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0FADD2-31F3-4888-A07A-E722F2A7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F9B502-67F7-42FE-8A95-60D0EDFB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CCFDDD-5E06-475B-A849-DC8FB54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84DC5A-C4CB-433F-B8B5-7ACD466A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BBD2A-F5DC-4339-B226-7CBC711B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7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BDCB8-C15C-4F20-91DF-59B142E2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D3920-2CA2-492A-BF49-C73511DC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1F0EE-9489-43CD-BD09-0DFE778E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6230D-7F50-4C16-8CC5-822B00A6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61DAF-DDD9-4027-9F6C-7556580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983E7-2030-4BE1-9220-4C66BF80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0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B33C-37C0-47E5-B351-5AF8F9BC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DCD800-5CEF-4096-BF43-D6EEC5C16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DADBC-61A8-4F32-8F9A-A13B8194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766AE-447E-4EA6-A992-DC14F57D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AFE9C-7FC3-4FBD-AC18-8B37CE75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6AF15-4026-4D29-99E6-9028FA6F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5E6CE-788B-4451-A6B1-3D4E674B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93E8B-69BC-4272-A713-E2CB7743A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AE20D-2ED0-47D6-AFC2-F618F6101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0403-B3D1-497A-B652-81BB9DB9BF30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FED3F-F0C4-42C3-8CB9-624ADB284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5574F-A6C0-427D-9029-69DC5E5C0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7A41-CAB1-4296-92FE-B1F893B240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6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545B0-C7FA-68A1-A188-159F5D81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A8ADB-926C-C8FD-595C-448394D6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Font typeface="+mj-ea"/>
              <a:buAutoNum type="circleNumDbPlain"/>
            </a:pP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的码为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1NF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667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585" indent="-609585">
              <a:buFont typeface="+mj-ea"/>
              <a:buAutoNum type="circleNumDbPlain"/>
            </a:pP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的码为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2NF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667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585" indent="-609585">
              <a:buFont typeface="+mj-ea"/>
              <a:buAutoNum type="circleNumDbPlain"/>
            </a:pP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的码为 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ABD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667">
                <a:latin typeface="Times New Roman" panose="02020603050405020304" pitchFamily="18" charset="0"/>
                <a:ea typeface="宋体" panose="02010600030101010101" pitchFamily="2" charset="-122"/>
              </a:rPr>
              <a:t>3NF</a:t>
            </a:r>
            <a:r>
              <a:rPr lang="zh-CN" altLang="en-US" sz="2667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en-US" altLang="zh-CN" sz="2667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667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（这次码只写一种也得分，但应该两种都写）</a:t>
            </a:r>
            <a:endParaRPr lang="en-US" altLang="zh-CN" sz="2667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585" indent="-609585">
              <a:buFont typeface="+mj-ea"/>
              <a:buAutoNum type="circleNumDbPlain"/>
            </a:pP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的码为 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2NF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667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09585" indent="-609585">
              <a:buFont typeface="+mj-ea"/>
              <a:buAutoNum type="circleNumDbPlain"/>
            </a:pP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的码为 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ABD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lang="en-US" altLang="zh-CN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BCNF</a:t>
            </a:r>
            <a:r>
              <a:rPr lang="zh-CN" altLang="en-US" sz="2667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667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53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 Light</vt:lpstr>
      <vt:lpstr>黑体</vt:lpstr>
      <vt:lpstr>宋体</vt:lpstr>
      <vt:lpstr>Arial</vt:lpstr>
      <vt:lpstr>Times New Roman</vt:lpstr>
      <vt:lpstr>等线</vt:lpstr>
      <vt:lpstr>Office 主题​​</vt:lpstr>
      <vt:lpstr>习题3.1答案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习题3.1答案</dc:title>
  <dc:creator>80689</dc:creator>
  <cp:lastModifiedBy>80689</cp:lastModifiedBy>
  <cp:revision>2</cp:revision>
  <dcterms:created xsi:type="dcterms:W3CDTF">2024-04-08T09:34:40Z</dcterms:created>
  <dcterms:modified xsi:type="dcterms:W3CDTF">2024-04-08T09:36:49Z</dcterms:modified>
</cp:coreProperties>
</file>