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9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A0A"/>
    <a:srgbClr val="FF0066"/>
    <a:srgbClr val="0000FF"/>
    <a:srgbClr val="FEFE9C"/>
    <a:srgbClr val="9B2D2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76121" autoAdjust="0"/>
  </p:normalViewPr>
  <p:slideViewPr>
    <p:cSldViewPr>
      <p:cViewPr varScale="1">
        <p:scale>
          <a:sx n="87" d="100"/>
          <a:sy n="87" d="100"/>
        </p:scale>
        <p:origin x="21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-2316" y="4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1797-F8A1-48EB-802C-DC533698A34A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DB48A-68B1-4FE6-91BA-F2C69AF2BB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5/19/16</a:t>
            </a:r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Thang Luong - Neural Machine TranslaHon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5/19/16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A22B1A-351C-4270-9067-0E79D5B47A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13252"/>
            <a:ext cx="8229600" cy="9409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351309"/>
            <a:ext cx="8568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5/19/16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77864"/>
            <a:ext cx="8568952" cy="537016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调研报告提交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smtClean="0"/>
              <a:t>10</a:t>
            </a:r>
            <a:r>
              <a:rPr lang="zh-CN" altLang="en-US" smtClean="0"/>
              <a:t>日晚</a:t>
            </a:r>
            <a:r>
              <a:rPr lang="en-US" altLang="zh-CN" dirty="0" smtClean="0"/>
              <a:t>24:00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</a:t>
            </a:r>
            <a:r>
              <a:rPr lang="en-US" altLang="zh-CN" dirty="0" smtClean="0"/>
              <a:t>(sqyan01@mail.ustc.edu.cn)/QQ</a:t>
            </a:r>
            <a:r>
              <a:rPr lang="zh-CN" altLang="en-US" dirty="0" smtClean="0"/>
              <a:t>发给助教</a:t>
            </a:r>
            <a:endParaRPr lang="en-US" altLang="zh-CN" dirty="0" smtClean="0"/>
          </a:p>
          <a:p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r>
              <a:rPr lang="zh-CN" altLang="en-US" dirty="0"/>
              <a:t>：</a:t>
            </a:r>
            <a:r>
              <a:rPr lang="en-US" altLang="zh-CN" dirty="0" smtClean="0"/>
              <a:t>2023-06-21 08:30-10:30</a:t>
            </a:r>
          </a:p>
          <a:p>
            <a:pPr lvl="1"/>
            <a:r>
              <a:rPr lang="zh-CN" altLang="en-US" dirty="0" smtClean="0"/>
              <a:t>地点：高新区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号学科楼</a:t>
            </a:r>
            <a:r>
              <a:rPr lang="en-US" altLang="zh-CN" dirty="0" smtClean="0"/>
              <a:t>G3-113/114</a:t>
            </a:r>
          </a:p>
          <a:p>
            <a:pPr lvl="1"/>
            <a:r>
              <a:rPr lang="zh-CN" altLang="en-US" dirty="0" smtClean="0"/>
              <a:t>范围：</a:t>
            </a:r>
            <a:r>
              <a:rPr lang="zh-CN" altLang="en-US" dirty="0"/>
              <a:t>课堂</a:t>
            </a:r>
            <a:r>
              <a:rPr lang="zh-CN" altLang="en-US" dirty="0" smtClean="0"/>
              <a:t>授课</a:t>
            </a:r>
            <a:r>
              <a:rPr lang="en-US" altLang="zh-CN" dirty="0" smtClean="0"/>
              <a:t>/</a:t>
            </a:r>
            <a:r>
              <a:rPr lang="zh-CN" altLang="en-US" dirty="0" smtClean="0"/>
              <a:t>课件内容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形式：半开卷，可以携带一页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纸（双面），随考卷上交；可以带计算器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题型：问答题；计算题</a:t>
            </a:r>
            <a:endParaRPr lang="en-US" altLang="zh-CN" dirty="0" smtClean="0"/>
          </a:p>
          <a:p>
            <a:r>
              <a:rPr lang="zh-CN" altLang="en-US" dirty="0"/>
              <a:t>考前答疑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日（</a:t>
            </a:r>
            <a:r>
              <a:rPr lang="zh-CN" altLang="en-US" dirty="0"/>
              <a:t>周四</a:t>
            </a:r>
            <a:r>
              <a:rPr lang="zh-CN" altLang="en-US" dirty="0" smtClean="0"/>
              <a:t>）</a:t>
            </a:r>
            <a:r>
              <a:rPr lang="en-US" altLang="zh-CN" dirty="0"/>
              <a:t>10:00-11:30</a:t>
            </a:r>
          </a:p>
          <a:p>
            <a:pPr lvl="1"/>
            <a:r>
              <a:rPr lang="zh-CN" altLang="en-US" dirty="0" smtClean="0"/>
              <a:t>高新区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号学科楼</a:t>
            </a:r>
            <a:r>
              <a:rPr lang="en-US" altLang="zh-CN" dirty="0" smtClean="0"/>
              <a:t>B507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2B1A-351C-4270-9067-0E79D5B47A2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家工程实验室PPT模板-chinese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国家工程实验室PPT模板-chinese-v2</Template>
  <TotalTime>26544</TotalTime>
  <Words>85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国家工程实验室PPT模板-chinese-v2</vt:lpstr>
      <vt:lpstr>期末安排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admin</cp:lastModifiedBy>
  <cp:revision>1825</cp:revision>
  <dcterms:created xsi:type="dcterms:W3CDTF">2013-01-26T16:40:55Z</dcterms:created>
  <dcterms:modified xsi:type="dcterms:W3CDTF">2024-05-28T02:48:59Z</dcterms:modified>
</cp:coreProperties>
</file>