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797675" cy="9929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课程介绍</a:t>
          </a:r>
          <a:endParaRPr lang="zh-CN" altLang="en-US" dirty="0"/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/>
      <dgm:t>
        <a:bodyPr/>
        <a:lstStyle/>
        <a:p>
          <a:r>
            <a:rPr lang="en-US" altLang="zh-CN" dirty="0" smtClean="0"/>
            <a:t>OS</a:t>
          </a:r>
          <a:r>
            <a:rPr lang="zh-CN" altLang="en-US" dirty="0" smtClean="0"/>
            <a:t>简介</a:t>
          </a:r>
          <a:endParaRPr lang="zh-CN" altLang="en-US" dirty="0"/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/>
      <dgm:t>
        <a:bodyPr/>
        <a:lstStyle/>
        <a:p>
          <a:r>
            <a:rPr lang="en-US" altLang="zh-CN" dirty="0" smtClean="0"/>
            <a:t>CS</a:t>
          </a:r>
          <a:r>
            <a:rPr lang="zh-CN" altLang="en-US" dirty="0" smtClean="0"/>
            <a:t>简介</a:t>
          </a:r>
          <a:endParaRPr lang="zh-CN" altLang="en-US" dirty="0"/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/>
      <dgm:t>
        <a:bodyPr/>
        <a:lstStyle/>
        <a:p>
          <a:r>
            <a:rPr lang="en-US" altLang="zh-CN" dirty="0" smtClean="0"/>
            <a:t>OS</a:t>
          </a:r>
          <a:r>
            <a:rPr lang="zh-CN" altLang="en-US" dirty="0" smtClean="0"/>
            <a:t>结构</a:t>
          </a:r>
          <a:endParaRPr lang="zh-CN" altLang="en-US" dirty="0"/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/>
      <dgm:t>
        <a:bodyPr/>
        <a:lstStyle/>
        <a:p>
          <a:r>
            <a:rPr lang="en-US" altLang="zh-CN" dirty="0" smtClean="0"/>
            <a:t>OS</a:t>
          </a:r>
          <a:r>
            <a:rPr lang="zh-CN" altLang="en-US" dirty="0" smtClean="0"/>
            <a:t>历史</a:t>
          </a:r>
          <a:endParaRPr lang="zh-CN" altLang="en-US" dirty="0"/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5795D8-3006-46C8-B879-9C5C6583B498}" type="presOf" srcId="{E4E2E960-28E6-490F-9E8B-6CA2101E6E92}" destId="{E1EA602C-8A9E-43D1-8F31-4D745A1D9092}" srcOrd="0" destOrd="0" presId="urn:microsoft.com/office/officeart/2005/8/layout/hChevron3"/>
    <dgm:cxn modelId="{6C53AFF3-28FB-4418-BA0C-929AA6FA424C}" type="presOf" srcId="{AC9793AE-4903-42DE-8AB5-E658C7D79E44}" destId="{3B5502A6-D175-4584-8D00-A598BF813D55}" srcOrd="0" destOrd="0" presId="urn:microsoft.com/office/officeart/2005/8/layout/hChevron3"/>
    <dgm:cxn modelId="{97C03F3A-1282-4C1D-817D-433DFF0EC024}" type="presOf" srcId="{6B20A3F5-9489-4B3B-844E-C243B80E7041}" destId="{38415509-58C9-471E-877D-89F79DEFC5DC}" srcOrd="0" destOrd="0" presId="urn:microsoft.com/office/officeart/2005/8/layout/hChevron3"/>
    <dgm:cxn modelId="{DBD446C1-6631-4388-8501-7E94CC45543F}" type="presOf" srcId="{F0C0270F-B6DF-4DBA-A786-6D3C621E6E47}" destId="{EA739649-C7AC-4C83-80A3-AA8BA5E14CED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D9294102-52E2-4FE0-91BE-012C09927927}" type="presOf" srcId="{2871DFA7-E243-42F4-BCC2-BF93EB513E15}" destId="{A9DD0828-5979-47CB-B03D-5F39688FC4D4}" srcOrd="0" destOrd="0" presId="urn:microsoft.com/office/officeart/2005/8/layout/hChevron3"/>
    <dgm:cxn modelId="{A20F35F6-EADC-4236-9312-12795C3B0B32}" type="presOf" srcId="{6BAE4557-B864-49F6-9696-7E908FDAC011}" destId="{DE561144-999D-4347-8B4C-542FE1577900}" srcOrd="0" destOrd="0" presId="urn:microsoft.com/office/officeart/2005/8/layout/hChevron3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D1DA599D-925B-4ACA-8C0B-59C74F92490A}" type="presParOf" srcId="{38415509-58C9-471E-877D-89F79DEFC5DC}" destId="{E1EA602C-8A9E-43D1-8F31-4D745A1D9092}" srcOrd="0" destOrd="0" presId="urn:microsoft.com/office/officeart/2005/8/layout/hChevron3"/>
    <dgm:cxn modelId="{E369F681-616F-48F2-AF3E-383C2B01ADB5}" type="presParOf" srcId="{38415509-58C9-471E-877D-89F79DEFC5DC}" destId="{8E44102C-178A-41EB-9A8B-FF8391AB4D5C}" srcOrd="1" destOrd="0" presId="urn:microsoft.com/office/officeart/2005/8/layout/hChevron3"/>
    <dgm:cxn modelId="{9B456B2E-2648-4944-B384-0E489DE6ECCF}" type="presParOf" srcId="{38415509-58C9-471E-877D-89F79DEFC5DC}" destId="{3B5502A6-D175-4584-8D00-A598BF813D55}" srcOrd="2" destOrd="0" presId="urn:microsoft.com/office/officeart/2005/8/layout/hChevron3"/>
    <dgm:cxn modelId="{A8313F38-BE2F-4614-9D0C-2409140A20A4}" type="presParOf" srcId="{38415509-58C9-471E-877D-89F79DEFC5DC}" destId="{B37B4BD1-1881-4E13-84CA-272A3B3452DF}" srcOrd="3" destOrd="0" presId="urn:microsoft.com/office/officeart/2005/8/layout/hChevron3"/>
    <dgm:cxn modelId="{CECE13D7-71BA-4478-80EC-C11729C1F9AB}" type="presParOf" srcId="{38415509-58C9-471E-877D-89F79DEFC5DC}" destId="{A9DD0828-5979-47CB-B03D-5F39688FC4D4}" srcOrd="4" destOrd="0" presId="urn:microsoft.com/office/officeart/2005/8/layout/hChevron3"/>
    <dgm:cxn modelId="{942CC6AE-9789-46DE-8EC4-D0FFC24736F6}" type="presParOf" srcId="{38415509-58C9-471E-877D-89F79DEFC5DC}" destId="{CF14FC80-F54B-4653-905E-B7F775BE6085}" srcOrd="5" destOrd="0" presId="urn:microsoft.com/office/officeart/2005/8/layout/hChevron3"/>
    <dgm:cxn modelId="{779545C2-089B-4467-AFF8-0D9547250B30}" type="presParOf" srcId="{38415509-58C9-471E-877D-89F79DEFC5DC}" destId="{EA739649-C7AC-4C83-80A3-AA8BA5E14CED}" srcOrd="6" destOrd="0" presId="urn:microsoft.com/office/officeart/2005/8/layout/hChevron3"/>
    <dgm:cxn modelId="{41266C87-7A37-475B-ACD6-8C3E7D4AC106}" type="presParOf" srcId="{38415509-58C9-471E-877D-89F79DEFC5DC}" destId="{9B090F52-3358-4FE1-B410-B874E8A848C2}" srcOrd="7" destOrd="0" presId="urn:microsoft.com/office/officeart/2005/8/layout/hChevron3"/>
    <dgm:cxn modelId="{B47E658C-90D2-45B3-AA51-3DB84808B17D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602C-8A9E-43D1-8F31-4D745A1D9092}">
      <dsp:nvSpPr>
        <dsp:cNvPr id="0" name=""/>
        <dsp:cNvSpPr/>
      </dsp:nvSpPr>
      <dsp:spPr>
        <a:xfrm>
          <a:off x="1277" y="0"/>
          <a:ext cx="2491914" cy="448573"/>
        </a:xfrm>
        <a:prstGeom prst="homePlat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课程介绍</a:t>
          </a:r>
          <a:endParaRPr lang="zh-CN" altLang="en-US" sz="2100" kern="1200" dirty="0"/>
        </a:p>
      </dsp:txBody>
      <dsp:txXfrm>
        <a:off x="1277" y="0"/>
        <a:ext cx="2379771" cy="448573"/>
      </dsp:txXfrm>
    </dsp:sp>
    <dsp:sp modelId="{3B5502A6-D175-4584-8D00-A598BF813D55}">
      <dsp:nvSpPr>
        <dsp:cNvPr id="0" name=""/>
        <dsp:cNvSpPr/>
      </dsp:nvSpPr>
      <dsp:spPr>
        <a:xfrm>
          <a:off x="1994809" y="0"/>
          <a:ext cx="2491914" cy="4485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OS</a:t>
          </a:r>
          <a:r>
            <a:rPr lang="zh-CN" altLang="en-US" sz="2100" kern="1200" dirty="0" smtClean="0"/>
            <a:t>简介</a:t>
          </a:r>
          <a:endParaRPr lang="zh-CN" altLang="en-US" sz="2100" kern="1200" dirty="0"/>
        </a:p>
      </dsp:txBody>
      <dsp:txXfrm>
        <a:off x="2219096" y="0"/>
        <a:ext cx="2043341" cy="448573"/>
      </dsp:txXfrm>
    </dsp:sp>
    <dsp:sp modelId="{A9DD0828-5979-47CB-B03D-5F39688FC4D4}">
      <dsp:nvSpPr>
        <dsp:cNvPr id="0" name=""/>
        <dsp:cNvSpPr/>
      </dsp:nvSpPr>
      <dsp:spPr>
        <a:xfrm>
          <a:off x="3988341" y="0"/>
          <a:ext cx="2491914" cy="4485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OS</a:t>
          </a:r>
          <a:r>
            <a:rPr lang="zh-CN" altLang="en-US" sz="2100" kern="1200" dirty="0" smtClean="0"/>
            <a:t>历史</a:t>
          </a:r>
          <a:endParaRPr lang="zh-CN" altLang="en-US" sz="2100" kern="1200" dirty="0"/>
        </a:p>
      </dsp:txBody>
      <dsp:txXfrm>
        <a:off x="4212628" y="0"/>
        <a:ext cx="2043341" cy="448573"/>
      </dsp:txXfrm>
    </dsp:sp>
    <dsp:sp modelId="{EA739649-C7AC-4C83-80A3-AA8BA5E14CED}">
      <dsp:nvSpPr>
        <dsp:cNvPr id="0" name=""/>
        <dsp:cNvSpPr/>
      </dsp:nvSpPr>
      <dsp:spPr>
        <a:xfrm>
          <a:off x="5981873" y="0"/>
          <a:ext cx="2491914" cy="4485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CS</a:t>
          </a:r>
          <a:r>
            <a:rPr lang="zh-CN" altLang="en-US" sz="2100" kern="1200" dirty="0" smtClean="0"/>
            <a:t>简介</a:t>
          </a:r>
          <a:endParaRPr lang="zh-CN" altLang="en-US" sz="2100" kern="1200" dirty="0"/>
        </a:p>
      </dsp:txBody>
      <dsp:txXfrm>
        <a:off x="6206160" y="0"/>
        <a:ext cx="2043341" cy="448573"/>
      </dsp:txXfrm>
    </dsp:sp>
    <dsp:sp modelId="{DE561144-999D-4347-8B4C-542FE1577900}">
      <dsp:nvSpPr>
        <dsp:cNvPr id="0" name=""/>
        <dsp:cNvSpPr/>
      </dsp:nvSpPr>
      <dsp:spPr>
        <a:xfrm>
          <a:off x="7976683" y="0"/>
          <a:ext cx="2491914" cy="4485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OS</a:t>
          </a:r>
          <a:r>
            <a:rPr lang="zh-CN" altLang="en-US" sz="2100" kern="1200" dirty="0" smtClean="0"/>
            <a:t>结构</a:t>
          </a:r>
          <a:endParaRPr lang="zh-CN" altLang="en-US" sz="2100" kern="1200" dirty="0"/>
        </a:p>
      </dsp:txBody>
      <dsp:txXfrm>
        <a:off x="8200970" y="0"/>
        <a:ext cx="2043341" cy="448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6F6-EACB-452F-90FC-98613E60A33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77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6F6-EACB-452F-90FC-98613E60A33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88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6F6-EACB-452F-90FC-98613E60A33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38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6F6-EACB-452F-90FC-98613E60A33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3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6F6-EACB-452F-90FC-98613E60A33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72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6F6-EACB-452F-90FC-98613E60A33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23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6F6-EACB-452F-90FC-98613E60A33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1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6F6-EACB-452F-90FC-98613E60A33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51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6F6-EACB-452F-90FC-98613E60A33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71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6F6-EACB-452F-90FC-98613E60A33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29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6F6-EACB-452F-90FC-98613E60A33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28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A6F6-EACB-452F-90FC-98613E60A33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76" y="765947"/>
            <a:ext cx="2426293" cy="3071115"/>
          </a:xfrm>
        </p:spPr>
        <p:txBody>
          <a:bodyPr/>
          <a:lstStyle/>
          <a:p>
            <a:r>
              <a:rPr lang="zh-CN" altLang="en-US" sz="2400" dirty="0" smtClean="0"/>
              <a:t>课堂相关</a:t>
            </a:r>
            <a:endParaRPr lang="en-US" altLang="zh-CN" sz="2400" dirty="0" smtClean="0"/>
          </a:p>
          <a:p>
            <a:r>
              <a:rPr lang="zh-CN" altLang="en-US" sz="2400" dirty="0" smtClean="0"/>
              <a:t>课程相关</a:t>
            </a:r>
            <a:endParaRPr lang="en-US" altLang="zh-CN" sz="2400" dirty="0" smtClean="0"/>
          </a:p>
          <a:p>
            <a:r>
              <a:rPr lang="zh-CN" altLang="en-US" sz="2400" dirty="0" smtClean="0"/>
              <a:t>章节安排</a:t>
            </a:r>
            <a:endParaRPr lang="en-US" altLang="zh-CN" sz="2400" dirty="0" smtClean="0"/>
          </a:p>
          <a:p>
            <a:r>
              <a:rPr lang="zh-CN" altLang="en-US" sz="2400" dirty="0" smtClean="0"/>
              <a:t>课本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参考书</a:t>
            </a:r>
            <a:endParaRPr lang="en-US" altLang="zh-CN" sz="2400" dirty="0" smtClean="0"/>
          </a:p>
          <a:p>
            <a:r>
              <a:rPr lang="zh-CN" altLang="en-US" sz="2400" dirty="0" smtClean="0"/>
              <a:t>实验安排</a:t>
            </a:r>
            <a:endParaRPr lang="en-US" altLang="zh-CN" sz="2400" dirty="0" smtClean="0"/>
          </a:p>
          <a:p>
            <a:r>
              <a:rPr lang="zh-CN" altLang="en-US" sz="2400" dirty="0" smtClean="0"/>
              <a:t>综合评分说明</a:t>
            </a:r>
            <a:endParaRPr lang="zh-CN" altLang="en-US" sz="2400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883270623"/>
              </p:ext>
            </p:extLst>
          </p:nvPr>
        </p:nvGraphicFramePr>
        <p:xfrm>
          <a:off x="1555335" y="195530"/>
          <a:ext cx="10468598" cy="448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29654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绪论</a:t>
            </a:r>
            <a:r>
              <a:rPr lang="zh-CN" altLang="en-US" sz="2400" b="1" dirty="0" smtClean="0"/>
              <a:t>部分</a:t>
            </a:r>
            <a:endParaRPr lang="zh-CN" altLang="en-US" sz="2400" b="1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287459" y="749680"/>
            <a:ext cx="2085174" cy="30711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三个问题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硬件组成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CS</a:t>
            </a:r>
            <a:r>
              <a:rPr lang="zh-CN" altLang="en-US" sz="2000" dirty="0" smtClean="0"/>
              <a:t>启动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OS</a:t>
            </a:r>
            <a:r>
              <a:rPr lang="zh-CN" altLang="en-US" sz="2000" dirty="0" smtClean="0"/>
              <a:t>启动</a:t>
            </a:r>
            <a:endParaRPr lang="en-US" altLang="zh-CN" sz="2000" dirty="0" smtClean="0"/>
          </a:p>
          <a:p>
            <a:r>
              <a:rPr lang="en-US" altLang="zh-CN" sz="2400" dirty="0" smtClean="0"/>
              <a:t>OS</a:t>
            </a:r>
            <a:r>
              <a:rPr lang="zh-CN" altLang="en-US" sz="2400" dirty="0" smtClean="0"/>
              <a:t>之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作用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定义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通用结构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设计目标</a:t>
            </a:r>
            <a:endParaRPr lang="zh-CN" altLang="en-US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242130" y="765947"/>
            <a:ext cx="2457278" cy="3071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发展动力</a:t>
            </a:r>
            <a:endParaRPr lang="en-US" altLang="zh-CN" sz="2400" dirty="0" smtClean="0"/>
          </a:p>
          <a:p>
            <a:r>
              <a:rPr lang="zh-CN" altLang="en-US" sz="2400" dirty="0" smtClean="0"/>
              <a:t>发展阶段</a:t>
            </a:r>
            <a:endParaRPr lang="en-US" altLang="zh-CN" sz="2400" dirty="0" smtClean="0"/>
          </a:p>
          <a:p>
            <a:r>
              <a:rPr lang="zh-CN" altLang="en-US" sz="2400" dirty="0" smtClean="0"/>
              <a:t>批处理系统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单</a:t>
            </a:r>
            <a:r>
              <a:rPr lang="zh-CN" altLang="en-US" sz="2000" dirty="0" smtClean="0"/>
              <a:t>道 </a:t>
            </a:r>
            <a:r>
              <a:rPr lang="en-US" altLang="zh-CN" sz="2000" dirty="0" smtClean="0"/>
              <a:t>VS </a:t>
            </a:r>
            <a:r>
              <a:rPr lang="zh-CN" altLang="en-US" sz="2000" dirty="0" smtClean="0"/>
              <a:t>多道</a:t>
            </a:r>
            <a:endParaRPr lang="en-US" altLang="zh-CN" sz="2000" dirty="0" smtClean="0"/>
          </a:p>
          <a:p>
            <a:r>
              <a:rPr lang="zh-CN" altLang="en-US" sz="2400" dirty="0" smtClean="0"/>
              <a:t>分时系统</a:t>
            </a:r>
            <a:endParaRPr lang="en-US" altLang="zh-CN" sz="2400" dirty="0" smtClean="0"/>
          </a:p>
          <a:p>
            <a:r>
              <a:rPr lang="zh-CN" altLang="en-US" sz="2400" dirty="0" smtClean="0"/>
              <a:t>实时系统</a:t>
            </a:r>
            <a:endParaRPr lang="zh-CN" altLang="en-US" sz="24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503579" y="744303"/>
            <a:ext cx="3391231" cy="58615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CS</a:t>
            </a:r>
          </a:p>
          <a:p>
            <a:pPr lvl="1"/>
            <a:r>
              <a:rPr lang="zh-CN" altLang="en-US" sz="2000" dirty="0" smtClean="0"/>
              <a:t>启动的阶段和相关软硬件</a:t>
            </a:r>
            <a:endParaRPr lang="en-US" altLang="zh-CN" sz="2000" dirty="0" smtClean="0"/>
          </a:p>
          <a:p>
            <a:pPr lvl="2"/>
            <a:r>
              <a:rPr lang="en-US" altLang="zh-CN" sz="1800" dirty="0" smtClean="0"/>
              <a:t>ROM</a:t>
            </a:r>
            <a:r>
              <a:rPr lang="zh-CN" altLang="en-US" sz="1800" dirty="0" smtClean="0"/>
              <a:t>、固件、</a:t>
            </a:r>
            <a:r>
              <a:rPr lang="en-US" altLang="zh-CN" sz="1800" dirty="0" smtClean="0"/>
              <a:t>BIOS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MBR</a:t>
            </a:r>
            <a:r>
              <a:rPr lang="zh-CN" altLang="en-US" sz="1800" dirty="0" smtClean="0"/>
              <a:t>等</a:t>
            </a:r>
            <a:endParaRPr lang="en-US" altLang="zh-CN" sz="1800" dirty="0" smtClean="0"/>
          </a:p>
          <a:p>
            <a:pPr lvl="1"/>
            <a:r>
              <a:rPr lang="zh-CN" altLang="en-US" sz="2000" dirty="0" smtClean="0"/>
              <a:t>中断</a:t>
            </a:r>
            <a:endParaRPr lang="en-US" altLang="zh-CN" sz="2000" dirty="0" smtClean="0"/>
          </a:p>
          <a:p>
            <a:pPr lvl="2"/>
            <a:r>
              <a:rPr lang="en-US" altLang="zh-CN" sz="1600" dirty="0" smtClean="0"/>
              <a:t>ISR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IVT</a:t>
            </a:r>
            <a:r>
              <a:rPr lang="zh-CN" altLang="en-US" sz="1600" dirty="0" smtClean="0"/>
              <a:t>、上下文</a:t>
            </a:r>
            <a:endParaRPr lang="en-US" altLang="zh-CN" sz="1600" dirty="0" smtClean="0"/>
          </a:p>
          <a:p>
            <a:pPr lvl="1"/>
            <a:r>
              <a:rPr lang="en-US" altLang="zh-CN" dirty="0" smtClean="0"/>
              <a:t>IO</a:t>
            </a:r>
          </a:p>
          <a:p>
            <a:pPr lvl="2"/>
            <a:r>
              <a:rPr lang="zh-CN" altLang="en-US" dirty="0" smtClean="0"/>
              <a:t>控制器、接口、端口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IO</a:t>
            </a:r>
            <a:r>
              <a:rPr lang="zh-CN" altLang="en-US" dirty="0" smtClean="0"/>
              <a:t>操作的激活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IO</a:t>
            </a:r>
            <a:r>
              <a:rPr lang="zh-CN" altLang="en-US" dirty="0" smtClean="0"/>
              <a:t>操作的方式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</a:t>
            </a:r>
            <a:endParaRPr lang="en-US" altLang="zh-CN" dirty="0" smtClean="0"/>
          </a:p>
          <a:p>
            <a:pPr lvl="2"/>
            <a:r>
              <a:rPr lang="zh-CN" altLang="en-US" dirty="0"/>
              <a:t>硬件</a:t>
            </a:r>
            <a:r>
              <a:rPr lang="zh-CN" altLang="en-US" dirty="0" smtClean="0"/>
              <a:t>、层次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硬件保护机制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Why</a:t>
            </a:r>
          </a:p>
          <a:p>
            <a:pPr lvl="2"/>
            <a:r>
              <a:rPr lang="zh-CN" altLang="en-US" dirty="0"/>
              <a:t>双模</a:t>
            </a:r>
            <a:r>
              <a:rPr lang="zh-CN" altLang="en-US" dirty="0" smtClean="0"/>
              <a:t>式、</a:t>
            </a:r>
            <a:r>
              <a:rPr lang="en-US" altLang="zh-CN" dirty="0" smtClean="0"/>
              <a:t>IO</a:t>
            </a:r>
            <a:r>
              <a:rPr lang="zh-CN" altLang="en-US" dirty="0" smtClean="0"/>
              <a:t>保护、内存保护、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保护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通用系统结构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计算环境</a:t>
            </a:r>
            <a:endParaRPr lang="en-US" altLang="zh-CN" dirty="0" smtClean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9813988" y="765947"/>
            <a:ext cx="2457278" cy="30711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OS</a:t>
            </a:r>
            <a:r>
              <a:rPr lang="zh-CN" altLang="en-US" sz="2400" dirty="0" smtClean="0"/>
              <a:t>组成</a:t>
            </a:r>
            <a:endParaRPr lang="en-US" altLang="zh-CN" sz="2400" dirty="0" smtClean="0"/>
          </a:p>
          <a:p>
            <a:r>
              <a:rPr lang="en-US" altLang="zh-CN" sz="2400" dirty="0" smtClean="0"/>
              <a:t>OS</a:t>
            </a:r>
            <a:r>
              <a:rPr lang="zh-CN" altLang="en-US" sz="2400" dirty="0" smtClean="0"/>
              <a:t>服务</a:t>
            </a:r>
            <a:endParaRPr lang="en-US" altLang="zh-CN" sz="2400" dirty="0" smtClean="0"/>
          </a:p>
          <a:p>
            <a:r>
              <a:rPr lang="en-US" altLang="zh-CN" sz="2400" dirty="0" smtClean="0"/>
              <a:t>OS</a:t>
            </a:r>
            <a:r>
              <a:rPr lang="zh-CN" altLang="en-US" sz="2400" dirty="0" smtClean="0"/>
              <a:t>特征</a:t>
            </a:r>
            <a:endParaRPr lang="en-US" altLang="zh-CN" sz="2400" dirty="0" smtClean="0"/>
          </a:p>
          <a:p>
            <a:r>
              <a:rPr lang="en-US" altLang="zh-CN" sz="2400" dirty="0" smtClean="0"/>
              <a:t>OS</a:t>
            </a:r>
            <a:r>
              <a:rPr lang="zh-CN" altLang="en-US" sz="2400" dirty="0" smtClean="0"/>
              <a:t>抽象模型</a:t>
            </a:r>
            <a:endParaRPr lang="en-US" altLang="zh-CN" sz="2400" dirty="0" smtClean="0"/>
          </a:p>
          <a:p>
            <a:r>
              <a:rPr lang="en-US" altLang="zh-CN" sz="2400" dirty="0" smtClean="0"/>
              <a:t>OS</a:t>
            </a:r>
            <a:r>
              <a:rPr lang="zh-CN" altLang="en-US" sz="2400" dirty="0" smtClean="0"/>
              <a:t>结构</a:t>
            </a:r>
            <a:endParaRPr lang="en-US" altLang="zh-CN" sz="2400" dirty="0" smtClean="0"/>
          </a:p>
          <a:p>
            <a:r>
              <a:rPr lang="zh-CN" altLang="en-US" sz="2400" dirty="0" smtClean="0"/>
              <a:t>虚拟机的概念</a:t>
            </a:r>
            <a:endParaRPr lang="en-US" altLang="zh-CN" sz="2400" dirty="0" smtClean="0"/>
          </a:p>
          <a:p>
            <a:r>
              <a:rPr lang="zh-CN" altLang="en-US" sz="2400" dirty="0" smtClean="0"/>
              <a:t>机制与策略相分离的概念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887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16004</TotalTime>
  <Words>136</Words>
  <Application>Microsoft Office PowerPoint</Application>
  <PresentationFormat>宽屏</PresentationFormat>
  <Paragraphs>51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香兰</dc:creator>
  <cp:lastModifiedBy>USTC</cp:lastModifiedBy>
  <cp:revision>92</cp:revision>
  <cp:lastPrinted>2022-03-22T01:13:37Z</cp:lastPrinted>
  <dcterms:created xsi:type="dcterms:W3CDTF">2020-03-04T01:14:51Z</dcterms:created>
  <dcterms:modified xsi:type="dcterms:W3CDTF">2024-03-04T01:15:11Z</dcterms:modified>
</cp:coreProperties>
</file>