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3" r:id="rId4"/>
    <p:sldId id="262" r:id="rId5"/>
    <p:sldId id="261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3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2000" dirty="0" smtClean="0"/>
            <a:t>文件系统的接口</a:t>
          </a:r>
          <a:endParaRPr lang="zh-CN" altLang="en-US" sz="2000" dirty="0"/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pPr algn="l"/>
          <a:endParaRPr lang="zh-CN" altLang="en-US" sz="1600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pPr algn="l"/>
          <a:endParaRPr lang="zh-CN" altLang="en-US" sz="1600"/>
        </a:p>
      </dgm:t>
    </dgm:pt>
    <dgm:pt modelId="{AC9793AE-4903-42DE-8AB5-E658C7D79E44}">
      <dgm:prSet phldrT="[文本]" custT="1"/>
      <dgm:spPr/>
      <dgm:t>
        <a:bodyPr/>
        <a:lstStyle/>
        <a:p>
          <a:pPr algn="l"/>
          <a:r>
            <a:rPr lang="zh-CN" altLang="en-US" sz="2000" dirty="0" smtClean="0"/>
            <a:t>文件系统的实现</a:t>
          </a:r>
          <a:endParaRPr lang="zh-CN" altLang="en-US" sz="2000" dirty="0"/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pPr algn="l"/>
          <a:endParaRPr lang="zh-CN" altLang="en-US" sz="1600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pPr algn="l"/>
          <a:endParaRPr lang="zh-CN" altLang="en-US" sz="1600"/>
        </a:p>
      </dgm:t>
    </dgm:pt>
    <dgm:pt modelId="{F0C0270F-B6DF-4DBA-A786-6D3C621E6E47}">
      <dgm:prSet phldrT="[文本]" custT="1"/>
      <dgm:spPr/>
      <dgm:t>
        <a:bodyPr/>
        <a:lstStyle/>
        <a:p>
          <a:pPr algn="l"/>
          <a:r>
            <a:rPr lang="en-US" altLang="zh-CN" sz="2000" dirty="0" smtClean="0"/>
            <a:t>IO</a:t>
          </a:r>
          <a:r>
            <a:rPr lang="zh-CN" altLang="en-US" sz="2000" dirty="0" smtClean="0"/>
            <a:t>子系统</a:t>
          </a:r>
          <a:endParaRPr lang="zh-CN" altLang="en-US" sz="2000" dirty="0"/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pPr algn="l"/>
          <a:endParaRPr lang="zh-CN" altLang="en-US" sz="1600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pPr algn="l"/>
          <a:endParaRPr lang="zh-CN" altLang="en-US" sz="1600"/>
        </a:p>
      </dgm:t>
    </dgm:pt>
    <dgm:pt modelId="{2871DFA7-E243-42F4-BCC2-BF93EB513E15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2000" dirty="0" smtClean="0"/>
            <a:t>辅存</a:t>
          </a:r>
          <a:endParaRPr lang="zh-CN" altLang="en-US" sz="2000" dirty="0"/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pPr algn="l"/>
          <a:endParaRPr lang="zh-CN" altLang="en-US" sz="1600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pPr algn="l"/>
          <a:endParaRPr lang="zh-CN" altLang="en-US" sz="1600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4" custScaleX="540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4" custScaleX="5489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B23731D-F6C5-43A8-8E8F-4C0A85FD7219}" type="presOf" srcId="{F0C0270F-B6DF-4DBA-A786-6D3C621E6E47}" destId="{EA739649-C7AC-4C83-80A3-AA8BA5E14CED}" srcOrd="0" destOrd="0" presId="urn:microsoft.com/office/officeart/2005/8/layout/hChevron3"/>
    <dgm:cxn modelId="{95E3794A-4E6A-44AA-9198-3E3196A510E0}" type="presOf" srcId="{2871DFA7-E243-42F4-BCC2-BF93EB513E15}" destId="{A9DD0828-5979-47CB-B03D-5F39688FC4D4}" srcOrd="0" destOrd="0" presId="urn:microsoft.com/office/officeart/2005/8/layout/hChevron3"/>
    <dgm:cxn modelId="{A634AB0D-E488-4888-A933-2FC20F9C9A7E}" type="presOf" srcId="{E4E2E960-28E6-490F-9E8B-6CA2101E6E92}" destId="{E1EA602C-8A9E-43D1-8F31-4D745A1D9092}" srcOrd="0" destOrd="0" presId="urn:microsoft.com/office/officeart/2005/8/layout/hChevron3"/>
    <dgm:cxn modelId="{5F4F7C3C-34E3-4D0B-9219-489BC4E2B070}" type="presOf" srcId="{6B20A3F5-9489-4B3B-844E-C243B80E7041}" destId="{38415509-58C9-471E-877D-89F79DEFC5DC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F6C072B3-DD98-414F-B6D6-5CA11B3A6EE4}" type="presOf" srcId="{AC9793AE-4903-42DE-8AB5-E658C7D79E44}" destId="{3B5502A6-D175-4584-8D00-A598BF813D55}" srcOrd="0" destOrd="0" presId="urn:microsoft.com/office/officeart/2005/8/layout/hChevron3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77A1260C-EC19-43A6-9AAB-F02B9C3EF291}" type="presParOf" srcId="{38415509-58C9-471E-877D-89F79DEFC5DC}" destId="{E1EA602C-8A9E-43D1-8F31-4D745A1D9092}" srcOrd="0" destOrd="0" presId="urn:microsoft.com/office/officeart/2005/8/layout/hChevron3"/>
    <dgm:cxn modelId="{5D605A43-B182-43BA-A516-D4B3FC3D7A10}" type="presParOf" srcId="{38415509-58C9-471E-877D-89F79DEFC5DC}" destId="{8E44102C-178A-41EB-9A8B-FF8391AB4D5C}" srcOrd="1" destOrd="0" presId="urn:microsoft.com/office/officeart/2005/8/layout/hChevron3"/>
    <dgm:cxn modelId="{0D2E76A5-3768-4F3C-AA89-CF84ED3FCCCC}" type="presParOf" srcId="{38415509-58C9-471E-877D-89F79DEFC5DC}" destId="{3B5502A6-D175-4584-8D00-A598BF813D55}" srcOrd="2" destOrd="0" presId="urn:microsoft.com/office/officeart/2005/8/layout/hChevron3"/>
    <dgm:cxn modelId="{18261FC7-EBAD-4FB7-B2C9-C016DA021564}" type="presParOf" srcId="{38415509-58C9-471E-877D-89F79DEFC5DC}" destId="{B37B4BD1-1881-4E13-84CA-272A3B3452DF}" srcOrd="3" destOrd="0" presId="urn:microsoft.com/office/officeart/2005/8/layout/hChevron3"/>
    <dgm:cxn modelId="{85EE9166-B08B-455D-B1EA-F4154E134677}" type="presParOf" srcId="{38415509-58C9-471E-877D-89F79DEFC5DC}" destId="{A9DD0828-5979-47CB-B03D-5F39688FC4D4}" srcOrd="4" destOrd="0" presId="urn:microsoft.com/office/officeart/2005/8/layout/hChevron3"/>
    <dgm:cxn modelId="{DD2D8958-425E-49FE-8B40-FB11B2DE1BC6}" type="presParOf" srcId="{38415509-58C9-471E-877D-89F79DEFC5DC}" destId="{CF14FC80-F54B-4653-905E-B7F775BE6085}" srcOrd="5" destOrd="0" presId="urn:microsoft.com/office/officeart/2005/8/layout/hChevron3"/>
    <dgm:cxn modelId="{F200A72A-E5CB-4DCE-8A85-787041AAA551}" type="presParOf" srcId="{38415509-58C9-471E-877D-89F79DEFC5DC}" destId="{EA739649-C7AC-4C83-80A3-AA8BA5E14CE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2000" dirty="0" smtClean="0"/>
            <a:t>文件系统的接口</a:t>
          </a:r>
          <a:endParaRPr lang="zh-CN" altLang="en-US" sz="2000" dirty="0"/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pPr algn="l"/>
          <a:endParaRPr lang="zh-CN" altLang="en-US" sz="1600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pPr algn="l"/>
          <a:endParaRPr lang="zh-CN" altLang="en-US" sz="1600"/>
        </a:p>
      </dgm:t>
    </dgm:pt>
    <dgm:pt modelId="{AC9793AE-4903-42DE-8AB5-E658C7D79E44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2000" dirty="0" smtClean="0"/>
            <a:t>文件系统的实现</a:t>
          </a:r>
          <a:endParaRPr lang="zh-CN" altLang="en-US" sz="2000" dirty="0"/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pPr algn="l"/>
          <a:endParaRPr lang="zh-CN" altLang="en-US" sz="1600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pPr algn="l"/>
          <a:endParaRPr lang="zh-CN" altLang="en-US" sz="1600"/>
        </a:p>
      </dgm:t>
    </dgm:pt>
    <dgm:pt modelId="{F0C0270F-B6DF-4DBA-A786-6D3C621E6E47}">
      <dgm:prSet phldrT="[文本]" custT="1"/>
      <dgm:spPr/>
      <dgm:t>
        <a:bodyPr/>
        <a:lstStyle/>
        <a:p>
          <a:pPr algn="l"/>
          <a:r>
            <a:rPr lang="en-US" altLang="zh-CN" sz="2000" dirty="0" smtClean="0"/>
            <a:t>IO</a:t>
          </a:r>
          <a:r>
            <a:rPr lang="zh-CN" altLang="en-US" sz="2000" dirty="0" smtClean="0"/>
            <a:t>子系统</a:t>
          </a:r>
          <a:endParaRPr lang="zh-CN" altLang="en-US" sz="2000" dirty="0"/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pPr algn="l"/>
          <a:endParaRPr lang="zh-CN" altLang="en-US" sz="1600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pPr algn="l"/>
          <a:endParaRPr lang="zh-CN" altLang="en-US" sz="1600"/>
        </a:p>
      </dgm:t>
    </dgm:pt>
    <dgm:pt modelId="{2871DFA7-E243-42F4-BCC2-BF93EB513E15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2000" dirty="0" smtClean="0"/>
            <a:t>辅存</a:t>
          </a:r>
          <a:endParaRPr lang="zh-CN" altLang="en-US" sz="2000" dirty="0"/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pPr algn="l"/>
          <a:endParaRPr lang="zh-CN" altLang="en-US" sz="1600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pPr algn="l"/>
          <a:endParaRPr lang="zh-CN" altLang="en-US" sz="1600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4" custScaleX="540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4" custScaleX="5489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1C610E9-0168-42CC-8CEE-8999815872B6}" type="presOf" srcId="{F0C0270F-B6DF-4DBA-A786-6D3C621E6E47}" destId="{EA739649-C7AC-4C83-80A3-AA8BA5E14CED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8382C173-A39F-4A4A-8859-CE3A5A21B2F0}" type="presOf" srcId="{2871DFA7-E243-42F4-BCC2-BF93EB513E15}" destId="{A9DD0828-5979-47CB-B03D-5F39688FC4D4}" srcOrd="0" destOrd="0" presId="urn:microsoft.com/office/officeart/2005/8/layout/hChevron3"/>
    <dgm:cxn modelId="{6584FECE-D229-4CDF-B483-854BA98B683A}" type="presOf" srcId="{6B20A3F5-9489-4B3B-844E-C243B80E7041}" destId="{38415509-58C9-471E-877D-89F79DEFC5DC}" srcOrd="0" destOrd="0" presId="urn:microsoft.com/office/officeart/2005/8/layout/hChevron3"/>
    <dgm:cxn modelId="{6090F81D-A9CE-4267-BF07-265F3E6C2AE1}" type="presOf" srcId="{AC9793AE-4903-42DE-8AB5-E658C7D79E44}" destId="{3B5502A6-D175-4584-8D00-A598BF813D55}" srcOrd="0" destOrd="0" presId="urn:microsoft.com/office/officeart/2005/8/layout/hChevron3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625AF4B3-8A25-4AFC-8B0E-6AFE956FD561}" type="presOf" srcId="{E4E2E960-28E6-490F-9E8B-6CA2101E6E92}" destId="{E1EA602C-8A9E-43D1-8F31-4D745A1D9092}" srcOrd="0" destOrd="0" presId="urn:microsoft.com/office/officeart/2005/8/layout/hChevron3"/>
    <dgm:cxn modelId="{F431E3EA-FC05-4A31-9830-D0FC40021428}" type="presParOf" srcId="{38415509-58C9-471E-877D-89F79DEFC5DC}" destId="{E1EA602C-8A9E-43D1-8F31-4D745A1D9092}" srcOrd="0" destOrd="0" presId="urn:microsoft.com/office/officeart/2005/8/layout/hChevron3"/>
    <dgm:cxn modelId="{2B9EC69B-C899-4F1D-A976-A7AB48429BE9}" type="presParOf" srcId="{38415509-58C9-471E-877D-89F79DEFC5DC}" destId="{8E44102C-178A-41EB-9A8B-FF8391AB4D5C}" srcOrd="1" destOrd="0" presId="urn:microsoft.com/office/officeart/2005/8/layout/hChevron3"/>
    <dgm:cxn modelId="{E82DA279-1D81-4088-8EBB-ACCACD9CA9A3}" type="presParOf" srcId="{38415509-58C9-471E-877D-89F79DEFC5DC}" destId="{3B5502A6-D175-4584-8D00-A598BF813D55}" srcOrd="2" destOrd="0" presId="urn:microsoft.com/office/officeart/2005/8/layout/hChevron3"/>
    <dgm:cxn modelId="{25EF3748-0A41-4D70-A6D7-8786881807FE}" type="presParOf" srcId="{38415509-58C9-471E-877D-89F79DEFC5DC}" destId="{B37B4BD1-1881-4E13-84CA-272A3B3452DF}" srcOrd="3" destOrd="0" presId="urn:microsoft.com/office/officeart/2005/8/layout/hChevron3"/>
    <dgm:cxn modelId="{7E9E7F62-4B5A-4689-8CB3-2CC5AFEB57FB}" type="presParOf" srcId="{38415509-58C9-471E-877D-89F79DEFC5DC}" destId="{A9DD0828-5979-47CB-B03D-5F39688FC4D4}" srcOrd="4" destOrd="0" presId="urn:microsoft.com/office/officeart/2005/8/layout/hChevron3"/>
    <dgm:cxn modelId="{30DC964B-B980-448C-AFF0-5A51ABE46A73}" type="presParOf" srcId="{38415509-58C9-471E-877D-89F79DEFC5DC}" destId="{CF14FC80-F54B-4653-905E-B7F775BE6085}" srcOrd="5" destOrd="0" presId="urn:microsoft.com/office/officeart/2005/8/layout/hChevron3"/>
    <dgm:cxn modelId="{C5CA0224-7112-4861-84D3-FFE69CCF66FD}" type="presParOf" srcId="{38415509-58C9-471E-877D-89F79DEFC5DC}" destId="{EA739649-C7AC-4C83-80A3-AA8BA5E14CE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2000" dirty="0" smtClean="0"/>
            <a:t>文件系统的接口</a:t>
          </a:r>
          <a:endParaRPr lang="zh-CN" altLang="en-US" sz="2000" dirty="0"/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pPr algn="l"/>
          <a:endParaRPr lang="zh-CN" altLang="en-US" sz="1600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pPr algn="l"/>
          <a:endParaRPr lang="zh-CN" altLang="en-US" sz="1600"/>
        </a:p>
      </dgm:t>
    </dgm:pt>
    <dgm:pt modelId="{AC9793AE-4903-42DE-8AB5-E658C7D79E4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2000" dirty="0" smtClean="0"/>
            <a:t>文件系统的实现</a:t>
          </a:r>
          <a:endParaRPr lang="zh-CN" altLang="en-US" sz="2000" dirty="0"/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pPr algn="l"/>
          <a:endParaRPr lang="zh-CN" altLang="en-US" sz="1600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pPr algn="l"/>
          <a:endParaRPr lang="zh-CN" altLang="en-US" sz="1600"/>
        </a:p>
      </dgm:t>
    </dgm:pt>
    <dgm:pt modelId="{F0C0270F-B6DF-4DBA-A786-6D3C621E6E47}">
      <dgm:prSet phldrT="[文本]" custT="1"/>
      <dgm:spPr/>
      <dgm:t>
        <a:bodyPr/>
        <a:lstStyle/>
        <a:p>
          <a:pPr algn="l"/>
          <a:r>
            <a:rPr lang="en-US" altLang="zh-CN" sz="2000" dirty="0" smtClean="0"/>
            <a:t>IO</a:t>
          </a:r>
          <a:r>
            <a:rPr lang="zh-CN" altLang="en-US" sz="2000" dirty="0" smtClean="0"/>
            <a:t>子系统</a:t>
          </a:r>
          <a:endParaRPr lang="zh-CN" altLang="en-US" sz="2000" dirty="0"/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pPr algn="l"/>
          <a:endParaRPr lang="zh-CN" altLang="en-US" sz="1600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pPr algn="l"/>
          <a:endParaRPr lang="zh-CN" altLang="en-US" sz="1600"/>
        </a:p>
      </dgm:t>
    </dgm:pt>
    <dgm:pt modelId="{2871DFA7-E243-42F4-BCC2-BF93EB513E15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2000" dirty="0" smtClean="0"/>
            <a:t>辅存</a:t>
          </a:r>
          <a:endParaRPr lang="zh-CN" altLang="en-US" sz="2000" dirty="0"/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pPr algn="l"/>
          <a:endParaRPr lang="zh-CN" altLang="en-US" sz="1600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pPr algn="l"/>
          <a:endParaRPr lang="zh-CN" altLang="en-US" sz="1600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4" custScaleX="540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4" custScaleX="5489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645590E-5618-486C-B1E4-24772A64B021}" type="presOf" srcId="{2871DFA7-E243-42F4-BCC2-BF93EB513E15}" destId="{A9DD0828-5979-47CB-B03D-5F39688FC4D4}" srcOrd="0" destOrd="0" presId="urn:microsoft.com/office/officeart/2005/8/layout/hChevron3"/>
    <dgm:cxn modelId="{C9FF67BD-246E-4B81-915E-0265D33FB583}" type="presOf" srcId="{E4E2E960-28E6-490F-9E8B-6CA2101E6E92}" destId="{E1EA602C-8A9E-43D1-8F31-4D745A1D9092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860E2171-0C8B-485D-84D1-7F09D0E2EBBE}" type="presOf" srcId="{6B20A3F5-9489-4B3B-844E-C243B80E7041}" destId="{38415509-58C9-471E-877D-89F79DEFC5DC}" srcOrd="0" destOrd="0" presId="urn:microsoft.com/office/officeart/2005/8/layout/hChevron3"/>
    <dgm:cxn modelId="{44A66DDD-0E24-4433-B68C-A9E3D33FDA10}" type="presOf" srcId="{F0C0270F-B6DF-4DBA-A786-6D3C621E6E47}" destId="{EA739649-C7AC-4C83-80A3-AA8BA5E14CED}" srcOrd="0" destOrd="0" presId="urn:microsoft.com/office/officeart/2005/8/layout/hChevron3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DA51BD27-90C1-4BBF-8225-185800101EB8}" type="presOf" srcId="{AC9793AE-4903-42DE-8AB5-E658C7D79E44}" destId="{3B5502A6-D175-4584-8D00-A598BF813D55}" srcOrd="0" destOrd="0" presId="urn:microsoft.com/office/officeart/2005/8/layout/hChevron3"/>
    <dgm:cxn modelId="{F0E24CC2-3A02-4611-ADCE-F529CEEBFC7A}" type="presParOf" srcId="{38415509-58C9-471E-877D-89F79DEFC5DC}" destId="{E1EA602C-8A9E-43D1-8F31-4D745A1D9092}" srcOrd="0" destOrd="0" presId="urn:microsoft.com/office/officeart/2005/8/layout/hChevron3"/>
    <dgm:cxn modelId="{BCAE2683-89F6-4D0C-A3E9-363CF01489D3}" type="presParOf" srcId="{38415509-58C9-471E-877D-89F79DEFC5DC}" destId="{8E44102C-178A-41EB-9A8B-FF8391AB4D5C}" srcOrd="1" destOrd="0" presId="urn:microsoft.com/office/officeart/2005/8/layout/hChevron3"/>
    <dgm:cxn modelId="{973A3171-9228-440E-9FF4-1DCF62AC5941}" type="presParOf" srcId="{38415509-58C9-471E-877D-89F79DEFC5DC}" destId="{3B5502A6-D175-4584-8D00-A598BF813D55}" srcOrd="2" destOrd="0" presId="urn:microsoft.com/office/officeart/2005/8/layout/hChevron3"/>
    <dgm:cxn modelId="{CD79C258-9902-41A9-BE26-42361889D126}" type="presParOf" srcId="{38415509-58C9-471E-877D-89F79DEFC5DC}" destId="{B37B4BD1-1881-4E13-84CA-272A3B3452DF}" srcOrd="3" destOrd="0" presId="urn:microsoft.com/office/officeart/2005/8/layout/hChevron3"/>
    <dgm:cxn modelId="{450AADD7-AA43-46BC-92BE-14E12DBBC931}" type="presParOf" srcId="{38415509-58C9-471E-877D-89F79DEFC5DC}" destId="{A9DD0828-5979-47CB-B03D-5F39688FC4D4}" srcOrd="4" destOrd="0" presId="urn:microsoft.com/office/officeart/2005/8/layout/hChevron3"/>
    <dgm:cxn modelId="{A2E81E83-3BAB-4EB0-9EF2-17BC67F3747D}" type="presParOf" srcId="{38415509-58C9-471E-877D-89F79DEFC5DC}" destId="{CF14FC80-F54B-4653-905E-B7F775BE6085}" srcOrd="5" destOrd="0" presId="urn:microsoft.com/office/officeart/2005/8/layout/hChevron3"/>
    <dgm:cxn modelId="{EDE1C06E-C9D9-4488-8F50-26C0E1978C00}" type="presParOf" srcId="{38415509-58C9-471E-877D-89F79DEFC5DC}" destId="{EA739649-C7AC-4C83-80A3-AA8BA5E14CE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2000" dirty="0" smtClean="0"/>
            <a:t>文件系统的接口</a:t>
          </a:r>
          <a:endParaRPr lang="zh-CN" altLang="en-US" sz="2000" dirty="0"/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pPr algn="l"/>
          <a:endParaRPr lang="zh-CN" altLang="en-US" sz="1600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pPr algn="l"/>
          <a:endParaRPr lang="zh-CN" altLang="en-US" sz="1600"/>
        </a:p>
      </dgm:t>
    </dgm:pt>
    <dgm:pt modelId="{AC9793AE-4903-42DE-8AB5-E658C7D79E4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2000" dirty="0" smtClean="0"/>
            <a:t>文件系统的实现</a:t>
          </a:r>
          <a:endParaRPr lang="zh-CN" altLang="en-US" sz="2000" dirty="0"/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pPr algn="l"/>
          <a:endParaRPr lang="zh-CN" altLang="en-US" sz="1600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pPr algn="l"/>
          <a:endParaRPr lang="zh-CN" altLang="en-US" sz="1600"/>
        </a:p>
      </dgm:t>
    </dgm:pt>
    <dgm:pt modelId="{F0C0270F-B6DF-4DBA-A786-6D3C621E6E47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altLang="zh-CN" sz="2000" dirty="0" smtClean="0"/>
            <a:t>IO</a:t>
          </a:r>
          <a:r>
            <a:rPr lang="zh-CN" altLang="en-US" sz="2000" dirty="0" smtClean="0"/>
            <a:t>子系统</a:t>
          </a:r>
          <a:endParaRPr lang="zh-CN" altLang="en-US" sz="2000" dirty="0"/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pPr algn="l"/>
          <a:endParaRPr lang="zh-CN" altLang="en-US" sz="1600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pPr algn="l"/>
          <a:endParaRPr lang="zh-CN" altLang="en-US" sz="1600"/>
        </a:p>
      </dgm:t>
    </dgm:pt>
    <dgm:pt modelId="{2871DFA7-E243-42F4-BCC2-BF93EB513E15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2000" dirty="0" smtClean="0"/>
            <a:t>辅存</a:t>
          </a:r>
          <a:endParaRPr lang="zh-CN" altLang="en-US" sz="2000" dirty="0"/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pPr algn="l"/>
          <a:endParaRPr lang="zh-CN" altLang="en-US" sz="1600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pPr algn="l"/>
          <a:endParaRPr lang="zh-CN" altLang="en-US" sz="1600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4" custScaleX="540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4" custScaleX="5489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7166B135-CBCF-494B-97B0-77A358604EAC}" type="presOf" srcId="{2871DFA7-E243-42F4-BCC2-BF93EB513E15}" destId="{A9DD0828-5979-47CB-B03D-5F39688FC4D4}" srcOrd="0" destOrd="0" presId="urn:microsoft.com/office/officeart/2005/8/layout/hChevron3"/>
    <dgm:cxn modelId="{00A4EEE9-566F-41F4-87CB-02BA6CE0BDB0}" type="presOf" srcId="{6B20A3F5-9489-4B3B-844E-C243B80E7041}" destId="{38415509-58C9-471E-877D-89F79DEFC5DC}" srcOrd="0" destOrd="0" presId="urn:microsoft.com/office/officeart/2005/8/layout/hChevron3"/>
    <dgm:cxn modelId="{48206B83-3999-4FFF-AD24-A46CF7D6AFCF}" type="presOf" srcId="{AC9793AE-4903-42DE-8AB5-E658C7D79E44}" destId="{3B5502A6-D175-4584-8D00-A598BF813D55}" srcOrd="0" destOrd="0" presId="urn:microsoft.com/office/officeart/2005/8/layout/hChevron3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78E7BFBF-9B8E-4DEA-8575-2444A56C5B93}" type="presOf" srcId="{F0C0270F-B6DF-4DBA-A786-6D3C621E6E47}" destId="{EA739649-C7AC-4C83-80A3-AA8BA5E14CED}" srcOrd="0" destOrd="0" presId="urn:microsoft.com/office/officeart/2005/8/layout/hChevron3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F0082010-A71E-4607-A947-731411DFED6D}" type="presOf" srcId="{E4E2E960-28E6-490F-9E8B-6CA2101E6E92}" destId="{E1EA602C-8A9E-43D1-8F31-4D745A1D9092}" srcOrd="0" destOrd="0" presId="urn:microsoft.com/office/officeart/2005/8/layout/hChevron3"/>
    <dgm:cxn modelId="{88CA914A-145A-4F0A-808E-69F10AD76824}" type="presParOf" srcId="{38415509-58C9-471E-877D-89F79DEFC5DC}" destId="{E1EA602C-8A9E-43D1-8F31-4D745A1D9092}" srcOrd="0" destOrd="0" presId="urn:microsoft.com/office/officeart/2005/8/layout/hChevron3"/>
    <dgm:cxn modelId="{34DB4695-BD9B-4214-AA2A-B0355D215ED4}" type="presParOf" srcId="{38415509-58C9-471E-877D-89F79DEFC5DC}" destId="{8E44102C-178A-41EB-9A8B-FF8391AB4D5C}" srcOrd="1" destOrd="0" presId="urn:microsoft.com/office/officeart/2005/8/layout/hChevron3"/>
    <dgm:cxn modelId="{797671B9-DE20-4176-B548-A02BF478A919}" type="presParOf" srcId="{38415509-58C9-471E-877D-89F79DEFC5DC}" destId="{3B5502A6-D175-4584-8D00-A598BF813D55}" srcOrd="2" destOrd="0" presId="urn:microsoft.com/office/officeart/2005/8/layout/hChevron3"/>
    <dgm:cxn modelId="{5E348395-FA43-4816-8027-9F721DED46C9}" type="presParOf" srcId="{38415509-58C9-471E-877D-89F79DEFC5DC}" destId="{B37B4BD1-1881-4E13-84CA-272A3B3452DF}" srcOrd="3" destOrd="0" presId="urn:microsoft.com/office/officeart/2005/8/layout/hChevron3"/>
    <dgm:cxn modelId="{D34C946B-9E98-4857-92B7-540AB7C2BD61}" type="presParOf" srcId="{38415509-58C9-471E-877D-89F79DEFC5DC}" destId="{A9DD0828-5979-47CB-B03D-5F39688FC4D4}" srcOrd="4" destOrd="0" presId="urn:microsoft.com/office/officeart/2005/8/layout/hChevron3"/>
    <dgm:cxn modelId="{19C94A0B-3020-4028-8BC7-BD6A1B477130}" type="presParOf" srcId="{38415509-58C9-471E-877D-89F79DEFC5DC}" destId="{CF14FC80-F54B-4653-905E-B7F775BE6085}" srcOrd="5" destOrd="0" presId="urn:microsoft.com/office/officeart/2005/8/layout/hChevron3"/>
    <dgm:cxn modelId="{F4B4D33E-DA83-4FA9-BBE0-FF388F6FB7D4}" type="presParOf" srcId="{38415509-58C9-471E-877D-89F79DEFC5DC}" destId="{EA739649-C7AC-4C83-80A3-AA8BA5E14CE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A602C-8A9E-43D1-8F31-4D745A1D9092}">
      <dsp:nvSpPr>
        <dsp:cNvPr id="0" name=""/>
        <dsp:cNvSpPr/>
      </dsp:nvSpPr>
      <dsp:spPr>
        <a:xfrm>
          <a:off x="3603" y="0"/>
          <a:ext cx="3168895" cy="471576"/>
        </a:xfrm>
        <a:prstGeom prst="homePlate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文件系统的接口</a:t>
          </a:r>
          <a:endParaRPr lang="zh-CN" altLang="en-US" sz="2000" kern="1200" dirty="0"/>
        </a:p>
      </dsp:txBody>
      <dsp:txXfrm>
        <a:off x="3603" y="0"/>
        <a:ext cx="3051001" cy="471576"/>
      </dsp:txXfrm>
    </dsp:sp>
    <dsp:sp modelId="{3B5502A6-D175-4584-8D00-A598BF813D55}">
      <dsp:nvSpPr>
        <dsp:cNvPr id="0" name=""/>
        <dsp:cNvSpPr/>
      </dsp:nvSpPr>
      <dsp:spPr>
        <a:xfrm>
          <a:off x="2538719" y="0"/>
          <a:ext cx="3168895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文件系统的实现</a:t>
          </a:r>
          <a:endParaRPr lang="zh-CN" altLang="en-US" sz="2000" kern="1200" dirty="0"/>
        </a:p>
      </dsp:txBody>
      <dsp:txXfrm>
        <a:off x="2774507" y="0"/>
        <a:ext cx="2697319" cy="471576"/>
      </dsp:txXfrm>
    </dsp:sp>
    <dsp:sp modelId="{A9DD0828-5979-47CB-B03D-5F39688FC4D4}">
      <dsp:nvSpPr>
        <dsp:cNvPr id="0" name=""/>
        <dsp:cNvSpPr/>
      </dsp:nvSpPr>
      <dsp:spPr>
        <a:xfrm>
          <a:off x="5073835" y="0"/>
          <a:ext cx="1712058" cy="471576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辅存</a:t>
          </a:r>
          <a:endParaRPr lang="zh-CN" altLang="en-US" sz="2000" kern="1200" dirty="0"/>
        </a:p>
      </dsp:txBody>
      <dsp:txXfrm>
        <a:off x="5309623" y="0"/>
        <a:ext cx="1240482" cy="471576"/>
      </dsp:txXfrm>
    </dsp:sp>
    <dsp:sp modelId="{EA739649-C7AC-4C83-80A3-AA8BA5E14CED}">
      <dsp:nvSpPr>
        <dsp:cNvPr id="0" name=""/>
        <dsp:cNvSpPr/>
      </dsp:nvSpPr>
      <dsp:spPr>
        <a:xfrm>
          <a:off x="6152115" y="0"/>
          <a:ext cx="1739533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IO</a:t>
          </a:r>
          <a:r>
            <a:rPr lang="zh-CN" altLang="en-US" sz="2000" kern="1200" dirty="0" smtClean="0"/>
            <a:t>子系统</a:t>
          </a:r>
          <a:endParaRPr lang="zh-CN" altLang="en-US" sz="2000" kern="1200" dirty="0"/>
        </a:p>
      </dsp:txBody>
      <dsp:txXfrm>
        <a:off x="6387903" y="0"/>
        <a:ext cx="1267957" cy="4715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A602C-8A9E-43D1-8F31-4D745A1D9092}">
      <dsp:nvSpPr>
        <dsp:cNvPr id="0" name=""/>
        <dsp:cNvSpPr/>
      </dsp:nvSpPr>
      <dsp:spPr>
        <a:xfrm>
          <a:off x="3603" y="0"/>
          <a:ext cx="3168895" cy="47157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文件系统的接口</a:t>
          </a:r>
          <a:endParaRPr lang="zh-CN" altLang="en-US" sz="2000" kern="1200" dirty="0"/>
        </a:p>
      </dsp:txBody>
      <dsp:txXfrm>
        <a:off x="3603" y="0"/>
        <a:ext cx="3051001" cy="471576"/>
      </dsp:txXfrm>
    </dsp:sp>
    <dsp:sp modelId="{3B5502A6-D175-4584-8D00-A598BF813D55}">
      <dsp:nvSpPr>
        <dsp:cNvPr id="0" name=""/>
        <dsp:cNvSpPr/>
      </dsp:nvSpPr>
      <dsp:spPr>
        <a:xfrm>
          <a:off x="2538719" y="0"/>
          <a:ext cx="3168895" cy="471576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文件系统的实现</a:t>
          </a:r>
          <a:endParaRPr lang="zh-CN" altLang="en-US" sz="2000" kern="1200" dirty="0"/>
        </a:p>
      </dsp:txBody>
      <dsp:txXfrm>
        <a:off x="2774507" y="0"/>
        <a:ext cx="2697319" cy="471576"/>
      </dsp:txXfrm>
    </dsp:sp>
    <dsp:sp modelId="{A9DD0828-5979-47CB-B03D-5F39688FC4D4}">
      <dsp:nvSpPr>
        <dsp:cNvPr id="0" name=""/>
        <dsp:cNvSpPr/>
      </dsp:nvSpPr>
      <dsp:spPr>
        <a:xfrm>
          <a:off x="5073835" y="0"/>
          <a:ext cx="1712058" cy="471576"/>
        </a:xfrm>
        <a:prstGeom prst="chevron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辅存</a:t>
          </a:r>
          <a:endParaRPr lang="zh-CN" altLang="en-US" sz="2000" kern="1200" dirty="0"/>
        </a:p>
      </dsp:txBody>
      <dsp:txXfrm>
        <a:off x="5309623" y="0"/>
        <a:ext cx="1240482" cy="471576"/>
      </dsp:txXfrm>
    </dsp:sp>
    <dsp:sp modelId="{EA739649-C7AC-4C83-80A3-AA8BA5E14CED}">
      <dsp:nvSpPr>
        <dsp:cNvPr id="0" name=""/>
        <dsp:cNvSpPr/>
      </dsp:nvSpPr>
      <dsp:spPr>
        <a:xfrm>
          <a:off x="6152115" y="0"/>
          <a:ext cx="1739533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IO</a:t>
          </a:r>
          <a:r>
            <a:rPr lang="zh-CN" altLang="en-US" sz="2000" kern="1200" dirty="0" smtClean="0"/>
            <a:t>子系统</a:t>
          </a:r>
          <a:endParaRPr lang="zh-CN" altLang="en-US" sz="2000" kern="1200" dirty="0"/>
        </a:p>
      </dsp:txBody>
      <dsp:txXfrm>
        <a:off x="6387903" y="0"/>
        <a:ext cx="1267957" cy="4715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A602C-8A9E-43D1-8F31-4D745A1D9092}">
      <dsp:nvSpPr>
        <dsp:cNvPr id="0" name=""/>
        <dsp:cNvSpPr/>
      </dsp:nvSpPr>
      <dsp:spPr>
        <a:xfrm>
          <a:off x="3603" y="0"/>
          <a:ext cx="3168895" cy="47157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文件系统的接口</a:t>
          </a:r>
          <a:endParaRPr lang="zh-CN" altLang="en-US" sz="2000" kern="1200" dirty="0"/>
        </a:p>
      </dsp:txBody>
      <dsp:txXfrm>
        <a:off x="3603" y="0"/>
        <a:ext cx="3051001" cy="471576"/>
      </dsp:txXfrm>
    </dsp:sp>
    <dsp:sp modelId="{3B5502A6-D175-4584-8D00-A598BF813D55}">
      <dsp:nvSpPr>
        <dsp:cNvPr id="0" name=""/>
        <dsp:cNvSpPr/>
      </dsp:nvSpPr>
      <dsp:spPr>
        <a:xfrm>
          <a:off x="2538719" y="0"/>
          <a:ext cx="3168895" cy="471576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文件系统的实现</a:t>
          </a:r>
          <a:endParaRPr lang="zh-CN" altLang="en-US" sz="2000" kern="1200" dirty="0"/>
        </a:p>
      </dsp:txBody>
      <dsp:txXfrm>
        <a:off x="2774507" y="0"/>
        <a:ext cx="2697319" cy="471576"/>
      </dsp:txXfrm>
    </dsp:sp>
    <dsp:sp modelId="{A9DD0828-5979-47CB-B03D-5F39688FC4D4}">
      <dsp:nvSpPr>
        <dsp:cNvPr id="0" name=""/>
        <dsp:cNvSpPr/>
      </dsp:nvSpPr>
      <dsp:spPr>
        <a:xfrm>
          <a:off x="5073835" y="0"/>
          <a:ext cx="1712058" cy="471576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辅存</a:t>
          </a:r>
          <a:endParaRPr lang="zh-CN" altLang="en-US" sz="2000" kern="1200" dirty="0"/>
        </a:p>
      </dsp:txBody>
      <dsp:txXfrm>
        <a:off x="5309623" y="0"/>
        <a:ext cx="1240482" cy="471576"/>
      </dsp:txXfrm>
    </dsp:sp>
    <dsp:sp modelId="{EA739649-C7AC-4C83-80A3-AA8BA5E14CED}">
      <dsp:nvSpPr>
        <dsp:cNvPr id="0" name=""/>
        <dsp:cNvSpPr/>
      </dsp:nvSpPr>
      <dsp:spPr>
        <a:xfrm>
          <a:off x="6152115" y="0"/>
          <a:ext cx="1739533" cy="471576"/>
        </a:xfrm>
        <a:prstGeom prst="chevron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IO</a:t>
          </a:r>
          <a:r>
            <a:rPr lang="zh-CN" altLang="en-US" sz="2000" kern="1200" dirty="0" smtClean="0"/>
            <a:t>子系统</a:t>
          </a:r>
          <a:endParaRPr lang="zh-CN" altLang="en-US" sz="2000" kern="1200" dirty="0"/>
        </a:p>
      </dsp:txBody>
      <dsp:txXfrm>
        <a:off x="6387903" y="0"/>
        <a:ext cx="1267957" cy="471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DB9E-8040-4E03-A37A-F3C24ABF806B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3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DB9E-8040-4E03-A37A-F3C24ABF806B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80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DB9E-8040-4E03-A37A-F3C24ABF806B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24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DB9E-8040-4E03-A37A-F3C24ABF806B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35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DB9E-8040-4E03-A37A-F3C24ABF806B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275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DB9E-8040-4E03-A37A-F3C24ABF806B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72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DB9E-8040-4E03-A37A-F3C24ABF806B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94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DB9E-8040-4E03-A37A-F3C24ABF806B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34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DB9E-8040-4E03-A37A-F3C24ABF806B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85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DB9E-8040-4E03-A37A-F3C24ABF806B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35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DB9E-8040-4E03-A37A-F3C24ABF806B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36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DB9E-8040-4E03-A37A-F3C24ABF806B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16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652411238"/>
              </p:ext>
            </p:extLst>
          </p:nvPr>
        </p:nvGraphicFramePr>
        <p:xfrm>
          <a:off x="2441444" y="283367"/>
          <a:ext cx="7895252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/>
          <p:cNvSpPr/>
          <p:nvPr/>
        </p:nvSpPr>
        <p:spPr>
          <a:xfrm>
            <a:off x="423800" y="1808922"/>
            <a:ext cx="3200400" cy="646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文件系统的接口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3799" y="1063487"/>
            <a:ext cx="4035287" cy="422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23800" y="2454965"/>
            <a:ext cx="3200400" cy="646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文件系统的实现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23800" y="3101008"/>
            <a:ext cx="3200400" cy="646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辅助存储管理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624200" y="1808922"/>
            <a:ext cx="834887" cy="1933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IO</a:t>
            </a:r>
            <a:r>
              <a:rPr lang="zh-CN" altLang="en-US" dirty="0" smtClean="0"/>
              <a:t>子系统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00738" y="231723"/>
            <a:ext cx="2340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文件系统和</a:t>
            </a:r>
            <a:r>
              <a:rPr lang="en-US" altLang="zh-CN" sz="2800" b="1" dirty="0" smtClean="0"/>
              <a:t>IO</a:t>
            </a:r>
            <a:endParaRPr lang="zh-CN" altLang="en-US" sz="2800" b="1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753069" y="1063487"/>
            <a:ext cx="4988460" cy="561077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zh-CN" altLang="en-US" sz="2000" dirty="0" smtClean="0"/>
              <a:t>什么是文件？（</a:t>
            </a:r>
            <a:r>
              <a:rPr lang="zh-CN" altLang="en-US" sz="1600" dirty="0" smtClean="0"/>
              <a:t>文件内容 </a:t>
            </a:r>
            <a:r>
              <a:rPr lang="en-US" altLang="zh-CN" sz="1600" dirty="0" smtClean="0"/>
              <a:t>VS </a:t>
            </a:r>
            <a:r>
              <a:rPr lang="zh-CN" altLang="en-US" sz="1600" dirty="0" smtClean="0"/>
              <a:t>文件属性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文件有哪些属性？这些信息存放在哪里？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文件有哪些操作？</a:t>
            </a:r>
            <a:endParaRPr lang="en-US" altLang="zh-CN" sz="1800" dirty="0" smtClean="0"/>
          </a:p>
          <a:p>
            <a:pPr lvl="2"/>
            <a:r>
              <a:rPr lang="en-US" altLang="zh-CN" sz="1600" dirty="0" smtClean="0"/>
              <a:t>…    </a:t>
            </a:r>
            <a:r>
              <a:rPr lang="zh-CN" altLang="en-US" sz="1600" dirty="0" smtClean="0"/>
              <a:t>（打开文件列表）（文件锁）</a:t>
            </a:r>
            <a:endParaRPr lang="en-US" altLang="zh-CN" sz="1600" dirty="0" smtClean="0"/>
          </a:p>
          <a:p>
            <a:pPr lvl="1"/>
            <a:r>
              <a:rPr lang="zh-CN" altLang="en-US" sz="1800" dirty="0" smtClean="0"/>
              <a:t>文件类型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文件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逻辑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结构（无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简单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复杂）</a:t>
            </a:r>
            <a:endParaRPr lang="en-US" altLang="zh-CN" sz="1800" dirty="0" smtClean="0"/>
          </a:p>
          <a:p>
            <a:pPr lvl="2"/>
            <a:r>
              <a:rPr lang="en-US" altLang="zh-CN" sz="1400" dirty="0" smtClean="0"/>
              <a:t>OS</a:t>
            </a:r>
            <a:r>
              <a:rPr lang="zh-CN" altLang="en-US" sz="1400" dirty="0" smtClean="0"/>
              <a:t>直接支持的文件结构可能有哪些？</a:t>
            </a:r>
            <a:endParaRPr lang="en-US" altLang="zh-CN" sz="1400" dirty="0" smtClean="0"/>
          </a:p>
          <a:p>
            <a:pPr lvl="1"/>
            <a:r>
              <a:rPr lang="zh-CN" altLang="en-US" sz="1800" dirty="0" smtClean="0"/>
              <a:t>文件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内部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结构</a:t>
            </a:r>
            <a:endParaRPr lang="en-US" altLang="zh-CN" sz="1800" dirty="0" smtClean="0"/>
          </a:p>
          <a:p>
            <a:pPr lvl="2"/>
            <a:r>
              <a:rPr lang="zh-CN" altLang="en-US" sz="1400" dirty="0" smtClean="0"/>
              <a:t>解决什么问题？可能的方案是什么？</a:t>
            </a:r>
            <a:endParaRPr lang="en-US" altLang="zh-CN" sz="1400" dirty="0" smtClean="0"/>
          </a:p>
          <a:p>
            <a:r>
              <a:rPr lang="zh-CN" altLang="en-US" sz="2000" dirty="0" smtClean="0"/>
              <a:t>访问方式（</a:t>
            </a:r>
            <a:r>
              <a:rPr lang="zh-CN" altLang="en-US" sz="1400" dirty="0" smtClean="0"/>
              <a:t>顺序、随机、索引和多级索引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zh-CN" altLang="en-US" sz="2000" dirty="0" smtClean="0"/>
              <a:t>分区、目录和目录结构（</a:t>
            </a:r>
            <a:r>
              <a:rPr lang="zh-CN" altLang="en-US" sz="1200" dirty="0" smtClean="0"/>
              <a:t>单层、双层、树型、无环图、通用图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zh-CN" altLang="en-US" sz="2000" dirty="0" smtClean="0"/>
              <a:t>文件系统的挂载</a:t>
            </a:r>
            <a:endParaRPr lang="en-US" altLang="zh-CN" sz="2000" dirty="0" smtClean="0"/>
          </a:p>
          <a:p>
            <a:r>
              <a:rPr lang="zh-CN" altLang="en-US" sz="2000" dirty="0" smtClean="0"/>
              <a:t>文件共享</a:t>
            </a:r>
            <a:endParaRPr lang="en-US" altLang="zh-CN" sz="2000" dirty="0" smtClean="0"/>
          </a:p>
          <a:p>
            <a:r>
              <a:rPr lang="zh-CN" altLang="en-US" sz="2000" dirty="0" smtClean="0"/>
              <a:t>文件保护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2334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302291237"/>
              </p:ext>
            </p:extLst>
          </p:nvPr>
        </p:nvGraphicFramePr>
        <p:xfrm>
          <a:off x="2441444" y="283367"/>
          <a:ext cx="7895252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矩形 3"/>
          <p:cNvSpPr/>
          <p:nvPr/>
        </p:nvSpPr>
        <p:spPr>
          <a:xfrm>
            <a:off x="423800" y="1808922"/>
            <a:ext cx="3200400" cy="646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文件系统的接口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3799" y="1063487"/>
            <a:ext cx="4035287" cy="422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3800" y="2454965"/>
            <a:ext cx="3200400" cy="646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文件系统的实现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3800" y="3101008"/>
            <a:ext cx="3200400" cy="646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辅助存储管理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24200" y="1808922"/>
            <a:ext cx="834887" cy="1933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IO</a:t>
            </a:r>
            <a:r>
              <a:rPr lang="zh-CN" altLang="en-US" dirty="0" smtClean="0"/>
              <a:t>子系统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0738" y="231723"/>
            <a:ext cx="2340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文件系统和</a:t>
            </a:r>
            <a:r>
              <a:rPr lang="en-US" altLang="zh-CN" sz="2800" b="1" dirty="0" smtClean="0"/>
              <a:t>IO</a:t>
            </a:r>
            <a:endParaRPr lang="zh-CN" altLang="en-US" sz="2800" b="1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753069" y="1063487"/>
            <a:ext cx="4988460" cy="435133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zh-CN" altLang="en-US" sz="2000" dirty="0" smtClean="0"/>
              <a:t>文件系统实现中的层次性</a:t>
            </a:r>
            <a:endParaRPr lang="en-US" altLang="zh-CN" sz="2000" dirty="0" smtClean="0"/>
          </a:p>
          <a:p>
            <a:r>
              <a:rPr lang="zh-CN" altLang="en-US" sz="2000" dirty="0" smtClean="0"/>
              <a:t>文件系统实现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On-disk</a:t>
            </a:r>
            <a:r>
              <a:rPr lang="zh-CN" altLang="en-US" sz="1600" dirty="0" smtClean="0"/>
              <a:t>结构和</a:t>
            </a:r>
            <a:r>
              <a:rPr lang="en-US" altLang="zh-CN" sz="1600" dirty="0" smtClean="0"/>
              <a:t>in-memory</a:t>
            </a:r>
            <a:r>
              <a:rPr lang="zh-CN" altLang="en-US" sz="1600" dirty="0" smtClean="0"/>
              <a:t>结构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分区和挂载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虚拟文件系统</a:t>
            </a:r>
            <a:endParaRPr lang="en-US" altLang="zh-CN" sz="1600" dirty="0" smtClean="0"/>
          </a:p>
          <a:p>
            <a:r>
              <a:rPr lang="zh-CN" altLang="en-US" sz="2000" dirty="0" smtClean="0"/>
              <a:t>目录实现（</a:t>
            </a:r>
            <a:r>
              <a:rPr lang="zh-CN" altLang="en-US" sz="1600" dirty="0" smtClean="0"/>
              <a:t>线性、哈希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zh-CN" altLang="en-US" sz="2000" dirty="0" smtClean="0"/>
              <a:t>分配方法（</a:t>
            </a:r>
            <a:r>
              <a:rPr lang="zh-CN" altLang="en-US" sz="1600" dirty="0" smtClean="0"/>
              <a:t>连续、链接、索引、组合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zh-CN" altLang="en-US" sz="2000" dirty="0" smtClean="0"/>
              <a:t>空闲块管理（</a:t>
            </a:r>
            <a:r>
              <a:rPr lang="zh-CN" altLang="en-US" sz="1600" dirty="0" smtClean="0"/>
              <a:t>位图、链接表、成组链接等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zh-CN" altLang="en-US" sz="2000" dirty="0" smtClean="0"/>
              <a:t>时间性能相关的各种解决方案</a:t>
            </a:r>
            <a:endParaRPr lang="en-US" altLang="zh-CN" sz="2000" dirty="0" smtClean="0"/>
          </a:p>
          <a:p>
            <a:r>
              <a:rPr lang="zh-CN" altLang="en-US" sz="2000" dirty="0" smtClean="0"/>
              <a:t>一致性检查、备份和恢复</a:t>
            </a:r>
            <a:endParaRPr lang="en-US" altLang="zh-CN" sz="2000" dirty="0" smtClean="0"/>
          </a:p>
          <a:p>
            <a:r>
              <a:rPr lang="zh-CN" altLang="en-US" sz="2000" dirty="0" smtClean="0"/>
              <a:t>日志文件系统（如</a:t>
            </a:r>
            <a:r>
              <a:rPr lang="en-US" altLang="zh-CN" sz="2000" dirty="0" smtClean="0"/>
              <a:t>ext3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ext4</a:t>
            </a:r>
            <a:r>
              <a:rPr lang="zh-CN" altLang="en-US" sz="2000" dirty="0" smtClean="0"/>
              <a:t>，等）</a:t>
            </a:r>
            <a:endParaRPr lang="en-US" altLang="zh-CN" sz="20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274471" y="4714478"/>
            <a:ext cx="77428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</a:t>
            </a:r>
            <a:r>
              <a:rPr lang="zh-CN" altLang="en-US" dirty="0" smtClean="0"/>
              <a:t>种分配方式：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）基本概念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）目录项中的相关内容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）映射方式：文件内的逻辑地址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物理块号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4</a:t>
            </a:r>
            <a:r>
              <a:rPr lang="zh-CN" altLang="en-US" dirty="0" smtClean="0">
                <a:sym typeface="Wingdings" panose="05000000000000000000" pitchFamily="2" charset="2"/>
              </a:rPr>
              <a:t>）磁盘访问次数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5</a:t>
            </a:r>
            <a:r>
              <a:rPr lang="zh-CN" altLang="en-US" dirty="0" smtClean="0">
                <a:sym typeface="Wingdings" panose="05000000000000000000" pitchFamily="2" charset="2"/>
              </a:rPr>
              <a:t>）优缺点（随机访问、顺序访问、性能；碎片问题；文件大小问题等）</a:t>
            </a:r>
            <a:endParaRPr lang="en-US" altLang="zh-CN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8675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文件系统的空间效率和时间性能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文件和目录对空间的使用是否有效？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磁盘的分配和目录算法</a:t>
            </a:r>
            <a:endParaRPr lang="en-US" altLang="zh-CN" dirty="0" smtClean="0"/>
          </a:p>
          <a:p>
            <a:r>
              <a:rPr lang="zh-CN" altLang="en-US" dirty="0" smtClean="0"/>
              <a:t>访问文件中的数据是否足够快？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4471" y="4714478"/>
            <a:ext cx="77428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</a:t>
            </a:r>
            <a:r>
              <a:rPr lang="zh-CN" altLang="en-US" dirty="0" smtClean="0"/>
              <a:t>种分配方式：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）基本概念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）目录项中的相关内容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）映射方式：文件内的逻辑地址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物理块号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4</a:t>
            </a:r>
            <a:r>
              <a:rPr lang="zh-CN" altLang="en-US" dirty="0" smtClean="0">
                <a:sym typeface="Wingdings" panose="05000000000000000000" pitchFamily="2" charset="2"/>
              </a:rPr>
              <a:t>）磁盘访问次数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5</a:t>
            </a:r>
            <a:r>
              <a:rPr lang="zh-CN" altLang="en-US" dirty="0" smtClean="0">
                <a:sym typeface="Wingdings" panose="05000000000000000000" pitchFamily="2" charset="2"/>
              </a:rPr>
              <a:t>）优缺点（随机访问、顺序访问、性能；碎片问题；文件大小问题等）</a:t>
            </a:r>
            <a:endParaRPr lang="en-US" altLang="zh-CN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232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磁盘的恢复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什么情况下会需要进行磁盘恢复？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同学们是否遇到过磁盘恢复相关的事件？什么情况下？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如何进行磁盘恢复？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常见的：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fsck</a:t>
            </a:r>
            <a:r>
              <a:rPr lang="zh-CN" altLang="en-US" dirty="0" smtClean="0"/>
              <a:t>；</a:t>
            </a:r>
            <a:r>
              <a:rPr lang="en-US" altLang="zh-CN" dirty="0" smtClean="0"/>
              <a:t>MS-DOS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chkdsk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具体过程？恢复啥？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备份和恢复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53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为什么需要日志文件系统？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假如进行文件系统相关操作过程中，系统崩了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数据不一致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日志和</a:t>
            </a:r>
            <a:r>
              <a:rPr lang="en-US" altLang="zh-CN" dirty="0" smtClean="0"/>
              <a:t>Transaction</a:t>
            </a:r>
            <a:r>
              <a:rPr lang="zh-CN" altLang="en-US" dirty="0" smtClean="0"/>
              <a:t>事务的概念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更新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事务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sym typeface="Wingdings" panose="05000000000000000000" pitchFamily="2" charset="2"/>
              </a:rPr>
              <a:t>事务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日志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sym typeface="Wingdings" panose="05000000000000000000" pitchFamily="2" charset="2"/>
              </a:rPr>
              <a:t>日志中的事务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更新文件系统后从日志中删除该事务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若文件系统崩溃，日志仍然有效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有哪些日志文件系统？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Ext3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ext4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JFFS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06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293796947"/>
              </p:ext>
            </p:extLst>
          </p:nvPr>
        </p:nvGraphicFramePr>
        <p:xfrm>
          <a:off x="2441444" y="283367"/>
          <a:ext cx="7895252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矩形 3"/>
          <p:cNvSpPr/>
          <p:nvPr/>
        </p:nvSpPr>
        <p:spPr>
          <a:xfrm>
            <a:off x="423800" y="1808922"/>
            <a:ext cx="3200400" cy="646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文件系统的接口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3799" y="1063487"/>
            <a:ext cx="4035287" cy="422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3800" y="2454965"/>
            <a:ext cx="3200400" cy="646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文件系统的实现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3800" y="3101008"/>
            <a:ext cx="3200400" cy="646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辅助存储管理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24200" y="1808922"/>
            <a:ext cx="834887" cy="1933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IO</a:t>
            </a:r>
            <a:r>
              <a:rPr lang="zh-CN" altLang="en-US" dirty="0" smtClean="0"/>
              <a:t>子系统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0738" y="231723"/>
            <a:ext cx="2340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文件系统和</a:t>
            </a:r>
            <a:r>
              <a:rPr lang="en-US" altLang="zh-CN" sz="2800" b="1" dirty="0" smtClean="0"/>
              <a:t>IO</a:t>
            </a:r>
            <a:endParaRPr lang="zh-CN" altLang="en-US" sz="2800" b="1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753069" y="1063488"/>
            <a:ext cx="4988460" cy="303849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zh-CN" altLang="en-US" sz="2000" dirty="0" smtClean="0"/>
              <a:t>磁盘的机械特征和重要时间参数</a:t>
            </a:r>
            <a:endParaRPr lang="en-US" altLang="zh-CN" sz="2000" dirty="0" smtClean="0"/>
          </a:p>
          <a:p>
            <a:r>
              <a:rPr lang="zh-CN" altLang="en-US" sz="2000" dirty="0" smtClean="0"/>
              <a:t>磁盘块寻址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磁盘块号（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维，逻辑的）</a:t>
            </a:r>
            <a:r>
              <a:rPr lang="en-US" altLang="zh-CN" sz="1600" dirty="0" smtClean="0">
                <a:sym typeface="Wingdings" panose="05000000000000000000" pitchFamily="2" charset="2"/>
              </a:rPr>
              <a:t></a:t>
            </a:r>
            <a:r>
              <a:rPr lang="zh-CN" altLang="en-US" sz="1600" dirty="0" smtClean="0">
                <a:sym typeface="Wingdings" panose="05000000000000000000" pitchFamily="2" charset="2"/>
              </a:rPr>
              <a:t>扇区地址（</a:t>
            </a:r>
            <a:r>
              <a:rPr lang="en-US" altLang="zh-CN" sz="1600" dirty="0" smtClean="0">
                <a:sym typeface="Wingdings" panose="05000000000000000000" pitchFamily="2" charset="2"/>
              </a:rPr>
              <a:t>3</a:t>
            </a:r>
            <a:r>
              <a:rPr lang="zh-CN" altLang="en-US" sz="1600" dirty="0" smtClean="0">
                <a:sym typeface="Wingdings" panose="05000000000000000000" pitchFamily="2" charset="2"/>
              </a:rPr>
              <a:t>维）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r>
              <a:rPr lang="zh-CN" altLang="en-US" sz="2000" dirty="0" smtClean="0">
                <a:sym typeface="Wingdings" panose="05000000000000000000" pitchFamily="2" charset="2"/>
              </a:rPr>
              <a:t>磁盘调度算法</a:t>
            </a:r>
            <a:endParaRPr lang="en-US" altLang="zh-CN" sz="2000" dirty="0" smtClean="0">
              <a:sym typeface="Wingdings" panose="05000000000000000000" pitchFamily="2" charset="2"/>
            </a:endParaRPr>
          </a:p>
          <a:p>
            <a:r>
              <a:rPr lang="zh-CN" altLang="en-US" sz="2000" dirty="0" smtClean="0">
                <a:sym typeface="Wingdings" panose="05000000000000000000" pitchFamily="2" charset="2"/>
              </a:rPr>
              <a:t>磁盘管理</a:t>
            </a:r>
            <a:endParaRPr lang="en-US" altLang="zh-CN" sz="2000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sz="1600" dirty="0" smtClean="0">
                <a:sym typeface="Wingdings" panose="05000000000000000000" pitchFamily="2" charset="2"/>
              </a:rPr>
              <a:t>格式化、分区、引导扇区、磁盘出错管理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r>
              <a:rPr lang="zh-CN" altLang="en-US" sz="2000" dirty="0" smtClean="0"/>
              <a:t>对换空间管理</a:t>
            </a:r>
            <a:endParaRPr lang="en-US" altLang="zh-CN" sz="2000" dirty="0" smtClean="0"/>
          </a:p>
          <a:p>
            <a:r>
              <a:rPr lang="en-US" altLang="zh-CN" sz="2000" dirty="0"/>
              <a:t>RAID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05771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3817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 smtClean="0"/>
              <a:t>RAID(</a:t>
            </a:r>
            <a:r>
              <a:rPr lang="en-US" altLang="zh-CN" sz="3600" b="1" dirty="0"/>
              <a:t>Redundant Arrays of Independent Disks</a:t>
            </a:r>
            <a:r>
              <a:rPr lang="en-US" altLang="zh-CN" sz="3600" b="1" dirty="0" smtClean="0"/>
              <a:t>)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552" y="828942"/>
            <a:ext cx="5280589" cy="207125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为什么需要</a:t>
            </a:r>
            <a:r>
              <a:rPr lang="en-US" altLang="zh-CN" dirty="0" smtClean="0"/>
              <a:t>RAID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采用哪种数据</a:t>
            </a:r>
            <a:r>
              <a:rPr lang="zh-CN" altLang="en-US" dirty="0"/>
              <a:t>条带化技术（</a:t>
            </a:r>
            <a:r>
              <a:rPr lang="en-US" altLang="zh-CN" dirty="0"/>
              <a:t>data striping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bit-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byte-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sector-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block-level data striping</a:t>
            </a:r>
          </a:p>
          <a:p>
            <a:r>
              <a:rPr lang="zh-CN" altLang="en-US" dirty="0" smtClean="0"/>
              <a:t>是否校验纠错、冗余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随机读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写性能、顺序读写性能</a:t>
            </a:r>
            <a:endParaRPr lang="en-US" altLang="zh-CN" dirty="0" smtClean="0"/>
          </a:p>
          <a:p>
            <a:r>
              <a:rPr lang="zh-CN" altLang="en-US" dirty="0" smtClean="0"/>
              <a:t>是否支持并行读写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11552" y="5710535"/>
            <a:ext cx="106594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RAID-6</a:t>
            </a:r>
            <a:r>
              <a:rPr lang="zh-CN" altLang="en-US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：带有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两个独立分布式校验方案的独立数据</a:t>
            </a:r>
            <a:r>
              <a:rPr lang="zh-CN" altLang="en-US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磁盘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911552" y="5274700"/>
            <a:ext cx="106594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RAID-5</a:t>
            </a:r>
            <a:r>
              <a:rPr lang="zh-CN" altLang="en-US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1400" dirty="0"/>
              <a:t>基于分布式奇偶校验的独立磁盘</a:t>
            </a:r>
            <a:r>
              <a:rPr lang="zh-CN" altLang="en-US" sz="1400" dirty="0" smtClean="0"/>
              <a:t>结构 </a:t>
            </a:r>
            <a:r>
              <a:rPr lang="zh-CN" altLang="en-US" sz="1400" dirty="0"/>
              <a:t>（</a:t>
            </a:r>
            <a:r>
              <a:rPr lang="en-US" altLang="zh-CN" sz="1400" dirty="0"/>
              <a:t>block-level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911552" y="4838865"/>
            <a:ext cx="106594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RAID-4</a:t>
            </a:r>
            <a:r>
              <a:rPr lang="zh-CN" altLang="en-US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1400" dirty="0"/>
              <a:t>带</a:t>
            </a:r>
            <a:r>
              <a:rPr lang="zh-CN" altLang="en-US" sz="1400" dirty="0" smtClean="0"/>
              <a:t>奇偶校验码（</a:t>
            </a:r>
            <a:r>
              <a:rPr lang="en-US" altLang="zh-CN" sz="1400" dirty="0" smtClean="0"/>
              <a:t>block-level)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911552" y="4403030"/>
            <a:ext cx="106594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RAID-3</a:t>
            </a:r>
            <a:r>
              <a:rPr lang="zh-CN" altLang="en-US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1400" dirty="0"/>
              <a:t>带</a:t>
            </a:r>
            <a:r>
              <a:rPr lang="zh-CN" altLang="en-US" sz="1400" dirty="0" smtClean="0"/>
              <a:t>奇偶校验码</a:t>
            </a:r>
            <a:r>
              <a:rPr lang="zh-CN" altLang="en-US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400" dirty="0" smtClean="0"/>
              <a:t>(bit-, byte-level)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911552" y="4031224"/>
            <a:ext cx="106594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RAID-2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带</a:t>
            </a:r>
            <a:r>
              <a:rPr lang="zh-CN" altLang="en-US" sz="1400" dirty="0"/>
              <a:t>海</a:t>
            </a:r>
            <a:r>
              <a:rPr lang="zh-CN" altLang="en-US" sz="1400" dirty="0" smtClean="0"/>
              <a:t>明码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校验磁盘</a:t>
            </a:r>
            <a:r>
              <a:rPr lang="zh-CN" altLang="en-US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阵列（</a:t>
            </a:r>
            <a:r>
              <a:rPr lang="en-US" altLang="zh-CN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bit-</a:t>
            </a:r>
            <a:r>
              <a:rPr lang="zh-CN" altLang="en-US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byte-level</a:t>
            </a:r>
            <a:r>
              <a:rPr lang="zh-CN" altLang="en-US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）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911552" y="3659418"/>
            <a:ext cx="106594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RAID-1</a:t>
            </a:r>
            <a:r>
              <a:rPr lang="zh-CN" altLang="en-US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：镜像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911552" y="3251038"/>
            <a:ext cx="106594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RAID-0</a:t>
            </a:r>
            <a:r>
              <a:rPr lang="zh-CN" altLang="en-US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：并行（条带化）扩容，无冗余</a:t>
            </a:r>
            <a:endParaRPr lang="zh-CN" altLang="en-US" sz="1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279" y="3027317"/>
            <a:ext cx="4180763" cy="305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7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27409025"/>
              </p:ext>
            </p:extLst>
          </p:nvPr>
        </p:nvGraphicFramePr>
        <p:xfrm>
          <a:off x="2441444" y="283367"/>
          <a:ext cx="7895252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423800" y="1808922"/>
            <a:ext cx="3200400" cy="646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文件系统的接口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3799" y="1063487"/>
            <a:ext cx="4035287" cy="422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3800" y="2454965"/>
            <a:ext cx="3200400" cy="646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文件系统的实现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3800" y="3101008"/>
            <a:ext cx="3200400" cy="646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辅助存储管理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624200" y="1808922"/>
            <a:ext cx="834887" cy="1933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IO</a:t>
            </a:r>
            <a:r>
              <a:rPr lang="zh-CN" altLang="en-US" dirty="0" smtClean="0"/>
              <a:t>子系统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0738" y="231723"/>
            <a:ext cx="2340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文件系统和</a:t>
            </a:r>
            <a:r>
              <a:rPr lang="en-US" altLang="zh-CN" sz="2800" b="1" dirty="0" smtClean="0"/>
              <a:t>IO</a:t>
            </a:r>
            <a:endParaRPr lang="zh-CN" altLang="en-US" sz="2800" b="1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753068" y="1063486"/>
            <a:ext cx="6561563" cy="508094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2000" dirty="0" smtClean="0"/>
              <a:t>IO</a:t>
            </a:r>
            <a:r>
              <a:rPr lang="zh-CN" altLang="en-US" sz="2000" dirty="0" smtClean="0"/>
              <a:t>硬件和</a:t>
            </a:r>
            <a:r>
              <a:rPr lang="en-US" altLang="zh-CN" sz="2000" dirty="0" smtClean="0"/>
              <a:t>IO</a:t>
            </a:r>
            <a:r>
              <a:rPr lang="zh-CN" altLang="en-US" sz="2000" dirty="0" smtClean="0"/>
              <a:t>控制方式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轮询（</a:t>
            </a:r>
            <a:r>
              <a:rPr lang="en-US" altLang="zh-CN" sz="1600" dirty="0" smtClean="0"/>
              <a:t>polling</a:t>
            </a:r>
            <a:r>
              <a:rPr lang="zh-CN" altLang="en-US" sz="1600" dirty="0" smtClean="0"/>
              <a:t>，又称程序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programmed IO</a:t>
            </a:r>
            <a:r>
              <a:rPr lang="zh-CN" altLang="en-US" sz="1600" dirty="0" smtClean="0"/>
              <a:t>），存在忙等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中断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DMA</a:t>
            </a:r>
            <a:r>
              <a:rPr lang="zh-CN" altLang="en-US" sz="1600" dirty="0" smtClean="0"/>
              <a:t>（总线窃取，成块数据传输）</a:t>
            </a:r>
            <a:endParaRPr lang="en-US" altLang="zh-CN" sz="1600" dirty="0" smtClean="0"/>
          </a:p>
          <a:p>
            <a:r>
              <a:rPr lang="en-US" altLang="zh-CN" sz="2000" dirty="0" smtClean="0"/>
              <a:t>IO</a:t>
            </a:r>
            <a:r>
              <a:rPr lang="zh-CN" altLang="en-US" sz="2000" dirty="0" smtClean="0"/>
              <a:t>接口（面向应用）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块设备和字符设备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网络设备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时钟和定时器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阻塞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同步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和非阻塞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异步</a:t>
            </a:r>
            <a:r>
              <a:rPr lang="en-US" altLang="zh-CN" sz="1600" dirty="0" smtClean="0"/>
              <a:t>)IO</a:t>
            </a:r>
          </a:p>
          <a:p>
            <a:r>
              <a:rPr lang="zh-CN" altLang="en-US" sz="2000" dirty="0" smtClean="0"/>
              <a:t>内核中的</a:t>
            </a:r>
            <a:r>
              <a:rPr lang="en-US" altLang="zh-CN" sz="2000" dirty="0" smtClean="0"/>
              <a:t>IO</a:t>
            </a:r>
            <a:r>
              <a:rPr lang="zh-CN" altLang="en-US" sz="2000" dirty="0" smtClean="0"/>
              <a:t>子系统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IO</a:t>
            </a:r>
            <a:r>
              <a:rPr lang="zh-CN" altLang="en-US" sz="1600" dirty="0" smtClean="0"/>
              <a:t>调度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缓冲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高速缓存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Spooling</a:t>
            </a:r>
          </a:p>
          <a:p>
            <a:pPr lvl="1"/>
            <a:r>
              <a:rPr lang="en-US" altLang="zh-CN" sz="1600" dirty="0" smtClean="0"/>
              <a:t>IO</a:t>
            </a:r>
            <a:r>
              <a:rPr lang="zh-CN" altLang="en-US" sz="1600" dirty="0" smtClean="0"/>
              <a:t>保护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等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63419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962150"/>
            <a:ext cx="83820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1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771</Words>
  <Application>Microsoft Office PowerPoint</Application>
  <PresentationFormat>宽屏</PresentationFormat>
  <Paragraphs>141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Arial</vt:lpstr>
      <vt:lpstr>Wingdings</vt:lpstr>
      <vt:lpstr>Office 主题​​</vt:lpstr>
      <vt:lpstr>PowerPoint 演示文稿</vt:lpstr>
      <vt:lpstr>PowerPoint 演示文稿</vt:lpstr>
      <vt:lpstr>文件系统的空间效率和时间性能</vt:lpstr>
      <vt:lpstr>磁盘的恢复</vt:lpstr>
      <vt:lpstr>日志文件系统</vt:lpstr>
      <vt:lpstr>PowerPoint 演示文稿</vt:lpstr>
      <vt:lpstr>RAID(Redundant Arrays of Independent Disks)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陈香兰</dc:creator>
  <cp:lastModifiedBy>USTC</cp:lastModifiedBy>
  <cp:revision>74</cp:revision>
  <dcterms:created xsi:type="dcterms:W3CDTF">2020-04-15T01:36:16Z</dcterms:created>
  <dcterms:modified xsi:type="dcterms:W3CDTF">2024-03-28T01:48:28Z</dcterms:modified>
</cp:coreProperties>
</file>